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y="5143500" cx="9144000"/>
  <p:notesSz cx="6858000" cy="9144000"/>
  <p:embeddedFontLst>
    <p:embeddedFont>
      <p:font typeface="Proxima Nova"/>
      <p:regular r:id="rId48"/>
      <p:bold r:id="rId49"/>
      <p:italic r:id="rId50"/>
      <p:boldItalic r:id="rId51"/>
    </p:embeddedFont>
    <p:embeddedFont>
      <p:font typeface="Signika"/>
      <p:regular r:id="rId52"/>
      <p:bold r:id="rId53"/>
    </p:embeddedFont>
    <p:embeddedFont>
      <p:font typeface="Londrina Solid"/>
      <p:regular r:id="rId54"/>
    </p:embeddedFont>
    <p:embeddedFont>
      <p:font typeface="Proxima Nova Semibold"/>
      <p:regular r:id="rId55"/>
      <p:bold r:id="rId56"/>
      <p:boldItalic r:id="rId57"/>
    </p:embeddedFont>
    <p:embeddedFont>
      <p:font typeface="Barlow"/>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3B4700-2D51-4216-BA3A-B9CD0F0630F8}">
  <a:tblStyle styleId="{E83B4700-2D51-4216-BA3A-B9CD0F0630F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ProximaNova-regular.fntdata"/><Relationship Id="rId47" Type="http://schemas.openxmlformats.org/officeDocument/2006/relationships/slide" Target="slides/slide40.xml"/><Relationship Id="rId49" Type="http://schemas.openxmlformats.org/officeDocument/2006/relationships/font" Target="fonts/ProximaNov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1" Type="http://schemas.openxmlformats.org/officeDocument/2006/relationships/font" Target="fonts/Barlow-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Barlow-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roximaNova-boldItalic.fntdata"/><Relationship Id="rId50" Type="http://schemas.openxmlformats.org/officeDocument/2006/relationships/font" Target="fonts/ProximaNova-italic.fntdata"/><Relationship Id="rId53" Type="http://schemas.openxmlformats.org/officeDocument/2006/relationships/font" Target="fonts/Signika-bold.fntdata"/><Relationship Id="rId52" Type="http://schemas.openxmlformats.org/officeDocument/2006/relationships/font" Target="fonts/Signika-regular.fntdata"/><Relationship Id="rId11" Type="http://schemas.openxmlformats.org/officeDocument/2006/relationships/slide" Target="slides/slide4.xml"/><Relationship Id="rId55" Type="http://schemas.openxmlformats.org/officeDocument/2006/relationships/font" Target="fonts/ProximaNovaSemibold-regular.fntdata"/><Relationship Id="rId10" Type="http://schemas.openxmlformats.org/officeDocument/2006/relationships/slide" Target="slides/slide3.xml"/><Relationship Id="rId54" Type="http://schemas.openxmlformats.org/officeDocument/2006/relationships/font" Target="fonts/LondrinaSolid-regular.fntdata"/><Relationship Id="rId13" Type="http://schemas.openxmlformats.org/officeDocument/2006/relationships/slide" Target="slides/slide6.xml"/><Relationship Id="rId57" Type="http://schemas.openxmlformats.org/officeDocument/2006/relationships/font" Target="fonts/ProximaNovaSemibold-boldItalic.fntdata"/><Relationship Id="rId12" Type="http://schemas.openxmlformats.org/officeDocument/2006/relationships/slide" Target="slides/slide5.xml"/><Relationship Id="rId56" Type="http://schemas.openxmlformats.org/officeDocument/2006/relationships/font" Target="fonts/ProximaNovaSemibold-bold.fntdata"/><Relationship Id="rId15" Type="http://schemas.openxmlformats.org/officeDocument/2006/relationships/slide" Target="slides/slide8.xml"/><Relationship Id="rId59" Type="http://schemas.openxmlformats.org/officeDocument/2006/relationships/font" Target="fonts/Barlow-bold.fntdata"/><Relationship Id="rId14" Type="http://schemas.openxmlformats.org/officeDocument/2006/relationships/slide" Target="slides/slide7.xml"/><Relationship Id="rId58" Type="http://schemas.openxmlformats.org/officeDocument/2006/relationships/font" Target="fonts/Barlow-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beac8e35e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beac8e35e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beac8e35ef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beac8e35ef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beac8e35ef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beac8e35ef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beac8e35ef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beac8e35ef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0" name="Shape 1000"/>
        <p:cNvGrpSpPr/>
        <p:nvPr/>
      </p:nvGrpSpPr>
      <p:grpSpPr>
        <a:xfrm>
          <a:off x="0" y="0"/>
          <a:ext cx="0" cy="0"/>
          <a:chOff x="0" y="0"/>
          <a:chExt cx="0" cy="0"/>
        </a:xfrm>
      </p:grpSpPr>
      <p:sp>
        <p:nvSpPr>
          <p:cNvPr id="1001" name="Google Shape;1001;gbeac8e35ef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2" name="Google Shape;1002;gbeac8e35ef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c0145dfc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c0145dfc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c0145dfcae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2" name="Google Shape;1172;gc0145dfcae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c0145dfcae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c0145dfcae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gc0145dfcae_0_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1" name="Google Shape;1361;gc0145dfcae_0_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c0145dfcae_0_6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c0145dfcae_0_6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be31fc156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be31fc156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c0145dfcae_0_7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c0145dfcae_0_7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c0145dfcae_0_1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c0145dfcae_0_1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1" name="Shape 1521"/>
        <p:cNvGrpSpPr/>
        <p:nvPr/>
      </p:nvGrpSpPr>
      <p:grpSpPr>
        <a:xfrm>
          <a:off x="0" y="0"/>
          <a:ext cx="0" cy="0"/>
          <a:chOff x="0" y="0"/>
          <a:chExt cx="0" cy="0"/>
        </a:xfrm>
      </p:grpSpPr>
      <p:sp>
        <p:nvSpPr>
          <p:cNvPr id="1522" name="Google Shape;1522;gc0145dfcae_0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c0145dfcae_0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c0145dfcae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c0145dfcae_0_1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gc0145dfcae_0_1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6" name="Google Shape;1676;gc0145dfcae_0_1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7" name="Shape 1777"/>
        <p:cNvGrpSpPr/>
        <p:nvPr/>
      </p:nvGrpSpPr>
      <p:grpSpPr>
        <a:xfrm>
          <a:off x="0" y="0"/>
          <a:ext cx="0" cy="0"/>
          <a:chOff x="0" y="0"/>
          <a:chExt cx="0" cy="0"/>
        </a:xfrm>
      </p:grpSpPr>
      <p:sp>
        <p:nvSpPr>
          <p:cNvPr id="1778" name="Google Shape;1778;gc0145dfcae_0_1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9" name="Google Shape;1779;gc0145dfcae_0_1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4" name="Shape 1814"/>
        <p:cNvGrpSpPr/>
        <p:nvPr/>
      </p:nvGrpSpPr>
      <p:grpSpPr>
        <a:xfrm>
          <a:off x="0" y="0"/>
          <a:ext cx="0" cy="0"/>
          <a:chOff x="0" y="0"/>
          <a:chExt cx="0" cy="0"/>
        </a:xfrm>
      </p:grpSpPr>
      <p:sp>
        <p:nvSpPr>
          <p:cNvPr id="1815" name="Google Shape;1815;gc0145dfcae_0_18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6" name="Google Shape;1816;gc0145dfcae_0_1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gc0145dfcae_0_2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1" name="Google Shape;1891;gc0145dfcae_0_2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3" name="Shape 1963"/>
        <p:cNvGrpSpPr/>
        <p:nvPr/>
      </p:nvGrpSpPr>
      <p:grpSpPr>
        <a:xfrm>
          <a:off x="0" y="0"/>
          <a:ext cx="0" cy="0"/>
          <a:chOff x="0" y="0"/>
          <a:chExt cx="0" cy="0"/>
        </a:xfrm>
      </p:grpSpPr>
      <p:sp>
        <p:nvSpPr>
          <p:cNvPr id="1964" name="Google Shape;1964;gc0145dfcae_0_2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5" name="Google Shape;1965;gc0145dfcae_0_2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gc0145dfcae_0_1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9" name="Google Shape;2019;gc0145dfcae_0_1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be31fc156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be31fc156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5" name="Shape 2095"/>
        <p:cNvGrpSpPr/>
        <p:nvPr/>
      </p:nvGrpSpPr>
      <p:grpSpPr>
        <a:xfrm>
          <a:off x="0" y="0"/>
          <a:ext cx="0" cy="0"/>
          <a:chOff x="0" y="0"/>
          <a:chExt cx="0" cy="0"/>
        </a:xfrm>
      </p:grpSpPr>
      <p:sp>
        <p:nvSpPr>
          <p:cNvPr id="2096" name="Google Shape;2096;gc0145dfcae_0_25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7" name="Google Shape;2097;gc0145dfcae_0_2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5" name="Shape 2235"/>
        <p:cNvGrpSpPr/>
        <p:nvPr/>
      </p:nvGrpSpPr>
      <p:grpSpPr>
        <a:xfrm>
          <a:off x="0" y="0"/>
          <a:ext cx="0" cy="0"/>
          <a:chOff x="0" y="0"/>
          <a:chExt cx="0" cy="0"/>
        </a:xfrm>
      </p:grpSpPr>
      <p:sp>
        <p:nvSpPr>
          <p:cNvPr id="2236" name="Google Shape;2236;gc0145dfcae_0_20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7" name="Google Shape;2237;gc0145dfcae_0_20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0" name="Shape 2310"/>
        <p:cNvGrpSpPr/>
        <p:nvPr/>
      </p:nvGrpSpPr>
      <p:grpSpPr>
        <a:xfrm>
          <a:off x="0" y="0"/>
          <a:ext cx="0" cy="0"/>
          <a:chOff x="0" y="0"/>
          <a:chExt cx="0" cy="0"/>
        </a:xfrm>
      </p:grpSpPr>
      <p:sp>
        <p:nvSpPr>
          <p:cNvPr id="2311" name="Google Shape;2311;SLIDES_API152900305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2" name="Google Shape;2312;SLIDES_API152900305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7" name="Shape 2317"/>
        <p:cNvGrpSpPr/>
        <p:nvPr/>
      </p:nvGrpSpPr>
      <p:grpSpPr>
        <a:xfrm>
          <a:off x="0" y="0"/>
          <a:ext cx="0" cy="0"/>
          <a:chOff x="0" y="0"/>
          <a:chExt cx="0" cy="0"/>
        </a:xfrm>
      </p:grpSpPr>
      <p:sp>
        <p:nvSpPr>
          <p:cNvPr id="2318" name="Google Shape;2318;SLIDES_API1529003053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9" name="Google Shape;2319;SLIDES_API1529003053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1" name="Shape 2431"/>
        <p:cNvGrpSpPr/>
        <p:nvPr/>
      </p:nvGrpSpPr>
      <p:grpSpPr>
        <a:xfrm>
          <a:off x="0" y="0"/>
          <a:ext cx="0" cy="0"/>
          <a:chOff x="0" y="0"/>
          <a:chExt cx="0" cy="0"/>
        </a:xfrm>
      </p:grpSpPr>
      <p:sp>
        <p:nvSpPr>
          <p:cNvPr id="2432" name="Google Shape;2432;SLIDES_API1529003053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3" name="Google Shape;2433;SLIDES_API1529003053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4" name="Shape 2474"/>
        <p:cNvGrpSpPr/>
        <p:nvPr/>
      </p:nvGrpSpPr>
      <p:grpSpPr>
        <a:xfrm>
          <a:off x="0" y="0"/>
          <a:ext cx="0" cy="0"/>
          <a:chOff x="0" y="0"/>
          <a:chExt cx="0" cy="0"/>
        </a:xfrm>
      </p:grpSpPr>
      <p:sp>
        <p:nvSpPr>
          <p:cNvPr id="2475" name="Google Shape;2475;SLIDES_API1529003053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6" name="Google Shape;2476;SLIDES_API1529003053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1" name="Shape 2851"/>
        <p:cNvGrpSpPr/>
        <p:nvPr/>
      </p:nvGrpSpPr>
      <p:grpSpPr>
        <a:xfrm>
          <a:off x="0" y="0"/>
          <a:ext cx="0" cy="0"/>
          <a:chOff x="0" y="0"/>
          <a:chExt cx="0" cy="0"/>
        </a:xfrm>
      </p:grpSpPr>
      <p:sp>
        <p:nvSpPr>
          <p:cNvPr id="2852" name="Google Shape;2852;SLIDES_API1529003053_5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3" name="Google Shape;2853;SLIDES_API152900305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7" name="Shape 3757"/>
        <p:cNvGrpSpPr/>
        <p:nvPr/>
      </p:nvGrpSpPr>
      <p:grpSpPr>
        <a:xfrm>
          <a:off x="0" y="0"/>
          <a:ext cx="0" cy="0"/>
          <a:chOff x="0" y="0"/>
          <a:chExt cx="0" cy="0"/>
        </a:xfrm>
      </p:grpSpPr>
      <p:sp>
        <p:nvSpPr>
          <p:cNvPr id="3758" name="Google Shape;3758;SLIDES_API1529003053_1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9" name="Google Shape;3759;SLIDES_API1529003053_1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5" name="Shape 4515"/>
        <p:cNvGrpSpPr/>
        <p:nvPr/>
      </p:nvGrpSpPr>
      <p:grpSpPr>
        <a:xfrm>
          <a:off x="0" y="0"/>
          <a:ext cx="0" cy="0"/>
          <a:chOff x="0" y="0"/>
          <a:chExt cx="0" cy="0"/>
        </a:xfrm>
      </p:grpSpPr>
      <p:sp>
        <p:nvSpPr>
          <p:cNvPr id="4516" name="Google Shape;4516;SLIDES_API1529003053_2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7" name="Google Shape;4517;SLIDES_API1529003053_2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6" name="Shape 4696"/>
        <p:cNvGrpSpPr/>
        <p:nvPr/>
      </p:nvGrpSpPr>
      <p:grpSpPr>
        <a:xfrm>
          <a:off x="0" y="0"/>
          <a:ext cx="0" cy="0"/>
          <a:chOff x="0" y="0"/>
          <a:chExt cx="0" cy="0"/>
        </a:xfrm>
      </p:grpSpPr>
      <p:sp>
        <p:nvSpPr>
          <p:cNvPr id="4697" name="Google Shape;4697;SLIDES_API1529003053_2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8" name="Google Shape;4698;SLIDES_API1529003053_2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be78a83890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be78a83890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6" name="Shape 4996"/>
        <p:cNvGrpSpPr/>
        <p:nvPr/>
      </p:nvGrpSpPr>
      <p:grpSpPr>
        <a:xfrm>
          <a:off x="0" y="0"/>
          <a:ext cx="0" cy="0"/>
          <a:chOff x="0" y="0"/>
          <a:chExt cx="0" cy="0"/>
        </a:xfrm>
      </p:grpSpPr>
      <p:sp>
        <p:nvSpPr>
          <p:cNvPr id="4997" name="Google Shape;4997;gbd9ba16aee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8" name="Google Shape;4998;gbd9ba16aee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be78a83890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be78a83890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be78a83890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be78a83890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be78a83890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be78a83890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be78a83890_0_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be78a83890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beac8e35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beac8e35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948500" y="1236125"/>
            <a:ext cx="5186100" cy="2231700"/>
          </a:xfrm>
          <a:prstGeom prst="rect">
            <a:avLst/>
          </a:prstGeom>
        </p:spPr>
        <p:txBody>
          <a:bodyPr anchorCtr="0" anchor="ctr" bIns="91425" lIns="91425" spcFirstLastPara="1" rIns="91425" wrap="square" tIns="91425">
            <a:normAutofit/>
          </a:bodyPr>
          <a:lstStyle>
            <a:lvl1pPr lvl="0" rtl="0">
              <a:spcBef>
                <a:spcPts val="0"/>
              </a:spcBef>
              <a:spcAft>
                <a:spcPts val="0"/>
              </a:spcAft>
              <a:buSzPts val="5200"/>
              <a:buNone/>
              <a:defRPr sz="55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 name="Google Shape;10;p2"/>
          <p:cNvSpPr txBox="1"/>
          <p:nvPr>
            <p:ph idx="1" type="subTitle"/>
          </p:nvPr>
        </p:nvSpPr>
        <p:spPr>
          <a:xfrm>
            <a:off x="1948500" y="3707366"/>
            <a:ext cx="5186100" cy="339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11" name="Google Shape;11;p2"/>
          <p:cNvGrpSpPr/>
          <p:nvPr/>
        </p:nvGrpSpPr>
        <p:grpSpPr>
          <a:xfrm>
            <a:off x="568699" y="139286"/>
            <a:ext cx="8428999" cy="4820152"/>
            <a:chOff x="568699" y="139286"/>
            <a:chExt cx="8428999" cy="4820152"/>
          </a:xfrm>
        </p:grpSpPr>
        <p:sp>
          <p:nvSpPr>
            <p:cNvPr id="12" name="Google Shape;12;p2"/>
            <p:cNvSpPr/>
            <p:nvPr/>
          </p:nvSpPr>
          <p:spPr>
            <a:xfrm>
              <a:off x="8542765" y="1326521"/>
              <a:ext cx="208001" cy="175404"/>
            </a:xfrm>
            <a:custGeom>
              <a:rect b="b" l="l" r="r" t="t"/>
              <a:pathLst>
                <a:path extrusionOk="0" h="1152" w="1366">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 name="Google Shape;13;p2"/>
            <p:cNvGrpSpPr/>
            <p:nvPr/>
          </p:nvGrpSpPr>
          <p:grpSpPr>
            <a:xfrm>
              <a:off x="568699" y="139286"/>
              <a:ext cx="8428999" cy="4820152"/>
              <a:chOff x="568699" y="139286"/>
              <a:chExt cx="8428999" cy="4820152"/>
            </a:xfrm>
          </p:grpSpPr>
          <p:sp>
            <p:nvSpPr>
              <p:cNvPr id="14" name="Google Shape;14;p2"/>
              <p:cNvSpPr/>
              <p:nvPr/>
            </p:nvSpPr>
            <p:spPr>
              <a:xfrm>
                <a:off x="707584" y="3911414"/>
                <a:ext cx="80450" cy="79684"/>
              </a:xfrm>
              <a:custGeom>
                <a:rect b="b" l="l" r="r" t="t"/>
                <a:pathLst>
                  <a:path extrusionOk="0" h="767" w="774">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984222" y="4814498"/>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4922486" y="254713"/>
                <a:ext cx="155466" cy="175100"/>
              </a:xfrm>
              <a:custGeom>
                <a:rect b="b" l="l" r="r" t="t"/>
                <a:pathLst>
                  <a:path extrusionOk="0" h="1142" w="1014">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4329488" y="4695038"/>
                <a:ext cx="339526" cy="175100"/>
              </a:xfrm>
              <a:custGeom>
                <a:rect b="b" l="l" r="r" t="t"/>
                <a:pathLst>
                  <a:path extrusionOk="0" h="1328" w="3763">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3090929" y="831297"/>
                <a:ext cx="339523" cy="110637"/>
              </a:xfrm>
              <a:custGeom>
                <a:rect b="b" l="l" r="r" t="t"/>
                <a:pathLst>
                  <a:path extrusionOk="0" h="1379" w="4232">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568699" y="2064152"/>
                <a:ext cx="219336" cy="353723"/>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 name="Google Shape;20;p2"/>
              <p:cNvGrpSpPr/>
              <p:nvPr/>
            </p:nvGrpSpPr>
            <p:grpSpPr>
              <a:xfrm>
                <a:off x="8330685" y="3129822"/>
                <a:ext cx="155484" cy="175100"/>
                <a:chOff x="3655550" y="2257032"/>
                <a:chExt cx="192526" cy="161920"/>
              </a:xfrm>
            </p:grpSpPr>
            <p:sp>
              <p:nvSpPr>
                <p:cNvPr id="21" name="Google Shape;21;p2"/>
                <p:cNvSpPr/>
                <p:nvPr/>
              </p:nvSpPr>
              <p:spPr>
                <a:xfrm>
                  <a:off x="3655550" y="2331503"/>
                  <a:ext cx="192526" cy="31876"/>
                </a:xfrm>
                <a:custGeom>
                  <a:rect b="b" l="l" r="r" t="t"/>
                  <a:pathLst>
                    <a:path extrusionOk="0" h="226" w="1365">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3735240" y="2257032"/>
                  <a:ext cx="38223" cy="161920"/>
                </a:xfrm>
                <a:custGeom>
                  <a:rect b="b" l="l" r="r" t="t"/>
                  <a:pathLst>
                    <a:path extrusionOk="0" h="1148" w="271">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 name="Google Shape;23;p2"/>
              <p:cNvSpPr/>
              <p:nvPr/>
            </p:nvSpPr>
            <p:spPr>
              <a:xfrm>
                <a:off x="6764747" y="254723"/>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6438092">
                <a:off x="1390171" y="119727"/>
                <a:ext cx="219338" cy="353726"/>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834672" y="3644248"/>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78361" y="4605715"/>
                <a:ext cx="219336" cy="353723"/>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rot="2700000">
                <a:off x="8113138" y="648899"/>
                <a:ext cx="339524" cy="175102"/>
              </a:xfrm>
              <a:custGeom>
                <a:rect b="b" l="l" r="r" t="t"/>
                <a:pathLst>
                  <a:path extrusionOk="0" h="1328" w="3763">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 name="Google Shape;28;p2"/>
          <p:cNvGrpSpPr/>
          <p:nvPr/>
        </p:nvGrpSpPr>
        <p:grpSpPr>
          <a:xfrm>
            <a:off x="1125451" y="644925"/>
            <a:ext cx="6747600" cy="3853800"/>
            <a:chOff x="1125451" y="644925"/>
            <a:chExt cx="6747600" cy="3853800"/>
          </a:xfrm>
        </p:grpSpPr>
        <p:grpSp>
          <p:nvGrpSpPr>
            <p:cNvPr id="29" name="Google Shape;29;p2"/>
            <p:cNvGrpSpPr/>
            <p:nvPr/>
          </p:nvGrpSpPr>
          <p:grpSpPr>
            <a:xfrm>
              <a:off x="1125451" y="648900"/>
              <a:ext cx="6747600" cy="3845700"/>
              <a:chOff x="1198376" y="648900"/>
              <a:chExt cx="6747600" cy="3845700"/>
            </a:xfrm>
          </p:grpSpPr>
          <p:sp>
            <p:nvSpPr>
              <p:cNvPr id="30" name="Google Shape;30;p2"/>
              <p:cNvSpPr/>
              <p:nvPr/>
            </p:nvSpPr>
            <p:spPr>
              <a:xfrm>
                <a:off x="1198376" y="648900"/>
                <a:ext cx="6747600" cy="38457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 name="Google Shape;31;p2"/>
              <p:cNvGrpSpPr/>
              <p:nvPr/>
            </p:nvGrpSpPr>
            <p:grpSpPr>
              <a:xfrm>
                <a:off x="1465025" y="967263"/>
                <a:ext cx="155400" cy="3208975"/>
                <a:chOff x="1465025" y="967263"/>
                <a:chExt cx="155400" cy="3208975"/>
              </a:xfrm>
            </p:grpSpPr>
            <p:sp>
              <p:nvSpPr>
                <p:cNvPr id="32" name="Google Shape;32;p2"/>
                <p:cNvSpPr/>
                <p:nvPr/>
              </p:nvSpPr>
              <p:spPr>
                <a:xfrm>
                  <a:off x="1465025" y="967263"/>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1465025" y="1403488"/>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465025" y="1839713"/>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465025" y="2275938"/>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1465025" y="2712163"/>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1465025" y="3148388"/>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1465025" y="3584613"/>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1465025" y="4020838"/>
                  <a:ext cx="155400" cy="1554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0" name="Google Shape;40;p2"/>
            <p:cNvGrpSpPr/>
            <p:nvPr/>
          </p:nvGrpSpPr>
          <p:grpSpPr>
            <a:xfrm>
              <a:off x="1798150" y="644925"/>
              <a:ext cx="6069899" cy="3853800"/>
              <a:chOff x="1871075" y="644925"/>
              <a:chExt cx="6069899" cy="3853800"/>
            </a:xfrm>
          </p:grpSpPr>
          <p:grpSp>
            <p:nvGrpSpPr>
              <p:cNvPr id="41" name="Google Shape;41;p2"/>
              <p:cNvGrpSpPr/>
              <p:nvPr/>
            </p:nvGrpSpPr>
            <p:grpSpPr>
              <a:xfrm>
                <a:off x="1879774" y="917700"/>
                <a:ext cx="6061200" cy="3374700"/>
                <a:chOff x="1887175" y="917700"/>
                <a:chExt cx="6061200" cy="3374700"/>
              </a:xfrm>
            </p:grpSpPr>
            <p:cxnSp>
              <p:nvCxnSpPr>
                <p:cNvPr id="42" name="Google Shape;42;p2"/>
                <p:cNvCxnSpPr/>
                <p:nvPr/>
              </p:nvCxnSpPr>
              <p:spPr>
                <a:xfrm>
                  <a:off x="1887175" y="917700"/>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3" name="Google Shape;43;p2"/>
                <p:cNvCxnSpPr/>
                <p:nvPr/>
              </p:nvCxnSpPr>
              <p:spPr>
                <a:xfrm>
                  <a:off x="1887175" y="1198925"/>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4" name="Google Shape;44;p2"/>
                <p:cNvCxnSpPr/>
                <p:nvPr/>
              </p:nvCxnSpPr>
              <p:spPr>
                <a:xfrm>
                  <a:off x="1887175" y="1480150"/>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5" name="Google Shape;45;p2"/>
                <p:cNvCxnSpPr/>
                <p:nvPr/>
              </p:nvCxnSpPr>
              <p:spPr>
                <a:xfrm>
                  <a:off x="1887175" y="1761375"/>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6" name="Google Shape;46;p2"/>
                <p:cNvCxnSpPr/>
                <p:nvPr/>
              </p:nvCxnSpPr>
              <p:spPr>
                <a:xfrm>
                  <a:off x="1887175" y="2042600"/>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7" name="Google Shape;47;p2"/>
                <p:cNvCxnSpPr/>
                <p:nvPr/>
              </p:nvCxnSpPr>
              <p:spPr>
                <a:xfrm>
                  <a:off x="1887175" y="2323825"/>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8" name="Google Shape;48;p2"/>
                <p:cNvCxnSpPr/>
                <p:nvPr/>
              </p:nvCxnSpPr>
              <p:spPr>
                <a:xfrm>
                  <a:off x="1887175" y="2605050"/>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49" name="Google Shape;49;p2"/>
                <p:cNvCxnSpPr/>
                <p:nvPr/>
              </p:nvCxnSpPr>
              <p:spPr>
                <a:xfrm>
                  <a:off x="1887175" y="2886275"/>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50" name="Google Shape;50;p2"/>
                <p:cNvCxnSpPr/>
                <p:nvPr/>
              </p:nvCxnSpPr>
              <p:spPr>
                <a:xfrm>
                  <a:off x="1887175" y="3167500"/>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51" name="Google Shape;51;p2"/>
                <p:cNvCxnSpPr/>
                <p:nvPr/>
              </p:nvCxnSpPr>
              <p:spPr>
                <a:xfrm>
                  <a:off x="1887175" y="3448725"/>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52" name="Google Shape;52;p2"/>
                <p:cNvCxnSpPr/>
                <p:nvPr/>
              </p:nvCxnSpPr>
              <p:spPr>
                <a:xfrm>
                  <a:off x="1887175" y="3729950"/>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53" name="Google Shape;53;p2"/>
                <p:cNvCxnSpPr/>
                <p:nvPr/>
              </p:nvCxnSpPr>
              <p:spPr>
                <a:xfrm>
                  <a:off x="1887175" y="4011175"/>
                  <a:ext cx="6061200" cy="0"/>
                </a:xfrm>
                <a:prstGeom prst="straightConnector1">
                  <a:avLst/>
                </a:prstGeom>
                <a:noFill/>
                <a:ln cap="flat" cmpd="sng" w="9525">
                  <a:solidFill>
                    <a:srgbClr val="ECECEC"/>
                  </a:solidFill>
                  <a:prstDash val="solid"/>
                  <a:round/>
                  <a:headEnd len="med" w="med" type="none"/>
                  <a:tailEnd len="med" w="med" type="none"/>
                </a:ln>
              </p:spPr>
            </p:cxnSp>
            <p:cxnSp>
              <p:nvCxnSpPr>
                <p:cNvPr id="54" name="Google Shape;54;p2"/>
                <p:cNvCxnSpPr/>
                <p:nvPr/>
              </p:nvCxnSpPr>
              <p:spPr>
                <a:xfrm>
                  <a:off x="1887175" y="4292400"/>
                  <a:ext cx="6061200" cy="0"/>
                </a:xfrm>
                <a:prstGeom prst="straightConnector1">
                  <a:avLst/>
                </a:prstGeom>
                <a:noFill/>
                <a:ln cap="flat" cmpd="sng" w="9525">
                  <a:solidFill>
                    <a:srgbClr val="ECECEC"/>
                  </a:solidFill>
                  <a:prstDash val="solid"/>
                  <a:round/>
                  <a:headEnd len="med" w="med" type="none"/>
                  <a:tailEnd len="med" w="med" type="none"/>
                </a:ln>
              </p:spPr>
            </p:cxnSp>
          </p:grpSp>
          <p:cxnSp>
            <p:nvCxnSpPr>
              <p:cNvPr id="55" name="Google Shape;55;p2"/>
              <p:cNvCxnSpPr/>
              <p:nvPr/>
            </p:nvCxnSpPr>
            <p:spPr>
              <a:xfrm>
                <a:off x="1871075" y="644925"/>
                <a:ext cx="0" cy="3853800"/>
              </a:xfrm>
              <a:prstGeom prst="straightConnector1">
                <a:avLst/>
              </a:prstGeom>
              <a:noFill/>
              <a:ln cap="flat" cmpd="sng" w="9525">
                <a:solidFill>
                  <a:srgbClr val="F54A7E"/>
                </a:solidFill>
                <a:prstDash val="solid"/>
                <a:round/>
                <a:headEnd len="med" w="med" type="none"/>
                <a:tailEnd len="med" w="med" type="none"/>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lt1"/>
        </a:solidFill>
      </p:bgPr>
    </p:bg>
    <p:spTree>
      <p:nvGrpSpPr>
        <p:cNvPr id="132" name="Shape 132"/>
        <p:cNvGrpSpPr/>
        <p:nvPr/>
      </p:nvGrpSpPr>
      <p:grpSpPr>
        <a:xfrm>
          <a:off x="0" y="0"/>
          <a:ext cx="0" cy="0"/>
          <a:chOff x="0" y="0"/>
          <a:chExt cx="0" cy="0"/>
        </a:xfrm>
      </p:grpSpPr>
      <p:sp>
        <p:nvSpPr>
          <p:cNvPr id="133" name="Google Shape;13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4" name="Google Shape;13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39" name="Shape 139"/>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43" name="Shape 14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56" name="Shape 56"/>
        <p:cNvGrpSpPr/>
        <p:nvPr/>
      </p:nvGrpSpPr>
      <p:grpSpPr>
        <a:xfrm>
          <a:off x="0" y="0"/>
          <a:ext cx="0" cy="0"/>
          <a:chOff x="0" y="0"/>
          <a:chExt cx="0" cy="0"/>
        </a:xfrm>
      </p:grpSpPr>
      <p:sp>
        <p:nvSpPr>
          <p:cNvPr id="57" name="Google Shape;5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58" name="Shape 58"/>
        <p:cNvGrpSpPr/>
        <p:nvPr/>
      </p:nvGrpSpPr>
      <p:grpSpPr>
        <a:xfrm>
          <a:off x="0" y="0"/>
          <a:ext cx="0" cy="0"/>
          <a:chOff x="0" y="0"/>
          <a:chExt cx="0" cy="0"/>
        </a:xfrm>
      </p:grpSpPr>
      <p:grpSp>
        <p:nvGrpSpPr>
          <p:cNvPr id="59" name="Google Shape;59;p4"/>
          <p:cNvGrpSpPr/>
          <p:nvPr/>
        </p:nvGrpSpPr>
        <p:grpSpPr>
          <a:xfrm>
            <a:off x="243049" y="139286"/>
            <a:ext cx="8754649" cy="4901052"/>
            <a:chOff x="243049" y="139286"/>
            <a:chExt cx="8754649" cy="4901052"/>
          </a:xfrm>
        </p:grpSpPr>
        <p:sp>
          <p:nvSpPr>
            <p:cNvPr id="60" name="Google Shape;60;p4"/>
            <p:cNvSpPr/>
            <p:nvPr/>
          </p:nvSpPr>
          <p:spPr>
            <a:xfrm>
              <a:off x="2984222" y="4814498"/>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4"/>
            <p:cNvSpPr/>
            <p:nvPr/>
          </p:nvSpPr>
          <p:spPr>
            <a:xfrm>
              <a:off x="4922486" y="254713"/>
              <a:ext cx="155466" cy="175100"/>
            </a:xfrm>
            <a:custGeom>
              <a:rect b="b" l="l" r="r" t="t"/>
              <a:pathLst>
                <a:path extrusionOk="0" h="1142" w="1014">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5617238" y="4865238"/>
              <a:ext cx="339526" cy="175100"/>
            </a:xfrm>
            <a:custGeom>
              <a:rect b="b" l="l" r="r" t="t"/>
              <a:pathLst>
                <a:path extrusionOk="0" h="1328" w="3763">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4"/>
            <p:cNvSpPr/>
            <p:nvPr/>
          </p:nvSpPr>
          <p:spPr>
            <a:xfrm>
              <a:off x="8601854" y="1119947"/>
              <a:ext cx="339523" cy="110637"/>
            </a:xfrm>
            <a:custGeom>
              <a:rect b="b" l="l" r="r" t="t"/>
              <a:pathLst>
                <a:path extrusionOk="0" h="1379" w="4232">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4"/>
            <p:cNvSpPr/>
            <p:nvPr/>
          </p:nvSpPr>
          <p:spPr>
            <a:xfrm>
              <a:off x="243049" y="1560902"/>
              <a:ext cx="219336" cy="353723"/>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 name="Google Shape;65;p4"/>
            <p:cNvGrpSpPr/>
            <p:nvPr/>
          </p:nvGrpSpPr>
          <p:grpSpPr>
            <a:xfrm>
              <a:off x="8810285" y="2242772"/>
              <a:ext cx="155484" cy="175100"/>
              <a:chOff x="3655550" y="2257032"/>
              <a:chExt cx="192526" cy="161920"/>
            </a:xfrm>
          </p:grpSpPr>
          <p:sp>
            <p:nvSpPr>
              <p:cNvPr id="66" name="Google Shape;66;p4"/>
              <p:cNvSpPr/>
              <p:nvPr/>
            </p:nvSpPr>
            <p:spPr>
              <a:xfrm>
                <a:off x="3655550" y="2331503"/>
                <a:ext cx="192526" cy="31876"/>
              </a:xfrm>
              <a:custGeom>
                <a:rect b="b" l="l" r="r" t="t"/>
                <a:pathLst>
                  <a:path extrusionOk="0" h="226" w="1365">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4"/>
              <p:cNvSpPr/>
              <p:nvPr/>
            </p:nvSpPr>
            <p:spPr>
              <a:xfrm>
                <a:off x="3735240" y="2257032"/>
                <a:ext cx="38223" cy="161920"/>
              </a:xfrm>
              <a:custGeom>
                <a:rect b="b" l="l" r="r" t="t"/>
                <a:pathLst>
                  <a:path extrusionOk="0" h="1148" w="271">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4"/>
            <p:cNvSpPr/>
            <p:nvPr/>
          </p:nvSpPr>
          <p:spPr>
            <a:xfrm>
              <a:off x="6764747" y="254723"/>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rot="6438092">
              <a:off x="1390171" y="119727"/>
              <a:ext cx="219338" cy="353726"/>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8834672" y="3644248"/>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8778361" y="4605715"/>
              <a:ext cx="219336" cy="353723"/>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rot="2700000">
              <a:off x="436313" y="4695036"/>
              <a:ext cx="339524" cy="175102"/>
            </a:xfrm>
            <a:custGeom>
              <a:rect b="b" l="l" r="r" t="t"/>
              <a:pathLst>
                <a:path extrusionOk="0" h="1328" w="3763">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4"/>
          <p:cNvSpPr txBox="1"/>
          <p:nvPr>
            <p:ph idx="1" type="body"/>
          </p:nvPr>
        </p:nvSpPr>
        <p:spPr>
          <a:xfrm>
            <a:off x="920850" y="1697050"/>
            <a:ext cx="7301400" cy="2707200"/>
          </a:xfrm>
          <a:prstGeom prst="rect">
            <a:avLst/>
          </a:prstGeom>
        </p:spPr>
        <p:txBody>
          <a:bodyPr anchorCtr="0" anchor="t" bIns="91425" lIns="91425" spcFirstLastPara="1" rIns="91425" wrap="square" tIns="91425">
            <a:normAutofit/>
          </a:bodyPr>
          <a:lstStyle>
            <a:lvl1pPr indent="-304800" lvl="0" marL="457200" rtl="0">
              <a:lnSpc>
                <a:spcPct val="100000"/>
              </a:lnSpc>
              <a:spcBef>
                <a:spcPts val="0"/>
              </a:spcBef>
              <a:spcAft>
                <a:spcPts val="0"/>
              </a:spcAft>
              <a:buClr>
                <a:srgbClr val="002A49"/>
              </a:buClr>
              <a:buSzPts val="1200"/>
              <a:buFont typeface="Abel"/>
              <a:buChar char="●"/>
              <a:defRPr sz="1400"/>
            </a:lvl1pPr>
            <a:lvl2pPr indent="-317500" lvl="1" marL="914400" rtl="0">
              <a:spcBef>
                <a:spcPts val="0"/>
              </a:spcBef>
              <a:spcAft>
                <a:spcPts val="0"/>
              </a:spcAft>
              <a:buClr>
                <a:srgbClr val="002A49"/>
              </a:buClr>
              <a:buSzPts val="1400"/>
              <a:buFont typeface="Arial"/>
              <a:buChar char="○"/>
              <a:defRPr/>
            </a:lvl2pPr>
            <a:lvl3pPr indent="-317500" lvl="2" marL="1371600" rtl="0">
              <a:spcBef>
                <a:spcPts val="0"/>
              </a:spcBef>
              <a:spcAft>
                <a:spcPts val="0"/>
              </a:spcAft>
              <a:buClr>
                <a:srgbClr val="002A49"/>
              </a:buClr>
              <a:buSzPts val="1400"/>
              <a:buFont typeface="Arial"/>
              <a:buChar char="■"/>
              <a:defRPr/>
            </a:lvl3pPr>
            <a:lvl4pPr indent="-317500" lvl="3" marL="1828800" rtl="0">
              <a:spcBef>
                <a:spcPts val="0"/>
              </a:spcBef>
              <a:spcAft>
                <a:spcPts val="0"/>
              </a:spcAft>
              <a:buClr>
                <a:srgbClr val="002A49"/>
              </a:buClr>
              <a:buSzPts val="1400"/>
              <a:buFont typeface="Arial"/>
              <a:buChar char="●"/>
              <a:defRPr/>
            </a:lvl4pPr>
            <a:lvl5pPr indent="-317500" lvl="4" marL="2286000" rtl="0">
              <a:spcBef>
                <a:spcPts val="0"/>
              </a:spcBef>
              <a:spcAft>
                <a:spcPts val="0"/>
              </a:spcAft>
              <a:buClr>
                <a:srgbClr val="002A49"/>
              </a:buClr>
              <a:buSzPts val="1400"/>
              <a:buFont typeface="Arial"/>
              <a:buChar char="○"/>
              <a:defRPr/>
            </a:lvl5pPr>
            <a:lvl6pPr indent="-317500" lvl="5" marL="2743200" rtl="0">
              <a:spcBef>
                <a:spcPts val="0"/>
              </a:spcBef>
              <a:spcAft>
                <a:spcPts val="0"/>
              </a:spcAft>
              <a:buClr>
                <a:srgbClr val="002A49"/>
              </a:buClr>
              <a:buSzPts val="1400"/>
              <a:buFont typeface="Arial"/>
              <a:buChar char="■"/>
              <a:defRPr/>
            </a:lvl6pPr>
            <a:lvl7pPr indent="-317500" lvl="6" marL="3200400" rtl="0">
              <a:spcBef>
                <a:spcPts val="0"/>
              </a:spcBef>
              <a:spcAft>
                <a:spcPts val="0"/>
              </a:spcAft>
              <a:buClr>
                <a:srgbClr val="002A49"/>
              </a:buClr>
              <a:buSzPts val="1400"/>
              <a:buFont typeface="Arial"/>
              <a:buChar char="●"/>
              <a:defRPr/>
            </a:lvl7pPr>
            <a:lvl8pPr indent="-317500" lvl="7" marL="3657600" rtl="0">
              <a:spcBef>
                <a:spcPts val="0"/>
              </a:spcBef>
              <a:spcAft>
                <a:spcPts val="0"/>
              </a:spcAft>
              <a:buClr>
                <a:srgbClr val="002A49"/>
              </a:buClr>
              <a:buSzPts val="1400"/>
              <a:buFont typeface="Arial"/>
              <a:buChar char="○"/>
              <a:defRPr/>
            </a:lvl8pPr>
            <a:lvl9pPr indent="-317500" lvl="8" marL="4114800" rtl="0">
              <a:spcBef>
                <a:spcPts val="0"/>
              </a:spcBef>
              <a:spcAft>
                <a:spcPts val="0"/>
              </a:spcAft>
              <a:buClr>
                <a:srgbClr val="002A49"/>
              </a:buClr>
              <a:buSzPts val="1400"/>
              <a:buFont typeface="Arial"/>
              <a:buChar char="■"/>
              <a:defRPr/>
            </a:lvl9pPr>
          </a:lstStyle>
          <a:p/>
        </p:txBody>
      </p:sp>
      <p:sp>
        <p:nvSpPr>
          <p:cNvPr id="74" name="Google Shape;74;p4"/>
          <p:cNvSpPr txBox="1"/>
          <p:nvPr>
            <p:ph type="title"/>
          </p:nvPr>
        </p:nvSpPr>
        <p:spPr>
          <a:xfrm>
            <a:off x="1055825" y="572125"/>
            <a:ext cx="7031400" cy="273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5" name="Google Shape;75;p4"/>
          <p:cNvGrpSpPr/>
          <p:nvPr/>
        </p:nvGrpSpPr>
        <p:grpSpPr>
          <a:xfrm>
            <a:off x="235826" y="296958"/>
            <a:ext cx="8514945" cy="4395646"/>
            <a:chOff x="235826" y="296958"/>
            <a:chExt cx="8514945" cy="4395646"/>
          </a:xfrm>
        </p:grpSpPr>
        <p:grpSp>
          <p:nvGrpSpPr>
            <p:cNvPr id="76" name="Google Shape;76;p4"/>
            <p:cNvGrpSpPr/>
            <p:nvPr/>
          </p:nvGrpSpPr>
          <p:grpSpPr>
            <a:xfrm>
              <a:off x="8154414" y="4404306"/>
              <a:ext cx="192515" cy="288298"/>
              <a:chOff x="1459800" y="1512500"/>
              <a:chExt cx="131625" cy="197100"/>
            </a:xfrm>
          </p:grpSpPr>
          <p:sp>
            <p:nvSpPr>
              <p:cNvPr id="77" name="Google Shape;77;p4"/>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 name="Google Shape;81;p4"/>
            <p:cNvGrpSpPr/>
            <p:nvPr/>
          </p:nvGrpSpPr>
          <p:grpSpPr>
            <a:xfrm>
              <a:off x="8558254" y="296958"/>
              <a:ext cx="192516" cy="227716"/>
              <a:chOff x="1824250" y="1008625"/>
              <a:chExt cx="144250" cy="170625"/>
            </a:xfrm>
          </p:grpSpPr>
          <p:sp>
            <p:nvSpPr>
              <p:cNvPr id="82" name="Google Shape;82;p4"/>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4"/>
            <p:cNvGrpSpPr/>
            <p:nvPr/>
          </p:nvGrpSpPr>
          <p:grpSpPr>
            <a:xfrm>
              <a:off x="235826" y="2878522"/>
              <a:ext cx="288484" cy="322665"/>
              <a:chOff x="4791500" y="4541438"/>
              <a:chExt cx="163225" cy="182575"/>
            </a:xfrm>
          </p:grpSpPr>
          <p:sp>
            <p:nvSpPr>
              <p:cNvPr id="85" name="Google Shape;85;p4"/>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 name="Google Shape;87;p4"/>
          <p:cNvGrpSpPr/>
          <p:nvPr/>
        </p:nvGrpSpPr>
        <p:grpSpPr>
          <a:xfrm>
            <a:off x="923400" y="408925"/>
            <a:ext cx="7298860" cy="599400"/>
            <a:chOff x="923400" y="408925"/>
            <a:chExt cx="7298860" cy="599400"/>
          </a:xfrm>
        </p:grpSpPr>
        <p:sp>
          <p:nvSpPr>
            <p:cNvPr id="88" name="Google Shape;88;p4"/>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 name="Google Shape;90;p4"/>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91" name="Google Shape;91;p4"/>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92" name="Google Shape;92;p4"/>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93" name="Shape 93"/>
        <p:cNvGrpSpPr/>
        <p:nvPr/>
      </p:nvGrpSpPr>
      <p:grpSpPr>
        <a:xfrm>
          <a:off x="0" y="0"/>
          <a:ext cx="0" cy="0"/>
          <a:chOff x="0" y="0"/>
          <a:chExt cx="0" cy="0"/>
        </a:xfrm>
      </p:grpSpPr>
      <p:sp>
        <p:nvSpPr>
          <p:cNvPr id="94" name="Google Shape;9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5" name="Google Shape;9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96" name="Google Shape;9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97" name="Shape 97"/>
        <p:cNvGrpSpPr/>
        <p:nvPr/>
      </p:nvGrpSpPr>
      <p:grpSpPr>
        <a:xfrm>
          <a:off x="0" y="0"/>
          <a:ext cx="0" cy="0"/>
          <a:chOff x="0" y="0"/>
          <a:chExt cx="0" cy="0"/>
        </a:xfrm>
      </p:grpSpPr>
      <p:grpSp>
        <p:nvGrpSpPr>
          <p:cNvPr id="98" name="Google Shape;98;p6"/>
          <p:cNvGrpSpPr/>
          <p:nvPr/>
        </p:nvGrpSpPr>
        <p:grpSpPr>
          <a:xfrm>
            <a:off x="243049" y="139286"/>
            <a:ext cx="8754649" cy="4901052"/>
            <a:chOff x="243049" y="139286"/>
            <a:chExt cx="8754649" cy="4901052"/>
          </a:xfrm>
        </p:grpSpPr>
        <p:sp>
          <p:nvSpPr>
            <p:cNvPr id="99" name="Google Shape;99;p6"/>
            <p:cNvSpPr/>
            <p:nvPr/>
          </p:nvSpPr>
          <p:spPr>
            <a:xfrm>
              <a:off x="2984222" y="4814498"/>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4922486" y="254713"/>
              <a:ext cx="155466" cy="175100"/>
            </a:xfrm>
            <a:custGeom>
              <a:rect b="b" l="l" r="r" t="t"/>
              <a:pathLst>
                <a:path extrusionOk="0" h="1142" w="1014">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6"/>
            <p:cNvSpPr/>
            <p:nvPr/>
          </p:nvSpPr>
          <p:spPr>
            <a:xfrm>
              <a:off x="5617238" y="4865238"/>
              <a:ext cx="339526" cy="175100"/>
            </a:xfrm>
            <a:custGeom>
              <a:rect b="b" l="l" r="r" t="t"/>
              <a:pathLst>
                <a:path extrusionOk="0" h="1328" w="3763">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a:off x="8601854" y="1119947"/>
              <a:ext cx="339523" cy="110637"/>
            </a:xfrm>
            <a:custGeom>
              <a:rect b="b" l="l" r="r" t="t"/>
              <a:pathLst>
                <a:path extrusionOk="0" h="1379" w="4232">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
            <p:cNvSpPr/>
            <p:nvPr/>
          </p:nvSpPr>
          <p:spPr>
            <a:xfrm>
              <a:off x="243049" y="1560902"/>
              <a:ext cx="219336" cy="353723"/>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6"/>
            <p:cNvGrpSpPr/>
            <p:nvPr/>
          </p:nvGrpSpPr>
          <p:grpSpPr>
            <a:xfrm>
              <a:off x="8810285" y="2242772"/>
              <a:ext cx="155484" cy="175100"/>
              <a:chOff x="3655550" y="2257032"/>
              <a:chExt cx="192526" cy="161920"/>
            </a:xfrm>
          </p:grpSpPr>
          <p:sp>
            <p:nvSpPr>
              <p:cNvPr id="105" name="Google Shape;105;p6"/>
              <p:cNvSpPr/>
              <p:nvPr/>
            </p:nvSpPr>
            <p:spPr>
              <a:xfrm>
                <a:off x="3655550" y="2331503"/>
                <a:ext cx="192526" cy="31876"/>
              </a:xfrm>
              <a:custGeom>
                <a:rect b="b" l="l" r="r" t="t"/>
                <a:pathLst>
                  <a:path extrusionOk="0" h="226" w="1365">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6"/>
              <p:cNvSpPr/>
              <p:nvPr/>
            </p:nvSpPr>
            <p:spPr>
              <a:xfrm>
                <a:off x="3735240" y="2257032"/>
                <a:ext cx="38223" cy="161920"/>
              </a:xfrm>
              <a:custGeom>
                <a:rect b="b" l="l" r="r" t="t"/>
                <a:pathLst>
                  <a:path extrusionOk="0" h="1148" w="271">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 name="Google Shape;107;p6"/>
            <p:cNvSpPr/>
            <p:nvPr/>
          </p:nvSpPr>
          <p:spPr>
            <a:xfrm>
              <a:off x="6764747" y="254723"/>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6"/>
            <p:cNvSpPr/>
            <p:nvPr/>
          </p:nvSpPr>
          <p:spPr>
            <a:xfrm rot="6438092">
              <a:off x="1390171" y="119727"/>
              <a:ext cx="219338" cy="353726"/>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
            <p:cNvSpPr/>
            <p:nvPr/>
          </p:nvSpPr>
          <p:spPr>
            <a:xfrm>
              <a:off x="8834672" y="3644248"/>
              <a:ext cx="106705" cy="83716"/>
            </a:xfrm>
            <a:custGeom>
              <a:rect b="b" l="l" r="r" t="t"/>
              <a:pathLst>
                <a:path extrusionOk="0" h="446" w="452">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6"/>
            <p:cNvSpPr/>
            <p:nvPr/>
          </p:nvSpPr>
          <p:spPr>
            <a:xfrm>
              <a:off x="8778361" y="4605715"/>
              <a:ext cx="219336" cy="353723"/>
            </a:xfrm>
            <a:custGeom>
              <a:rect b="b" l="l" r="r" t="t"/>
              <a:pathLst>
                <a:path extrusionOk="0" h="3951" w="245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
            <p:cNvSpPr/>
            <p:nvPr/>
          </p:nvSpPr>
          <p:spPr>
            <a:xfrm rot="2700000">
              <a:off x="436313" y="4695036"/>
              <a:ext cx="339524" cy="175102"/>
            </a:xfrm>
            <a:custGeom>
              <a:rect b="b" l="l" r="r" t="t"/>
              <a:pathLst>
                <a:path extrusionOk="0" h="1328" w="3763">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 name="Google Shape;112;p6"/>
          <p:cNvSpPr txBox="1"/>
          <p:nvPr>
            <p:ph type="title"/>
          </p:nvPr>
        </p:nvSpPr>
        <p:spPr>
          <a:xfrm>
            <a:off x="1126500" y="572125"/>
            <a:ext cx="6890100" cy="273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13" name="Google Shape;113;p6"/>
          <p:cNvGrpSpPr/>
          <p:nvPr/>
        </p:nvGrpSpPr>
        <p:grpSpPr>
          <a:xfrm>
            <a:off x="923400" y="408925"/>
            <a:ext cx="7298860" cy="599400"/>
            <a:chOff x="923400" y="408925"/>
            <a:chExt cx="7298860" cy="599400"/>
          </a:xfrm>
        </p:grpSpPr>
        <p:sp>
          <p:nvSpPr>
            <p:cNvPr id="114" name="Google Shape;114;p6"/>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6"/>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6"/>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17" name="Google Shape;117;p6"/>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18" name="Google Shape;118;p6"/>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119" name="Shape 119"/>
        <p:cNvGrpSpPr/>
        <p:nvPr/>
      </p:nvGrpSpPr>
      <p:grpSpPr>
        <a:xfrm>
          <a:off x="0" y="0"/>
          <a:ext cx="0" cy="0"/>
          <a:chOff x="0" y="0"/>
          <a:chExt cx="0" cy="0"/>
        </a:xfrm>
      </p:grpSpPr>
      <p:sp>
        <p:nvSpPr>
          <p:cNvPr id="120" name="Google Shape;12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21" name="Google Shape;12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1"/>
        </a:solidFill>
      </p:bgPr>
    </p:bg>
    <p:spTree>
      <p:nvGrpSpPr>
        <p:cNvPr id="122" name="Shape 122"/>
        <p:cNvGrpSpPr/>
        <p:nvPr/>
      </p:nvGrpSpPr>
      <p:grpSpPr>
        <a:xfrm>
          <a:off x="0" y="0"/>
          <a:ext cx="0" cy="0"/>
          <a:chOff x="0" y="0"/>
          <a:chExt cx="0" cy="0"/>
        </a:xfrm>
      </p:grpSpPr>
      <p:sp>
        <p:nvSpPr>
          <p:cNvPr id="123" name="Google Shape;12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lt1"/>
        </a:solidFill>
      </p:bgPr>
    </p:bg>
    <p:spTree>
      <p:nvGrpSpPr>
        <p:cNvPr id="124" name="Shape 124"/>
        <p:cNvGrpSpPr/>
        <p:nvPr/>
      </p:nvGrpSpPr>
      <p:grpSpPr>
        <a:xfrm>
          <a:off x="0" y="0"/>
          <a:ext cx="0" cy="0"/>
          <a:chOff x="0" y="0"/>
          <a:chExt cx="0" cy="0"/>
        </a:xfrm>
      </p:grpSpPr>
      <p:sp>
        <p:nvSpPr>
          <p:cNvPr id="125" name="Google Shape;125;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27" name="Google Shape;127;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8" name="Google Shape;128;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129" name="Shape 129"/>
        <p:cNvGrpSpPr/>
        <p:nvPr/>
      </p:nvGrpSpPr>
      <p:grpSpPr>
        <a:xfrm>
          <a:off x="0" y="0"/>
          <a:ext cx="0" cy="0"/>
          <a:chOff x="0" y="0"/>
          <a:chExt cx="0" cy="0"/>
        </a:xfrm>
      </p:grpSpPr>
      <p:sp>
        <p:nvSpPr>
          <p:cNvPr id="130" name="Google Shape;130;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31" name="Google Shape;131;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00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indent="-317500" lvl="1" marL="9144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indent="-317500" lvl="2" marL="13716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indent="-317500" lvl="3" marL="18288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indent="-317500" lvl="4" marL="22860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indent="-317500" lvl="5" marL="27432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indent="-317500" lvl="6" marL="32004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indent="-317500" lvl="7" marL="36576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indent="-317500" lvl="8" marL="41148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36" name="Shape 136"/>
        <p:cNvGrpSpPr/>
        <p:nvPr/>
      </p:nvGrpSpPr>
      <p:grpSpPr>
        <a:xfrm>
          <a:off x="0" y="0"/>
          <a:ext cx="0" cy="0"/>
          <a:chOff x="0" y="0"/>
          <a:chExt cx="0" cy="0"/>
        </a:xfrm>
      </p:grpSpPr>
      <p:sp>
        <p:nvSpPr>
          <p:cNvPr id="137" name="Google Shape;137;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38" name="Google Shape;138;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140" name="Shape 140"/>
        <p:cNvGrpSpPr/>
        <p:nvPr/>
      </p:nvGrpSpPr>
      <p:grpSpPr>
        <a:xfrm>
          <a:off x="0" y="0"/>
          <a:ext cx="0" cy="0"/>
          <a:chOff x="0" y="0"/>
          <a:chExt cx="0" cy="0"/>
        </a:xfrm>
      </p:grpSpPr>
      <p:sp>
        <p:nvSpPr>
          <p:cNvPr id="141" name="Google Shape;141;p15"/>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142" name="Google Shape;142;p15"/>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word-work-activities/?utm_source=slidesgo_template_infographics&amp;utm_medium=referral-link&amp;utm_campaign=sg_credits&amp;utm_content=template" TargetMode="External"/><Relationship Id="rId4" Type="http://schemas.openxmlformats.org/officeDocument/2006/relationships/hyperlink" Target="https://slidesgo.com/theme/word-work-activities/?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docs.google.com/spreadsheets/d/1vRoyfleu5ImSJmzCnS68bsO3yBrWsqOIWD-xN1qOWcY/copy" TargetMode="Externa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docs.google.com/spreadsheets/d/1vRoyfleu5ImSJmzCnS68bsO3yBrWsqOIWD-xN1qOWcY/copy"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type="ctrTitle"/>
          </p:nvPr>
        </p:nvSpPr>
        <p:spPr>
          <a:xfrm>
            <a:off x="1948500" y="1236125"/>
            <a:ext cx="5186100" cy="2231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WORD WORK ACTIVITIES</a:t>
            </a:r>
            <a:r>
              <a:rPr lang="en"/>
              <a:t> INFOGRAPHICS</a:t>
            </a:r>
            <a:endParaRPr/>
          </a:p>
        </p:txBody>
      </p:sp>
      <p:sp>
        <p:nvSpPr>
          <p:cNvPr id="149" name="Google Shape;149;p17"/>
          <p:cNvSpPr txBox="1"/>
          <p:nvPr>
            <p:ph idx="1" type="subTitle"/>
          </p:nvPr>
        </p:nvSpPr>
        <p:spPr>
          <a:xfrm>
            <a:off x="1948500" y="3707366"/>
            <a:ext cx="5186100" cy="33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where this template begins</a:t>
            </a:r>
            <a:endParaRPr/>
          </a:p>
        </p:txBody>
      </p:sp>
      <p:grpSp>
        <p:nvGrpSpPr>
          <p:cNvPr id="150" name="Google Shape;150;p17"/>
          <p:cNvGrpSpPr/>
          <p:nvPr/>
        </p:nvGrpSpPr>
        <p:grpSpPr>
          <a:xfrm>
            <a:off x="2055477" y="297363"/>
            <a:ext cx="5760161" cy="3981786"/>
            <a:chOff x="1903077" y="297363"/>
            <a:chExt cx="5760161" cy="3981786"/>
          </a:xfrm>
        </p:grpSpPr>
        <p:grpSp>
          <p:nvGrpSpPr>
            <p:cNvPr id="151" name="Google Shape;151;p17"/>
            <p:cNvGrpSpPr/>
            <p:nvPr/>
          </p:nvGrpSpPr>
          <p:grpSpPr>
            <a:xfrm>
              <a:off x="1903077" y="3198650"/>
              <a:ext cx="4855374" cy="501784"/>
              <a:chOff x="2437327" y="2960600"/>
              <a:chExt cx="4855374" cy="501784"/>
            </a:xfrm>
          </p:grpSpPr>
          <p:sp>
            <p:nvSpPr>
              <p:cNvPr id="152" name="Google Shape;152;p17"/>
              <p:cNvSpPr/>
              <p:nvPr/>
            </p:nvSpPr>
            <p:spPr>
              <a:xfrm>
                <a:off x="2437327" y="3390475"/>
                <a:ext cx="4128715" cy="22801"/>
              </a:xfrm>
              <a:custGeom>
                <a:rect b="b" l="l" r="r" t="t"/>
                <a:pathLst>
                  <a:path extrusionOk="0" h="1847" w="172299">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cap="flat" cmpd="sng" w="76200">
                <a:solidFill>
                  <a:srgbClr val="FFC68D"/>
                </a:solidFill>
                <a:prstDash val="solid"/>
                <a:round/>
                <a:headEnd len="med" w="med" type="none"/>
                <a:tailEnd len="med" w="med" type="none"/>
              </a:ln>
            </p:spPr>
          </p:sp>
          <p:grpSp>
            <p:nvGrpSpPr>
              <p:cNvPr id="153" name="Google Shape;153;p17"/>
              <p:cNvGrpSpPr/>
              <p:nvPr/>
            </p:nvGrpSpPr>
            <p:grpSpPr>
              <a:xfrm flipH="1" rot="-236343">
                <a:off x="6511538" y="2986161"/>
                <a:ext cx="764399" cy="450661"/>
                <a:chOff x="1963425" y="418250"/>
                <a:chExt cx="2160932" cy="1380257"/>
              </a:xfrm>
            </p:grpSpPr>
            <p:sp>
              <p:nvSpPr>
                <p:cNvPr id="154" name="Google Shape;154;p17"/>
                <p:cNvSpPr/>
                <p:nvPr/>
              </p:nvSpPr>
              <p:spPr>
                <a:xfrm>
                  <a:off x="2009373" y="463512"/>
                  <a:ext cx="2054634" cy="1307335"/>
                </a:xfrm>
                <a:custGeom>
                  <a:rect b="b" l="l" r="r" t="t"/>
                  <a:pathLst>
                    <a:path extrusionOk="0" h="5719" w="8988">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2160704" y="514259"/>
                  <a:ext cx="316150" cy="445760"/>
                </a:xfrm>
                <a:custGeom>
                  <a:rect b="b" l="l" r="r" t="t"/>
                  <a:pathLst>
                    <a:path extrusionOk="0" h="1950" w="1383">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2340381" y="594039"/>
                  <a:ext cx="291690" cy="484393"/>
                </a:xfrm>
                <a:custGeom>
                  <a:rect b="b" l="l" r="r" t="t"/>
                  <a:pathLst>
                    <a:path extrusionOk="0" h="2119" w="1276">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p:nvPr/>
              </p:nvSpPr>
              <p:spPr>
                <a:xfrm>
                  <a:off x="3540743" y="1213757"/>
                  <a:ext cx="352040" cy="522340"/>
                </a:xfrm>
                <a:custGeom>
                  <a:rect b="b" l="l" r="r" t="t"/>
                  <a:pathLst>
                    <a:path extrusionOk="0" h="2285" w="154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7"/>
                <p:cNvSpPr/>
                <p:nvPr/>
              </p:nvSpPr>
              <p:spPr>
                <a:xfrm>
                  <a:off x="2600296" y="886182"/>
                  <a:ext cx="968110" cy="555714"/>
                </a:xfrm>
                <a:custGeom>
                  <a:rect b="b" l="l" r="r" t="t"/>
                  <a:pathLst>
                    <a:path extrusionOk="0" h="2431" w="4235">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1963425" y="418250"/>
                  <a:ext cx="2160932" cy="1380257"/>
                </a:xfrm>
                <a:custGeom>
                  <a:rect b="b" l="l" r="r" t="t"/>
                  <a:pathLst>
                    <a:path extrusionOk="0" h="6038" w="9453">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p:nvPr/>
              </p:nvSpPr>
              <p:spPr>
                <a:xfrm>
                  <a:off x="2855867" y="840920"/>
                  <a:ext cx="114756" cy="101268"/>
                </a:xfrm>
                <a:custGeom>
                  <a:rect b="b" l="l" r="r" t="t"/>
                  <a:pathLst>
                    <a:path extrusionOk="0" h="443" w="502">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7"/>
                <p:cNvSpPr/>
                <p:nvPr/>
              </p:nvSpPr>
              <p:spPr>
                <a:xfrm>
                  <a:off x="3239452" y="1058770"/>
                  <a:ext cx="114299" cy="100125"/>
                </a:xfrm>
                <a:custGeom>
                  <a:rect b="b" l="l" r="r" t="t"/>
                  <a:pathLst>
                    <a:path extrusionOk="0" h="438" w="50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7"/>
                <p:cNvSpPr/>
                <p:nvPr/>
              </p:nvSpPr>
              <p:spPr>
                <a:xfrm>
                  <a:off x="3033029" y="930300"/>
                  <a:ext cx="102183" cy="92352"/>
                </a:xfrm>
                <a:custGeom>
                  <a:rect b="b" l="l" r="r" t="t"/>
                  <a:pathLst>
                    <a:path extrusionOk="0" h="404" w="447">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3" name="Google Shape;163;p17"/>
            <p:cNvGrpSpPr/>
            <p:nvPr/>
          </p:nvGrpSpPr>
          <p:grpSpPr>
            <a:xfrm rot="-698232">
              <a:off x="5122615" y="462943"/>
              <a:ext cx="617703" cy="536842"/>
              <a:chOff x="2468550" y="1600375"/>
              <a:chExt cx="2221020" cy="1930274"/>
            </a:xfrm>
          </p:grpSpPr>
          <p:sp>
            <p:nvSpPr>
              <p:cNvPr id="164" name="Google Shape;164;p17"/>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7"/>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17"/>
            <p:cNvGrpSpPr/>
            <p:nvPr/>
          </p:nvGrpSpPr>
          <p:grpSpPr>
            <a:xfrm rot="-4744440">
              <a:off x="2129524" y="383048"/>
              <a:ext cx="617533" cy="536694"/>
              <a:chOff x="2468550" y="1600375"/>
              <a:chExt cx="2221020" cy="1930274"/>
            </a:xfrm>
          </p:grpSpPr>
          <p:sp>
            <p:nvSpPr>
              <p:cNvPr id="169" name="Google Shape;169;p17"/>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17"/>
            <p:cNvGrpSpPr/>
            <p:nvPr/>
          </p:nvGrpSpPr>
          <p:grpSpPr>
            <a:xfrm>
              <a:off x="6713390" y="3714154"/>
              <a:ext cx="949849" cy="564995"/>
              <a:chOff x="6713390" y="3714154"/>
              <a:chExt cx="949849" cy="564995"/>
            </a:xfrm>
          </p:grpSpPr>
          <p:grpSp>
            <p:nvGrpSpPr>
              <p:cNvPr id="174" name="Google Shape;174;p17"/>
              <p:cNvGrpSpPr/>
              <p:nvPr/>
            </p:nvGrpSpPr>
            <p:grpSpPr>
              <a:xfrm rot="341864">
                <a:off x="6727224" y="3722998"/>
                <a:ext cx="192505" cy="288283"/>
                <a:chOff x="1459800" y="1512500"/>
                <a:chExt cx="131625" cy="197100"/>
              </a:xfrm>
            </p:grpSpPr>
            <p:sp>
              <p:nvSpPr>
                <p:cNvPr id="175" name="Google Shape;175;p17"/>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7"/>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7"/>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17"/>
              <p:cNvGrpSpPr/>
              <p:nvPr/>
            </p:nvGrpSpPr>
            <p:grpSpPr>
              <a:xfrm rot="342097">
                <a:off x="7459872" y="3826787"/>
                <a:ext cx="192531" cy="227734"/>
                <a:chOff x="1824250" y="1008625"/>
                <a:chExt cx="144250" cy="170625"/>
              </a:xfrm>
            </p:grpSpPr>
            <p:sp>
              <p:nvSpPr>
                <p:cNvPr id="180" name="Google Shape;180;p17"/>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17"/>
              <p:cNvGrpSpPr/>
              <p:nvPr/>
            </p:nvGrpSpPr>
            <p:grpSpPr>
              <a:xfrm rot="-2118014">
                <a:off x="7062419" y="3942840"/>
                <a:ext cx="257777" cy="288336"/>
                <a:chOff x="4791500" y="4541438"/>
                <a:chExt cx="163225" cy="182575"/>
              </a:xfrm>
            </p:grpSpPr>
            <p:sp>
              <p:nvSpPr>
                <p:cNvPr id="183" name="Google Shape;183;p17"/>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5" name="Google Shape;185;p17"/>
            <p:cNvGrpSpPr/>
            <p:nvPr/>
          </p:nvGrpSpPr>
          <p:grpSpPr>
            <a:xfrm>
              <a:off x="5639114" y="908329"/>
              <a:ext cx="1828553" cy="1791534"/>
              <a:chOff x="2472525" y="3077875"/>
              <a:chExt cx="1831300" cy="1794225"/>
            </a:xfrm>
          </p:grpSpPr>
          <p:sp>
            <p:nvSpPr>
              <p:cNvPr id="186" name="Google Shape;186;p17"/>
              <p:cNvSpPr/>
              <p:nvPr/>
            </p:nvSpPr>
            <p:spPr>
              <a:xfrm>
                <a:off x="4163900" y="3216250"/>
                <a:ext cx="131575" cy="104975"/>
              </a:xfrm>
              <a:custGeom>
                <a:rect b="b" l="l" r="r" t="t"/>
                <a:pathLst>
                  <a:path extrusionOk="0" h="4199" w="5263">
                    <a:moveTo>
                      <a:pt x="2585" y="0"/>
                    </a:moveTo>
                    <a:cubicBezTo>
                      <a:pt x="2532" y="0"/>
                      <a:pt x="2478" y="6"/>
                      <a:pt x="2426" y="10"/>
                    </a:cubicBezTo>
                    <a:cubicBezTo>
                      <a:pt x="2344" y="17"/>
                      <a:pt x="2280" y="51"/>
                      <a:pt x="2212" y="78"/>
                    </a:cubicBezTo>
                    <a:cubicBezTo>
                      <a:pt x="2151" y="92"/>
                      <a:pt x="2086" y="103"/>
                      <a:pt x="2025" y="116"/>
                    </a:cubicBezTo>
                    <a:cubicBezTo>
                      <a:pt x="1936" y="133"/>
                      <a:pt x="1848" y="143"/>
                      <a:pt x="1756" y="153"/>
                    </a:cubicBezTo>
                    <a:cubicBezTo>
                      <a:pt x="1600" y="170"/>
                      <a:pt x="1440" y="180"/>
                      <a:pt x="1280" y="191"/>
                    </a:cubicBezTo>
                    <a:cubicBezTo>
                      <a:pt x="1157" y="191"/>
                      <a:pt x="1035" y="184"/>
                      <a:pt x="912" y="170"/>
                    </a:cubicBezTo>
                    <a:cubicBezTo>
                      <a:pt x="769" y="153"/>
                      <a:pt x="627" y="123"/>
                      <a:pt x="484" y="92"/>
                    </a:cubicBezTo>
                    <a:cubicBezTo>
                      <a:pt x="464" y="87"/>
                      <a:pt x="443" y="85"/>
                      <a:pt x="422" y="85"/>
                    </a:cubicBezTo>
                    <a:cubicBezTo>
                      <a:pt x="319" y="85"/>
                      <a:pt x="206" y="135"/>
                      <a:pt x="130" y="194"/>
                    </a:cubicBezTo>
                    <a:cubicBezTo>
                      <a:pt x="75" y="238"/>
                      <a:pt x="31" y="293"/>
                      <a:pt x="0" y="354"/>
                    </a:cubicBezTo>
                    <a:cubicBezTo>
                      <a:pt x="52" y="381"/>
                      <a:pt x="123" y="422"/>
                      <a:pt x="164" y="456"/>
                    </a:cubicBezTo>
                    <a:cubicBezTo>
                      <a:pt x="253" y="531"/>
                      <a:pt x="317" y="599"/>
                      <a:pt x="368" y="667"/>
                    </a:cubicBezTo>
                    <a:cubicBezTo>
                      <a:pt x="388" y="694"/>
                      <a:pt x="413" y="718"/>
                      <a:pt x="429" y="739"/>
                    </a:cubicBezTo>
                    <a:cubicBezTo>
                      <a:pt x="446" y="752"/>
                      <a:pt x="463" y="769"/>
                      <a:pt x="480" y="783"/>
                    </a:cubicBezTo>
                    <a:cubicBezTo>
                      <a:pt x="528" y="823"/>
                      <a:pt x="576" y="864"/>
                      <a:pt x="623" y="908"/>
                    </a:cubicBezTo>
                    <a:cubicBezTo>
                      <a:pt x="637" y="922"/>
                      <a:pt x="650" y="935"/>
                      <a:pt x="664" y="946"/>
                    </a:cubicBezTo>
                    <a:cubicBezTo>
                      <a:pt x="735" y="1014"/>
                      <a:pt x="807" y="1082"/>
                      <a:pt x="862" y="1164"/>
                    </a:cubicBezTo>
                    <a:cubicBezTo>
                      <a:pt x="909" y="1235"/>
                      <a:pt x="953" y="1307"/>
                      <a:pt x="991" y="1368"/>
                    </a:cubicBezTo>
                    <a:cubicBezTo>
                      <a:pt x="1011" y="1401"/>
                      <a:pt x="1032" y="1432"/>
                      <a:pt x="1052" y="1456"/>
                    </a:cubicBezTo>
                    <a:cubicBezTo>
                      <a:pt x="1079" y="1480"/>
                      <a:pt x="1107" y="1500"/>
                      <a:pt x="1134" y="1524"/>
                    </a:cubicBezTo>
                    <a:cubicBezTo>
                      <a:pt x="1239" y="1606"/>
                      <a:pt x="1334" y="1701"/>
                      <a:pt x="1413" y="1783"/>
                    </a:cubicBezTo>
                    <a:cubicBezTo>
                      <a:pt x="1440" y="1810"/>
                      <a:pt x="1467" y="1837"/>
                      <a:pt x="1494" y="1864"/>
                    </a:cubicBezTo>
                    <a:cubicBezTo>
                      <a:pt x="1542" y="1899"/>
                      <a:pt x="1586" y="1932"/>
                      <a:pt x="1630" y="1970"/>
                    </a:cubicBezTo>
                    <a:cubicBezTo>
                      <a:pt x="1674" y="2017"/>
                      <a:pt x="1719" y="2062"/>
                      <a:pt x="1760" y="2109"/>
                    </a:cubicBezTo>
                    <a:cubicBezTo>
                      <a:pt x="1807" y="2160"/>
                      <a:pt x="1858" y="2211"/>
                      <a:pt x="1906" y="2259"/>
                    </a:cubicBezTo>
                    <a:cubicBezTo>
                      <a:pt x="1960" y="2313"/>
                      <a:pt x="2018" y="2364"/>
                      <a:pt x="2069" y="2419"/>
                    </a:cubicBezTo>
                    <a:cubicBezTo>
                      <a:pt x="2076" y="2425"/>
                      <a:pt x="2086" y="2433"/>
                      <a:pt x="2093" y="2439"/>
                    </a:cubicBezTo>
                    <a:cubicBezTo>
                      <a:pt x="2239" y="2579"/>
                      <a:pt x="2388" y="2711"/>
                      <a:pt x="2545" y="2833"/>
                    </a:cubicBezTo>
                    <a:cubicBezTo>
                      <a:pt x="2719" y="2963"/>
                      <a:pt x="2892" y="3095"/>
                      <a:pt x="3055" y="3235"/>
                    </a:cubicBezTo>
                    <a:cubicBezTo>
                      <a:pt x="3212" y="3368"/>
                      <a:pt x="3358" y="3514"/>
                      <a:pt x="3511" y="3654"/>
                    </a:cubicBezTo>
                    <a:cubicBezTo>
                      <a:pt x="3654" y="3786"/>
                      <a:pt x="3797" y="3922"/>
                      <a:pt x="3971" y="4017"/>
                    </a:cubicBezTo>
                    <a:cubicBezTo>
                      <a:pt x="4055" y="4069"/>
                      <a:pt x="4137" y="4113"/>
                      <a:pt x="4229" y="4144"/>
                    </a:cubicBezTo>
                    <a:cubicBezTo>
                      <a:pt x="4334" y="4179"/>
                      <a:pt x="4430" y="4199"/>
                      <a:pt x="4535" y="4199"/>
                    </a:cubicBezTo>
                    <a:cubicBezTo>
                      <a:pt x="4563" y="4199"/>
                      <a:pt x="4591" y="4197"/>
                      <a:pt x="4620" y="4194"/>
                    </a:cubicBezTo>
                    <a:cubicBezTo>
                      <a:pt x="4685" y="4188"/>
                      <a:pt x="4746" y="4167"/>
                      <a:pt x="4801" y="4136"/>
                    </a:cubicBezTo>
                    <a:cubicBezTo>
                      <a:pt x="4886" y="4092"/>
                      <a:pt x="5011" y="4014"/>
                      <a:pt x="5062" y="3926"/>
                    </a:cubicBezTo>
                    <a:cubicBezTo>
                      <a:pt x="5096" y="3861"/>
                      <a:pt x="5140" y="3803"/>
                      <a:pt x="5164" y="3731"/>
                    </a:cubicBezTo>
                    <a:cubicBezTo>
                      <a:pt x="5185" y="3664"/>
                      <a:pt x="5202" y="3596"/>
                      <a:pt x="5212" y="3524"/>
                    </a:cubicBezTo>
                    <a:cubicBezTo>
                      <a:pt x="5225" y="3433"/>
                      <a:pt x="5225" y="3337"/>
                      <a:pt x="5229" y="3242"/>
                    </a:cubicBezTo>
                    <a:cubicBezTo>
                      <a:pt x="5233" y="3147"/>
                      <a:pt x="5229" y="3051"/>
                      <a:pt x="5229" y="2956"/>
                    </a:cubicBezTo>
                    <a:cubicBezTo>
                      <a:pt x="5233" y="2858"/>
                      <a:pt x="5233" y="2759"/>
                      <a:pt x="5236" y="2660"/>
                    </a:cubicBezTo>
                    <a:cubicBezTo>
                      <a:pt x="5243" y="2415"/>
                      <a:pt x="5263" y="2160"/>
                      <a:pt x="5225" y="1919"/>
                    </a:cubicBezTo>
                    <a:cubicBezTo>
                      <a:pt x="5219" y="1871"/>
                      <a:pt x="5202" y="1817"/>
                      <a:pt x="5189" y="1766"/>
                    </a:cubicBezTo>
                    <a:cubicBezTo>
                      <a:pt x="5178" y="1718"/>
                      <a:pt x="5161" y="1667"/>
                      <a:pt x="5144" y="1629"/>
                    </a:cubicBezTo>
                    <a:cubicBezTo>
                      <a:pt x="5107" y="1541"/>
                      <a:pt x="5038" y="1456"/>
                      <a:pt x="4960" y="1401"/>
                    </a:cubicBezTo>
                    <a:cubicBezTo>
                      <a:pt x="4869" y="1337"/>
                      <a:pt x="4770" y="1296"/>
                      <a:pt x="4658" y="1290"/>
                    </a:cubicBezTo>
                    <a:lnTo>
                      <a:pt x="4583" y="1290"/>
                    </a:lnTo>
                    <a:cubicBezTo>
                      <a:pt x="4525" y="1241"/>
                      <a:pt x="4470" y="1191"/>
                      <a:pt x="4413" y="1143"/>
                    </a:cubicBezTo>
                    <a:cubicBezTo>
                      <a:pt x="4365" y="1099"/>
                      <a:pt x="4304" y="1068"/>
                      <a:pt x="4253" y="1034"/>
                    </a:cubicBezTo>
                    <a:cubicBezTo>
                      <a:pt x="4189" y="990"/>
                      <a:pt x="4134" y="943"/>
                      <a:pt x="4076" y="894"/>
                    </a:cubicBezTo>
                    <a:cubicBezTo>
                      <a:pt x="4029" y="858"/>
                      <a:pt x="3977" y="827"/>
                      <a:pt x="3926" y="792"/>
                    </a:cubicBezTo>
                    <a:cubicBezTo>
                      <a:pt x="3865" y="752"/>
                      <a:pt x="3807" y="711"/>
                      <a:pt x="3746" y="670"/>
                    </a:cubicBezTo>
                    <a:cubicBezTo>
                      <a:pt x="3685" y="629"/>
                      <a:pt x="3617" y="596"/>
                      <a:pt x="3556" y="552"/>
                    </a:cubicBezTo>
                    <a:cubicBezTo>
                      <a:pt x="3504" y="521"/>
                      <a:pt x="3460" y="483"/>
                      <a:pt x="3416" y="445"/>
                    </a:cubicBezTo>
                    <a:cubicBezTo>
                      <a:pt x="3382" y="412"/>
                      <a:pt x="3344" y="378"/>
                      <a:pt x="3307" y="351"/>
                    </a:cubicBezTo>
                    <a:cubicBezTo>
                      <a:pt x="3283" y="334"/>
                      <a:pt x="3259" y="316"/>
                      <a:pt x="3236" y="296"/>
                    </a:cubicBezTo>
                    <a:cubicBezTo>
                      <a:pt x="3188" y="258"/>
                      <a:pt x="3140" y="214"/>
                      <a:pt x="3090" y="177"/>
                    </a:cubicBezTo>
                    <a:cubicBezTo>
                      <a:pt x="3025" y="129"/>
                      <a:pt x="2953" y="92"/>
                      <a:pt x="2878" y="65"/>
                    </a:cubicBezTo>
                    <a:cubicBezTo>
                      <a:pt x="2814" y="37"/>
                      <a:pt x="2746" y="21"/>
                      <a:pt x="2674" y="7"/>
                    </a:cubicBezTo>
                    <a:cubicBezTo>
                      <a:pt x="2645" y="2"/>
                      <a:pt x="2615" y="0"/>
                      <a:pt x="2585" y="0"/>
                    </a:cubicBezTo>
                    <a:close/>
                  </a:path>
                </a:pathLst>
              </a:custGeom>
              <a:solidFill>
                <a:srgbClr val="FFE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7"/>
              <p:cNvSpPr/>
              <p:nvPr/>
            </p:nvSpPr>
            <p:spPr>
              <a:xfrm>
                <a:off x="4232775" y="3201925"/>
                <a:ext cx="65950" cy="46525"/>
              </a:xfrm>
              <a:custGeom>
                <a:rect b="b" l="l" r="r" t="t"/>
                <a:pathLst>
                  <a:path extrusionOk="0" h="1861" w="2638">
                    <a:moveTo>
                      <a:pt x="1441" y="1"/>
                    </a:moveTo>
                    <a:cubicBezTo>
                      <a:pt x="1372" y="1"/>
                      <a:pt x="1302" y="3"/>
                      <a:pt x="1233" y="9"/>
                    </a:cubicBezTo>
                    <a:cubicBezTo>
                      <a:pt x="1198" y="9"/>
                      <a:pt x="1161" y="12"/>
                      <a:pt x="1127" y="15"/>
                    </a:cubicBezTo>
                    <a:cubicBezTo>
                      <a:pt x="1076" y="18"/>
                      <a:pt x="991" y="43"/>
                      <a:pt x="960" y="59"/>
                    </a:cubicBezTo>
                    <a:cubicBezTo>
                      <a:pt x="913" y="84"/>
                      <a:pt x="869" y="111"/>
                      <a:pt x="824" y="138"/>
                    </a:cubicBezTo>
                    <a:cubicBezTo>
                      <a:pt x="787" y="172"/>
                      <a:pt x="753" y="209"/>
                      <a:pt x="722" y="247"/>
                    </a:cubicBezTo>
                    <a:cubicBezTo>
                      <a:pt x="702" y="274"/>
                      <a:pt x="682" y="304"/>
                      <a:pt x="668" y="338"/>
                    </a:cubicBezTo>
                    <a:cubicBezTo>
                      <a:pt x="597" y="311"/>
                      <a:pt x="528" y="288"/>
                      <a:pt x="457" y="263"/>
                    </a:cubicBezTo>
                    <a:cubicBezTo>
                      <a:pt x="422" y="250"/>
                      <a:pt x="385" y="244"/>
                      <a:pt x="349" y="244"/>
                    </a:cubicBezTo>
                    <a:cubicBezTo>
                      <a:pt x="226" y="244"/>
                      <a:pt x="109" y="317"/>
                      <a:pt x="62" y="440"/>
                    </a:cubicBezTo>
                    <a:cubicBezTo>
                      <a:pt x="1" y="594"/>
                      <a:pt x="79" y="778"/>
                      <a:pt x="239" y="835"/>
                    </a:cubicBezTo>
                    <a:cubicBezTo>
                      <a:pt x="420" y="900"/>
                      <a:pt x="610" y="957"/>
                      <a:pt x="784" y="1043"/>
                    </a:cubicBezTo>
                    <a:cubicBezTo>
                      <a:pt x="869" y="1084"/>
                      <a:pt x="950" y="1128"/>
                      <a:pt x="1035" y="1172"/>
                    </a:cubicBezTo>
                    <a:cubicBezTo>
                      <a:pt x="1100" y="1202"/>
                      <a:pt x="1164" y="1233"/>
                      <a:pt x="1225" y="1263"/>
                    </a:cubicBezTo>
                    <a:cubicBezTo>
                      <a:pt x="1297" y="1308"/>
                      <a:pt x="1368" y="1352"/>
                      <a:pt x="1434" y="1410"/>
                    </a:cubicBezTo>
                    <a:cubicBezTo>
                      <a:pt x="1467" y="1440"/>
                      <a:pt x="1505" y="1475"/>
                      <a:pt x="1539" y="1505"/>
                    </a:cubicBezTo>
                    <a:cubicBezTo>
                      <a:pt x="1597" y="1556"/>
                      <a:pt x="1668" y="1590"/>
                      <a:pt x="1732" y="1624"/>
                    </a:cubicBezTo>
                    <a:cubicBezTo>
                      <a:pt x="1770" y="1645"/>
                      <a:pt x="1807" y="1655"/>
                      <a:pt x="1845" y="1665"/>
                    </a:cubicBezTo>
                    <a:cubicBezTo>
                      <a:pt x="1899" y="1682"/>
                      <a:pt x="2021" y="1855"/>
                      <a:pt x="2079" y="1859"/>
                    </a:cubicBezTo>
                    <a:cubicBezTo>
                      <a:pt x="2089" y="1860"/>
                      <a:pt x="2099" y="1860"/>
                      <a:pt x="2108" y="1860"/>
                    </a:cubicBezTo>
                    <a:cubicBezTo>
                      <a:pt x="2236" y="1860"/>
                      <a:pt x="2351" y="1801"/>
                      <a:pt x="2437" y="1703"/>
                    </a:cubicBezTo>
                    <a:cubicBezTo>
                      <a:pt x="2478" y="1651"/>
                      <a:pt x="2437" y="1431"/>
                      <a:pt x="2464" y="1373"/>
                    </a:cubicBezTo>
                    <a:cubicBezTo>
                      <a:pt x="2474" y="1356"/>
                      <a:pt x="2484" y="1335"/>
                      <a:pt x="2491" y="1318"/>
                    </a:cubicBezTo>
                    <a:cubicBezTo>
                      <a:pt x="2511" y="1267"/>
                      <a:pt x="2528" y="1216"/>
                      <a:pt x="2542" y="1165"/>
                    </a:cubicBezTo>
                    <a:cubicBezTo>
                      <a:pt x="2563" y="1094"/>
                      <a:pt x="2583" y="1018"/>
                      <a:pt x="2597" y="947"/>
                    </a:cubicBezTo>
                    <a:cubicBezTo>
                      <a:pt x="2607" y="896"/>
                      <a:pt x="2613" y="845"/>
                      <a:pt x="2624" y="794"/>
                    </a:cubicBezTo>
                    <a:cubicBezTo>
                      <a:pt x="2638" y="720"/>
                      <a:pt x="2638" y="645"/>
                      <a:pt x="2630" y="566"/>
                    </a:cubicBezTo>
                    <a:cubicBezTo>
                      <a:pt x="2627" y="556"/>
                      <a:pt x="2624" y="546"/>
                      <a:pt x="2624" y="536"/>
                    </a:cubicBezTo>
                    <a:cubicBezTo>
                      <a:pt x="2617" y="488"/>
                      <a:pt x="2600" y="447"/>
                      <a:pt x="2576" y="406"/>
                    </a:cubicBezTo>
                    <a:cubicBezTo>
                      <a:pt x="2528" y="324"/>
                      <a:pt x="2491" y="267"/>
                      <a:pt x="2413" y="209"/>
                    </a:cubicBezTo>
                    <a:cubicBezTo>
                      <a:pt x="2359" y="165"/>
                      <a:pt x="2294" y="134"/>
                      <a:pt x="2230" y="107"/>
                    </a:cubicBezTo>
                    <a:cubicBezTo>
                      <a:pt x="2141" y="73"/>
                      <a:pt x="2046" y="53"/>
                      <a:pt x="1954" y="43"/>
                    </a:cubicBezTo>
                    <a:cubicBezTo>
                      <a:pt x="1852" y="29"/>
                      <a:pt x="1749" y="15"/>
                      <a:pt x="1647" y="9"/>
                    </a:cubicBezTo>
                    <a:cubicBezTo>
                      <a:pt x="1579" y="3"/>
                      <a:pt x="1510" y="1"/>
                      <a:pt x="1441"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
              <p:cNvSpPr/>
              <p:nvPr/>
            </p:nvSpPr>
            <p:spPr>
              <a:xfrm>
                <a:off x="3618775" y="3223500"/>
                <a:ext cx="670775" cy="742050"/>
              </a:xfrm>
              <a:custGeom>
                <a:rect b="b" l="l" r="r" t="t"/>
                <a:pathLst>
                  <a:path extrusionOk="0" h="29682" w="26831">
                    <a:moveTo>
                      <a:pt x="21488" y="0"/>
                    </a:moveTo>
                    <a:cubicBezTo>
                      <a:pt x="21444" y="0"/>
                      <a:pt x="21398" y="3"/>
                      <a:pt x="21347" y="6"/>
                    </a:cubicBezTo>
                    <a:cubicBezTo>
                      <a:pt x="21295" y="9"/>
                      <a:pt x="21241" y="26"/>
                      <a:pt x="21190" y="47"/>
                    </a:cubicBezTo>
                    <a:cubicBezTo>
                      <a:pt x="21173" y="53"/>
                      <a:pt x="21156" y="61"/>
                      <a:pt x="21139" y="67"/>
                    </a:cubicBezTo>
                    <a:cubicBezTo>
                      <a:pt x="21102" y="78"/>
                      <a:pt x="21071" y="94"/>
                      <a:pt x="21044" y="111"/>
                    </a:cubicBezTo>
                    <a:lnTo>
                      <a:pt x="21020" y="125"/>
                    </a:lnTo>
                    <a:cubicBezTo>
                      <a:pt x="20952" y="166"/>
                      <a:pt x="20898" y="196"/>
                      <a:pt x="20840" y="251"/>
                    </a:cubicBezTo>
                    <a:cubicBezTo>
                      <a:pt x="20822" y="265"/>
                      <a:pt x="20809" y="278"/>
                      <a:pt x="20792" y="292"/>
                    </a:cubicBezTo>
                    <a:cubicBezTo>
                      <a:pt x="20687" y="394"/>
                      <a:pt x="20612" y="475"/>
                      <a:pt x="20551" y="557"/>
                    </a:cubicBezTo>
                    <a:cubicBezTo>
                      <a:pt x="20499" y="625"/>
                      <a:pt x="20452" y="693"/>
                      <a:pt x="20401" y="778"/>
                    </a:cubicBezTo>
                    <a:cubicBezTo>
                      <a:pt x="20373" y="822"/>
                      <a:pt x="20340" y="867"/>
                      <a:pt x="20309" y="911"/>
                    </a:cubicBezTo>
                    <a:cubicBezTo>
                      <a:pt x="20295" y="931"/>
                      <a:pt x="20282" y="948"/>
                      <a:pt x="20271" y="965"/>
                    </a:cubicBezTo>
                    <a:cubicBezTo>
                      <a:pt x="20241" y="1006"/>
                      <a:pt x="20213" y="1050"/>
                      <a:pt x="20190" y="1094"/>
                    </a:cubicBezTo>
                    <a:cubicBezTo>
                      <a:pt x="20173" y="1119"/>
                      <a:pt x="20156" y="1146"/>
                      <a:pt x="20139" y="1173"/>
                    </a:cubicBezTo>
                    <a:cubicBezTo>
                      <a:pt x="19979" y="1418"/>
                      <a:pt x="19809" y="1676"/>
                      <a:pt x="19601" y="1907"/>
                    </a:cubicBezTo>
                    <a:lnTo>
                      <a:pt x="19537" y="1986"/>
                    </a:lnTo>
                    <a:cubicBezTo>
                      <a:pt x="19455" y="2074"/>
                      <a:pt x="19373" y="2169"/>
                      <a:pt x="19292" y="2265"/>
                    </a:cubicBezTo>
                    <a:lnTo>
                      <a:pt x="19248" y="2316"/>
                    </a:lnTo>
                    <a:cubicBezTo>
                      <a:pt x="19177" y="2401"/>
                      <a:pt x="19101" y="2486"/>
                      <a:pt x="19023" y="2571"/>
                    </a:cubicBezTo>
                    <a:cubicBezTo>
                      <a:pt x="18891" y="2703"/>
                      <a:pt x="18748" y="2833"/>
                      <a:pt x="18608" y="2959"/>
                    </a:cubicBezTo>
                    <a:cubicBezTo>
                      <a:pt x="18550" y="3010"/>
                      <a:pt x="18492" y="3064"/>
                      <a:pt x="18434" y="3115"/>
                    </a:cubicBezTo>
                    <a:cubicBezTo>
                      <a:pt x="18356" y="3190"/>
                      <a:pt x="18274" y="3265"/>
                      <a:pt x="18197" y="3339"/>
                    </a:cubicBezTo>
                    <a:cubicBezTo>
                      <a:pt x="18047" y="3476"/>
                      <a:pt x="17894" y="3619"/>
                      <a:pt x="17741" y="3755"/>
                    </a:cubicBezTo>
                    <a:cubicBezTo>
                      <a:pt x="17676" y="3813"/>
                      <a:pt x="17612" y="3870"/>
                      <a:pt x="17547" y="3928"/>
                    </a:cubicBezTo>
                    <a:cubicBezTo>
                      <a:pt x="17390" y="4068"/>
                      <a:pt x="17230" y="4211"/>
                      <a:pt x="17074" y="4353"/>
                    </a:cubicBezTo>
                    <a:cubicBezTo>
                      <a:pt x="16795" y="4612"/>
                      <a:pt x="16499" y="4895"/>
                      <a:pt x="16220" y="5190"/>
                    </a:cubicBezTo>
                    <a:cubicBezTo>
                      <a:pt x="16020" y="5405"/>
                      <a:pt x="15812" y="5642"/>
                      <a:pt x="15567" y="5942"/>
                    </a:cubicBezTo>
                    <a:cubicBezTo>
                      <a:pt x="15417" y="6126"/>
                      <a:pt x="15258" y="6309"/>
                      <a:pt x="15108" y="6487"/>
                    </a:cubicBezTo>
                    <a:cubicBezTo>
                      <a:pt x="15033" y="6572"/>
                      <a:pt x="14958" y="6656"/>
                      <a:pt x="14886" y="6745"/>
                    </a:cubicBezTo>
                    <a:cubicBezTo>
                      <a:pt x="14792" y="6854"/>
                      <a:pt x="14696" y="6966"/>
                      <a:pt x="14601" y="7071"/>
                    </a:cubicBezTo>
                    <a:cubicBezTo>
                      <a:pt x="14472" y="7217"/>
                      <a:pt x="14339" y="7371"/>
                      <a:pt x="14213" y="7523"/>
                    </a:cubicBezTo>
                    <a:lnTo>
                      <a:pt x="14108" y="7653"/>
                    </a:lnTo>
                    <a:cubicBezTo>
                      <a:pt x="13931" y="7867"/>
                      <a:pt x="13751" y="8085"/>
                      <a:pt x="13560" y="8293"/>
                    </a:cubicBezTo>
                    <a:lnTo>
                      <a:pt x="13550" y="8303"/>
                    </a:lnTo>
                    <a:lnTo>
                      <a:pt x="13539" y="8313"/>
                    </a:lnTo>
                    <a:cubicBezTo>
                      <a:pt x="13380" y="8479"/>
                      <a:pt x="13241" y="8626"/>
                      <a:pt x="13111" y="8765"/>
                    </a:cubicBezTo>
                    <a:cubicBezTo>
                      <a:pt x="13002" y="8884"/>
                      <a:pt x="12900" y="9010"/>
                      <a:pt x="12801" y="9133"/>
                    </a:cubicBezTo>
                    <a:lnTo>
                      <a:pt x="12784" y="9156"/>
                    </a:lnTo>
                    <a:cubicBezTo>
                      <a:pt x="12734" y="9218"/>
                      <a:pt x="12682" y="9283"/>
                      <a:pt x="12635" y="9347"/>
                    </a:cubicBezTo>
                    <a:cubicBezTo>
                      <a:pt x="12580" y="9415"/>
                      <a:pt x="12526" y="9487"/>
                      <a:pt x="12471" y="9555"/>
                    </a:cubicBezTo>
                    <a:cubicBezTo>
                      <a:pt x="12410" y="9633"/>
                      <a:pt x="12346" y="9707"/>
                      <a:pt x="12281" y="9786"/>
                    </a:cubicBezTo>
                    <a:cubicBezTo>
                      <a:pt x="12233" y="9844"/>
                      <a:pt x="12186" y="9898"/>
                      <a:pt x="12138" y="9956"/>
                    </a:cubicBezTo>
                    <a:cubicBezTo>
                      <a:pt x="12022" y="10099"/>
                      <a:pt x="11927" y="10218"/>
                      <a:pt x="11832" y="10347"/>
                    </a:cubicBezTo>
                    <a:cubicBezTo>
                      <a:pt x="11798" y="10398"/>
                      <a:pt x="11764" y="10446"/>
                      <a:pt x="11730" y="10497"/>
                    </a:cubicBezTo>
                    <a:cubicBezTo>
                      <a:pt x="11669" y="10582"/>
                      <a:pt x="11608" y="10667"/>
                      <a:pt x="11546" y="10752"/>
                    </a:cubicBezTo>
                    <a:cubicBezTo>
                      <a:pt x="11437" y="10898"/>
                      <a:pt x="11325" y="11041"/>
                      <a:pt x="11217" y="11177"/>
                    </a:cubicBezTo>
                    <a:cubicBezTo>
                      <a:pt x="11115" y="11307"/>
                      <a:pt x="11005" y="11439"/>
                      <a:pt x="10906" y="11572"/>
                    </a:cubicBezTo>
                    <a:cubicBezTo>
                      <a:pt x="10812" y="11701"/>
                      <a:pt x="10719" y="11834"/>
                      <a:pt x="10628" y="11963"/>
                    </a:cubicBezTo>
                    <a:cubicBezTo>
                      <a:pt x="10526" y="12106"/>
                      <a:pt x="10417" y="12259"/>
                      <a:pt x="10308" y="12401"/>
                    </a:cubicBezTo>
                    <a:cubicBezTo>
                      <a:pt x="10128" y="12643"/>
                      <a:pt x="9931" y="12871"/>
                      <a:pt x="9710" y="13123"/>
                    </a:cubicBezTo>
                    <a:cubicBezTo>
                      <a:pt x="9587" y="13263"/>
                      <a:pt x="9465" y="13412"/>
                      <a:pt x="9352" y="13558"/>
                    </a:cubicBezTo>
                    <a:cubicBezTo>
                      <a:pt x="9261" y="13671"/>
                      <a:pt x="9165" y="13786"/>
                      <a:pt x="9070" y="13899"/>
                    </a:cubicBezTo>
                    <a:cubicBezTo>
                      <a:pt x="8900" y="14100"/>
                      <a:pt x="8716" y="14296"/>
                      <a:pt x="8539" y="14487"/>
                    </a:cubicBezTo>
                    <a:cubicBezTo>
                      <a:pt x="8488" y="14541"/>
                      <a:pt x="8437" y="14596"/>
                      <a:pt x="8386" y="14651"/>
                    </a:cubicBezTo>
                    <a:cubicBezTo>
                      <a:pt x="8240" y="14807"/>
                      <a:pt x="8100" y="14973"/>
                      <a:pt x="7964" y="15133"/>
                    </a:cubicBezTo>
                    <a:cubicBezTo>
                      <a:pt x="7882" y="15232"/>
                      <a:pt x="7794" y="15334"/>
                      <a:pt x="7706" y="15433"/>
                    </a:cubicBezTo>
                    <a:cubicBezTo>
                      <a:pt x="7604" y="15552"/>
                      <a:pt x="7495" y="15667"/>
                      <a:pt x="7389" y="15780"/>
                    </a:cubicBezTo>
                    <a:cubicBezTo>
                      <a:pt x="7278" y="15902"/>
                      <a:pt x="7162" y="16025"/>
                      <a:pt x="7053" y="16150"/>
                    </a:cubicBezTo>
                    <a:cubicBezTo>
                      <a:pt x="6611" y="16657"/>
                      <a:pt x="6199" y="17185"/>
                      <a:pt x="5824" y="17715"/>
                    </a:cubicBezTo>
                    <a:cubicBezTo>
                      <a:pt x="5730" y="17855"/>
                      <a:pt x="5624" y="17998"/>
                      <a:pt x="5522" y="18130"/>
                    </a:cubicBezTo>
                    <a:cubicBezTo>
                      <a:pt x="5416" y="18270"/>
                      <a:pt x="5308" y="18416"/>
                      <a:pt x="5205" y="18562"/>
                    </a:cubicBezTo>
                    <a:cubicBezTo>
                      <a:pt x="5019" y="18831"/>
                      <a:pt x="4824" y="19121"/>
                      <a:pt x="4596" y="19467"/>
                    </a:cubicBezTo>
                    <a:cubicBezTo>
                      <a:pt x="4508" y="19603"/>
                      <a:pt x="4410" y="19746"/>
                      <a:pt x="4311" y="19882"/>
                    </a:cubicBezTo>
                    <a:cubicBezTo>
                      <a:pt x="4229" y="19991"/>
                      <a:pt x="4144" y="20100"/>
                      <a:pt x="4063" y="20206"/>
                    </a:cubicBezTo>
                    <a:lnTo>
                      <a:pt x="4001" y="20277"/>
                    </a:lnTo>
                    <a:cubicBezTo>
                      <a:pt x="3797" y="20539"/>
                      <a:pt x="3610" y="20801"/>
                      <a:pt x="3406" y="21096"/>
                    </a:cubicBezTo>
                    <a:cubicBezTo>
                      <a:pt x="3191" y="21399"/>
                      <a:pt x="2998" y="21664"/>
                      <a:pt x="2811" y="21906"/>
                    </a:cubicBezTo>
                    <a:lnTo>
                      <a:pt x="2770" y="21958"/>
                    </a:lnTo>
                    <a:cubicBezTo>
                      <a:pt x="2678" y="22076"/>
                      <a:pt x="2579" y="22202"/>
                      <a:pt x="2491" y="22328"/>
                    </a:cubicBezTo>
                    <a:cubicBezTo>
                      <a:pt x="2444" y="22396"/>
                      <a:pt x="2395" y="22468"/>
                      <a:pt x="2348" y="22536"/>
                    </a:cubicBezTo>
                    <a:cubicBezTo>
                      <a:pt x="2304" y="22603"/>
                      <a:pt x="2257" y="22672"/>
                      <a:pt x="2205" y="22743"/>
                    </a:cubicBezTo>
                    <a:cubicBezTo>
                      <a:pt x="2124" y="22862"/>
                      <a:pt x="2028" y="22981"/>
                      <a:pt x="1910" y="23124"/>
                    </a:cubicBezTo>
                    <a:cubicBezTo>
                      <a:pt x="1824" y="23229"/>
                      <a:pt x="1753" y="23345"/>
                      <a:pt x="1685" y="23457"/>
                    </a:cubicBezTo>
                    <a:lnTo>
                      <a:pt x="1651" y="23515"/>
                    </a:lnTo>
                    <a:cubicBezTo>
                      <a:pt x="1586" y="23621"/>
                      <a:pt x="1518" y="23726"/>
                      <a:pt x="1450" y="23825"/>
                    </a:cubicBezTo>
                    <a:cubicBezTo>
                      <a:pt x="1351" y="23981"/>
                      <a:pt x="1246" y="24141"/>
                      <a:pt x="1155" y="24305"/>
                    </a:cubicBezTo>
                    <a:cubicBezTo>
                      <a:pt x="1062" y="24471"/>
                      <a:pt x="977" y="24644"/>
                      <a:pt x="892" y="24811"/>
                    </a:cubicBezTo>
                    <a:lnTo>
                      <a:pt x="770" y="25056"/>
                    </a:lnTo>
                    <a:lnTo>
                      <a:pt x="732" y="25121"/>
                    </a:lnTo>
                    <a:cubicBezTo>
                      <a:pt x="586" y="25379"/>
                      <a:pt x="433" y="25641"/>
                      <a:pt x="327" y="25924"/>
                    </a:cubicBezTo>
                    <a:cubicBezTo>
                      <a:pt x="287" y="26029"/>
                      <a:pt x="249" y="26134"/>
                      <a:pt x="212" y="26236"/>
                    </a:cubicBezTo>
                    <a:lnTo>
                      <a:pt x="171" y="26352"/>
                    </a:lnTo>
                    <a:cubicBezTo>
                      <a:pt x="106" y="26536"/>
                      <a:pt x="35" y="26757"/>
                      <a:pt x="7" y="26985"/>
                    </a:cubicBezTo>
                    <a:cubicBezTo>
                      <a:pt x="1" y="27043"/>
                      <a:pt x="4" y="27104"/>
                      <a:pt x="4" y="27162"/>
                    </a:cubicBezTo>
                    <a:lnTo>
                      <a:pt x="4" y="27183"/>
                    </a:lnTo>
                    <a:lnTo>
                      <a:pt x="4" y="27301"/>
                    </a:lnTo>
                    <a:lnTo>
                      <a:pt x="4" y="27407"/>
                    </a:lnTo>
                    <a:cubicBezTo>
                      <a:pt x="4" y="27533"/>
                      <a:pt x="7" y="27668"/>
                      <a:pt x="21" y="27805"/>
                    </a:cubicBezTo>
                    <a:cubicBezTo>
                      <a:pt x="25" y="27842"/>
                      <a:pt x="35" y="27883"/>
                      <a:pt x="42" y="27913"/>
                    </a:cubicBezTo>
                    <a:cubicBezTo>
                      <a:pt x="73" y="28019"/>
                      <a:pt x="100" y="28121"/>
                      <a:pt x="137" y="28223"/>
                    </a:cubicBezTo>
                    <a:cubicBezTo>
                      <a:pt x="219" y="28454"/>
                      <a:pt x="341" y="28665"/>
                      <a:pt x="436" y="28825"/>
                    </a:cubicBezTo>
                    <a:cubicBezTo>
                      <a:pt x="555" y="29015"/>
                      <a:pt x="701" y="29179"/>
                      <a:pt x="875" y="29315"/>
                    </a:cubicBezTo>
                    <a:cubicBezTo>
                      <a:pt x="926" y="29353"/>
                      <a:pt x="984" y="29383"/>
                      <a:pt x="1039" y="29414"/>
                    </a:cubicBezTo>
                    <a:lnTo>
                      <a:pt x="1056" y="29428"/>
                    </a:lnTo>
                    <a:lnTo>
                      <a:pt x="1083" y="29441"/>
                    </a:lnTo>
                    <a:cubicBezTo>
                      <a:pt x="1195" y="29505"/>
                      <a:pt x="1310" y="29570"/>
                      <a:pt x="1433" y="29618"/>
                    </a:cubicBezTo>
                    <a:cubicBezTo>
                      <a:pt x="1555" y="29665"/>
                      <a:pt x="1683" y="29681"/>
                      <a:pt x="1801" y="29681"/>
                    </a:cubicBezTo>
                    <a:cubicBezTo>
                      <a:pt x="1902" y="29681"/>
                      <a:pt x="1997" y="29669"/>
                      <a:pt x="2076" y="29655"/>
                    </a:cubicBezTo>
                    <a:cubicBezTo>
                      <a:pt x="2205" y="29628"/>
                      <a:pt x="2334" y="29580"/>
                      <a:pt x="2444" y="29536"/>
                    </a:cubicBezTo>
                    <a:cubicBezTo>
                      <a:pt x="2651" y="29458"/>
                      <a:pt x="2841" y="29335"/>
                      <a:pt x="2964" y="29247"/>
                    </a:cubicBezTo>
                    <a:cubicBezTo>
                      <a:pt x="3083" y="29169"/>
                      <a:pt x="3188" y="29067"/>
                      <a:pt x="3290" y="28971"/>
                    </a:cubicBezTo>
                    <a:lnTo>
                      <a:pt x="3338" y="28924"/>
                    </a:lnTo>
                    <a:cubicBezTo>
                      <a:pt x="3375" y="28890"/>
                      <a:pt x="3416" y="28852"/>
                      <a:pt x="3453" y="28815"/>
                    </a:cubicBezTo>
                    <a:cubicBezTo>
                      <a:pt x="3689" y="28597"/>
                      <a:pt x="3930" y="28373"/>
                      <a:pt x="4127" y="28114"/>
                    </a:cubicBezTo>
                    <a:cubicBezTo>
                      <a:pt x="4298" y="27893"/>
                      <a:pt x="4505" y="27632"/>
                      <a:pt x="4730" y="27376"/>
                    </a:cubicBezTo>
                    <a:cubicBezTo>
                      <a:pt x="4814" y="27294"/>
                      <a:pt x="4896" y="27213"/>
                      <a:pt x="4978" y="27131"/>
                    </a:cubicBezTo>
                    <a:cubicBezTo>
                      <a:pt x="5025" y="27084"/>
                      <a:pt x="5077" y="27036"/>
                      <a:pt x="5124" y="26985"/>
                    </a:cubicBezTo>
                    <a:cubicBezTo>
                      <a:pt x="5240" y="26872"/>
                      <a:pt x="5348" y="26754"/>
                      <a:pt x="5454" y="26635"/>
                    </a:cubicBezTo>
                    <a:cubicBezTo>
                      <a:pt x="5508" y="26577"/>
                      <a:pt x="5563" y="26516"/>
                      <a:pt x="5617" y="26458"/>
                    </a:cubicBezTo>
                    <a:cubicBezTo>
                      <a:pt x="5753" y="26321"/>
                      <a:pt x="5893" y="26189"/>
                      <a:pt x="6028" y="26060"/>
                    </a:cubicBezTo>
                    <a:cubicBezTo>
                      <a:pt x="6124" y="25968"/>
                      <a:pt x="6219" y="25876"/>
                      <a:pt x="6311" y="25784"/>
                    </a:cubicBezTo>
                    <a:cubicBezTo>
                      <a:pt x="6366" y="25733"/>
                      <a:pt x="6416" y="25682"/>
                      <a:pt x="6468" y="25631"/>
                    </a:cubicBezTo>
                    <a:cubicBezTo>
                      <a:pt x="6637" y="25464"/>
                      <a:pt x="6811" y="25291"/>
                      <a:pt x="6998" y="25134"/>
                    </a:cubicBezTo>
                    <a:cubicBezTo>
                      <a:pt x="7090" y="25060"/>
                      <a:pt x="7179" y="24981"/>
                      <a:pt x="7270" y="24906"/>
                    </a:cubicBezTo>
                    <a:cubicBezTo>
                      <a:pt x="7433" y="24770"/>
                      <a:pt x="7600" y="24631"/>
                      <a:pt x="7763" y="24492"/>
                    </a:cubicBezTo>
                    <a:cubicBezTo>
                      <a:pt x="7917" y="24359"/>
                      <a:pt x="8080" y="24230"/>
                      <a:pt x="8237" y="24107"/>
                    </a:cubicBezTo>
                    <a:cubicBezTo>
                      <a:pt x="8335" y="24029"/>
                      <a:pt x="8437" y="23950"/>
                      <a:pt x="8536" y="23872"/>
                    </a:cubicBezTo>
                    <a:cubicBezTo>
                      <a:pt x="8733" y="23709"/>
                      <a:pt x="8896" y="23580"/>
                      <a:pt x="9049" y="23468"/>
                    </a:cubicBezTo>
                    <a:cubicBezTo>
                      <a:pt x="9127" y="23410"/>
                      <a:pt x="9233" y="23335"/>
                      <a:pt x="9339" y="23260"/>
                    </a:cubicBezTo>
                    <a:cubicBezTo>
                      <a:pt x="9363" y="23247"/>
                      <a:pt x="9386" y="23229"/>
                      <a:pt x="9410" y="23212"/>
                    </a:cubicBezTo>
                    <a:cubicBezTo>
                      <a:pt x="9474" y="23168"/>
                      <a:pt x="9546" y="23121"/>
                      <a:pt x="9611" y="23069"/>
                    </a:cubicBezTo>
                    <a:cubicBezTo>
                      <a:pt x="9791" y="22927"/>
                      <a:pt x="9958" y="22763"/>
                      <a:pt x="10101" y="22620"/>
                    </a:cubicBezTo>
                    <a:lnTo>
                      <a:pt x="10107" y="22614"/>
                    </a:lnTo>
                    <a:cubicBezTo>
                      <a:pt x="10257" y="22468"/>
                      <a:pt x="10410" y="22314"/>
                      <a:pt x="10559" y="22158"/>
                    </a:cubicBezTo>
                    <a:cubicBezTo>
                      <a:pt x="10621" y="22096"/>
                      <a:pt x="10686" y="22029"/>
                      <a:pt x="10764" y="21947"/>
                    </a:cubicBezTo>
                    <a:cubicBezTo>
                      <a:pt x="10886" y="21824"/>
                      <a:pt x="11019" y="21705"/>
                      <a:pt x="11148" y="21590"/>
                    </a:cubicBezTo>
                    <a:cubicBezTo>
                      <a:pt x="11192" y="21549"/>
                      <a:pt x="11240" y="21508"/>
                      <a:pt x="11284" y="21468"/>
                    </a:cubicBezTo>
                    <a:cubicBezTo>
                      <a:pt x="11363" y="21393"/>
                      <a:pt x="11444" y="21317"/>
                      <a:pt x="11523" y="21243"/>
                    </a:cubicBezTo>
                    <a:cubicBezTo>
                      <a:pt x="11635" y="21137"/>
                      <a:pt x="11754" y="21025"/>
                      <a:pt x="11873" y="20923"/>
                    </a:cubicBezTo>
                    <a:cubicBezTo>
                      <a:pt x="12067" y="20753"/>
                      <a:pt x="12261" y="20576"/>
                      <a:pt x="12441" y="20410"/>
                    </a:cubicBezTo>
                    <a:cubicBezTo>
                      <a:pt x="12628" y="20239"/>
                      <a:pt x="12801" y="20055"/>
                      <a:pt x="12972" y="19879"/>
                    </a:cubicBezTo>
                    <a:lnTo>
                      <a:pt x="13023" y="19824"/>
                    </a:lnTo>
                    <a:cubicBezTo>
                      <a:pt x="13138" y="19712"/>
                      <a:pt x="13258" y="19603"/>
                      <a:pt x="13376" y="19501"/>
                    </a:cubicBezTo>
                    <a:cubicBezTo>
                      <a:pt x="13407" y="19471"/>
                      <a:pt x="13441" y="19443"/>
                      <a:pt x="13472" y="19413"/>
                    </a:cubicBezTo>
                    <a:cubicBezTo>
                      <a:pt x="13621" y="19280"/>
                      <a:pt x="13764" y="19130"/>
                      <a:pt x="13900" y="18987"/>
                    </a:cubicBezTo>
                    <a:lnTo>
                      <a:pt x="13944" y="18940"/>
                    </a:lnTo>
                    <a:cubicBezTo>
                      <a:pt x="14060" y="18824"/>
                      <a:pt x="14183" y="18705"/>
                      <a:pt x="14299" y="18593"/>
                    </a:cubicBezTo>
                    <a:cubicBezTo>
                      <a:pt x="14373" y="18521"/>
                      <a:pt x="14448" y="18447"/>
                      <a:pt x="14523" y="18375"/>
                    </a:cubicBezTo>
                    <a:cubicBezTo>
                      <a:pt x="14720" y="18185"/>
                      <a:pt x="14907" y="17991"/>
                      <a:pt x="15128" y="17760"/>
                    </a:cubicBezTo>
                    <a:cubicBezTo>
                      <a:pt x="15179" y="17705"/>
                      <a:pt x="15233" y="17651"/>
                      <a:pt x="15285" y="17596"/>
                    </a:cubicBezTo>
                    <a:lnTo>
                      <a:pt x="15356" y="17524"/>
                    </a:lnTo>
                    <a:cubicBezTo>
                      <a:pt x="15550" y="17328"/>
                      <a:pt x="15751" y="17124"/>
                      <a:pt x="15955" y="16929"/>
                    </a:cubicBezTo>
                    <a:cubicBezTo>
                      <a:pt x="16238" y="16661"/>
                      <a:pt x="16489" y="16409"/>
                      <a:pt x="16727" y="16161"/>
                    </a:cubicBezTo>
                    <a:lnTo>
                      <a:pt x="16727" y="16161"/>
                    </a:lnTo>
                    <a:lnTo>
                      <a:pt x="16696" y="16191"/>
                    </a:lnTo>
                    <a:cubicBezTo>
                      <a:pt x="16764" y="16120"/>
                      <a:pt x="16833" y="16048"/>
                      <a:pt x="16897" y="15977"/>
                    </a:cubicBezTo>
                    <a:cubicBezTo>
                      <a:pt x="16945" y="15929"/>
                      <a:pt x="16989" y="15882"/>
                      <a:pt x="17034" y="15834"/>
                    </a:cubicBezTo>
                    <a:cubicBezTo>
                      <a:pt x="17087" y="15777"/>
                      <a:pt x="17142" y="15722"/>
                      <a:pt x="17197" y="15664"/>
                    </a:cubicBezTo>
                    <a:lnTo>
                      <a:pt x="17292" y="15565"/>
                    </a:lnTo>
                    <a:lnTo>
                      <a:pt x="17356" y="15496"/>
                    </a:lnTo>
                    <a:lnTo>
                      <a:pt x="17356" y="15496"/>
                    </a:lnTo>
                    <a:cubicBezTo>
                      <a:pt x="17353" y="15500"/>
                      <a:pt x="17350" y="15504"/>
                      <a:pt x="17346" y="15508"/>
                    </a:cubicBezTo>
                    <a:cubicBezTo>
                      <a:pt x="17448" y="15402"/>
                      <a:pt x="17547" y="15290"/>
                      <a:pt x="17646" y="15185"/>
                    </a:cubicBezTo>
                    <a:cubicBezTo>
                      <a:pt x="17723" y="15100"/>
                      <a:pt x="17805" y="15011"/>
                      <a:pt x="17883" y="14926"/>
                    </a:cubicBezTo>
                    <a:cubicBezTo>
                      <a:pt x="17999" y="14810"/>
                      <a:pt x="18119" y="14695"/>
                      <a:pt x="18230" y="14589"/>
                    </a:cubicBezTo>
                    <a:cubicBezTo>
                      <a:pt x="18387" y="14447"/>
                      <a:pt x="18537" y="14290"/>
                      <a:pt x="18676" y="14144"/>
                    </a:cubicBezTo>
                    <a:cubicBezTo>
                      <a:pt x="18853" y="13963"/>
                      <a:pt x="19040" y="13786"/>
                      <a:pt x="19221" y="13616"/>
                    </a:cubicBezTo>
                    <a:lnTo>
                      <a:pt x="19282" y="13558"/>
                    </a:lnTo>
                    <a:cubicBezTo>
                      <a:pt x="19519" y="13334"/>
                      <a:pt x="19748" y="13095"/>
                      <a:pt x="19921" y="12919"/>
                    </a:cubicBezTo>
                    <a:lnTo>
                      <a:pt x="19965" y="12871"/>
                    </a:lnTo>
                    <a:cubicBezTo>
                      <a:pt x="20037" y="12797"/>
                      <a:pt x="20111" y="12722"/>
                      <a:pt x="20183" y="12646"/>
                    </a:cubicBezTo>
                    <a:cubicBezTo>
                      <a:pt x="20234" y="12596"/>
                      <a:pt x="20289" y="12541"/>
                      <a:pt x="20340" y="12487"/>
                    </a:cubicBezTo>
                    <a:cubicBezTo>
                      <a:pt x="20401" y="12426"/>
                      <a:pt x="20462" y="12365"/>
                      <a:pt x="20520" y="12304"/>
                    </a:cubicBezTo>
                    <a:lnTo>
                      <a:pt x="20524" y="12304"/>
                    </a:lnTo>
                    <a:cubicBezTo>
                      <a:pt x="20524" y="12299"/>
                      <a:pt x="20527" y="12296"/>
                      <a:pt x="20530" y="12296"/>
                    </a:cubicBezTo>
                    <a:lnTo>
                      <a:pt x="20547" y="12279"/>
                    </a:lnTo>
                    <a:lnTo>
                      <a:pt x="20591" y="12232"/>
                    </a:lnTo>
                    <a:cubicBezTo>
                      <a:pt x="20642" y="12177"/>
                      <a:pt x="20693" y="12123"/>
                      <a:pt x="20744" y="12068"/>
                    </a:cubicBezTo>
                    <a:cubicBezTo>
                      <a:pt x="20809" y="12004"/>
                      <a:pt x="20874" y="11936"/>
                      <a:pt x="20938" y="11864"/>
                    </a:cubicBezTo>
                    <a:cubicBezTo>
                      <a:pt x="20979" y="11820"/>
                      <a:pt x="21017" y="11769"/>
                      <a:pt x="21058" y="11721"/>
                    </a:cubicBezTo>
                    <a:cubicBezTo>
                      <a:pt x="21075" y="11701"/>
                      <a:pt x="21091" y="11681"/>
                      <a:pt x="21105" y="11660"/>
                    </a:cubicBezTo>
                    <a:cubicBezTo>
                      <a:pt x="21200" y="11548"/>
                      <a:pt x="21295" y="11436"/>
                      <a:pt x="21394" y="11324"/>
                    </a:cubicBezTo>
                    <a:cubicBezTo>
                      <a:pt x="21452" y="11259"/>
                      <a:pt x="21513" y="11194"/>
                      <a:pt x="21571" y="11130"/>
                    </a:cubicBezTo>
                    <a:cubicBezTo>
                      <a:pt x="21615" y="11082"/>
                      <a:pt x="21659" y="11034"/>
                      <a:pt x="21703" y="10987"/>
                    </a:cubicBezTo>
                    <a:cubicBezTo>
                      <a:pt x="21805" y="10875"/>
                      <a:pt x="21904" y="10752"/>
                      <a:pt x="22000" y="10623"/>
                    </a:cubicBezTo>
                    <a:lnTo>
                      <a:pt x="22041" y="10572"/>
                    </a:lnTo>
                    <a:cubicBezTo>
                      <a:pt x="22221" y="10330"/>
                      <a:pt x="22408" y="10079"/>
                      <a:pt x="22609" y="9847"/>
                    </a:cubicBezTo>
                    <a:cubicBezTo>
                      <a:pt x="22857" y="9564"/>
                      <a:pt x="23068" y="9310"/>
                      <a:pt x="23255" y="9071"/>
                    </a:cubicBezTo>
                    <a:cubicBezTo>
                      <a:pt x="23455" y="8820"/>
                      <a:pt x="23667" y="8582"/>
                      <a:pt x="23846" y="8381"/>
                    </a:cubicBezTo>
                    <a:lnTo>
                      <a:pt x="23867" y="8360"/>
                    </a:lnTo>
                    <a:cubicBezTo>
                      <a:pt x="23962" y="8255"/>
                      <a:pt x="24061" y="8146"/>
                      <a:pt x="24153" y="8034"/>
                    </a:cubicBezTo>
                    <a:cubicBezTo>
                      <a:pt x="24228" y="7946"/>
                      <a:pt x="24299" y="7850"/>
                      <a:pt x="24371" y="7762"/>
                    </a:cubicBezTo>
                    <a:cubicBezTo>
                      <a:pt x="24397" y="7721"/>
                      <a:pt x="24428" y="7683"/>
                      <a:pt x="24459" y="7646"/>
                    </a:cubicBezTo>
                    <a:cubicBezTo>
                      <a:pt x="24544" y="7534"/>
                      <a:pt x="24636" y="7412"/>
                      <a:pt x="24741" y="7269"/>
                    </a:cubicBezTo>
                    <a:cubicBezTo>
                      <a:pt x="24837" y="7136"/>
                      <a:pt x="24942" y="7013"/>
                      <a:pt x="25044" y="6898"/>
                    </a:cubicBezTo>
                    <a:cubicBezTo>
                      <a:pt x="25146" y="6782"/>
                      <a:pt x="25255" y="6660"/>
                      <a:pt x="25353" y="6534"/>
                    </a:cubicBezTo>
                    <a:cubicBezTo>
                      <a:pt x="25466" y="6398"/>
                      <a:pt x="25561" y="6269"/>
                      <a:pt x="25653" y="6140"/>
                    </a:cubicBezTo>
                    <a:cubicBezTo>
                      <a:pt x="25752" y="5997"/>
                      <a:pt x="25860" y="5860"/>
                      <a:pt x="25966" y="5724"/>
                    </a:cubicBezTo>
                    <a:cubicBezTo>
                      <a:pt x="26003" y="5677"/>
                      <a:pt x="26041" y="5629"/>
                      <a:pt x="26078" y="5578"/>
                    </a:cubicBezTo>
                    <a:cubicBezTo>
                      <a:pt x="26143" y="5496"/>
                      <a:pt x="26211" y="5408"/>
                      <a:pt x="26265" y="5316"/>
                    </a:cubicBezTo>
                    <a:cubicBezTo>
                      <a:pt x="26320" y="5231"/>
                      <a:pt x="26364" y="5143"/>
                      <a:pt x="26402" y="5064"/>
                    </a:cubicBezTo>
                    <a:cubicBezTo>
                      <a:pt x="26415" y="5038"/>
                      <a:pt x="26422" y="5010"/>
                      <a:pt x="26429" y="4986"/>
                    </a:cubicBezTo>
                    <a:lnTo>
                      <a:pt x="26446" y="4986"/>
                    </a:lnTo>
                    <a:cubicBezTo>
                      <a:pt x="26558" y="4966"/>
                      <a:pt x="26663" y="4904"/>
                      <a:pt x="26732" y="4813"/>
                    </a:cubicBezTo>
                    <a:cubicBezTo>
                      <a:pt x="26799" y="4717"/>
                      <a:pt x="26830" y="4595"/>
                      <a:pt x="26813" y="4479"/>
                    </a:cubicBezTo>
                    <a:cubicBezTo>
                      <a:pt x="26796" y="4377"/>
                      <a:pt x="26735" y="4248"/>
                      <a:pt x="26639" y="4193"/>
                    </a:cubicBezTo>
                    <a:cubicBezTo>
                      <a:pt x="26449" y="4088"/>
                      <a:pt x="26245" y="3976"/>
                      <a:pt x="26038" y="3867"/>
                    </a:cubicBezTo>
                    <a:cubicBezTo>
                      <a:pt x="25953" y="3826"/>
                      <a:pt x="25867" y="3785"/>
                      <a:pt x="25785" y="3748"/>
                    </a:cubicBezTo>
                    <a:cubicBezTo>
                      <a:pt x="25724" y="3721"/>
                      <a:pt x="25663" y="3694"/>
                      <a:pt x="25602" y="3663"/>
                    </a:cubicBezTo>
                    <a:cubicBezTo>
                      <a:pt x="25527" y="3615"/>
                      <a:pt x="25456" y="3561"/>
                      <a:pt x="25384" y="3496"/>
                    </a:cubicBezTo>
                    <a:lnTo>
                      <a:pt x="25364" y="3476"/>
                    </a:lnTo>
                    <a:cubicBezTo>
                      <a:pt x="25204" y="3319"/>
                      <a:pt x="25041" y="3160"/>
                      <a:pt x="24857" y="3027"/>
                    </a:cubicBezTo>
                    <a:cubicBezTo>
                      <a:pt x="24796" y="2979"/>
                      <a:pt x="24728" y="2935"/>
                      <a:pt x="24667" y="2894"/>
                    </a:cubicBezTo>
                    <a:cubicBezTo>
                      <a:pt x="24554" y="2816"/>
                      <a:pt x="24435" y="2738"/>
                      <a:pt x="24330" y="2645"/>
                    </a:cubicBezTo>
                    <a:cubicBezTo>
                      <a:pt x="24248" y="2561"/>
                      <a:pt x="24173" y="2472"/>
                      <a:pt x="24102" y="2384"/>
                    </a:cubicBezTo>
                    <a:cubicBezTo>
                      <a:pt x="24047" y="2323"/>
                      <a:pt x="23997" y="2262"/>
                      <a:pt x="23942" y="2201"/>
                    </a:cubicBezTo>
                    <a:cubicBezTo>
                      <a:pt x="23826" y="2071"/>
                      <a:pt x="23697" y="1956"/>
                      <a:pt x="23571" y="1843"/>
                    </a:cubicBezTo>
                    <a:cubicBezTo>
                      <a:pt x="23534" y="1809"/>
                      <a:pt x="23493" y="1775"/>
                      <a:pt x="23455" y="1741"/>
                    </a:cubicBezTo>
                    <a:cubicBezTo>
                      <a:pt x="23408" y="1694"/>
                      <a:pt x="23364" y="1642"/>
                      <a:pt x="23316" y="1595"/>
                    </a:cubicBezTo>
                    <a:cubicBezTo>
                      <a:pt x="23282" y="1560"/>
                      <a:pt x="23251" y="1527"/>
                      <a:pt x="23218" y="1493"/>
                    </a:cubicBezTo>
                    <a:cubicBezTo>
                      <a:pt x="23139" y="1411"/>
                      <a:pt x="23044" y="1316"/>
                      <a:pt x="22939" y="1234"/>
                    </a:cubicBezTo>
                    <a:cubicBezTo>
                      <a:pt x="22912" y="1210"/>
                      <a:pt x="22884" y="1190"/>
                      <a:pt x="22857" y="1166"/>
                    </a:cubicBezTo>
                    <a:cubicBezTo>
                      <a:pt x="22837" y="1142"/>
                      <a:pt x="22816" y="1111"/>
                      <a:pt x="22796" y="1078"/>
                    </a:cubicBezTo>
                    <a:cubicBezTo>
                      <a:pt x="22758" y="1017"/>
                      <a:pt x="22714" y="945"/>
                      <a:pt x="22667" y="874"/>
                    </a:cubicBezTo>
                    <a:cubicBezTo>
                      <a:pt x="22612" y="792"/>
                      <a:pt x="22540" y="724"/>
                      <a:pt x="22469" y="656"/>
                    </a:cubicBezTo>
                    <a:cubicBezTo>
                      <a:pt x="22455" y="645"/>
                      <a:pt x="22442" y="632"/>
                      <a:pt x="22428" y="618"/>
                    </a:cubicBezTo>
                    <a:cubicBezTo>
                      <a:pt x="22381" y="574"/>
                      <a:pt x="22333" y="533"/>
                      <a:pt x="22285" y="493"/>
                    </a:cubicBezTo>
                    <a:cubicBezTo>
                      <a:pt x="22268" y="479"/>
                      <a:pt x="22251" y="462"/>
                      <a:pt x="22234" y="449"/>
                    </a:cubicBezTo>
                    <a:cubicBezTo>
                      <a:pt x="22218" y="428"/>
                      <a:pt x="22193" y="404"/>
                      <a:pt x="22173" y="377"/>
                    </a:cubicBezTo>
                    <a:cubicBezTo>
                      <a:pt x="22122" y="309"/>
                      <a:pt x="22058" y="241"/>
                      <a:pt x="21969" y="166"/>
                    </a:cubicBezTo>
                    <a:cubicBezTo>
                      <a:pt x="21918" y="122"/>
                      <a:pt x="21826" y="71"/>
                      <a:pt x="21772" y="50"/>
                    </a:cubicBezTo>
                    <a:lnTo>
                      <a:pt x="21769" y="50"/>
                    </a:lnTo>
                    <a:cubicBezTo>
                      <a:pt x="21661" y="11"/>
                      <a:pt x="21578" y="0"/>
                      <a:pt x="21488"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7"/>
              <p:cNvSpPr/>
              <p:nvPr/>
            </p:nvSpPr>
            <p:spPr>
              <a:xfrm>
                <a:off x="3606200" y="3197525"/>
                <a:ext cx="697625" cy="776175"/>
              </a:xfrm>
              <a:custGeom>
                <a:rect b="b" l="l" r="r" t="t"/>
                <a:pathLst>
                  <a:path extrusionOk="0" h="31047" w="27905">
                    <a:moveTo>
                      <a:pt x="2094" y="25402"/>
                    </a:moveTo>
                    <a:cubicBezTo>
                      <a:pt x="2089" y="25411"/>
                      <a:pt x="2084" y="25420"/>
                      <a:pt x="2079" y="25429"/>
                    </a:cubicBezTo>
                    <a:cubicBezTo>
                      <a:pt x="2084" y="25420"/>
                      <a:pt x="2089" y="25411"/>
                      <a:pt x="2094" y="25402"/>
                    </a:cubicBezTo>
                    <a:close/>
                    <a:moveTo>
                      <a:pt x="27272" y="569"/>
                    </a:moveTo>
                    <a:cubicBezTo>
                      <a:pt x="27279" y="582"/>
                      <a:pt x="27285" y="593"/>
                      <a:pt x="27293" y="607"/>
                    </a:cubicBezTo>
                    <a:cubicBezTo>
                      <a:pt x="27299" y="623"/>
                      <a:pt x="27306" y="637"/>
                      <a:pt x="27313" y="654"/>
                    </a:cubicBezTo>
                    <a:cubicBezTo>
                      <a:pt x="27337" y="749"/>
                      <a:pt x="27340" y="847"/>
                      <a:pt x="27354" y="946"/>
                    </a:cubicBezTo>
                    <a:cubicBezTo>
                      <a:pt x="27367" y="1038"/>
                      <a:pt x="27377" y="1130"/>
                      <a:pt x="27384" y="1225"/>
                    </a:cubicBezTo>
                    <a:cubicBezTo>
                      <a:pt x="27384" y="1293"/>
                      <a:pt x="27381" y="1365"/>
                      <a:pt x="27374" y="1433"/>
                    </a:cubicBezTo>
                    <a:cubicBezTo>
                      <a:pt x="27367" y="1528"/>
                      <a:pt x="27367" y="1623"/>
                      <a:pt x="27367" y="1719"/>
                    </a:cubicBezTo>
                    <a:cubicBezTo>
                      <a:pt x="27367" y="1803"/>
                      <a:pt x="27350" y="1882"/>
                      <a:pt x="27340" y="1963"/>
                    </a:cubicBezTo>
                    <a:cubicBezTo>
                      <a:pt x="27326" y="2056"/>
                      <a:pt x="27346" y="2147"/>
                      <a:pt x="27354" y="2235"/>
                    </a:cubicBezTo>
                    <a:cubicBezTo>
                      <a:pt x="27354" y="2263"/>
                      <a:pt x="27357" y="2290"/>
                      <a:pt x="27357" y="2317"/>
                    </a:cubicBezTo>
                    <a:cubicBezTo>
                      <a:pt x="27354" y="2433"/>
                      <a:pt x="27340" y="2546"/>
                      <a:pt x="27329" y="2661"/>
                    </a:cubicBezTo>
                    <a:cubicBezTo>
                      <a:pt x="27326" y="2719"/>
                      <a:pt x="27319" y="2773"/>
                      <a:pt x="27313" y="2831"/>
                    </a:cubicBezTo>
                    <a:cubicBezTo>
                      <a:pt x="27309" y="2896"/>
                      <a:pt x="27316" y="2960"/>
                      <a:pt x="27319" y="3025"/>
                    </a:cubicBezTo>
                    <a:cubicBezTo>
                      <a:pt x="27316" y="3100"/>
                      <a:pt x="27302" y="3171"/>
                      <a:pt x="27288" y="3243"/>
                    </a:cubicBezTo>
                    <a:cubicBezTo>
                      <a:pt x="27268" y="3348"/>
                      <a:pt x="27248" y="3453"/>
                      <a:pt x="27231" y="3559"/>
                    </a:cubicBezTo>
                    <a:cubicBezTo>
                      <a:pt x="27217" y="3644"/>
                      <a:pt x="27217" y="3733"/>
                      <a:pt x="27211" y="3821"/>
                    </a:cubicBezTo>
                    <a:cubicBezTo>
                      <a:pt x="27204" y="3885"/>
                      <a:pt x="27190" y="3950"/>
                      <a:pt x="27177" y="4015"/>
                    </a:cubicBezTo>
                    <a:cubicBezTo>
                      <a:pt x="27153" y="4100"/>
                      <a:pt x="27129" y="4188"/>
                      <a:pt x="27119" y="4273"/>
                    </a:cubicBezTo>
                    <a:cubicBezTo>
                      <a:pt x="27109" y="4342"/>
                      <a:pt x="27112" y="4406"/>
                      <a:pt x="27101" y="4471"/>
                    </a:cubicBezTo>
                    <a:cubicBezTo>
                      <a:pt x="27092" y="4538"/>
                      <a:pt x="27088" y="4607"/>
                      <a:pt x="27078" y="4675"/>
                    </a:cubicBezTo>
                    <a:cubicBezTo>
                      <a:pt x="27071" y="4743"/>
                      <a:pt x="27057" y="4807"/>
                      <a:pt x="27044" y="4876"/>
                    </a:cubicBezTo>
                    <a:cubicBezTo>
                      <a:pt x="27023" y="4950"/>
                      <a:pt x="27007" y="5028"/>
                      <a:pt x="26993" y="5107"/>
                    </a:cubicBezTo>
                    <a:cubicBezTo>
                      <a:pt x="26986" y="5174"/>
                      <a:pt x="26990" y="5243"/>
                      <a:pt x="26982" y="5311"/>
                    </a:cubicBezTo>
                    <a:cubicBezTo>
                      <a:pt x="26976" y="5375"/>
                      <a:pt x="26969" y="5436"/>
                      <a:pt x="26952" y="5498"/>
                    </a:cubicBezTo>
                    <a:cubicBezTo>
                      <a:pt x="26941" y="5552"/>
                      <a:pt x="26935" y="5610"/>
                      <a:pt x="26925" y="5664"/>
                    </a:cubicBezTo>
                    <a:cubicBezTo>
                      <a:pt x="26915" y="5699"/>
                      <a:pt x="26905" y="5730"/>
                      <a:pt x="26894" y="5760"/>
                    </a:cubicBezTo>
                    <a:cubicBezTo>
                      <a:pt x="26888" y="5783"/>
                      <a:pt x="26880" y="5807"/>
                      <a:pt x="26870" y="5828"/>
                    </a:cubicBezTo>
                    <a:cubicBezTo>
                      <a:pt x="26850" y="5862"/>
                      <a:pt x="26830" y="5893"/>
                      <a:pt x="26806" y="5926"/>
                    </a:cubicBezTo>
                    <a:cubicBezTo>
                      <a:pt x="26765" y="5984"/>
                      <a:pt x="26737" y="6052"/>
                      <a:pt x="26707" y="6117"/>
                    </a:cubicBezTo>
                    <a:cubicBezTo>
                      <a:pt x="26632" y="6240"/>
                      <a:pt x="26547" y="6355"/>
                      <a:pt x="26472" y="6477"/>
                    </a:cubicBezTo>
                    <a:cubicBezTo>
                      <a:pt x="26428" y="6549"/>
                      <a:pt x="26377" y="6614"/>
                      <a:pt x="26329" y="6681"/>
                    </a:cubicBezTo>
                    <a:cubicBezTo>
                      <a:pt x="26279" y="6760"/>
                      <a:pt x="26221" y="6835"/>
                      <a:pt x="26163" y="6913"/>
                    </a:cubicBezTo>
                    <a:cubicBezTo>
                      <a:pt x="26064" y="7049"/>
                      <a:pt x="25945" y="7171"/>
                      <a:pt x="25836" y="7301"/>
                    </a:cubicBezTo>
                    <a:cubicBezTo>
                      <a:pt x="25741" y="7416"/>
                      <a:pt x="25646" y="7532"/>
                      <a:pt x="25558" y="7651"/>
                    </a:cubicBezTo>
                    <a:cubicBezTo>
                      <a:pt x="25452" y="7794"/>
                      <a:pt x="25336" y="7934"/>
                      <a:pt x="25224" y="8073"/>
                    </a:cubicBezTo>
                    <a:cubicBezTo>
                      <a:pt x="25105" y="8220"/>
                      <a:pt x="24993" y="8366"/>
                      <a:pt x="24874" y="8515"/>
                    </a:cubicBezTo>
                    <a:cubicBezTo>
                      <a:pt x="24649" y="8798"/>
                      <a:pt x="24415" y="9073"/>
                      <a:pt x="24193" y="9366"/>
                    </a:cubicBezTo>
                    <a:cubicBezTo>
                      <a:pt x="24088" y="9505"/>
                      <a:pt x="23982" y="9648"/>
                      <a:pt x="23870" y="9784"/>
                    </a:cubicBezTo>
                    <a:cubicBezTo>
                      <a:pt x="23754" y="9923"/>
                      <a:pt x="23629" y="10056"/>
                      <a:pt x="23509" y="10192"/>
                    </a:cubicBezTo>
                    <a:cubicBezTo>
                      <a:pt x="23387" y="10332"/>
                      <a:pt x="23261" y="10468"/>
                      <a:pt x="23142" y="10608"/>
                    </a:cubicBezTo>
                    <a:cubicBezTo>
                      <a:pt x="23019" y="10746"/>
                      <a:pt x="22900" y="10893"/>
                      <a:pt x="22778" y="11032"/>
                    </a:cubicBezTo>
                    <a:cubicBezTo>
                      <a:pt x="22652" y="11172"/>
                      <a:pt x="22526" y="11311"/>
                      <a:pt x="22404" y="11451"/>
                    </a:cubicBezTo>
                    <a:cubicBezTo>
                      <a:pt x="22275" y="11597"/>
                      <a:pt x="22149" y="11746"/>
                      <a:pt x="22023" y="11893"/>
                    </a:cubicBezTo>
                    <a:cubicBezTo>
                      <a:pt x="21798" y="12155"/>
                      <a:pt x="21584" y="12427"/>
                      <a:pt x="21356" y="12685"/>
                    </a:cubicBezTo>
                    <a:cubicBezTo>
                      <a:pt x="21267" y="12784"/>
                      <a:pt x="21179" y="12876"/>
                      <a:pt x="21091" y="12975"/>
                    </a:cubicBezTo>
                    <a:cubicBezTo>
                      <a:pt x="21006" y="13067"/>
                      <a:pt x="20921" y="13155"/>
                      <a:pt x="20836" y="13247"/>
                    </a:cubicBezTo>
                    <a:cubicBezTo>
                      <a:pt x="20649" y="13445"/>
                      <a:pt x="20465" y="13645"/>
                      <a:pt x="20281" y="13845"/>
                    </a:cubicBezTo>
                    <a:cubicBezTo>
                      <a:pt x="19928" y="14220"/>
                      <a:pt x="19573" y="14591"/>
                      <a:pt x="19220" y="14961"/>
                    </a:cubicBezTo>
                    <a:cubicBezTo>
                      <a:pt x="18989" y="15200"/>
                      <a:pt x="18754" y="15437"/>
                      <a:pt x="18523" y="15673"/>
                    </a:cubicBezTo>
                    <a:cubicBezTo>
                      <a:pt x="18407" y="15788"/>
                      <a:pt x="18284" y="15894"/>
                      <a:pt x="18169" y="16006"/>
                    </a:cubicBezTo>
                    <a:cubicBezTo>
                      <a:pt x="18036" y="16135"/>
                      <a:pt x="17900" y="16261"/>
                      <a:pt x="17768" y="16390"/>
                    </a:cubicBezTo>
                    <a:cubicBezTo>
                      <a:pt x="17251" y="16887"/>
                      <a:pt x="16736" y="17387"/>
                      <a:pt x="16240" y="17904"/>
                    </a:cubicBezTo>
                    <a:cubicBezTo>
                      <a:pt x="16009" y="18142"/>
                      <a:pt x="15781" y="18384"/>
                      <a:pt x="15549" y="18625"/>
                    </a:cubicBezTo>
                    <a:cubicBezTo>
                      <a:pt x="15240" y="18945"/>
                      <a:pt x="14931" y="19268"/>
                      <a:pt x="14614" y="19581"/>
                    </a:cubicBezTo>
                    <a:cubicBezTo>
                      <a:pt x="14427" y="19768"/>
                      <a:pt x="14240" y="19959"/>
                      <a:pt x="14067" y="20160"/>
                    </a:cubicBezTo>
                    <a:cubicBezTo>
                      <a:pt x="13913" y="20333"/>
                      <a:pt x="13753" y="20502"/>
                      <a:pt x="13597" y="20673"/>
                    </a:cubicBezTo>
                    <a:cubicBezTo>
                      <a:pt x="13444" y="20829"/>
                      <a:pt x="13281" y="20979"/>
                      <a:pt x="13117" y="21129"/>
                    </a:cubicBezTo>
                    <a:cubicBezTo>
                      <a:pt x="12934" y="21295"/>
                      <a:pt x="12750" y="21466"/>
                      <a:pt x="12570" y="21639"/>
                    </a:cubicBezTo>
                    <a:cubicBezTo>
                      <a:pt x="12383" y="21813"/>
                      <a:pt x="12202" y="21992"/>
                      <a:pt x="12026" y="22176"/>
                    </a:cubicBezTo>
                    <a:cubicBezTo>
                      <a:pt x="11863" y="22343"/>
                      <a:pt x="11709" y="22516"/>
                      <a:pt x="11549" y="22686"/>
                    </a:cubicBezTo>
                    <a:cubicBezTo>
                      <a:pt x="11294" y="22945"/>
                      <a:pt x="11029" y="23197"/>
                      <a:pt x="10756" y="23438"/>
                    </a:cubicBezTo>
                    <a:cubicBezTo>
                      <a:pt x="10464" y="23700"/>
                      <a:pt x="10185" y="23972"/>
                      <a:pt x="9906" y="24245"/>
                    </a:cubicBezTo>
                    <a:cubicBezTo>
                      <a:pt x="9627" y="24513"/>
                      <a:pt x="9362" y="24796"/>
                      <a:pt x="9083" y="25061"/>
                    </a:cubicBezTo>
                    <a:cubicBezTo>
                      <a:pt x="8808" y="25323"/>
                      <a:pt x="8511" y="25558"/>
                      <a:pt x="8212" y="25789"/>
                    </a:cubicBezTo>
                    <a:cubicBezTo>
                      <a:pt x="8052" y="25911"/>
                      <a:pt x="7892" y="26034"/>
                      <a:pt x="7736" y="26163"/>
                    </a:cubicBezTo>
                    <a:cubicBezTo>
                      <a:pt x="7593" y="26286"/>
                      <a:pt x="7447" y="26405"/>
                      <a:pt x="7300" y="26527"/>
                    </a:cubicBezTo>
                    <a:cubicBezTo>
                      <a:pt x="7161" y="26639"/>
                      <a:pt x="7025" y="26762"/>
                      <a:pt x="6889" y="26881"/>
                    </a:cubicBezTo>
                    <a:cubicBezTo>
                      <a:pt x="6746" y="27010"/>
                      <a:pt x="6600" y="27136"/>
                      <a:pt x="6457" y="27269"/>
                    </a:cubicBezTo>
                    <a:cubicBezTo>
                      <a:pt x="6202" y="27510"/>
                      <a:pt x="5940" y="27745"/>
                      <a:pt x="5682" y="27980"/>
                    </a:cubicBezTo>
                    <a:cubicBezTo>
                      <a:pt x="5409" y="28225"/>
                      <a:pt x="5151" y="28483"/>
                      <a:pt x="4882" y="28732"/>
                    </a:cubicBezTo>
                    <a:cubicBezTo>
                      <a:pt x="4763" y="28844"/>
                      <a:pt x="4644" y="28960"/>
                      <a:pt x="4518" y="29068"/>
                    </a:cubicBezTo>
                    <a:cubicBezTo>
                      <a:pt x="4402" y="29167"/>
                      <a:pt x="4283" y="29262"/>
                      <a:pt x="4171" y="29360"/>
                    </a:cubicBezTo>
                    <a:cubicBezTo>
                      <a:pt x="3930" y="29572"/>
                      <a:pt x="3664" y="29756"/>
                      <a:pt x="3392" y="29925"/>
                    </a:cubicBezTo>
                    <a:cubicBezTo>
                      <a:pt x="3297" y="29983"/>
                      <a:pt x="3198" y="30041"/>
                      <a:pt x="3099" y="30099"/>
                    </a:cubicBezTo>
                    <a:cubicBezTo>
                      <a:pt x="3045" y="30129"/>
                      <a:pt x="2994" y="30160"/>
                      <a:pt x="2939" y="30187"/>
                    </a:cubicBezTo>
                    <a:cubicBezTo>
                      <a:pt x="2895" y="30208"/>
                      <a:pt x="2851" y="30225"/>
                      <a:pt x="2804" y="30238"/>
                    </a:cubicBezTo>
                    <a:cubicBezTo>
                      <a:pt x="2627" y="30286"/>
                      <a:pt x="2443" y="30310"/>
                      <a:pt x="2259" y="30320"/>
                    </a:cubicBezTo>
                    <a:cubicBezTo>
                      <a:pt x="2240" y="30321"/>
                      <a:pt x="2220" y="30321"/>
                      <a:pt x="2201" y="30321"/>
                    </a:cubicBezTo>
                    <a:cubicBezTo>
                      <a:pt x="2147" y="30321"/>
                      <a:pt x="2094" y="30317"/>
                      <a:pt x="2038" y="30310"/>
                    </a:cubicBezTo>
                    <a:cubicBezTo>
                      <a:pt x="2008" y="30299"/>
                      <a:pt x="1980" y="30286"/>
                      <a:pt x="1950" y="30272"/>
                    </a:cubicBezTo>
                    <a:cubicBezTo>
                      <a:pt x="1878" y="30225"/>
                      <a:pt x="1813" y="30174"/>
                      <a:pt x="1746" y="30120"/>
                    </a:cubicBezTo>
                    <a:cubicBezTo>
                      <a:pt x="1691" y="30075"/>
                      <a:pt x="1633" y="30031"/>
                      <a:pt x="1582" y="29983"/>
                    </a:cubicBezTo>
                    <a:cubicBezTo>
                      <a:pt x="1531" y="29932"/>
                      <a:pt x="1480" y="29878"/>
                      <a:pt x="1436" y="29820"/>
                    </a:cubicBezTo>
                    <a:cubicBezTo>
                      <a:pt x="1395" y="29765"/>
                      <a:pt x="1355" y="29707"/>
                      <a:pt x="1317" y="29653"/>
                    </a:cubicBezTo>
                    <a:cubicBezTo>
                      <a:pt x="1235" y="29503"/>
                      <a:pt x="1177" y="29347"/>
                      <a:pt x="1123" y="29187"/>
                    </a:cubicBezTo>
                    <a:cubicBezTo>
                      <a:pt x="1079" y="29024"/>
                      <a:pt x="1048" y="28857"/>
                      <a:pt x="1028" y="28687"/>
                    </a:cubicBezTo>
                    <a:cubicBezTo>
                      <a:pt x="1008" y="28534"/>
                      <a:pt x="984" y="28385"/>
                      <a:pt x="973" y="28231"/>
                    </a:cubicBezTo>
                    <a:cubicBezTo>
                      <a:pt x="977" y="28106"/>
                      <a:pt x="987" y="27986"/>
                      <a:pt x="1008" y="27864"/>
                    </a:cubicBezTo>
                    <a:cubicBezTo>
                      <a:pt x="1041" y="27735"/>
                      <a:pt x="1082" y="27605"/>
                      <a:pt x="1123" y="27479"/>
                    </a:cubicBezTo>
                    <a:cubicBezTo>
                      <a:pt x="1171" y="27327"/>
                      <a:pt x="1232" y="27181"/>
                      <a:pt x="1290" y="27030"/>
                    </a:cubicBezTo>
                    <a:cubicBezTo>
                      <a:pt x="1419" y="26721"/>
                      <a:pt x="1551" y="26408"/>
                      <a:pt x="1715" y="26115"/>
                    </a:cubicBezTo>
                    <a:lnTo>
                      <a:pt x="1715" y="26115"/>
                    </a:lnTo>
                    <a:cubicBezTo>
                      <a:pt x="1706" y="26129"/>
                      <a:pt x="1698" y="26142"/>
                      <a:pt x="1690" y="26156"/>
                    </a:cubicBezTo>
                    <a:lnTo>
                      <a:pt x="1690" y="26156"/>
                    </a:lnTo>
                    <a:cubicBezTo>
                      <a:pt x="1735" y="26072"/>
                      <a:pt x="1779" y="25988"/>
                      <a:pt x="1821" y="25905"/>
                    </a:cubicBezTo>
                    <a:cubicBezTo>
                      <a:pt x="1851" y="25840"/>
                      <a:pt x="1885" y="25776"/>
                      <a:pt x="1919" y="25714"/>
                    </a:cubicBezTo>
                    <a:cubicBezTo>
                      <a:pt x="1994" y="25578"/>
                      <a:pt x="2069" y="25446"/>
                      <a:pt x="2143" y="25313"/>
                    </a:cubicBezTo>
                    <a:lnTo>
                      <a:pt x="2143" y="25313"/>
                    </a:lnTo>
                    <a:cubicBezTo>
                      <a:pt x="2127" y="25342"/>
                      <a:pt x="2111" y="25371"/>
                      <a:pt x="2094" y="25402"/>
                    </a:cubicBezTo>
                    <a:lnTo>
                      <a:pt x="2094" y="25402"/>
                    </a:lnTo>
                    <a:cubicBezTo>
                      <a:pt x="2179" y="25255"/>
                      <a:pt x="2271" y="25117"/>
                      <a:pt x="2358" y="24972"/>
                    </a:cubicBezTo>
                    <a:cubicBezTo>
                      <a:pt x="2446" y="24826"/>
                      <a:pt x="2545" y="24683"/>
                      <a:pt x="2640" y="24540"/>
                    </a:cubicBezTo>
                    <a:cubicBezTo>
                      <a:pt x="2749" y="24377"/>
                      <a:pt x="2858" y="24214"/>
                      <a:pt x="2970" y="24050"/>
                    </a:cubicBezTo>
                    <a:cubicBezTo>
                      <a:pt x="3082" y="23887"/>
                      <a:pt x="3212" y="23727"/>
                      <a:pt x="3327" y="23568"/>
                    </a:cubicBezTo>
                    <a:cubicBezTo>
                      <a:pt x="3552" y="23258"/>
                      <a:pt x="3773" y="22948"/>
                      <a:pt x="4001" y="22645"/>
                    </a:cubicBezTo>
                    <a:cubicBezTo>
                      <a:pt x="4229" y="22343"/>
                      <a:pt x="4481" y="22058"/>
                      <a:pt x="4722" y="21765"/>
                    </a:cubicBezTo>
                    <a:cubicBezTo>
                      <a:pt x="4957" y="21472"/>
                      <a:pt x="5184" y="21176"/>
                      <a:pt x="5426" y="20887"/>
                    </a:cubicBezTo>
                    <a:cubicBezTo>
                      <a:pt x="5658" y="20604"/>
                      <a:pt x="5899" y="20329"/>
                      <a:pt x="6127" y="20044"/>
                    </a:cubicBezTo>
                    <a:cubicBezTo>
                      <a:pt x="6362" y="19755"/>
                      <a:pt x="6593" y="19458"/>
                      <a:pt x="6828" y="19169"/>
                    </a:cubicBezTo>
                    <a:cubicBezTo>
                      <a:pt x="7066" y="18877"/>
                      <a:pt x="7304" y="18591"/>
                      <a:pt x="7539" y="18298"/>
                    </a:cubicBezTo>
                    <a:cubicBezTo>
                      <a:pt x="7781" y="18003"/>
                      <a:pt x="8021" y="17706"/>
                      <a:pt x="8266" y="17414"/>
                    </a:cubicBezTo>
                    <a:lnTo>
                      <a:pt x="9032" y="16527"/>
                    </a:lnTo>
                    <a:cubicBezTo>
                      <a:pt x="9291" y="16230"/>
                      <a:pt x="9549" y="15935"/>
                      <a:pt x="9808" y="15635"/>
                    </a:cubicBezTo>
                    <a:cubicBezTo>
                      <a:pt x="9937" y="15486"/>
                      <a:pt x="10062" y="15332"/>
                      <a:pt x="10192" y="15183"/>
                    </a:cubicBezTo>
                    <a:cubicBezTo>
                      <a:pt x="10321" y="15032"/>
                      <a:pt x="10450" y="14886"/>
                      <a:pt x="10580" y="14737"/>
                    </a:cubicBezTo>
                    <a:cubicBezTo>
                      <a:pt x="10835" y="14445"/>
                      <a:pt x="11093" y="14155"/>
                      <a:pt x="11342" y="13859"/>
                    </a:cubicBezTo>
                    <a:cubicBezTo>
                      <a:pt x="11583" y="13570"/>
                      <a:pt x="11814" y="13277"/>
                      <a:pt x="12056" y="12988"/>
                    </a:cubicBezTo>
                    <a:cubicBezTo>
                      <a:pt x="12175" y="12845"/>
                      <a:pt x="12294" y="12699"/>
                      <a:pt x="12420" y="12556"/>
                    </a:cubicBezTo>
                    <a:cubicBezTo>
                      <a:pt x="12556" y="12404"/>
                      <a:pt x="12692" y="12253"/>
                      <a:pt x="12822" y="12093"/>
                    </a:cubicBezTo>
                    <a:cubicBezTo>
                      <a:pt x="13063" y="11804"/>
                      <a:pt x="13298" y="11512"/>
                      <a:pt x="13546" y="11226"/>
                    </a:cubicBezTo>
                    <a:cubicBezTo>
                      <a:pt x="13665" y="11093"/>
                      <a:pt x="13784" y="10964"/>
                      <a:pt x="13896" y="10825"/>
                    </a:cubicBezTo>
                    <a:cubicBezTo>
                      <a:pt x="14012" y="10685"/>
                      <a:pt x="14124" y="10546"/>
                      <a:pt x="14243" y="10410"/>
                    </a:cubicBezTo>
                    <a:cubicBezTo>
                      <a:pt x="14478" y="10145"/>
                      <a:pt x="14720" y="9883"/>
                      <a:pt x="14954" y="9617"/>
                    </a:cubicBezTo>
                    <a:cubicBezTo>
                      <a:pt x="15199" y="9342"/>
                      <a:pt x="15434" y="9060"/>
                      <a:pt x="15665" y="8771"/>
                    </a:cubicBezTo>
                    <a:cubicBezTo>
                      <a:pt x="15900" y="8478"/>
                      <a:pt x="16124" y="8171"/>
                      <a:pt x="16356" y="7873"/>
                    </a:cubicBezTo>
                    <a:cubicBezTo>
                      <a:pt x="16577" y="7580"/>
                      <a:pt x="16818" y="7304"/>
                      <a:pt x="17053" y="7025"/>
                    </a:cubicBezTo>
                    <a:cubicBezTo>
                      <a:pt x="17288" y="6743"/>
                      <a:pt x="17502" y="6444"/>
                      <a:pt x="17730" y="6151"/>
                    </a:cubicBezTo>
                    <a:cubicBezTo>
                      <a:pt x="17951" y="5868"/>
                      <a:pt x="18186" y="5596"/>
                      <a:pt x="18427" y="5328"/>
                    </a:cubicBezTo>
                    <a:cubicBezTo>
                      <a:pt x="18659" y="5069"/>
                      <a:pt x="18880" y="4800"/>
                      <a:pt x="19108" y="4538"/>
                    </a:cubicBezTo>
                    <a:cubicBezTo>
                      <a:pt x="19444" y="4154"/>
                      <a:pt x="19802" y="3791"/>
                      <a:pt x="20142" y="3406"/>
                    </a:cubicBezTo>
                    <a:cubicBezTo>
                      <a:pt x="20316" y="3215"/>
                      <a:pt x="20479" y="3018"/>
                      <a:pt x="20649" y="2824"/>
                    </a:cubicBezTo>
                    <a:cubicBezTo>
                      <a:pt x="20798" y="2654"/>
                      <a:pt x="20952" y="2491"/>
                      <a:pt x="21108" y="2328"/>
                    </a:cubicBezTo>
                    <a:cubicBezTo>
                      <a:pt x="21285" y="2147"/>
                      <a:pt x="21476" y="1984"/>
                      <a:pt x="21655" y="1807"/>
                    </a:cubicBezTo>
                    <a:cubicBezTo>
                      <a:pt x="21741" y="1725"/>
                      <a:pt x="21829" y="1648"/>
                      <a:pt x="21921" y="1572"/>
                    </a:cubicBezTo>
                    <a:cubicBezTo>
                      <a:pt x="21999" y="1508"/>
                      <a:pt x="22084" y="1450"/>
                      <a:pt x="22173" y="1399"/>
                    </a:cubicBezTo>
                    <a:cubicBezTo>
                      <a:pt x="22333" y="1310"/>
                      <a:pt x="22506" y="1235"/>
                      <a:pt x="22676" y="1178"/>
                    </a:cubicBezTo>
                    <a:cubicBezTo>
                      <a:pt x="22999" y="1089"/>
                      <a:pt x="23333" y="1038"/>
                      <a:pt x="23663" y="981"/>
                    </a:cubicBezTo>
                    <a:cubicBezTo>
                      <a:pt x="23839" y="949"/>
                      <a:pt x="24013" y="923"/>
                      <a:pt x="24190" y="896"/>
                    </a:cubicBezTo>
                    <a:cubicBezTo>
                      <a:pt x="24377" y="868"/>
                      <a:pt x="24564" y="841"/>
                      <a:pt x="24754" y="811"/>
                    </a:cubicBezTo>
                    <a:cubicBezTo>
                      <a:pt x="25112" y="745"/>
                      <a:pt x="25472" y="695"/>
                      <a:pt x="25833" y="651"/>
                    </a:cubicBezTo>
                    <a:cubicBezTo>
                      <a:pt x="26203" y="607"/>
                      <a:pt x="26578" y="589"/>
                      <a:pt x="26949" y="576"/>
                    </a:cubicBezTo>
                    <a:cubicBezTo>
                      <a:pt x="27057" y="572"/>
                      <a:pt x="27166" y="569"/>
                      <a:pt x="27272" y="569"/>
                    </a:cubicBezTo>
                    <a:close/>
                    <a:moveTo>
                      <a:pt x="27431" y="1"/>
                    </a:moveTo>
                    <a:cubicBezTo>
                      <a:pt x="26622" y="4"/>
                      <a:pt x="25812" y="48"/>
                      <a:pt x="25007" y="144"/>
                    </a:cubicBezTo>
                    <a:cubicBezTo>
                      <a:pt x="24819" y="164"/>
                      <a:pt x="24629" y="191"/>
                      <a:pt x="24442" y="211"/>
                    </a:cubicBezTo>
                    <a:cubicBezTo>
                      <a:pt x="24268" y="232"/>
                      <a:pt x="24091" y="239"/>
                      <a:pt x="23918" y="252"/>
                    </a:cubicBezTo>
                    <a:cubicBezTo>
                      <a:pt x="23724" y="266"/>
                      <a:pt x="23533" y="293"/>
                      <a:pt x="23340" y="314"/>
                    </a:cubicBezTo>
                    <a:cubicBezTo>
                      <a:pt x="23159" y="331"/>
                      <a:pt x="22979" y="358"/>
                      <a:pt x="22802" y="389"/>
                    </a:cubicBezTo>
                    <a:cubicBezTo>
                      <a:pt x="22601" y="419"/>
                      <a:pt x="22407" y="464"/>
                      <a:pt x="22214" y="531"/>
                    </a:cubicBezTo>
                    <a:cubicBezTo>
                      <a:pt x="22047" y="589"/>
                      <a:pt x="21880" y="647"/>
                      <a:pt x="21721" y="722"/>
                    </a:cubicBezTo>
                    <a:cubicBezTo>
                      <a:pt x="21550" y="797"/>
                      <a:pt x="21394" y="899"/>
                      <a:pt x="21241" y="1007"/>
                    </a:cubicBezTo>
                    <a:cubicBezTo>
                      <a:pt x="21183" y="1052"/>
                      <a:pt x="21129" y="1096"/>
                      <a:pt x="21071" y="1141"/>
                    </a:cubicBezTo>
                    <a:cubicBezTo>
                      <a:pt x="21009" y="1191"/>
                      <a:pt x="20945" y="1239"/>
                      <a:pt x="20880" y="1290"/>
                    </a:cubicBezTo>
                    <a:cubicBezTo>
                      <a:pt x="20744" y="1392"/>
                      <a:pt x="20611" y="1494"/>
                      <a:pt x="20489" y="1607"/>
                    </a:cubicBezTo>
                    <a:cubicBezTo>
                      <a:pt x="20363" y="1719"/>
                      <a:pt x="20244" y="1841"/>
                      <a:pt x="20125" y="1960"/>
                    </a:cubicBezTo>
                    <a:cubicBezTo>
                      <a:pt x="19843" y="2243"/>
                      <a:pt x="19587" y="2546"/>
                      <a:pt x="19322" y="2841"/>
                    </a:cubicBezTo>
                    <a:cubicBezTo>
                      <a:pt x="19091" y="3106"/>
                      <a:pt x="18849" y="3362"/>
                      <a:pt x="18614" y="3623"/>
                    </a:cubicBezTo>
                    <a:cubicBezTo>
                      <a:pt x="18380" y="3879"/>
                      <a:pt x="18159" y="4141"/>
                      <a:pt x="17934" y="4403"/>
                    </a:cubicBezTo>
                    <a:cubicBezTo>
                      <a:pt x="17696" y="4689"/>
                      <a:pt x="17444" y="4960"/>
                      <a:pt x="17210" y="5246"/>
                    </a:cubicBezTo>
                    <a:cubicBezTo>
                      <a:pt x="16981" y="5518"/>
                      <a:pt x="16771" y="5804"/>
                      <a:pt x="16557" y="6090"/>
                    </a:cubicBezTo>
                    <a:cubicBezTo>
                      <a:pt x="16336" y="6383"/>
                      <a:pt x="16091" y="6655"/>
                      <a:pt x="15852" y="6930"/>
                    </a:cubicBezTo>
                    <a:cubicBezTo>
                      <a:pt x="15607" y="7212"/>
                      <a:pt x="15386" y="7508"/>
                      <a:pt x="15158" y="7801"/>
                    </a:cubicBezTo>
                    <a:cubicBezTo>
                      <a:pt x="14931" y="8090"/>
                      <a:pt x="14700" y="8376"/>
                      <a:pt x="14461" y="8655"/>
                    </a:cubicBezTo>
                    <a:cubicBezTo>
                      <a:pt x="14226" y="8930"/>
                      <a:pt x="13978" y="9192"/>
                      <a:pt x="13726" y="9454"/>
                    </a:cubicBezTo>
                    <a:cubicBezTo>
                      <a:pt x="13610" y="9576"/>
                      <a:pt x="13495" y="9699"/>
                      <a:pt x="13383" y="9825"/>
                    </a:cubicBezTo>
                    <a:cubicBezTo>
                      <a:pt x="13263" y="9954"/>
                      <a:pt x="13155" y="10093"/>
                      <a:pt x="13039" y="10223"/>
                    </a:cubicBezTo>
                    <a:cubicBezTo>
                      <a:pt x="12791" y="10498"/>
                      <a:pt x="12532" y="10764"/>
                      <a:pt x="12291" y="11049"/>
                    </a:cubicBezTo>
                    <a:cubicBezTo>
                      <a:pt x="12169" y="11195"/>
                      <a:pt x="12046" y="11342"/>
                      <a:pt x="11924" y="11492"/>
                    </a:cubicBezTo>
                    <a:cubicBezTo>
                      <a:pt x="11794" y="11644"/>
                      <a:pt x="11658" y="11795"/>
                      <a:pt x="11525" y="11944"/>
                    </a:cubicBezTo>
                    <a:cubicBezTo>
                      <a:pt x="11280" y="12220"/>
                      <a:pt x="11059" y="12512"/>
                      <a:pt x="10831" y="12798"/>
                    </a:cubicBezTo>
                    <a:cubicBezTo>
                      <a:pt x="10712" y="12955"/>
                      <a:pt x="10593" y="13111"/>
                      <a:pt x="10467" y="13264"/>
                    </a:cubicBezTo>
                    <a:cubicBezTo>
                      <a:pt x="10348" y="13417"/>
                      <a:pt x="10219" y="13563"/>
                      <a:pt x="10093" y="13713"/>
                    </a:cubicBezTo>
                    <a:cubicBezTo>
                      <a:pt x="9835" y="14016"/>
                      <a:pt x="9583" y="14322"/>
                      <a:pt x="9328" y="14624"/>
                    </a:cubicBezTo>
                    <a:cubicBezTo>
                      <a:pt x="9070" y="14927"/>
                      <a:pt x="8817" y="15233"/>
                      <a:pt x="8556" y="15536"/>
                    </a:cubicBezTo>
                    <a:cubicBezTo>
                      <a:pt x="8307" y="15822"/>
                      <a:pt x="8059" y="16111"/>
                      <a:pt x="7814" y="16404"/>
                    </a:cubicBezTo>
                    <a:cubicBezTo>
                      <a:pt x="7563" y="16700"/>
                      <a:pt x="7311" y="16996"/>
                      <a:pt x="7069" y="17298"/>
                    </a:cubicBezTo>
                    <a:cubicBezTo>
                      <a:pt x="6831" y="17598"/>
                      <a:pt x="6589" y="17887"/>
                      <a:pt x="6348" y="18180"/>
                    </a:cubicBezTo>
                    <a:cubicBezTo>
                      <a:pt x="6113" y="18469"/>
                      <a:pt x="5882" y="18758"/>
                      <a:pt x="5651" y="19047"/>
                    </a:cubicBezTo>
                    <a:cubicBezTo>
                      <a:pt x="5416" y="19339"/>
                      <a:pt x="5184" y="19635"/>
                      <a:pt x="4939" y="19921"/>
                    </a:cubicBezTo>
                    <a:cubicBezTo>
                      <a:pt x="4705" y="20200"/>
                      <a:pt x="4470" y="20479"/>
                      <a:pt x="4250" y="20768"/>
                    </a:cubicBezTo>
                    <a:cubicBezTo>
                      <a:pt x="4137" y="20907"/>
                      <a:pt x="4025" y="21050"/>
                      <a:pt x="3912" y="21193"/>
                    </a:cubicBezTo>
                    <a:cubicBezTo>
                      <a:pt x="3790" y="21347"/>
                      <a:pt x="3664" y="21496"/>
                      <a:pt x="3542" y="21649"/>
                    </a:cubicBezTo>
                    <a:cubicBezTo>
                      <a:pt x="3416" y="21802"/>
                      <a:pt x="3294" y="21959"/>
                      <a:pt x="3174" y="22119"/>
                    </a:cubicBezTo>
                    <a:cubicBezTo>
                      <a:pt x="3069" y="22265"/>
                      <a:pt x="2964" y="22411"/>
                      <a:pt x="2858" y="22561"/>
                    </a:cubicBezTo>
                    <a:cubicBezTo>
                      <a:pt x="2743" y="22721"/>
                      <a:pt x="2623" y="22881"/>
                      <a:pt x="2507" y="23041"/>
                    </a:cubicBezTo>
                    <a:cubicBezTo>
                      <a:pt x="2392" y="23197"/>
                      <a:pt x="2270" y="23350"/>
                      <a:pt x="2157" y="23513"/>
                    </a:cubicBezTo>
                    <a:cubicBezTo>
                      <a:pt x="1926" y="23843"/>
                      <a:pt x="1705" y="24184"/>
                      <a:pt x="1487" y="24523"/>
                    </a:cubicBezTo>
                    <a:cubicBezTo>
                      <a:pt x="1433" y="24609"/>
                      <a:pt x="1378" y="24694"/>
                      <a:pt x="1327" y="24779"/>
                    </a:cubicBezTo>
                    <a:cubicBezTo>
                      <a:pt x="1276" y="24864"/>
                      <a:pt x="1229" y="24952"/>
                      <a:pt x="1177" y="25038"/>
                    </a:cubicBezTo>
                    <a:cubicBezTo>
                      <a:pt x="1106" y="25160"/>
                      <a:pt x="1038" y="25286"/>
                      <a:pt x="970" y="25411"/>
                    </a:cubicBezTo>
                    <a:cubicBezTo>
                      <a:pt x="919" y="25507"/>
                      <a:pt x="871" y="25605"/>
                      <a:pt x="821" y="25704"/>
                    </a:cubicBezTo>
                    <a:cubicBezTo>
                      <a:pt x="821" y="25704"/>
                      <a:pt x="822" y="25704"/>
                      <a:pt x="822" y="25703"/>
                    </a:cubicBezTo>
                    <a:lnTo>
                      <a:pt x="822" y="25703"/>
                    </a:lnTo>
                    <a:cubicBezTo>
                      <a:pt x="782" y="25774"/>
                      <a:pt x="745" y="25844"/>
                      <a:pt x="708" y="25918"/>
                    </a:cubicBezTo>
                    <a:cubicBezTo>
                      <a:pt x="664" y="26003"/>
                      <a:pt x="623" y="26095"/>
                      <a:pt x="582" y="26184"/>
                    </a:cubicBezTo>
                    <a:cubicBezTo>
                      <a:pt x="504" y="26354"/>
                      <a:pt x="429" y="26527"/>
                      <a:pt x="358" y="26701"/>
                    </a:cubicBezTo>
                    <a:cubicBezTo>
                      <a:pt x="290" y="26867"/>
                      <a:pt x="225" y="27034"/>
                      <a:pt x="174" y="27204"/>
                    </a:cubicBezTo>
                    <a:cubicBezTo>
                      <a:pt x="110" y="27426"/>
                      <a:pt x="41" y="27643"/>
                      <a:pt x="11" y="27870"/>
                    </a:cubicBezTo>
                    <a:cubicBezTo>
                      <a:pt x="0" y="27952"/>
                      <a:pt x="0" y="28038"/>
                      <a:pt x="0" y="28123"/>
                    </a:cubicBezTo>
                    <a:cubicBezTo>
                      <a:pt x="0" y="28238"/>
                      <a:pt x="8" y="28357"/>
                      <a:pt x="25" y="28473"/>
                    </a:cubicBezTo>
                    <a:cubicBezTo>
                      <a:pt x="45" y="28619"/>
                      <a:pt x="75" y="28765"/>
                      <a:pt x="102" y="28911"/>
                    </a:cubicBezTo>
                    <a:cubicBezTo>
                      <a:pt x="140" y="29106"/>
                      <a:pt x="191" y="29299"/>
                      <a:pt x="266" y="29483"/>
                    </a:cubicBezTo>
                    <a:cubicBezTo>
                      <a:pt x="324" y="29630"/>
                      <a:pt x="399" y="29773"/>
                      <a:pt x="480" y="29911"/>
                    </a:cubicBezTo>
                    <a:cubicBezTo>
                      <a:pt x="562" y="30051"/>
                      <a:pt x="650" y="30181"/>
                      <a:pt x="766" y="30296"/>
                    </a:cubicBezTo>
                    <a:cubicBezTo>
                      <a:pt x="827" y="30357"/>
                      <a:pt x="888" y="30426"/>
                      <a:pt x="956" y="30483"/>
                    </a:cubicBezTo>
                    <a:cubicBezTo>
                      <a:pt x="1008" y="30528"/>
                      <a:pt x="1062" y="30572"/>
                      <a:pt x="1116" y="30613"/>
                    </a:cubicBezTo>
                    <a:cubicBezTo>
                      <a:pt x="1201" y="30677"/>
                      <a:pt x="1290" y="30732"/>
                      <a:pt x="1375" y="30789"/>
                    </a:cubicBezTo>
                    <a:cubicBezTo>
                      <a:pt x="1470" y="30854"/>
                      <a:pt x="1569" y="30916"/>
                      <a:pt x="1674" y="30960"/>
                    </a:cubicBezTo>
                    <a:cubicBezTo>
                      <a:pt x="1755" y="30997"/>
                      <a:pt x="1854" y="31018"/>
                      <a:pt x="1943" y="31034"/>
                    </a:cubicBezTo>
                    <a:cubicBezTo>
                      <a:pt x="1993" y="31043"/>
                      <a:pt x="2044" y="31047"/>
                      <a:pt x="2095" y="31047"/>
                    </a:cubicBezTo>
                    <a:cubicBezTo>
                      <a:pt x="2176" y="31047"/>
                      <a:pt x="2258" y="31039"/>
                      <a:pt x="2338" y="31034"/>
                    </a:cubicBezTo>
                    <a:cubicBezTo>
                      <a:pt x="2463" y="31027"/>
                      <a:pt x="2586" y="31007"/>
                      <a:pt x="2708" y="30983"/>
                    </a:cubicBezTo>
                    <a:cubicBezTo>
                      <a:pt x="2834" y="30963"/>
                      <a:pt x="2956" y="30925"/>
                      <a:pt x="3076" y="30881"/>
                    </a:cubicBezTo>
                    <a:cubicBezTo>
                      <a:pt x="3184" y="30837"/>
                      <a:pt x="3286" y="30783"/>
                      <a:pt x="3385" y="30721"/>
                    </a:cubicBezTo>
                    <a:cubicBezTo>
                      <a:pt x="3722" y="30524"/>
                      <a:pt x="4062" y="30327"/>
                      <a:pt x="4372" y="30082"/>
                    </a:cubicBezTo>
                    <a:cubicBezTo>
                      <a:pt x="4508" y="29977"/>
                      <a:pt x="4633" y="29861"/>
                      <a:pt x="4766" y="29752"/>
                    </a:cubicBezTo>
                    <a:cubicBezTo>
                      <a:pt x="4899" y="29640"/>
                      <a:pt x="5028" y="29524"/>
                      <a:pt x="5157" y="29405"/>
                    </a:cubicBezTo>
                    <a:cubicBezTo>
                      <a:pt x="5429" y="29153"/>
                      <a:pt x="5695" y="28895"/>
                      <a:pt x="5964" y="28643"/>
                    </a:cubicBezTo>
                    <a:cubicBezTo>
                      <a:pt x="6219" y="28405"/>
                      <a:pt x="6481" y="28173"/>
                      <a:pt x="6736" y="27939"/>
                    </a:cubicBezTo>
                    <a:cubicBezTo>
                      <a:pt x="6875" y="27813"/>
                      <a:pt x="7015" y="27684"/>
                      <a:pt x="7158" y="27561"/>
                    </a:cubicBezTo>
                    <a:cubicBezTo>
                      <a:pt x="7304" y="27439"/>
                      <a:pt x="7450" y="27313"/>
                      <a:pt x="7593" y="27190"/>
                    </a:cubicBezTo>
                    <a:cubicBezTo>
                      <a:pt x="7740" y="27065"/>
                      <a:pt x="7886" y="26949"/>
                      <a:pt x="8035" y="26830"/>
                    </a:cubicBezTo>
                    <a:cubicBezTo>
                      <a:pt x="8181" y="26711"/>
                      <a:pt x="8324" y="26589"/>
                      <a:pt x="8474" y="26476"/>
                    </a:cubicBezTo>
                    <a:cubicBezTo>
                      <a:pt x="8624" y="26360"/>
                      <a:pt x="8777" y="26248"/>
                      <a:pt x="8923" y="26129"/>
                    </a:cubicBezTo>
                    <a:cubicBezTo>
                      <a:pt x="9079" y="26007"/>
                      <a:pt x="9233" y="25874"/>
                      <a:pt x="9386" y="25741"/>
                    </a:cubicBezTo>
                    <a:cubicBezTo>
                      <a:pt x="9671" y="25490"/>
                      <a:pt x="9933" y="25211"/>
                      <a:pt x="10202" y="24942"/>
                    </a:cubicBezTo>
                    <a:cubicBezTo>
                      <a:pt x="10393" y="24755"/>
                      <a:pt x="10586" y="24568"/>
                      <a:pt x="10781" y="24384"/>
                    </a:cubicBezTo>
                    <a:cubicBezTo>
                      <a:pt x="10974" y="24204"/>
                      <a:pt x="11175" y="24027"/>
                      <a:pt x="11373" y="23846"/>
                    </a:cubicBezTo>
                    <a:cubicBezTo>
                      <a:pt x="11563" y="23677"/>
                      <a:pt x="11750" y="23496"/>
                      <a:pt x="11930" y="23316"/>
                    </a:cubicBezTo>
                    <a:cubicBezTo>
                      <a:pt x="12124" y="23122"/>
                      <a:pt x="12307" y="22918"/>
                      <a:pt x="12495" y="22721"/>
                    </a:cubicBezTo>
                    <a:cubicBezTo>
                      <a:pt x="12675" y="22537"/>
                      <a:pt x="12859" y="22356"/>
                      <a:pt x="13050" y="22180"/>
                    </a:cubicBezTo>
                    <a:cubicBezTo>
                      <a:pt x="13263" y="21979"/>
                      <a:pt x="13485" y="21785"/>
                      <a:pt x="13699" y="21588"/>
                    </a:cubicBezTo>
                    <a:cubicBezTo>
                      <a:pt x="13808" y="21489"/>
                      <a:pt x="13917" y="21387"/>
                      <a:pt x="14022" y="21285"/>
                    </a:cubicBezTo>
                    <a:cubicBezTo>
                      <a:pt x="14144" y="21166"/>
                      <a:pt x="14260" y="21040"/>
                      <a:pt x="14376" y="20911"/>
                    </a:cubicBezTo>
                    <a:cubicBezTo>
                      <a:pt x="14563" y="20707"/>
                      <a:pt x="14744" y="20496"/>
                      <a:pt x="14934" y="20295"/>
                    </a:cubicBezTo>
                    <a:cubicBezTo>
                      <a:pt x="15274" y="19951"/>
                      <a:pt x="15611" y="19608"/>
                      <a:pt x="15945" y="19257"/>
                    </a:cubicBezTo>
                    <a:lnTo>
                      <a:pt x="15945" y="19257"/>
                    </a:lnTo>
                    <a:cubicBezTo>
                      <a:pt x="15920" y="19282"/>
                      <a:pt x="15900" y="19306"/>
                      <a:pt x="15876" y="19326"/>
                    </a:cubicBezTo>
                    <a:cubicBezTo>
                      <a:pt x="16271" y="18921"/>
                      <a:pt x="16652" y="18502"/>
                      <a:pt x="17043" y="18094"/>
                    </a:cubicBezTo>
                    <a:cubicBezTo>
                      <a:pt x="17305" y="17825"/>
                      <a:pt x="17570" y="17563"/>
                      <a:pt x="17832" y="17295"/>
                    </a:cubicBezTo>
                    <a:cubicBezTo>
                      <a:pt x="17961" y="17166"/>
                      <a:pt x="18091" y="17040"/>
                      <a:pt x="18220" y="16910"/>
                    </a:cubicBezTo>
                    <a:cubicBezTo>
                      <a:pt x="18356" y="16771"/>
                      <a:pt x="18496" y="16635"/>
                      <a:pt x="18631" y="16499"/>
                    </a:cubicBezTo>
                    <a:cubicBezTo>
                      <a:pt x="19182" y="15948"/>
                      <a:pt x="19703" y="15363"/>
                      <a:pt x="20234" y="14788"/>
                    </a:cubicBezTo>
                    <a:cubicBezTo>
                      <a:pt x="20482" y="14519"/>
                      <a:pt x="20730" y="14250"/>
                      <a:pt x="20975" y="13979"/>
                    </a:cubicBezTo>
                    <a:cubicBezTo>
                      <a:pt x="21227" y="13699"/>
                      <a:pt x="21485" y="13427"/>
                      <a:pt x="21741" y="13151"/>
                    </a:cubicBezTo>
                    <a:cubicBezTo>
                      <a:pt x="21986" y="12894"/>
                      <a:pt x="22206" y="12614"/>
                      <a:pt x="22441" y="12346"/>
                    </a:cubicBezTo>
                    <a:cubicBezTo>
                      <a:pt x="22686" y="12066"/>
                      <a:pt x="22941" y="11791"/>
                      <a:pt x="23193" y="11512"/>
                    </a:cubicBezTo>
                    <a:cubicBezTo>
                      <a:pt x="23319" y="11376"/>
                      <a:pt x="23442" y="11236"/>
                      <a:pt x="23561" y="11093"/>
                    </a:cubicBezTo>
                    <a:cubicBezTo>
                      <a:pt x="23680" y="10950"/>
                      <a:pt x="23806" y="10812"/>
                      <a:pt x="23928" y="10672"/>
                    </a:cubicBezTo>
                    <a:cubicBezTo>
                      <a:pt x="24051" y="10536"/>
                      <a:pt x="24170" y="10403"/>
                      <a:pt x="24288" y="10267"/>
                    </a:cubicBezTo>
                    <a:cubicBezTo>
                      <a:pt x="24404" y="10131"/>
                      <a:pt x="24517" y="9988"/>
                      <a:pt x="24622" y="9845"/>
                    </a:cubicBezTo>
                    <a:cubicBezTo>
                      <a:pt x="24734" y="9696"/>
                      <a:pt x="24847" y="9546"/>
                      <a:pt x="24962" y="9399"/>
                    </a:cubicBezTo>
                    <a:cubicBezTo>
                      <a:pt x="25071" y="9261"/>
                      <a:pt x="25183" y="9118"/>
                      <a:pt x="25292" y="8978"/>
                    </a:cubicBezTo>
                    <a:cubicBezTo>
                      <a:pt x="25404" y="8835"/>
                      <a:pt x="25509" y="8685"/>
                      <a:pt x="25615" y="8542"/>
                    </a:cubicBezTo>
                    <a:cubicBezTo>
                      <a:pt x="25727" y="8389"/>
                      <a:pt x="25839" y="8240"/>
                      <a:pt x="25952" y="8090"/>
                    </a:cubicBezTo>
                    <a:cubicBezTo>
                      <a:pt x="26048" y="7961"/>
                      <a:pt x="26139" y="7832"/>
                      <a:pt x="26241" y="7705"/>
                    </a:cubicBezTo>
                    <a:cubicBezTo>
                      <a:pt x="26296" y="7641"/>
                      <a:pt x="26350" y="7573"/>
                      <a:pt x="26404" y="7508"/>
                    </a:cubicBezTo>
                    <a:cubicBezTo>
                      <a:pt x="26466" y="7433"/>
                      <a:pt x="26533" y="7366"/>
                      <a:pt x="26591" y="7291"/>
                    </a:cubicBezTo>
                    <a:cubicBezTo>
                      <a:pt x="26652" y="7212"/>
                      <a:pt x="26714" y="7134"/>
                      <a:pt x="26768" y="7056"/>
                    </a:cubicBezTo>
                    <a:cubicBezTo>
                      <a:pt x="26823" y="6978"/>
                      <a:pt x="26884" y="6903"/>
                      <a:pt x="26938" y="6821"/>
                    </a:cubicBezTo>
                    <a:cubicBezTo>
                      <a:pt x="26990" y="6736"/>
                      <a:pt x="27051" y="6658"/>
                      <a:pt x="27105" y="6573"/>
                    </a:cubicBezTo>
                    <a:cubicBezTo>
                      <a:pt x="27148" y="6508"/>
                      <a:pt x="27188" y="6440"/>
                      <a:pt x="27225" y="6372"/>
                    </a:cubicBezTo>
                    <a:lnTo>
                      <a:pt x="27225" y="6372"/>
                    </a:lnTo>
                    <a:cubicBezTo>
                      <a:pt x="27220" y="6382"/>
                      <a:pt x="27215" y="6393"/>
                      <a:pt x="27211" y="6403"/>
                    </a:cubicBezTo>
                    <a:cubicBezTo>
                      <a:pt x="27224" y="6375"/>
                      <a:pt x="27238" y="6352"/>
                      <a:pt x="27252" y="6328"/>
                    </a:cubicBezTo>
                    <a:cubicBezTo>
                      <a:pt x="27282" y="6273"/>
                      <a:pt x="27323" y="6229"/>
                      <a:pt x="27360" y="6179"/>
                    </a:cubicBezTo>
                    <a:cubicBezTo>
                      <a:pt x="27384" y="6148"/>
                      <a:pt x="27408" y="6113"/>
                      <a:pt x="27435" y="6083"/>
                    </a:cubicBezTo>
                    <a:cubicBezTo>
                      <a:pt x="27476" y="6025"/>
                      <a:pt x="27506" y="5961"/>
                      <a:pt x="27537" y="5896"/>
                    </a:cubicBezTo>
                    <a:cubicBezTo>
                      <a:pt x="27580" y="5811"/>
                      <a:pt x="27595" y="5712"/>
                      <a:pt x="27615" y="5617"/>
                    </a:cubicBezTo>
                    <a:lnTo>
                      <a:pt x="27615" y="5617"/>
                    </a:lnTo>
                    <a:cubicBezTo>
                      <a:pt x="27615" y="5617"/>
                      <a:pt x="27615" y="5617"/>
                      <a:pt x="27615" y="5617"/>
                    </a:cubicBezTo>
                    <a:cubicBezTo>
                      <a:pt x="27615" y="5617"/>
                      <a:pt x="27615" y="5617"/>
                      <a:pt x="27615" y="5616"/>
                    </a:cubicBezTo>
                    <a:lnTo>
                      <a:pt x="27615" y="5616"/>
                    </a:lnTo>
                    <a:cubicBezTo>
                      <a:pt x="27615" y="5617"/>
                      <a:pt x="27615" y="5617"/>
                      <a:pt x="27615" y="5617"/>
                    </a:cubicBezTo>
                    <a:lnTo>
                      <a:pt x="27615" y="5617"/>
                    </a:lnTo>
                    <a:cubicBezTo>
                      <a:pt x="27619" y="5608"/>
                      <a:pt x="27621" y="5597"/>
                      <a:pt x="27622" y="5587"/>
                    </a:cubicBezTo>
                    <a:lnTo>
                      <a:pt x="27622" y="5587"/>
                    </a:lnTo>
                    <a:cubicBezTo>
                      <a:pt x="27620" y="5597"/>
                      <a:pt x="27618" y="5607"/>
                      <a:pt x="27615" y="5616"/>
                    </a:cubicBezTo>
                    <a:lnTo>
                      <a:pt x="27615" y="5616"/>
                    </a:lnTo>
                    <a:cubicBezTo>
                      <a:pt x="27617" y="5605"/>
                      <a:pt x="27620" y="5594"/>
                      <a:pt x="27622" y="5583"/>
                    </a:cubicBezTo>
                    <a:lnTo>
                      <a:pt x="27622" y="5583"/>
                    </a:lnTo>
                    <a:cubicBezTo>
                      <a:pt x="27622" y="5584"/>
                      <a:pt x="27622" y="5586"/>
                      <a:pt x="27622" y="5587"/>
                    </a:cubicBezTo>
                    <a:lnTo>
                      <a:pt x="27622" y="5587"/>
                    </a:lnTo>
                    <a:cubicBezTo>
                      <a:pt x="27639" y="5517"/>
                      <a:pt x="27650" y="5450"/>
                      <a:pt x="27656" y="5378"/>
                    </a:cubicBezTo>
                    <a:cubicBezTo>
                      <a:pt x="27663" y="5304"/>
                      <a:pt x="27663" y="5229"/>
                      <a:pt x="27670" y="5154"/>
                    </a:cubicBezTo>
                    <a:cubicBezTo>
                      <a:pt x="27680" y="5066"/>
                      <a:pt x="27704" y="4981"/>
                      <a:pt x="27717" y="4893"/>
                    </a:cubicBezTo>
                    <a:cubicBezTo>
                      <a:pt x="27728" y="4811"/>
                      <a:pt x="27737" y="4729"/>
                      <a:pt x="27745" y="4648"/>
                    </a:cubicBezTo>
                    <a:cubicBezTo>
                      <a:pt x="27748" y="4566"/>
                      <a:pt x="27758" y="4488"/>
                      <a:pt x="27758" y="4409"/>
                    </a:cubicBezTo>
                    <a:cubicBezTo>
                      <a:pt x="27762" y="4328"/>
                      <a:pt x="27775" y="4246"/>
                      <a:pt x="27789" y="4164"/>
                    </a:cubicBezTo>
                    <a:cubicBezTo>
                      <a:pt x="27806" y="4086"/>
                      <a:pt x="27813" y="3998"/>
                      <a:pt x="27816" y="3916"/>
                    </a:cubicBezTo>
                    <a:cubicBezTo>
                      <a:pt x="27819" y="3831"/>
                      <a:pt x="27809" y="3742"/>
                      <a:pt x="27803" y="3658"/>
                    </a:cubicBezTo>
                    <a:cubicBezTo>
                      <a:pt x="27806" y="3600"/>
                      <a:pt x="27813" y="3542"/>
                      <a:pt x="27819" y="3480"/>
                    </a:cubicBezTo>
                    <a:cubicBezTo>
                      <a:pt x="27826" y="3413"/>
                      <a:pt x="27830" y="3345"/>
                      <a:pt x="27836" y="3276"/>
                    </a:cubicBezTo>
                    <a:cubicBezTo>
                      <a:pt x="27844" y="3219"/>
                      <a:pt x="27853" y="3161"/>
                      <a:pt x="27857" y="3100"/>
                    </a:cubicBezTo>
                    <a:cubicBezTo>
                      <a:pt x="27857" y="3039"/>
                      <a:pt x="27853" y="2977"/>
                      <a:pt x="27847" y="2913"/>
                    </a:cubicBezTo>
                    <a:cubicBezTo>
                      <a:pt x="27850" y="2852"/>
                      <a:pt x="27860" y="2794"/>
                      <a:pt x="27864" y="2733"/>
                    </a:cubicBezTo>
                    <a:cubicBezTo>
                      <a:pt x="27871" y="2648"/>
                      <a:pt x="27884" y="2562"/>
                      <a:pt x="27891" y="2477"/>
                    </a:cubicBezTo>
                    <a:cubicBezTo>
                      <a:pt x="27894" y="2436"/>
                      <a:pt x="27897" y="2395"/>
                      <a:pt x="27901" y="2351"/>
                    </a:cubicBezTo>
                    <a:cubicBezTo>
                      <a:pt x="27901" y="2317"/>
                      <a:pt x="27897" y="2280"/>
                      <a:pt x="27897" y="2243"/>
                    </a:cubicBezTo>
                    <a:cubicBezTo>
                      <a:pt x="27897" y="2171"/>
                      <a:pt x="27888" y="2100"/>
                      <a:pt x="27880" y="2031"/>
                    </a:cubicBezTo>
                    <a:cubicBezTo>
                      <a:pt x="27884" y="1960"/>
                      <a:pt x="27894" y="1888"/>
                      <a:pt x="27901" y="1821"/>
                    </a:cubicBezTo>
                    <a:cubicBezTo>
                      <a:pt x="27905" y="1773"/>
                      <a:pt x="27897" y="1722"/>
                      <a:pt x="27897" y="1674"/>
                    </a:cubicBezTo>
                    <a:cubicBezTo>
                      <a:pt x="27897" y="1610"/>
                      <a:pt x="27894" y="1549"/>
                      <a:pt x="27891" y="1484"/>
                    </a:cubicBezTo>
                    <a:cubicBezTo>
                      <a:pt x="27891" y="1423"/>
                      <a:pt x="27888" y="1362"/>
                      <a:pt x="27888" y="1301"/>
                    </a:cubicBezTo>
                    <a:lnTo>
                      <a:pt x="27888" y="1331"/>
                    </a:lnTo>
                    <a:cubicBezTo>
                      <a:pt x="27884" y="1185"/>
                      <a:pt x="27877" y="1035"/>
                      <a:pt x="27850" y="892"/>
                    </a:cubicBezTo>
                    <a:cubicBezTo>
                      <a:pt x="27836" y="834"/>
                      <a:pt x="27833" y="773"/>
                      <a:pt x="27823" y="715"/>
                    </a:cubicBezTo>
                    <a:cubicBezTo>
                      <a:pt x="27813" y="647"/>
                      <a:pt x="27799" y="586"/>
                      <a:pt x="27778" y="521"/>
                    </a:cubicBezTo>
                    <a:cubicBezTo>
                      <a:pt x="27768" y="484"/>
                      <a:pt x="27758" y="443"/>
                      <a:pt x="27745" y="406"/>
                    </a:cubicBezTo>
                    <a:cubicBezTo>
                      <a:pt x="27734" y="385"/>
                      <a:pt x="27724" y="365"/>
                      <a:pt x="27717" y="345"/>
                    </a:cubicBezTo>
                    <a:cubicBezTo>
                      <a:pt x="27711" y="331"/>
                      <a:pt x="27701" y="314"/>
                      <a:pt x="27690" y="300"/>
                    </a:cubicBezTo>
                    <a:cubicBezTo>
                      <a:pt x="27693" y="232"/>
                      <a:pt x="27673" y="161"/>
                      <a:pt x="27629" y="106"/>
                    </a:cubicBezTo>
                    <a:cubicBezTo>
                      <a:pt x="27599" y="69"/>
                      <a:pt x="27554" y="31"/>
                      <a:pt x="27503" y="15"/>
                    </a:cubicBezTo>
                    <a:cubicBezTo>
                      <a:pt x="27479" y="4"/>
                      <a:pt x="27456" y="1"/>
                      <a:pt x="2743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7"/>
              <p:cNvSpPr/>
              <p:nvPr/>
            </p:nvSpPr>
            <p:spPr>
              <a:xfrm>
                <a:off x="4222250" y="3206675"/>
                <a:ext cx="75125" cy="48225"/>
              </a:xfrm>
              <a:custGeom>
                <a:rect b="b" l="l" r="r" t="t"/>
                <a:pathLst>
                  <a:path extrusionOk="0" h="1929" w="3005">
                    <a:moveTo>
                      <a:pt x="237" y="1"/>
                    </a:moveTo>
                    <a:cubicBezTo>
                      <a:pt x="165" y="1"/>
                      <a:pt x="93" y="35"/>
                      <a:pt x="51" y="94"/>
                    </a:cubicBezTo>
                    <a:cubicBezTo>
                      <a:pt x="14" y="142"/>
                      <a:pt x="0" y="206"/>
                      <a:pt x="10" y="264"/>
                    </a:cubicBezTo>
                    <a:cubicBezTo>
                      <a:pt x="21" y="326"/>
                      <a:pt x="51" y="373"/>
                      <a:pt x="99" y="410"/>
                    </a:cubicBezTo>
                    <a:cubicBezTo>
                      <a:pt x="276" y="557"/>
                      <a:pt x="456" y="703"/>
                      <a:pt x="636" y="842"/>
                    </a:cubicBezTo>
                    <a:cubicBezTo>
                      <a:pt x="712" y="904"/>
                      <a:pt x="783" y="965"/>
                      <a:pt x="858" y="1026"/>
                    </a:cubicBezTo>
                    <a:cubicBezTo>
                      <a:pt x="943" y="1090"/>
                      <a:pt x="1028" y="1155"/>
                      <a:pt x="1120" y="1213"/>
                    </a:cubicBezTo>
                    <a:cubicBezTo>
                      <a:pt x="1197" y="1261"/>
                      <a:pt x="1279" y="1308"/>
                      <a:pt x="1354" y="1359"/>
                    </a:cubicBezTo>
                    <a:cubicBezTo>
                      <a:pt x="1432" y="1414"/>
                      <a:pt x="1500" y="1475"/>
                      <a:pt x="1582" y="1526"/>
                    </a:cubicBezTo>
                    <a:cubicBezTo>
                      <a:pt x="1677" y="1588"/>
                      <a:pt x="1779" y="1638"/>
                      <a:pt x="1881" y="1690"/>
                    </a:cubicBezTo>
                    <a:cubicBezTo>
                      <a:pt x="1960" y="1731"/>
                      <a:pt x="2041" y="1764"/>
                      <a:pt x="2123" y="1798"/>
                    </a:cubicBezTo>
                    <a:cubicBezTo>
                      <a:pt x="2228" y="1839"/>
                      <a:pt x="2334" y="1877"/>
                      <a:pt x="2439" y="1907"/>
                    </a:cubicBezTo>
                    <a:cubicBezTo>
                      <a:pt x="2494" y="1924"/>
                      <a:pt x="2549" y="1929"/>
                      <a:pt x="2604" y="1929"/>
                    </a:cubicBezTo>
                    <a:cubicBezTo>
                      <a:pt x="2625" y="1929"/>
                      <a:pt x="2646" y="1928"/>
                      <a:pt x="2667" y="1927"/>
                    </a:cubicBezTo>
                    <a:lnTo>
                      <a:pt x="2786" y="1927"/>
                    </a:lnTo>
                    <a:cubicBezTo>
                      <a:pt x="2855" y="1924"/>
                      <a:pt x="2936" y="1883"/>
                      <a:pt x="2970" y="1822"/>
                    </a:cubicBezTo>
                    <a:cubicBezTo>
                      <a:pt x="2977" y="1808"/>
                      <a:pt x="2984" y="1795"/>
                      <a:pt x="2990" y="1784"/>
                    </a:cubicBezTo>
                    <a:cubicBezTo>
                      <a:pt x="3001" y="1757"/>
                      <a:pt x="3004" y="1726"/>
                      <a:pt x="3001" y="1700"/>
                    </a:cubicBezTo>
                    <a:cubicBezTo>
                      <a:pt x="2990" y="1645"/>
                      <a:pt x="2949" y="1588"/>
                      <a:pt x="2895" y="1574"/>
                    </a:cubicBezTo>
                    <a:cubicBezTo>
                      <a:pt x="2878" y="1567"/>
                      <a:pt x="2864" y="1560"/>
                      <a:pt x="2847" y="1553"/>
                    </a:cubicBezTo>
                    <a:cubicBezTo>
                      <a:pt x="2820" y="1543"/>
                      <a:pt x="2800" y="1540"/>
                      <a:pt x="2776" y="1540"/>
                    </a:cubicBezTo>
                    <a:cubicBezTo>
                      <a:pt x="2753" y="1536"/>
                      <a:pt x="2728" y="1536"/>
                      <a:pt x="2708" y="1533"/>
                    </a:cubicBezTo>
                    <a:cubicBezTo>
                      <a:pt x="2667" y="1533"/>
                      <a:pt x="2630" y="1526"/>
                      <a:pt x="2589" y="1519"/>
                    </a:cubicBezTo>
                    <a:cubicBezTo>
                      <a:pt x="2562" y="1509"/>
                      <a:pt x="2538" y="1499"/>
                      <a:pt x="2511" y="1486"/>
                    </a:cubicBezTo>
                    <a:cubicBezTo>
                      <a:pt x="2480" y="1472"/>
                      <a:pt x="2453" y="1461"/>
                      <a:pt x="2422" y="1448"/>
                    </a:cubicBezTo>
                    <a:cubicBezTo>
                      <a:pt x="2368" y="1424"/>
                      <a:pt x="2310" y="1397"/>
                      <a:pt x="2255" y="1373"/>
                    </a:cubicBezTo>
                    <a:cubicBezTo>
                      <a:pt x="2150" y="1326"/>
                      <a:pt x="2048" y="1274"/>
                      <a:pt x="1946" y="1220"/>
                    </a:cubicBezTo>
                    <a:cubicBezTo>
                      <a:pt x="1881" y="1186"/>
                      <a:pt x="1820" y="1145"/>
                      <a:pt x="1762" y="1101"/>
                    </a:cubicBezTo>
                    <a:cubicBezTo>
                      <a:pt x="1735" y="1081"/>
                      <a:pt x="1712" y="1057"/>
                      <a:pt x="1684" y="1040"/>
                    </a:cubicBezTo>
                    <a:cubicBezTo>
                      <a:pt x="1654" y="1012"/>
                      <a:pt x="1619" y="988"/>
                      <a:pt x="1585" y="968"/>
                    </a:cubicBezTo>
                    <a:cubicBezTo>
                      <a:pt x="1524" y="924"/>
                      <a:pt x="1459" y="886"/>
                      <a:pt x="1395" y="846"/>
                    </a:cubicBezTo>
                    <a:cubicBezTo>
                      <a:pt x="1324" y="805"/>
                      <a:pt x="1255" y="754"/>
                      <a:pt x="1191" y="703"/>
                    </a:cubicBezTo>
                    <a:cubicBezTo>
                      <a:pt x="1130" y="659"/>
                      <a:pt x="1072" y="608"/>
                      <a:pt x="1014" y="560"/>
                    </a:cubicBezTo>
                    <a:cubicBezTo>
                      <a:pt x="946" y="506"/>
                      <a:pt x="881" y="451"/>
                      <a:pt x="814" y="400"/>
                    </a:cubicBezTo>
                    <a:cubicBezTo>
                      <a:pt x="663" y="285"/>
                      <a:pt x="517" y="165"/>
                      <a:pt x="371" y="46"/>
                    </a:cubicBezTo>
                    <a:cubicBezTo>
                      <a:pt x="354" y="32"/>
                      <a:pt x="334" y="23"/>
                      <a:pt x="316" y="16"/>
                    </a:cubicBezTo>
                    <a:cubicBezTo>
                      <a:pt x="291" y="6"/>
                      <a:pt x="264" y="1"/>
                      <a:pt x="23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7"/>
              <p:cNvSpPr/>
              <p:nvPr/>
            </p:nvSpPr>
            <p:spPr>
              <a:xfrm>
                <a:off x="4148275" y="3222900"/>
                <a:ext cx="139050" cy="110400"/>
              </a:xfrm>
              <a:custGeom>
                <a:rect b="b" l="l" r="r" t="t"/>
                <a:pathLst>
                  <a:path extrusionOk="0" h="4416" w="5562">
                    <a:moveTo>
                      <a:pt x="251" y="0"/>
                    </a:moveTo>
                    <a:cubicBezTo>
                      <a:pt x="214" y="0"/>
                      <a:pt x="176" y="9"/>
                      <a:pt x="146" y="23"/>
                    </a:cubicBezTo>
                    <a:cubicBezTo>
                      <a:pt x="88" y="47"/>
                      <a:pt x="44" y="95"/>
                      <a:pt x="24" y="152"/>
                    </a:cubicBezTo>
                    <a:cubicBezTo>
                      <a:pt x="0" y="210"/>
                      <a:pt x="0" y="275"/>
                      <a:pt x="27" y="333"/>
                    </a:cubicBezTo>
                    <a:cubicBezTo>
                      <a:pt x="38" y="350"/>
                      <a:pt x="47" y="367"/>
                      <a:pt x="58" y="384"/>
                    </a:cubicBezTo>
                    <a:cubicBezTo>
                      <a:pt x="85" y="418"/>
                      <a:pt x="119" y="441"/>
                      <a:pt x="156" y="455"/>
                    </a:cubicBezTo>
                    <a:cubicBezTo>
                      <a:pt x="190" y="473"/>
                      <a:pt x="225" y="493"/>
                      <a:pt x="258" y="510"/>
                    </a:cubicBezTo>
                    <a:cubicBezTo>
                      <a:pt x="357" y="567"/>
                      <a:pt x="456" y="622"/>
                      <a:pt x="551" y="677"/>
                    </a:cubicBezTo>
                    <a:cubicBezTo>
                      <a:pt x="633" y="724"/>
                      <a:pt x="707" y="771"/>
                      <a:pt x="782" y="823"/>
                    </a:cubicBezTo>
                    <a:cubicBezTo>
                      <a:pt x="966" y="942"/>
                      <a:pt x="1150" y="1064"/>
                      <a:pt x="1327" y="1193"/>
                    </a:cubicBezTo>
                    <a:cubicBezTo>
                      <a:pt x="1412" y="1255"/>
                      <a:pt x="1493" y="1316"/>
                      <a:pt x="1575" y="1380"/>
                    </a:cubicBezTo>
                    <a:cubicBezTo>
                      <a:pt x="1657" y="1445"/>
                      <a:pt x="1741" y="1510"/>
                      <a:pt x="1820" y="1581"/>
                    </a:cubicBezTo>
                    <a:cubicBezTo>
                      <a:pt x="1980" y="1724"/>
                      <a:pt x="2140" y="1867"/>
                      <a:pt x="2299" y="2007"/>
                    </a:cubicBezTo>
                    <a:cubicBezTo>
                      <a:pt x="2456" y="2146"/>
                      <a:pt x="2613" y="2282"/>
                      <a:pt x="2768" y="2415"/>
                    </a:cubicBezTo>
                    <a:cubicBezTo>
                      <a:pt x="2847" y="2479"/>
                      <a:pt x="2922" y="2544"/>
                      <a:pt x="2997" y="2608"/>
                    </a:cubicBezTo>
                    <a:cubicBezTo>
                      <a:pt x="3071" y="2674"/>
                      <a:pt x="3146" y="2741"/>
                      <a:pt x="3222" y="2809"/>
                    </a:cubicBezTo>
                    <a:cubicBezTo>
                      <a:pt x="3377" y="2952"/>
                      <a:pt x="3537" y="3088"/>
                      <a:pt x="3701" y="3221"/>
                    </a:cubicBezTo>
                    <a:cubicBezTo>
                      <a:pt x="3858" y="3347"/>
                      <a:pt x="4013" y="3476"/>
                      <a:pt x="4170" y="3602"/>
                    </a:cubicBezTo>
                    <a:cubicBezTo>
                      <a:pt x="4330" y="3731"/>
                      <a:pt x="4500" y="3847"/>
                      <a:pt x="4660" y="3976"/>
                    </a:cubicBezTo>
                    <a:cubicBezTo>
                      <a:pt x="4732" y="4030"/>
                      <a:pt x="4803" y="4085"/>
                      <a:pt x="4881" y="4136"/>
                    </a:cubicBezTo>
                    <a:cubicBezTo>
                      <a:pt x="4939" y="4177"/>
                      <a:pt x="5004" y="4208"/>
                      <a:pt x="5065" y="4248"/>
                    </a:cubicBezTo>
                    <a:cubicBezTo>
                      <a:pt x="5120" y="4286"/>
                      <a:pt x="5174" y="4333"/>
                      <a:pt x="5225" y="4374"/>
                    </a:cubicBezTo>
                    <a:cubicBezTo>
                      <a:pt x="5257" y="4403"/>
                      <a:pt x="5299" y="4416"/>
                      <a:pt x="5341" y="4416"/>
                    </a:cubicBezTo>
                    <a:cubicBezTo>
                      <a:pt x="5389" y="4416"/>
                      <a:pt x="5439" y="4399"/>
                      <a:pt x="5476" y="4371"/>
                    </a:cubicBezTo>
                    <a:cubicBezTo>
                      <a:pt x="5503" y="4347"/>
                      <a:pt x="5524" y="4316"/>
                      <a:pt x="5538" y="4282"/>
                    </a:cubicBezTo>
                    <a:cubicBezTo>
                      <a:pt x="5558" y="4238"/>
                      <a:pt x="5561" y="4170"/>
                      <a:pt x="5534" y="4126"/>
                    </a:cubicBezTo>
                    <a:cubicBezTo>
                      <a:pt x="5511" y="4082"/>
                      <a:pt x="5483" y="4037"/>
                      <a:pt x="5450" y="4000"/>
                    </a:cubicBezTo>
                    <a:cubicBezTo>
                      <a:pt x="5422" y="3969"/>
                      <a:pt x="5395" y="3945"/>
                      <a:pt x="5365" y="3919"/>
                    </a:cubicBezTo>
                    <a:cubicBezTo>
                      <a:pt x="5313" y="3867"/>
                      <a:pt x="5252" y="3826"/>
                      <a:pt x="5194" y="3785"/>
                    </a:cubicBezTo>
                    <a:cubicBezTo>
                      <a:pt x="5116" y="3724"/>
                      <a:pt x="5041" y="3663"/>
                      <a:pt x="4969" y="3599"/>
                    </a:cubicBezTo>
                    <a:cubicBezTo>
                      <a:pt x="4823" y="3465"/>
                      <a:pt x="4667" y="3343"/>
                      <a:pt x="4514" y="3217"/>
                    </a:cubicBezTo>
                    <a:cubicBezTo>
                      <a:pt x="4357" y="3092"/>
                      <a:pt x="4208" y="2955"/>
                      <a:pt x="4054" y="2826"/>
                    </a:cubicBezTo>
                    <a:cubicBezTo>
                      <a:pt x="3898" y="2694"/>
                      <a:pt x="3738" y="2561"/>
                      <a:pt x="3585" y="2425"/>
                    </a:cubicBezTo>
                    <a:cubicBezTo>
                      <a:pt x="3507" y="2354"/>
                      <a:pt x="3429" y="2282"/>
                      <a:pt x="3347" y="2214"/>
                    </a:cubicBezTo>
                    <a:cubicBezTo>
                      <a:pt x="3269" y="2146"/>
                      <a:pt x="3187" y="2082"/>
                      <a:pt x="3109" y="2016"/>
                    </a:cubicBezTo>
                    <a:cubicBezTo>
                      <a:pt x="2949" y="1887"/>
                      <a:pt x="2789" y="1758"/>
                      <a:pt x="2633" y="1625"/>
                    </a:cubicBezTo>
                    <a:cubicBezTo>
                      <a:pt x="2476" y="1493"/>
                      <a:pt x="2319" y="1357"/>
                      <a:pt x="2160" y="1224"/>
                    </a:cubicBezTo>
                    <a:cubicBezTo>
                      <a:pt x="2085" y="1159"/>
                      <a:pt x="2003" y="1095"/>
                      <a:pt x="1922" y="1033"/>
                    </a:cubicBezTo>
                    <a:cubicBezTo>
                      <a:pt x="1837" y="972"/>
                      <a:pt x="1755" y="908"/>
                      <a:pt x="1666" y="850"/>
                    </a:cubicBezTo>
                    <a:cubicBezTo>
                      <a:pt x="1470" y="710"/>
                      <a:pt x="1269" y="575"/>
                      <a:pt x="1065" y="445"/>
                    </a:cubicBezTo>
                    <a:cubicBezTo>
                      <a:pt x="826" y="289"/>
                      <a:pt x="578" y="149"/>
                      <a:pt x="327" y="16"/>
                    </a:cubicBezTo>
                    <a:cubicBezTo>
                      <a:pt x="323" y="16"/>
                      <a:pt x="316" y="13"/>
                      <a:pt x="313" y="10"/>
                    </a:cubicBezTo>
                    <a:cubicBezTo>
                      <a:pt x="294" y="3"/>
                      <a:pt x="272" y="0"/>
                      <a:pt x="2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
              <p:cNvSpPr/>
              <p:nvPr/>
            </p:nvSpPr>
            <p:spPr>
              <a:xfrm>
                <a:off x="2520475" y="4280100"/>
                <a:ext cx="95350" cy="142425"/>
              </a:xfrm>
              <a:custGeom>
                <a:rect b="b" l="l" r="r" t="t"/>
                <a:pathLst>
                  <a:path extrusionOk="0" h="5697" w="3814">
                    <a:moveTo>
                      <a:pt x="3063" y="0"/>
                    </a:moveTo>
                    <a:cubicBezTo>
                      <a:pt x="3045" y="0"/>
                      <a:pt x="3026" y="1"/>
                      <a:pt x="3008" y="2"/>
                    </a:cubicBezTo>
                    <a:cubicBezTo>
                      <a:pt x="2915" y="5"/>
                      <a:pt x="2821" y="22"/>
                      <a:pt x="2728" y="35"/>
                    </a:cubicBezTo>
                    <a:cubicBezTo>
                      <a:pt x="2634" y="49"/>
                      <a:pt x="2538" y="69"/>
                      <a:pt x="2443" y="87"/>
                    </a:cubicBezTo>
                    <a:cubicBezTo>
                      <a:pt x="2348" y="100"/>
                      <a:pt x="2249" y="117"/>
                      <a:pt x="2150" y="131"/>
                    </a:cubicBezTo>
                    <a:cubicBezTo>
                      <a:pt x="1912" y="168"/>
                      <a:pt x="1657" y="195"/>
                      <a:pt x="1425" y="273"/>
                    </a:cubicBezTo>
                    <a:cubicBezTo>
                      <a:pt x="1378" y="291"/>
                      <a:pt x="1327" y="318"/>
                      <a:pt x="1282" y="341"/>
                    </a:cubicBezTo>
                    <a:cubicBezTo>
                      <a:pt x="1235" y="358"/>
                      <a:pt x="1191" y="382"/>
                      <a:pt x="1157" y="406"/>
                    </a:cubicBezTo>
                    <a:cubicBezTo>
                      <a:pt x="1075" y="460"/>
                      <a:pt x="1004" y="542"/>
                      <a:pt x="963" y="630"/>
                    </a:cubicBezTo>
                    <a:cubicBezTo>
                      <a:pt x="919" y="729"/>
                      <a:pt x="895" y="834"/>
                      <a:pt x="909" y="947"/>
                    </a:cubicBezTo>
                    <a:cubicBezTo>
                      <a:pt x="912" y="967"/>
                      <a:pt x="915" y="994"/>
                      <a:pt x="922" y="1018"/>
                    </a:cubicBezTo>
                    <a:cubicBezTo>
                      <a:pt x="885" y="1083"/>
                      <a:pt x="844" y="1148"/>
                      <a:pt x="807" y="1212"/>
                    </a:cubicBezTo>
                    <a:cubicBezTo>
                      <a:pt x="776" y="1270"/>
                      <a:pt x="756" y="1332"/>
                      <a:pt x="728" y="1393"/>
                    </a:cubicBezTo>
                    <a:cubicBezTo>
                      <a:pt x="698" y="1461"/>
                      <a:pt x="660" y="1525"/>
                      <a:pt x="626" y="1590"/>
                    </a:cubicBezTo>
                    <a:cubicBezTo>
                      <a:pt x="596" y="1641"/>
                      <a:pt x="575" y="1699"/>
                      <a:pt x="552" y="1753"/>
                    </a:cubicBezTo>
                    <a:cubicBezTo>
                      <a:pt x="524" y="1821"/>
                      <a:pt x="491" y="1886"/>
                      <a:pt x="463" y="1954"/>
                    </a:cubicBezTo>
                    <a:cubicBezTo>
                      <a:pt x="433" y="2022"/>
                      <a:pt x="412" y="2093"/>
                      <a:pt x="381" y="2165"/>
                    </a:cubicBezTo>
                    <a:cubicBezTo>
                      <a:pt x="358" y="2219"/>
                      <a:pt x="331" y="2270"/>
                      <a:pt x="300" y="2318"/>
                    </a:cubicBezTo>
                    <a:cubicBezTo>
                      <a:pt x="273" y="2359"/>
                      <a:pt x="249" y="2399"/>
                      <a:pt x="225" y="2443"/>
                    </a:cubicBezTo>
                    <a:cubicBezTo>
                      <a:pt x="211" y="2471"/>
                      <a:pt x="201" y="2495"/>
                      <a:pt x="188" y="2522"/>
                    </a:cubicBezTo>
                    <a:cubicBezTo>
                      <a:pt x="157" y="2577"/>
                      <a:pt x="123" y="2630"/>
                      <a:pt x="95" y="2688"/>
                    </a:cubicBezTo>
                    <a:cubicBezTo>
                      <a:pt x="58" y="2763"/>
                      <a:pt x="34" y="2839"/>
                      <a:pt x="21" y="2916"/>
                    </a:cubicBezTo>
                    <a:cubicBezTo>
                      <a:pt x="7" y="2985"/>
                      <a:pt x="1" y="3056"/>
                      <a:pt x="4" y="3128"/>
                    </a:cubicBezTo>
                    <a:cubicBezTo>
                      <a:pt x="4" y="3209"/>
                      <a:pt x="28" y="3291"/>
                      <a:pt x="48" y="3369"/>
                    </a:cubicBezTo>
                    <a:cubicBezTo>
                      <a:pt x="72" y="3451"/>
                      <a:pt x="116" y="3508"/>
                      <a:pt x="157" y="3569"/>
                    </a:cubicBezTo>
                    <a:cubicBezTo>
                      <a:pt x="177" y="3627"/>
                      <a:pt x="201" y="3688"/>
                      <a:pt x="225" y="3746"/>
                    </a:cubicBezTo>
                    <a:cubicBezTo>
                      <a:pt x="259" y="3831"/>
                      <a:pt x="282" y="3916"/>
                      <a:pt x="310" y="4005"/>
                    </a:cubicBezTo>
                    <a:cubicBezTo>
                      <a:pt x="354" y="4158"/>
                      <a:pt x="395" y="4311"/>
                      <a:pt x="433" y="4464"/>
                    </a:cubicBezTo>
                    <a:cubicBezTo>
                      <a:pt x="453" y="4587"/>
                      <a:pt x="470" y="4709"/>
                      <a:pt x="477" y="4831"/>
                    </a:cubicBezTo>
                    <a:cubicBezTo>
                      <a:pt x="491" y="4978"/>
                      <a:pt x="483" y="5125"/>
                      <a:pt x="477" y="5267"/>
                    </a:cubicBezTo>
                    <a:cubicBezTo>
                      <a:pt x="473" y="5386"/>
                      <a:pt x="558" y="5522"/>
                      <a:pt x="643" y="5597"/>
                    </a:cubicBezTo>
                    <a:cubicBezTo>
                      <a:pt x="695" y="5641"/>
                      <a:pt x="759" y="5676"/>
                      <a:pt x="824" y="5696"/>
                    </a:cubicBezTo>
                    <a:cubicBezTo>
                      <a:pt x="838" y="5641"/>
                      <a:pt x="868" y="5563"/>
                      <a:pt x="895" y="5519"/>
                    </a:cubicBezTo>
                    <a:cubicBezTo>
                      <a:pt x="953" y="5417"/>
                      <a:pt x="1007" y="5338"/>
                      <a:pt x="1065" y="5277"/>
                    </a:cubicBezTo>
                    <a:cubicBezTo>
                      <a:pt x="1086" y="5254"/>
                      <a:pt x="1106" y="5227"/>
                      <a:pt x="1123" y="5206"/>
                    </a:cubicBezTo>
                    <a:cubicBezTo>
                      <a:pt x="1133" y="5186"/>
                      <a:pt x="1147" y="5165"/>
                      <a:pt x="1157" y="5145"/>
                    </a:cubicBezTo>
                    <a:cubicBezTo>
                      <a:pt x="1191" y="5094"/>
                      <a:pt x="1221" y="5039"/>
                      <a:pt x="1256" y="4985"/>
                    </a:cubicBezTo>
                    <a:cubicBezTo>
                      <a:pt x="1266" y="4971"/>
                      <a:pt x="1276" y="4954"/>
                      <a:pt x="1287" y="4937"/>
                    </a:cubicBezTo>
                    <a:cubicBezTo>
                      <a:pt x="1340" y="4855"/>
                      <a:pt x="1395" y="4770"/>
                      <a:pt x="1466" y="4702"/>
                    </a:cubicBezTo>
                    <a:cubicBezTo>
                      <a:pt x="1527" y="4641"/>
                      <a:pt x="1589" y="4587"/>
                      <a:pt x="1643" y="4542"/>
                    </a:cubicBezTo>
                    <a:cubicBezTo>
                      <a:pt x="1674" y="4512"/>
                      <a:pt x="1698" y="4488"/>
                      <a:pt x="1718" y="4464"/>
                    </a:cubicBezTo>
                    <a:cubicBezTo>
                      <a:pt x="1736" y="4434"/>
                      <a:pt x="1752" y="4403"/>
                      <a:pt x="1769" y="4373"/>
                    </a:cubicBezTo>
                    <a:cubicBezTo>
                      <a:pt x="1830" y="4253"/>
                      <a:pt x="1909" y="4141"/>
                      <a:pt x="1973" y="4049"/>
                    </a:cubicBezTo>
                    <a:cubicBezTo>
                      <a:pt x="1997" y="4018"/>
                      <a:pt x="2017" y="3988"/>
                      <a:pt x="2042" y="3957"/>
                    </a:cubicBezTo>
                    <a:lnTo>
                      <a:pt x="2042" y="3954"/>
                    </a:lnTo>
                    <a:cubicBezTo>
                      <a:pt x="2065" y="3903"/>
                      <a:pt x="2092" y="3852"/>
                      <a:pt x="2119" y="3801"/>
                    </a:cubicBezTo>
                    <a:cubicBezTo>
                      <a:pt x="2157" y="3750"/>
                      <a:pt x="2198" y="3702"/>
                      <a:pt x="2235" y="3651"/>
                    </a:cubicBezTo>
                    <a:cubicBezTo>
                      <a:pt x="2276" y="3594"/>
                      <a:pt x="2317" y="3536"/>
                      <a:pt x="2358" y="3481"/>
                    </a:cubicBezTo>
                    <a:cubicBezTo>
                      <a:pt x="2399" y="3417"/>
                      <a:pt x="2439" y="3352"/>
                      <a:pt x="2483" y="3291"/>
                    </a:cubicBezTo>
                    <a:cubicBezTo>
                      <a:pt x="2491" y="3280"/>
                      <a:pt x="2494" y="3274"/>
                      <a:pt x="2501" y="3263"/>
                    </a:cubicBezTo>
                    <a:cubicBezTo>
                      <a:pt x="2609" y="3097"/>
                      <a:pt x="2711" y="2927"/>
                      <a:pt x="2803" y="2746"/>
                    </a:cubicBezTo>
                    <a:cubicBezTo>
                      <a:pt x="2902" y="2553"/>
                      <a:pt x="3001" y="2362"/>
                      <a:pt x="3110" y="2172"/>
                    </a:cubicBezTo>
                    <a:cubicBezTo>
                      <a:pt x="3212" y="1994"/>
                      <a:pt x="3331" y="1825"/>
                      <a:pt x="3439" y="1651"/>
                    </a:cubicBezTo>
                    <a:cubicBezTo>
                      <a:pt x="3541" y="1487"/>
                      <a:pt x="3654" y="1321"/>
                      <a:pt x="3715" y="1134"/>
                    </a:cubicBezTo>
                    <a:cubicBezTo>
                      <a:pt x="3749" y="1038"/>
                      <a:pt x="3780" y="954"/>
                      <a:pt x="3793" y="855"/>
                    </a:cubicBezTo>
                    <a:cubicBezTo>
                      <a:pt x="3813" y="719"/>
                      <a:pt x="3810" y="597"/>
                      <a:pt x="3773" y="464"/>
                    </a:cubicBezTo>
                    <a:cubicBezTo>
                      <a:pt x="3752" y="402"/>
                      <a:pt x="3725" y="344"/>
                      <a:pt x="3684" y="294"/>
                    </a:cubicBezTo>
                    <a:cubicBezTo>
                      <a:pt x="3623" y="219"/>
                      <a:pt x="3524" y="110"/>
                      <a:pt x="3430" y="76"/>
                    </a:cubicBezTo>
                    <a:cubicBezTo>
                      <a:pt x="3361" y="52"/>
                      <a:pt x="3293" y="22"/>
                      <a:pt x="3221" y="11"/>
                    </a:cubicBezTo>
                    <a:cubicBezTo>
                      <a:pt x="3169" y="4"/>
                      <a:pt x="3116" y="0"/>
                      <a:pt x="3063" y="0"/>
                    </a:cubicBezTo>
                    <a:close/>
                  </a:path>
                </a:pathLst>
              </a:custGeom>
              <a:solidFill>
                <a:srgbClr val="FFE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7"/>
              <p:cNvSpPr/>
              <p:nvPr/>
            </p:nvSpPr>
            <p:spPr>
              <a:xfrm>
                <a:off x="2498850" y="4285900"/>
                <a:ext cx="48350" cy="70625"/>
              </a:xfrm>
              <a:custGeom>
                <a:rect b="b" l="l" r="r" t="t"/>
                <a:pathLst>
                  <a:path extrusionOk="0" h="2825" w="1934">
                    <a:moveTo>
                      <a:pt x="724" y="1"/>
                    </a:moveTo>
                    <a:cubicBezTo>
                      <a:pt x="633" y="1"/>
                      <a:pt x="548" y="219"/>
                      <a:pt x="461" y="239"/>
                    </a:cubicBezTo>
                    <a:cubicBezTo>
                      <a:pt x="450" y="246"/>
                      <a:pt x="437" y="249"/>
                      <a:pt x="427" y="252"/>
                    </a:cubicBezTo>
                    <a:cubicBezTo>
                      <a:pt x="372" y="269"/>
                      <a:pt x="324" y="293"/>
                      <a:pt x="287" y="327"/>
                    </a:cubicBezTo>
                    <a:cubicBezTo>
                      <a:pt x="202" y="392"/>
                      <a:pt x="144" y="443"/>
                      <a:pt x="93" y="535"/>
                    </a:cubicBezTo>
                    <a:cubicBezTo>
                      <a:pt x="56" y="602"/>
                      <a:pt x="32" y="677"/>
                      <a:pt x="18" y="753"/>
                    </a:cubicBezTo>
                    <a:cubicBezTo>
                      <a:pt x="10" y="804"/>
                      <a:pt x="5" y="804"/>
                      <a:pt x="2" y="804"/>
                    </a:cubicBezTo>
                    <a:cubicBezTo>
                      <a:pt x="0" y="804"/>
                      <a:pt x="1" y="804"/>
                      <a:pt x="4" y="855"/>
                    </a:cubicBezTo>
                    <a:cubicBezTo>
                      <a:pt x="15" y="966"/>
                      <a:pt x="22" y="1076"/>
                      <a:pt x="35" y="1188"/>
                    </a:cubicBezTo>
                    <a:cubicBezTo>
                      <a:pt x="56" y="1337"/>
                      <a:pt x="90" y="1487"/>
                      <a:pt x="131" y="1633"/>
                    </a:cubicBezTo>
                    <a:cubicBezTo>
                      <a:pt x="141" y="1671"/>
                      <a:pt x="155" y="1709"/>
                      <a:pt x="164" y="1749"/>
                    </a:cubicBezTo>
                    <a:cubicBezTo>
                      <a:pt x="182" y="1800"/>
                      <a:pt x="229" y="1888"/>
                      <a:pt x="257" y="1919"/>
                    </a:cubicBezTo>
                    <a:cubicBezTo>
                      <a:pt x="294" y="1967"/>
                      <a:pt x="335" y="2011"/>
                      <a:pt x="379" y="2051"/>
                    </a:cubicBezTo>
                    <a:cubicBezTo>
                      <a:pt x="427" y="2086"/>
                      <a:pt x="474" y="2113"/>
                      <a:pt x="525" y="2140"/>
                    </a:cubicBezTo>
                    <a:cubicBezTo>
                      <a:pt x="563" y="2161"/>
                      <a:pt x="604" y="2174"/>
                      <a:pt x="644" y="2185"/>
                    </a:cubicBezTo>
                    <a:cubicBezTo>
                      <a:pt x="634" y="2266"/>
                      <a:pt x="621" y="2345"/>
                      <a:pt x="607" y="2423"/>
                    </a:cubicBezTo>
                    <a:cubicBezTo>
                      <a:pt x="580" y="2603"/>
                      <a:pt x="290" y="2780"/>
                      <a:pt x="488" y="2817"/>
                    </a:cubicBezTo>
                    <a:cubicBezTo>
                      <a:pt x="512" y="2822"/>
                      <a:pt x="537" y="2824"/>
                      <a:pt x="562" y="2824"/>
                    </a:cubicBezTo>
                    <a:cubicBezTo>
                      <a:pt x="729" y="2824"/>
                      <a:pt x="883" y="2716"/>
                      <a:pt x="910" y="2558"/>
                    </a:cubicBezTo>
                    <a:cubicBezTo>
                      <a:pt x="943" y="2351"/>
                      <a:pt x="1383" y="2140"/>
                      <a:pt x="1440" y="1936"/>
                    </a:cubicBezTo>
                    <a:cubicBezTo>
                      <a:pt x="1467" y="1838"/>
                      <a:pt x="1498" y="1739"/>
                      <a:pt x="1529" y="1640"/>
                    </a:cubicBezTo>
                    <a:cubicBezTo>
                      <a:pt x="1552" y="1566"/>
                      <a:pt x="1573" y="1494"/>
                      <a:pt x="1593" y="1419"/>
                    </a:cubicBezTo>
                    <a:cubicBezTo>
                      <a:pt x="1627" y="1334"/>
                      <a:pt x="1665" y="1249"/>
                      <a:pt x="1716" y="1171"/>
                    </a:cubicBezTo>
                    <a:cubicBezTo>
                      <a:pt x="1743" y="1126"/>
                      <a:pt x="1774" y="1082"/>
                      <a:pt x="1805" y="1038"/>
                    </a:cubicBezTo>
                    <a:cubicBezTo>
                      <a:pt x="1849" y="970"/>
                      <a:pt x="1872" y="888"/>
                      <a:pt x="1896" y="811"/>
                    </a:cubicBezTo>
                    <a:cubicBezTo>
                      <a:pt x="1910" y="770"/>
                      <a:pt x="1916" y="725"/>
                      <a:pt x="1920" y="681"/>
                    </a:cubicBezTo>
                    <a:cubicBezTo>
                      <a:pt x="1923" y="623"/>
                      <a:pt x="1934" y="558"/>
                      <a:pt x="1923" y="500"/>
                    </a:cubicBezTo>
                    <a:cubicBezTo>
                      <a:pt x="1899" y="348"/>
                      <a:pt x="1805" y="222"/>
                      <a:pt x="1658" y="144"/>
                    </a:cubicBezTo>
                    <a:cubicBezTo>
                      <a:pt x="1590" y="106"/>
                      <a:pt x="1512" y="89"/>
                      <a:pt x="1433" y="68"/>
                    </a:cubicBezTo>
                    <a:cubicBezTo>
                      <a:pt x="1413" y="62"/>
                      <a:pt x="1389" y="55"/>
                      <a:pt x="1365" y="48"/>
                    </a:cubicBezTo>
                    <a:cubicBezTo>
                      <a:pt x="1301" y="35"/>
                      <a:pt x="1240" y="24"/>
                      <a:pt x="1175" y="21"/>
                    </a:cubicBezTo>
                    <a:cubicBezTo>
                      <a:pt x="1086" y="10"/>
                      <a:pt x="998" y="1"/>
                      <a:pt x="913" y="1"/>
                    </a:cubicBezTo>
                    <a:lnTo>
                      <a:pt x="726" y="1"/>
                    </a:lnTo>
                    <a:cubicBezTo>
                      <a:pt x="725" y="1"/>
                      <a:pt x="725" y="1"/>
                      <a:pt x="724"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7"/>
              <p:cNvSpPr/>
              <p:nvPr/>
            </p:nvSpPr>
            <p:spPr>
              <a:xfrm>
                <a:off x="2540125" y="4278950"/>
                <a:ext cx="820250" cy="559200"/>
              </a:xfrm>
              <a:custGeom>
                <a:rect b="b" l="l" r="r" t="t"/>
                <a:pathLst>
                  <a:path extrusionOk="0" h="22368" w="32810">
                    <a:moveTo>
                      <a:pt x="3629" y="1"/>
                    </a:moveTo>
                    <a:cubicBezTo>
                      <a:pt x="3579" y="1"/>
                      <a:pt x="3528" y="10"/>
                      <a:pt x="3480" y="27"/>
                    </a:cubicBezTo>
                    <a:cubicBezTo>
                      <a:pt x="3388" y="61"/>
                      <a:pt x="3269" y="142"/>
                      <a:pt x="3231" y="248"/>
                    </a:cubicBezTo>
                    <a:cubicBezTo>
                      <a:pt x="3164" y="452"/>
                      <a:pt x="3089" y="673"/>
                      <a:pt x="3021" y="897"/>
                    </a:cubicBezTo>
                    <a:cubicBezTo>
                      <a:pt x="2994" y="986"/>
                      <a:pt x="2970" y="1078"/>
                      <a:pt x="2950" y="1166"/>
                    </a:cubicBezTo>
                    <a:cubicBezTo>
                      <a:pt x="2933" y="1231"/>
                      <a:pt x="2915" y="1296"/>
                      <a:pt x="2898" y="1360"/>
                    </a:cubicBezTo>
                    <a:cubicBezTo>
                      <a:pt x="2864" y="1442"/>
                      <a:pt x="2823" y="1524"/>
                      <a:pt x="2773" y="1605"/>
                    </a:cubicBezTo>
                    <a:lnTo>
                      <a:pt x="2755" y="1632"/>
                    </a:lnTo>
                    <a:cubicBezTo>
                      <a:pt x="2630" y="1816"/>
                      <a:pt x="2504" y="2003"/>
                      <a:pt x="2405" y="2207"/>
                    </a:cubicBezTo>
                    <a:cubicBezTo>
                      <a:pt x="2371" y="2279"/>
                      <a:pt x="2337" y="2350"/>
                      <a:pt x="2306" y="2422"/>
                    </a:cubicBezTo>
                    <a:cubicBezTo>
                      <a:pt x="2252" y="2544"/>
                      <a:pt x="2195" y="2676"/>
                      <a:pt x="2123" y="2796"/>
                    </a:cubicBezTo>
                    <a:cubicBezTo>
                      <a:pt x="2055" y="2891"/>
                      <a:pt x="1980" y="2979"/>
                      <a:pt x="1909" y="3068"/>
                    </a:cubicBezTo>
                    <a:cubicBezTo>
                      <a:pt x="1857" y="3130"/>
                      <a:pt x="1807" y="3194"/>
                      <a:pt x="1755" y="3259"/>
                    </a:cubicBezTo>
                    <a:cubicBezTo>
                      <a:pt x="1650" y="3395"/>
                      <a:pt x="1558" y="3544"/>
                      <a:pt x="1470" y="3687"/>
                    </a:cubicBezTo>
                    <a:cubicBezTo>
                      <a:pt x="1443" y="3731"/>
                      <a:pt x="1415" y="3772"/>
                      <a:pt x="1388" y="3816"/>
                    </a:cubicBezTo>
                    <a:cubicBezTo>
                      <a:pt x="1350" y="3871"/>
                      <a:pt x="1310" y="3929"/>
                      <a:pt x="1272" y="3983"/>
                    </a:cubicBezTo>
                    <a:cubicBezTo>
                      <a:pt x="1242" y="4020"/>
                      <a:pt x="1215" y="4058"/>
                      <a:pt x="1187" y="4095"/>
                    </a:cubicBezTo>
                    <a:cubicBezTo>
                      <a:pt x="1123" y="4187"/>
                      <a:pt x="1044" y="4299"/>
                      <a:pt x="983" y="4419"/>
                    </a:cubicBezTo>
                    <a:cubicBezTo>
                      <a:pt x="966" y="4449"/>
                      <a:pt x="950" y="4480"/>
                      <a:pt x="932" y="4510"/>
                    </a:cubicBezTo>
                    <a:cubicBezTo>
                      <a:pt x="912" y="4534"/>
                      <a:pt x="888" y="4558"/>
                      <a:pt x="857" y="4588"/>
                    </a:cubicBezTo>
                    <a:cubicBezTo>
                      <a:pt x="803" y="4633"/>
                      <a:pt x="741" y="4687"/>
                      <a:pt x="680" y="4748"/>
                    </a:cubicBezTo>
                    <a:cubicBezTo>
                      <a:pt x="609" y="4816"/>
                      <a:pt x="554" y="4901"/>
                      <a:pt x="501" y="4983"/>
                    </a:cubicBezTo>
                    <a:cubicBezTo>
                      <a:pt x="490" y="5000"/>
                      <a:pt x="480" y="5017"/>
                      <a:pt x="470" y="5031"/>
                    </a:cubicBezTo>
                    <a:cubicBezTo>
                      <a:pt x="435" y="5085"/>
                      <a:pt x="405" y="5140"/>
                      <a:pt x="371" y="5191"/>
                    </a:cubicBezTo>
                    <a:cubicBezTo>
                      <a:pt x="361" y="5211"/>
                      <a:pt x="347" y="5232"/>
                      <a:pt x="337" y="5252"/>
                    </a:cubicBezTo>
                    <a:cubicBezTo>
                      <a:pt x="320" y="5273"/>
                      <a:pt x="300" y="5300"/>
                      <a:pt x="279" y="5323"/>
                    </a:cubicBezTo>
                    <a:cubicBezTo>
                      <a:pt x="221" y="5384"/>
                      <a:pt x="167" y="5463"/>
                      <a:pt x="109" y="5565"/>
                    </a:cubicBezTo>
                    <a:cubicBezTo>
                      <a:pt x="75" y="5623"/>
                      <a:pt x="41" y="5722"/>
                      <a:pt x="31" y="5775"/>
                    </a:cubicBezTo>
                    <a:cubicBezTo>
                      <a:pt x="31" y="5779"/>
                      <a:pt x="27" y="5779"/>
                      <a:pt x="27" y="5783"/>
                    </a:cubicBezTo>
                    <a:cubicBezTo>
                      <a:pt x="0" y="5949"/>
                      <a:pt x="24" y="6051"/>
                      <a:pt x="61" y="6201"/>
                    </a:cubicBezTo>
                    <a:cubicBezTo>
                      <a:pt x="75" y="6256"/>
                      <a:pt x="102" y="6303"/>
                      <a:pt x="129" y="6350"/>
                    </a:cubicBezTo>
                    <a:cubicBezTo>
                      <a:pt x="140" y="6364"/>
                      <a:pt x="150" y="6381"/>
                      <a:pt x="157" y="6398"/>
                    </a:cubicBezTo>
                    <a:cubicBezTo>
                      <a:pt x="177" y="6432"/>
                      <a:pt x="198" y="6460"/>
                      <a:pt x="221" y="6483"/>
                    </a:cubicBezTo>
                    <a:lnTo>
                      <a:pt x="239" y="6504"/>
                    </a:lnTo>
                    <a:cubicBezTo>
                      <a:pt x="289" y="6562"/>
                      <a:pt x="330" y="6609"/>
                      <a:pt x="394" y="6660"/>
                    </a:cubicBezTo>
                    <a:cubicBezTo>
                      <a:pt x="412" y="6674"/>
                      <a:pt x="425" y="6684"/>
                      <a:pt x="443" y="6697"/>
                    </a:cubicBezTo>
                    <a:cubicBezTo>
                      <a:pt x="562" y="6783"/>
                      <a:pt x="656" y="6840"/>
                      <a:pt x="749" y="6888"/>
                    </a:cubicBezTo>
                    <a:cubicBezTo>
                      <a:pt x="820" y="6926"/>
                      <a:pt x="898" y="6959"/>
                      <a:pt x="990" y="6997"/>
                    </a:cubicBezTo>
                    <a:cubicBezTo>
                      <a:pt x="1041" y="7014"/>
                      <a:pt x="1088" y="7038"/>
                      <a:pt x="1140" y="7061"/>
                    </a:cubicBezTo>
                    <a:cubicBezTo>
                      <a:pt x="1157" y="7072"/>
                      <a:pt x="1177" y="7082"/>
                      <a:pt x="1198" y="7089"/>
                    </a:cubicBezTo>
                    <a:cubicBezTo>
                      <a:pt x="1245" y="7113"/>
                      <a:pt x="1292" y="7130"/>
                      <a:pt x="1337" y="7146"/>
                    </a:cubicBezTo>
                    <a:cubicBezTo>
                      <a:pt x="1368" y="7160"/>
                      <a:pt x="1395" y="7171"/>
                      <a:pt x="1426" y="7184"/>
                    </a:cubicBezTo>
                    <a:cubicBezTo>
                      <a:pt x="1694" y="7296"/>
                      <a:pt x="1980" y="7419"/>
                      <a:pt x="2245" y="7579"/>
                    </a:cubicBezTo>
                    <a:lnTo>
                      <a:pt x="2333" y="7630"/>
                    </a:lnTo>
                    <a:cubicBezTo>
                      <a:pt x="2435" y="7694"/>
                      <a:pt x="2545" y="7759"/>
                      <a:pt x="2650" y="7820"/>
                    </a:cubicBezTo>
                    <a:lnTo>
                      <a:pt x="2708" y="7854"/>
                    </a:lnTo>
                    <a:cubicBezTo>
                      <a:pt x="2807" y="7912"/>
                      <a:pt x="2905" y="7970"/>
                      <a:pt x="3000" y="8028"/>
                    </a:cubicBezTo>
                    <a:cubicBezTo>
                      <a:pt x="3157" y="8137"/>
                      <a:pt x="3310" y="8256"/>
                      <a:pt x="3456" y="8368"/>
                    </a:cubicBezTo>
                    <a:cubicBezTo>
                      <a:pt x="3517" y="8416"/>
                      <a:pt x="3582" y="8463"/>
                      <a:pt x="3644" y="8510"/>
                    </a:cubicBezTo>
                    <a:cubicBezTo>
                      <a:pt x="3732" y="8575"/>
                      <a:pt x="3817" y="8640"/>
                      <a:pt x="3905" y="8708"/>
                    </a:cubicBezTo>
                    <a:cubicBezTo>
                      <a:pt x="4068" y="8827"/>
                      <a:pt x="4236" y="8953"/>
                      <a:pt x="4395" y="9079"/>
                    </a:cubicBezTo>
                    <a:cubicBezTo>
                      <a:pt x="4463" y="9130"/>
                      <a:pt x="4531" y="9184"/>
                      <a:pt x="4599" y="9239"/>
                    </a:cubicBezTo>
                    <a:cubicBezTo>
                      <a:pt x="4766" y="9368"/>
                      <a:pt x="4936" y="9501"/>
                      <a:pt x="5106" y="9630"/>
                    </a:cubicBezTo>
                    <a:cubicBezTo>
                      <a:pt x="5409" y="9858"/>
                      <a:pt x="5739" y="10096"/>
                      <a:pt x="6079" y="10317"/>
                    </a:cubicBezTo>
                    <a:cubicBezTo>
                      <a:pt x="6327" y="10477"/>
                      <a:pt x="6599" y="10636"/>
                      <a:pt x="6936" y="10827"/>
                    </a:cubicBezTo>
                    <a:cubicBezTo>
                      <a:pt x="7144" y="10943"/>
                      <a:pt x="7354" y="11062"/>
                      <a:pt x="7555" y="11181"/>
                    </a:cubicBezTo>
                    <a:cubicBezTo>
                      <a:pt x="7654" y="11239"/>
                      <a:pt x="7749" y="11297"/>
                      <a:pt x="7848" y="11351"/>
                    </a:cubicBezTo>
                    <a:cubicBezTo>
                      <a:pt x="7974" y="11426"/>
                      <a:pt x="8100" y="11501"/>
                      <a:pt x="8222" y="11572"/>
                    </a:cubicBezTo>
                    <a:cubicBezTo>
                      <a:pt x="8389" y="11674"/>
                      <a:pt x="8563" y="11779"/>
                      <a:pt x="8739" y="11875"/>
                    </a:cubicBezTo>
                    <a:lnTo>
                      <a:pt x="8882" y="11957"/>
                    </a:lnTo>
                    <a:cubicBezTo>
                      <a:pt x="9123" y="12090"/>
                      <a:pt x="9372" y="12228"/>
                      <a:pt x="9610" y="12379"/>
                    </a:cubicBezTo>
                    <a:lnTo>
                      <a:pt x="9620" y="12385"/>
                    </a:lnTo>
                    <a:lnTo>
                      <a:pt x="9634" y="12396"/>
                    </a:lnTo>
                    <a:cubicBezTo>
                      <a:pt x="9824" y="12525"/>
                      <a:pt x="9995" y="12633"/>
                      <a:pt x="10155" y="12735"/>
                    </a:cubicBezTo>
                    <a:cubicBezTo>
                      <a:pt x="10290" y="12824"/>
                      <a:pt x="10433" y="12899"/>
                      <a:pt x="10573" y="12974"/>
                    </a:cubicBezTo>
                    <a:lnTo>
                      <a:pt x="10596" y="12988"/>
                    </a:lnTo>
                    <a:cubicBezTo>
                      <a:pt x="10668" y="13028"/>
                      <a:pt x="10739" y="13065"/>
                      <a:pt x="10814" y="13103"/>
                    </a:cubicBezTo>
                    <a:cubicBezTo>
                      <a:pt x="10889" y="13140"/>
                      <a:pt x="10967" y="13181"/>
                      <a:pt x="11045" y="13225"/>
                    </a:cubicBezTo>
                    <a:cubicBezTo>
                      <a:pt x="11134" y="13273"/>
                      <a:pt x="11219" y="13321"/>
                      <a:pt x="11307" y="13371"/>
                    </a:cubicBezTo>
                    <a:cubicBezTo>
                      <a:pt x="11372" y="13406"/>
                      <a:pt x="11436" y="13443"/>
                      <a:pt x="11502" y="13481"/>
                    </a:cubicBezTo>
                    <a:cubicBezTo>
                      <a:pt x="11661" y="13569"/>
                      <a:pt x="11797" y="13641"/>
                      <a:pt x="11940" y="13709"/>
                    </a:cubicBezTo>
                    <a:cubicBezTo>
                      <a:pt x="11995" y="13735"/>
                      <a:pt x="12053" y="13759"/>
                      <a:pt x="12107" y="13787"/>
                    </a:cubicBezTo>
                    <a:cubicBezTo>
                      <a:pt x="12199" y="13831"/>
                      <a:pt x="12298" y="13875"/>
                      <a:pt x="12392" y="13919"/>
                    </a:cubicBezTo>
                    <a:cubicBezTo>
                      <a:pt x="12552" y="13998"/>
                      <a:pt x="12712" y="14086"/>
                      <a:pt x="12869" y="14167"/>
                    </a:cubicBezTo>
                    <a:cubicBezTo>
                      <a:pt x="13012" y="14246"/>
                      <a:pt x="13161" y="14327"/>
                      <a:pt x="13311" y="14402"/>
                    </a:cubicBezTo>
                    <a:cubicBezTo>
                      <a:pt x="13454" y="14470"/>
                      <a:pt x="13604" y="14539"/>
                      <a:pt x="13743" y="14607"/>
                    </a:cubicBezTo>
                    <a:cubicBezTo>
                      <a:pt x="13906" y="14682"/>
                      <a:pt x="14073" y="14759"/>
                      <a:pt x="14237" y="14841"/>
                    </a:cubicBezTo>
                    <a:cubicBezTo>
                      <a:pt x="14505" y="14977"/>
                      <a:pt x="14763" y="15131"/>
                      <a:pt x="15053" y="15300"/>
                    </a:cubicBezTo>
                    <a:cubicBezTo>
                      <a:pt x="15212" y="15399"/>
                      <a:pt x="15379" y="15491"/>
                      <a:pt x="15543" y="15576"/>
                    </a:cubicBezTo>
                    <a:cubicBezTo>
                      <a:pt x="15672" y="15647"/>
                      <a:pt x="15804" y="15715"/>
                      <a:pt x="15931" y="15790"/>
                    </a:cubicBezTo>
                    <a:cubicBezTo>
                      <a:pt x="16158" y="15923"/>
                      <a:pt x="16383" y="16065"/>
                      <a:pt x="16600" y="16208"/>
                    </a:cubicBezTo>
                    <a:cubicBezTo>
                      <a:pt x="16665" y="16249"/>
                      <a:pt x="16730" y="16290"/>
                      <a:pt x="16791" y="16328"/>
                    </a:cubicBezTo>
                    <a:cubicBezTo>
                      <a:pt x="16971" y="16443"/>
                      <a:pt x="17162" y="16552"/>
                      <a:pt x="17342" y="16657"/>
                    </a:cubicBezTo>
                    <a:cubicBezTo>
                      <a:pt x="17454" y="16723"/>
                      <a:pt x="17570" y="16790"/>
                      <a:pt x="17682" y="16858"/>
                    </a:cubicBezTo>
                    <a:cubicBezTo>
                      <a:pt x="17818" y="16940"/>
                      <a:pt x="17951" y="17025"/>
                      <a:pt x="18080" y="17106"/>
                    </a:cubicBezTo>
                    <a:cubicBezTo>
                      <a:pt x="18220" y="17195"/>
                      <a:pt x="18363" y="17287"/>
                      <a:pt x="18505" y="17376"/>
                    </a:cubicBezTo>
                    <a:cubicBezTo>
                      <a:pt x="19083" y="17719"/>
                      <a:pt x="19675" y="18029"/>
                      <a:pt x="20267" y="18301"/>
                    </a:cubicBezTo>
                    <a:cubicBezTo>
                      <a:pt x="20421" y="18369"/>
                      <a:pt x="20577" y="18447"/>
                      <a:pt x="20730" y="18525"/>
                    </a:cubicBezTo>
                    <a:cubicBezTo>
                      <a:pt x="20886" y="18604"/>
                      <a:pt x="21046" y="18682"/>
                      <a:pt x="21209" y="18756"/>
                    </a:cubicBezTo>
                    <a:cubicBezTo>
                      <a:pt x="21509" y="18893"/>
                      <a:pt x="21825" y="19032"/>
                      <a:pt x="22210" y="19196"/>
                    </a:cubicBezTo>
                    <a:cubicBezTo>
                      <a:pt x="22360" y="19260"/>
                      <a:pt x="22519" y="19328"/>
                      <a:pt x="22669" y="19403"/>
                    </a:cubicBezTo>
                    <a:cubicBezTo>
                      <a:pt x="22792" y="19461"/>
                      <a:pt x="22914" y="19525"/>
                      <a:pt x="23029" y="19590"/>
                    </a:cubicBezTo>
                    <a:lnTo>
                      <a:pt x="23115" y="19634"/>
                    </a:lnTo>
                    <a:cubicBezTo>
                      <a:pt x="23407" y="19791"/>
                      <a:pt x="23699" y="19927"/>
                      <a:pt x="24023" y="20076"/>
                    </a:cubicBezTo>
                    <a:cubicBezTo>
                      <a:pt x="24363" y="20229"/>
                      <a:pt x="24659" y="20376"/>
                      <a:pt x="24927" y="20515"/>
                    </a:cubicBezTo>
                    <a:lnTo>
                      <a:pt x="24985" y="20546"/>
                    </a:lnTo>
                    <a:cubicBezTo>
                      <a:pt x="25122" y="20617"/>
                      <a:pt x="25261" y="20689"/>
                      <a:pt x="25401" y="20753"/>
                    </a:cubicBezTo>
                    <a:cubicBezTo>
                      <a:pt x="25478" y="20791"/>
                      <a:pt x="25553" y="20825"/>
                      <a:pt x="25629" y="20855"/>
                    </a:cubicBezTo>
                    <a:cubicBezTo>
                      <a:pt x="25707" y="20890"/>
                      <a:pt x="25781" y="20923"/>
                      <a:pt x="25860" y="20961"/>
                    </a:cubicBezTo>
                    <a:cubicBezTo>
                      <a:pt x="25993" y="21022"/>
                      <a:pt x="26128" y="21094"/>
                      <a:pt x="26288" y="21182"/>
                    </a:cubicBezTo>
                    <a:cubicBezTo>
                      <a:pt x="26407" y="21246"/>
                      <a:pt x="26533" y="21298"/>
                      <a:pt x="26656" y="21342"/>
                    </a:cubicBezTo>
                    <a:lnTo>
                      <a:pt x="26717" y="21366"/>
                    </a:lnTo>
                    <a:cubicBezTo>
                      <a:pt x="26833" y="21410"/>
                      <a:pt x="26948" y="21461"/>
                      <a:pt x="27061" y="21508"/>
                    </a:cubicBezTo>
                    <a:cubicBezTo>
                      <a:pt x="27230" y="21580"/>
                      <a:pt x="27408" y="21655"/>
                      <a:pt x="27585" y="21716"/>
                    </a:cubicBezTo>
                    <a:cubicBezTo>
                      <a:pt x="27768" y="21774"/>
                      <a:pt x="27952" y="21828"/>
                      <a:pt x="28132" y="21882"/>
                    </a:cubicBezTo>
                    <a:cubicBezTo>
                      <a:pt x="28217" y="21907"/>
                      <a:pt x="28306" y="21934"/>
                      <a:pt x="28394" y="21961"/>
                    </a:cubicBezTo>
                    <a:lnTo>
                      <a:pt x="28466" y="21984"/>
                    </a:lnTo>
                    <a:cubicBezTo>
                      <a:pt x="28744" y="22083"/>
                      <a:pt x="29030" y="22182"/>
                      <a:pt x="29326" y="22240"/>
                    </a:cubicBezTo>
                    <a:cubicBezTo>
                      <a:pt x="29435" y="22260"/>
                      <a:pt x="29547" y="22277"/>
                      <a:pt x="29656" y="22295"/>
                    </a:cubicBezTo>
                    <a:lnTo>
                      <a:pt x="29775" y="22315"/>
                    </a:lnTo>
                    <a:cubicBezTo>
                      <a:pt x="29931" y="22342"/>
                      <a:pt x="30111" y="22367"/>
                      <a:pt x="30294" y="22367"/>
                    </a:cubicBezTo>
                    <a:cubicBezTo>
                      <a:pt x="30339" y="22367"/>
                      <a:pt x="30384" y="22366"/>
                      <a:pt x="30428" y="22362"/>
                    </a:cubicBezTo>
                    <a:cubicBezTo>
                      <a:pt x="30486" y="22356"/>
                      <a:pt x="30547" y="22345"/>
                      <a:pt x="30605" y="22335"/>
                    </a:cubicBezTo>
                    <a:lnTo>
                      <a:pt x="30622" y="22328"/>
                    </a:lnTo>
                    <a:cubicBezTo>
                      <a:pt x="30659" y="22322"/>
                      <a:pt x="30700" y="22315"/>
                      <a:pt x="30738" y="22308"/>
                    </a:cubicBezTo>
                    <a:cubicBezTo>
                      <a:pt x="30775" y="22301"/>
                      <a:pt x="30809" y="22298"/>
                      <a:pt x="30843" y="22291"/>
                    </a:cubicBezTo>
                    <a:cubicBezTo>
                      <a:pt x="30969" y="22267"/>
                      <a:pt x="31098" y="22240"/>
                      <a:pt x="31231" y="22202"/>
                    </a:cubicBezTo>
                    <a:cubicBezTo>
                      <a:pt x="31268" y="22193"/>
                      <a:pt x="31306" y="22175"/>
                      <a:pt x="31333" y="22162"/>
                    </a:cubicBezTo>
                    <a:cubicBezTo>
                      <a:pt x="31432" y="22114"/>
                      <a:pt x="31530" y="22066"/>
                      <a:pt x="31622" y="22012"/>
                    </a:cubicBezTo>
                    <a:cubicBezTo>
                      <a:pt x="31837" y="21890"/>
                      <a:pt x="32020" y="21733"/>
                      <a:pt x="32160" y="21610"/>
                    </a:cubicBezTo>
                    <a:cubicBezTo>
                      <a:pt x="32326" y="21461"/>
                      <a:pt x="32463" y="21287"/>
                      <a:pt x="32565" y="21090"/>
                    </a:cubicBezTo>
                    <a:cubicBezTo>
                      <a:pt x="32592" y="21036"/>
                      <a:pt x="32612" y="20975"/>
                      <a:pt x="32632" y="20913"/>
                    </a:cubicBezTo>
                    <a:lnTo>
                      <a:pt x="32642" y="20893"/>
                    </a:lnTo>
                    <a:lnTo>
                      <a:pt x="32653" y="20862"/>
                    </a:lnTo>
                    <a:cubicBezTo>
                      <a:pt x="32694" y="20743"/>
                      <a:pt x="32738" y="20617"/>
                      <a:pt x="32761" y="20488"/>
                    </a:cubicBezTo>
                    <a:cubicBezTo>
                      <a:pt x="32810" y="20250"/>
                      <a:pt x="32744" y="20009"/>
                      <a:pt x="32683" y="19852"/>
                    </a:cubicBezTo>
                    <a:cubicBezTo>
                      <a:pt x="32632" y="19726"/>
                      <a:pt x="32565" y="19607"/>
                      <a:pt x="32504" y="19508"/>
                    </a:cubicBezTo>
                    <a:cubicBezTo>
                      <a:pt x="32388" y="19318"/>
                      <a:pt x="32231" y="19155"/>
                      <a:pt x="32126" y="19045"/>
                    </a:cubicBezTo>
                    <a:cubicBezTo>
                      <a:pt x="32023" y="18947"/>
                      <a:pt x="31908" y="18862"/>
                      <a:pt x="31792" y="18777"/>
                    </a:cubicBezTo>
                    <a:lnTo>
                      <a:pt x="31738" y="18739"/>
                    </a:lnTo>
                    <a:cubicBezTo>
                      <a:pt x="31697" y="18706"/>
                      <a:pt x="31653" y="18675"/>
                      <a:pt x="31612" y="18644"/>
                    </a:cubicBezTo>
                    <a:cubicBezTo>
                      <a:pt x="31353" y="18453"/>
                      <a:pt x="31088" y="18257"/>
                      <a:pt x="30799" y="18106"/>
                    </a:cubicBezTo>
                    <a:cubicBezTo>
                      <a:pt x="30551" y="17977"/>
                      <a:pt x="30258" y="17825"/>
                      <a:pt x="29965" y="17644"/>
                    </a:cubicBezTo>
                    <a:cubicBezTo>
                      <a:pt x="29871" y="17580"/>
                      <a:pt x="29775" y="17511"/>
                      <a:pt x="29680" y="17447"/>
                    </a:cubicBezTo>
                    <a:cubicBezTo>
                      <a:pt x="29626" y="17406"/>
                      <a:pt x="29568" y="17368"/>
                      <a:pt x="29510" y="17328"/>
                    </a:cubicBezTo>
                    <a:cubicBezTo>
                      <a:pt x="29381" y="17236"/>
                      <a:pt x="29241" y="17151"/>
                      <a:pt x="29108" y="17070"/>
                    </a:cubicBezTo>
                    <a:cubicBezTo>
                      <a:pt x="29040" y="17025"/>
                      <a:pt x="28973" y="16981"/>
                      <a:pt x="28904" y="16940"/>
                    </a:cubicBezTo>
                    <a:cubicBezTo>
                      <a:pt x="28748" y="16831"/>
                      <a:pt x="28588" y="16715"/>
                      <a:pt x="28438" y="16607"/>
                    </a:cubicBezTo>
                    <a:cubicBezTo>
                      <a:pt x="28329" y="16528"/>
                      <a:pt x="28224" y="16450"/>
                      <a:pt x="28119" y="16376"/>
                    </a:cubicBezTo>
                    <a:cubicBezTo>
                      <a:pt x="28057" y="16335"/>
                      <a:pt x="27999" y="16290"/>
                      <a:pt x="27938" y="16249"/>
                    </a:cubicBezTo>
                    <a:cubicBezTo>
                      <a:pt x="27744" y="16114"/>
                      <a:pt x="27544" y="15971"/>
                      <a:pt x="27356" y="15817"/>
                    </a:cubicBezTo>
                    <a:cubicBezTo>
                      <a:pt x="27265" y="15743"/>
                      <a:pt x="27172" y="15665"/>
                      <a:pt x="27081" y="15590"/>
                    </a:cubicBezTo>
                    <a:cubicBezTo>
                      <a:pt x="26918" y="15453"/>
                      <a:pt x="26751" y="15314"/>
                      <a:pt x="26585" y="15178"/>
                    </a:cubicBezTo>
                    <a:cubicBezTo>
                      <a:pt x="26425" y="15052"/>
                      <a:pt x="26271" y="14913"/>
                      <a:pt x="26122" y="14780"/>
                    </a:cubicBezTo>
                    <a:cubicBezTo>
                      <a:pt x="26029" y="14698"/>
                      <a:pt x="25931" y="14613"/>
                      <a:pt x="25836" y="14531"/>
                    </a:cubicBezTo>
                    <a:cubicBezTo>
                      <a:pt x="25642" y="14365"/>
                      <a:pt x="25486" y="14225"/>
                      <a:pt x="25346" y="14096"/>
                    </a:cubicBezTo>
                    <a:cubicBezTo>
                      <a:pt x="25278" y="14029"/>
                      <a:pt x="25183" y="13943"/>
                      <a:pt x="25091" y="13851"/>
                    </a:cubicBezTo>
                    <a:cubicBezTo>
                      <a:pt x="25070" y="13831"/>
                      <a:pt x="25054" y="13811"/>
                      <a:pt x="25033" y="13790"/>
                    </a:cubicBezTo>
                    <a:cubicBezTo>
                      <a:pt x="24975" y="13732"/>
                      <a:pt x="24914" y="13671"/>
                      <a:pt x="24853" y="13616"/>
                    </a:cubicBezTo>
                    <a:cubicBezTo>
                      <a:pt x="24679" y="13464"/>
                      <a:pt x="24489" y="13327"/>
                      <a:pt x="24326" y="13215"/>
                    </a:cubicBezTo>
                    <a:lnTo>
                      <a:pt x="24319" y="13208"/>
                    </a:lnTo>
                    <a:cubicBezTo>
                      <a:pt x="24145" y="13090"/>
                      <a:pt x="23968" y="12963"/>
                      <a:pt x="23788" y="12845"/>
                    </a:cubicBezTo>
                    <a:cubicBezTo>
                      <a:pt x="23717" y="12797"/>
                      <a:pt x="23638" y="12746"/>
                      <a:pt x="23544" y="12685"/>
                    </a:cubicBezTo>
                    <a:cubicBezTo>
                      <a:pt x="23401" y="12583"/>
                      <a:pt x="23261" y="12473"/>
                      <a:pt x="23125" y="12368"/>
                    </a:cubicBezTo>
                    <a:cubicBezTo>
                      <a:pt x="23074" y="12330"/>
                      <a:pt x="23026" y="12294"/>
                      <a:pt x="22979" y="12259"/>
                    </a:cubicBezTo>
                    <a:cubicBezTo>
                      <a:pt x="22894" y="12192"/>
                      <a:pt x="22801" y="12126"/>
                      <a:pt x="22716" y="12062"/>
                    </a:cubicBezTo>
                    <a:cubicBezTo>
                      <a:pt x="22591" y="11970"/>
                      <a:pt x="22462" y="11875"/>
                      <a:pt x="22339" y="11776"/>
                    </a:cubicBezTo>
                    <a:cubicBezTo>
                      <a:pt x="22135" y="11616"/>
                      <a:pt x="21927" y="11457"/>
                      <a:pt x="21730" y="11307"/>
                    </a:cubicBezTo>
                    <a:cubicBezTo>
                      <a:pt x="21529" y="11157"/>
                      <a:pt x="21319" y="11018"/>
                      <a:pt x="21115" y="10881"/>
                    </a:cubicBezTo>
                    <a:lnTo>
                      <a:pt x="21049" y="10840"/>
                    </a:lnTo>
                    <a:cubicBezTo>
                      <a:pt x="20917" y="10749"/>
                      <a:pt x="20791" y="10650"/>
                      <a:pt x="20669" y="10551"/>
                    </a:cubicBezTo>
                    <a:cubicBezTo>
                      <a:pt x="20635" y="10525"/>
                      <a:pt x="20600" y="10498"/>
                      <a:pt x="20567" y="10473"/>
                    </a:cubicBezTo>
                    <a:cubicBezTo>
                      <a:pt x="20407" y="10347"/>
                      <a:pt x="20237" y="10239"/>
                      <a:pt x="20070" y="10130"/>
                    </a:cubicBezTo>
                    <a:lnTo>
                      <a:pt x="20016" y="10093"/>
                    </a:lnTo>
                    <a:cubicBezTo>
                      <a:pt x="19879" y="10000"/>
                      <a:pt x="19743" y="9902"/>
                      <a:pt x="19611" y="9807"/>
                    </a:cubicBezTo>
                    <a:cubicBezTo>
                      <a:pt x="19526" y="9746"/>
                      <a:pt x="19441" y="9684"/>
                      <a:pt x="19355" y="9623"/>
                    </a:cubicBezTo>
                    <a:cubicBezTo>
                      <a:pt x="19131" y="9466"/>
                      <a:pt x="18910" y="9317"/>
                      <a:pt x="18645" y="9140"/>
                    </a:cubicBezTo>
                    <a:cubicBezTo>
                      <a:pt x="18580" y="9099"/>
                      <a:pt x="18519" y="9055"/>
                      <a:pt x="18454" y="9014"/>
                    </a:cubicBezTo>
                    <a:lnTo>
                      <a:pt x="18369" y="8956"/>
                    </a:lnTo>
                    <a:cubicBezTo>
                      <a:pt x="18141" y="8799"/>
                      <a:pt x="17906" y="8640"/>
                      <a:pt x="17678" y="8473"/>
                    </a:cubicBezTo>
                    <a:cubicBezTo>
                      <a:pt x="17363" y="8245"/>
                      <a:pt x="17069" y="8041"/>
                      <a:pt x="16784" y="7854"/>
                    </a:cubicBezTo>
                    <a:lnTo>
                      <a:pt x="16784" y="7854"/>
                    </a:lnTo>
                    <a:lnTo>
                      <a:pt x="16818" y="7878"/>
                    </a:lnTo>
                    <a:cubicBezTo>
                      <a:pt x="16736" y="7824"/>
                      <a:pt x="16655" y="7769"/>
                      <a:pt x="16573" y="7718"/>
                    </a:cubicBezTo>
                    <a:cubicBezTo>
                      <a:pt x="16515" y="7681"/>
                      <a:pt x="16461" y="7647"/>
                      <a:pt x="16407" y="7609"/>
                    </a:cubicBezTo>
                    <a:cubicBezTo>
                      <a:pt x="16342" y="7568"/>
                      <a:pt x="16278" y="7524"/>
                      <a:pt x="16209" y="7480"/>
                    </a:cubicBezTo>
                    <a:lnTo>
                      <a:pt x="16097" y="7405"/>
                    </a:lnTo>
                    <a:lnTo>
                      <a:pt x="15978" y="7327"/>
                    </a:lnTo>
                    <a:lnTo>
                      <a:pt x="15978" y="7327"/>
                    </a:lnTo>
                    <a:cubicBezTo>
                      <a:pt x="15980" y="7328"/>
                      <a:pt x="15982" y="7330"/>
                      <a:pt x="15985" y="7332"/>
                    </a:cubicBezTo>
                    <a:lnTo>
                      <a:pt x="15985" y="7332"/>
                    </a:lnTo>
                    <a:cubicBezTo>
                      <a:pt x="15876" y="7261"/>
                      <a:pt x="15766" y="7192"/>
                      <a:pt x="15658" y="7123"/>
                    </a:cubicBezTo>
                    <a:cubicBezTo>
                      <a:pt x="15559" y="7061"/>
                      <a:pt x="15461" y="7000"/>
                      <a:pt x="15362" y="6936"/>
                    </a:cubicBezTo>
                    <a:cubicBezTo>
                      <a:pt x="15226" y="6844"/>
                      <a:pt x="15094" y="6749"/>
                      <a:pt x="14967" y="6656"/>
                    </a:cubicBezTo>
                    <a:cubicBezTo>
                      <a:pt x="14797" y="6531"/>
                      <a:pt x="14617" y="6408"/>
                      <a:pt x="14450" y="6300"/>
                    </a:cubicBezTo>
                    <a:cubicBezTo>
                      <a:pt x="14243" y="6157"/>
                      <a:pt x="14032" y="6003"/>
                      <a:pt x="13832" y="5857"/>
                    </a:cubicBezTo>
                    <a:lnTo>
                      <a:pt x="13763" y="5807"/>
                    </a:lnTo>
                    <a:cubicBezTo>
                      <a:pt x="13502" y="5612"/>
                      <a:pt x="13226" y="5432"/>
                      <a:pt x="13018" y="5293"/>
                    </a:cubicBezTo>
                    <a:lnTo>
                      <a:pt x="12967" y="5259"/>
                    </a:lnTo>
                    <a:cubicBezTo>
                      <a:pt x="12879" y="5197"/>
                      <a:pt x="12794" y="5140"/>
                      <a:pt x="12709" y="5085"/>
                    </a:cubicBezTo>
                    <a:cubicBezTo>
                      <a:pt x="12645" y="5041"/>
                      <a:pt x="12583" y="5000"/>
                      <a:pt x="12522" y="4956"/>
                    </a:cubicBezTo>
                    <a:cubicBezTo>
                      <a:pt x="12450" y="4908"/>
                      <a:pt x="12379" y="4860"/>
                      <a:pt x="12307" y="4813"/>
                    </a:cubicBezTo>
                    <a:lnTo>
                      <a:pt x="12307" y="4810"/>
                    </a:lnTo>
                    <a:cubicBezTo>
                      <a:pt x="12304" y="4810"/>
                      <a:pt x="12301" y="4806"/>
                      <a:pt x="12298" y="4806"/>
                    </a:cubicBezTo>
                    <a:lnTo>
                      <a:pt x="12277" y="4793"/>
                    </a:lnTo>
                    <a:lnTo>
                      <a:pt x="12222" y="4755"/>
                    </a:lnTo>
                    <a:cubicBezTo>
                      <a:pt x="12161" y="4714"/>
                      <a:pt x="12100" y="4673"/>
                      <a:pt x="12036" y="4633"/>
                    </a:cubicBezTo>
                    <a:cubicBezTo>
                      <a:pt x="11960" y="4582"/>
                      <a:pt x="11882" y="4530"/>
                      <a:pt x="11800" y="4480"/>
                    </a:cubicBezTo>
                    <a:cubicBezTo>
                      <a:pt x="11750" y="4449"/>
                      <a:pt x="11692" y="4419"/>
                      <a:pt x="11640" y="4388"/>
                    </a:cubicBezTo>
                    <a:cubicBezTo>
                      <a:pt x="11617" y="4378"/>
                      <a:pt x="11593" y="4364"/>
                      <a:pt x="11569" y="4350"/>
                    </a:cubicBezTo>
                    <a:cubicBezTo>
                      <a:pt x="11440" y="4279"/>
                      <a:pt x="11318" y="4204"/>
                      <a:pt x="11188" y="4126"/>
                    </a:cubicBezTo>
                    <a:cubicBezTo>
                      <a:pt x="11114" y="4081"/>
                      <a:pt x="11039" y="4034"/>
                      <a:pt x="10964" y="3987"/>
                    </a:cubicBezTo>
                    <a:cubicBezTo>
                      <a:pt x="10910" y="3952"/>
                      <a:pt x="10855" y="3918"/>
                      <a:pt x="10800" y="3885"/>
                    </a:cubicBezTo>
                    <a:cubicBezTo>
                      <a:pt x="10671" y="3806"/>
                      <a:pt x="10535" y="3728"/>
                      <a:pt x="10389" y="3656"/>
                    </a:cubicBezTo>
                    <a:lnTo>
                      <a:pt x="10331" y="3629"/>
                    </a:lnTo>
                    <a:cubicBezTo>
                      <a:pt x="10062" y="3493"/>
                      <a:pt x="9783" y="3357"/>
                      <a:pt x="9518" y="3197"/>
                    </a:cubicBezTo>
                    <a:cubicBezTo>
                      <a:pt x="9195" y="3007"/>
                      <a:pt x="8905" y="2844"/>
                      <a:pt x="8637" y="2701"/>
                    </a:cubicBezTo>
                    <a:cubicBezTo>
                      <a:pt x="8354" y="2551"/>
                      <a:pt x="8082" y="2384"/>
                      <a:pt x="7855" y="2245"/>
                    </a:cubicBezTo>
                    <a:lnTo>
                      <a:pt x="7828" y="2227"/>
                    </a:lnTo>
                    <a:cubicBezTo>
                      <a:pt x="7709" y="2153"/>
                      <a:pt x="7583" y="2075"/>
                      <a:pt x="7456" y="2003"/>
                    </a:cubicBezTo>
                    <a:cubicBezTo>
                      <a:pt x="7354" y="1946"/>
                      <a:pt x="7249" y="1891"/>
                      <a:pt x="7150" y="1840"/>
                    </a:cubicBezTo>
                    <a:cubicBezTo>
                      <a:pt x="7106" y="1819"/>
                      <a:pt x="7062" y="1796"/>
                      <a:pt x="7021" y="1775"/>
                    </a:cubicBezTo>
                    <a:cubicBezTo>
                      <a:pt x="6892" y="1707"/>
                      <a:pt x="6759" y="1640"/>
                      <a:pt x="6596" y="1561"/>
                    </a:cubicBezTo>
                    <a:cubicBezTo>
                      <a:pt x="6453" y="1489"/>
                      <a:pt x="6310" y="1408"/>
                      <a:pt x="6181" y="1333"/>
                    </a:cubicBezTo>
                    <a:cubicBezTo>
                      <a:pt x="6045" y="1252"/>
                      <a:pt x="5905" y="1166"/>
                      <a:pt x="5766" y="1092"/>
                    </a:cubicBezTo>
                    <a:cubicBezTo>
                      <a:pt x="5613" y="1007"/>
                      <a:pt x="5467" y="935"/>
                      <a:pt x="5324" y="871"/>
                    </a:cubicBezTo>
                    <a:cubicBezTo>
                      <a:pt x="5167" y="799"/>
                      <a:pt x="5011" y="714"/>
                      <a:pt x="4861" y="635"/>
                    </a:cubicBezTo>
                    <a:cubicBezTo>
                      <a:pt x="4807" y="605"/>
                      <a:pt x="4749" y="578"/>
                      <a:pt x="4694" y="547"/>
                    </a:cubicBezTo>
                    <a:cubicBezTo>
                      <a:pt x="4603" y="500"/>
                      <a:pt x="4504" y="452"/>
                      <a:pt x="4402" y="411"/>
                    </a:cubicBezTo>
                    <a:cubicBezTo>
                      <a:pt x="4310" y="377"/>
                      <a:pt x="4215" y="346"/>
                      <a:pt x="4134" y="323"/>
                    </a:cubicBezTo>
                    <a:cubicBezTo>
                      <a:pt x="4103" y="316"/>
                      <a:pt x="4076" y="313"/>
                      <a:pt x="4052" y="309"/>
                    </a:cubicBezTo>
                    <a:lnTo>
                      <a:pt x="4048" y="299"/>
                    </a:lnTo>
                    <a:lnTo>
                      <a:pt x="4045" y="296"/>
                    </a:lnTo>
                    <a:cubicBezTo>
                      <a:pt x="4007" y="186"/>
                      <a:pt x="3925" y="95"/>
                      <a:pt x="3823" y="48"/>
                    </a:cubicBezTo>
                    <a:cubicBezTo>
                      <a:pt x="3763" y="16"/>
                      <a:pt x="3697" y="1"/>
                      <a:pt x="3629"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7"/>
              <p:cNvSpPr/>
              <p:nvPr/>
            </p:nvSpPr>
            <p:spPr>
              <a:xfrm>
                <a:off x="2490775" y="4271625"/>
                <a:ext cx="877675" cy="579400"/>
              </a:xfrm>
              <a:custGeom>
                <a:rect b="b" l="l" r="r" t="t"/>
                <a:pathLst>
                  <a:path extrusionOk="0" h="23176" w="35107">
                    <a:moveTo>
                      <a:pt x="1217" y="508"/>
                    </a:moveTo>
                    <a:cubicBezTo>
                      <a:pt x="1213" y="508"/>
                      <a:pt x="1209" y="509"/>
                      <a:pt x="1205" y="510"/>
                    </a:cubicBezTo>
                    <a:cubicBezTo>
                      <a:pt x="1209" y="509"/>
                      <a:pt x="1213" y="509"/>
                      <a:pt x="1217" y="508"/>
                    </a:cubicBezTo>
                    <a:close/>
                    <a:moveTo>
                      <a:pt x="21013" y="9045"/>
                    </a:moveTo>
                    <a:cubicBezTo>
                      <a:pt x="21026" y="9053"/>
                      <a:pt x="21039" y="9062"/>
                      <a:pt x="21051" y="9070"/>
                    </a:cubicBezTo>
                    <a:lnTo>
                      <a:pt x="21051" y="9070"/>
                    </a:lnTo>
                    <a:cubicBezTo>
                      <a:pt x="21038" y="9062"/>
                      <a:pt x="21026" y="9053"/>
                      <a:pt x="21013" y="9045"/>
                    </a:cubicBezTo>
                    <a:close/>
                    <a:moveTo>
                      <a:pt x="5446" y="676"/>
                    </a:moveTo>
                    <a:cubicBezTo>
                      <a:pt x="5464" y="676"/>
                      <a:pt x="5483" y="676"/>
                      <a:pt x="5502" y="677"/>
                    </a:cubicBezTo>
                    <a:cubicBezTo>
                      <a:pt x="5521" y="678"/>
                      <a:pt x="5540" y="678"/>
                      <a:pt x="5559" y="678"/>
                    </a:cubicBezTo>
                    <a:cubicBezTo>
                      <a:pt x="5596" y="678"/>
                      <a:pt x="5633" y="677"/>
                      <a:pt x="5672" y="677"/>
                    </a:cubicBezTo>
                    <a:cubicBezTo>
                      <a:pt x="5706" y="680"/>
                      <a:pt x="5740" y="683"/>
                      <a:pt x="5770" y="691"/>
                    </a:cubicBezTo>
                    <a:cubicBezTo>
                      <a:pt x="5794" y="691"/>
                      <a:pt x="5818" y="694"/>
                      <a:pt x="5842" y="701"/>
                    </a:cubicBezTo>
                    <a:cubicBezTo>
                      <a:pt x="5876" y="715"/>
                      <a:pt x="5913" y="728"/>
                      <a:pt x="5948" y="745"/>
                    </a:cubicBezTo>
                    <a:cubicBezTo>
                      <a:pt x="6015" y="776"/>
                      <a:pt x="6087" y="790"/>
                      <a:pt x="6155" y="810"/>
                    </a:cubicBezTo>
                    <a:cubicBezTo>
                      <a:pt x="6291" y="857"/>
                      <a:pt x="6420" y="922"/>
                      <a:pt x="6552" y="977"/>
                    </a:cubicBezTo>
                    <a:cubicBezTo>
                      <a:pt x="6631" y="1004"/>
                      <a:pt x="6703" y="1044"/>
                      <a:pt x="6777" y="1079"/>
                    </a:cubicBezTo>
                    <a:cubicBezTo>
                      <a:pt x="6866" y="1116"/>
                      <a:pt x="6951" y="1160"/>
                      <a:pt x="7036" y="1201"/>
                    </a:cubicBezTo>
                    <a:cubicBezTo>
                      <a:pt x="7189" y="1275"/>
                      <a:pt x="7328" y="1371"/>
                      <a:pt x="7478" y="1453"/>
                    </a:cubicBezTo>
                    <a:cubicBezTo>
                      <a:pt x="7607" y="1528"/>
                      <a:pt x="7736" y="1599"/>
                      <a:pt x="7869" y="1663"/>
                    </a:cubicBezTo>
                    <a:cubicBezTo>
                      <a:pt x="8029" y="1745"/>
                      <a:pt x="8189" y="1831"/>
                      <a:pt x="8345" y="1915"/>
                    </a:cubicBezTo>
                    <a:cubicBezTo>
                      <a:pt x="8509" y="2007"/>
                      <a:pt x="8675" y="2092"/>
                      <a:pt x="8842" y="2184"/>
                    </a:cubicBezTo>
                    <a:cubicBezTo>
                      <a:pt x="9162" y="2354"/>
                      <a:pt x="9475" y="2538"/>
                      <a:pt x="9802" y="2698"/>
                    </a:cubicBezTo>
                    <a:cubicBezTo>
                      <a:pt x="9958" y="2779"/>
                      <a:pt x="10118" y="2858"/>
                      <a:pt x="10271" y="2942"/>
                    </a:cubicBezTo>
                    <a:cubicBezTo>
                      <a:pt x="10427" y="3035"/>
                      <a:pt x="10581" y="3129"/>
                      <a:pt x="10737" y="3225"/>
                    </a:cubicBezTo>
                    <a:cubicBezTo>
                      <a:pt x="10897" y="3320"/>
                      <a:pt x="11053" y="3418"/>
                      <a:pt x="11210" y="3514"/>
                    </a:cubicBezTo>
                    <a:cubicBezTo>
                      <a:pt x="11369" y="3609"/>
                      <a:pt x="11533" y="3698"/>
                      <a:pt x="11693" y="3793"/>
                    </a:cubicBezTo>
                    <a:cubicBezTo>
                      <a:pt x="11856" y="3892"/>
                      <a:pt x="12013" y="3990"/>
                      <a:pt x="12176" y="4089"/>
                    </a:cubicBezTo>
                    <a:cubicBezTo>
                      <a:pt x="12342" y="4188"/>
                      <a:pt x="12509" y="4283"/>
                      <a:pt x="12676" y="4382"/>
                    </a:cubicBezTo>
                    <a:cubicBezTo>
                      <a:pt x="12975" y="4558"/>
                      <a:pt x="13281" y="4718"/>
                      <a:pt x="13574" y="4895"/>
                    </a:cubicBezTo>
                    <a:cubicBezTo>
                      <a:pt x="13686" y="4963"/>
                      <a:pt x="13795" y="5038"/>
                      <a:pt x="13907" y="5106"/>
                    </a:cubicBezTo>
                    <a:cubicBezTo>
                      <a:pt x="14013" y="5174"/>
                      <a:pt x="14118" y="5242"/>
                      <a:pt x="14223" y="5310"/>
                    </a:cubicBezTo>
                    <a:cubicBezTo>
                      <a:pt x="14451" y="5456"/>
                      <a:pt x="14680" y="5599"/>
                      <a:pt x="14908" y="5745"/>
                    </a:cubicBezTo>
                    <a:cubicBezTo>
                      <a:pt x="15339" y="6024"/>
                      <a:pt x="15768" y="6307"/>
                      <a:pt x="16197" y="6589"/>
                    </a:cubicBezTo>
                    <a:cubicBezTo>
                      <a:pt x="16472" y="6776"/>
                      <a:pt x="16748" y="6963"/>
                      <a:pt x="17023" y="7150"/>
                    </a:cubicBezTo>
                    <a:cubicBezTo>
                      <a:pt x="17156" y="7242"/>
                      <a:pt x="17282" y="7341"/>
                      <a:pt x="17415" y="7436"/>
                    </a:cubicBezTo>
                    <a:cubicBezTo>
                      <a:pt x="17564" y="7545"/>
                      <a:pt x="17710" y="7654"/>
                      <a:pt x="17864" y="7763"/>
                    </a:cubicBezTo>
                    <a:cubicBezTo>
                      <a:pt x="18445" y="8181"/>
                      <a:pt x="19030" y="8599"/>
                      <a:pt x="19626" y="8994"/>
                    </a:cubicBezTo>
                    <a:cubicBezTo>
                      <a:pt x="19905" y="9181"/>
                      <a:pt x="20180" y="9362"/>
                      <a:pt x="20459" y="9541"/>
                    </a:cubicBezTo>
                    <a:cubicBezTo>
                      <a:pt x="20830" y="9790"/>
                      <a:pt x="21200" y="10039"/>
                      <a:pt x="21568" y="10293"/>
                    </a:cubicBezTo>
                    <a:cubicBezTo>
                      <a:pt x="21786" y="10447"/>
                      <a:pt x="22007" y="10593"/>
                      <a:pt x="22235" y="10729"/>
                    </a:cubicBezTo>
                    <a:cubicBezTo>
                      <a:pt x="22432" y="10848"/>
                      <a:pt x="22629" y="10974"/>
                      <a:pt x="22823" y="11097"/>
                    </a:cubicBezTo>
                    <a:cubicBezTo>
                      <a:pt x="23007" y="11222"/>
                      <a:pt x="23183" y="11355"/>
                      <a:pt x="23357" y="11488"/>
                    </a:cubicBezTo>
                    <a:cubicBezTo>
                      <a:pt x="23554" y="11640"/>
                      <a:pt x="23755" y="11791"/>
                      <a:pt x="23959" y="11937"/>
                    </a:cubicBezTo>
                    <a:cubicBezTo>
                      <a:pt x="24163" y="12089"/>
                      <a:pt x="24375" y="12236"/>
                      <a:pt x="24585" y="12375"/>
                    </a:cubicBezTo>
                    <a:cubicBezTo>
                      <a:pt x="24779" y="12505"/>
                      <a:pt x="24976" y="12627"/>
                      <a:pt x="25171" y="12753"/>
                    </a:cubicBezTo>
                    <a:cubicBezTo>
                      <a:pt x="25473" y="12957"/>
                      <a:pt x="25769" y="13171"/>
                      <a:pt x="26055" y="13396"/>
                    </a:cubicBezTo>
                    <a:cubicBezTo>
                      <a:pt x="26364" y="13637"/>
                      <a:pt x="26681" y="13862"/>
                      <a:pt x="27000" y="14090"/>
                    </a:cubicBezTo>
                    <a:cubicBezTo>
                      <a:pt x="27314" y="14314"/>
                      <a:pt x="27640" y="14526"/>
                      <a:pt x="27953" y="14753"/>
                    </a:cubicBezTo>
                    <a:cubicBezTo>
                      <a:pt x="28256" y="14978"/>
                      <a:pt x="28541" y="15226"/>
                      <a:pt x="28824" y="15478"/>
                    </a:cubicBezTo>
                    <a:cubicBezTo>
                      <a:pt x="28973" y="15614"/>
                      <a:pt x="29123" y="15750"/>
                      <a:pt x="29276" y="15879"/>
                    </a:cubicBezTo>
                    <a:cubicBezTo>
                      <a:pt x="29422" y="16002"/>
                      <a:pt x="29565" y="16124"/>
                      <a:pt x="29711" y="16243"/>
                    </a:cubicBezTo>
                    <a:cubicBezTo>
                      <a:pt x="29848" y="16363"/>
                      <a:pt x="29994" y="16471"/>
                      <a:pt x="30133" y="16583"/>
                    </a:cubicBezTo>
                    <a:cubicBezTo>
                      <a:pt x="30286" y="16705"/>
                      <a:pt x="30436" y="16825"/>
                      <a:pt x="30592" y="16941"/>
                    </a:cubicBezTo>
                    <a:cubicBezTo>
                      <a:pt x="30875" y="17148"/>
                      <a:pt x="31154" y="17363"/>
                      <a:pt x="31432" y="17577"/>
                    </a:cubicBezTo>
                    <a:cubicBezTo>
                      <a:pt x="31722" y="17801"/>
                      <a:pt x="32021" y="18008"/>
                      <a:pt x="32314" y="18226"/>
                    </a:cubicBezTo>
                    <a:cubicBezTo>
                      <a:pt x="32446" y="18325"/>
                      <a:pt x="32583" y="18424"/>
                      <a:pt x="32712" y="18526"/>
                    </a:cubicBezTo>
                    <a:cubicBezTo>
                      <a:pt x="32828" y="18621"/>
                      <a:pt x="32943" y="18720"/>
                      <a:pt x="33062" y="18815"/>
                    </a:cubicBezTo>
                    <a:cubicBezTo>
                      <a:pt x="33314" y="19016"/>
                      <a:pt x="33542" y="19240"/>
                      <a:pt x="33756" y="19478"/>
                    </a:cubicBezTo>
                    <a:cubicBezTo>
                      <a:pt x="33831" y="19563"/>
                      <a:pt x="33906" y="19652"/>
                      <a:pt x="33977" y="19737"/>
                    </a:cubicBezTo>
                    <a:cubicBezTo>
                      <a:pt x="34018" y="19784"/>
                      <a:pt x="34059" y="19832"/>
                      <a:pt x="34093" y="19880"/>
                    </a:cubicBezTo>
                    <a:cubicBezTo>
                      <a:pt x="34123" y="19917"/>
                      <a:pt x="34147" y="19958"/>
                      <a:pt x="34171" y="20002"/>
                    </a:cubicBezTo>
                    <a:cubicBezTo>
                      <a:pt x="34249" y="20169"/>
                      <a:pt x="34304" y="20346"/>
                      <a:pt x="34348" y="20522"/>
                    </a:cubicBezTo>
                    <a:cubicBezTo>
                      <a:pt x="34362" y="20597"/>
                      <a:pt x="34375" y="20669"/>
                      <a:pt x="34375" y="20743"/>
                    </a:cubicBezTo>
                    <a:cubicBezTo>
                      <a:pt x="34371" y="20774"/>
                      <a:pt x="34365" y="20805"/>
                      <a:pt x="34358" y="20836"/>
                    </a:cubicBezTo>
                    <a:cubicBezTo>
                      <a:pt x="34324" y="20914"/>
                      <a:pt x="34283" y="20988"/>
                      <a:pt x="34242" y="21063"/>
                    </a:cubicBezTo>
                    <a:cubicBezTo>
                      <a:pt x="34208" y="21128"/>
                      <a:pt x="34175" y="21189"/>
                      <a:pt x="34137" y="21250"/>
                    </a:cubicBezTo>
                    <a:cubicBezTo>
                      <a:pt x="34096" y="21312"/>
                      <a:pt x="34052" y="21370"/>
                      <a:pt x="34001" y="21424"/>
                    </a:cubicBezTo>
                    <a:cubicBezTo>
                      <a:pt x="33957" y="21475"/>
                      <a:pt x="33909" y="21522"/>
                      <a:pt x="33858" y="21570"/>
                    </a:cubicBezTo>
                    <a:cubicBezTo>
                      <a:pt x="33729" y="21676"/>
                      <a:pt x="33586" y="21764"/>
                      <a:pt x="33440" y="21846"/>
                    </a:cubicBezTo>
                    <a:cubicBezTo>
                      <a:pt x="33283" y="21917"/>
                      <a:pt x="33126" y="21979"/>
                      <a:pt x="32963" y="22029"/>
                    </a:cubicBezTo>
                    <a:cubicBezTo>
                      <a:pt x="32817" y="22073"/>
                      <a:pt x="32671" y="22125"/>
                      <a:pt x="32521" y="22162"/>
                    </a:cubicBezTo>
                    <a:cubicBezTo>
                      <a:pt x="32399" y="22183"/>
                      <a:pt x="32280" y="22196"/>
                      <a:pt x="32154" y="22196"/>
                    </a:cubicBezTo>
                    <a:cubicBezTo>
                      <a:pt x="32021" y="22186"/>
                      <a:pt x="31889" y="22169"/>
                      <a:pt x="31756" y="22152"/>
                    </a:cubicBezTo>
                    <a:cubicBezTo>
                      <a:pt x="31596" y="22131"/>
                      <a:pt x="31440" y="22098"/>
                      <a:pt x="31286" y="22067"/>
                    </a:cubicBezTo>
                    <a:cubicBezTo>
                      <a:pt x="30984" y="22002"/>
                      <a:pt x="30681" y="21933"/>
                      <a:pt x="30387" y="21841"/>
                    </a:cubicBezTo>
                    <a:lnTo>
                      <a:pt x="30387" y="21841"/>
                    </a:lnTo>
                    <a:cubicBezTo>
                      <a:pt x="30402" y="21846"/>
                      <a:pt x="30417" y="21851"/>
                      <a:pt x="30432" y="21856"/>
                    </a:cubicBezTo>
                    <a:cubicBezTo>
                      <a:pt x="30413" y="21850"/>
                      <a:pt x="30394" y="21844"/>
                      <a:pt x="30375" y="21837"/>
                    </a:cubicBezTo>
                    <a:lnTo>
                      <a:pt x="30375" y="21837"/>
                    </a:lnTo>
                    <a:cubicBezTo>
                      <a:pt x="30379" y="21839"/>
                      <a:pt x="30383" y="21840"/>
                      <a:pt x="30387" y="21841"/>
                    </a:cubicBezTo>
                    <a:lnTo>
                      <a:pt x="30387" y="21841"/>
                    </a:lnTo>
                    <a:cubicBezTo>
                      <a:pt x="30377" y="21838"/>
                      <a:pt x="30368" y="21835"/>
                      <a:pt x="30359" y="21832"/>
                    </a:cubicBezTo>
                    <a:lnTo>
                      <a:pt x="30359" y="21832"/>
                    </a:lnTo>
                    <a:cubicBezTo>
                      <a:pt x="30364" y="21834"/>
                      <a:pt x="30370" y="21836"/>
                      <a:pt x="30375" y="21837"/>
                    </a:cubicBezTo>
                    <a:lnTo>
                      <a:pt x="30375" y="21837"/>
                    </a:lnTo>
                    <a:cubicBezTo>
                      <a:pt x="30352" y="21830"/>
                      <a:pt x="30329" y="21823"/>
                      <a:pt x="30307" y="21815"/>
                    </a:cubicBezTo>
                    <a:lnTo>
                      <a:pt x="30307" y="21815"/>
                    </a:lnTo>
                    <a:cubicBezTo>
                      <a:pt x="30324" y="21821"/>
                      <a:pt x="30341" y="21826"/>
                      <a:pt x="30359" y="21832"/>
                    </a:cubicBezTo>
                    <a:lnTo>
                      <a:pt x="30359" y="21832"/>
                    </a:lnTo>
                    <a:cubicBezTo>
                      <a:pt x="30267" y="21802"/>
                      <a:pt x="30174" y="21771"/>
                      <a:pt x="30082" y="21747"/>
                    </a:cubicBezTo>
                    <a:cubicBezTo>
                      <a:pt x="30011" y="21726"/>
                      <a:pt x="29942" y="21706"/>
                      <a:pt x="29875" y="21686"/>
                    </a:cubicBezTo>
                    <a:cubicBezTo>
                      <a:pt x="29732" y="21635"/>
                      <a:pt x="29586" y="21583"/>
                      <a:pt x="29439" y="21536"/>
                    </a:cubicBezTo>
                    <a:lnTo>
                      <a:pt x="29439" y="21536"/>
                    </a:lnTo>
                    <a:cubicBezTo>
                      <a:pt x="29484" y="21550"/>
                      <a:pt x="29524" y="21563"/>
                      <a:pt x="29565" y="21577"/>
                    </a:cubicBezTo>
                    <a:cubicBezTo>
                      <a:pt x="29399" y="21519"/>
                      <a:pt x="29235" y="21448"/>
                      <a:pt x="29069" y="21383"/>
                    </a:cubicBezTo>
                    <a:cubicBezTo>
                      <a:pt x="28909" y="21322"/>
                      <a:pt x="28749" y="21254"/>
                      <a:pt x="28592" y="21186"/>
                    </a:cubicBezTo>
                    <a:cubicBezTo>
                      <a:pt x="28412" y="21108"/>
                      <a:pt x="28232" y="21029"/>
                      <a:pt x="28052" y="20947"/>
                    </a:cubicBezTo>
                    <a:cubicBezTo>
                      <a:pt x="27871" y="20866"/>
                      <a:pt x="27691" y="20771"/>
                      <a:pt x="27510" y="20682"/>
                    </a:cubicBezTo>
                    <a:cubicBezTo>
                      <a:pt x="27171" y="20516"/>
                      <a:pt x="26827" y="20352"/>
                      <a:pt x="26487" y="20186"/>
                    </a:cubicBezTo>
                    <a:cubicBezTo>
                      <a:pt x="26146" y="20016"/>
                      <a:pt x="25820" y="19818"/>
                      <a:pt x="25486" y="19635"/>
                    </a:cubicBezTo>
                    <a:cubicBezTo>
                      <a:pt x="25160" y="19454"/>
                      <a:pt x="24827" y="19284"/>
                      <a:pt x="24500" y="19101"/>
                    </a:cubicBezTo>
                    <a:cubicBezTo>
                      <a:pt x="24180" y="18920"/>
                      <a:pt x="23868" y="18733"/>
                      <a:pt x="23544" y="18559"/>
                    </a:cubicBezTo>
                    <a:cubicBezTo>
                      <a:pt x="23218" y="18383"/>
                      <a:pt x="22885" y="18206"/>
                      <a:pt x="22558" y="18026"/>
                    </a:cubicBezTo>
                    <a:cubicBezTo>
                      <a:pt x="22227" y="17845"/>
                      <a:pt x="21901" y="17661"/>
                      <a:pt x="21574" y="17485"/>
                    </a:cubicBezTo>
                    <a:cubicBezTo>
                      <a:pt x="21238" y="17301"/>
                      <a:pt x="20905" y="17118"/>
                      <a:pt x="20574" y="16927"/>
                    </a:cubicBezTo>
                    <a:cubicBezTo>
                      <a:pt x="20238" y="16730"/>
                      <a:pt x="19901" y="16529"/>
                      <a:pt x="19564" y="16332"/>
                    </a:cubicBezTo>
                    <a:cubicBezTo>
                      <a:pt x="19224" y="16131"/>
                      <a:pt x="18888" y="15930"/>
                      <a:pt x="18547" y="15730"/>
                    </a:cubicBezTo>
                    <a:cubicBezTo>
                      <a:pt x="18377" y="15631"/>
                      <a:pt x="18203" y="15532"/>
                      <a:pt x="18034" y="15433"/>
                    </a:cubicBezTo>
                    <a:cubicBezTo>
                      <a:pt x="17864" y="15331"/>
                      <a:pt x="17693" y="15229"/>
                      <a:pt x="17523" y="15131"/>
                    </a:cubicBezTo>
                    <a:cubicBezTo>
                      <a:pt x="17190" y="14934"/>
                      <a:pt x="16860" y="14726"/>
                      <a:pt x="16523" y="14535"/>
                    </a:cubicBezTo>
                    <a:cubicBezTo>
                      <a:pt x="16197" y="14352"/>
                      <a:pt x="15867" y="14175"/>
                      <a:pt x="15544" y="13991"/>
                    </a:cubicBezTo>
                    <a:cubicBezTo>
                      <a:pt x="15377" y="13899"/>
                      <a:pt x="15214" y="13807"/>
                      <a:pt x="15050" y="13709"/>
                    </a:cubicBezTo>
                    <a:cubicBezTo>
                      <a:pt x="14877" y="13603"/>
                      <a:pt x="14703" y="13495"/>
                      <a:pt x="14523" y="13396"/>
                    </a:cubicBezTo>
                    <a:cubicBezTo>
                      <a:pt x="14193" y="13215"/>
                      <a:pt x="13863" y="13032"/>
                      <a:pt x="13540" y="12841"/>
                    </a:cubicBezTo>
                    <a:cubicBezTo>
                      <a:pt x="13387" y="12750"/>
                      <a:pt x="13237" y="12654"/>
                      <a:pt x="13084" y="12566"/>
                    </a:cubicBezTo>
                    <a:cubicBezTo>
                      <a:pt x="12925" y="12481"/>
                      <a:pt x="12768" y="12392"/>
                      <a:pt x="12611" y="12301"/>
                    </a:cubicBezTo>
                    <a:cubicBezTo>
                      <a:pt x="12308" y="12121"/>
                      <a:pt x="12009" y="11926"/>
                      <a:pt x="11703" y="11743"/>
                    </a:cubicBezTo>
                    <a:cubicBezTo>
                      <a:pt x="11390" y="11552"/>
                      <a:pt x="11070" y="11372"/>
                      <a:pt x="10747" y="11199"/>
                    </a:cubicBezTo>
                    <a:cubicBezTo>
                      <a:pt x="10414" y="11018"/>
                      <a:pt x="10070" y="10852"/>
                      <a:pt x="9736" y="10678"/>
                    </a:cubicBezTo>
                    <a:cubicBezTo>
                      <a:pt x="9410" y="10511"/>
                      <a:pt x="9097" y="10324"/>
                      <a:pt x="8777" y="10144"/>
                    </a:cubicBezTo>
                    <a:cubicBezTo>
                      <a:pt x="8458" y="9964"/>
                      <a:pt x="8124" y="9807"/>
                      <a:pt x="7798" y="9637"/>
                    </a:cubicBezTo>
                    <a:cubicBezTo>
                      <a:pt x="7478" y="9470"/>
                      <a:pt x="7169" y="9287"/>
                      <a:pt x="6863" y="9097"/>
                    </a:cubicBezTo>
                    <a:cubicBezTo>
                      <a:pt x="6566" y="8913"/>
                      <a:pt x="6263" y="8745"/>
                      <a:pt x="5965" y="8569"/>
                    </a:cubicBezTo>
                    <a:cubicBezTo>
                      <a:pt x="5525" y="8307"/>
                      <a:pt x="5103" y="8018"/>
                      <a:pt x="4665" y="7753"/>
                    </a:cubicBezTo>
                    <a:cubicBezTo>
                      <a:pt x="4447" y="7616"/>
                      <a:pt x="4219" y="7494"/>
                      <a:pt x="4001" y="7358"/>
                    </a:cubicBezTo>
                    <a:cubicBezTo>
                      <a:pt x="3808" y="7242"/>
                      <a:pt x="3618" y="7120"/>
                      <a:pt x="3430" y="6998"/>
                    </a:cubicBezTo>
                    <a:cubicBezTo>
                      <a:pt x="3222" y="6855"/>
                      <a:pt x="3026" y="6695"/>
                      <a:pt x="2822" y="6549"/>
                    </a:cubicBezTo>
                    <a:cubicBezTo>
                      <a:pt x="2723" y="6480"/>
                      <a:pt x="2630" y="6409"/>
                      <a:pt x="2539" y="6331"/>
                    </a:cubicBezTo>
                    <a:cubicBezTo>
                      <a:pt x="2464" y="6266"/>
                      <a:pt x="2393" y="6191"/>
                      <a:pt x="2324" y="6117"/>
                    </a:cubicBezTo>
                    <a:cubicBezTo>
                      <a:pt x="2209" y="5974"/>
                      <a:pt x="2107" y="5817"/>
                      <a:pt x="2018" y="5657"/>
                    </a:cubicBezTo>
                    <a:cubicBezTo>
                      <a:pt x="1872" y="5354"/>
                      <a:pt x="1763" y="5038"/>
                      <a:pt x="1648" y="4725"/>
                    </a:cubicBezTo>
                    <a:cubicBezTo>
                      <a:pt x="1586" y="4558"/>
                      <a:pt x="1525" y="4388"/>
                      <a:pt x="1470" y="4222"/>
                    </a:cubicBezTo>
                    <a:cubicBezTo>
                      <a:pt x="1409" y="4041"/>
                      <a:pt x="1348" y="3861"/>
                      <a:pt x="1283" y="3684"/>
                    </a:cubicBezTo>
                    <a:cubicBezTo>
                      <a:pt x="1158" y="3341"/>
                      <a:pt x="1042" y="2997"/>
                      <a:pt x="933" y="2647"/>
                    </a:cubicBezTo>
                    <a:cubicBezTo>
                      <a:pt x="821" y="2293"/>
                      <a:pt x="740" y="1929"/>
                      <a:pt x="658" y="1565"/>
                    </a:cubicBezTo>
                    <a:cubicBezTo>
                      <a:pt x="638" y="1459"/>
                      <a:pt x="617" y="1354"/>
                      <a:pt x="597" y="1245"/>
                    </a:cubicBezTo>
                    <a:cubicBezTo>
                      <a:pt x="607" y="1239"/>
                      <a:pt x="617" y="1228"/>
                      <a:pt x="627" y="1222"/>
                    </a:cubicBezTo>
                    <a:cubicBezTo>
                      <a:pt x="644" y="1211"/>
                      <a:pt x="658" y="1201"/>
                      <a:pt x="674" y="1194"/>
                    </a:cubicBezTo>
                    <a:cubicBezTo>
                      <a:pt x="763" y="1150"/>
                      <a:pt x="858" y="1133"/>
                      <a:pt x="950" y="1099"/>
                    </a:cubicBezTo>
                    <a:cubicBezTo>
                      <a:pt x="1042" y="1068"/>
                      <a:pt x="1131" y="1041"/>
                      <a:pt x="1219" y="1017"/>
                    </a:cubicBezTo>
                    <a:cubicBezTo>
                      <a:pt x="1291" y="1007"/>
                      <a:pt x="1359" y="1000"/>
                      <a:pt x="1426" y="990"/>
                    </a:cubicBezTo>
                    <a:cubicBezTo>
                      <a:pt x="1522" y="980"/>
                      <a:pt x="1617" y="963"/>
                      <a:pt x="1709" y="946"/>
                    </a:cubicBezTo>
                    <a:cubicBezTo>
                      <a:pt x="1790" y="932"/>
                      <a:pt x="1872" y="936"/>
                      <a:pt x="1957" y="932"/>
                    </a:cubicBezTo>
                    <a:cubicBezTo>
                      <a:pt x="2046" y="925"/>
                      <a:pt x="2134" y="892"/>
                      <a:pt x="2219" y="867"/>
                    </a:cubicBezTo>
                    <a:cubicBezTo>
                      <a:pt x="2246" y="864"/>
                      <a:pt x="2274" y="857"/>
                      <a:pt x="2301" y="851"/>
                    </a:cubicBezTo>
                    <a:cubicBezTo>
                      <a:pt x="2413" y="834"/>
                      <a:pt x="2528" y="826"/>
                      <a:pt x="2641" y="817"/>
                    </a:cubicBezTo>
                    <a:cubicBezTo>
                      <a:pt x="2699" y="810"/>
                      <a:pt x="2756" y="806"/>
                      <a:pt x="2814" y="799"/>
                    </a:cubicBezTo>
                    <a:cubicBezTo>
                      <a:pt x="2875" y="793"/>
                      <a:pt x="2940" y="776"/>
                      <a:pt x="3001" y="762"/>
                    </a:cubicBezTo>
                    <a:cubicBezTo>
                      <a:pt x="3076" y="752"/>
                      <a:pt x="3151" y="752"/>
                      <a:pt x="3226" y="752"/>
                    </a:cubicBezTo>
                    <a:cubicBezTo>
                      <a:pt x="3296" y="752"/>
                      <a:pt x="3367" y="754"/>
                      <a:pt x="3438" y="754"/>
                    </a:cubicBezTo>
                    <a:cubicBezTo>
                      <a:pt x="3474" y="754"/>
                      <a:pt x="3509" y="753"/>
                      <a:pt x="3546" y="752"/>
                    </a:cubicBezTo>
                    <a:cubicBezTo>
                      <a:pt x="3631" y="752"/>
                      <a:pt x="3720" y="735"/>
                      <a:pt x="3804" y="728"/>
                    </a:cubicBezTo>
                    <a:cubicBezTo>
                      <a:pt x="3869" y="721"/>
                      <a:pt x="3937" y="721"/>
                      <a:pt x="4005" y="721"/>
                    </a:cubicBezTo>
                    <a:cubicBezTo>
                      <a:pt x="4078" y="730"/>
                      <a:pt x="4151" y="736"/>
                      <a:pt x="4224" y="736"/>
                    </a:cubicBezTo>
                    <a:cubicBezTo>
                      <a:pt x="4239" y="736"/>
                      <a:pt x="4255" y="735"/>
                      <a:pt x="4271" y="735"/>
                    </a:cubicBezTo>
                    <a:cubicBezTo>
                      <a:pt x="4335" y="732"/>
                      <a:pt x="4400" y="718"/>
                      <a:pt x="4464" y="715"/>
                    </a:cubicBezTo>
                    <a:cubicBezTo>
                      <a:pt x="4532" y="711"/>
                      <a:pt x="4600" y="704"/>
                      <a:pt x="4672" y="701"/>
                    </a:cubicBezTo>
                    <a:cubicBezTo>
                      <a:pt x="4704" y="699"/>
                      <a:pt x="4737" y="698"/>
                      <a:pt x="4771" y="698"/>
                    </a:cubicBezTo>
                    <a:cubicBezTo>
                      <a:pt x="4804" y="698"/>
                      <a:pt x="4838" y="699"/>
                      <a:pt x="4872" y="701"/>
                    </a:cubicBezTo>
                    <a:cubicBezTo>
                      <a:pt x="4930" y="706"/>
                      <a:pt x="4988" y="709"/>
                      <a:pt x="5047" y="709"/>
                    </a:cubicBezTo>
                    <a:cubicBezTo>
                      <a:pt x="5068" y="709"/>
                      <a:pt x="5089" y="709"/>
                      <a:pt x="5111" y="708"/>
                    </a:cubicBezTo>
                    <a:cubicBezTo>
                      <a:pt x="5178" y="704"/>
                      <a:pt x="5243" y="688"/>
                      <a:pt x="5312" y="680"/>
                    </a:cubicBezTo>
                    <a:cubicBezTo>
                      <a:pt x="5357" y="678"/>
                      <a:pt x="5401" y="676"/>
                      <a:pt x="5446" y="676"/>
                    </a:cubicBezTo>
                    <a:close/>
                    <a:moveTo>
                      <a:pt x="5398" y="1"/>
                    </a:moveTo>
                    <a:cubicBezTo>
                      <a:pt x="5351" y="1"/>
                      <a:pt x="5305" y="3"/>
                      <a:pt x="5257" y="7"/>
                    </a:cubicBezTo>
                    <a:cubicBezTo>
                      <a:pt x="5182" y="14"/>
                      <a:pt x="5111" y="30"/>
                      <a:pt x="5036" y="34"/>
                    </a:cubicBezTo>
                    <a:cubicBezTo>
                      <a:pt x="5019" y="35"/>
                      <a:pt x="5002" y="35"/>
                      <a:pt x="4985" y="35"/>
                    </a:cubicBezTo>
                    <a:cubicBezTo>
                      <a:pt x="4934" y="35"/>
                      <a:pt x="4882" y="33"/>
                      <a:pt x="4831" y="33"/>
                    </a:cubicBezTo>
                    <a:cubicBezTo>
                      <a:pt x="4811" y="33"/>
                      <a:pt x="4791" y="34"/>
                      <a:pt x="4770" y="34"/>
                    </a:cubicBezTo>
                    <a:cubicBezTo>
                      <a:pt x="4689" y="38"/>
                      <a:pt x="4604" y="44"/>
                      <a:pt x="4522" y="51"/>
                    </a:cubicBezTo>
                    <a:cubicBezTo>
                      <a:pt x="4444" y="61"/>
                      <a:pt x="4365" y="68"/>
                      <a:pt x="4287" y="79"/>
                    </a:cubicBezTo>
                    <a:cubicBezTo>
                      <a:pt x="4205" y="92"/>
                      <a:pt x="4124" y="96"/>
                      <a:pt x="4042" y="96"/>
                    </a:cubicBezTo>
                    <a:cubicBezTo>
                      <a:pt x="4029" y="95"/>
                      <a:pt x="4016" y="95"/>
                      <a:pt x="4004" y="95"/>
                    </a:cubicBezTo>
                    <a:cubicBezTo>
                      <a:pt x="3932" y="95"/>
                      <a:pt x="3860" y="104"/>
                      <a:pt x="3791" y="112"/>
                    </a:cubicBezTo>
                    <a:cubicBezTo>
                      <a:pt x="3706" y="126"/>
                      <a:pt x="3624" y="150"/>
                      <a:pt x="3539" y="170"/>
                    </a:cubicBezTo>
                    <a:cubicBezTo>
                      <a:pt x="3481" y="181"/>
                      <a:pt x="3423" y="184"/>
                      <a:pt x="3362" y="187"/>
                    </a:cubicBezTo>
                    <a:cubicBezTo>
                      <a:pt x="3294" y="194"/>
                      <a:pt x="3226" y="201"/>
                      <a:pt x="3158" y="204"/>
                    </a:cubicBezTo>
                    <a:cubicBezTo>
                      <a:pt x="3100" y="208"/>
                      <a:pt x="3039" y="211"/>
                      <a:pt x="2981" y="218"/>
                    </a:cubicBezTo>
                    <a:cubicBezTo>
                      <a:pt x="2920" y="228"/>
                      <a:pt x="2858" y="245"/>
                      <a:pt x="2797" y="262"/>
                    </a:cubicBezTo>
                    <a:cubicBezTo>
                      <a:pt x="2740" y="269"/>
                      <a:pt x="2679" y="269"/>
                      <a:pt x="2617" y="275"/>
                    </a:cubicBezTo>
                    <a:cubicBezTo>
                      <a:pt x="2532" y="286"/>
                      <a:pt x="2447" y="289"/>
                      <a:pt x="2362" y="296"/>
                    </a:cubicBezTo>
                    <a:cubicBezTo>
                      <a:pt x="2321" y="303"/>
                      <a:pt x="2280" y="303"/>
                      <a:pt x="2236" y="310"/>
                    </a:cubicBezTo>
                    <a:cubicBezTo>
                      <a:pt x="2202" y="316"/>
                      <a:pt x="2164" y="327"/>
                      <a:pt x="2131" y="333"/>
                    </a:cubicBezTo>
                    <a:cubicBezTo>
                      <a:pt x="2059" y="347"/>
                      <a:pt x="1991" y="368"/>
                      <a:pt x="1923" y="385"/>
                    </a:cubicBezTo>
                    <a:cubicBezTo>
                      <a:pt x="1855" y="394"/>
                      <a:pt x="1784" y="398"/>
                      <a:pt x="1715" y="405"/>
                    </a:cubicBezTo>
                    <a:cubicBezTo>
                      <a:pt x="1668" y="412"/>
                      <a:pt x="1617" y="426"/>
                      <a:pt x="1569" y="432"/>
                    </a:cubicBezTo>
                    <a:cubicBezTo>
                      <a:pt x="1508" y="446"/>
                      <a:pt x="1447" y="459"/>
                      <a:pt x="1385" y="473"/>
                    </a:cubicBezTo>
                    <a:cubicBezTo>
                      <a:pt x="1328" y="486"/>
                      <a:pt x="1274" y="495"/>
                      <a:pt x="1217" y="508"/>
                    </a:cubicBezTo>
                    <a:lnTo>
                      <a:pt x="1217" y="508"/>
                    </a:lnTo>
                    <a:cubicBezTo>
                      <a:pt x="1219" y="507"/>
                      <a:pt x="1220" y="507"/>
                      <a:pt x="1221" y="507"/>
                    </a:cubicBezTo>
                    <a:lnTo>
                      <a:pt x="1221" y="507"/>
                    </a:lnTo>
                    <a:cubicBezTo>
                      <a:pt x="1083" y="537"/>
                      <a:pt x="939" y="570"/>
                      <a:pt x="811" y="622"/>
                    </a:cubicBezTo>
                    <a:cubicBezTo>
                      <a:pt x="753" y="643"/>
                      <a:pt x="699" y="660"/>
                      <a:pt x="641" y="680"/>
                    </a:cubicBezTo>
                    <a:cubicBezTo>
                      <a:pt x="576" y="701"/>
                      <a:pt x="518" y="728"/>
                      <a:pt x="457" y="759"/>
                    </a:cubicBezTo>
                    <a:cubicBezTo>
                      <a:pt x="420" y="776"/>
                      <a:pt x="385" y="793"/>
                      <a:pt x="352" y="813"/>
                    </a:cubicBezTo>
                    <a:cubicBezTo>
                      <a:pt x="332" y="823"/>
                      <a:pt x="314" y="837"/>
                      <a:pt x="297" y="851"/>
                    </a:cubicBezTo>
                    <a:cubicBezTo>
                      <a:pt x="280" y="861"/>
                      <a:pt x="266" y="871"/>
                      <a:pt x="256" y="884"/>
                    </a:cubicBezTo>
                    <a:cubicBezTo>
                      <a:pt x="189" y="892"/>
                      <a:pt x="123" y="928"/>
                      <a:pt x="76" y="980"/>
                    </a:cubicBezTo>
                    <a:cubicBezTo>
                      <a:pt x="46" y="1017"/>
                      <a:pt x="18" y="1068"/>
                      <a:pt x="8" y="1119"/>
                    </a:cubicBezTo>
                    <a:cubicBezTo>
                      <a:pt x="5" y="1143"/>
                      <a:pt x="1" y="1167"/>
                      <a:pt x="8" y="1190"/>
                    </a:cubicBezTo>
                    <a:cubicBezTo>
                      <a:pt x="158" y="1986"/>
                      <a:pt x="345" y="2776"/>
                      <a:pt x="583" y="3552"/>
                    </a:cubicBezTo>
                    <a:cubicBezTo>
                      <a:pt x="638" y="3735"/>
                      <a:pt x="695" y="3916"/>
                      <a:pt x="753" y="4096"/>
                    </a:cubicBezTo>
                    <a:cubicBezTo>
                      <a:pt x="801" y="4266"/>
                      <a:pt x="838" y="4436"/>
                      <a:pt x="886" y="4602"/>
                    </a:cubicBezTo>
                    <a:cubicBezTo>
                      <a:pt x="933" y="4790"/>
                      <a:pt x="994" y="4977"/>
                      <a:pt x="1049" y="5161"/>
                    </a:cubicBezTo>
                    <a:cubicBezTo>
                      <a:pt x="1100" y="5334"/>
                      <a:pt x="1158" y="5508"/>
                      <a:pt x="1219" y="5677"/>
                    </a:cubicBezTo>
                    <a:cubicBezTo>
                      <a:pt x="1287" y="5868"/>
                      <a:pt x="1365" y="6051"/>
                      <a:pt x="1464" y="6229"/>
                    </a:cubicBezTo>
                    <a:cubicBezTo>
                      <a:pt x="1549" y="6385"/>
                      <a:pt x="1641" y="6538"/>
                      <a:pt x="1740" y="6684"/>
                    </a:cubicBezTo>
                    <a:cubicBezTo>
                      <a:pt x="1845" y="6838"/>
                      <a:pt x="1974" y="6970"/>
                      <a:pt x="2107" y="7100"/>
                    </a:cubicBezTo>
                    <a:cubicBezTo>
                      <a:pt x="2161" y="7150"/>
                      <a:pt x="2216" y="7198"/>
                      <a:pt x="2270" y="7246"/>
                    </a:cubicBezTo>
                    <a:cubicBezTo>
                      <a:pt x="2332" y="7296"/>
                      <a:pt x="2389" y="7354"/>
                      <a:pt x="2450" y="7409"/>
                    </a:cubicBezTo>
                    <a:cubicBezTo>
                      <a:pt x="2573" y="7521"/>
                      <a:pt x="2699" y="7634"/>
                      <a:pt x="2831" y="7736"/>
                    </a:cubicBezTo>
                    <a:cubicBezTo>
                      <a:pt x="2968" y="7841"/>
                      <a:pt x="3107" y="7933"/>
                      <a:pt x="3246" y="8031"/>
                    </a:cubicBezTo>
                    <a:cubicBezTo>
                      <a:pt x="3573" y="8260"/>
                      <a:pt x="3916" y="8453"/>
                      <a:pt x="4257" y="8661"/>
                    </a:cubicBezTo>
                    <a:cubicBezTo>
                      <a:pt x="4556" y="8841"/>
                      <a:pt x="4852" y="9031"/>
                      <a:pt x="5152" y="9219"/>
                    </a:cubicBezTo>
                    <a:cubicBezTo>
                      <a:pt x="5444" y="9403"/>
                      <a:pt x="5740" y="9576"/>
                      <a:pt x="6042" y="9746"/>
                    </a:cubicBezTo>
                    <a:cubicBezTo>
                      <a:pt x="6362" y="9929"/>
                      <a:pt x="6675" y="10130"/>
                      <a:pt x="6998" y="10311"/>
                    </a:cubicBezTo>
                    <a:cubicBezTo>
                      <a:pt x="7312" y="10484"/>
                      <a:pt x="7628" y="10640"/>
                      <a:pt x="7948" y="10800"/>
                    </a:cubicBezTo>
                    <a:cubicBezTo>
                      <a:pt x="8274" y="10964"/>
                      <a:pt x="8587" y="11158"/>
                      <a:pt x="8900" y="11345"/>
                    </a:cubicBezTo>
                    <a:cubicBezTo>
                      <a:pt x="9220" y="11532"/>
                      <a:pt x="9553" y="11698"/>
                      <a:pt x="9879" y="11868"/>
                    </a:cubicBezTo>
                    <a:cubicBezTo>
                      <a:pt x="10206" y="12042"/>
                      <a:pt x="10529" y="12219"/>
                      <a:pt x="10846" y="12403"/>
                    </a:cubicBezTo>
                    <a:cubicBezTo>
                      <a:pt x="11159" y="12583"/>
                      <a:pt x="11462" y="12783"/>
                      <a:pt x="11764" y="12981"/>
                    </a:cubicBezTo>
                    <a:cubicBezTo>
                      <a:pt x="11904" y="13072"/>
                      <a:pt x="12047" y="13165"/>
                      <a:pt x="12190" y="13253"/>
                    </a:cubicBezTo>
                    <a:cubicBezTo>
                      <a:pt x="12339" y="13348"/>
                      <a:pt x="12496" y="13430"/>
                      <a:pt x="12645" y="13521"/>
                    </a:cubicBezTo>
                    <a:cubicBezTo>
                      <a:pt x="12961" y="13716"/>
                      <a:pt x="13267" y="13923"/>
                      <a:pt x="13591" y="14107"/>
                    </a:cubicBezTo>
                    <a:cubicBezTo>
                      <a:pt x="13757" y="14202"/>
                      <a:pt x="13925" y="14297"/>
                      <a:pt x="14091" y="14393"/>
                    </a:cubicBezTo>
                    <a:cubicBezTo>
                      <a:pt x="14267" y="14491"/>
                      <a:pt x="14438" y="14600"/>
                      <a:pt x="14608" y="14702"/>
                    </a:cubicBezTo>
                    <a:cubicBezTo>
                      <a:pt x="14925" y="14889"/>
                      <a:pt x="15251" y="15060"/>
                      <a:pt x="15574" y="15229"/>
                    </a:cubicBezTo>
                    <a:cubicBezTo>
                      <a:pt x="15748" y="15322"/>
                      <a:pt x="15925" y="15410"/>
                      <a:pt x="16095" y="15505"/>
                    </a:cubicBezTo>
                    <a:cubicBezTo>
                      <a:pt x="16268" y="15597"/>
                      <a:pt x="16435" y="15696"/>
                      <a:pt x="16605" y="15794"/>
                    </a:cubicBezTo>
                    <a:cubicBezTo>
                      <a:pt x="16949" y="15991"/>
                      <a:pt x="17296" y="16185"/>
                      <a:pt x="17639" y="16383"/>
                    </a:cubicBezTo>
                    <a:cubicBezTo>
                      <a:pt x="17982" y="16583"/>
                      <a:pt x="18329" y="16774"/>
                      <a:pt x="18673" y="16978"/>
                    </a:cubicBezTo>
                    <a:cubicBezTo>
                      <a:pt x="18999" y="17172"/>
                      <a:pt x="19329" y="17366"/>
                      <a:pt x="19660" y="17553"/>
                    </a:cubicBezTo>
                    <a:cubicBezTo>
                      <a:pt x="19999" y="17746"/>
                      <a:pt x="20333" y="17941"/>
                      <a:pt x="20676" y="18128"/>
                    </a:cubicBezTo>
                    <a:cubicBezTo>
                      <a:pt x="21010" y="18305"/>
                      <a:pt x="21340" y="18492"/>
                      <a:pt x="21670" y="18675"/>
                    </a:cubicBezTo>
                    <a:cubicBezTo>
                      <a:pt x="21996" y="18856"/>
                      <a:pt x="22323" y="19032"/>
                      <a:pt x="22649" y="19209"/>
                    </a:cubicBezTo>
                    <a:cubicBezTo>
                      <a:pt x="22979" y="19387"/>
                      <a:pt x="23313" y="19563"/>
                      <a:pt x="23636" y="19751"/>
                    </a:cubicBezTo>
                    <a:cubicBezTo>
                      <a:pt x="23952" y="19930"/>
                      <a:pt x="24268" y="20111"/>
                      <a:pt x="24592" y="20281"/>
                    </a:cubicBezTo>
                    <a:cubicBezTo>
                      <a:pt x="24752" y="20363"/>
                      <a:pt x="24912" y="20448"/>
                      <a:pt x="25072" y="20533"/>
                    </a:cubicBezTo>
                    <a:cubicBezTo>
                      <a:pt x="25245" y="20624"/>
                      <a:pt x="25415" y="20723"/>
                      <a:pt x="25585" y="20818"/>
                    </a:cubicBezTo>
                    <a:cubicBezTo>
                      <a:pt x="25762" y="20910"/>
                      <a:pt x="25935" y="21005"/>
                      <a:pt x="26113" y="21094"/>
                    </a:cubicBezTo>
                    <a:cubicBezTo>
                      <a:pt x="26276" y="21172"/>
                      <a:pt x="26442" y="21250"/>
                      <a:pt x="26606" y="21325"/>
                    </a:cubicBezTo>
                    <a:cubicBezTo>
                      <a:pt x="26786" y="21410"/>
                      <a:pt x="26963" y="21499"/>
                      <a:pt x="27140" y="21583"/>
                    </a:cubicBezTo>
                    <a:cubicBezTo>
                      <a:pt x="27317" y="21669"/>
                      <a:pt x="27490" y="21761"/>
                      <a:pt x="27667" y="21842"/>
                    </a:cubicBezTo>
                    <a:cubicBezTo>
                      <a:pt x="28038" y="22012"/>
                      <a:pt x="28408" y="22169"/>
                      <a:pt x="28786" y="22322"/>
                    </a:cubicBezTo>
                    <a:cubicBezTo>
                      <a:pt x="28878" y="22359"/>
                      <a:pt x="28970" y="22400"/>
                      <a:pt x="29065" y="22434"/>
                    </a:cubicBezTo>
                    <a:cubicBezTo>
                      <a:pt x="29157" y="22468"/>
                      <a:pt x="29253" y="22499"/>
                      <a:pt x="29344" y="22533"/>
                    </a:cubicBezTo>
                    <a:cubicBezTo>
                      <a:pt x="29477" y="22580"/>
                      <a:pt x="29613" y="22628"/>
                      <a:pt x="29749" y="22673"/>
                    </a:cubicBezTo>
                    <a:cubicBezTo>
                      <a:pt x="29854" y="22706"/>
                      <a:pt x="29960" y="22734"/>
                      <a:pt x="30062" y="22764"/>
                    </a:cubicBezTo>
                    <a:lnTo>
                      <a:pt x="30058" y="22764"/>
                    </a:lnTo>
                    <a:cubicBezTo>
                      <a:pt x="30137" y="22788"/>
                      <a:pt x="30215" y="22815"/>
                      <a:pt x="30293" y="22839"/>
                    </a:cubicBezTo>
                    <a:cubicBezTo>
                      <a:pt x="30385" y="22866"/>
                      <a:pt x="30484" y="22890"/>
                      <a:pt x="30579" y="22914"/>
                    </a:cubicBezTo>
                    <a:cubicBezTo>
                      <a:pt x="30759" y="22962"/>
                      <a:pt x="30942" y="23006"/>
                      <a:pt x="31126" y="23043"/>
                    </a:cubicBezTo>
                    <a:cubicBezTo>
                      <a:pt x="31303" y="23081"/>
                      <a:pt x="31477" y="23114"/>
                      <a:pt x="31657" y="23135"/>
                    </a:cubicBezTo>
                    <a:cubicBezTo>
                      <a:pt x="31842" y="23154"/>
                      <a:pt x="32027" y="23176"/>
                      <a:pt x="32212" y="23176"/>
                    </a:cubicBezTo>
                    <a:cubicBezTo>
                      <a:pt x="32255" y="23176"/>
                      <a:pt x="32298" y="23175"/>
                      <a:pt x="32341" y="23172"/>
                    </a:cubicBezTo>
                    <a:cubicBezTo>
                      <a:pt x="32423" y="23169"/>
                      <a:pt x="32508" y="23155"/>
                      <a:pt x="32589" y="23142"/>
                    </a:cubicBezTo>
                    <a:cubicBezTo>
                      <a:pt x="32705" y="23122"/>
                      <a:pt x="32817" y="23091"/>
                      <a:pt x="32930" y="23053"/>
                    </a:cubicBezTo>
                    <a:cubicBezTo>
                      <a:pt x="33072" y="23009"/>
                      <a:pt x="33208" y="22951"/>
                      <a:pt x="33348" y="22897"/>
                    </a:cubicBezTo>
                    <a:cubicBezTo>
                      <a:pt x="33531" y="22825"/>
                      <a:pt x="33712" y="22740"/>
                      <a:pt x="33878" y="22635"/>
                    </a:cubicBezTo>
                    <a:cubicBezTo>
                      <a:pt x="34015" y="22550"/>
                      <a:pt x="34144" y="22451"/>
                      <a:pt x="34266" y="22349"/>
                    </a:cubicBezTo>
                    <a:cubicBezTo>
                      <a:pt x="34385" y="22244"/>
                      <a:pt x="34498" y="22131"/>
                      <a:pt x="34589" y="21999"/>
                    </a:cubicBezTo>
                    <a:cubicBezTo>
                      <a:pt x="34641" y="21924"/>
                      <a:pt x="34695" y="21853"/>
                      <a:pt x="34739" y="21775"/>
                    </a:cubicBezTo>
                    <a:cubicBezTo>
                      <a:pt x="34776" y="21717"/>
                      <a:pt x="34807" y="21655"/>
                      <a:pt x="34838" y="21594"/>
                    </a:cubicBezTo>
                    <a:cubicBezTo>
                      <a:pt x="34886" y="21502"/>
                      <a:pt x="34927" y="21404"/>
                      <a:pt x="34967" y="21308"/>
                    </a:cubicBezTo>
                    <a:cubicBezTo>
                      <a:pt x="35015" y="21203"/>
                      <a:pt x="35056" y="21094"/>
                      <a:pt x="35082" y="20985"/>
                    </a:cubicBezTo>
                    <a:cubicBezTo>
                      <a:pt x="35103" y="20897"/>
                      <a:pt x="35106" y="20798"/>
                      <a:pt x="35106" y="20710"/>
                    </a:cubicBezTo>
                    <a:cubicBezTo>
                      <a:pt x="35106" y="20577"/>
                      <a:pt x="35065" y="20445"/>
                      <a:pt x="35035" y="20318"/>
                    </a:cubicBezTo>
                    <a:cubicBezTo>
                      <a:pt x="35008" y="20196"/>
                      <a:pt x="34963" y="20080"/>
                      <a:pt x="34919" y="19965"/>
                    </a:cubicBezTo>
                    <a:cubicBezTo>
                      <a:pt x="34875" y="19845"/>
                      <a:pt x="34817" y="19730"/>
                      <a:pt x="34753" y="19621"/>
                    </a:cubicBezTo>
                    <a:cubicBezTo>
                      <a:pt x="34691" y="19519"/>
                      <a:pt x="34616" y="19431"/>
                      <a:pt x="34542" y="19346"/>
                    </a:cubicBezTo>
                    <a:cubicBezTo>
                      <a:pt x="34283" y="19046"/>
                      <a:pt x="34028" y="18746"/>
                      <a:pt x="33735" y="18488"/>
                    </a:cubicBezTo>
                    <a:cubicBezTo>
                      <a:pt x="33606" y="18373"/>
                      <a:pt x="33470" y="18267"/>
                      <a:pt x="33338" y="18162"/>
                    </a:cubicBezTo>
                    <a:cubicBezTo>
                      <a:pt x="33205" y="18049"/>
                      <a:pt x="33065" y="17941"/>
                      <a:pt x="32926" y="17835"/>
                    </a:cubicBezTo>
                    <a:cubicBezTo>
                      <a:pt x="32630" y="17614"/>
                      <a:pt x="32330" y="17399"/>
                      <a:pt x="32032" y="17179"/>
                    </a:cubicBezTo>
                    <a:cubicBezTo>
                      <a:pt x="31752" y="16971"/>
                      <a:pt x="31480" y="16754"/>
                      <a:pt x="31205" y="16546"/>
                    </a:cubicBezTo>
                    <a:cubicBezTo>
                      <a:pt x="31052" y="16430"/>
                      <a:pt x="30902" y="16318"/>
                      <a:pt x="30756" y="16199"/>
                    </a:cubicBezTo>
                    <a:cubicBezTo>
                      <a:pt x="30606" y="16077"/>
                      <a:pt x="30460" y="15958"/>
                      <a:pt x="30310" y="15835"/>
                    </a:cubicBezTo>
                    <a:cubicBezTo>
                      <a:pt x="30164" y="15716"/>
                      <a:pt x="30021" y="15590"/>
                      <a:pt x="29878" y="15468"/>
                    </a:cubicBezTo>
                    <a:cubicBezTo>
                      <a:pt x="29735" y="15345"/>
                      <a:pt x="29589" y="15226"/>
                      <a:pt x="29449" y="15097"/>
                    </a:cubicBezTo>
                    <a:cubicBezTo>
                      <a:pt x="29310" y="14971"/>
                      <a:pt x="29174" y="14842"/>
                      <a:pt x="29031" y="14719"/>
                    </a:cubicBezTo>
                    <a:cubicBezTo>
                      <a:pt x="28881" y="14587"/>
                      <a:pt x="28725" y="14457"/>
                      <a:pt x="28565" y="14335"/>
                    </a:cubicBezTo>
                    <a:cubicBezTo>
                      <a:pt x="28266" y="14097"/>
                      <a:pt x="27946" y="13893"/>
                      <a:pt x="27633" y="13672"/>
                    </a:cubicBezTo>
                    <a:cubicBezTo>
                      <a:pt x="27416" y="13518"/>
                      <a:pt x="27194" y="13362"/>
                      <a:pt x="26980" y="13202"/>
                    </a:cubicBezTo>
                    <a:cubicBezTo>
                      <a:pt x="26766" y="13045"/>
                      <a:pt x="26558" y="12882"/>
                      <a:pt x="26347" y="12719"/>
                    </a:cubicBezTo>
                    <a:cubicBezTo>
                      <a:pt x="26143" y="12562"/>
                      <a:pt x="25932" y="12410"/>
                      <a:pt x="25722" y="12263"/>
                    </a:cubicBezTo>
                    <a:cubicBezTo>
                      <a:pt x="25497" y="12107"/>
                      <a:pt x="25265" y="11964"/>
                      <a:pt x="25037" y="11814"/>
                    </a:cubicBezTo>
                    <a:cubicBezTo>
                      <a:pt x="24824" y="11671"/>
                      <a:pt x="24612" y="11521"/>
                      <a:pt x="24405" y="11369"/>
                    </a:cubicBezTo>
                    <a:cubicBezTo>
                      <a:pt x="24170" y="11191"/>
                      <a:pt x="23939" y="11011"/>
                      <a:pt x="23704" y="10831"/>
                    </a:cubicBezTo>
                    <a:cubicBezTo>
                      <a:pt x="23588" y="10742"/>
                      <a:pt x="23472" y="10654"/>
                      <a:pt x="23350" y="10569"/>
                    </a:cubicBezTo>
                    <a:cubicBezTo>
                      <a:pt x="23211" y="10471"/>
                      <a:pt x="23064" y="10378"/>
                      <a:pt x="22921" y="10290"/>
                    </a:cubicBezTo>
                    <a:cubicBezTo>
                      <a:pt x="22684" y="10144"/>
                      <a:pt x="22445" y="10001"/>
                      <a:pt x="22211" y="9852"/>
                    </a:cubicBezTo>
                    <a:cubicBezTo>
                      <a:pt x="21834" y="9594"/>
                      <a:pt x="21458" y="9339"/>
                      <a:pt x="21078" y="9088"/>
                    </a:cubicBezTo>
                    <a:lnTo>
                      <a:pt x="21078" y="9088"/>
                    </a:lnTo>
                    <a:cubicBezTo>
                      <a:pt x="21083" y="9091"/>
                      <a:pt x="21087" y="9094"/>
                      <a:pt x="21092" y="9097"/>
                    </a:cubicBezTo>
                    <a:cubicBezTo>
                      <a:pt x="20622" y="8783"/>
                      <a:pt x="20142" y="8480"/>
                      <a:pt x="19670" y="8171"/>
                    </a:cubicBezTo>
                    <a:cubicBezTo>
                      <a:pt x="19360" y="7963"/>
                      <a:pt x="19054" y="7745"/>
                      <a:pt x="18745" y="7535"/>
                    </a:cubicBezTo>
                    <a:cubicBezTo>
                      <a:pt x="18591" y="7433"/>
                      <a:pt x="18445" y="7327"/>
                      <a:pt x="18292" y="7222"/>
                    </a:cubicBezTo>
                    <a:cubicBezTo>
                      <a:pt x="18136" y="7113"/>
                      <a:pt x="17976" y="7004"/>
                      <a:pt x="17816" y="6892"/>
                    </a:cubicBezTo>
                    <a:cubicBezTo>
                      <a:pt x="17173" y="6450"/>
                      <a:pt x="16506" y="6042"/>
                      <a:pt x="15846" y="5623"/>
                    </a:cubicBezTo>
                    <a:cubicBezTo>
                      <a:pt x="15537" y="5429"/>
                      <a:pt x="15227" y="5232"/>
                      <a:pt x="14914" y="5038"/>
                    </a:cubicBezTo>
                    <a:cubicBezTo>
                      <a:pt x="14598" y="4841"/>
                      <a:pt x="14281" y="4637"/>
                      <a:pt x="13969" y="4432"/>
                    </a:cubicBezTo>
                    <a:cubicBezTo>
                      <a:pt x="13669" y="4239"/>
                      <a:pt x="13353" y="4076"/>
                      <a:pt x="13047" y="3892"/>
                    </a:cubicBezTo>
                    <a:cubicBezTo>
                      <a:pt x="12727" y="3698"/>
                      <a:pt x="12410" y="3497"/>
                      <a:pt x="12094" y="3300"/>
                    </a:cubicBezTo>
                    <a:cubicBezTo>
                      <a:pt x="11934" y="3201"/>
                      <a:pt x="11774" y="3106"/>
                      <a:pt x="11614" y="3014"/>
                    </a:cubicBezTo>
                    <a:cubicBezTo>
                      <a:pt x="11451" y="2919"/>
                      <a:pt x="11292" y="2823"/>
                      <a:pt x="11135" y="2725"/>
                    </a:cubicBezTo>
                    <a:cubicBezTo>
                      <a:pt x="10978" y="2633"/>
                      <a:pt x="10826" y="2538"/>
                      <a:pt x="10669" y="2446"/>
                    </a:cubicBezTo>
                    <a:cubicBezTo>
                      <a:pt x="10516" y="2354"/>
                      <a:pt x="10356" y="2269"/>
                      <a:pt x="10196" y="2191"/>
                    </a:cubicBezTo>
                    <a:cubicBezTo>
                      <a:pt x="10030" y="2109"/>
                      <a:pt x="9859" y="2027"/>
                      <a:pt x="9696" y="1939"/>
                    </a:cubicBezTo>
                    <a:cubicBezTo>
                      <a:pt x="9540" y="1854"/>
                      <a:pt x="9380" y="1773"/>
                      <a:pt x="9223" y="1688"/>
                    </a:cubicBezTo>
                    <a:cubicBezTo>
                      <a:pt x="9063" y="1606"/>
                      <a:pt x="8896" y="1528"/>
                      <a:pt x="8736" y="1449"/>
                    </a:cubicBezTo>
                    <a:cubicBezTo>
                      <a:pt x="8567" y="1368"/>
                      <a:pt x="8397" y="1283"/>
                      <a:pt x="8230" y="1198"/>
                    </a:cubicBezTo>
                    <a:cubicBezTo>
                      <a:pt x="8087" y="1126"/>
                      <a:pt x="7944" y="1058"/>
                      <a:pt x="7802" y="983"/>
                    </a:cubicBezTo>
                    <a:cubicBezTo>
                      <a:pt x="7726" y="942"/>
                      <a:pt x="7651" y="898"/>
                      <a:pt x="7577" y="857"/>
                    </a:cubicBezTo>
                    <a:cubicBezTo>
                      <a:pt x="7491" y="810"/>
                      <a:pt x="7414" y="755"/>
                      <a:pt x="7328" y="711"/>
                    </a:cubicBezTo>
                    <a:cubicBezTo>
                      <a:pt x="7243" y="667"/>
                      <a:pt x="7155" y="619"/>
                      <a:pt x="7067" y="578"/>
                    </a:cubicBezTo>
                    <a:cubicBezTo>
                      <a:pt x="6981" y="541"/>
                      <a:pt x="6896" y="493"/>
                      <a:pt x="6808" y="456"/>
                    </a:cubicBezTo>
                    <a:cubicBezTo>
                      <a:pt x="6713" y="418"/>
                      <a:pt x="6624" y="374"/>
                      <a:pt x="6532" y="333"/>
                    </a:cubicBezTo>
                    <a:cubicBezTo>
                      <a:pt x="6462" y="305"/>
                      <a:pt x="6389" y="279"/>
                      <a:pt x="6315" y="254"/>
                    </a:cubicBezTo>
                    <a:lnTo>
                      <a:pt x="6315" y="254"/>
                    </a:lnTo>
                    <a:cubicBezTo>
                      <a:pt x="6325" y="257"/>
                      <a:pt x="6335" y="259"/>
                      <a:pt x="6345" y="262"/>
                    </a:cubicBezTo>
                    <a:cubicBezTo>
                      <a:pt x="6331" y="258"/>
                      <a:pt x="6317" y="254"/>
                      <a:pt x="6302" y="249"/>
                    </a:cubicBezTo>
                    <a:lnTo>
                      <a:pt x="6302" y="249"/>
                    </a:lnTo>
                    <a:cubicBezTo>
                      <a:pt x="6292" y="246"/>
                      <a:pt x="6281" y="242"/>
                      <a:pt x="6271" y="239"/>
                    </a:cubicBezTo>
                    <a:lnTo>
                      <a:pt x="6271" y="239"/>
                    </a:lnTo>
                    <a:cubicBezTo>
                      <a:pt x="6276" y="241"/>
                      <a:pt x="6282" y="243"/>
                      <a:pt x="6287" y="245"/>
                    </a:cubicBezTo>
                    <a:lnTo>
                      <a:pt x="6287" y="245"/>
                    </a:lnTo>
                    <a:cubicBezTo>
                      <a:pt x="6279" y="243"/>
                      <a:pt x="6271" y="240"/>
                      <a:pt x="6263" y="239"/>
                    </a:cubicBezTo>
                    <a:cubicBezTo>
                      <a:pt x="6206" y="214"/>
                      <a:pt x="6155" y="181"/>
                      <a:pt x="6100" y="157"/>
                    </a:cubicBezTo>
                    <a:cubicBezTo>
                      <a:pt x="6063" y="136"/>
                      <a:pt x="6026" y="119"/>
                      <a:pt x="5992" y="99"/>
                    </a:cubicBezTo>
                    <a:cubicBezTo>
                      <a:pt x="5927" y="68"/>
                      <a:pt x="5855" y="51"/>
                      <a:pt x="5788" y="30"/>
                    </a:cubicBezTo>
                    <a:cubicBezTo>
                      <a:pt x="5685" y="0"/>
                      <a:pt x="5573" y="7"/>
                      <a:pt x="5464" y="3"/>
                    </a:cubicBezTo>
                    <a:lnTo>
                      <a:pt x="5499" y="3"/>
                    </a:lnTo>
                    <a:cubicBezTo>
                      <a:pt x="5465" y="2"/>
                      <a:pt x="5431" y="1"/>
                      <a:pt x="539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7"/>
              <p:cNvSpPr/>
              <p:nvPr/>
            </p:nvSpPr>
            <p:spPr>
              <a:xfrm>
                <a:off x="2510950" y="4286800"/>
                <a:ext cx="37700" cy="80500"/>
              </a:xfrm>
              <a:custGeom>
                <a:rect b="b" l="l" r="r" t="t"/>
                <a:pathLst>
                  <a:path extrusionOk="0" h="3220" w="1508">
                    <a:moveTo>
                      <a:pt x="1247" y="0"/>
                    </a:moveTo>
                    <a:cubicBezTo>
                      <a:pt x="1229" y="0"/>
                      <a:pt x="1212" y="3"/>
                      <a:pt x="1194" y="9"/>
                    </a:cubicBezTo>
                    <a:cubicBezTo>
                      <a:pt x="1143" y="26"/>
                      <a:pt x="1096" y="76"/>
                      <a:pt x="1089" y="131"/>
                    </a:cubicBezTo>
                    <a:cubicBezTo>
                      <a:pt x="1085" y="152"/>
                      <a:pt x="1082" y="169"/>
                      <a:pt x="1079" y="186"/>
                    </a:cubicBezTo>
                    <a:cubicBezTo>
                      <a:pt x="1072" y="213"/>
                      <a:pt x="1076" y="233"/>
                      <a:pt x="1076" y="257"/>
                    </a:cubicBezTo>
                    <a:cubicBezTo>
                      <a:pt x="1079" y="281"/>
                      <a:pt x="1082" y="305"/>
                      <a:pt x="1085" y="325"/>
                    </a:cubicBezTo>
                    <a:cubicBezTo>
                      <a:pt x="1089" y="366"/>
                      <a:pt x="1092" y="403"/>
                      <a:pt x="1092" y="444"/>
                    </a:cubicBezTo>
                    <a:cubicBezTo>
                      <a:pt x="1085" y="472"/>
                      <a:pt x="1079" y="499"/>
                      <a:pt x="1072" y="530"/>
                    </a:cubicBezTo>
                    <a:cubicBezTo>
                      <a:pt x="1065" y="560"/>
                      <a:pt x="1059" y="591"/>
                      <a:pt x="1051" y="621"/>
                    </a:cubicBezTo>
                    <a:cubicBezTo>
                      <a:pt x="1038" y="679"/>
                      <a:pt x="1021" y="740"/>
                      <a:pt x="1007" y="798"/>
                    </a:cubicBezTo>
                    <a:cubicBezTo>
                      <a:pt x="980" y="910"/>
                      <a:pt x="949" y="1023"/>
                      <a:pt x="912" y="1131"/>
                    </a:cubicBezTo>
                    <a:cubicBezTo>
                      <a:pt x="888" y="1199"/>
                      <a:pt x="861" y="1268"/>
                      <a:pt x="827" y="1335"/>
                    </a:cubicBezTo>
                    <a:cubicBezTo>
                      <a:pt x="814" y="1362"/>
                      <a:pt x="793" y="1390"/>
                      <a:pt x="779" y="1420"/>
                    </a:cubicBezTo>
                    <a:cubicBezTo>
                      <a:pt x="759" y="1455"/>
                      <a:pt x="742" y="1492"/>
                      <a:pt x="729" y="1530"/>
                    </a:cubicBezTo>
                    <a:cubicBezTo>
                      <a:pt x="698" y="1597"/>
                      <a:pt x="671" y="1668"/>
                      <a:pt x="643" y="1737"/>
                    </a:cubicBezTo>
                    <a:cubicBezTo>
                      <a:pt x="613" y="1819"/>
                      <a:pt x="575" y="1893"/>
                      <a:pt x="538" y="1968"/>
                    </a:cubicBezTo>
                    <a:cubicBezTo>
                      <a:pt x="507" y="2036"/>
                      <a:pt x="467" y="2101"/>
                      <a:pt x="429" y="2166"/>
                    </a:cubicBezTo>
                    <a:cubicBezTo>
                      <a:pt x="388" y="2240"/>
                      <a:pt x="347" y="2318"/>
                      <a:pt x="310" y="2393"/>
                    </a:cubicBezTo>
                    <a:cubicBezTo>
                      <a:pt x="222" y="2560"/>
                      <a:pt x="129" y="2727"/>
                      <a:pt x="38" y="2893"/>
                    </a:cubicBezTo>
                    <a:cubicBezTo>
                      <a:pt x="27" y="2910"/>
                      <a:pt x="21" y="2931"/>
                      <a:pt x="18" y="2951"/>
                    </a:cubicBezTo>
                    <a:cubicBezTo>
                      <a:pt x="0" y="3047"/>
                      <a:pt x="55" y="3155"/>
                      <a:pt x="143" y="3196"/>
                    </a:cubicBezTo>
                    <a:cubicBezTo>
                      <a:pt x="175" y="3212"/>
                      <a:pt x="209" y="3220"/>
                      <a:pt x="244" y="3220"/>
                    </a:cubicBezTo>
                    <a:cubicBezTo>
                      <a:pt x="270" y="3220"/>
                      <a:pt x="296" y="3215"/>
                      <a:pt x="321" y="3207"/>
                    </a:cubicBezTo>
                    <a:cubicBezTo>
                      <a:pt x="378" y="3186"/>
                      <a:pt x="418" y="3145"/>
                      <a:pt x="446" y="3094"/>
                    </a:cubicBezTo>
                    <a:cubicBezTo>
                      <a:pt x="558" y="2893"/>
                      <a:pt x="671" y="2689"/>
                      <a:pt x="776" y="2485"/>
                    </a:cubicBezTo>
                    <a:cubicBezTo>
                      <a:pt x="820" y="2400"/>
                      <a:pt x="872" y="2322"/>
                      <a:pt x="916" y="2237"/>
                    </a:cubicBezTo>
                    <a:cubicBezTo>
                      <a:pt x="966" y="2142"/>
                      <a:pt x="1010" y="2046"/>
                      <a:pt x="1051" y="1944"/>
                    </a:cubicBezTo>
                    <a:cubicBezTo>
                      <a:pt x="1085" y="1860"/>
                      <a:pt x="1116" y="1775"/>
                      <a:pt x="1153" y="1689"/>
                    </a:cubicBezTo>
                    <a:cubicBezTo>
                      <a:pt x="1194" y="1601"/>
                      <a:pt x="1242" y="1522"/>
                      <a:pt x="1280" y="1434"/>
                    </a:cubicBezTo>
                    <a:cubicBezTo>
                      <a:pt x="1321" y="1329"/>
                      <a:pt x="1354" y="1219"/>
                      <a:pt x="1385" y="1111"/>
                    </a:cubicBezTo>
                    <a:cubicBezTo>
                      <a:pt x="1409" y="1026"/>
                      <a:pt x="1429" y="941"/>
                      <a:pt x="1446" y="852"/>
                    </a:cubicBezTo>
                    <a:cubicBezTo>
                      <a:pt x="1470" y="743"/>
                      <a:pt x="1487" y="632"/>
                      <a:pt x="1500" y="522"/>
                    </a:cubicBezTo>
                    <a:cubicBezTo>
                      <a:pt x="1508" y="444"/>
                      <a:pt x="1494" y="370"/>
                      <a:pt x="1480" y="294"/>
                    </a:cubicBezTo>
                    <a:cubicBezTo>
                      <a:pt x="1473" y="254"/>
                      <a:pt x="1467" y="216"/>
                      <a:pt x="1456" y="175"/>
                    </a:cubicBezTo>
                    <a:cubicBezTo>
                      <a:pt x="1443" y="111"/>
                      <a:pt x="1388" y="40"/>
                      <a:pt x="1321" y="15"/>
                    </a:cubicBezTo>
                    <a:cubicBezTo>
                      <a:pt x="1307" y="12"/>
                      <a:pt x="1293" y="9"/>
                      <a:pt x="1280" y="2"/>
                    </a:cubicBezTo>
                    <a:cubicBezTo>
                      <a:pt x="1268" y="1"/>
                      <a:pt x="1258" y="0"/>
                      <a:pt x="124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7"/>
              <p:cNvSpPr/>
              <p:nvPr/>
            </p:nvSpPr>
            <p:spPr>
              <a:xfrm>
                <a:off x="2540275" y="4282750"/>
                <a:ext cx="86775" cy="154425"/>
              </a:xfrm>
              <a:custGeom>
                <a:rect b="b" l="l" r="r" t="t"/>
                <a:pathLst>
                  <a:path extrusionOk="0" h="6177" w="3471">
                    <a:moveTo>
                      <a:pt x="3238" y="0"/>
                    </a:moveTo>
                    <a:cubicBezTo>
                      <a:pt x="3197" y="0"/>
                      <a:pt x="3151" y="12"/>
                      <a:pt x="3123" y="34"/>
                    </a:cubicBezTo>
                    <a:cubicBezTo>
                      <a:pt x="3083" y="69"/>
                      <a:pt x="3046" y="103"/>
                      <a:pt x="3015" y="144"/>
                    </a:cubicBezTo>
                    <a:cubicBezTo>
                      <a:pt x="2991" y="174"/>
                      <a:pt x="2971" y="208"/>
                      <a:pt x="2947" y="238"/>
                    </a:cubicBezTo>
                    <a:cubicBezTo>
                      <a:pt x="2909" y="300"/>
                      <a:pt x="2878" y="368"/>
                      <a:pt x="2848" y="433"/>
                    </a:cubicBezTo>
                    <a:cubicBezTo>
                      <a:pt x="2804" y="521"/>
                      <a:pt x="2756" y="606"/>
                      <a:pt x="2705" y="688"/>
                    </a:cubicBezTo>
                    <a:cubicBezTo>
                      <a:pt x="2600" y="855"/>
                      <a:pt x="2508" y="1031"/>
                      <a:pt x="2413" y="1202"/>
                    </a:cubicBezTo>
                    <a:cubicBezTo>
                      <a:pt x="2318" y="1378"/>
                      <a:pt x="2209" y="1549"/>
                      <a:pt x="2110" y="1725"/>
                    </a:cubicBezTo>
                    <a:cubicBezTo>
                      <a:pt x="2008" y="1906"/>
                      <a:pt x="1906" y="2083"/>
                      <a:pt x="1797" y="2259"/>
                    </a:cubicBezTo>
                    <a:cubicBezTo>
                      <a:pt x="1743" y="2348"/>
                      <a:pt x="1688" y="2440"/>
                      <a:pt x="1633" y="2532"/>
                    </a:cubicBezTo>
                    <a:cubicBezTo>
                      <a:pt x="1583" y="2620"/>
                      <a:pt x="1535" y="2712"/>
                      <a:pt x="1484" y="2800"/>
                    </a:cubicBezTo>
                    <a:cubicBezTo>
                      <a:pt x="1382" y="2981"/>
                      <a:pt x="1286" y="3161"/>
                      <a:pt x="1184" y="3338"/>
                    </a:cubicBezTo>
                    <a:cubicBezTo>
                      <a:pt x="1082" y="3518"/>
                      <a:pt x="977" y="3695"/>
                      <a:pt x="872" y="3876"/>
                    </a:cubicBezTo>
                    <a:cubicBezTo>
                      <a:pt x="821" y="3964"/>
                      <a:pt x="776" y="4055"/>
                      <a:pt x="729" y="4147"/>
                    </a:cubicBezTo>
                    <a:cubicBezTo>
                      <a:pt x="682" y="4239"/>
                      <a:pt x="633" y="4334"/>
                      <a:pt x="593" y="4430"/>
                    </a:cubicBezTo>
                    <a:cubicBezTo>
                      <a:pt x="490" y="4647"/>
                      <a:pt x="393" y="4872"/>
                      <a:pt x="300" y="5096"/>
                    </a:cubicBezTo>
                    <a:cubicBezTo>
                      <a:pt x="195" y="5358"/>
                      <a:pt x="99" y="5627"/>
                      <a:pt x="15" y="5896"/>
                    </a:cubicBezTo>
                    <a:cubicBezTo>
                      <a:pt x="11" y="5903"/>
                      <a:pt x="11" y="5906"/>
                      <a:pt x="11" y="5909"/>
                    </a:cubicBezTo>
                    <a:cubicBezTo>
                      <a:pt x="1" y="5964"/>
                      <a:pt x="21" y="6032"/>
                      <a:pt x="52" y="6073"/>
                    </a:cubicBezTo>
                    <a:cubicBezTo>
                      <a:pt x="86" y="6124"/>
                      <a:pt x="140" y="6162"/>
                      <a:pt x="201" y="6171"/>
                    </a:cubicBezTo>
                    <a:cubicBezTo>
                      <a:pt x="217" y="6175"/>
                      <a:pt x="233" y="6177"/>
                      <a:pt x="249" y="6177"/>
                    </a:cubicBezTo>
                    <a:cubicBezTo>
                      <a:pt x="295" y="6177"/>
                      <a:pt x="340" y="6162"/>
                      <a:pt x="379" y="6134"/>
                    </a:cubicBezTo>
                    <a:cubicBezTo>
                      <a:pt x="393" y="6121"/>
                      <a:pt x="409" y="6110"/>
                      <a:pt x="423" y="6096"/>
                    </a:cubicBezTo>
                    <a:cubicBezTo>
                      <a:pt x="450" y="6063"/>
                      <a:pt x="467" y="6025"/>
                      <a:pt x="477" y="5984"/>
                    </a:cubicBezTo>
                    <a:cubicBezTo>
                      <a:pt x="487" y="5947"/>
                      <a:pt x="501" y="5909"/>
                      <a:pt x="511" y="5876"/>
                    </a:cubicBezTo>
                    <a:cubicBezTo>
                      <a:pt x="548" y="5766"/>
                      <a:pt x="586" y="5661"/>
                      <a:pt x="624" y="5556"/>
                    </a:cubicBezTo>
                    <a:cubicBezTo>
                      <a:pt x="654" y="5471"/>
                      <a:pt x="691" y="5386"/>
                      <a:pt x="726" y="5304"/>
                    </a:cubicBezTo>
                    <a:cubicBezTo>
                      <a:pt x="811" y="5100"/>
                      <a:pt x="899" y="4899"/>
                      <a:pt x="991" y="4702"/>
                    </a:cubicBezTo>
                    <a:cubicBezTo>
                      <a:pt x="1038" y="4606"/>
                      <a:pt x="1082" y="4515"/>
                      <a:pt x="1134" y="4423"/>
                    </a:cubicBezTo>
                    <a:cubicBezTo>
                      <a:pt x="1181" y="4331"/>
                      <a:pt x="1229" y="4236"/>
                      <a:pt x="1283" y="4147"/>
                    </a:cubicBezTo>
                    <a:cubicBezTo>
                      <a:pt x="1396" y="3964"/>
                      <a:pt x="1508" y="3780"/>
                      <a:pt x="1617" y="3596"/>
                    </a:cubicBezTo>
                    <a:cubicBezTo>
                      <a:pt x="1726" y="3419"/>
                      <a:pt x="1831" y="3243"/>
                      <a:pt x="1936" y="3062"/>
                    </a:cubicBezTo>
                    <a:cubicBezTo>
                      <a:pt x="1984" y="2978"/>
                      <a:pt x="2035" y="2892"/>
                      <a:pt x="2082" y="2807"/>
                    </a:cubicBezTo>
                    <a:cubicBezTo>
                      <a:pt x="2137" y="2719"/>
                      <a:pt x="2192" y="2634"/>
                      <a:pt x="2242" y="2549"/>
                    </a:cubicBezTo>
                    <a:cubicBezTo>
                      <a:pt x="2355" y="2368"/>
                      <a:pt x="2460" y="2188"/>
                      <a:pt x="2559" y="2001"/>
                    </a:cubicBezTo>
                    <a:cubicBezTo>
                      <a:pt x="2658" y="1824"/>
                      <a:pt x="2756" y="1651"/>
                      <a:pt x="2852" y="1470"/>
                    </a:cubicBezTo>
                    <a:cubicBezTo>
                      <a:pt x="2950" y="1290"/>
                      <a:pt x="3035" y="1106"/>
                      <a:pt x="3131" y="923"/>
                    </a:cubicBezTo>
                    <a:cubicBezTo>
                      <a:pt x="3175" y="841"/>
                      <a:pt x="3216" y="763"/>
                      <a:pt x="3250" y="678"/>
                    </a:cubicBezTo>
                    <a:cubicBezTo>
                      <a:pt x="3280" y="613"/>
                      <a:pt x="3301" y="545"/>
                      <a:pt x="3327" y="477"/>
                    </a:cubicBezTo>
                    <a:cubicBezTo>
                      <a:pt x="3355" y="416"/>
                      <a:pt x="3389" y="354"/>
                      <a:pt x="3423" y="296"/>
                    </a:cubicBezTo>
                    <a:cubicBezTo>
                      <a:pt x="3470" y="218"/>
                      <a:pt x="3440" y="109"/>
                      <a:pt x="3376" y="52"/>
                    </a:cubicBezTo>
                    <a:cubicBezTo>
                      <a:pt x="3345" y="28"/>
                      <a:pt x="3314" y="11"/>
                      <a:pt x="3277" y="4"/>
                    </a:cubicBezTo>
                    <a:cubicBezTo>
                      <a:pt x="3265" y="2"/>
                      <a:pt x="3252" y="0"/>
                      <a:pt x="3238"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
              <p:cNvSpPr/>
              <p:nvPr/>
            </p:nvSpPr>
            <p:spPr>
              <a:xfrm>
                <a:off x="3852750" y="3117350"/>
                <a:ext cx="150875" cy="83125"/>
              </a:xfrm>
              <a:custGeom>
                <a:rect b="b" l="l" r="r" t="t"/>
                <a:pathLst>
                  <a:path extrusionOk="0" h="3325" w="6035">
                    <a:moveTo>
                      <a:pt x="2582" y="0"/>
                    </a:moveTo>
                    <a:cubicBezTo>
                      <a:pt x="2511" y="0"/>
                      <a:pt x="2439" y="7"/>
                      <a:pt x="2371" y="21"/>
                    </a:cubicBezTo>
                    <a:cubicBezTo>
                      <a:pt x="2290" y="38"/>
                      <a:pt x="2211" y="74"/>
                      <a:pt x="2139" y="112"/>
                    </a:cubicBezTo>
                    <a:cubicBezTo>
                      <a:pt x="2065" y="150"/>
                      <a:pt x="2017" y="204"/>
                      <a:pt x="1963" y="255"/>
                    </a:cubicBezTo>
                    <a:cubicBezTo>
                      <a:pt x="1908" y="289"/>
                      <a:pt x="1854" y="319"/>
                      <a:pt x="1803" y="354"/>
                    </a:cubicBezTo>
                    <a:cubicBezTo>
                      <a:pt x="1725" y="405"/>
                      <a:pt x="1646" y="446"/>
                      <a:pt x="1565" y="487"/>
                    </a:cubicBezTo>
                    <a:cubicBezTo>
                      <a:pt x="1422" y="558"/>
                      <a:pt x="1279" y="630"/>
                      <a:pt x="1133" y="691"/>
                    </a:cubicBezTo>
                    <a:cubicBezTo>
                      <a:pt x="1017" y="735"/>
                      <a:pt x="902" y="772"/>
                      <a:pt x="782" y="806"/>
                    </a:cubicBezTo>
                    <a:cubicBezTo>
                      <a:pt x="643" y="844"/>
                      <a:pt x="497" y="864"/>
                      <a:pt x="354" y="888"/>
                    </a:cubicBezTo>
                    <a:cubicBezTo>
                      <a:pt x="235" y="905"/>
                      <a:pt x="119" y="1013"/>
                      <a:pt x="62" y="1112"/>
                    </a:cubicBezTo>
                    <a:cubicBezTo>
                      <a:pt x="27" y="1170"/>
                      <a:pt x="7" y="1238"/>
                      <a:pt x="0" y="1306"/>
                    </a:cubicBezTo>
                    <a:cubicBezTo>
                      <a:pt x="54" y="1310"/>
                      <a:pt x="136" y="1324"/>
                      <a:pt x="187" y="1344"/>
                    </a:cubicBezTo>
                    <a:cubicBezTo>
                      <a:pt x="296" y="1381"/>
                      <a:pt x="381" y="1418"/>
                      <a:pt x="456" y="1466"/>
                    </a:cubicBezTo>
                    <a:cubicBezTo>
                      <a:pt x="483" y="1483"/>
                      <a:pt x="514" y="1497"/>
                      <a:pt x="538" y="1511"/>
                    </a:cubicBezTo>
                    <a:cubicBezTo>
                      <a:pt x="558" y="1517"/>
                      <a:pt x="578" y="1524"/>
                      <a:pt x="602" y="1534"/>
                    </a:cubicBezTo>
                    <a:cubicBezTo>
                      <a:pt x="660" y="1555"/>
                      <a:pt x="718" y="1575"/>
                      <a:pt x="776" y="1599"/>
                    </a:cubicBezTo>
                    <a:cubicBezTo>
                      <a:pt x="792" y="1605"/>
                      <a:pt x="813" y="1613"/>
                      <a:pt x="830" y="1619"/>
                    </a:cubicBezTo>
                    <a:cubicBezTo>
                      <a:pt x="919" y="1657"/>
                      <a:pt x="1014" y="1694"/>
                      <a:pt x="1095" y="1752"/>
                    </a:cubicBezTo>
                    <a:cubicBezTo>
                      <a:pt x="1164" y="1803"/>
                      <a:pt x="1231" y="1854"/>
                      <a:pt x="1286" y="1898"/>
                    </a:cubicBezTo>
                    <a:cubicBezTo>
                      <a:pt x="1320" y="1922"/>
                      <a:pt x="1347" y="1939"/>
                      <a:pt x="1374" y="1956"/>
                    </a:cubicBezTo>
                    <a:cubicBezTo>
                      <a:pt x="1409" y="1966"/>
                      <a:pt x="1442" y="1980"/>
                      <a:pt x="1476" y="1990"/>
                    </a:cubicBezTo>
                    <a:cubicBezTo>
                      <a:pt x="1605" y="2027"/>
                      <a:pt x="1728" y="2082"/>
                      <a:pt x="1830" y="2129"/>
                    </a:cubicBezTo>
                    <a:cubicBezTo>
                      <a:pt x="1864" y="2147"/>
                      <a:pt x="1898" y="2164"/>
                      <a:pt x="1935" y="2181"/>
                    </a:cubicBezTo>
                    <a:cubicBezTo>
                      <a:pt x="1990" y="2194"/>
                      <a:pt x="2045" y="2211"/>
                      <a:pt x="2098" y="2228"/>
                    </a:cubicBezTo>
                    <a:cubicBezTo>
                      <a:pt x="2156" y="2255"/>
                      <a:pt x="2214" y="2283"/>
                      <a:pt x="2272" y="2310"/>
                    </a:cubicBezTo>
                    <a:cubicBezTo>
                      <a:pt x="2334" y="2340"/>
                      <a:pt x="2398" y="2371"/>
                      <a:pt x="2459" y="2398"/>
                    </a:cubicBezTo>
                    <a:cubicBezTo>
                      <a:pt x="2531" y="2429"/>
                      <a:pt x="2602" y="2456"/>
                      <a:pt x="2670" y="2490"/>
                    </a:cubicBezTo>
                    <a:cubicBezTo>
                      <a:pt x="2681" y="2493"/>
                      <a:pt x="2690" y="2497"/>
                      <a:pt x="2701" y="2500"/>
                    </a:cubicBezTo>
                    <a:cubicBezTo>
                      <a:pt x="2885" y="2578"/>
                      <a:pt x="3072" y="2646"/>
                      <a:pt x="3266" y="2704"/>
                    </a:cubicBezTo>
                    <a:cubicBezTo>
                      <a:pt x="3473" y="2765"/>
                      <a:pt x="3681" y="2823"/>
                      <a:pt x="3885" y="2895"/>
                    </a:cubicBezTo>
                    <a:cubicBezTo>
                      <a:pt x="4078" y="2963"/>
                      <a:pt x="4269" y="3048"/>
                      <a:pt x="4460" y="3123"/>
                    </a:cubicBezTo>
                    <a:cubicBezTo>
                      <a:pt x="4640" y="3194"/>
                      <a:pt x="4824" y="3272"/>
                      <a:pt x="5017" y="3299"/>
                    </a:cubicBezTo>
                    <a:cubicBezTo>
                      <a:pt x="5106" y="3312"/>
                      <a:pt x="5190" y="3324"/>
                      <a:pt x="5277" y="3324"/>
                    </a:cubicBezTo>
                    <a:cubicBezTo>
                      <a:pt x="5287" y="3324"/>
                      <a:pt x="5297" y="3324"/>
                      <a:pt x="5307" y="3324"/>
                    </a:cubicBezTo>
                    <a:cubicBezTo>
                      <a:pt x="5446" y="3316"/>
                      <a:pt x="5565" y="3293"/>
                      <a:pt x="5687" y="3228"/>
                    </a:cubicBezTo>
                    <a:cubicBezTo>
                      <a:pt x="5745" y="3197"/>
                      <a:pt x="5797" y="3160"/>
                      <a:pt x="5838" y="3112"/>
                    </a:cubicBezTo>
                    <a:cubicBezTo>
                      <a:pt x="5902" y="3038"/>
                      <a:pt x="5987" y="2922"/>
                      <a:pt x="6004" y="2820"/>
                    </a:cubicBezTo>
                    <a:cubicBezTo>
                      <a:pt x="6014" y="2748"/>
                      <a:pt x="6034" y="2674"/>
                      <a:pt x="6031" y="2602"/>
                    </a:cubicBezTo>
                    <a:cubicBezTo>
                      <a:pt x="6028" y="2531"/>
                      <a:pt x="6014" y="2459"/>
                      <a:pt x="6001" y="2391"/>
                    </a:cubicBezTo>
                    <a:cubicBezTo>
                      <a:pt x="5980" y="2299"/>
                      <a:pt x="5946" y="2211"/>
                      <a:pt x="5915" y="2123"/>
                    </a:cubicBezTo>
                    <a:cubicBezTo>
                      <a:pt x="5882" y="2031"/>
                      <a:pt x="5844" y="1942"/>
                      <a:pt x="5813" y="1854"/>
                    </a:cubicBezTo>
                    <a:cubicBezTo>
                      <a:pt x="5780" y="1762"/>
                      <a:pt x="5745" y="1666"/>
                      <a:pt x="5711" y="1575"/>
                    </a:cubicBezTo>
                    <a:cubicBezTo>
                      <a:pt x="5629" y="1344"/>
                      <a:pt x="5558" y="1102"/>
                      <a:pt x="5439" y="888"/>
                    </a:cubicBezTo>
                    <a:cubicBezTo>
                      <a:pt x="5412" y="844"/>
                      <a:pt x="5378" y="799"/>
                      <a:pt x="5344" y="759"/>
                    </a:cubicBezTo>
                    <a:cubicBezTo>
                      <a:pt x="5317" y="718"/>
                      <a:pt x="5287" y="677"/>
                      <a:pt x="5259" y="646"/>
                    </a:cubicBezTo>
                    <a:cubicBezTo>
                      <a:pt x="5191" y="578"/>
                      <a:pt x="5096" y="523"/>
                      <a:pt x="5001" y="500"/>
                    </a:cubicBezTo>
                    <a:cubicBezTo>
                      <a:pt x="4948" y="486"/>
                      <a:pt x="4895" y="479"/>
                      <a:pt x="4842" y="479"/>
                    </a:cubicBezTo>
                    <a:cubicBezTo>
                      <a:pt x="4789" y="479"/>
                      <a:pt x="4735" y="486"/>
                      <a:pt x="4681" y="503"/>
                    </a:cubicBezTo>
                    <a:cubicBezTo>
                      <a:pt x="4660" y="510"/>
                      <a:pt x="4637" y="520"/>
                      <a:pt x="4609" y="531"/>
                    </a:cubicBezTo>
                    <a:cubicBezTo>
                      <a:pt x="4541" y="507"/>
                      <a:pt x="4470" y="479"/>
                      <a:pt x="4398" y="456"/>
                    </a:cubicBezTo>
                    <a:cubicBezTo>
                      <a:pt x="4337" y="432"/>
                      <a:pt x="4273" y="426"/>
                      <a:pt x="4208" y="412"/>
                    </a:cubicBezTo>
                    <a:cubicBezTo>
                      <a:pt x="4136" y="395"/>
                      <a:pt x="4065" y="371"/>
                      <a:pt x="3997" y="347"/>
                    </a:cubicBezTo>
                    <a:cubicBezTo>
                      <a:pt x="3939" y="327"/>
                      <a:pt x="3878" y="316"/>
                      <a:pt x="3820" y="303"/>
                    </a:cubicBezTo>
                    <a:cubicBezTo>
                      <a:pt x="3748" y="289"/>
                      <a:pt x="3677" y="272"/>
                      <a:pt x="3609" y="255"/>
                    </a:cubicBezTo>
                    <a:cubicBezTo>
                      <a:pt x="3535" y="238"/>
                      <a:pt x="3459" y="231"/>
                      <a:pt x="3384" y="214"/>
                    </a:cubicBezTo>
                    <a:cubicBezTo>
                      <a:pt x="3327" y="201"/>
                      <a:pt x="3272" y="184"/>
                      <a:pt x="3218" y="163"/>
                    </a:cubicBezTo>
                    <a:cubicBezTo>
                      <a:pt x="3174" y="143"/>
                      <a:pt x="3130" y="126"/>
                      <a:pt x="3082" y="112"/>
                    </a:cubicBezTo>
                    <a:cubicBezTo>
                      <a:pt x="3055" y="105"/>
                      <a:pt x="3028" y="99"/>
                      <a:pt x="2997" y="88"/>
                    </a:cubicBezTo>
                    <a:cubicBezTo>
                      <a:pt x="2935" y="71"/>
                      <a:pt x="2878" y="48"/>
                      <a:pt x="2817" y="30"/>
                    </a:cubicBezTo>
                    <a:cubicBezTo>
                      <a:pt x="2739" y="10"/>
                      <a:pt x="2660" y="0"/>
                      <a:pt x="2582" y="0"/>
                    </a:cubicBezTo>
                    <a:close/>
                  </a:path>
                </a:pathLst>
              </a:custGeom>
              <a:solidFill>
                <a:srgbClr val="FFE3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7"/>
              <p:cNvSpPr/>
              <p:nvPr/>
            </p:nvSpPr>
            <p:spPr>
              <a:xfrm>
                <a:off x="3913975" y="3086025"/>
                <a:ext cx="68575" cy="46675"/>
              </a:xfrm>
              <a:custGeom>
                <a:rect b="b" l="l" r="r" t="t"/>
                <a:pathLst>
                  <a:path extrusionOk="0" h="1867" w="2743">
                    <a:moveTo>
                      <a:pt x="1905" y="1"/>
                    </a:moveTo>
                    <a:cubicBezTo>
                      <a:pt x="1810" y="1"/>
                      <a:pt x="1715" y="18"/>
                      <a:pt x="1623" y="38"/>
                    </a:cubicBezTo>
                    <a:cubicBezTo>
                      <a:pt x="1524" y="66"/>
                      <a:pt x="1425" y="90"/>
                      <a:pt x="1327" y="117"/>
                    </a:cubicBezTo>
                    <a:cubicBezTo>
                      <a:pt x="1194" y="158"/>
                      <a:pt x="1068" y="209"/>
                      <a:pt x="939" y="266"/>
                    </a:cubicBezTo>
                    <a:cubicBezTo>
                      <a:pt x="908" y="280"/>
                      <a:pt x="874" y="297"/>
                      <a:pt x="844" y="314"/>
                    </a:cubicBezTo>
                    <a:cubicBezTo>
                      <a:pt x="797" y="335"/>
                      <a:pt x="728" y="385"/>
                      <a:pt x="704" y="413"/>
                    </a:cubicBezTo>
                    <a:cubicBezTo>
                      <a:pt x="667" y="454"/>
                      <a:pt x="637" y="495"/>
                      <a:pt x="606" y="539"/>
                    </a:cubicBezTo>
                    <a:cubicBezTo>
                      <a:pt x="582" y="583"/>
                      <a:pt x="565" y="627"/>
                      <a:pt x="548" y="671"/>
                    </a:cubicBezTo>
                    <a:cubicBezTo>
                      <a:pt x="538" y="705"/>
                      <a:pt x="531" y="743"/>
                      <a:pt x="531" y="776"/>
                    </a:cubicBezTo>
                    <a:cubicBezTo>
                      <a:pt x="456" y="780"/>
                      <a:pt x="381" y="784"/>
                      <a:pt x="307" y="784"/>
                    </a:cubicBezTo>
                    <a:cubicBezTo>
                      <a:pt x="139" y="787"/>
                      <a:pt x="1" y="919"/>
                      <a:pt x="1" y="1090"/>
                    </a:cubicBezTo>
                    <a:cubicBezTo>
                      <a:pt x="1" y="1255"/>
                      <a:pt x="136" y="1396"/>
                      <a:pt x="301" y="1396"/>
                    </a:cubicBezTo>
                    <a:cubicBezTo>
                      <a:pt x="303" y="1396"/>
                      <a:pt x="305" y="1396"/>
                      <a:pt x="307" y="1396"/>
                    </a:cubicBezTo>
                    <a:cubicBezTo>
                      <a:pt x="429" y="1394"/>
                      <a:pt x="554" y="1388"/>
                      <a:pt x="677" y="1388"/>
                    </a:cubicBezTo>
                    <a:cubicBezTo>
                      <a:pt x="749" y="1388"/>
                      <a:pt x="820" y="1390"/>
                      <a:pt x="891" y="1396"/>
                    </a:cubicBezTo>
                    <a:cubicBezTo>
                      <a:pt x="987" y="1403"/>
                      <a:pt x="1078" y="1413"/>
                      <a:pt x="1174" y="1423"/>
                    </a:cubicBezTo>
                    <a:cubicBezTo>
                      <a:pt x="1246" y="1430"/>
                      <a:pt x="1317" y="1437"/>
                      <a:pt x="1384" y="1443"/>
                    </a:cubicBezTo>
                    <a:cubicBezTo>
                      <a:pt x="1466" y="1457"/>
                      <a:pt x="1552" y="1474"/>
                      <a:pt x="1629" y="1505"/>
                    </a:cubicBezTo>
                    <a:cubicBezTo>
                      <a:pt x="1674" y="1522"/>
                      <a:pt x="1718" y="1539"/>
                      <a:pt x="1766" y="1556"/>
                    </a:cubicBezTo>
                    <a:cubicBezTo>
                      <a:pt x="1837" y="1583"/>
                      <a:pt x="1912" y="1590"/>
                      <a:pt x="1987" y="1597"/>
                    </a:cubicBezTo>
                    <a:cubicBezTo>
                      <a:pt x="2004" y="1600"/>
                      <a:pt x="2021" y="1601"/>
                      <a:pt x="2038" y="1601"/>
                    </a:cubicBezTo>
                    <a:cubicBezTo>
                      <a:pt x="2062" y="1601"/>
                      <a:pt x="2084" y="1599"/>
                      <a:pt x="2106" y="1597"/>
                    </a:cubicBezTo>
                    <a:cubicBezTo>
                      <a:pt x="2107" y="1597"/>
                      <a:pt x="2108" y="1597"/>
                      <a:pt x="2108" y="1597"/>
                    </a:cubicBezTo>
                    <a:cubicBezTo>
                      <a:pt x="2167" y="1597"/>
                      <a:pt x="2364" y="1866"/>
                      <a:pt x="2424" y="1866"/>
                    </a:cubicBezTo>
                    <a:cubicBezTo>
                      <a:pt x="2426" y="1866"/>
                      <a:pt x="2428" y="1866"/>
                      <a:pt x="2429" y="1865"/>
                    </a:cubicBezTo>
                    <a:cubicBezTo>
                      <a:pt x="2562" y="1821"/>
                      <a:pt x="2660" y="1723"/>
                      <a:pt x="2708" y="1590"/>
                    </a:cubicBezTo>
                    <a:cubicBezTo>
                      <a:pt x="2728" y="1528"/>
                      <a:pt x="2731" y="1461"/>
                      <a:pt x="2735" y="1396"/>
                    </a:cubicBezTo>
                    <a:cubicBezTo>
                      <a:pt x="2739" y="1376"/>
                      <a:pt x="2739" y="1355"/>
                      <a:pt x="2739" y="1335"/>
                    </a:cubicBezTo>
                    <a:cubicBezTo>
                      <a:pt x="2742" y="1280"/>
                      <a:pt x="2582" y="930"/>
                      <a:pt x="2579" y="875"/>
                    </a:cubicBezTo>
                    <a:cubicBezTo>
                      <a:pt x="2572" y="804"/>
                      <a:pt x="2565" y="726"/>
                      <a:pt x="2552" y="654"/>
                    </a:cubicBezTo>
                    <a:cubicBezTo>
                      <a:pt x="2541" y="603"/>
                      <a:pt x="2527" y="552"/>
                      <a:pt x="2521" y="501"/>
                    </a:cubicBezTo>
                    <a:cubicBezTo>
                      <a:pt x="2504" y="426"/>
                      <a:pt x="2477" y="358"/>
                      <a:pt x="2442" y="287"/>
                    </a:cubicBezTo>
                    <a:cubicBezTo>
                      <a:pt x="2439" y="280"/>
                      <a:pt x="2433" y="270"/>
                      <a:pt x="2425" y="263"/>
                    </a:cubicBezTo>
                    <a:cubicBezTo>
                      <a:pt x="2405" y="219"/>
                      <a:pt x="2375" y="185"/>
                      <a:pt x="2337" y="158"/>
                    </a:cubicBezTo>
                    <a:cubicBezTo>
                      <a:pt x="2262" y="96"/>
                      <a:pt x="2205" y="59"/>
                      <a:pt x="2113" y="32"/>
                    </a:cubicBezTo>
                    <a:cubicBezTo>
                      <a:pt x="2045" y="11"/>
                      <a:pt x="1976" y="1"/>
                      <a:pt x="1905" y="1"/>
                    </a:cubicBezTo>
                    <a:close/>
                  </a:path>
                </a:pathLst>
              </a:custGeom>
              <a:solidFill>
                <a:srgbClr val="FF8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
              <p:cNvSpPr/>
              <p:nvPr/>
            </p:nvSpPr>
            <p:spPr>
              <a:xfrm>
                <a:off x="3583925" y="3150000"/>
                <a:ext cx="427100" cy="872550"/>
              </a:xfrm>
              <a:custGeom>
                <a:rect b="b" l="l" r="r" t="t"/>
                <a:pathLst>
                  <a:path extrusionOk="0" h="34902" w="17084">
                    <a:moveTo>
                      <a:pt x="10708" y="0"/>
                    </a:moveTo>
                    <a:cubicBezTo>
                      <a:pt x="10542" y="4"/>
                      <a:pt x="10443" y="45"/>
                      <a:pt x="10304" y="109"/>
                    </a:cubicBezTo>
                    <a:cubicBezTo>
                      <a:pt x="10253" y="133"/>
                      <a:pt x="10212" y="170"/>
                      <a:pt x="10171" y="205"/>
                    </a:cubicBezTo>
                    <a:cubicBezTo>
                      <a:pt x="10157" y="218"/>
                      <a:pt x="10144" y="228"/>
                      <a:pt x="10130" y="242"/>
                    </a:cubicBezTo>
                    <a:cubicBezTo>
                      <a:pt x="10100" y="266"/>
                      <a:pt x="10076" y="293"/>
                      <a:pt x="10055" y="320"/>
                    </a:cubicBezTo>
                    <a:lnTo>
                      <a:pt x="10042" y="340"/>
                    </a:lnTo>
                    <a:cubicBezTo>
                      <a:pt x="9991" y="401"/>
                      <a:pt x="9953" y="453"/>
                      <a:pt x="9917" y="520"/>
                    </a:cubicBezTo>
                    <a:cubicBezTo>
                      <a:pt x="9906" y="541"/>
                      <a:pt x="9899" y="558"/>
                      <a:pt x="9889" y="578"/>
                    </a:cubicBezTo>
                    <a:cubicBezTo>
                      <a:pt x="9828" y="712"/>
                      <a:pt x="9787" y="814"/>
                      <a:pt x="9757" y="912"/>
                    </a:cubicBezTo>
                    <a:cubicBezTo>
                      <a:pt x="9733" y="990"/>
                      <a:pt x="9716" y="1072"/>
                      <a:pt x="9695" y="1170"/>
                    </a:cubicBezTo>
                    <a:cubicBezTo>
                      <a:pt x="9688" y="1225"/>
                      <a:pt x="9672" y="1276"/>
                      <a:pt x="9661" y="1327"/>
                    </a:cubicBezTo>
                    <a:cubicBezTo>
                      <a:pt x="9654" y="1351"/>
                      <a:pt x="9647" y="1371"/>
                      <a:pt x="9644" y="1395"/>
                    </a:cubicBezTo>
                    <a:cubicBezTo>
                      <a:pt x="9631" y="1442"/>
                      <a:pt x="9620" y="1494"/>
                      <a:pt x="9614" y="1541"/>
                    </a:cubicBezTo>
                    <a:cubicBezTo>
                      <a:pt x="9606" y="1572"/>
                      <a:pt x="9600" y="1602"/>
                      <a:pt x="9593" y="1633"/>
                    </a:cubicBezTo>
                    <a:cubicBezTo>
                      <a:pt x="9535" y="1919"/>
                      <a:pt x="9468" y="2222"/>
                      <a:pt x="9358" y="2514"/>
                    </a:cubicBezTo>
                    <a:lnTo>
                      <a:pt x="9325" y="2606"/>
                    </a:lnTo>
                    <a:cubicBezTo>
                      <a:pt x="9280" y="2722"/>
                      <a:pt x="9236" y="2837"/>
                      <a:pt x="9195" y="2957"/>
                    </a:cubicBezTo>
                    <a:lnTo>
                      <a:pt x="9174" y="3021"/>
                    </a:lnTo>
                    <a:cubicBezTo>
                      <a:pt x="9137" y="3123"/>
                      <a:pt x="9100" y="3232"/>
                      <a:pt x="9055" y="3337"/>
                    </a:cubicBezTo>
                    <a:cubicBezTo>
                      <a:pt x="8981" y="3511"/>
                      <a:pt x="8892" y="3684"/>
                      <a:pt x="8807" y="3851"/>
                    </a:cubicBezTo>
                    <a:cubicBezTo>
                      <a:pt x="8774" y="3919"/>
                      <a:pt x="8739" y="3990"/>
                      <a:pt x="8705" y="4059"/>
                    </a:cubicBezTo>
                    <a:cubicBezTo>
                      <a:pt x="8654" y="4157"/>
                      <a:pt x="8606" y="4256"/>
                      <a:pt x="8559" y="4354"/>
                    </a:cubicBezTo>
                    <a:cubicBezTo>
                      <a:pt x="8471" y="4535"/>
                      <a:pt x="8378" y="4722"/>
                      <a:pt x="8287" y="4905"/>
                    </a:cubicBezTo>
                    <a:cubicBezTo>
                      <a:pt x="8246" y="4984"/>
                      <a:pt x="8205" y="5059"/>
                      <a:pt x="8168" y="5136"/>
                    </a:cubicBezTo>
                    <a:cubicBezTo>
                      <a:pt x="8069" y="5320"/>
                      <a:pt x="7970" y="5514"/>
                      <a:pt x="7879" y="5705"/>
                    </a:cubicBezTo>
                    <a:cubicBezTo>
                      <a:pt x="7712" y="6045"/>
                      <a:pt x="7535" y="6412"/>
                      <a:pt x="7382" y="6790"/>
                    </a:cubicBezTo>
                    <a:cubicBezTo>
                      <a:pt x="7273" y="7062"/>
                      <a:pt x="7164" y="7358"/>
                      <a:pt x="7042" y="7729"/>
                    </a:cubicBezTo>
                    <a:cubicBezTo>
                      <a:pt x="6967" y="7953"/>
                      <a:pt x="6885" y="8182"/>
                      <a:pt x="6807" y="8399"/>
                    </a:cubicBezTo>
                    <a:cubicBezTo>
                      <a:pt x="6769" y="8508"/>
                      <a:pt x="6733" y="8614"/>
                      <a:pt x="6695" y="8722"/>
                    </a:cubicBezTo>
                    <a:cubicBezTo>
                      <a:pt x="6647" y="8858"/>
                      <a:pt x="6596" y="8994"/>
                      <a:pt x="6549" y="9127"/>
                    </a:cubicBezTo>
                    <a:cubicBezTo>
                      <a:pt x="6480" y="9311"/>
                      <a:pt x="6409" y="9501"/>
                      <a:pt x="6348" y="9692"/>
                    </a:cubicBezTo>
                    <a:lnTo>
                      <a:pt x="6293" y="9848"/>
                    </a:lnTo>
                    <a:cubicBezTo>
                      <a:pt x="6208" y="10110"/>
                      <a:pt x="6120" y="10382"/>
                      <a:pt x="6014" y="10641"/>
                    </a:cubicBezTo>
                    <a:lnTo>
                      <a:pt x="6011" y="10655"/>
                    </a:lnTo>
                    <a:lnTo>
                      <a:pt x="6004" y="10668"/>
                    </a:lnTo>
                    <a:cubicBezTo>
                      <a:pt x="5912" y="10882"/>
                      <a:pt x="5835" y="11069"/>
                      <a:pt x="5766" y="11246"/>
                    </a:cubicBezTo>
                    <a:cubicBezTo>
                      <a:pt x="5705" y="11393"/>
                      <a:pt x="5657" y="11549"/>
                      <a:pt x="5610" y="11699"/>
                    </a:cubicBezTo>
                    <a:lnTo>
                      <a:pt x="5599" y="11726"/>
                    </a:lnTo>
                    <a:cubicBezTo>
                      <a:pt x="5576" y="11804"/>
                      <a:pt x="5552" y="11882"/>
                      <a:pt x="5528" y="11961"/>
                    </a:cubicBezTo>
                    <a:cubicBezTo>
                      <a:pt x="5504" y="12042"/>
                      <a:pt x="5477" y="12127"/>
                      <a:pt x="5453" y="12209"/>
                    </a:cubicBezTo>
                    <a:cubicBezTo>
                      <a:pt x="5422" y="12304"/>
                      <a:pt x="5389" y="12399"/>
                      <a:pt x="5358" y="12495"/>
                    </a:cubicBezTo>
                    <a:cubicBezTo>
                      <a:pt x="5334" y="12566"/>
                      <a:pt x="5310" y="12634"/>
                      <a:pt x="5287" y="12705"/>
                    </a:cubicBezTo>
                    <a:cubicBezTo>
                      <a:pt x="5229" y="12879"/>
                      <a:pt x="5181" y="13025"/>
                      <a:pt x="5141" y="13182"/>
                    </a:cubicBezTo>
                    <a:cubicBezTo>
                      <a:pt x="5127" y="13239"/>
                      <a:pt x="5113" y="13297"/>
                      <a:pt x="5096" y="13355"/>
                    </a:cubicBezTo>
                    <a:cubicBezTo>
                      <a:pt x="5072" y="13457"/>
                      <a:pt x="5045" y="13559"/>
                      <a:pt x="5018" y="13661"/>
                    </a:cubicBezTo>
                    <a:cubicBezTo>
                      <a:pt x="4970" y="13835"/>
                      <a:pt x="4916" y="14008"/>
                      <a:pt x="4861" y="14178"/>
                    </a:cubicBezTo>
                    <a:cubicBezTo>
                      <a:pt x="4814" y="14335"/>
                      <a:pt x="4763" y="14495"/>
                      <a:pt x="4719" y="14658"/>
                    </a:cubicBezTo>
                    <a:cubicBezTo>
                      <a:pt x="4674" y="14811"/>
                      <a:pt x="4637" y="14968"/>
                      <a:pt x="4596" y="15121"/>
                    </a:cubicBezTo>
                    <a:cubicBezTo>
                      <a:pt x="4552" y="15294"/>
                      <a:pt x="4508" y="15471"/>
                      <a:pt x="4456" y="15648"/>
                    </a:cubicBezTo>
                    <a:cubicBezTo>
                      <a:pt x="4375" y="15937"/>
                      <a:pt x="4273" y="16219"/>
                      <a:pt x="4157" y="16533"/>
                    </a:cubicBezTo>
                    <a:cubicBezTo>
                      <a:pt x="4092" y="16709"/>
                      <a:pt x="4034" y="16893"/>
                      <a:pt x="3977" y="17067"/>
                    </a:cubicBezTo>
                    <a:cubicBezTo>
                      <a:pt x="3932" y="17206"/>
                      <a:pt x="3888" y="17349"/>
                      <a:pt x="3841" y="17489"/>
                    </a:cubicBezTo>
                    <a:cubicBezTo>
                      <a:pt x="3753" y="17737"/>
                      <a:pt x="3654" y="17985"/>
                      <a:pt x="3555" y="18227"/>
                    </a:cubicBezTo>
                    <a:cubicBezTo>
                      <a:pt x="3528" y="18294"/>
                      <a:pt x="3500" y="18366"/>
                      <a:pt x="3473" y="18434"/>
                    </a:cubicBezTo>
                    <a:cubicBezTo>
                      <a:pt x="3392" y="18635"/>
                      <a:pt x="3320" y="18839"/>
                      <a:pt x="3252" y="19036"/>
                    </a:cubicBezTo>
                    <a:cubicBezTo>
                      <a:pt x="3208" y="19158"/>
                      <a:pt x="3164" y="19285"/>
                      <a:pt x="3120" y="19410"/>
                    </a:cubicBezTo>
                    <a:cubicBezTo>
                      <a:pt x="3065" y="19557"/>
                      <a:pt x="3004" y="19703"/>
                      <a:pt x="2946" y="19849"/>
                    </a:cubicBezTo>
                    <a:cubicBezTo>
                      <a:pt x="2885" y="19999"/>
                      <a:pt x="2824" y="20158"/>
                      <a:pt x="2766" y="20315"/>
                    </a:cubicBezTo>
                    <a:cubicBezTo>
                      <a:pt x="2535" y="20944"/>
                      <a:pt x="2340" y="21584"/>
                      <a:pt x="2184" y="22216"/>
                    </a:cubicBezTo>
                    <a:cubicBezTo>
                      <a:pt x="2144" y="22383"/>
                      <a:pt x="2095" y="22550"/>
                      <a:pt x="2048" y="22714"/>
                    </a:cubicBezTo>
                    <a:cubicBezTo>
                      <a:pt x="2001" y="22880"/>
                      <a:pt x="1953" y="23053"/>
                      <a:pt x="1912" y="23227"/>
                    </a:cubicBezTo>
                    <a:cubicBezTo>
                      <a:pt x="1834" y="23546"/>
                      <a:pt x="1756" y="23884"/>
                      <a:pt x="1667" y="24292"/>
                    </a:cubicBezTo>
                    <a:cubicBezTo>
                      <a:pt x="1630" y="24452"/>
                      <a:pt x="1593" y="24618"/>
                      <a:pt x="1548" y="24782"/>
                    </a:cubicBezTo>
                    <a:cubicBezTo>
                      <a:pt x="1511" y="24914"/>
                      <a:pt x="1470" y="25044"/>
                      <a:pt x="1432" y="25169"/>
                    </a:cubicBezTo>
                    <a:lnTo>
                      <a:pt x="1401" y="25261"/>
                    </a:lnTo>
                    <a:cubicBezTo>
                      <a:pt x="1307" y="25578"/>
                      <a:pt x="1225" y="25890"/>
                      <a:pt x="1140" y="26237"/>
                    </a:cubicBezTo>
                    <a:cubicBezTo>
                      <a:pt x="1051" y="26601"/>
                      <a:pt x="963" y="26918"/>
                      <a:pt x="875" y="27210"/>
                    </a:cubicBezTo>
                    <a:lnTo>
                      <a:pt x="858" y="27272"/>
                    </a:lnTo>
                    <a:cubicBezTo>
                      <a:pt x="814" y="27418"/>
                      <a:pt x="765" y="27567"/>
                      <a:pt x="728" y="27717"/>
                    </a:cubicBezTo>
                    <a:cubicBezTo>
                      <a:pt x="708" y="27799"/>
                      <a:pt x="691" y="27881"/>
                      <a:pt x="671" y="27962"/>
                    </a:cubicBezTo>
                    <a:cubicBezTo>
                      <a:pt x="654" y="28041"/>
                      <a:pt x="633" y="28126"/>
                      <a:pt x="613" y="28207"/>
                    </a:cubicBezTo>
                    <a:cubicBezTo>
                      <a:pt x="575" y="28347"/>
                      <a:pt x="531" y="28496"/>
                      <a:pt x="473" y="28669"/>
                    </a:cubicBezTo>
                    <a:cubicBezTo>
                      <a:pt x="432" y="28799"/>
                      <a:pt x="409" y="28931"/>
                      <a:pt x="385" y="29061"/>
                    </a:cubicBezTo>
                    <a:lnTo>
                      <a:pt x="371" y="29126"/>
                    </a:lnTo>
                    <a:cubicBezTo>
                      <a:pt x="351" y="29248"/>
                      <a:pt x="324" y="29371"/>
                      <a:pt x="296" y="29490"/>
                    </a:cubicBezTo>
                    <a:cubicBezTo>
                      <a:pt x="259" y="29669"/>
                      <a:pt x="218" y="29857"/>
                      <a:pt x="194" y="30044"/>
                    </a:cubicBezTo>
                    <a:cubicBezTo>
                      <a:pt x="167" y="30231"/>
                      <a:pt x="147" y="30425"/>
                      <a:pt x="130" y="30608"/>
                    </a:cubicBezTo>
                    <a:cubicBezTo>
                      <a:pt x="120" y="30701"/>
                      <a:pt x="112" y="30792"/>
                      <a:pt x="103" y="30884"/>
                    </a:cubicBezTo>
                    <a:lnTo>
                      <a:pt x="92" y="30959"/>
                    </a:lnTo>
                    <a:cubicBezTo>
                      <a:pt x="48" y="31248"/>
                      <a:pt x="1" y="31551"/>
                      <a:pt x="1" y="31850"/>
                    </a:cubicBezTo>
                    <a:cubicBezTo>
                      <a:pt x="1" y="31963"/>
                      <a:pt x="4" y="32075"/>
                      <a:pt x="7" y="32187"/>
                    </a:cubicBezTo>
                    <a:lnTo>
                      <a:pt x="10" y="32306"/>
                    </a:lnTo>
                    <a:cubicBezTo>
                      <a:pt x="14" y="32503"/>
                      <a:pt x="27" y="32735"/>
                      <a:pt x="85" y="32955"/>
                    </a:cubicBezTo>
                    <a:cubicBezTo>
                      <a:pt x="103" y="33013"/>
                      <a:pt x="126" y="33068"/>
                      <a:pt x="147" y="33123"/>
                    </a:cubicBezTo>
                    <a:lnTo>
                      <a:pt x="153" y="33143"/>
                    </a:lnTo>
                    <a:cubicBezTo>
                      <a:pt x="170" y="33177"/>
                      <a:pt x="184" y="33214"/>
                      <a:pt x="197" y="33252"/>
                    </a:cubicBezTo>
                    <a:cubicBezTo>
                      <a:pt x="208" y="33286"/>
                      <a:pt x="222" y="33320"/>
                      <a:pt x="235" y="33354"/>
                    </a:cubicBezTo>
                    <a:cubicBezTo>
                      <a:pt x="283" y="33470"/>
                      <a:pt x="334" y="33592"/>
                      <a:pt x="395" y="33715"/>
                    </a:cubicBezTo>
                    <a:cubicBezTo>
                      <a:pt x="412" y="33751"/>
                      <a:pt x="436" y="33782"/>
                      <a:pt x="453" y="33809"/>
                    </a:cubicBezTo>
                    <a:cubicBezTo>
                      <a:pt x="517" y="33898"/>
                      <a:pt x="582" y="33983"/>
                      <a:pt x="650" y="34065"/>
                    </a:cubicBezTo>
                    <a:cubicBezTo>
                      <a:pt x="814" y="34252"/>
                      <a:pt x="1001" y="34405"/>
                      <a:pt x="1147" y="34517"/>
                    </a:cubicBezTo>
                    <a:cubicBezTo>
                      <a:pt x="1327" y="34654"/>
                      <a:pt x="1524" y="34756"/>
                      <a:pt x="1735" y="34817"/>
                    </a:cubicBezTo>
                    <a:cubicBezTo>
                      <a:pt x="1793" y="34837"/>
                      <a:pt x="1858" y="34844"/>
                      <a:pt x="1919" y="34854"/>
                    </a:cubicBezTo>
                    <a:lnTo>
                      <a:pt x="1943" y="34858"/>
                    </a:lnTo>
                    <a:lnTo>
                      <a:pt x="1973" y="34861"/>
                    </a:lnTo>
                    <a:cubicBezTo>
                      <a:pt x="2099" y="34881"/>
                      <a:pt x="2232" y="34902"/>
                      <a:pt x="2361" y="34902"/>
                    </a:cubicBezTo>
                    <a:cubicBezTo>
                      <a:pt x="2606" y="34902"/>
                      <a:pt x="2830" y="34792"/>
                      <a:pt x="2973" y="34704"/>
                    </a:cubicBezTo>
                    <a:cubicBezTo>
                      <a:pt x="3089" y="34633"/>
                      <a:pt x="3191" y="34541"/>
                      <a:pt x="3276" y="34463"/>
                    </a:cubicBezTo>
                    <a:cubicBezTo>
                      <a:pt x="3442" y="34313"/>
                      <a:pt x="3576" y="34129"/>
                      <a:pt x="3660" y="34007"/>
                    </a:cubicBezTo>
                    <a:cubicBezTo>
                      <a:pt x="3739" y="33888"/>
                      <a:pt x="3800" y="33759"/>
                      <a:pt x="3861" y="33629"/>
                    </a:cubicBezTo>
                    <a:lnTo>
                      <a:pt x="3891" y="33568"/>
                    </a:lnTo>
                    <a:cubicBezTo>
                      <a:pt x="3912" y="33520"/>
                      <a:pt x="3936" y="33473"/>
                      <a:pt x="3960" y="33425"/>
                    </a:cubicBezTo>
                    <a:cubicBezTo>
                      <a:pt x="4100" y="33139"/>
                      <a:pt x="4246" y="32840"/>
                      <a:pt x="4337" y="32527"/>
                    </a:cubicBezTo>
                    <a:cubicBezTo>
                      <a:pt x="4416" y="32261"/>
                      <a:pt x="4514" y="31946"/>
                      <a:pt x="4634" y="31626"/>
                    </a:cubicBezTo>
                    <a:cubicBezTo>
                      <a:pt x="4681" y="31517"/>
                      <a:pt x="4728" y="31412"/>
                      <a:pt x="4776" y="31306"/>
                    </a:cubicBezTo>
                    <a:cubicBezTo>
                      <a:pt x="4803" y="31245"/>
                      <a:pt x="4834" y="31180"/>
                      <a:pt x="4861" y="31119"/>
                    </a:cubicBezTo>
                    <a:cubicBezTo>
                      <a:pt x="4926" y="30972"/>
                      <a:pt x="4984" y="30820"/>
                      <a:pt x="5042" y="30674"/>
                    </a:cubicBezTo>
                    <a:cubicBezTo>
                      <a:pt x="5072" y="30598"/>
                      <a:pt x="5100" y="30523"/>
                      <a:pt x="5130" y="30449"/>
                    </a:cubicBezTo>
                    <a:cubicBezTo>
                      <a:pt x="5208" y="30275"/>
                      <a:pt x="5290" y="30098"/>
                      <a:pt x="5372" y="29928"/>
                    </a:cubicBezTo>
                    <a:cubicBezTo>
                      <a:pt x="5426" y="29809"/>
                      <a:pt x="5483" y="29690"/>
                      <a:pt x="5538" y="29571"/>
                    </a:cubicBezTo>
                    <a:cubicBezTo>
                      <a:pt x="5569" y="29503"/>
                      <a:pt x="5596" y="29438"/>
                      <a:pt x="5626" y="29374"/>
                    </a:cubicBezTo>
                    <a:cubicBezTo>
                      <a:pt x="5725" y="29156"/>
                      <a:pt x="5827" y="28931"/>
                      <a:pt x="5943" y="28717"/>
                    </a:cubicBezTo>
                    <a:cubicBezTo>
                      <a:pt x="6001" y="28612"/>
                      <a:pt x="6059" y="28510"/>
                      <a:pt x="6116" y="28404"/>
                    </a:cubicBezTo>
                    <a:cubicBezTo>
                      <a:pt x="6218" y="28220"/>
                      <a:pt x="6324" y="28030"/>
                      <a:pt x="6426" y="27840"/>
                    </a:cubicBezTo>
                    <a:cubicBezTo>
                      <a:pt x="6524" y="27663"/>
                      <a:pt x="6631" y="27482"/>
                      <a:pt x="6733" y="27312"/>
                    </a:cubicBezTo>
                    <a:cubicBezTo>
                      <a:pt x="6794" y="27207"/>
                      <a:pt x="6862" y="27094"/>
                      <a:pt x="6923" y="26986"/>
                    </a:cubicBezTo>
                    <a:cubicBezTo>
                      <a:pt x="7052" y="26765"/>
                      <a:pt x="7157" y="26584"/>
                      <a:pt x="7259" y="26424"/>
                    </a:cubicBezTo>
                    <a:cubicBezTo>
                      <a:pt x="7314" y="26343"/>
                      <a:pt x="7382" y="26234"/>
                      <a:pt x="7453" y="26129"/>
                    </a:cubicBezTo>
                    <a:cubicBezTo>
                      <a:pt x="7471" y="26105"/>
                      <a:pt x="7488" y="26081"/>
                      <a:pt x="7504" y="26057"/>
                    </a:cubicBezTo>
                    <a:cubicBezTo>
                      <a:pt x="7549" y="25989"/>
                      <a:pt x="7596" y="25921"/>
                      <a:pt x="7640" y="25849"/>
                    </a:cubicBezTo>
                    <a:cubicBezTo>
                      <a:pt x="7756" y="25653"/>
                      <a:pt x="7855" y="25438"/>
                      <a:pt x="7937" y="25254"/>
                    </a:cubicBezTo>
                    <a:lnTo>
                      <a:pt x="7940" y="25248"/>
                    </a:lnTo>
                    <a:cubicBezTo>
                      <a:pt x="8025" y="25057"/>
                      <a:pt x="8113" y="24857"/>
                      <a:pt x="8198" y="24659"/>
                    </a:cubicBezTo>
                    <a:cubicBezTo>
                      <a:pt x="8232" y="24581"/>
                      <a:pt x="8270" y="24493"/>
                      <a:pt x="8311" y="24391"/>
                    </a:cubicBezTo>
                    <a:cubicBezTo>
                      <a:pt x="8386" y="24231"/>
                      <a:pt x="8463" y="24071"/>
                      <a:pt x="8542" y="23918"/>
                    </a:cubicBezTo>
                    <a:cubicBezTo>
                      <a:pt x="8569" y="23863"/>
                      <a:pt x="8596" y="23808"/>
                      <a:pt x="8623" y="23755"/>
                    </a:cubicBezTo>
                    <a:cubicBezTo>
                      <a:pt x="8675" y="23656"/>
                      <a:pt x="8722" y="23557"/>
                      <a:pt x="8766" y="23461"/>
                    </a:cubicBezTo>
                    <a:cubicBezTo>
                      <a:pt x="8835" y="23319"/>
                      <a:pt x="8903" y="23176"/>
                      <a:pt x="8978" y="23033"/>
                    </a:cubicBezTo>
                    <a:cubicBezTo>
                      <a:pt x="9100" y="22805"/>
                      <a:pt x="9215" y="22571"/>
                      <a:pt x="9328" y="22350"/>
                    </a:cubicBezTo>
                    <a:cubicBezTo>
                      <a:pt x="9436" y="22128"/>
                      <a:pt x="9535" y="21893"/>
                      <a:pt x="9627" y="21665"/>
                    </a:cubicBezTo>
                    <a:lnTo>
                      <a:pt x="9658" y="21594"/>
                    </a:lnTo>
                    <a:cubicBezTo>
                      <a:pt x="9722" y="21448"/>
                      <a:pt x="9797" y="21305"/>
                      <a:pt x="9872" y="21166"/>
                    </a:cubicBezTo>
                    <a:cubicBezTo>
                      <a:pt x="9889" y="21128"/>
                      <a:pt x="9909" y="21091"/>
                      <a:pt x="9930" y="21053"/>
                    </a:cubicBezTo>
                    <a:cubicBezTo>
                      <a:pt x="10022" y="20873"/>
                      <a:pt x="10100" y="20682"/>
                      <a:pt x="10175" y="20499"/>
                    </a:cubicBezTo>
                    <a:lnTo>
                      <a:pt x="10198" y="20441"/>
                    </a:lnTo>
                    <a:cubicBezTo>
                      <a:pt x="10267" y="20288"/>
                      <a:pt x="10338" y="20138"/>
                      <a:pt x="10406" y="19988"/>
                    </a:cubicBezTo>
                    <a:cubicBezTo>
                      <a:pt x="10450" y="19893"/>
                      <a:pt x="10495" y="19798"/>
                      <a:pt x="10539" y="19703"/>
                    </a:cubicBezTo>
                    <a:cubicBezTo>
                      <a:pt x="10651" y="19455"/>
                      <a:pt x="10757" y="19210"/>
                      <a:pt x="10879" y="18913"/>
                    </a:cubicBezTo>
                    <a:cubicBezTo>
                      <a:pt x="10909" y="18846"/>
                      <a:pt x="10940" y="18774"/>
                      <a:pt x="10971" y="18706"/>
                    </a:cubicBezTo>
                    <a:lnTo>
                      <a:pt x="11008" y="18611"/>
                    </a:lnTo>
                    <a:cubicBezTo>
                      <a:pt x="11121" y="18359"/>
                      <a:pt x="11233" y="18094"/>
                      <a:pt x="11355" y="17842"/>
                    </a:cubicBezTo>
                    <a:cubicBezTo>
                      <a:pt x="11522" y="17489"/>
                      <a:pt x="11664" y="17165"/>
                      <a:pt x="11798" y="16845"/>
                    </a:cubicBezTo>
                    <a:lnTo>
                      <a:pt x="11798" y="16845"/>
                    </a:lnTo>
                    <a:lnTo>
                      <a:pt x="11780" y="16883"/>
                    </a:lnTo>
                    <a:cubicBezTo>
                      <a:pt x="11818" y="16795"/>
                      <a:pt x="11855" y="16702"/>
                      <a:pt x="11892" y="16614"/>
                    </a:cubicBezTo>
                    <a:cubicBezTo>
                      <a:pt x="11917" y="16553"/>
                      <a:pt x="11940" y="16492"/>
                      <a:pt x="11967" y="16431"/>
                    </a:cubicBezTo>
                    <a:cubicBezTo>
                      <a:pt x="11998" y="16359"/>
                      <a:pt x="12025" y="16288"/>
                      <a:pt x="12056" y="16213"/>
                    </a:cubicBezTo>
                    <a:lnTo>
                      <a:pt x="12110" y="16087"/>
                    </a:lnTo>
                    <a:lnTo>
                      <a:pt x="12165" y="15958"/>
                    </a:lnTo>
                    <a:lnTo>
                      <a:pt x="12165" y="15958"/>
                    </a:lnTo>
                    <a:cubicBezTo>
                      <a:pt x="12162" y="15963"/>
                      <a:pt x="12160" y="15967"/>
                      <a:pt x="12158" y="15971"/>
                    </a:cubicBezTo>
                    <a:lnTo>
                      <a:pt x="12158" y="15971"/>
                    </a:lnTo>
                    <a:cubicBezTo>
                      <a:pt x="12209" y="15849"/>
                      <a:pt x="12258" y="15726"/>
                      <a:pt x="12305" y="15604"/>
                    </a:cubicBezTo>
                    <a:cubicBezTo>
                      <a:pt x="12349" y="15495"/>
                      <a:pt x="12389" y="15386"/>
                      <a:pt x="12434" y="15277"/>
                    </a:cubicBezTo>
                    <a:cubicBezTo>
                      <a:pt x="12501" y="15128"/>
                      <a:pt x="12570" y="14981"/>
                      <a:pt x="12634" y="14842"/>
                    </a:cubicBezTo>
                    <a:cubicBezTo>
                      <a:pt x="12729" y="14648"/>
                      <a:pt x="12811" y="14451"/>
                      <a:pt x="12889" y="14264"/>
                    </a:cubicBezTo>
                    <a:cubicBezTo>
                      <a:pt x="12991" y="14032"/>
                      <a:pt x="13104" y="13801"/>
                      <a:pt x="13209" y="13576"/>
                    </a:cubicBezTo>
                    <a:lnTo>
                      <a:pt x="13247" y="13498"/>
                    </a:lnTo>
                    <a:cubicBezTo>
                      <a:pt x="13386" y="13203"/>
                      <a:pt x="13515" y="12903"/>
                      <a:pt x="13611" y="12672"/>
                    </a:cubicBezTo>
                    <a:lnTo>
                      <a:pt x="13638" y="12614"/>
                    </a:lnTo>
                    <a:cubicBezTo>
                      <a:pt x="13679" y="12518"/>
                      <a:pt x="13719" y="12423"/>
                      <a:pt x="13760" y="12325"/>
                    </a:cubicBezTo>
                    <a:cubicBezTo>
                      <a:pt x="13787" y="12256"/>
                      <a:pt x="13818" y="12189"/>
                      <a:pt x="13848" y="12121"/>
                    </a:cubicBezTo>
                    <a:cubicBezTo>
                      <a:pt x="13883" y="12039"/>
                      <a:pt x="13917" y="11961"/>
                      <a:pt x="13950" y="11882"/>
                    </a:cubicBezTo>
                    <a:cubicBezTo>
                      <a:pt x="13954" y="11879"/>
                      <a:pt x="13954" y="11876"/>
                      <a:pt x="13958" y="11872"/>
                    </a:cubicBezTo>
                    <a:lnTo>
                      <a:pt x="13964" y="11851"/>
                    </a:lnTo>
                    <a:lnTo>
                      <a:pt x="13991" y="11790"/>
                    </a:lnTo>
                    <a:cubicBezTo>
                      <a:pt x="14019" y="11722"/>
                      <a:pt x="14049" y="11651"/>
                      <a:pt x="14076" y="11583"/>
                    </a:cubicBezTo>
                    <a:cubicBezTo>
                      <a:pt x="14114" y="11501"/>
                      <a:pt x="14151" y="11413"/>
                      <a:pt x="14182" y="11325"/>
                    </a:cubicBezTo>
                    <a:cubicBezTo>
                      <a:pt x="14203" y="11267"/>
                      <a:pt x="14223" y="11206"/>
                      <a:pt x="14243" y="11148"/>
                    </a:cubicBezTo>
                    <a:cubicBezTo>
                      <a:pt x="14250" y="11124"/>
                      <a:pt x="14260" y="11096"/>
                      <a:pt x="14267" y="11073"/>
                    </a:cubicBezTo>
                    <a:cubicBezTo>
                      <a:pt x="14314" y="10933"/>
                      <a:pt x="14366" y="10794"/>
                      <a:pt x="14417" y="10655"/>
                    </a:cubicBezTo>
                    <a:cubicBezTo>
                      <a:pt x="14448" y="10573"/>
                      <a:pt x="14478" y="10491"/>
                      <a:pt x="14512" y="10410"/>
                    </a:cubicBezTo>
                    <a:cubicBezTo>
                      <a:pt x="14536" y="10348"/>
                      <a:pt x="14559" y="10290"/>
                      <a:pt x="14583" y="10229"/>
                    </a:cubicBezTo>
                    <a:cubicBezTo>
                      <a:pt x="14635" y="10090"/>
                      <a:pt x="14685" y="9940"/>
                      <a:pt x="14729" y="9783"/>
                    </a:cubicBezTo>
                    <a:lnTo>
                      <a:pt x="14746" y="9719"/>
                    </a:lnTo>
                    <a:cubicBezTo>
                      <a:pt x="14828" y="9430"/>
                      <a:pt x="14913" y="9130"/>
                      <a:pt x="15015" y="8841"/>
                    </a:cubicBezTo>
                    <a:cubicBezTo>
                      <a:pt x="15145" y="8488"/>
                      <a:pt x="15250" y="8174"/>
                      <a:pt x="15342" y="7882"/>
                    </a:cubicBezTo>
                    <a:cubicBezTo>
                      <a:pt x="15437" y="7576"/>
                      <a:pt x="15550" y="7279"/>
                      <a:pt x="15644" y="7028"/>
                    </a:cubicBezTo>
                    <a:lnTo>
                      <a:pt x="15655" y="7001"/>
                    </a:lnTo>
                    <a:cubicBezTo>
                      <a:pt x="15706" y="6868"/>
                      <a:pt x="15760" y="6728"/>
                      <a:pt x="15808" y="6593"/>
                    </a:cubicBezTo>
                    <a:cubicBezTo>
                      <a:pt x="15845" y="6483"/>
                      <a:pt x="15876" y="6368"/>
                      <a:pt x="15910" y="6259"/>
                    </a:cubicBezTo>
                    <a:cubicBezTo>
                      <a:pt x="15924" y="6215"/>
                      <a:pt x="15937" y="6168"/>
                      <a:pt x="15951" y="6120"/>
                    </a:cubicBezTo>
                    <a:cubicBezTo>
                      <a:pt x="15991" y="5984"/>
                      <a:pt x="16032" y="5841"/>
                      <a:pt x="16080" y="5667"/>
                    </a:cubicBezTo>
                    <a:cubicBezTo>
                      <a:pt x="16124" y="5511"/>
                      <a:pt x="16178" y="5358"/>
                      <a:pt x="16230" y="5215"/>
                    </a:cubicBezTo>
                    <a:cubicBezTo>
                      <a:pt x="16284" y="5065"/>
                      <a:pt x="16338" y="4912"/>
                      <a:pt x="16390" y="4763"/>
                    </a:cubicBezTo>
                    <a:cubicBezTo>
                      <a:pt x="16444" y="4596"/>
                      <a:pt x="16489" y="4439"/>
                      <a:pt x="16522" y="4287"/>
                    </a:cubicBezTo>
                    <a:cubicBezTo>
                      <a:pt x="16566" y="4120"/>
                      <a:pt x="16618" y="3949"/>
                      <a:pt x="16668" y="3786"/>
                    </a:cubicBezTo>
                    <a:cubicBezTo>
                      <a:pt x="16685" y="3728"/>
                      <a:pt x="16702" y="3667"/>
                      <a:pt x="16723" y="3610"/>
                    </a:cubicBezTo>
                    <a:cubicBezTo>
                      <a:pt x="16750" y="3511"/>
                      <a:pt x="16781" y="3406"/>
                      <a:pt x="16801" y="3296"/>
                    </a:cubicBezTo>
                    <a:cubicBezTo>
                      <a:pt x="16818" y="3197"/>
                      <a:pt x="16828" y="3099"/>
                      <a:pt x="16839" y="3014"/>
                    </a:cubicBezTo>
                    <a:cubicBezTo>
                      <a:pt x="16839" y="2984"/>
                      <a:pt x="16839" y="2957"/>
                      <a:pt x="16836" y="2932"/>
                    </a:cubicBezTo>
                    <a:lnTo>
                      <a:pt x="16845" y="2926"/>
                    </a:lnTo>
                    <a:lnTo>
                      <a:pt x="16849" y="2922"/>
                    </a:lnTo>
                    <a:cubicBezTo>
                      <a:pt x="16947" y="2864"/>
                      <a:pt x="17022" y="2769"/>
                      <a:pt x="17053" y="2660"/>
                    </a:cubicBezTo>
                    <a:cubicBezTo>
                      <a:pt x="17084" y="2544"/>
                      <a:pt x="17070" y="2422"/>
                      <a:pt x="17009" y="2320"/>
                    </a:cubicBezTo>
                    <a:cubicBezTo>
                      <a:pt x="16958" y="2232"/>
                      <a:pt x="16852" y="2133"/>
                      <a:pt x="16743" y="2116"/>
                    </a:cubicBezTo>
                    <a:cubicBezTo>
                      <a:pt x="16529" y="2086"/>
                      <a:pt x="16298" y="2055"/>
                      <a:pt x="16066" y="2028"/>
                    </a:cubicBezTo>
                    <a:cubicBezTo>
                      <a:pt x="15974" y="2021"/>
                      <a:pt x="15880" y="2014"/>
                      <a:pt x="15791" y="2007"/>
                    </a:cubicBezTo>
                    <a:cubicBezTo>
                      <a:pt x="15723" y="2004"/>
                      <a:pt x="15655" y="2001"/>
                      <a:pt x="15586" y="1993"/>
                    </a:cubicBezTo>
                    <a:cubicBezTo>
                      <a:pt x="15502" y="1977"/>
                      <a:pt x="15417" y="1952"/>
                      <a:pt x="15325" y="1916"/>
                    </a:cubicBezTo>
                    <a:lnTo>
                      <a:pt x="15297" y="1905"/>
                    </a:lnTo>
                    <a:cubicBezTo>
                      <a:pt x="15093" y="1817"/>
                      <a:pt x="14883" y="1725"/>
                      <a:pt x="14661" y="1667"/>
                    </a:cubicBezTo>
                    <a:cubicBezTo>
                      <a:pt x="14586" y="1646"/>
                      <a:pt x="14512" y="1630"/>
                      <a:pt x="14437" y="1613"/>
                    </a:cubicBezTo>
                    <a:cubicBezTo>
                      <a:pt x="14305" y="1582"/>
                      <a:pt x="14165" y="1548"/>
                      <a:pt x="14032" y="1500"/>
                    </a:cubicBezTo>
                    <a:cubicBezTo>
                      <a:pt x="13930" y="1453"/>
                      <a:pt x="13828" y="1395"/>
                      <a:pt x="13726" y="1340"/>
                    </a:cubicBezTo>
                    <a:cubicBezTo>
                      <a:pt x="13658" y="1303"/>
                      <a:pt x="13583" y="1263"/>
                      <a:pt x="13512" y="1225"/>
                    </a:cubicBezTo>
                    <a:cubicBezTo>
                      <a:pt x="13358" y="1147"/>
                      <a:pt x="13195" y="1085"/>
                      <a:pt x="13039" y="1024"/>
                    </a:cubicBezTo>
                    <a:cubicBezTo>
                      <a:pt x="12991" y="1007"/>
                      <a:pt x="12944" y="990"/>
                      <a:pt x="12892" y="969"/>
                    </a:cubicBezTo>
                    <a:cubicBezTo>
                      <a:pt x="12831" y="943"/>
                      <a:pt x="12770" y="912"/>
                      <a:pt x="12709" y="885"/>
                    </a:cubicBezTo>
                    <a:cubicBezTo>
                      <a:pt x="12668" y="864"/>
                      <a:pt x="12624" y="844"/>
                      <a:pt x="12583" y="823"/>
                    </a:cubicBezTo>
                    <a:cubicBezTo>
                      <a:pt x="12481" y="776"/>
                      <a:pt x="12358" y="721"/>
                      <a:pt x="12229" y="684"/>
                    </a:cubicBezTo>
                    <a:cubicBezTo>
                      <a:pt x="12195" y="674"/>
                      <a:pt x="12162" y="660"/>
                      <a:pt x="12127" y="650"/>
                    </a:cubicBezTo>
                    <a:cubicBezTo>
                      <a:pt x="12100" y="633"/>
                      <a:pt x="12073" y="616"/>
                      <a:pt x="12039" y="592"/>
                    </a:cubicBezTo>
                    <a:cubicBezTo>
                      <a:pt x="11984" y="548"/>
                      <a:pt x="11917" y="497"/>
                      <a:pt x="11848" y="446"/>
                    </a:cubicBezTo>
                    <a:cubicBezTo>
                      <a:pt x="11767" y="388"/>
                      <a:pt x="11672" y="351"/>
                      <a:pt x="11583" y="313"/>
                    </a:cubicBezTo>
                    <a:cubicBezTo>
                      <a:pt x="11566" y="307"/>
                      <a:pt x="11545" y="299"/>
                      <a:pt x="11529" y="293"/>
                    </a:cubicBezTo>
                    <a:cubicBezTo>
                      <a:pt x="11471" y="269"/>
                      <a:pt x="11413" y="249"/>
                      <a:pt x="11355" y="228"/>
                    </a:cubicBezTo>
                    <a:cubicBezTo>
                      <a:pt x="11331" y="218"/>
                      <a:pt x="11311" y="211"/>
                      <a:pt x="11291" y="205"/>
                    </a:cubicBezTo>
                    <a:cubicBezTo>
                      <a:pt x="11267" y="191"/>
                      <a:pt x="11236" y="177"/>
                      <a:pt x="11209" y="160"/>
                    </a:cubicBezTo>
                    <a:cubicBezTo>
                      <a:pt x="11134" y="112"/>
                      <a:pt x="11049" y="75"/>
                      <a:pt x="10940" y="38"/>
                    </a:cubicBezTo>
                    <a:cubicBezTo>
                      <a:pt x="10876" y="13"/>
                      <a:pt x="10770" y="0"/>
                      <a:pt x="10716" y="0"/>
                    </a:cubicBezTo>
                    <a:close/>
                  </a:path>
                </a:pathLst>
              </a:custGeom>
              <a:solidFill>
                <a:srgbClr val="FF8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7"/>
              <p:cNvSpPr/>
              <p:nvPr/>
            </p:nvSpPr>
            <p:spPr>
              <a:xfrm>
                <a:off x="3570475" y="3077875"/>
                <a:ext cx="447525" cy="954125"/>
              </a:xfrm>
              <a:custGeom>
                <a:rect b="b" l="l" r="r" t="t"/>
                <a:pathLst>
                  <a:path extrusionOk="0" h="38165" w="17901">
                    <a:moveTo>
                      <a:pt x="16567" y="1066"/>
                    </a:moveTo>
                    <a:cubicBezTo>
                      <a:pt x="16568" y="1068"/>
                      <a:pt x="16569" y="1071"/>
                      <a:pt x="16570" y="1074"/>
                    </a:cubicBezTo>
                    <a:lnTo>
                      <a:pt x="16570" y="1074"/>
                    </a:lnTo>
                    <a:cubicBezTo>
                      <a:pt x="16569" y="1071"/>
                      <a:pt x="16568" y="1068"/>
                      <a:pt x="16567" y="1066"/>
                    </a:cubicBezTo>
                    <a:close/>
                    <a:moveTo>
                      <a:pt x="17861" y="5171"/>
                    </a:moveTo>
                    <a:cubicBezTo>
                      <a:pt x="17862" y="5177"/>
                      <a:pt x="17863" y="5183"/>
                      <a:pt x="17863" y="5189"/>
                    </a:cubicBezTo>
                    <a:cubicBezTo>
                      <a:pt x="17863" y="5183"/>
                      <a:pt x="17862" y="5177"/>
                      <a:pt x="17861" y="5171"/>
                    </a:cubicBezTo>
                    <a:close/>
                    <a:moveTo>
                      <a:pt x="15730" y="603"/>
                    </a:moveTo>
                    <a:cubicBezTo>
                      <a:pt x="15741" y="613"/>
                      <a:pt x="15751" y="620"/>
                      <a:pt x="15761" y="630"/>
                    </a:cubicBezTo>
                    <a:cubicBezTo>
                      <a:pt x="15774" y="640"/>
                      <a:pt x="15785" y="653"/>
                      <a:pt x="15795" y="667"/>
                    </a:cubicBezTo>
                    <a:cubicBezTo>
                      <a:pt x="15856" y="749"/>
                      <a:pt x="15893" y="837"/>
                      <a:pt x="15941" y="926"/>
                    </a:cubicBezTo>
                    <a:cubicBezTo>
                      <a:pt x="15986" y="1008"/>
                      <a:pt x="16030" y="1089"/>
                      <a:pt x="16071" y="1174"/>
                    </a:cubicBezTo>
                    <a:cubicBezTo>
                      <a:pt x="16094" y="1239"/>
                      <a:pt x="16115" y="1306"/>
                      <a:pt x="16135" y="1372"/>
                    </a:cubicBezTo>
                    <a:cubicBezTo>
                      <a:pt x="16162" y="1463"/>
                      <a:pt x="16200" y="1551"/>
                      <a:pt x="16231" y="1640"/>
                    </a:cubicBezTo>
                    <a:cubicBezTo>
                      <a:pt x="16261" y="1719"/>
                      <a:pt x="16275" y="1800"/>
                      <a:pt x="16295" y="1878"/>
                    </a:cubicBezTo>
                    <a:cubicBezTo>
                      <a:pt x="16315" y="1967"/>
                      <a:pt x="16366" y="2049"/>
                      <a:pt x="16404" y="2127"/>
                    </a:cubicBezTo>
                    <a:cubicBezTo>
                      <a:pt x="16414" y="2154"/>
                      <a:pt x="16424" y="2178"/>
                      <a:pt x="16435" y="2201"/>
                    </a:cubicBezTo>
                    <a:cubicBezTo>
                      <a:pt x="16475" y="2311"/>
                      <a:pt x="16502" y="2423"/>
                      <a:pt x="16537" y="2531"/>
                    </a:cubicBezTo>
                    <a:cubicBezTo>
                      <a:pt x="16550" y="2586"/>
                      <a:pt x="16564" y="2644"/>
                      <a:pt x="16581" y="2698"/>
                    </a:cubicBezTo>
                    <a:cubicBezTo>
                      <a:pt x="16598" y="2760"/>
                      <a:pt x="16628" y="2817"/>
                      <a:pt x="16655" y="2878"/>
                    </a:cubicBezTo>
                    <a:cubicBezTo>
                      <a:pt x="16680" y="2947"/>
                      <a:pt x="16693" y="3018"/>
                      <a:pt x="16707" y="3093"/>
                    </a:cubicBezTo>
                    <a:cubicBezTo>
                      <a:pt x="16727" y="3198"/>
                      <a:pt x="16744" y="3303"/>
                      <a:pt x="16765" y="3409"/>
                    </a:cubicBezTo>
                    <a:cubicBezTo>
                      <a:pt x="16782" y="3494"/>
                      <a:pt x="16815" y="3576"/>
                      <a:pt x="16839" y="3658"/>
                    </a:cubicBezTo>
                    <a:cubicBezTo>
                      <a:pt x="16856" y="3722"/>
                      <a:pt x="16870" y="3787"/>
                      <a:pt x="16880" y="3854"/>
                    </a:cubicBezTo>
                    <a:cubicBezTo>
                      <a:pt x="16887" y="3939"/>
                      <a:pt x="16897" y="4028"/>
                      <a:pt x="16917" y="4117"/>
                    </a:cubicBezTo>
                    <a:cubicBezTo>
                      <a:pt x="16931" y="4181"/>
                      <a:pt x="16958" y="4239"/>
                      <a:pt x="16972" y="4304"/>
                    </a:cubicBezTo>
                    <a:cubicBezTo>
                      <a:pt x="16989" y="4372"/>
                      <a:pt x="17009" y="4437"/>
                      <a:pt x="17022" y="4504"/>
                    </a:cubicBezTo>
                    <a:cubicBezTo>
                      <a:pt x="17040" y="4569"/>
                      <a:pt x="17054" y="4637"/>
                      <a:pt x="17063" y="4702"/>
                    </a:cubicBezTo>
                    <a:cubicBezTo>
                      <a:pt x="17071" y="4780"/>
                      <a:pt x="17084" y="4858"/>
                      <a:pt x="17101" y="4936"/>
                    </a:cubicBezTo>
                    <a:cubicBezTo>
                      <a:pt x="17115" y="5005"/>
                      <a:pt x="17145" y="5066"/>
                      <a:pt x="17162" y="5131"/>
                    </a:cubicBezTo>
                    <a:cubicBezTo>
                      <a:pt x="17179" y="5192"/>
                      <a:pt x="17193" y="5253"/>
                      <a:pt x="17203" y="5317"/>
                    </a:cubicBezTo>
                    <a:cubicBezTo>
                      <a:pt x="17210" y="5372"/>
                      <a:pt x="17223" y="5426"/>
                      <a:pt x="17237" y="5484"/>
                    </a:cubicBezTo>
                    <a:cubicBezTo>
                      <a:pt x="17240" y="5518"/>
                      <a:pt x="17240" y="5549"/>
                      <a:pt x="17240" y="5583"/>
                    </a:cubicBezTo>
                    <a:cubicBezTo>
                      <a:pt x="17244" y="5607"/>
                      <a:pt x="17244" y="5630"/>
                      <a:pt x="17244" y="5654"/>
                    </a:cubicBezTo>
                    <a:cubicBezTo>
                      <a:pt x="17237" y="5691"/>
                      <a:pt x="17227" y="5729"/>
                      <a:pt x="17220" y="5767"/>
                    </a:cubicBezTo>
                    <a:cubicBezTo>
                      <a:pt x="17203" y="5838"/>
                      <a:pt x="17203" y="5909"/>
                      <a:pt x="17196" y="5980"/>
                    </a:cubicBezTo>
                    <a:cubicBezTo>
                      <a:pt x="17173" y="6123"/>
                      <a:pt x="17135" y="6263"/>
                      <a:pt x="17108" y="6402"/>
                    </a:cubicBezTo>
                    <a:cubicBezTo>
                      <a:pt x="17091" y="6484"/>
                      <a:pt x="17063" y="6563"/>
                      <a:pt x="17047" y="6644"/>
                    </a:cubicBezTo>
                    <a:cubicBezTo>
                      <a:pt x="17027" y="6740"/>
                      <a:pt x="16999" y="6828"/>
                      <a:pt x="16975" y="6919"/>
                    </a:cubicBezTo>
                    <a:cubicBezTo>
                      <a:pt x="16931" y="7087"/>
                      <a:pt x="16863" y="7239"/>
                      <a:pt x="16809" y="7403"/>
                    </a:cubicBezTo>
                    <a:cubicBezTo>
                      <a:pt x="16761" y="7542"/>
                      <a:pt x="16716" y="7685"/>
                      <a:pt x="16676" y="7828"/>
                    </a:cubicBezTo>
                    <a:cubicBezTo>
                      <a:pt x="16625" y="7998"/>
                      <a:pt x="16570" y="8172"/>
                      <a:pt x="16516" y="8341"/>
                    </a:cubicBezTo>
                    <a:cubicBezTo>
                      <a:pt x="16458" y="8519"/>
                      <a:pt x="16404" y="8699"/>
                      <a:pt x="16346" y="8879"/>
                    </a:cubicBezTo>
                    <a:cubicBezTo>
                      <a:pt x="16237" y="9226"/>
                      <a:pt x="16118" y="9566"/>
                      <a:pt x="16019" y="9916"/>
                    </a:cubicBezTo>
                    <a:cubicBezTo>
                      <a:pt x="15969" y="10087"/>
                      <a:pt x="15924" y="10257"/>
                      <a:pt x="15866" y="10423"/>
                    </a:cubicBezTo>
                    <a:cubicBezTo>
                      <a:pt x="15808" y="10597"/>
                      <a:pt x="15741" y="10764"/>
                      <a:pt x="15675" y="10937"/>
                    </a:cubicBezTo>
                    <a:cubicBezTo>
                      <a:pt x="15611" y="11107"/>
                      <a:pt x="15543" y="11281"/>
                      <a:pt x="15482" y="11454"/>
                    </a:cubicBezTo>
                    <a:cubicBezTo>
                      <a:pt x="15417" y="11627"/>
                      <a:pt x="15359" y="11808"/>
                      <a:pt x="15295" y="11981"/>
                    </a:cubicBezTo>
                    <a:cubicBezTo>
                      <a:pt x="15230" y="12158"/>
                      <a:pt x="15162" y="12332"/>
                      <a:pt x="15097" y="12508"/>
                    </a:cubicBezTo>
                    <a:cubicBezTo>
                      <a:pt x="15030" y="12689"/>
                      <a:pt x="14965" y="12873"/>
                      <a:pt x="14900" y="13056"/>
                    </a:cubicBezTo>
                    <a:cubicBezTo>
                      <a:pt x="14785" y="13383"/>
                      <a:pt x="14683" y="13713"/>
                      <a:pt x="14563" y="14036"/>
                    </a:cubicBezTo>
                    <a:cubicBezTo>
                      <a:pt x="14516" y="14158"/>
                      <a:pt x="14465" y="14278"/>
                      <a:pt x="14417" y="14400"/>
                    </a:cubicBezTo>
                    <a:cubicBezTo>
                      <a:pt x="14373" y="14516"/>
                      <a:pt x="14325" y="14631"/>
                      <a:pt x="14278" y="14747"/>
                    </a:cubicBezTo>
                    <a:cubicBezTo>
                      <a:pt x="14176" y="14998"/>
                      <a:pt x="14077" y="15251"/>
                      <a:pt x="13975" y="15502"/>
                    </a:cubicBezTo>
                    <a:cubicBezTo>
                      <a:pt x="13781" y="15978"/>
                      <a:pt x="13584" y="16451"/>
                      <a:pt x="13386" y="16928"/>
                    </a:cubicBezTo>
                    <a:cubicBezTo>
                      <a:pt x="13257" y="17234"/>
                      <a:pt x="13124" y="17537"/>
                      <a:pt x="12992" y="17843"/>
                    </a:cubicBezTo>
                    <a:cubicBezTo>
                      <a:pt x="12927" y="17989"/>
                      <a:pt x="12852" y="18132"/>
                      <a:pt x="12785" y="18278"/>
                    </a:cubicBezTo>
                    <a:cubicBezTo>
                      <a:pt x="12706" y="18448"/>
                      <a:pt x="12625" y="18611"/>
                      <a:pt x="12546" y="18782"/>
                    </a:cubicBezTo>
                    <a:cubicBezTo>
                      <a:pt x="12243" y="19431"/>
                      <a:pt x="11940" y="20084"/>
                      <a:pt x="11662" y="20744"/>
                    </a:cubicBezTo>
                    <a:cubicBezTo>
                      <a:pt x="11532" y="21050"/>
                      <a:pt x="11410" y="21357"/>
                      <a:pt x="11281" y="21663"/>
                    </a:cubicBezTo>
                    <a:cubicBezTo>
                      <a:pt x="11108" y="22074"/>
                      <a:pt x="10934" y="22486"/>
                      <a:pt x="10750" y="22894"/>
                    </a:cubicBezTo>
                    <a:cubicBezTo>
                      <a:pt x="10641" y="23136"/>
                      <a:pt x="10536" y="23380"/>
                      <a:pt x="10444" y="23629"/>
                    </a:cubicBezTo>
                    <a:cubicBezTo>
                      <a:pt x="10366" y="23847"/>
                      <a:pt x="10281" y="24064"/>
                      <a:pt x="10192" y="24279"/>
                    </a:cubicBezTo>
                    <a:cubicBezTo>
                      <a:pt x="10108" y="24479"/>
                      <a:pt x="10009" y="24676"/>
                      <a:pt x="9910" y="24874"/>
                    </a:cubicBezTo>
                    <a:cubicBezTo>
                      <a:pt x="9797" y="25098"/>
                      <a:pt x="9689" y="25323"/>
                      <a:pt x="9580" y="25547"/>
                    </a:cubicBezTo>
                    <a:cubicBezTo>
                      <a:pt x="9471" y="25778"/>
                      <a:pt x="9365" y="26010"/>
                      <a:pt x="9267" y="26248"/>
                    </a:cubicBezTo>
                    <a:cubicBezTo>
                      <a:pt x="9175" y="26462"/>
                      <a:pt x="9094" y="26676"/>
                      <a:pt x="9005" y="26891"/>
                    </a:cubicBezTo>
                    <a:cubicBezTo>
                      <a:pt x="8863" y="27227"/>
                      <a:pt x="8706" y="27558"/>
                      <a:pt x="8539" y="27880"/>
                    </a:cubicBezTo>
                    <a:cubicBezTo>
                      <a:pt x="8359" y="28227"/>
                      <a:pt x="8196" y="28582"/>
                      <a:pt x="8032" y="28935"/>
                    </a:cubicBezTo>
                    <a:cubicBezTo>
                      <a:pt x="7869" y="29289"/>
                      <a:pt x="7723" y="29646"/>
                      <a:pt x="7556" y="29997"/>
                    </a:cubicBezTo>
                    <a:cubicBezTo>
                      <a:pt x="7396" y="30337"/>
                      <a:pt x="7205" y="30667"/>
                      <a:pt x="7009" y="30987"/>
                    </a:cubicBezTo>
                    <a:cubicBezTo>
                      <a:pt x="6903" y="31160"/>
                      <a:pt x="6797" y="31330"/>
                      <a:pt x="6699" y="31507"/>
                    </a:cubicBezTo>
                    <a:cubicBezTo>
                      <a:pt x="6607" y="31674"/>
                      <a:pt x="6515" y="31837"/>
                      <a:pt x="6420" y="32003"/>
                    </a:cubicBezTo>
                    <a:cubicBezTo>
                      <a:pt x="6332" y="32160"/>
                      <a:pt x="6250" y="32323"/>
                      <a:pt x="6168" y="32483"/>
                    </a:cubicBezTo>
                    <a:cubicBezTo>
                      <a:pt x="6076" y="32653"/>
                      <a:pt x="5985" y="32824"/>
                      <a:pt x="5903" y="33000"/>
                    </a:cubicBezTo>
                    <a:cubicBezTo>
                      <a:pt x="5750" y="33317"/>
                      <a:pt x="5590" y="33630"/>
                      <a:pt x="5434" y="33942"/>
                    </a:cubicBezTo>
                    <a:cubicBezTo>
                      <a:pt x="5266" y="34269"/>
                      <a:pt x="5120" y="34603"/>
                      <a:pt x="4960" y="34929"/>
                    </a:cubicBezTo>
                    <a:cubicBezTo>
                      <a:pt x="4886" y="35079"/>
                      <a:pt x="4817" y="35232"/>
                      <a:pt x="4740" y="35375"/>
                    </a:cubicBezTo>
                    <a:cubicBezTo>
                      <a:pt x="4665" y="35511"/>
                      <a:pt x="4590" y="35640"/>
                      <a:pt x="4518" y="35776"/>
                    </a:cubicBezTo>
                    <a:cubicBezTo>
                      <a:pt x="4368" y="36058"/>
                      <a:pt x="4192" y="36324"/>
                      <a:pt x="3998" y="36579"/>
                    </a:cubicBezTo>
                    <a:cubicBezTo>
                      <a:pt x="3927" y="36667"/>
                      <a:pt x="3855" y="36759"/>
                      <a:pt x="3784" y="36848"/>
                    </a:cubicBezTo>
                    <a:cubicBezTo>
                      <a:pt x="3746" y="36895"/>
                      <a:pt x="3709" y="36943"/>
                      <a:pt x="3668" y="36987"/>
                    </a:cubicBezTo>
                    <a:cubicBezTo>
                      <a:pt x="3633" y="37021"/>
                      <a:pt x="3600" y="37055"/>
                      <a:pt x="3562" y="37085"/>
                    </a:cubicBezTo>
                    <a:cubicBezTo>
                      <a:pt x="3413" y="37192"/>
                      <a:pt x="3250" y="37280"/>
                      <a:pt x="3079" y="37358"/>
                    </a:cubicBezTo>
                    <a:cubicBezTo>
                      <a:pt x="3011" y="37385"/>
                      <a:pt x="2944" y="37409"/>
                      <a:pt x="2872" y="37423"/>
                    </a:cubicBezTo>
                    <a:cubicBezTo>
                      <a:pt x="2855" y="37424"/>
                      <a:pt x="2839" y="37425"/>
                      <a:pt x="2823" y="37425"/>
                    </a:cubicBezTo>
                    <a:cubicBezTo>
                      <a:pt x="2807" y="37425"/>
                      <a:pt x="2792" y="37424"/>
                      <a:pt x="2776" y="37423"/>
                    </a:cubicBezTo>
                    <a:cubicBezTo>
                      <a:pt x="2691" y="37405"/>
                      <a:pt x="2613" y="37379"/>
                      <a:pt x="2531" y="37355"/>
                    </a:cubicBezTo>
                    <a:cubicBezTo>
                      <a:pt x="2464" y="37330"/>
                      <a:pt x="2396" y="37310"/>
                      <a:pt x="2327" y="37283"/>
                    </a:cubicBezTo>
                    <a:cubicBezTo>
                      <a:pt x="2259" y="37256"/>
                      <a:pt x="2195" y="37222"/>
                      <a:pt x="2134" y="37184"/>
                    </a:cubicBezTo>
                    <a:cubicBezTo>
                      <a:pt x="2073" y="37147"/>
                      <a:pt x="2015" y="37110"/>
                      <a:pt x="1960" y="37072"/>
                    </a:cubicBezTo>
                    <a:cubicBezTo>
                      <a:pt x="1834" y="36960"/>
                      <a:pt x="1722" y="36837"/>
                      <a:pt x="1613" y="36708"/>
                    </a:cubicBezTo>
                    <a:cubicBezTo>
                      <a:pt x="1511" y="36572"/>
                      <a:pt x="1426" y="36426"/>
                      <a:pt x="1344" y="36276"/>
                    </a:cubicBezTo>
                    <a:cubicBezTo>
                      <a:pt x="1270" y="36140"/>
                      <a:pt x="1195" y="36008"/>
                      <a:pt x="1130" y="35868"/>
                    </a:cubicBezTo>
                    <a:cubicBezTo>
                      <a:pt x="1090" y="35752"/>
                      <a:pt x="1052" y="35633"/>
                      <a:pt x="1032" y="35514"/>
                    </a:cubicBezTo>
                    <a:cubicBezTo>
                      <a:pt x="1014" y="35378"/>
                      <a:pt x="1008" y="35245"/>
                      <a:pt x="997" y="35113"/>
                    </a:cubicBezTo>
                    <a:cubicBezTo>
                      <a:pt x="991" y="34953"/>
                      <a:pt x="991" y="34793"/>
                      <a:pt x="994" y="34633"/>
                    </a:cubicBezTo>
                    <a:cubicBezTo>
                      <a:pt x="1004" y="34335"/>
                      <a:pt x="1012" y="34031"/>
                      <a:pt x="1046" y="33732"/>
                    </a:cubicBezTo>
                    <a:lnTo>
                      <a:pt x="1046" y="33732"/>
                    </a:lnTo>
                    <a:cubicBezTo>
                      <a:pt x="1044" y="33741"/>
                      <a:pt x="1043" y="33750"/>
                      <a:pt x="1041" y="33759"/>
                    </a:cubicBezTo>
                    <a:cubicBezTo>
                      <a:pt x="1044" y="33742"/>
                      <a:pt x="1046" y="33726"/>
                      <a:pt x="1048" y="33710"/>
                    </a:cubicBezTo>
                    <a:lnTo>
                      <a:pt x="1048" y="33710"/>
                    </a:lnTo>
                    <a:cubicBezTo>
                      <a:pt x="1047" y="33717"/>
                      <a:pt x="1047" y="33725"/>
                      <a:pt x="1046" y="33732"/>
                    </a:cubicBezTo>
                    <a:lnTo>
                      <a:pt x="1046" y="33732"/>
                    </a:lnTo>
                    <a:cubicBezTo>
                      <a:pt x="1050" y="33704"/>
                      <a:pt x="1054" y="33676"/>
                      <a:pt x="1057" y="33648"/>
                    </a:cubicBezTo>
                    <a:lnTo>
                      <a:pt x="1057" y="33648"/>
                    </a:lnTo>
                    <a:cubicBezTo>
                      <a:pt x="1054" y="33669"/>
                      <a:pt x="1051" y="33689"/>
                      <a:pt x="1048" y="33710"/>
                    </a:cubicBezTo>
                    <a:lnTo>
                      <a:pt x="1048" y="33710"/>
                    </a:lnTo>
                    <a:cubicBezTo>
                      <a:pt x="1051" y="33682"/>
                      <a:pt x="1055" y="33654"/>
                      <a:pt x="1059" y="33626"/>
                    </a:cubicBezTo>
                    <a:lnTo>
                      <a:pt x="1059" y="33626"/>
                    </a:lnTo>
                    <a:cubicBezTo>
                      <a:pt x="1058" y="33634"/>
                      <a:pt x="1057" y="33641"/>
                      <a:pt x="1057" y="33648"/>
                    </a:cubicBezTo>
                    <a:lnTo>
                      <a:pt x="1057" y="33648"/>
                    </a:lnTo>
                    <a:cubicBezTo>
                      <a:pt x="1068" y="33563"/>
                      <a:pt x="1079" y="33477"/>
                      <a:pt x="1086" y="33391"/>
                    </a:cubicBezTo>
                    <a:cubicBezTo>
                      <a:pt x="1090" y="33320"/>
                      <a:pt x="1099" y="33248"/>
                      <a:pt x="1107" y="33177"/>
                    </a:cubicBezTo>
                    <a:cubicBezTo>
                      <a:pt x="1128" y="33041"/>
                      <a:pt x="1150" y="32901"/>
                      <a:pt x="1169" y="32761"/>
                    </a:cubicBezTo>
                    <a:lnTo>
                      <a:pt x="1169" y="32761"/>
                    </a:lnTo>
                    <a:cubicBezTo>
                      <a:pt x="1194" y="32616"/>
                      <a:pt x="1225" y="32473"/>
                      <a:pt x="1253" y="32330"/>
                    </a:cubicBezTo>
                    <a:cubicBezTo>
                      <a:pt x="1283" y="32160"/>
                      <a:pt x="1321" y="31994"/>
                      <a:pt x="1358" y="31824"/>
                    </a:cubicBezTo>
                    <a:cubicBezTo>
                      <a:pt x="1399" y="31633"/>
                      <a:pt x="1443" y="31442"/>
                      <a:pt x="1490" y="31252"/>
                    </a:cubicBezTo>
                    <a:cubicBezTo>
                      <a:pt x="1539" y="31055"/>
                      <a:pt x="1600" y="30864"/>
                      <a:pt x="1650" y="30667"/>
                    </a:cubicBezTo>
                    <a:cubicBezTo>
                      <a:pt x="1749" y="30303"/>
                      <a:pt x="1845" y="29932"/>
                      <a:pt x="1950" y="29568"/>
                    </a:cubicBezTo>
                    <a:cubicBezTo>
                      <a:pt x="2052" y="29204"/>
                      <a:pt x="2184" y="28847"/>
                      <a:pt x="2304" y="28486"/>
                    </a:cubicBezTo>
                    <a:cubicBezTo>
                      <a:pt x="2416" y="28129"/>
                      <a:pt x="2525" y="27772"/>
                      <a:pt x="2644" y="27415"/>
                    </a:cubicBezTo>
                    <a:cubicBezTo>
                      <a:pt x="2760" y="27068"/>
                      <a:pt x="2886" y="26724"/>
                      <a:pt x="2998" y="26377"/>
                    </a:cubicBezTo>
                    <a:cubicBezTo>
                      <a:pt x="3110" y="26020"/>
                      <a:pt x="3219" y="25663"/>
                      <a:pt x="3338" y="25306"/>
                    </a:cubicBezTo>
                    <a:cubicBezTo>
                      <a:pt x="3454" y="24952"/>
                      <a:pt x="3572" y="24594"/>
                      <a:pt x="3688" y="24241"/>
                    </a:cubicBezTo>
                    <a:cubicBezTo>
                      <a:pt x="3804" y="23877"/>
                      <a:pt x="3923" y="23513"/>
                      <a:pt x="4049" y="23153"/>
                    </a:cubicBezTo>
                    <a:cubicBezTo>
                      <a:pt x="4178" y="22785"/>
                      <a:pt x="4314" y="22418"/>
                      <a:pt x="4443" y="22051"/>
                    </a:cubicBezTo>
                    <a:cubicBezTo>
                      <a:pt x="4576" y="21680"/>
                      <a:pt x="4712" y="21308"/>
                      <a:pt x="4845" y="20938"/>
                    </a:cubicBezTo>
                    <a:cubicBezTo>
                      <a:pt x="4913" y="20751"/>
                      <a:pt x="4974" y="20564"/>
                      <a:pt x="5042" y="20380"/>
                    </a:cubicBezTo>
                    <a:cubicBezTo>
                      <a:pt x="5110" y="20193"/>
                      <a:pt x="5178" y="20010"/>
                      <a:pt x="5246" y="19823"/>
                    </a:cubicBezTo>
                    <a:cubicBezTo>
                      <a:pt x="5376" y="19458"/>
                      <a:pt x="5515" y="19094"/>
                      <a:pt x="5641" y="18727"/>
                    </a:cubicBezTo>
                    <a:cubicBezTo>
                      <a:pt x="5760" y="18373"/>
                      <a:pt x="5872" y="18016"/>
                      <a:pt x="5995" y="17662"/>
                    </a:cubicBezTo>
                    <a:cubicBezTo>
                      <a:pt x="6052" y="17482"/>
                      <a:pt x="6114" y="17305"/>
                      <a:pt x="6178" y="17128"/>
                    </a:cubicBezTo>
                    <a:cubicBezTo>
                      <a:pt x="6250" y="16937"/>
                      <a:pt x="6324" y="16747"/>
                      <a:pt x="6389" y="16553"/>
                    </a:cubicBezTo>
                    <a:cubicBezTo>
                      <a:pt x="6505" y="16193"/>
                      <a:pt x="6624" y="15835"/>
                      <a:pt x="6753" y="15482"/>
                    </a:cubicBezTo>
                    <a:cubicBezTo>
                      <a:pt x="6811" y="15315"/>
                      <a:pt x="6879" y="15149"/>
                      <a:pt x="6933" y="14981"/>
                    </a:cubicBezTo>
                    <a:cubicBezTo>
                      <a:pt x="6991" y="14808"/>
                      <a:pt x="7046" y="14638"/>
                      <a:pt x="7107" y="14468"/>
                    </a:cubicBezTo>
                    <a:cubicBezTo>
                      <a:pt x="7230" y="14135"/>
                      <a:pt x="7362" y="13805"/>
                      <a:pt x="7488" y="13471"/>
                    </a:cubicBezTo>
                    <a:cubicBezTo>
                      <a:pt x="7618" y="13128"/>
                      <a:pt x="7733" y="12781"/>
                      <a:pt x="7845" y="12430"/>
                    </a:cubicBezTo>
                    <a:cubicBezTo>
                      <a:pt x="7960" y="12070"/>
                      <a:pt x="8059" y="11703"/>
                      <a:pt x="8165" y="11338"/>
                    </a:cubicBezTo>
                    <a:cubicBezTo>
                      <a:pt x="8271" y="10988"/>
                      <a:pt x="8393" y="10648"/>
                      <a:pt x="8511" y="10301"/>
                    </a:cubicBezTo>
                    <a:cubicBezTo>
                      <a:pt x="8631" y="9951"/>
                      <a:pt x="8723" y="9593"/>
                      <a:pt x="8828" y="9243"/>
                    </a:cubicBezTo>
                    <a:cubicBezTo>
                      <a:pt x="8934" y="8896"/>
                      <a:pt x="9056" y="8559"/>
                      <a:pt x="9185" y="8222"/>
                    </a:cubicBezTo>
                    <a:cubicBezTo>
                      <a:pt x="9312" y="7899"/>
                      <a:pt x="9417" y="7569"/>
                      <a:pt x="9536" y="7243"/>
                    </a:cubicBezTo>
                    <a:cubicBezTo>
                      <a:pt x="9712" y="6763"/>
                      <a:pt x="9917" y="6294"/>
                      <a:pt x="10097" y="5814"/>
                    </a:cubicBezTo>
                    <a:cubicBezTo>
                      <a:pt x="10189" y="5572"/>
                      <a:pt x="10267" y="5327"/>
                      <a:pt x="10359" y="5086"/>
                    </a:cubicBezTo>
                    <a:cubicBezTo>
                      <a:pt x="10437" y="4875"/>
                      <a:pt x="10522" y="4668"/>
                      <a:pt x="10607" y="4460"/>
                    </a:cubicBezTo>
                    <a:cubicBezTo>
                      <a:pt x="10709" y="4229"/>
                      <a:pt x="10828" y="4005"/>
                      <a:pt x="10934" y="3776"/>
                    </a:cubicBezTo>
                    <a:cubicBezTo>
                      <a:pt x="10981" y="3668"/>
                      <a:pt x="11036" y="3562"/>
                      <a:pt x="11097" y="3460"/>
                    </a:cubicBezTo>
                    <a:cubicBezTo>
                      <a:pt x="11148" y="3372"/>
                      <a:pt x="11206" y="3290"/>
                      <a:pt x="11267" y="3209"/>
                    </a:cubicBezTo>
                    <a:cubicBezTo>
                      <a:pt x="11383" y="3069"/>
                      <a:pt x="11519" y="2939"/>
                      <a:pt x="11662" y="2821"/>
                    </a:cubicBezTo>
                    <a:cubicBezTo>
                      <a:pt x="11931" y="2623"/>
                      <a:pt x="12223" y="2457"/>
                      <a:pt x="12509" y="2283"/>
                    </a:cubicBezTo>
                    <a:cubicBezTo>
                      <a:pt x="12662" y="2191"/>
                      <a:pt x="12815" y="2102"/>
                      <a:pt x="12972" y="2014"/>
                    </a:cubicBezTo>
                    <a:cubicBezTo>
                      <a:pt x="13138" y="1923"/>
                      <a:pt x="13301" y="1831"/>
                      <a:pt x="13465" y="1732"/>
                    </a:cubicBezTo>
                    <a:cubicBezTo>
                      <a:pt x="13777" y="1545"/>
                      <a:pt x="14094" y="1368"/>
                      <a:pt x="14414" y="1195"/>
                    </a:cubicBezTo>
                    <a:cubicBezTo>
                      <a:pt x="14744" y="1021"/>
                      <a:pt x="15088" y="871"/>
                      <a:pt x="15427" y="722"/>
                    </a:cubicBezTo>
                    <a:cubicBezTo>
                      <a:pt x="15529" y="684"/>
                      <a:pt x="15628" y="644"/>
                      <a:pt x="15730" y="603"/>
                    </a:cubicBezTo>
                    <a:close/>
                    <a:moveTo>
                      <a:pt x="15744" y="0"/>
                    </a:moveTo>
                    <a:cubicBezTo>
                      <a:pt x="15720" y="0"/>
                      <a:pt x="15696" y="4"/>
                      <a:pt x="15675" y="14"/>
                    </a:cubicBezTo>
                    <a:cubicBezTo>
                      <a:pt x="14920" y="310"/>
                      <a:pt x="14179" y="640"/>
                      <a:pt x="13461" y="1017"/>
                    </a:cubicBezTo>
                    <a:cubicBezTo>
                      <a:pt x="13295" y="1106"/>
                      <a:pt x="13128" y="1198"/>
                      <a:pt x="12958" y="1286"/>
                    </a:cubicBezTo>
                    <a:cubicBezTo>
                      <a:pt x="12805" y="1368"/>
                      <a:pt x="12642" y="1436"/>
                      <a:pt x="12485" y="1511"/>
                    </a:cubicBezTo>
                    <a:cubicBezTo>
                      <a:pt x="12312" y="1596"/>
                      <a:pt x="12141" y="1688"/>
                      <a:pt x="11968" y="1776"/>
                    </a:cubicBezTo>
                    <a:cubicBezTo>
                      <a:pt x="11808" y="1858"/>
                      <a:pt x="11648" y="1950"/>
                      <a:pt x="11491" y="2041"/>
                    </a:cubicBezTo>
                    <a:cubicBezTo>
                      <a:pt x="11318" y="2143"/>
                      <a:pt x="11152" y="2253"/>
                      <a:pt x="10995" y="2385"/>
                    </a:cubicBezTo>
                    <a:cubicBezTo>
                      <a:pt x="10859" y="2498"/>
                      <a:pt x="10726" y="2613"/>
                      <a:pt x="10601" y="2739"/>
                    </a:cubicBezTo>
                    <a:cubicBezTo>
                      <a:pt x="10471" y="2872"/>
                      <a:pt x="10362" y="3025"/>
                      <a:pt x="10260" y="3181"/>
                    </a:cubicBezTo>
                    <a:cubicBezTo>
                      <a:pt x="10219" y="3239"/>
                      <a:pt x="10185" y="3303"/>
                      <a:pt x="10148" y="3365"/>
                    </a:cubicBezTo>
                    <a:cubicBezTo>
                      <a:pt x="10108" y="3436"/>
                      <a:pt x="10063" y="3504"/>
                      <a:pt x="10022" y="3572"/>
                    </a:cubicBezTo>
                    <a:cubicBezTo>
                      <a:pt x="9934" y="3715"/>
                      <a:pt x="9849" y="3858"/>
                      <a:pt x="9770" y="4008"/>
                    </a:cubicBezTo>
                    <a:cubicBezTo>
                      <a:pt x="9695" y="4161"/>
                      <a:pt x="9628" y="4314"/>
                      <a:pt x="9560" y="4470"/>
                    </a:cubicBezTo>
                    <a:cubicBezTo>
                      <a:pt x="9396" y="4834"/>
                      <a:pt x="9267" y="5209"/>
                      <a:pt x="9128" y="5580"/>
                    </a:cubicBezTo>
                    <a:cubicBezTo>
                      <a:pt x="9005" y="5909"/>
                      <a:pt x="8872" y="6236"/>
                      <a:pt x="8747" y="6563"/>
                    </a:cubicBezTo>
                    <a:cubicBezTo>
                      <a:pt x="8621" y="6886"/>
                      <a:pt x="8505" y="7209"/>
                      <a:pt x="8393" y="7536"/>
                    </a:cubicBezTo>
                    <a:cubicBezTo>
                      <a:pt x="8274" y="7886"/>
                      <a:pt x="8134" y="8233"/>
                      <a:pt x="8018" y="8583"/>
                    </a:cubicBezTo>
                    <a:cubicBezTo>
                      <a:pt x="7907" y="8919"/>
                      <a:pt x="7811" y="9263"/>
                      <a:pt x="7712" y="9604"/>
                    </a:cubicBezTo>
                    <a:cubicBezTo>
                      <a:pt x="7613" y="9957"/>
                      <a:pt x="7481" y="10301"/>
                      <a:pt x="7359" y="10645"/>
                    </a:cubicBezTo>
                    <a:cubicBezTo>
                      <a:pt x="7233" y="10995"/>
                      <a:pt x="7131" y="11352"/>
                      <a:pt x="7022" y="11706"/>
                    </a:cubicBezTo>
                    <a:cubicBezTo>
                      <a:pt x="6916" y="12056"/>
                      <a:pt x="6801" y="12406"/>
                      <a:pt x="6679" y="12753"/>
                    </a:cubicBezTo>
                    <a:cubicBezTo>
                      <a:pt x="6559" y="13094"/>
                      <a:pt x="6420" y="13427"/>
                      <a:pt x="6284" y="13761"/>
                    </a:cubicBezTo>
                    <a:cubicBezTo>
                      <a:pt x="6219" y="13917"/>
                      <a:pt x="6155" y="14073"/>
                      <a:pt x="6093" y="14230"/>
                    </a:cubicBezTo>
                    <a:cubicBezTo>
                      <a:pt x="6029" y="14397"/>
                      <a:pt x="5977" y="14563"/>
                      <a:pt x="5916" y="14727"/>
                    </a:cubicBezTo>
                    <a:cubicBezTo>
                      <a:pt x="5784" y="15074"/>
                      <a:pt x="5638" y="15414"/>
                      <a:pt x="5515" y="15764"/>
                    </a:cubicBezTo>
                    <a:cubicBezTo>
                      <a:pt x="5454" y="15948"/>
                      <a:pt x="5393" y="16128"/>
                      <a:pt x="5332" y="16312"/>
                    </a:cubicBezTo>
                    <a:cubicBezTo>
                      <a:pt x="5266" y="16502"/>
                      <a:pt x="5192" y="16689"/>
                      <a:pt x="5120" y="16879"/>
                    </a:cubicBezTo>
                    <a:cubicBezTo>
                      <a:pt x="4994" y="17220"/>
                      <a:pt x="4892" y="17573"/>
                      <a:pt x="4784" y="17924"/>
                    </a:cubicBezTo>
                    <a:cubicBezTo>
                      <a:pt x="4726" y="18111"/>
                      <a:pt x="4671" y="18302"/>
                      <a:pt x="4610" y="18489"/>
                    </a:cubicBezTo>
                    <a:cubicBezTo>
                      <a:pt x="4552" y="18672"/>
                      <a:pt x="4487" y="18859"/>
                      <a:pt x="4423" y="19043"/>
                    </a:cubicBezTo>
                    <a:cubicBezTo>
                      <a:pt x="4291" y="19418"/>
                      <a:pt x="4164" y="19792"/>
                      <a:pt x="4035" y="20165"/>
                    </a:cubicBezTo>
                    <a:cubicBezTo>
                      <a:pt x="3903" y="20543"/>
                      <a:pt x="3780" y="20921"/>
                      <a:pt x="3644" y="21295"/>
                    </a:cubicBezTo>
                    <a:cubicBezTo>
                      <a:pt x="3515" y="21652"/>
                      <a:pt x="3385" y="22013"/>
                      <a:pt x="3263" y="22374"/>
                    </a:cubicBezTo>
                    <a:cubicBezTo>
                      <a:pt x="3137" y="22741"/>
                      <a:pt x="3005" y="23105"/>
                      <a:pt x="2889" y="23476"/>
                    </a:cubicBezTo>
                    <a:cubicBezTo>
                      <a:pt x="2773" y="23839"/>
                      <a:pt x="2651" y="24197"/>
                      <a:pt x="2535" y="24558"/>
                    </a:cubicBezTo>
                    <a:cubicBezTo>
                      <a:pt x="2420" y="24911"/>
                      <a:pt x="2304" y="25261"/>
                      <a:pt x="2192" y="25615"/>
                    </a:cubicBezTo>
                    <a:cubicBezTo>
                      <a:pt x="2079" y="25976"/>
                      <a:pt x="1970" y="26333"/>
                      <a:pt x="1845" y="26690"/>
                    </a:cubicBezTo>
                    <a:cubicBezTo>
                      <a:pt x="1726" y="27034"/>
                      <a:pt x="1606" y="27378"/>
                      <a:pt x="1501" y="27725"/>
                    </a:cubicBezTo>
                    <a:cubicBezTo>
                      <a:pt x="1450" y="27898"/>
                      <a:pt x="1399" y="28072"/>
                      <a:pt x="1344" y="28245"/>
                    </a:cubicBezTo>
                    <a:cubicBezTo>
                      <a:pt x="1283" y="28432"/>
                      <a:pt x="1219" y="28615"/>
                      <a:pt x="1161" y="28803"/>
                    </a:cubicBezTo>
                    <a:cubicBezTo>
                      <a:pt x="1099" y="28993"/>
                      <a:pt x="1041" y="29180"/>
                      <a:pt x="988" y="29370"/>
                    </a:cubicBezTo>
                    <a:cubicBezTo>
                      <a:pt x="939" y="29548"/>
                      <a:pt x="895" y="29725"/>
                      <a:pt x="848" y="29898"/>
                    </a:cubicBezTo>
                    <a:cubicBezTo>
                      <a:pt x="801" y="30092"/>
                      <a:pt x="746" y="30282"/>
                      <a:pt x="694" y="30473"/>
                    </a:cubicBezTo>
                    <a:cubicBezTo>
                      <a:pt x="647" y="30660"/>
                      <a:pt x="586" y="30847"/>
                      <a:pt x="539" y="31038"/>
                    </a:cubicBezTo>
                    <a:cubicBezTo>
                      <a:pt x="443" y="31432"/>
                      <a:pt x="355" y="31827"/>
                      <a:pt x="276" y="32225"/>
                    </a:cubicBezTo>
                    <a:cubicBezTo>
                      <a:pt x="256" y="32323"/>
                      <a:pt x="236" y="32422"/>
                      <a:pt x="218" y="32521"/>
                    </a:cubicBezTo>
                    <a:cubicBezTo>
                      <a:pt x="201" y="32620"/>
                      <a:pt x="192" y="32718"/>
                      <a:pt x="174" y="32813"/>
                    </a:cubicBezTo>
                    <a:cubicBezTo>
                      <a:pt x="151" y="32956"/>
                      <a:pt x="130" y="33096"/>
                      <a:pt x="113" y="33239"/>
                    </a:cubicBezTo>
                    <a:cubicBezTo>
                      <a:pt x="99" y="33347"/>
                      <a:pt x="93" y="33457"/>
                      <a:pt x="79" y="33565"/>
                    </a:cubicBezTo>
                    <a:lnTo>
                      <a:pt x="79" y="33562"/>
                    </a:lnTo>
                    <a:cubicBezTo>
                      <a:pt x="69" y="33640"/>
                      <a:pt x="58" y="33722"/>
                      <a:pt x="52" y="33804"/>
                    </a:cubicBezTo>
                    <a:cubicBezTo>
                      <a:pt x="41" y="33901"/>
                      <a:pt x="35" y="34000"/>
                      <a:pt x="28" y="34096"/>
                    </a:cubicBezTo>
                    <a:cubicBezTo>
                      <a:pt x="18" y="34286"/>
                      <a:pt x="8" y="34473"/>
                      <a:pt x="5" y="34661"/>
                    </a:cubicBezTo>
                    <a:cubicBezTo>
                      <a:pt x="1" y="34840"/>
                      <a:pt x="1" y="35018"/>
                      <a:pt x="14" y="35198"/>
                    </a:cubicBezTo>
                    <a:cubicBezTo>
                      <a:pt x="35" y="35426"/>
                      <a:pt x="49" y="35653"/>
                      <a:pt x="103" y="35878"/>
                    </a:cubicBezTo>
                    <a:cubicBezTo>
                      <a:pt x="123" y="35960"/>
                      <a:pt x="154" y="36038"/>
                      <a:pt x="181" y="36116"/>
                    </a:cubicBezTo>
                    <a:cubicBezTo>
                      <a:pt x="225" y="36225"/>
                      <a:pt x="273" y="36330"/>
                      <a:pt x="331" y="36436"/>
                    </a:cubicBezTo>
                    <a:cubicBezTo>
                      <a:pt x="402" y="36565"/>
                      <a:pt x="484" y="36688"/>
                      <a:pt x="562" y="36817"/>
                    </a:cubicBezTo>
                    <a:cubicBezTo>
                      <a:pt x="668" y="36983"/>
                      <a:pt x="783" y="37143"/>
                      <a:pt x="919" y="37290"/>
                    </a:cubicBezTo>
                    <a:cubicBezTo>
                      <a:pt x="1028" y="37409"/>
                      <a:pt x="1148" y="37514"/>
                      <a:pt x="1273" y="37613"/>
                    </a:cubicBezTo>
                    <a:cubicBezTo>
                      <a:pt x="1399" y="37715"/>
                      <a:pt x="1531" y="37804"/>
                      <a:pt x="1678" y="37868"/>
                    </a:cubicBezTo>
                    <a:cubicBezTo>
                      <a:pt x="1760" y="37906"/>
                      <a:pt x="1841" y="37947"/>
                      <a:pt x="1923" y="37974"/>
                    </a:cubicBezTo>
                    <a:cubicBezTo>
                      <a:pt x="1988" y="37997"/>
                      <a:pt x="2055" y="38018"/>
                      <a:pt x="2120" y="38038"/>
                    </a:cubicBezTo>
                    <a:cubicBezTo>
                      <a:pt x="2219" y="38069"/>
                      <a:pt x="2324" y="38090"/>
                      <a:pt x="2426" y="38113"/>
                    </a:cubicBezTo>
                    <a:cubicBezTo>
                      <a:pt x="2535" y="38140"/>
                      <a:pt x="2651" y="38157"/>
                      <a:pt x="2763" y="38164"/>
                    </a:cubicBezTo>
                    <a:cubicBezTo>
                      <a:pt x="2771" y="38164"/>
                      <a:pt x="2779" y="38164"/>
                      <a:pt x="2787" y="38164"/>
                    </a:cubicBezTo>
                    <a:cubicBezTo>
                      <a:pt x="2872" y="38164"/>
                      <a:pt x="2961" y="38149"/>
                      <a:pt x="3042" y="38134"/>
                    </a:cubicBezTo>
                    <a:cubicBezTo>
                      <a:pt x="3171" y="38110"/>
                      <a:pt x="3294" y="38045"/>
                      <a:pt x="3413" y="37994"/>
                    </a:cubicBezTo>
                    <a:cubicBezTo>
                      <a:pt x="3525" y="37943"/>
                      <a:pt x="3630" y="37878"/>
                      <a:pt x="3740" y="37814"/>
                    </a:cubicBezTo>
                    <a:cubicBezTo>
                      <a:pt x="3848" y="37749"/>
                      <a:pt x="3950" y="37671"/>
                      <a:pt x="4042" y="37586"/>
                    </a:cubicBezTo>
                    <a:cubicBezTo>
                      <a:pt x="4131" y="37508"/>
                      <a:pt x="4205" y="37419"/>
                      <a:pt x="4277" y="37327"/>
                    </a:cubicBezTo>
                    <a:cubicBezTo>
                      <a:pt x="4518" y="37018"/>
                      <a:pt x="4767" y="36712"/>
                      <a:pt x="4967" y="36375"/>
                    </a:cubicBezTo>
                    <a:cubicBezTo>
                      <a:pt x="5056" y="36228"/>
                      <a:pt x="5134" y="36076"/>
                      <a:pt x="5216" y="35926"/>
                    </a:cubicBezTo>
                    <a:cubicBezTo>
                      <a:pt x="5297" y="35769"/>
                      <a:pt x="5379" y="35616"/>
                      <a:pt x="5457" y="35460"/>
                    </a:cubicBezTo>
                    <a:cubicBezTo>
                      <a:pt x="5621" y="35126"/>
                      <a:pt x="5773" y="34793"/>
                      <a:pt x="5937" y="34457"/>
                    </a:cubicBezTo>
                    <a:cubicBezTo>
                      <a:pt x="6087" y="34143"/>
                      <a:pt x="6250" y="33837"/>
                      <a:pt x="6403" y="33524"/>
                    </a:cubicBezTo>
                    <a:cubicBezTo>
                      <a:pt x="6488" y="33354"/>
                      <a:pt x="6569" y="33187"/>
                      <a:pt x="6662" y="33021"/>
                    </a:cubicBezTo>
                    <a:cubicBezTo>
                      <a:pt x="6753" y="32851"/>
                      <a:pt x="6842" y="32684"/>
                      <a:pt x="6933" y="32518"/>
                    </a:cubicBezTo>
                    <a:cubicBezTo>
                      <a:pt x="7022" y="32350"/>
                      <a:pt x="7120" y="32187"/>
                      <a:pt x="7216" y="32020"/>
                    </a:cubicBezTo>
                    <a:cubicBezTo>
                      <a:pt x="7307" y="31857"/>
                      <a:pt x="7400" y="31694"/>
                      <a:pt x="7498" y="31534"/>
                    </a:cubicBezTo>
                    <a:cubicBezTo>
                      <a:pt x="7597" y="31375"/>
                      <a:pt x="7699" y="31215"/>
                      <a:pt x="7794" y="31051"/>
                    </a:cubicBezTo>
                    <a:cubicBezTo>
                      <a:pt x="7896" y="30878"/>
                      <a:pt x="7991" y="30701"/>
                      <a:pt x="8083" y="30521"/>
                    </a:cubicBezTo>
                    <a:cubicBezTo>
                      <a:pt x="8260" y="30184"/>
                      <a:pt x="8403" y="29830"/>
                      <a:pt x="8560" y="29483"/>
                    </a:cubicBezTo>
                    <a:cubicBezTo>
                      <a:pt x="8672" y="29238"/>
                      <a:pt x="8784" y="28993"/>
                      <a:pt x="8899" y="28755"/>
                    </a:cubicBezTo>
                    <a:cubicBezTo>
                      <a:pt x="9015" y="28513"/>
                      <a:pt x="9138" y="28279"/>
                      <a:pt x="9257" y="28041"/>
                    </a:cubicBezTo>
                    <a:cubicBezTo>
                      <a:pt x="9376" y="27809"/>
                      <a:pt x="9485" y="27578"/>
                      <a:pt x="9590" y="27340"/>
                    </a:cubicBezTo>
                    <a:cubicBezTo>
                      <a:pt x="9703" y="27092"/>
                      <a:pt x="9797" y="26836"/>
                      <a:pt x="9903" y="26585"/>
                    </a:cubicBezTo>
                    <a:cubicBezTo>
                      <a:pt x="10006" y="26346"/>
                      <a:pt x="10111" y="26115"/>
                      <a:pt x="10223" y="25880"/>
                    </a:cubicBezTo>
                    <a:cubicBezTo>
                      <a:pt x="10352" y="25619"/>
                      <a:pt x="10488" y="25357"/>
                      <a:pt x="10618" y="25095"/>
                    </a:cubicBezTo>
                    <a:cubicBezTo>
                      <a:pt x="10686" y="24962"/>
                      <a:pt x="10750" y="24830"/>
                      <a:pt x="10811" y="24697"/>
                    </a:cubicBezTo>
                    <a:cubicBezTo>
                      <a:pt x="10883" y="24544"/>
                      <a:pt x="10944" y="24381"/>
                      <a:pt x="11006" y="24221"/>
                    </a:cubicBezTo>
                    <a:cubicBezTo>
                      <a:pt x="11108" y="23962"/>
                      <a:pt x="11199" y="23700"/>
                      <a:pt x="11304" y="23442"/>
                    </a:cubicBezTo>
                    <a:cubicBezTo>
                      <a:pt x="11499" y="23002"/>
                      <a:pt x="11689" y="22561"/>
                      <a:pt x="11873" y="22115"/>
                    </a:cubicBezTo>
                    <a:lnTo>
                      <a:pt x="11873" y="22115"/>
                    </a:lnTo>
                    <a:cubicBezTo>
                      <a:pt x="11863" y="22145"/>
                      <a:pt x="11849" y="22173"/>
                      <a:pt x="11838" y="22203"/>
                    </a:cubicBezTo>
                    <a:cubicBezTo>
                      <a:pt x="12056" y="21683"/>
                      <a:pt x="12264" y="21156"/>
                      <a:pt x="12482" y="20632"/>
                    </a:cubicBezTo>
                    <a:cubicBezTo>
                      <a:pt x="12628" y="20288"/>
                      <a:pt x="12785" y="19948"/>
                      <a:pt x="12934" y="19605"/>
                    </a:cubicBezTo>
                    <a:cubicBezTo>
                      <a:pt x="13006" y="19438"/>
                      <a:pt x="13083" y="19271"/>
                      <a:pt x="13155" y="19104"/>
                    </a:cubicBezTo>
                    <a:cubicBezTo>
                      <a:pt x="13234" y="18928"/>
                      <a:pt x="13312" y="18751"/>
                      <a:pt x="13389" y="18573"/>
                    </a:cubicBezTo>
                    <a:cubicBezTo>
                      <a:pt x="13710" y="17859"/>
                      <a:pt x="13981" y="17128"/>
                      <a:pt x="14271" y="16400"/>
                    </a:cubicBezTo>
                    <a:cubicBezTo>
                      <a:pt x="14407" y="16060"/>
                      <a:pt x="14540" y="15720"/>
                      <a:pt x="14672" y="15380"/>
                    </a:cubicBezTo>
                    <a:cubicBezTo>
                      <a:pt x="14808" y="15029"/>
                      <a:pt x="14951" y="14682"/>
                      <a:pt x="15091" y="14332"/>
                    </a:cubicBezTo>
                    <a:cubicBezTo>
                      <a:pt x="15223" y="14002"/>
                      <a:pt x="15328" y="13662"/>
                      <a:pt x="15451" y="13328"/>
                    </a:cubicBezTo>
                    <a:cubicBezTo>
                      <a:pt x="15584" y="12978"/>
                      <a:pt x="15720" y="12631"/>
                      <a:pt x="15856" y="12281"/>
                    </a:cubicBezTo>
                    <a:cubicBezTo>
                      <a:pt x="15924" y="12108"/>
                      <a:pt x="15989" y="11934"/>
                      <a:pt x="16047" y="11756"/>
                    </a:cubicBezTo>
                    <a:cubicBezTo>
                      <a:pt x="16108" y="11580"/>
                      <a:pt x="16176" y="11406"/>
                      <a:pt x="16240" y="11230"/>
                    </a:cubicBezTo>
                    <a:cubicBezTo>
                      <a:pt x="16305" y="11063"/>
                      <a:pt x="16369" y="10893"/>
                      <a:pt x="16431" y="10723"/>
                    </a:cubicBezTo>
                    <a:cubicBezTo>
                      <a:pt x="16489" y="10556"/>
                      <a:pt x="16543" y="10382"/>
                      <a:pt x="16591" y="10209"/>
                    </a:cubicBezTo>
                    <a:cubicBezTo>
                      <a:pt x="16642" y="10029"/>
                      <a:pt x="16689" y="9852"/>
                      <a:pt x="16747" y="9671"/>
                    </a:cubicBezTo>
                    <a:cubicBezTo>
                      <a:pt x="16798" y="9502"/>
                      <a:pt x="16853" y="9332"/>
                      <a:pt x="16904" y="9161"/>
                    </a:cubicBezTo>
                    <a:cubicBezTo>
                      <a:pt x="16955" y="8988"/>
                      <a:pt x="17002" y="8811"/>
                      <a:pt x="17047" y="8638"/>
                    </a:cubicBezTo>
                    <a:cubicBezTo>
                      <a:pt x="17098" y="8457"/>
                      <a:pt x="17149" y="8274"/>
                      <a:pt x="17200" y="8093"/>
                    </a:cubicBezTo>
                    <a:cubicBezTo>
                      <a:pt x="17244" y="7940"/>
                      <a:pt x="17281" y="7787"/>
                      <a:pt x="17333" y="7634"/>
                    </a:cubicBezTo>
                    <a:cubicBezTo>
                      <a:pt x="17360" y="7552"/>
                      <a:pt x="17387" y="7470"/>
                      <a:pt x="17414" y="7389"/>
                    </a:cubicBezTo>
                    <a:cubicBezTo>
                      <a:pt x="17445" y="7297"/>
                      <a:pt x="17482" y="7209"/>
                      <a:pt x="17509" y="7117"/>
                    </a:cubicBezTo>
                    <a:cubicBezTo>
                      <a:pt x="17540" y="7025"/>
                      <a:pt x="17567" y="6930"/>
                      <a:pt x="17591" y="6834"/>
                    </a:cubicBezTo>
                    <a:cubicBezTo>
                      <a:pt x="17614" y="6743"/>
                      <a:pt x="17645" y="6651"/>
                      <a:pt x="17663" y="6559"/>
                    </a:cubicBezTo>
                    <a:cubicBezTo>
                      <a:pt x="17683" y="6460"/>
                      <a:pt x="17710" y="6362"/>
                      <a:pt x="17730" y="6266"/>
                    </a:cubicBezTo>
                    <a:cubicBezTo>
                      <a:pt x="17748" y="6186"/>
                      <a:pt x="17761" y="6105"/>
                      <a:pt x="17773" y="6025"/>
                    </a:cubicBezTo>
                    <a:lnTo>
                      <a:pt x="17773" y="6025"/>
                    </a:lnTo>
                    <a:cubicBezTo>
                      <a:pt x="17771" y="6039"/>
                      <a:pt x="17769" y="6052"/>
                      <a:pt x="17768" y="6066"/>
                    </a:cubicBezTo>
                    <a:cubicBezTo>
                      <a:pt x="17771" y="6042"/>
                      <a:pt x="17774" y="6015"/>
                      <a:pt x="17778" y="5991"/>
                    </a:cubicBezTo>
                    <a:lnTo>
                      <a:pt x="17778" y="5991"/>
                    </a:lnTo>
                    <a:cubicBezTo>
                      <a:pt x="17776" y="6002"/>
                      <a:pt x="17774" y="6014"/>
                      <a:pt x="17773" y="6025"/>
                    </a:cubicBezTo>
                    <a:lnTo>
                      <a:pt x="17773" y="6025"/>
                    </a:lnTo>
                    <a:cubicBezTo>
                      <a:pt x="17774" y="6011"/>
                      <a:pt x="17776" y="5998"/>
                      <a:pt x="17778" y="5984"/>
                    </a:cubicBezTo>
                    <a:cubicBezTo>
                      <a:pt x="17788" y="5923"/>
                      <a:pt x="17812" y="5865"/>
                      <a:pt x="17829" y="5807"/>
                    </a:cubicBezTo>
                    <a:cubicBezTo>
                      <a:pt x="17839" y="5767"/>
                      <a:pt x="17849" y="5729"/>
                      <a:pt x="17863" y="5688"/>
                    </a:cubicBezTo>
                    <a:cubicBezTo>
                      <a:pt x="17884" y="5620"/>
                      <a:pt x="17884" y="5549"/>
                      <a:pt x="17890" y="5478"/>
                    </a:cubicBezTo>
                    <a:cubicBezTo>
                      <a:pt x="17900" y="5372"/>
                      <a:pt x="17873" y="5263"/>
                      <a:pt x="17859" y="5154"/>
                    </a:cubicBezTo>
                    <a:lnTo>
                      <a:pt x="17859" y="5154"/>
                    </a:lnTo>
                    <a:cubicBezTo>
                      <a:pt x="17859" y="5156"/>
                      <a:pt x="17859" y="5159"/>
                      <a:pt x="17860" y="5161"/>
                    </a:cubicBezTo>
                    <a:lnTo>
                      <a:pt x="17860" y="5161"/>
                    </a:lnTo>
                    <a:cubicBezTo>
                      <a:pt x="17849" y="5089"/>
                      <a:pt x="17836" y="5022"/>
                      <a:pt x="17815" y="4950"/>
                    </a:cubicBezTo>
                    <a:cubicBezTo>
                      <a:pt x="17795" y="4878"/>
                      <a:pt x="17768" y="4811"/>
                      <a:pt x="17747" y="4739"/>
                    </a:cubicBezTo>
                    <a:cubicBezTo>
                      <a:pt x="17727" y="4654"/>
                      <a:pt x="17716" y="4566"/>
                      <a:pt x="17696" y="4477"/>
                    </a:cubicBezTo>
                    <a:cubicBezTo>
                      <a:pt x="17680" y="4396"/>
                      <a:pt x="17659" y="4317"/>
                      <a:pt x="17635" y="4236"/>
                    </a:cubicBezTo>
                    <a:cubicBezTo>
                      <a:pt x="17611" y="4161"/>
                      <a:pt x="17591" y="4086"/>
                      <a:pt x="17564" y="4011"/>
                    </a:cubicBezTo>
                    <a:cubicBezTo>
                      <a:pt x="17537" y="3933"/>
                      <a:pt x="17520" y="3854"/>
                      <a:pt x="17506" y="3773"/>
                    </a:cubicBezTo>
                    <a:cubicBezTo>
                      <a:pt x="17489" y="3691"/>
                      <a:pt x="17465" y="3610"/>
                      <a:pt x="17438" y="3531"/>
                    </a:cubicBezTo>
                    <a:cubicBezTo>
                      <a:pt x="17410" y="3450"/>
                      <a:pt x="17374" y="3372"/>
                      <a:pt x="17336" y="3294"/>
                    </a:cubicBezTo>
                    <a:cubicBezTo>
                      <a:pt x="17316" y="3239"/>
                      <a:pt x="17302" y="3181"/>
                      <a:pt x="17285" y="3123"/>
                    </a:cubicBezTo>
                    <a:cubicBezTo>
                      <a:pt x="17267" y="3059"/>
                      <a:pt x="17247" y="2991"/>
                      <a:pt x="17231" y="2926"/>
                    </a:cubicBezTo>
                    <a:cubicBezTo>
                      <a:pt x="17217" y="2868"/>
                      <a:pt x="17203" y="2810"/>
                      <a:pt x="17182" y="2756"/>
                    </a:cubicBezTo>
                    <a:cubicBezTo>
                      <a:pt x="17162" y="2694"/>
                      <a:pt x="17135" y="2641"/>
                      <a:pt x="17108" y="2583"/>
                    </a:cubicBezTo>
                    <a:cubicBezTo>
                      <a:pt x="17088" y="2525"/>
                      <a:pt x="17077" y="2467"/>
                      <a:pt x="17060" y="2405"/>
                    </a:cubicBezTo>
                    <a:cubicBezTo>
                      <a:pt x="17036" y="2324"/>
                      <a:pt x="17016" y="2242"/>
                      <a:pt x="16992" y="2160"/>
                    </a:cubicBezTo>
                    <a:cubicBezTo>
                      <a:pt x="16978" y="2123"/>
                      <a:pt x="16969" y="2082"/>
                      <a:pt x="16955" y="2041"/>
                    </a:cubicBezTo>
                    <a:cubicBezTo>
                      <a:pt x="16945" y="2008"/>
                      <a:pt x="16928" y="1974"/>
                      <a:pt x="16914" y="1939"/>
                    </a:cubicBezTo>
                    <a:cubicBezTo>
                      <a:pt x="16887" y="1871"/>
                      <a:pt x="16853" y="1810"/>
                      <a:pt x="16822" y="1746"/>
                    </a:cubicBezTo>
                    <a:cubicBezTo>
                      <a:pt x="16798" y="1681"/>
                      <a:pt x="16785" y="1613"/>
                      <a:pt x="16765" y="1545"/>
                    </a:cubicBezTo>
                    <a:cubicBezTo>
                      <a:pt x="16751" y="1498"/>
                      <a:pt x="16727" y="1453"/>
                      <a:pt x="16710" y="1409"/>
                    </a:cubicBezTo>
                    <a:cubicBezTo>
                      <a:pt x="16686" y="1351"/>
                      <a:pt x="16659" y="1293"/>
                      <a:pt x="16635" y="1235"/>
                    </a:cubicBezTo>
                    <a:cubicBezTo>
                      <a:pt x="16612" y="1180"/>
                      <a:pt x="16593" y="1125"/>
                      <a:pt x="16570" y="1074"/>
                    </a:cubicBezTo>
                    <a:lnTo>
                      <a:pt x="16570" y="1074"/>
                    </a:lnTo>
                    <a:cubicBezTo>
                      <a:pt x="16573" y="1079"/>
                      <a:pt x="16575" y="1086"/>
                      <a:pt x="16578" y="1093"/>
                    </a:cubicBezTo>
                    <a:cubicBezTo>
                      <a:pt x="16523" y="956"/>
                      <a:pt x="16462" y="817"/>
                      <a:pt x="16383" y="694"/>
                    </a:cubicBezTo>
                    <a:cubicBezTo>
                      <a:pt x="16353" y="647"/>
                      <a:pt x="16325" y="592"/>
                      <a:pt x="16295" y="542"/>
                    </a:cubicBezTo>
                    <a:cubicBezTo>
                      <a:pt x="16261" y="480"/>
                      <a:pt x="16226" y="429"/>
                      <a:pt x="16186" y="375"/>
                    </a:cubicBezTo>
                    <a:cubicBezTo>
                      <a:pt x="16162" y="344"/>
                      <a:pt x="16138" y="310"/>
                      <a:pt x="16111" y="279"/>
                    </a:cubicBezTo>
                    <a:cubicBezTo>
                      <a:pt x="16094" y="266"/>
                      <a:pt x="16077" y="249"/>
                      <a:pt x="16063" y="235"/>
                    </a:cubicBezTo>
                    <a:cubicBezTo>
                      <a:pt x="16050" y="221"/>
                      <a:pt x="16036" y="212"/>
                      <a:pt x="16022" y="201"/>
                    </a:cubicBezTo>
                    <a:cubicBezTo>
                      <a:pt x="16002" y="133"/>
                      <a:pt x="15955" y="79"/>
                      <a:pt x="15893" y="41"/>
                    </a:cubicBezTo>
                    <a:cubicBezTo>
                      <a:pt x="15853" y="17"/>
                      <a:pt x="15798" y="0"/>
                      <a:pt x="1574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7"/>
              <p:cNvSpPr/>
              <p:nvPr/>
            </p:nvSpPr>
            <p:spPr>
              <a:xfrm>
                <a:off x="3902150" y="3109350"/>
                <a:ext cx="84200" cy="25375"/>
              </a:xfrm>
              <a:custGeom>
                <a:rect b="b" l="l" r="r" t="t"/>
                <a:pathLst>
                  <a:path extrusionOk="0" h="1015" w="3368">
                    <a:moveTo>
                      <a:pt x="235" y="0"/>
                    </a:moveTo>
                    <a:cubicBezTo>
                      <a:pt x="136" y="0"/>
                      <a:pt x="41" y="72"/>
                      <a:pt x="14" y="167"/>
                    </a:cubicBezTo>
                    <a:cubicBezTo>
                      <a:pt x="0" y="228"/>
                      <a:pt x="7" y="289"/>
                      <a:pt x="38" y="344"/>
                    </a:cubicBezTo>
                    <a:cubicBezTo>
                      <a:pt x="69" y="394"/>
                      <a:pt x="116" y="429"/>
                      <a:pt x="174" y="449"/>
                    </a:cubicBezTo>
                    <a:cubicBezTo>
                      <a:pt x="392" y="521"/>
                      <a:pt x="612" y="592"/>
                      <a:pt x="834" y="657"/>
                    </a:cubicBezTo>
                    <a:cubicBezTo>
                      <a:pt x="923" y="684"/>
                      <a:pt x="1014" y="718"/>
                      <a:pt x="1102" y="749"/>
                    </a:cubicBezTo>
                    <a:cubicBezTo>
                      <a:pt x="1204" y="779"/>
                      <a:pt x="1310" y="807"/>
                      <a:pt x="1416" y="827"/>
                    </a:cubicBezTo>
                    <a:cubicBezTo>
                      <a:pt x="1504" y="848"/>
                      <a:pt x="1596" y="861"/>
                      <a:pt x="1688" y="881"/>
                    </a:cubicBezTo>
                    <a:cubicBezTo>
                      <a:pt x="1780" y="901"/>
                      <a:pt x="1868" y="936"/>
                      <a:pt x="1959" y="956"/>
                    </a:cubicBezTo>
                    <a:cubicBezTo>
                      <a:pt x="2072" y="977"/>
                      <a:pt x="2184" y="990"/>
                      <a:pt x="2297" y="1000"/>
                    </a:cubicBezTo>
                    <a:cubicBezTo>
                      <a:pt x="2385" y="1007"/>
                      <a:pt x="2474" y="1014"/>
                      <a:pt x="2562" y="1014"/>
                    </a:cubicBezTo>
                    <a:cubicBezTo>
                      <a:pt x="2674" y="1014"/>
                      <a:pt x="2786" y="1011"/>
                      <a:pt x="2898" y="1004"/>
                    </a:cubicBezTo>
                    <a:cubicBezTo>
                      <a:pt x="2973" y="997"/>
                      <a:pt x="3045" y="970"/>
                      <a:pt x="3116" y="939"/>
                    </a:cubicBezTo>
                    <a:cubicBezTo>
                      <a:pt x="3154" y="925"/>
                      <a:pt x="3191" y="912"/>
                      <a:pt x="3229" y="895"/>
                    </a:cubicBezTo>
                    <a:cubicBezTo>
                      <a:pt x="3290" y="868"/>
                      <a:pt x="3351" y="803"/>
                      <a:pt x="3361" y="732"/>
                    </a:cubicBezTo>
                    <a:cubicBezTo>
                      <a:pt x="3361" y="718"/>
                      <a:pt x="3364" y="705"/>
                      <a:pt x="3368" y="688"/>
                    </a:cubicBezTo>
                    <a:cubicBezTo>
                      <a:pt x="3364" y="660"/>
                      <a:pt x="3358" y="633"/>
                      <a:pt x="3344" y="606"/>
                    </a:cubicBezTo>
                    <a:cubicBezTo>
                      <a:pt x="3318" y="560"/>
                      <a:pt x="3264" y="524"/>
                      <a:pt x="3208" y="524"/>
                    </a:cubicBezTo>
                    <a:cubicBezTo>
                      <a:pt x="3206" y="524"/>
                      <a:pt x="3204" y="524"/>
                      <a:pt x="3201" y="524"/>
                    </a:cubicBezTo>
                    <a:cubicBezTo>
                      <a:pt x="3195" y="525"/>
                      <a:pt x="3190" y="526"/>
                      <a:pt x="3184" y="526"/>
                    </a:cubicBezTo>
                    <a:cubicBezTo>
                      <a:pt x="3173" y="526"/>
                      <a:pt x="3162" y="524"/>
                      <a:pt x="3151" y="524"/>
                    </a:cubicBezTo>
                    <a:cubicBezTo>
                      <a:pt x="3123" y="524"/>
                      <a:pt x="3102" y="531"/>
                      <a:pt x="3075" y="537"/>
                    </a:cubicBezTo>
                    <a:cubicBezTo>
                      <a:pt x="3055" y="545"/>
                      <a:pt x="3035" y="551"/>
                      <a:pt x="3011" y="558"/>
                    </a:cubicBezTo>
                    <a:cubicBezTo>
                      <a:pt x="2973" y="572"/>
                      <a:pt x="2936" y="578"/>
                      <a:pt x="2898" y="589"/>
                    </a:cubicBezTo>
                    <a:cubicBezTo>
                      <a:pt x="2868" y="589"/>
                      <a:pt x="2841" y="586"/>
                      <a:pt x="2810" y="582"/>
                    </a:cubicBezTo>
                    <a:cubicBezTo>
                      <a:pt x="2780" y="582"/>
                      <a:pt x="2749" y="582"/>
                      <a:pt x="2715" y="578"/>
                    </a:cubicBezTo>
                    <a:cubicBezTo>
                      <a:pt x="2653" y="575"/>
                      <a:pt x="2592" y="575"/>
                      <a:pt x="2531" y="572"/>
                    </a:cubicBezTo>
                    <a:cubicBezTo>
                      <a:pt x="2419" y="565"/>
                      <a:pt x="2303" y="554"/>
                      <a:pt x="2191" y="541"/>
                    </a:cubicBezTo>
                    <a:cubicBezTo>
                      <a:pt x="2116" y="528"/>
                      <a:pt x="2045" y="514"/>
                      <a:pt x="1973" y="493"/>
                    </a:cubicBezTo>
                    <a:cubicBezTo>
                      <a:pt x="1943" y="483"/>
                      <a:pt x="1912" y="470"/>
                      <a:pt x="1882" y="463"/>
                    </a:cubicBezTo>
                    <a:cubicBezTo>
                      <a:pt x="1841" y="449"/>
                      <a:pt x="1803" y="439"/>
                      <a:pt x="1763" y="432"/>
                    </a:cubicBezTo>
                    <a:cubicBezTo>
                      <a:pt x="1691" y="415"/>
                      <a:pt x="1617" y="402"/>
                      <a:pt x="1541" y="388"/>
                    </a:cubicBezTo>
                    <a:cubicBezTo>
                      <a:pt x="1460" y="374"/>
                      <a:pt x="1378" y="350"/>
                      <a:pt x="1296" y="327"/>
                    </a:cubicBezTo>
                    <a:cubicBezTo>
                      <a:pt x="1225" y="306"/>
                      <a:pt x="1154" y="283"/>
                      <a:pt x="1082" y="259"/>
                    </a:cubicBezTo>
                    <a:cubicBezTo>
                      <a:pt x="1000" y="231"/>
                      <a:pt x="918" y="204"/>
                      <a:pt x="837" y="181"/>
                    </a:cubicBezTo>
                    <a:cubicBezTo>
                      <a:pt x="653" y="126"/>
                      <a:pt x="477" y="68"/>
                      <a:pt x="296" y="7"/>
                    </a:cubicBezTo>
                    <a:cubicBezTo>
                      <a:pt x="276" y="0"/>
                      <a:pt x="256" y="0"/>
                      <a:pt x="23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7"/>
              <p:cNvSpPr/>
              <p:nvPr/>
            </p:nvSpPr>
            <p:spPr>
              <a:xfrm>
                <a:off x="3839225" y="3151025"/>
                <a:ext cx="165850" cy="57900"/>
              </a:xfrm>
              <a:custGeom>
                <a:rect b="b" l="l" r="r" t="t"/>
                <a:pathLst>
                  <a:path extrusionOk="0" h="2316" w="6634">
                    <a:moveTo>
                      <a:pt x="221" y="0"/>
                    </a:moveTo>
                    <a:cubicBezTo>
                      <a:pt x="163" y="0"/>
                      <a:pt x="105" y="34"/>
                      <a:pt x="68" y="68"/>
                    </a:cubicBezTo>
                    <a:cubicBezTo>
                      <a:pt x="24" y="112"/>
                      <a:pt x="0" y="173"/>
                      <a:pt x="0" y="235"/>
                    </a:cubicBezTo>
                    <a:cubicBezTo>
                      <a:pt x="0" y="296"/>
                      <a:pt x="24" y="357"/>
                      <a:pt x="68" y="401"/>
                    </a:cubicBezTo>
                    <a:cubicBezTo>
                      <a:pt x="85" y="415"/>
                      <a:pt x="99" y="426"/>
                      <a:pt x="116" y="439"/>
                    </a:cubicBezTo>
                    <a:cubicBezTo>
                      <a:pt x="154" y="459"/>
                      <a:pt x="190" y="470"/>
                      <a:pt x="235" y="470"/>
                    </a:cubicBezTo>
                    <a:cubicBezTo>
                      <a:pt x="272" y="476"/>
                      <a:pt x="309" y="479"/>
                      <a:pt x="350" y="483"/>
                    </a:cubicBezTo>
                    <a:cubicBezTo>
                      <a:pt x="460" y="500"/>
                      <a:pt x="572" y="517"/>
                      <a:pt x="684" y="534"/>
                    </a:cubicBezTo>
                    <a:cubicBezTo>
                      <a:pt x="772" y="551"/>
                      <a:pt x="861" y="568"/>
                      <a:pt x="950" y="589"/>
                    </a:cubicBezTo>
                    <a:cubicBezTo>
                      <a:pt x="1163" y="633"/>
                      <a:pt x="1378" y="680"/>
                      <a:pt x="1592" y="738"/>
                    </a:cubicBezTo>
                    <a:cubicBezTo>
                      <a:pt x="1691" y="765"/>
                      <a:pt x="1790" y="793"/>
                      <a:pt x="1888" y="823"/>
                    </a:cubicBezTo>
                    <a:cubicBezTo>
                      <a:pt x="1990" y="854"/>
                      <a:pt x="2093" y="884"/>
                      <a:pt x="2190" y="922"/>
                    </a:cubicBezTo>
                    <a:cubicBezTo>
                      <a:pt x="2391" y="997"/>
                      <a:pt x="2592" y="1071"/>
                      <a:pt x="2793" y="1146"/>
                    </a:cubicBezTo>
                    <a:cubicBezTo>
                      <a:pt x="2986" y="1218"/>
                      <a:pt x="3181" y="1293"/>
                      <a:pt x="3378" y="1360"/>
                    </a:cubicBezTo>
                    <a:cubicBezTo>
                      <a:pt x="3470" y="1391"/>
                      <a:pt x="3565" y="1426"/>
                      <a:pt x="3657" y="1459"/>
                    </a:cubicBezTo>
                    <a:cubicBezTo>
                      <a:pt x="3752" y="1493"/>
                      <a:pt x="3844" y="1531"/>
                      <a:pt x="3939" y="1564"/>
                    </a:cubicBezTo>
                    <a:cubicBezTo>
                      <a:pt x="4137" y="1640"/>
                      <a:pt x="4334" y="1711"/>
                      <a:pt x="4534" y="1776"/>
                    </a:cubicBezTo>
                    <a:cubicBezTo>
                      <a:pt x="4729" y="1837"/>
                      <a:pt x="4919" y="1902"/>
                      <a:pt x="5109" y="1963"/>
                    </a:cubicBezTo>
                    <a:cubicBezTo>
                      <a:pt x="5307" y="2027"/>
                      <a:pt x="5504" y="2075"/>
                      <a:pt x="5701" y="2136"/>
                    </a:cubicBezTo>
                    <a:cubicBezTo>
                      <a:pt x="5790" y="2164"/>
                      <a:pt x="5875" y="2187"/>
                      <a:pt x="5963" y="2208"/>
                    </a:cubicBezTo>
                    <a:cubicBezTo>
                      <a:pt x="6035" y="2222"/>
                      <a:pt x="6106" y="2228"/>
                      <a:pt x="6175" y="2245"/>
                    </a:cubicBezTo>
                    <a:cubicBezTo>
                      <a:pt x="6242" y="2258"/>
                      <a:pt x="6307" y="2283"/>
                      <a:pt x="6371" y="2307"/>
                    </a:cubicBezTo>
                    <a:cubicBezTo>
                      <a:pt x="6388" y="2313"/>
                      <a:pt x="6406" y="2315"/>
                      <a:pt x="6424" y="2315"/>
                    </a:cubicBezTo>
                    <a:cubicBezTo>
                      <a:pt x="6495" y="2315"/>
                      <a:pt x="6567" y="2271"/>
                      <a:pt x="6603" y="2211"/>
                    </a:cubicBezTo>
                    <a:cubicBezTo>
                      <a:pt x="6624" y="2181"/>
                      <a:pt x="6630" y="2143"/>
                      <a:pt x="6633" y="2106"/>
                    </a:cubicBezTo>
                    <a:cubicBezTo>
                      <a:pt x="6633" y="2058"/>
                      <a:pt x="6613" y="1993"/>
                      <a:pt x="6572" y="1963"/>
                    </a:cubicBezTo>
                    <a:cubicBezTo>
                      <a:pt x="6531" y="1929"/>
                      <a:pt x="6490" y="1898"/>
                      <a:pt x="6446" y="1875"/>
                    </a:cubicBezTo>
                    <a:cubicBezTo>
                      <a:pt x="6409" y="1858"/>
                      <a:pt x="6375" y="1844"/>
                      <a:pt x="6338" y="1827"/>
                    </a:cubicBezTo>
                    <a:cubicBezTo>
                      <a:pt x="6269" y="1800"/>
                      <a:pt x="6201" y="1786"/>
                      <a:pt x="6130" y="1765"/>
                    </a:cubicBezTo>
                    <a:cubicBezTo>
                      <a:pt x="6035" y="1738"/>
                      <a:pt x="5943" y="1707"/>
                      <a:pt x="5854" y="1671"/>
                    </a:cubicBezTo>
                    <a:cubicBezTo>
                      <a:pt x="5671" y="1602"/>
                      <a:pt x="5481" y="1544"/>
                      <a:pt x="5293" y="1483"/>
                    </a:cubicBezTo>
                    <a:cubicBezTo>
                      <a:pt x="5103" y="1418"/>
                      <a:pt x="4916" y="1347"/>
                      <a:pt x="4725" y="1283"/>
                    </a:cubicBezTo>
                    <a:cubicBezTo>
                      <a:pt x="4528" y="1214"/>
                      <a:pt x="4334" y="1146"/>
                      <a:pt x="4140" y="1075"/>
                    </a:cubicBezTo>
                    <a:cubicBezTo>
                      <a:pt x="4041" y="1038"/>
                      <a:pt x="3942" y="1000"/>
                      <a:pt x="3844" y="963"/>
                    </a:cubicBezTo>
                    <a:cubicBezTo>
                      <a:pt x="3746" y="928"/>
                      <a:pt x="3647" y="898"/>
                      <a:pt x="3548" y="867"/>
                    </a:cubicBezTo>
                    <a:cubicBezTo>
                      <a:pt x="3354" y="803"/>
                      <a:pt x="3160" y="738"/>
                      <a:pt x="2966" y="674"/>
                    </a:cubicBezTo>
                    <a:cubicBezTo>
                      <a:pt x="2769" y="605"/>
                      <a:pt x="2575" y="534"/>
                      <a:pt x="2382" y="466"/>
                    </a:cubicBezTo>
                    <a:cubicBezTo>
                      <a:pt x="2286" y="432"/>
                      <a:pt x="2187" y="405"/>
                      <a:pt x="2088" y="377"/>
                    </a:cubicBezTo>
                    <a:cubicBezTo>
                      <a:pt x="1986" y="347"/>
                      <a:pt x="1888" y="319"/>
                      <a:pt x="1786" y="293"/>
                    </a:cubicBezTo>
                    <a:cubicBezTo>
                      <a:pt x="1548" y="235"/>
                      <a:pt x="1313" y="181"/>
                      <a:pt x="1075" y="133"/>
                    </a:cubicBezTo>
                    <a:cubicBezTo>
                      <a:pt x="796" y="75"/>
                      <a:pt x="517" y="34"/>
                      <a:pt x="23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7"/>
              <p:cNvSpPr/>
              <p:nvPr/>
            </p:nvSpPr>
            <p:spPr>
              <a:xfrm>
                <a:off x="2935550" y="3447125"/>
                <a:ext cx="996975" cy="1337150"/>
              </a:xfrm>
              <a:custGeom>
                <a:rect b="b" l="l" r="r" t="t"/>
                <a:pathLst>
                  <a:path extrusionOk="0" h="53486" w="39879">
                    <a:moveTo>
                      <a:pt x="3069" y="23891"/>
                    </a:moveTo>
                    <a:cubicBezTo>
                      <a:pt x="3070" y="23894"/>
                      <a:pt x="3071" y="23897"/>
                      <a:pt x="3072" y="23900"/>
                    </a:cubicBezTo>
                    <a:lnTo>
                      <a:pt x="3072" y="23900"/>
                    </a:lnTo>
                    <a:lnTo>
                      <a:pt x="3069" y="23898"/>
                    </a:lnTo>
                    <a:lnTo>
                      <a:pt x="3069" y="23891"/>
                    </a:lnTo>
                    <a:close/>
                    <a:moveTo>
                      <a:pt x="4393" y="47503"/>
                    </a:moveTo>
                    <a:cubicBezTo>
                      <a:pt x="4394" y="47511"/>
                      <a:pt x="4395" y="47519"/>
                      <a:pt x="4396" y="47526"/>
                    </a:cubicBezTo>
                    <a:lnTo>
                      <a:pt x="4396" y="47519"/>
                    </a:lnTo>
                    <a:lnTo>
                      <a:pt x="4393" y="47503"/>
                    </a:lnTo>
                    <a:close/>
                    <a:moveTo>
                      <a:pt x="20136" y="1"/>
                    </a:moveTo>
                    <a:cubicBezTo>
                      <a:pt x="20009" y="1"/>
                      <a:pt x="19874" y="4"/>
                      <a:pt x="19703" y="11"/>
                    </a:cubicBezTo>
                    <a:cubicBezTo>
                      <a:pt x="19466" y="24"/>
                      <a:pt x="19213" y="32"/>
                      <a:pt x="18935" y="32"/>
                    </a:cubicBezTo>
                    <a:cubicBezTo>
                      <a:pt x="18853" y="32"/>
                      <a:pt x="18772" y="35"/>
                      <a:pt x="18690" y="38"/>
                    </a:cubicBezTo>
                    <a:cubicBezTo>
                      <a:pt x="18649" y="41"/>
                      <a:pt x="18608" y="41"/>
                      <a:pt x="18567" y="45"/>
                    </a:cubicBezTo>
                    <a:cubicBezTo>
                      <a:pt x="18496" y="45"/>
                      <a:pt x="18421" y="45"/>
                      <a:pt x="18346" y="48"/>
                    </a:cubicBezTo>
                    <a:lnTo>
                      <a:pt x="18176" y="48"/>
                    </a:lnTo>
                    <a:cubicBezTo>
                      <a:pt x="17948" y="55"/>
                      <a:pt x="17707" y="62"/>
                      <a:pt x="17394" y="72"/>
                    </a:cubicBezTo>
                    <a:cubicBezTo>
                      <a:pt x="17193" y="79"/>
                      <a:pt x="16993" y="82"/>
                      <a:pt x="16798" y="86"/>
                    </a:cubicBezTo>
                    <a:cubicBezTo>
                      <a:pt x="16727" y="89"/>
                      <a:pt x="16659" y="89"/>
                      <a:pt x="16588" y="93"/>
                    </a:cubicBezTo>
                    <a:cubicBezTo>
                      <a:pt x="16503" y="93"/>
                      <a:pt x="16421" y="96"/>
                      <a:pt x="16340" y="96"/>
                    </a:cubicBezTo>
                    <a:cubicBezTo>
                      <a:pt x="16186" y="103"/>
                      <a:pt x="16026" y="106"/>
                      <a:pt x="15873" y="106"/>
                    </a:cubicBezTo>
                    <a:lnTo>
                      <a:pt x="15853" y="106"/>
                    </a:lnTo>
                    <a:cubicBezTo>
                      <a:pt x="15635" y="106"/>
                      <a:pt x="15404" y="109"/>
                      <a:pt x="15098" y="117"/>
                    </a:cubicBezTo>
                    <a:cubicBezTo>
                      <a:pt x="14870" y="120"/>
                      <a:pt x="14635" y="137"/>
                      <a:pt x="14410" y="150"/>
                    </a:cubicBezTo>
                    <a:lnTo>
                      <a:pt x="14319" y="157"/>
                    </a:lnTo>
                    <a:cubicBezTo>
                      <a:pt x="14098" y="170"/>
                      <a:pt x="13876" y="181"/>
                      <a:pt x="13658" y="195"/>
                    </a:cubicBezTo>
                    <a:lnTo>
                      <a:pt x="13516" y="201"/>
                    </a:lnTo>
                    <a:cubicBezTo>
                      <a:pt x="13329" y="211"/>
                      <a:pt x="13138" y="215"/>
                      <a:pt x="12955" y="222"/>
                    </a:cubicBezTo>
                    <a:cubicBezTo>
                      <a:pt x="12880" y="225"/>
                      <a:pt x="12805" y="228"/>
                      <a:pt x="12727" y="232"/>
                    </a:cubicBezTo>
                    <a:cubicBezTo>
                      <a:pt x="12448" y="239"/>
                      <a:pt x="12172" y="263"/>
                      <a:pt x="11890" y="283"/>
                    </a:cubicBezTo>
                    <a:lnTo>
                      <a:pt x="11648" y="304"/>
                    </a:lnTo>
                    <a:cubicBezTo>
                      <a:pt x="11182" y="341"/>
                      <a:pt x="10699" y="382"/>
                      <a:pt x="10226" y="406"/>
                    </a:cubicBezTo>
                    <a:cubicBezTo>
                      <a:pt x="9964" y="423"/>
                      <a:pt x="9702" y="440"/>
                      <a:pt x="9441" y="453"/>
                    </a:cubicBezTo>
                    <a:cubicBezTo>
                      <a:pt x="9148" y="470"/>
                      <a:pt x="8845" y="490"/>
                      <a:pt x="8549" y="508"/>
                    </a:cubicBezTo>
                    <a:cubicBezTo>
                      <a:pt x="8298" y="522"/>
                      <a:pt x="8046" y="538"/>
                      <a:pt x="7801" y="555"/>
                    </a:cubicBezTo>
                    <a:cubicBezTo>
                      <a:pt x="7661" y="566"/>
                      <a:pt x="7522" y="575"/>
                      <a:pt x="7383" y="586"/>
                    </a:cubicBezTo>
                    <a:cubicBezTo>
                      <a:pt x="7008" y="610"/>
                      <a:pt x="6620" y="640"/>
                      <a:pt x="6229" y="677"/>
                    </a:cubicBezTo>
                    <a:lnTo>
                      <a:pt x="6046" y="688"/>
                    </a:lnTo>
                    <a:cubicBezTo>
                      <a:pt x="5614" y="715"/>
                      <a:pt x="5168" y="742"/>
                      <a:pt x="4733" y="807"/>
                    </a:cubicBezTo>
                    <a:cubicBezTo>
                      <a:pt x="4532" y="837"/>
                      <a:pt x="4328" y="864"/>
                      <a:pt x="4127" y="892"/>
                    </a:cubicBezTo>
                    <a:cubicBezTo>
                      <a:pt x="3876" y="926"/>
                      <a:pt x="3610" y="960"/>
                      <a:pt x="3355" y="1001"/>
                    </a:cubicBezTo>
                    <a:cubicBezTo>
                      <a:pt x="3243" y="1018"/>
                      <a:pt x="3130" y="1038"/>
                      <a:pt x="3022" y="1055"/>
                    </a:cubicBezTo>
                    <a:cubicBezTo>
                      <a:pt x="2910" y="1073"/>
                      <a:pt x="2797" y="1093"/>
                      <a:pt x="2688" y="1109"/>
                    </a:cubicBezTo>
                    <a:cubicBezTo>
                      <a:pt x="2552" y="1130"/>
                      <a:pt x="2413" y="1150"/>
                      <a:pt x="2280" y="1167"/>
                    </a:cubicBezTo>
                    <a:cubicBezTo>
                      <a:pt x="2199" y="1181"/>
                      <a:pt x="2117" y="1191"/>
                      <a:pt x="2035" y="1202"/>
                    </a:cubicBezTo>
                    <a:cubicBezTo>
                      <a:pt x="1875" y="1225"/>
                      <a:pt x="1712" y="1252"/>
                      <a:pt x="1559" y="1283"/>
                    </a:cubicBezTo>
                    <a:cubicBezTo>
                      <a:pt x="1331" y="1321"/>
                      <a:pt x="1100" y="1362"/>
                      <a:pt x="869" y="1389"/>
                    </a:cubicBezTo>
                    <a:lnTo>
                      <a:pt x="852" y="1389"/>
                    </a:lnTo>
                    <a:cubicBezTo>
                      <a:pt x="773" y="1395"/>
                      <a:pt x="698" y="1399"/>
                      <a:pt x="620" y="1409"/>
                    </a:cubicBezTo>
                    <a:cubicBezTo>
                      <a:pt x="596" y="1409"/>
                      <a:pt x="572" y="1412"/>
                      <a:pt x="549" y="1415"/>
                    </a:cubicBezTo>
                    <a:lnTo>
                      <a:pt x="518" y="1420"/>
                    </a:lnTo>
                    <a:cubicBezTo>
                      <a:pt x="487" y="1423"/>
                      <a:pt x="447" y="1426"/>
                      <a:pt x="406" y="1433"/>
                    </a:cubicBezTo>
                    <a:cubicBezTo>
                      <a:pt x="310" y="1447"/>
                      <a:pt x="212" y="1497"/>
                      <a:pt x="106" y="1583"/>
                    </a:cubicBezTo>
                    <a:cubicBezTo>
                      <a:pt x="69" y="1616"/>
                      <a:pt x="32" y="1654"/>
                      <a:pt x="1" y="1698"/>
                    </a:cubicBezTo>
                    <a:cubicBezTo>
                      <a:pt x="65" y="1749"/>
                      <a:pt x="114" y="1820"/>
                      <a:pt x="130" y="1902"/>
                    </a:cubicBezTo>
                    <a:cubicBezTo>
                      <a:pt x="154" y="2004"/>
                      <a:pt x="130" y="2114"/>
                      <a:pt x="69" y="2195"/>
                    </a:cubicBezTo>
                    <a:cubicBezTo>
                      <a:pt x="140" y="2280"/>
                      <a:pt x="185" y="2368"/>
                      <a:pt x="195" y="2460"/>
                    </a:cubicBezTo>
                    <a:lnTo>
                      <a:pt x="198" y="2494"/>
                    </a:lnTo>
                    <a:cubicBezTo>
                      <a:pt x="205" y="2542"/>
                      <a:pt x="212" y="2596"/>
                      <a:pt x="212" y="2651"/>
                    </a:cubicBezTo>
                    <a:cubicBezTo>
                      <a:pt x="208" y="2698"/>
                      <a:pt x="208" y="2749"/>
                      <a:pt x="205" y="2800"/>
                    </a:cubicBezTo>
                    <a:lnTo>
                      <a:pt x="205" y="2807"/>
                    </a:lnTo>
                    <a:lnTo>
                      <a:pt x="202" y="2933"/>
                    </a:lnTo>
                    <a:cubicBezTo>
                      <a:pt x="198" y="3012"/>
                      <a:pt x="195" y="3089"/>
                      <a:pt x="191" y="3167"/>
                    </a:cubicBezTo>
                    <a:lnTo>
                      <a:pt x="185" y="3318"/>
                    </a:lnTo>
                    <a:lnTo>
                      <a:pt x="185" y="3331"/>
                    </a:lnTo>
                    <a:cubicBezTo>
                      <a:pt x="178" y="3522"/>
                      <a:pt x="171" y="3688"/>
                      <a:pt x="164" y="3858"/>
                    </a:cubicBezTo>
                    <a:lnTo>
                      <a:pt x="164" y="3869"/>
                    </a:lnTo>
                    <a:cubicBezTo>
                      <a:pt x="150" y="4328"/>
                      <a:pt x="137" y="4800"/>
                      <a:pt x="167" y="5263"/>
                    </a:cubicBezTo>
                    <a:cubicBezTo>
                      <a:pt x="185" y="5420"/>
                      <a:pt x="208" y="5576"/>
                      <a:pt x="229" y="5729"/>
                    </a:cubicBezTo>
                    <a:cubicBezTo>
                      <a:pt x="243" y="5824"/>
                      <a:pt x="256" y="5923"/>
                      <a:pt x="269" y="6022"/>
                    </a:cubicBezTo>
                    <a:cubicBezTo>
                      <a:pt x="307" y="6284"/>
                      <a:pt x="327" y="6552"/>
                      <a:pt x="348" y="6814"/>
                    </a:cubicBezTo>
                    <a:lnTo>
                      <a:pt x="348" y="6838"/>
                    </a:lnTo>
                    <a:cubicBezTo>
                      <a:pt x="362" y="6943"/>
                      <a:pt x="375" y="7053"/>
                      <a:pt x="385" y="7155"/>
                    </a:cubicBezTo>
                    <a:lnTo>
                      <a:pt x="385" y="7161"/>
                    </a:lnTo>
                    <a:lnTo>
                      <a:pt x="389" y="7171"/>
                    </a:lnTo>
                    <a:cubicBezTo>
                      <a:pt x="403" y="7304"/>
                      <a:pt x="420" y="7444"/>
                      <a:pt x="433" y="7579"/>
                    </a:cubicBezTo>
                    <a:cubicBezTo>
                      <a:pt x="453" y="7821"/>
                      <a:pt x="470" y="8069"/>
                      <a:pt x="484" y="8308"/>
                    </a:cubicBezTo>
                    <a:cubicBezTo>
                      <a:pt x="491" y="8375"/>
                      <a:pt x="494" y="8447"/>
                      <a:pt x="497" y="8515"/>
                    </a:cubicBezTo>
                    <a:cubicBezTo>
                      <a:pt x="525" y="8743"/>
                      <a:pt x="555" y="8964"/>
                      <a:pt x="590" y="9175"/>
                    </a:cubicBezTo>
                    <a:cubicBezTo>
                      <a:pt x="603" y="9281"/>
                      <a:pt x="627" y="9389"/>
                      <a:pt x="647" y="9491"/>
                    </a:cubicBezTo>
                    <a:lnTo>
                      <a:pt x="647" y="9498"/>
                    </a:lnTo>
                    <a:cubicBezTo>
                      <a:pt x="671" y="9617"/>
                      <a:pt x="698" y="9743"/>
                      <a:pt x="715" y="9869"/>
                    </a:cubicBezTo>
                    <a:cubicBezTo>
                      <a:pt x="753" y="10162"/>
                      <a:pt x="770" y="10454"/>
                      <a:pt x="787" y="10736"/>
                    </a:cubicBezTo>
                    <a:lnTo>
                      <a:pt x="794" y="10883"/>
                    </a:lnTo>
                    <a:lnTo>
                      <a:pt x="794" y="10890"/>
                    </a:lnTo>
                    <a:lnTo>
                      <a:pt x="794" y="10893"/>
                    </a:lnTo>
                    <a:cubicBezTo>
                      <a:pt x="807" y="11094"/>
                      <a:pt x="817" y="11298"/>
                      <a:pt x="824" y="11502"/>
                    </a:cubicBezTo>
                    <a:cubicBezTo>
                      <a:pt x="831" y="11645"/>
                      <a:pt x="831" y="11791"/>
                      <a:pt x="831" y="11934"/>
                    </a:cubicBezTo>
                    <a:lnTo>
                      <a:pt x="831" y="11941"/>
                    </a:lnTo>
                    <a:cubicBezTo>
                      <a:pt x="831" y="12033"/>
                      <a:pt x="831" y="12128"/>
                      <a:pt x="834" y="12220"/>
                    </a:cubicBezTo>
                    <a:cubicBezTo>
                      <a:pt x="834" y="12335"/>
                      <a:pt x="838" y="12448"/>
                      <a:pt x="841" y="12567"/>
                    </a:cubicBezTo>
                    <a:cubicBezTo>
                      <a:pt x="844" y="12696"/>
                      <a:pt x="848" y="12825"/>
                      <a:pt x="848" y="12955"/>
                    </a:cubicBezTo>
                    <a:cubicBezTo>
                      <a:pt x="852" y="13135"/>
                      <a:pt x="858" y="13319"/>
                      <a:pt x="869" y="13482"/>
                    </a:cubicBezTo>
                    <a:lnTo>
                      <a:pt x="869" y="13498"/>
                    </a:lnTo>
                    <a:lnTo>
                      <a:pt x="869" y="13502"/>
                    </a:lnTo>
                    <a:lnTo>
                      <a:pt x="872" y="13577"/>
                    </a:lnTo>
                    <a:cubicBezTo>
                      <a:pt x="872" y="13625"/>
                      <a:pt x="875" y="13675"/>
                      <a:pt x="879" y="13727"/>
                    </a:cubicBezTo>
                    <a:cubicBezTo>
                      <a:pt x="885" y="13968"/>
                      <a:pt x="899" y="14209"/>
                      <a:pt x="919" y="14441"/>
                    </a:cubicBezTo>
                    <a:cubicBezTo>
                      <a:pt x="936" y="14600"/>
                      <a:pt x="950" y="14751"/>
                      <a:pt x="981" y="14900"/>
                    </a:cubicBezTo>
                    <a:lnTo>
                      <a:pt x="981" y="14911"/>
                    </a:lnTo>
                    <a:lnTo>
                      <a:pt x="984" y="14920"/>
                    </a:lnTo>
                    <a:cubicBezTo>
                      <a:pt x="1012" y="15063"/>
                      <a:pt x="1039" y="15209"/>
                      <a:pt x="1062" y="15356"/>
                    </a:cubicBezTo>
                    <a:cubicBezTo>
                      <a:pt x="1086" y="15503"/>
                      <a:pt x="1110" y="15662"/>
                      <a:pt x="1137" y="15819"/>
                    </a:cubicBezTo>
                    <a:cubicBezTo>
                      <a:pt x="1150" y="15907"/>
                      <a:pt x="1175" y="15996"/>
                      <a:pt x="1195" y="16084"/>
                    </a:cubicBezTo>
                    <a:cubicBezTo>
                      <a:pt x="1205" y="16125"/>
                      <a:pt x="1216" y="16165"/>
                      <a:pt x="1222" y="16210"/>
                    </a:cubicBezTo>
                    <a:lnTo>
                      <a:pt x="1243" y="16302"/>
                    </a:lnTo>
                    <a:lnTo>
                      <a:pt x="1246" y="16308"/>
                    </a:lnTo>
                    <a:cubicBezTo>
                      <a:pt x="1273" y="16431"/>
                      <a:pt x="1301" y="16560"/>
                      <a:pt x="1324" y="16686"/>
                    </a:cubicBezTo>
                    <a:cubicBezTo>
                      <a:pt x="1351" y="16819"/>
                      <a:pt x="1372" y="16958"/>
                      <a:pt x="1389" y="17081"/>
                    </a:cubicBezTo>
                    <a:lnTo>
                      <a:pt x="1392" y="17087"/>
                    </a:lnTo>
                    <a:lnTo>
                      <a:pt x="1399" y="17135"/>
                    </a:lnTo>
                    <a:cubicBezTo>
                      <a:pt x="1447" y="17445"/>
                      <a:pt x="1484" y="17771"/>
                      <a:pt x="1511" y="18095"/>
                    </a:cubicBezTo>
                    <a:cubicBezTo>
                      <a:pt x="1522" y="18203"/>
                      <a:pt x="1532" y="18309"/>
                      <a:pt x="1542" y="18414"/>
                    </a:cubicBezTo>
                    <a:cubicBezTo>
                      <a:pt x="1546" y="18462"/>
                      <a:pt x="1549" y="18509"/>
                      <a:pt x="1552" y="18553"/>
                    </a:cubicBezTo>
                    <a:cubicBezTo>
                      <a:pt x="1552" y="18564"/>
                      <a:pt x="1555" y="18577"/>
                      <a:pt x="1555" y="18588"/>
                    </a:cubicBezTo>
                    <a:lnTo>
                      <a:pt x="1555" y="18584"/>
                    </a:lnTo>
                    <a:cubicBezTo>
                      <a:pt x="1590" y="18924"/>
                      <a:pt x="1630" y="19271"/>
                      <a:pt x="1661" y="19554"/>
                    </a:cubicBezTo>
                    <a:cubicBezTo>
                      <a:pt x="1695" y="19843"/>
                      <a:pt x="1719" y="20136"/>
                      <a:pt x="1739" y="20421"/>
                    </a:cubicBezTo>
                    <a:lnTo>
                      <a:pt x="1739" y="20428"/>
                    </a:lnTo>
                    <a:lnTo>
                      <a:pt x="1753" y="20601"/>
                    </a:lnTo>
                    <a:cubicBezTo>
                      <a:pt x="1783" y="20853"/>
                      <a:pt x="1824" y="21111"/>
                      <a:pt x="1865" y="21360"/>
                    </a:cubicBezTo>
                    <a:lnTo>
                      <a:pt x="1865" y="21367"/>
                    </a:lnTo>
                    <a:lnTo>
                      <a:pt x="1865" y="21377"/>
                    </a:lnTo>
                    <a:lnTo>
                      <a:pt x="1869" y="21384"/>
                    </a:lnTo>
                    <a:cubicBezTo>
                      <a:pt x="1889" y="21513"/>
                      <a:pt x="1910" y="21639"/>
                      <a:pt x="1930" y="21768"/>
                    </a:cubicBezTo>
                    <a:cubicBezTo>
                      <a:pt x="1943" y="21871"/>
                      <a:pt x="1957" y="21973"/>
                      <a:pt x="1974" y="22078"/>
                    </a:cubicBezTo>
                    <a:lnTo>
                      <a:pt x="1974" y="22084"/>
                    </a:lnTo>
                    <a:cubicBezTo>
                      <a:pt x="1991" y="22193"/>
                      <a:pt x="2004" y="22306"/>
                      <a:pt x="2021" y="22414"/>
                    </a:cubicBezTo>
                    <a:cubicBezTo>
                      <a:pt x="2056" y="22635"/>
                      <a:pt x="2076" y="22857"/>
                      <a:pt x="2093" y="23054"/>
                    </a:cubicBezTo>
                    <a:cubicBezTo>
                      <a:pt x="2100" y="23166"/>
                      <a:pt x="2114" y="23292"/>
                      <a:pt x="2127" y="23414"/>
                    </a:cubicBezTo>
                    <a:cubicBezTo>
                      <a:pt x="2134" y="23489"/>
                      <a:pt x="2147" y="23565"/>
                      <a:pt x="2161" y="23642"/>
                    </a:cubicBezTo>
                    <a:lnTo>
                      <a:pt x="2161" y="23646"/>
                    </a:lnTo>
                    <a:cubicBezTo>
                      <a:pt x="2168" y="23700"/>
                      <a:pt x="2178" y="23758"/>
                      <a:pt x="2185" y="23813"/>
                    </a:cubicBezTo>
                    <a:cubicBezTo>
                      <a:pt x="2219" y="24050"/>
                      <a:pt x="2243" y="24299"/>
                      <a:pt x="2266" y="24537"/>
                    </a:cubicBezTo>
                    <a:lnTo>
                      <a:pt x="2266" y="24540"/>
                    </a:lnTo>
                    <a:lnTo>
                      <a:pt x="2273" y="24605"/>
                    </a:lnTo>
                    <a:cubicBezTo>
                      <a:pt x="2297" y="24854"/>
                      <a:pt x="2328" y="25116"/>
                      <a:pt x="2365" y="25388"/>
                    </a:cubicBezTo>
                    <a:cubicBezTo>
                      <a:pt x="2403" y="25642"/>
                      <a:pt x="2433" y="25912"/>
                      <a:pt x="2457" y="26187"/>
                    </a:cubicBezTo>
                    <a:cubicBezTo>
                      <a:pt x="2477" y="26408"/>
                      <a:pt x="2491" y="26633"/>
                      <a:pt x="2505" y="26833"/>
                    </a:cubicBezTo>
                    <a:cubicBezTo>
                      <a:pt x="2511" y="26922"/>
                      <a:pt x="2515" y="27010"/>
                      <a:pt x="2522" y="27096"/>
                    </a:cubicBezTo>
                    <a:lnTo>
                      <a:pt x="2525" y="27132"/>
                    </a:lnTo>
                    <a:lnTo>
                      <a:pt x="2528" y="27149"/>
                    </a:lnTo>
                    <a:cubicBezTo>
                      <a:pt x="2549" y="27344"/>
                      <a:pt x="2569" y="27568"/>
                      <a:pt x="2586" y="27782"/>
                    </a:cubicBezTo>
                    <a:cubicBezTo>
                      <a:pt x="2593" y="27898"/>
                      <a:pt x="2599" y="28014"/>
                      <a:pt x="2607" y="28153"/>
                    </a:cubicBezTo>
                    <a:lnTo>
                      <a:pt x="2610" y="28190"/>
                    </a:lnTo>
                    <a:lnTo>
                      <a:pt x="2610" y="28218"/>
                    </a:lnTo>
                    <a:cubicBezTo>
                      <a:pt x="2613" y="28292"/>
                      <a:pt x="2617" y="28367"/>
                      <a:pt x="2624" y="28443"/>
                    </a:cubicBezTo>
                    <a:cubicBezTo>
                      <a:pt x="2651" y="28905"/>
                      <a:pt x="2668" y="29354"/>
                      <a:pt x="2678" y="29779"/>
                    </a:cubicBezTo>
                    <a:lnTo>
                      <a:pt x="2678" y="30167"/>
                    </a:lnTo>
                    <a:lnTo>
                      <a:pt x="2678" y="30439"/>
                    </a:lnTo>
                    <a:cubicBezTo>
                      <a:pt x="2681" y="30715"/>
                      <a:pt x="2692" y="30983"/>
                      <a:pt x="2702" y="31191"/>
                    </a:cubicBezTo>
                    <a:cubicBezTo>
                      <a:pt x="2712" y="31378"/>
                      <a:pt x="2722" y="31565"/>
                      <a:pt x="2733" y="31759"/>
                    </a:cubicBezTo>
                    <a:lnTo>
                      <a:pt x="2733" y="31762"/>
                    </a:lnTo>
                    <a:lnTo>
                      <a:pt x="2739" y="31858"/>
                    </a:lnTo>
                    <a:lnTo>
                      <a:pt x="2742" y="31966"/>
                    </a:lnTo>
                    <a:lnTo>
                      <a:pt x="2742" y="31974"/>
                    </a:lnTo>
                    <a:cubicBezTo>
                      <a:pt x="2750" y="32092"/>
                      <a:pt x="2756" y="32222"/>
                      <a:pt x="2767" y="32351"/>
                    </a:cubicBezTo>
                    <a:cubicBezTo>
                      <a:pt x="2777" y="32443"/>
                      <a:pt x="2783" y="32534"/>
                      <a:pt x="2794" y="32627"/>
                    </a:cubicBezTo>
                    <a:cubicBezTo>
                      <a:pt x="2804" y="32729"/>
                      <a:pt x="2817" y="32837"/>
                      <a:pt x="2828" y="32925"/>
                    </a:cubicBezTo>
                    <a:lnTo>
                      <a:pt x="2831" y="32943"/>
                    </a:lnTo>
                    <a:lnTo>
                      <a:pt x="2831" y="32953"/>
                    </a:lnTo>
                    <a:cubicBezTo>
                      <a:pt x="2844" y="33065"/>
                      <a:pt x="2862" y="33184"/>
                      <a:pt x="2872" y="33300"/>
                    </a:cubicBezTo>
                    <a:cubicBezTo>
                      <a:pt x="2893" y="33500"/>
                      <a:pt x="2906" y="33715"/>
                      <a:pt x="2920" y="33888"/>
                    </a:cubicBezTo>
                    <a:lnTo>
                      <a:pt x="2920" y="33899"/>
                    </a:lnTo>
                    <a:lnTo>
                      <a:pt x="2923" y="33949"/>
                    </a:lnTo>
                    <a:cubicBezTo>
                      <a:pt x="2930" y="34021"/>
                      <a:pt x="2933" y="34092"/>
                      <a:pt x="2940" y="34161"/>
                    </a:cubicBezTo>
                    <a:cubicBezTo>
                      <a:pt x="2946" y="34219"/>
                      <a:pt x="2951" y="34273"/>
                      <a:pt x="2957" y="34327"/>
                    </a:cubicBezTo>
                    <a:lnTo>
                      <a:pt x="2964" y="34385"/>
                    </a:lnTo>
                    <a:cubicBezTo>
                      <a:pt x="2984" y="34593"/>
                      <a:pt x="3008" y="34834"/>
                      <a:pt x="3022" y="35062"/>
                    </a:cubicBezTo>
                    <a:cubicBezTo>
                      <a:pt x="3035" y="35293"/>
                      <a:pt x="3042" y="35535"/>
                      <a:pt x="3049" y="35745"/>
                    </a:cubicBezTo>
                    <a:lnTo>
                      <a:pt x="3053" y="35814"/>
                    </a:lnTo>
                    <a:cubicBezTo>
                      <a:pt x="3053" y="35861"/>
                      <a:pt x="3056" y="35905"/>
                      <a:pt x="3056" y="35949"/>
                    </a:cubicBezTo>
                    <a:cubicBezTo>
                      <a:pt x="3059" y="36059"/>
                      <a:pt x="3066" y="36167"/>
                      <a:pt x="3069" y="36273"/>
                    </a:cubicBezTo>
                    <a:lnTo>
                      <a:pt x="3069" y="36287"/>
                    </a:lnTo>
                    <a:cubicBezTo>
                      <a:pt x="3076" y="36497"/>
                      <a:pt x="3083" y="36684"/>
                      <a:pt x="3089" y="36872"/>
                    </a:cubicBezTo>
                    <a:cubicBezTo>
                      <a:pt x="3089" y="36940"/>
                      <a:pt x="3089" y="37011"/>
                      <a:pt x="3086" y="37076"/>
                    </a:cubicBezTo>
                    <a:lnTo>
                      <a:pt x="3086" y="37083"/>
                    </a:lnTo>
                    <a:lnTo>
                      <a:pt x="3086" y="37089"/>
                    </a:lnTo>
                    <a:lnTo>
                      <a:pt x="3086" y="37100"/>
                    </a:lnTo>
                    <a:lnTo>
                      <a:pt x="3086" y="37263"/>
                    </a:lnTo>
                    <a:cubicBezTo>
                      <a:pt x="3086" y="37389"/>
                      <a:pt x="3093" y="37518"/>
                      <a:pt x="3103" y="37654"/>
                    </a:cubicBezTo>
                    <a:cubicBezTo>
                      <a:pt x="3114" y="37770"/>
                      <a:pt x="3127" y="37885"/>
                      <a:pt x="3141" y="38001"/>
                    </a:cubicBezTo>
                    <a:lnTo>
                      <a:pt x="3144" y="38031"/>
                    </a:lnTo>
                    <a:lnTo>
                      <a:pt x="3144" y="38059"/>
                    </a:lnTo>
                    <a:cubicBezTo>
                      <a:pt x="3155" y="38137"/>
                      <a:pt x="3161" y="38215"/>
                      <a:pt x="3171" y="38293"/>
                    </a:cubicBezTo>
                    <a:cubicBezTo>
                      <a:pt x="3191" y="38491"/>
                      <a:pt x="3222" y="38688"/>
                      <a:pt x="3253" y="38882"/>
                    </a:cubicBezTo>
                    <a:lnTo>
                      <a:pt x="3253" y="38885"/>
                    </a:lnTo>
                    <a:lnTo>
                      <a:pt x="3270" y="38995"/>
                    </a:lnTo>
                    <a:cubicBezTo>
                      <a:pt x="3301" y="39191"/>
                      <a:pt x="3331" y="39413"/>
                      <a:pt x="3359" y="39664"/>
                    </a:cubicBezTo>
                    <a:cubicBezTo>
                      <a:pt x="3369" y="39742"/>
                      <a:pt x="3375" y="39821"/>
                      <a:pt x="3382" y="39902"/>
                    </a:cubicBezTo>
                    <a:cubicBezTo>
                      <a:pt x="3395" y="40056"/>
                      <a:pt x="3416" y="40243"/>
                      <a:pt x="3444" y="40427"/>
                    </a:cubicBezTo>
                    <a:cubicBezTo>
                      <a:pt x="3457" y="40535"/>
                      <a:pt x="3477" y="40648"/>
                      <a:pt x="3494" y="40753"/>
                    </a:cubicBezTo>
                    <a:lnTo>
                      <a:pt x="3494" y="40760"/>
                    </a:lnTo>
                    <a:lnTo>
                      <a:pt x="3498" y="40787"/>
                    </a:lnTo>
                    <a:cubicBezTo>
                      <a:pt x="3515" y="40889"/>
                      <a:pt x="3532" y="40995"/>
                      <a:pt x="3549" y="41100"/>
                    </a:cubicBezTo>
                    <a:cubicBezTo>
                      <a:pt x="3569" y="41232"/>
                      <a:pt x="3583" y="41365"/>
                      <a:pt x="3596" y="41485"/>
                    </a:cubicBezTo>
                    <a:lnTo>
                      <a:pt x="3596" y="41494"/>
                    </a:lnTo>
                    <a:cubicBezTo>
                      <a:pt x="3610" y="41600"/>
                      <a:pt x="3620" y="41702"/>
                      <a:pt x="3634" y="41807"/>
                    </a:cubicBezTo>
                    <a:lnTo>
                      <a:pt x="3651" y="41940"/>
                    </a:lnTo>
                    <a:cubicBezTo>
                      <a:pt x="3675" y="42107"/>
                      <a:pt x="3702" y="42314"/>
                      <a:pt x="3726" y="42515"/>
                    </a:cubicBezTo>
                    <a:cubicBezTo>
                      <a:pt x="3742" y="42658"/>
                      <a:pt x="3760" y="42804"/>
                      <a:pt x="3780" y="42947"/>
                    </a:cubicBezTo>
                    <a:lnTo>
                      <a:pt x="3783" y="42971"/>
                    </a:lnTo>
                    <a:lnTo>
                      <a:pt x="3791" y="43032"/>
                    </a:lnTo>
                    <a:lnTo>
                      <a:pt x="3797" y="43093"/>
                    </a:lnTo>
                    <a:cubicBezTo>
                      <a:pt x="3804" y="43154"/>
                      <a:pt x="3814" y="43215"/>
                      <a:pt x="3821" y="43281"/>
                    </a:cubicBezTo>
                    <a:cubicBezTo>
                      <a:pt x="3849" y="43505"/>
                      <a:pt x="3872" y="43746"/>
                      <a:pt x="3899" y="44039"/>
                    </a:cubicBezTo>
                    <a:lnTo>
                      <a:pt x="3899" y="44056"/>
                    </a:lnTo>
                    <a:cubicBezTo>
                      <a:pt x="3913" y="44192"/>
                      <a:pt x="3926" y="44335"/>
                      <a:pt x="3951" y="44474"/>
                    </a:cubicBezTo>
                    <a:cubicBezTo>
                      <a:pt x="3957" y="44515"/>
                      <a:pt x="3964" y="44559"/>
                      <a:pt x="3971" y="44600"/>
                    </a:cubicBezTo>
                    <a:lnTo>
                      <a:pt x="3974" y="44638"/>
                    </a:lnTo>
                    <a:lnTo>
                      <a:pt x="3978" y="44644"/>
                    </a:lnTo>
                    <a:lnTo>
                      <a:pt x="3981" y="44669"/>
                    </a:lnTo>
                    <a:cubicBezTo>
                      <a:pt x="3995" y="44754"/>
                      <a:pt x="4008" y="44835"/>
                      <a:pt x="4018" y="44920"/>
                    </a:cubicBezTo>
                    <a:cubicBezTo>
                      <a:pt x="4028" y="44985"/>
                      <a:pt x="4039" y="45052"/>
                      <a:pt x="4045" y="45121"/>
                    </a:cubicBezTo>
                    <a:lnTo>
                      <a:pt x="4049" y="45148"/>
                    </a:lnTo>
                    <a:lnTo>
                      <a:pt x="4049" y="45151"/>
                    </a:lnTo>
                    <a:lnTo>
                      <a:pt x="4053" y="45158"/>
                    </a:lnTo>
                    <a:cubicBezTo>
                      <a:pt x="4062" y="45233"/>
                      <a:pt x="4069" y="45314"/>
                      <a:pt x="4083" y="45393"/>
                    </a:cubicBezTo>
                    <a:cubicBezTo>
                      <a:pt x="4103" y="45526"/>
                      <a:pt x="4124" y="45655"/>
                      <a:pt x="4147" y="45784"/>
                    </a:cubicBezTo>
                    <a:cubicBezTo>
                      <a:pt x="4171" y="45923"/>
                      <a:pt x="4188" y="46063"/>
                      <a:pt x="4209" y="46203"/>
                    </a:cubicBezTo>
                    <a:lnTo>
                      <a:pt x="4209" y="46209"/>
                    </a:lnTo>
                    <a:lnTo>
                      <a:pt x="4209" y="46216"/>
                    </a:lnTo>
                    <a:cubicBezTo>
                      <a:pt x="4229" y="46349"/>
                      <a:pt x="4249" y="46498"/>
                      <a:pt x="4273" y="46644"/>
                    </a:cubicBezTo>
                    <a:cubicBezTo>
                      <a:pt x="4329" y="46972"/>
                      <a:pt x="4369" y="47245"/>
                      <a:pt x="4393" y="47496"/>
                    </a:cubicBezTo>
                    <a:lnTo>
                      <a:pt x="4393" y="47496"/>
                    </a:lnTo>
                    <a:cubicBezTo>
                      <a:pt x="4393" y="47496"/>
                      <a:pt x="4392" y="47495"/>
                      <a:pt x="4392" y="47495"/>
                    </a:cubicBezTo>
                    <a:lnTo>
                      <a:pt x="4392" y="47495"/>
                    </a:lnTo>
                    <a:lnTo>
                      <a:pt x="4393" y="47503"/>
                    </a:lnTo>
                    <a:lnTo>
                      <a:pt x="4393" y="47503"/>
                    </a:lnTo>
                    <a:cubicBezTo>
                      <a:pt x="4393" y="47501"/>
                      <a:pt x="4393" y="47498"/>
                      <a:pt x="4393" y="47496"/>
                    </a:cubicBezTo>
                    <a:lnTo>
                      <a:pt x="4393" y="47496"/>
                    </a:lnTo>
                    <a:cubicBezTo>
                      <a:pt x="4396" y="47502"/>
                      <a:pt x="4396" y="47506"/>
                      <a:pt x="4396" y="47509"/>
                    </a:cubicBezTo>
                    <a:lnTo>
                      <a:pt x="4396" y="47495"/>
                    </a:lnTo>
                    <a:cubicBezTo>
                      <a:pt x="4409" y="47649"/>
                      <a:pt x="4430" y="47804"/>
                      <a:pt x="4447" y="47951"/>
                    </a:cubicBezTo>
                    <a:lnTo>
                      <a:pt x="4450" y="47961"/>
                    </a:lnTo>
                    <a:lnTo>
                      <a:pt x="4450" y="47964"/>
                    </a:lnTo>
                    <a:cubicBezTo>
                      <a:pt x="4457" y="48012"/>
                      <a:pt x="4461" y="48057"/>
                      <a:pt x="4467" y="48101"/>
                    </a:cubicBezTo>
                    <a:cubicBezTo>
                      <a:pt x="4474" y="48169"/>
                      <a:pt x="4485" y="48236"/>
                      <a:pt x="4494" y="48305"/>
                    </a:cubicBezTo>
                    <a:lnTo>
                      <a:pt x="4498" y="48322"/>
                    </a:lnTo>
                    <a:lnTo>
                      <a:pt x="4502" y="48332"/>
                    </a:lnTo>
                    <a:cubicBezTo>
                      <a:pt x="4515" y="48434"/>
                      <a:pt x="4532" y="48550"/>
                      <a:pt x="4546" y="48662"/>
                    </a:cubicBezTo>
                    <a:cubicBezTo>
                      <a:pt x="4569" y="48903"/>
                      <a:pt x="4583" y="49134"/>
                      <a:pt x="4593" y="49352"/>
                    </a:cubicBezTo>
                    <a:cubicBezTo>
                      <a:pt x="4600" y="49526"/>
                      <a:pt x="4614" y="49699"/>
                      <a:pt x="4627" y="49869"/>
                    </a:cubicBezTo>
                    <a:lnTo>
                      <a:pt x="4627" y="49876"/>
                    </a:lnTo>
                    <a:cubicBezTo>
                      <a:pt x="4641" y="50005"/>
                      <a:pt x="4651" y="50131"/>
                      <a:pt x="4661" y="50257"/>
                    </a:cubicBezTo>
                    <a:cubicBezTo>
                      <a:pt x="4665" y="50281"/>
                      <a:pt x="4665" y="50308"/>
                      <a:pt x="4668" y="50332"/>
                    </a:cubicBezTo>
                    <a:cubicBezTo>
                      <a:pt x="4695" y="50437"/>
                      <a:pt x="4722" y="50539"/>
                      <a:pt x="4753" y="50645"/>
                    </a:cubicBezTo>
                    <a:cubicBezTo>
                      <a:pt x="4794" y="50788"/>
                      <a:pt x="4841" y="50930"/>
                      <a:pt x="4876" y="51037"/>
                    </a:cubicBezTo>
                    <a:cubicBezTo>
                      <a:pt x="4923" y="51183"/>
                      <a:pt x="4981" y="51326"/>
                      <a:pt x="5036" y="51465"/>
                    </a:cubicBezTo>
                    <a:lnTo>
                      <a:pt x="5053" y="51506"/>
                    </a:lnTo>
                    <a:cubicBezTo>
                      <a:pt x="5076" y="51577"/>
                      <a:pt x="5094" y="51638"/>
                      <a:pt x="5107" y="51696"/>
                    </a:cubicBezTo>
                    <a:cubicBezTo>
                      <a:pt x="5121" y="51754"/>
                      <a:pt x="5130" y="51812"/>
                      <a:pt x="5138" y="51866"/>
                    </a:cubicBezTo>
                    <a:cubicBezTo>
                      <a:pt x="5141" y="51883"/>
                      <a:pt x="5144" y="51900"/>
                      <a:pt x="5147" y="51921"/>
                    </a:cubicBezTo>
                    <a:cubicBezTo>
                      <a:pt x="5151" y="51948"/>
                      <a:pt x="5158" y="51975"/>
                      <a:pt x="5161" y="52002"/>
                    </a:cubicBezTo>
                    <a:cubicBezTo>
                      <a:pt x="5168" y="52033"/>
                      <a:pt x="5175" y="52060"/>
                      <a:pt x="5179" y="52091"/>
                    </a:cubicBezTo>
                    <a:lnTo>
                      <a:pt x="5179" y="52114"/>
                    </a:lnTo>
                    <a:cubicBezTo>
                      <a:pt x="5171" y="52135"/>
                      <a:pt x="5168" y="52155"/>
                      <a:pt x="5161" y="52180"/>
                    </a:cubicBezTo>
                    <a:cubicBezTo>
                      <a:pt x="5147" y="52224"/>
                      <a:pt x="5134" y="52268"/>
                      <a:pt x="5124" y="52312"/>
                    </a:cubicBezTo>
                    <a:cubicBezTo>
                      <a:pt x="5138" y="52390"/>
                      <a:pt x="5141" y="52486"/>
                      <a:pt x="5121" y="52584"/>
                    </a:cubicBezTo>
                    <a:cubicBezTo>
                      <a:pt x="5130" y="52625"/>
                      <a:pt x="5147" y="52665"/>
                      <a:pt x="5168" y="52700"/>
                    </a:cubicBezTo>
                    <a:cubicBezTo>
                      <a:pt x="5202" y="52764"/>
                      <a:pt x="5253" y="52822"/>
                      <a:pt x="5318" y="52863"/>
                    </a:cubicBezTo>
                    <a:cubicBezTo>
                      <a:pt x="5352" y="52883"/>
                      <a:pt x="5389" y="52904"/>
                      <a:pt x="5427" y="52918"/>
                    </a:cubicBezTo>
                    <a:cubicBezTo>
                      <a:pt x="5491" y="52948"/>
                      <a:pt x="5566" y="52958"/>
                      <a:pt x="5637" y="52968"/>
                    </a:cubicBezTo>
                    <a:lnTo>
                      <a:pt x="5661" y="52971"/>
                    </a:lnTo>
                    <a:cubicBezTo>
                      <a:pt x="5855" y="53009"/>
                      <a:pt x="6077" y="53050"/>
                      <a:pt x="6298" y="53074"/>
                    </a:cubicBezTo>
                    <a:cubicBezTo>
                      <a:pt x="6502" y="53091"/>
                      <a:pt x="6713" y="53101"/>
                      <a:pt x="6917" y="53111"/>
                    </a:cubicBezTo>
                    <a:lnTo>
                      <a:pt x="6995" y="53114"/>
                    </a:lnTo>
                    <a:cubicBezTo>
                      <a:pt x="7216" y="53125"/>
                      <a:pt x="7433" y="53135"/>
                      <a:pt x="7651" y="53145"/>
                    </a:cubicBezTo>
                    <a:cubicBezTo>
                      <a:pt x="7917" y="53155"/>
                      <a:pt x="8185" y="53166"/>
                      <a:pt x="8451" y="53180"/>
                    </a:cubicBezTo>
                    <a:cubicBezTo>
                      <a:pt x="8518" y="53183"/>
                      <a:pt x="8590" y="53186"/>
                      <a:pt x="8658" y="53189"/>
                    </a:cubicBezTo>
                    <a:cubicBezTo>
                      <a:pt x="8838" y="53200"/>
                      <a:pt x="9025" y="53210"/>
                      <a:pt x="9209" y="53210"/>
                    </a:cubicBezTo>
                    <a:lnTo>
                      <a:pt x="9267" y="53210"/>
                    </a:lnTo>
                    <a:cubicBezTo>
                      <a:pt x="9488" y="53210"/>
                      <a:pt x="9727" y="53216"/>
                      <a:pt x="9992" y="53227"/>
                    </a:cubicBezTo>
                    <a:cubicBezTo>
                      <a:pt x="10101" y="53230"/>
                      <a:pt x="10209" y="53237"/>
                      <a:pt x="10314" y="53244"/>
                    </a:cubicBezTo>
                    <a:cubicBezTo>
                      <a:pt x="10448" y="53251"/>
                      <a:pt x="10587" y="53257"/>
                      <a:pt x="10723" y="53265"/>
                    </a:cubicBezTo>
                    <a:cubicBezTo>
                      <a:pt x="10879" y="53268"/>
                      <a:pt x="11036" y="53268"/>
                      <a:pt x="11189" y="53268"/>
                    </a:cubicBezTo>
                    <a:cubicBezTo>
                      <a:pt x="11298" y="53268"/>
                      <a:pt x="11410" y="53268"/>
                      <a:pt x="11523" y="53271"/>
                    </a:cubicBezTo>
                    <a:lnTo>
                      <a:pt x="11693" y="53274"/>
                    </a:lnTo>
                    <a:cubicBezTo>
                      <a:pt x="11876" y="53278"/>
                      <a:pt x="12066" y="53282"/>
                      <a:pt x="12250" y="53282"/>
                    </a:cubicBezTo>
                    <a:lnTo>
                      <a:pt x="12421" y="53282"/>
                    </a:lnTo>
                    <a:cubicBezTo>
                      <a:pt x="12635" y="53282"/>
                      <a:pt x="12866" y="53285"/>
                      <a:pt x="13148" y="53292"/>
                    </a:cubicBezTo>
                    <a:cubicBezTo>
                      <a:pt x="13560" y="53305"/>
                      <a:pt x="13982" y="53326"/>
                      <a:pt x="14387" y="53346"/>
                    </a:cubicBezTo>
                    <a:lnTo>
                      <a:pt x="14421" y="53349"/>
                    </a:lnTo>
                    <a:cubicBezTo>
                      <a:pt x="14495" y="53404"/>
                      <a:pt x="14594" y="53438"/>
                      <a:pt x="14703" y="53448"/>
                    </a:cubicBezTo>
                    <a:cubicBezTo>
                      <a:pt x="14743" y="53455"/>
                      <a:pt x="14784" y="53458"/>
                      <a:pt x="14825" y="53461"/>
                    </a:cubicBezTo>
                    <a:cubicBezTo>
                      <a:pt x="14880" y="53469"/>
                      <a:pt x="14938" y="53475"/>
                      <a:pt x="14996" y="53478"/>
                    </a:cubicBezTo>
                    <a:cubicBezTo>
                      <a:pt x="15077" y="53486"/>
                      <a:pt x="15159" y="53486"/>
                      <a:pt x="15237" y="53486"/>
                    </a:cubicBezTo>
                    <a:lnTo>
                      <a:pt x="15335" y="53486"/>
                    </a:lnTo>
                    <a:cubicBezTo>
                      <a:pt x="15560" y="53486"/>
                      <a:pt x="15788" y="53469"/>
                      <a:pt x="16006" y="53455"/>
                    </a:cubicBezTo>
                    <a:lnTo>
                      <a:pt x="16040" y="53452"/>
                    </a:lnTo>
                    <a:cubicBezTo>
                      <a:pt x="16486" y="53420"/>
                      <a:pt x="16962" y="53387"/>
                      <a:pt x="17445" y="53343"/>
                    </a:cubicBezTo>
                    <a:cubicBezTo>
                      <a:pt x="17503" y="53339"/>
                      <a:pt x="17564" y="53336"/>
                      <a:pt x="17621" y="53332"/>
                    </a:cubicBezTo>
                    <a:lnTo>
                      <a:pt x="17734" y="53332"/>
                    </a:lnTo>
                    <a:cubicBezTo>
                      <a:pt x="18009" y="53336"/>
                      <a:pt x="18282" y="53339"/>
                      <a:pt x="18557" y="53339"/>
                    </a:cubicBezTo>
                    <a:cubicBezTo>
                      <a:pt x="18683" y="53339"/>
                      <a:pt x="18812" y="53343"/>
                      <a:pt x="18938" y="53343"/>
                    </a:cubicBezTo>
                    <a:cubicBezTo>
                      <a:pt x="19081" y="53346"/>
                      <a:pt x="19230" y="53346"/>
                      <a:pt x="19377" y="53346"/>
                    </a:cubicBezTo>
                    <a:lnTo>
                      <a:pt x="19438" y="53346"/>
                    </a:lnTo>
                    <a:cubicBezTo>
                      <a:pt x="19737" y="53346"/>
                      <a:pt x="19986" y="53346"/>
                      <a:pt x="20244" y="53339"/>
                    </a:cubicBezTo>
                    <a:cubicBezTo>
                      <a:pt x="20394" y="53336"/>
                      <a:pt x="20540" y="53329"/>
                      <a:pt x="20690" y="53326"/>
                    </a:cubicBezTo>
                    <a:cubicBezTo>
                      <a:pt x="21108" y="53329"/>
                      <a:pt x="21527" y="53329"/>
                      <a:pt x="21891" y="53329"/>
                    </a:cubicBezTo>
                    <a:lnTo>
                      <a:pt x="21894" y="53329"/>
                    </a:lnTo>
                    <a:cubicBezTo>
                      <a:pt x="22111" y="53329"/>
                      <a:pt x="22336" y="53323"/>
                      <a:pt x="22551" y="53312"/>
                    </a:cubicBezTo>
                    <a:cubicBezTo>
                      <a:pt x="22653" y="53309"/>
                      <a:pt x="22752" y="53305"/>
                      <a:pt x="22854" y="53302"/>
                    </a:cubicBezTo>
                    <a:lnTo>
                      <a:pt x="22921" y="53302"/>
                    </a:lnTo>
                    <a:cubicBezTo>
                      <a:pt x="23231" y="53292"/>
                      <a:pt x="23548" y="53282"/>
                      <a:pt x="23860" y="53282"/>
                    </a:cubicBezTo>
                    <a:lnTo>
                      <a:pt x="23904" y="53282"/>
                    </a:lnTo>
                    <a:cubicBezTo>
                      <a:pt x="24234" y="53282"/>
                      <a:pt x="24592" y="53288"/>
                      <a:pt x="24997" y="53298"/>
                    </a:cubicBezTo>
                    <a:cubicBezTo>
                      <a:pt x="25027" y="53302"/>
                      <a:pt x="25058" y="53305"/>
                      <a:pt x="25088" y="53309"/>
                    </a:cubicBezTo>
                    <a:cubicBezTo>
                      <a:pt x="25286" y="53329"/>
                      <a:pt x="25459" y="53339"/>
                      <a:pt x="25622" y="53339"/>
                    </a:cubicBezTo>
                    <a:cubicBezTo>
                      <a:pt x="25704" y="53339"/>
                      <a:pt x="25782" y="53339"/>
                      <a:pt x="25860" y="53332"/>
                    </a:cubicBezTo>
                    <a:lnTo>
                      <a:pt x="25881" y="53332"/>
                    </a:lnTo>
                    <a:cubicBezTo>
                      <a:pt x="25959" y="53332"/>
                      <a:pt x="26034" y="53315"/>
                      <a:pt x="26105" y="53278"/>
                    </a:cubicBezTo>
                    <a:cubicBezTo>
                      <a:pt x="26149" y="53254"/>
                      <a:pt x="26190" y="53224"/>
                      <a:pt x="26228" y="53186"/>
                    </a:cubicBezTo>
                    <a:cubicBezTo>
                      <a:pt x="26493" y="53172"/>
                      <a:pt x="26711" y="53163"/>
                      <a:pt x="26908" y="53149"/>
                    </a:cubicBezTo>
                    <a:cubicBezTo>
                      <a:pt x="27201" y="53128"/>
                      <a:pt x="27493" y="53101"/>
                      <a:pt x="27779" y="53074"/>
                    </a:cubicBezTo>
                    <a:lnTo>
                      <a:pt x="27796" y="53074"/>
                    </a:lnTo>
                    <a:cubicBezTo>
                      <a:pt x="28010" y="53060"/>
                      <a:pt x="28228" y="53050"/>
                      <a:pt x="28439" y="53037"/>
                    </a:cubicBezTo>
                    <a:lnTo>
                      <a:pt x="28636" y="53026"/>
                    </a:lnTo>
                    <a:cubicBezTo>
                      <a:pt x="28908" y="53012"/>
                      <a:pt x="29184" y="52985"/>
                      <a:pt x="29453" y="52958"/>
                    </a:cubicBezTo>
                    <a:lnTo>
                      <a:pt x="29528" y="52951"/>
                    </a:lnTo>
                    <a:lnTo>
                      <a:pt x="29493" y="52951"/>
                    </a:lnTo>
                    <a:cubicBezTo>
                      <a:pt x="29555" y="52948"/>
                      <a:pt x="29616" y="52941"/>
                      <a:pt x="29674" y="52935"/>
                    </a:cubicBezTo>
                    <a:cubicBezTo>
                      <a:pt x="29711" y="52948"/>
                      <a:pt x="29749" y="52955"/>
                      <a:pt x="29790" y="52962"/>
                    </a:cubicBezTo>
                    <a:lnTo>
                      <a:pt x="29813" y="52965"/>
                    </a:lnTo>
                    <a:cubicBezTo>
                      <a:pt x="29915" y="52985"/>
                      <a:pt x="30024" y="52999"/>
                      <a:pt x="30150" y="53009"/>
                    </a:cubicBezTo>
                    <a:cubicBezTo>
                      <a:pt x="30313" y="53026"/>
                      <a:pt x="30476" y="53037"/>
                      <a:pt x="30633" y="53047"/>
                    </a:cubicBezTo>
                    <a:cubicBezTo>
                      <a:pt x="30908" y="53067"/>
                      <a:pt x="31191" y="53078"/>
                      <a:pt x="31463" y="53087"/>
                    </a:cubicBezTo>
                    <a:lnTo>
                      <a:pt x="31476" y="53087"/>
                    </a:lnTo>
                    <a:cubicBezTo>
                      <a:pt x="31647" y="53094"/>
                      <a:pt x="31827" y="53098"/>
                      <a:pt x="32024" y="53098"/>
                    </a:cubicBezTo>
                    <a:cubicBezTo>
                      <a:pt x="32385" y="53098"/>
                      <a:pt x="32752" y="53087"/>
                      <a:pt x="33109" y="53078"/>
                    </a:cubicBezTo>
                    <a:lnTo>
                      <a:pt x="33153" y="53074"/>
                    </a:lnTo>
                    <a:cubicBezTo>
                      <a:pt x="33677" y="53060"/>
                      <a:pt x="34235" y="53016"/>
                      <a:pt x="34807" y="52951"/>
                    </a:cubicBezTo>
                    <a:cubicBezTo>
                      <a:pt x="35123" y="52914"/>
                      <a:pt x="35382" y="52880"/>
                      <a:pt x="35616" y="52842"/>
                    </a:cubicBezTo>
                    <a:cubicBezTo>
                      <a:pt x="35736" y="52822"/>
                      <a:pt x="35844" y="52805"/>
                      <a:pt x="35954" y="52792"/>
                    </a:cubicBezTo>
                    <a:cubicBezTo>
                      <a:pt x="35981" y="52788"/>
                      <a:pt x="36007" y="52785"/>
                      <a:pt x="36035" y="52778"/>
                    </a:cubicBezTo>
                    <a:cubicBezTo>
                      <a:pt x="36076" y="52775"/>
                      <a:pt x="36113" y="52767"/>
                      <a:pt x="36154" y="52764"/>
                    </a:cubicBezTo>
                    <a:cubicBezTo>
                      <a:pt x="36239" y="52751"/>
                      <a:pt x="36321" y="52727"/>
                      <a:pt x="36412" y="52693"/>
                    </a:cubicBezTo>
                    <a:cubicBezTo>
                      <a:pt x="36474" y="52690"/>
                      <a:pt x="36538" y="52690"/>
                      <a:pt x="36603" y="52686"/>
                    </a:cubicBezTo>
                    <a:cubicBezTo>
                      <a:pt x="36627" y="52682"/>
                      <a:pt x="36651" y="52682"/>
                      <a:pt x="36674" y="52682"/>
                    </a:cubicBezTo>
                    <a:cubicBezTo>
                      <a:pt x="36739" y="52679"/>
                      <a:pt x="36803" y="52676"/>
                      <a:pt x="36865" y="52665"/>
                    </a:cubicBezTo>
                    <a:cubicBezTo>
                      <a:pt x="37011" y="52642"/>
                      <a:pt x="37150" y="52516"/>
                      <a:pt x="37202" y="52359"/>
                    </a:cubicBezTo>
                    <a:cubicBezTo>
                      <a:pt x="37260" y="52180"/>
                      <a:pt x="37202" y="51985"/>
                      <a:pt x="37052" y="51860"/>
                    </a:cubicBezTo>
                    <a:cubicBezTo>
                      <a:pt x="37056" y="51853"/>
                      <a:pt x="37059" y="51842"/>
                      <a:pt x="37062" y="51836"/>
                    </a:cubicBezTo>
                    <a:cubicBezTo>
                      <a:pt x="37120" y="51624"/>
                      <a:pt x="37174" y="51393"/>
                      <a:pt x="37226" y="51152"/>
                    </a:cubicBezTo>
                    <a:cubicBezTo>
                      <a:pt x="37263" y="50968"/>
                      <a:pt x="37287" y="50781"/>
                      <a:pt x="37310" y="50597"/>
                    </a:cubicBezTo>
                    <a:cubicBezTo>
                      <a:pt x="37321" y="50502"/>
                      <a:pt x="37334" y="50400"/>
                      <a:pt x="37348" y="50302"/>
                    </a:cubicBezTo>
                    <a:cubicBezTo>
                      <a:pt x="37386" y="50060"/>
                      <a:pt x="37423" y="49801"/>
                      <a:pt x="37450" y="49539"/>
                    </a:cubicBezTo>
                    <a:cubicBezTo>
                      <a:pt x="37460" y="49420"/>
                      <a:pt x="37470" y="49298"/>
                      <a:pt x="37480" y="49183"/>
                    </a:cubicBezTo>
                    <a:cubicBezTo>
                      <a:pt x="37491" y="49053"/>
                      <a:pt x="37501" y="48920"/>
                      <a:pt x="37515" y="48791"/>
                    </a:cubicBezTo>
                    <a:cubicBezTo>
                      <a:pt x="37528" y="48665"/>
                      <a:pt x="37541" y="48533"/>
                      <a:pt x="37559" y="48407"/>
                    </a:cubicBezTo>
                    <a:cubicBezTo>
                      <a:pt x="37573" y="48274"/>
                      <a:pt x="37590" y="48134"/>
                      <a:pt x="37603" y="47999"/>
                    </a:cubicBezTo>
                    <a:lnTo>
                      <a:pt x="37613" y="47893"/>
                    </a:lnTo>
                    <a:cubicBezTo>
                      <a:pt x="37637" y="47672"/>
                      <a:pt x="37657" y="47440"/>
                      <a:pt x="37695" y="47216"/>
                    </a:cubicBezTo>
                    <a:lnTo>
                      <a:pt x="37698" y="47195"/>
                    </a:lnTo>
                    <a:cubicBezTo>
                      <a:pt x="37736" y="46955"/>
                      <a:pt x="37777" y="46706"/>
                      <a:pt x="37804" y="46457"/>
                    </a:cubicBezTo>
                    <a:cubicBezTo>
                      <a:pt x="37817" y="46359"/>
                      <a:pt x="37831" y="46261"/>
                      <a:pt x="37844" y="46165"/>
                    </a:cubicBezTo>
                    <a:cubicBezTo>
                      <a:pt x="37862" y="46032"/>
                      <a:pt x="37882" y="45897"/>
                      <a:pt x="37896" y="45760"/>
                    </a:cubicBezTo>
                    <a:cubicBezTo>
                      <a:pt x="37909" y="45590"/>
                      <a:pt x="37916" y="45420"/>
                      <a:pt x="37919" y="45253"/>
                    </a:cubicBezTo>
                    <a:cubicBezTo>
                      <a:pt x="37923" y="45179"/>
                      <a:pt x="37926" y="45101"/>
                      <a:pt x="37929" y="45025"/>
                    </a:cubicBezTo>
                    <a:cubicBezTo>
                      <a:pt x="37954" y="44498"/>
                      <a:pt x="37974" y="44016"/>
                      <a:pt x="37998" y="43546"/>
                    </a:cubicBezTo>
                    <a:lnTo>
                      <a:pt x="38039" y="42794"/>
                    </a:lnTo>
                    <a:cubicBezTo>
                      <a:pt x="38045" y="42644"/>
                      <a:pt x="38048" y="42529"/>
                      <a:pt x="38048" y="42424"/>
                    </a:cubicBezTo>
                    <a:cubicBezTo>
                      <a:pt x="38052" y="42273"/>
                      <a:pt x="38042" y="42117"/>
                      <a:pt x="38025" y="41913"/>
                    </a:cubicBezTo>
                    <a:cubicBezTo>
                      <a:pt x="38011" y="41766"/>
                      <a:pt x="37984" y="41617"/>
                      <a:pt x="37957" y="41474"/>
                    </a:cubicBezTo>
                    <a:cubicBezTo>
                      <a:pt x="37940" y="41392"/>
                      <a:pt x="37926" y="41311"/>
                      <a:pt x="37913" y="41229"/>
                    </a:cubicBezTo>
                    <a:cubicBezTo>
                      <a:pt x="37879" y="41011"/>
                      <a:pt x="37855" y="40794"/>
                      <a:pt x="37835" y="40603"/>
                    </a:cubicBezTo>
                    <a:cubicBezTo>
                      <a:pt x="37824" y="40464"/>
                      <a:pt x="37821" y="40321"/>
                      <a:pt x="37817" y="40185"/>
                    </a:cubicBezTo>
                    <a:cubicBezTo>
                      <a:pt x="37814" y="40097"/>
                      <a:pt x="37811" y="40011"/>
                      <a:pt x="37807" y="39923"/>
                    </a:cubicBezTo>
                    <a:cubicBezTo>
                      <a:pt x="37797" y="39689"/>
                      <a:pt x="37794" y="39447"/>
                      <a:pt x="37804" y="39178"/>
                    </a:cubicBezTo>
                    <a:cubicBezTo>
                      <a:pt x="37817" y="38725"/>
                      <a:pt x="37848" y="38266"/>
                      <a:pt x="37879" y="37821"/>
                    </a:cubicBezTo>
                    <a:lnTo>
                      <a:pt x="37885" y="37705"/>
                    </a:lnTo>
                    <a:cubicBezTo>
                      <a:pt x="37906" y="37433"/>
                      <a:pt x="37933" y="37185"/>
                      <a:pt x="37974" y="36946"/>
                    </a:cubicBezTo>
                    <a:cubicBezTo>
                      <a:pt x="38022" y="36668"/>
                      <a:pt x="38048" y="36392"/>
                      <a:pt x="38066" y="36185"/>
                    </a:cubicBezTo>
                    <a:cubicBezTo>
                      <a:pt x="38103" y="35786"/>
                      <a:pt x="38124" y="35378"/>
                      <a:pt x="38144" y="34984"/>
                    </a:cubicBezTo>
                    <a:cubicBezTo>
                      <a:pt x="38147" y="34895"/>
                      <a:pt x="38154" y="34806"/>
                      <a:pt x="38158" y="34715"/>
                    </a:cubicBezTo>
                    <a:cubicBezTo>
                      <a:pt x="38171" y="34464"/>
                      <a:pt x="38185" y="34211"/>
                      <a:pt x="38195" y="33960"/>
                    </a:cubicBezTo>
                    <a:lnTo>
                      <a:pt x="38208" y="33684"/>
                    </a:lnTo>
                    <a:cubicBezTo>
                      <a:pt x="38215" y="33610"/>
                      <a:pt x="38219" y="33531"/>
                      <a:pt x="38222" y="33453"/>
                    </a:cubicBezTo>
                    <a:cubicBezTo>
                      <a:pt x="38229" y="33232"/>
                      <a:pt x="38240" y="33004"/>
                      <a:pt x="38263" y="32779"/>
                    </a:cubicBezTo>
                    <a:cubicBezTo>
                      <a:pt x="38293" y="32487"/>
                      <a:pt x="38321" y="32181"/>
                      <a:pt x="38345" y="31837"/>
                    </a:cubicBezTo>
                    <a:cubicBezTo>
                      <a:pt x="38351" y="31732"/>
                      <a:pt x="38365" y="31622"/>
                      <a:pt x="38378" y="31517"/>
                    </a:cubicBezTo>
                    <a:cubicBezTo>
                      <a:pt x="38386" y="31456"/>
                      <a:pt x="38392" y="31398"/>
                      <a:pt x="38399" y="31337"/>
                    </a:cubicBezTo>
                    <a:cubicBezTo>
                      <a:pt x="38416" y="31160"/>
                      <a:pt x="38444" y="30986"/>
                      <a:pt x="38471" y="30820"/>
                    </a:cubicBezTo>
                    <a:cubicBezTo>
                      <a:pt x="38488" y="30724"/>
                      <a:pt x="38508" y="30613"/>
                      <a:pt x="38521" y="30500"/>
                    </a:cubicBezTo>
                    <a:cubicBezTo>
                      <a:pt x="38535" y="30382"/>
                      <a:pt x="38549" y="30252"/>
                      <a:pt x="38559" y="30096"/>
                    </a:cubicBezTo>
                    <a:cubicBezTo>
                      <a:pt x="38569" y="29963"/>
                      <a:pt x="38582" y="29834"/>
                      <a:pt x="38596" y="29704"/>
                    </a:cubicBezTo>
                    <a:cubicBezTo>
                      <a:pt x="38610" y="29586"/>
                      <a:pt x="38620" y="29463"/>
                      <a:pt x="38631" y="29341"/>
                    </a:cubicBezTo>
                    <a:cubicBezTo>
                      <a:pt x="38675" y="28803"/>
                      <a:pt x="38695" y="28269"/>
                      <a:pt x="38712" y="27772"/>
                    </a:cubicBezTo>
                    <a:cubicBezTo>
                      <a:pt x="38722" y="27493"/>
                      <a:pt x="38733" y="27218"/>
                      <a:pt x="38739" y="26932"/>
                    </a:cubicBezTo>
                    <a:lnTo>
                      <a:pt x="38739" y="26891"/>
                    </a:lnTo>
                    <a:cubicBezTo>
                      <a:pt x="38746" y="26650"/>
                      <a:pt x="38753" y="26402"/>
                      <a:pt x="38780" y="26157"/>
                    </a:cubicBezTo>
                    <a:cubicBezTo>
                      <a:pt x="38821" y="25789"/>
                      <a:pt x="38858" y="25418"/>
                      <a:pt x="38896" y="25058"/>
                    </a:cubicBezTo>
                    <a:cubicBezTo>
                      <a:pt x="38913" y="24891"/>
                      <a:pt x="38933" y="24724"/>
                      <a:pt x="38950" y="24557"/>
                    </a:cubicBezTo>
                    <a:cubicBezTo>
                      <a:pt x="38957" y="24479"/>
                      <a:pt x="38964" y="24405"/>
                      <a:pt x="38974" y="24326"/>
                    </a:cubicBezTo>
                    <a:cubicBezTo>
                      <a:pt x="38995" y="24143"/>
                      <a:pt x="39015" y="23952"/>
                      <a:pt x="39028" y="23765"/>
                    </a:cubicBezTo>
                    <a:cubicBezTo>
                      <a:pt x="39039" y="23632"/>
                      <a:pt x="39045" y="23499"/>
                      <a:pt x="39052" y="23367"/>
                    </a:cubicBezTo>
                    <a:cubicBezTo>
                      <a:pt x="39059" y="23245"/>
                      <a:pt x="39066" y="23119"/>
                      <a:pt x="39076" y="22993"/>
                    </a:cubicBezTo>
                    <a:cubicBezTo>
                      <a:pt x="39083" y="22884"/>
                      <a:pt x="39097" y="22775"/>
                      <a:pt x="39107" y="22673"/>
                    </a:cubicBezTo>
                    <a:cubicBezTo>
                      <a:pt x="39120" y="22551"/>
                      <a:pt x="39133" y="22428"/>
                      <a:pt x="39141" y="22306"/>
                    </a:cubicBezTo>
                    <a:cubicBezTo>
                      <a:pt x="39154" y="22119"/>
                      <a:pt x="39161" y="21928"/>
                      <a:pt x="39168" y="21744"/>
                    </a:cubicBezTo>
                    <a:cubicBezTo>
                      <a:pt x="39185" y="21336"/>
                      <a:pt x="39195" y="20979"/>
                      <a:pt x="39199" y="20652"/>
                    </a:cubicBezTo>
                    <a:cubicBezTo>
                      <a:pt x="39202" y="20544"/>
                      <a:pt x="39202" y="20434"/>
                      <a:pt x="39202" y="20329"/>
                    </a:cubicBezTo>
                    <a:cubicBezTo>
                      <a:pt x="39202" y="20207"/>
                      <a:pt x="39202" y="20087"/>
                      <a:pt x="39205" y="19965"/>
                    </a:cubicBezTo>
                    <a:lnTo>
                      <a:pt x="39205" y="19863"/>
                    </a:lnTo>
                    <a:cubicBezTo>
                      <a:pt x="39205" y="19789"/>
                      <a:pt x="39205" y="19714"/>
                      <a:pt x="39209" y="19638"/>
                    </a:cubicBezTo>
                    <a:lnTo>
                      <a:pt x="39215" y="19635"/>
                    </a:lnTo>
                    <a:cubicBezTo>
                      <a:pt x="39256" y="19601"/>
                      <a:pt x="39293" y="19560"/>
                      <a:pt x="39321" y="19513"/>
                    </a:cubicBezTo>
                    <a:cubicBezTo>
                      <a:pt x="39389" y="19411"/>
                      <a:pt x="39403" y="19329"/>
                      <a:pt x="39419" y="19217"/>
                    </a:cubicBezTo>
                    <a:lnTo>
                      <a:pt x="39427" y="19186"/>
                    </a:lnTo>
                    <a:cubicBezTo>
                      <a:pt x="39433" y="19149"/>
                      <a:pt x="39433" y="19108"/>
                      <a:pt x="39436" y="19067"/>
                    </a:cubicBezTo>
                    <a:cubicBezTo>
                      <a:pt x="39436" y="19047"/>
                      <a:pt x="39436" y="19026"/>
                      <a:pt x="39440" y="19006"/>
                    </a:cubicBezTo>
                    <a:cubicBezTo>
                      <a:pt x="39447" y="18911"/>
                      <a:pt x="39457" y="18809"/>
                      <a:pt x="39467" y="18713"/>
                    </a:cubicBezTo>
                    <a:lnTo>
                      <a:pt x="39474" y="18662"/>
                    </a:lnTo>
                    <a:cubicBezTo>
                      <a:pt x="39477" y="18615"/>
                      <a:pt x="39485" y="18567"/>
                      <a:pt x="39488" y="18523"/>
                    </a:cubicBezTo>
                    <a:cubicBezTo>
                      <a:pt x="39505" y="18353"/>
                      <a:pt x="39521" y="18183"/>
                      <a:pt x="39549" y="18013"/>
                    </a:cubicBezTo>
                    <a:cubicBezTo>
                      <a:pt x="39569" y="17907"/>
                      <a:pt x="39590" y="17784"/>
                      <a:pt x="39600" y="17655"/>
                    </a:cubicBezTo>
                    <a:cubicBezTo>
                      <a:pt x="39610" y="17539"/>
                      <a:pt x="39620" y="17445"/>
                      <a:pt x="39634" y="17360"/>
                    </a:cubicBezTo>
                    <a:lnTo>
                      <a:pt x="39644" y="17315"/>
                    </a:lnTo>
                    <a:cubicBezTo>
                      <a:pt x="39654" y="17241"/>
                      <a:pt x="39668" y="17166"/>
                      <a:pt x="39671" y="17087"/>
                    </a:cubicBezTo>
                    <a:cubicBezTo>
                      <a:pt x="39675" y="17026"/>
                      <a:pt x="39678" y="16961"/>
                      <a:pt x="39681" y="16900"/>
                    </a:cubicBezTo>
                    <a:cubicBezTo>
                      <a:pt x="39681" y="16863"/>
                      <a:pt x="39685" y="16829"/>
                      <a:pt x="39685" y="16792"/>
                    </a:cubicBezTo>
                    <a:lnTo>
                      <a:pt x="39692" y="16679"/>
                    </a:lnTo>
                    <a:cubicBezTo>
                      <a:pt x="39698" y="16533"/>
                      <a:pt x="39705" y="16380"/>
                      <a:pt x="39712" y="16233"/>
                    </a:cubicBezTo>
                    <a:cubicBezTo>
                      <a:pt x="39716" y="16094"/>
                      <a:pt x="39712" y="15955"/>
                      <a:pt x="39709" y="15819"/>
                    </a:cubicBezTo>
                    <a:cubicBezTo>
                      <a:pt x="39705" y="15768"/>
                      <a:pt x="39705" y="15713"/>
                      <a:pt x="39705" y="15658"/>
                    </a:cubicBezTo>
                    <a:cubicBezTo>
                      <a:pt x="39702" y="15503"/>
                      <a:pt x="39712" y="15343"/>
                      <a:pt x="39722" y="15189"/>
                    </a:cubicBezTo>
                    <a:cubicBezTo>
                      <a:pt x="39725" y="15148"/>
                      <a:pt x="39725" y="15104"/>
                      <a:pt x="39729" y="15063"/>
                    </a:cubicBezTo>
                    <a:cubicBezTo>
                      <a:pt x="39739" y="14873"/>
                      <a:pt x="39756" y="14676"/>
                      <a:pt x="39777" y="14465"/>
                    </a:cubicBezTo>
                    <a:lnTo>
                      <a:pt x="39783" y="14387"/>
                    </a:lnTo>
                    <a:cubicBezTo>
                      <a:pt x="39791" y="14308"/>
                      <a:pt x="39797" y="14230"/>
                      <a:pt x="39804" y="14151"/>
                    </a:cubicBezTo>
                    <a:cubicBezTo>
                      <a:pt x="39814" y="14063"/>
                      <a:pt x="39814" y="13972"/>
                      <a:pt x="39814" y="13883"/>
                    </a:cubicBezTo>
                    <a:lnTo>
                      <a:pt x="39814" y="13845"/>
                    </a:lnTo>
                    <a:cubicBezTo>
                      <a:pt x="39814" y="13768"/>
                      <a:pt x="39814" y="13689"/>
                      <a:pt x="39811" y="13614"/>
                    </a:cubicBezTo>
                    <a:cubicBezTo>
                      <a:pt x="39807" y="13502"/>
                      <a:pt x="39807" y="13383"/>
                      <a:pt x="39811" y="13267"/>
                    </a:cubicBezTo>
                    <a:cubicBezTo>
                      <a:pt x="39818" y="13118"/>
                      <a:pt x="39824" y="12972"/>
                      <a:pt x="39831" y="12821"/>
                    </a:cubicBezTo>
                    <a:cubicBezTo>
                      <a:pt x="39841" y="12577"/>
                      <a:pt x="39855" y="12328"/>
                      <a:pt x="39862" y="12080"/>
                    </a:cubicBezTo>
                    <a:cubicBezTo>
                      <a:pt x="39868" y="11914"/>
                      <a:pt x="39876" y="11733"/>
                      <a:pt x="39876" y="11556"/>
                    </a:cubicBezTo>
                    <a:cubicBezTo>
                      <a:pt x="39879" y="11328"/>
                      <a:pt x="39858" y="11100"/>
                      <a:pt x="39835" y="10886"/>
                    </a:cubicBezTo>
                    <a:lnTo>
                      <a:pt x="39827" y="10780"/>
                    </a:lnTo>
                    <a:cubicBezTo>
                      <a:pt x="39818" y="10665"/>
                      <a:pt x="39811" y="10543"/>
                      <a:pt x="39797" y="10424"/>
                    </a:cubicBezTo>
                    <a:lnTo>
                      <a:pt x="39791" y="10342"/>
                    </a:lnTo>
                    <a:cubicBezTo>
                      <a:pt x="39766" y="10053"/>
                      <a:pt x="39743" y="9757"/>
                      <a:pt x="39702" y="9468"/>
                    </a:cubicBezTo>
                    <a:cubicBezTo>
                      <a:pt x="39661" y="9199"/>
                      <a:pt x="39631" y="8923"/>
                      <a:pt x="39603" y="8651"/>
                    </a:cubicBezTo>
                    <a:cubicBezTo>
                      <a:pt x="39600" y="8604"/>
                      <a:pt x="39596" y="8556"/>
                      <a:pt x="39593" y="8508"/>
                    </a:cubicBezTo>
                    <a:cubicBezTo>
                      <a:pt x="39582" y="8362"/>
                      <a:pt x="39573" y="8212"/>
                      <a:pt x="39566" y="8066"/>
                    </a:cubicBezTo>
                    <a:cubicBezTo>
                      <a:pt x="39559" y="7920"/>
                      <a:pt x="39562" y="7774"/>
                      <a:pt x="39566" y="7631"/>
                    </a:cubicBezTo>
                    <a:cubicBezTo>
                      <a:pt x="39569" y="7570"/>
                      <a:pt x="39569" y="7508"/>
                      <a:pt x="39569" y="7450"/>
                    </a:cubicBezTo>
                    <a:cubicBezTo>
                      <a:pt x="39576" y="6987"/>
                      <a:pt x="39573" y="6587"/>
                      <a:pt x="39566" y="6219"/>
                    </a:cubicBezTo>
                    <a:cubicBezTo>
                      <a:pt x="39559" y="5954"/>
                      <a:pt x="39538" y="5671"/>
                      <a:pt x="39505" y="5351"/>
                    </a:cubicBezTo>
                    <a:cubicBezTo>
                      <a:pt x="39498" y="5270"/>
                      <a:pt x="39488" y="5188"/>
                      <a:pt x="39477" y="5106"/>
                    </a:cubicBezTo>
                    <a:cubicBezTo>
                      <a:pt x="39471" y="5062"/>
                      <a:pt x="39464" y="5018"/>
                      <a:pt x="39457" y="4974"/>
                    </a:cubicBezTo>
                    <a:cubicBezTo>
                      <a:pt x="39444" y="4848"/>
                      <a:pt x="39430" y="4719"/>
                      <a:pt x="39416" y="4596"/>
                    </a:cubicBezTo>
                    <a:lnTo>
                      <a:pt x="39414" y="4583"/>
                    </a:lnTo>
                    <a:lnTo>
                      <a:pt x="39414" y="4583"/>
                    </a:lnTo>
                    <a:cubicBezTo>
                      <a:pt x="39407" y="4504"/>
                      <a:pt x="39398" y="4424"/>
                      <a:pt x="39389" y="4348"/>
                    </a:cubicBezTo>
                    <a:cubicBezTo>
                      <a:pt x="39382" y="4290"/>
                      <a:pt x="39375" y="4236"/>
                      <a:pt x="39372" y="4181"/>
                    </a:cubicBezTo>
                    <a:cubicBezTo>
                      <a:pt x="39362" y="4056"/>
                      <a:pt x="39348" y="3913"/>
                      <a:pt x="39328" y="3770"/>
                    </a:cubicBezTo>
                    <a:cubicBezTo>
                      <a:pt x="39311" y="3640"/>
                      <a:pt x="39297" y="3525"/>
                      <a:pt x="39284" y="3406"/>
                    </a:cubicBezTo>
                    <a:cubicBezTo>
                      <a:pt x="39280" y="3314"/>
                      <a:pt x="39280" y="3219"/>
                      <a:pt x="39280" y="3123"/>
                    </a:cubicBezTo>
                    <a:cubicBezTo>
                      <a:pt x="39284" y="3062"/>
                      <a:pt x="39284" y="3001"/>
                      <a:pt x="39284" y="2936"/>
                    </a:cubicBezTo>
                    <a:cubicBezTo>
                      <a:pt x="39280" y="2811"/>
                      <a:pt x="39273" y="2685"/>
                      <a:pt x="39267" y="2563"/>
                    </a:cubicBezTo>
                    <a:cubicBezTo>
                      <a:pt x="39263" y="2518"/>
                      <a:pt x="39260" y="2477"/>
                      <a:pt x="39260" y="2436"/>
                    </a:cubicBezTo>
                    <a:cubicBezTo>
                      <a:pt x="39240" y="2106"/>
                      <a:pt x="39263" y="1770"/>
                      <a:pt x="39284" y="1443"/>
                    </a:cubicBezTo>
                    <a:cubicBezTo>
                      <a:pt x="39287" y="1389"/>
                      <a:pt x="39290" y="1334"/>
                      <a:pt x="39293" y="1277"/>
                    </a:cubicBezTo>
                    <a:cubicBezTo>
                      <a:pt x="39297" y="1188"/>
                      <a:pt x="39267" y="1100"/>
                      <a:pt x="39205" y="1032"/>
                    </a:cubicBezTo>
                    <a:cubicBezTo>
                      <a:pt x="39141" y="960"/>
                      <a:pt x="39052" y="919"/>
                      <a:pt x="38960" y="916"/>
                    </a:cubicBezTo>
                    <a:lnTo>
                      <a:pt x="38943" y="916"/>
                    </a:lnTo>
                    <a:cubicBezTo>
                      <a:pt x="38824" y="916"/>
                      <a:pt x="38709" y="980"/>
                      <a:pt x="38648" y="1086"/>
                    </a:cubicBezTo>
                    <a:cubicBezTo>
                      <a:pt x="38562" y="1103"/>
                      <a:pt x="38494" y="1113"/>
                      <a:pt x="38430" y="1123"/>
                    </a:cubicBezTo>
                    <a:cubicBezTo>
                      <a:pt x="38378" y="1123"/>
                      <a:pt x="38328" y="1126"/>
                      <a:pt x="38263" y="1126"/>
                    </a:cubicBezTo>
                    <a:cubicBezTo>
                      <a:pt x="38219" y="1126"/>
                      <a:pt x="38178" y="1126"/>
                      <a:pt x="38133" y="1123"/>
                    </a:cubicBezTo>
                    <a:lnTo>
                      <a:pt x="37909" y="1123"/>
                    </a:lnTo>
                    <a:cubicBezTo>
                      <a:pt x="37831" y="1123"/>
                      <a:pt x="37756" y="1123"/>
                      <a:pt x="37678" y="1120"/>
                    </a:cubicBezTo>
                    <a:cubicBezTo>
                      <a:pt x="37599" y="1120"/>
                      <a:pt x="37518" y="1117"/>
                      <a:pt x="37439" y="1117"/>
                    </a:cubicBezTo>
                    <a:lnTo>
                      <a:pt x="37399" y="1120"/>
                    </a:lnTo>
                    <a:lnTo>
                      <a:pt x="37358" y="1120"/>
                    </a:lnTo>
                    <a:cubicBezTo>
                      <a:pt x="37235" y="1120"/>
                      <a:pt x="37117" y="1117"/>
                      <a:pt x="36998" y="1113"/>
                    </a:cubicBezTo>
                    <a:cubicBezTo>
                      <a:pt x="36906" y="1109"/>
                      <a:pt x="36811" y="1106"/>
                      <a:pt x="36719" y="1106"/>
                    </a:cubicBezTo>
                    <a:lnTo>
                      <a:pt x="36572" y="1103"/>
                    </a:lnTo>
                    <a:cubicBezTo>
                      <a:pt x="36412" y="1103"/>
                      <a:pt x="36246" y="1100"/>
                      <a:pt x="36079" y="1096"/>
                    </a:cubicBezTo>
                    <a:cubicBezTo>
                      <a:pt x="35681" y="1079"/>
                      <a:pt x="35276" y="1045"/>
                      <a:pt x="34885" y="1015"/>
                    </a:cubicBezTo>
                    <a:lnTo>
                      <a:pt x="34739" y="1004"/>
                    </a:lnTo>
                    <a:lnTo>
                      <a:pt x="34684" y="1001"/>
                    </a:lnTo>
                    <a:cubicBezTo>
                      <a:pt x="34313" y="971"/>
                      <a:pt x="33933" y="940"/>
                      <a:pt x="33558" y="875"/>
                    </a:cubicBezTo>
                    <a:lnTo>
                      <a:pt x="33558" y="875"/>
                    </a:lnTo>
                    <a:lnTo>
                      <a:pt x="33586" y="878"/>
                    </a:lnTo>
                    <a:cubicBezTo>
                      <a:pt x="33497" y="861"/>
                      <a:pt x="33406" y="848"/>
                      <a:pt x="33317" y="834"/>
                    </a:cubicBezTo>
                    <a:cubicBezTo>
                      <a:pt x="33259" y="824"/>
                      <a:pt x="33201" y="814"/>
                      <a:pt x="33144" y="803"/>
                    </a:cubicBezTo>
                    <a:cubicBezTo>
                      <a:pt x="33038" y="783"/>
                      <a:pt x="32912" y="762"/>
                      <a:pt x="32790" y="742"/>
                    </a:cubicBezTo>
                    <a:cubicBezTo>
                      <a:pt x="32688" y="729"/>
                      <a:pt x="32589" y="718"/>
                      <a:pt x="32490" y="708"/>
                    </a:cubicBezTo>
                    <a:lnTo>
                      <a:pt x="32412" y="698"/>
                    </a:lnTo>
                    <a:cubicBezTo>
                      <a:pt x="32327" y="688"/>
                      <a:pt x="32239" y="674"/>
                      <a:pt x="32153" y="664"/>
                    </a:cubicBezTo>
                    <a:cubicBezTo>
                      <a:pt x="32123" y="657"/>
                      <a:pt x="32092" y="654"/>
                      <a:pt x="32059" y="651"/>
                    </a:cubicBezTo>
                    <a:cubicBezTo>
                      <a:pt x="31922" y="630"/>
                      <a:pt x="31786" y="616"/>
                      <a:pt x="31650" y="599"/>
                    </a:cubicBezTo>
                    <a:cubicBezTo>
                      <a:pt x="31116" y="545"/>
                      <a:pt x="30569" y="511"/>
                      <a:pt x="30106" y="484"/>
                    </a:cubicBezTo>
                    <a:cubicBezTo>
                      <a:pt x="29861" y="470"/>
                      <a:pt x="29602" y="453"/>
                      <a:pt x="29344" y="426"/>
                    </a:cubicBezTo>
                    <a:cubicBezTo>
                      <a:pt x="29123" y="402"/>
                      <a:pt x="28857" y="375"/>
                      <a:pt x="28589" y="354"/>
                    </a:cubicBezTo>
                    <a:cubicBezTo>
                      <a:pt x="28347" y="338"/>
                      <a:pt x="28099" y="324"/>
                      <a:pt x="27851" y="310"/>
                    </a:cubicBezTo>
                    <a:cubicBezTo>
                      <a:pt x="27650" y="300"/>
                      <a:pt x="27449" y="280"/>
                      <a:pt x="27255" y="259"/>
                    </a:cubicBezTo>
                    <a:lnTo>
                      <a:pt x="27119" y="249"/>
                    </a:lnTo>
                    <a:cubicBezTo>
                      <a:pt x="26598" y="198"/>
                      <a:pt x="26082" y="170"/>
                      <a:pt x="25595" y="147"/>
                    </a:cubicBezTo>
                    <a:cubicBezTo>
                      <a:pt x="25394" y="137"/>
                      <a:pt x="25193" y="130"/>
                      <a:pt x="24989" y="120"/>
                    </a:cubicBezTo>
                    <a:lnTo>
                      <a:pt x="24871" y="113"/>
                    </a:lnTo>
                    <a:cubicBezTo>
                      <a:pt x="24667" y="103"/>
                      <a:pt x="24459" y="103"/>
                      <a:pt x="24255" y="103"/>
                    </a:cubicBezTo>
                    <a:lnTo>
                      <a:pt x="24112" y="103"/>
                    </a:lnTo>
                    <a:cubicBezTo>
                      <a:pt x="23850" y="103"/>
                      <a:pt x="23585" y="96"/>
                      <a:pt x="23299" y="86"/>
                    </a:cubicBezTo>
                    <a:cubicBezTo>
                      <a:pt x="23224" y="82"/>
                      <a:pt x="23146" y="79"/>
                      <a:pt x="23071" y="76"/>
                    </a:cubicBezTo>
                    <a:cubicBezTo>
                      <a:pt x="22891" y="68"/>
                      <a:pt x="22703" y="62"/>
                      <a:pt x="22520" y="59"/>
                    </a:cubicBezTo>
                    <a:lnTo>
                      <a:pt x="21755" y="59"/>
                    </a:lnTo>
                    <a:cubicBezTo>
                      <a:pt x="21530" y="55"/>
                      <a:pt x="21306" y="45"/>
                      <a:pt x="21091" y="35"/>
                    </a:cubicBezTo>
                    <a:cubicBezTo>
                      <a:pt x="20942" y="32"/>
                      <a:pt x="20789" y="24"/>
                      <a:pt x="20639" y="18"/>
                    </a:cubicBezTo>
                    <a:lnTo>
                      <a:pt x="20350" y="4"/>
                    </a:lnTo>
                    <a:cubicBezTo>
                      <a:pt x="20282" y="1"/>
                      <a:pt x="20210" y="1"/>
                      <a:pt x="20136"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7"/>
              <p:cNvSpPr/>
              <p:nvPr/>
            </p:nvSpPr>
            <p:spPr>
              <a:xfrm>
                <a:off x="2808150" y="3487600"/>
                <a:ext cx="256275" cy="1286125"/>
              </a:xfrm>
              <a:custGeom>
                <a:rect b="b" l="l" r="r" t="t"/>
                <a:pathLst>
                  <a:path extrusionOk="0" h="51445" w="10251">
                    <a:moveTo>
                      <a:pt x="4876" y="1"/>
                    </a:moveTo>
                    <a:cubicBezTo>
                      <a:pt x="4849" y="1"/>
                      <a:pt x="4822" y="5"/>
                      <a:pt x="4794" y="14"/>
                    </a:cubicBezTo>
                    <a:lnTo>
                      <a:pt x="4743" y="28"/>
                    </a:lnTo>
                    <a:cubicBezTo>
                      <a:pt x="4627" y="59"/>
                      <a:pt x="4508" y="90"/>
                      <a:pt x="4393" y="103"/>
                    </a:cubicBezTo>
                    <a:lnTo>
                      <a:pt x="4328" y="110"/>
                    </a:lnTo>
                    <a:lnTo>
                      <a:pt x="4321" y="110"/>
                    </a:lnTo>
                    <a:cubicBezTo>
                      <a:pt x="4298" y="110"/>
                      <a:pt x="4274" y="113"/>
                      <a:pt x="4246" y="113"/>
                    </a:cubicBezTo>
                    <a:lnTo>
                      <a:pt x="4230" y="117"/>
                    </a:lnTo>
                    <a:lnTo>
                      <a:pt x="4226" y="117"/>
                    </a:lnTo>
                    <a:cubicBezTo>
                      <a:pt x="4114" y="127"/>
                      <a:pt x="3998" y="134"/>
                      <a:pt x="3889" y="151"/>
                    </a:cubicBezTo>
                    <a:cubicBezTo>
                      <a:pt x="3750" y="171"/>
                      <a:pt x="3631" y="184"/>
                      <a:pt x="3508" y="198"/>
                    </a:cubicBezTo>
                    <a:lnTo>
                      <a:pt x="3478" y="201"/>
                    </a:lnTo>
                    <a:cubicBezTo>
                      <a:pt x="3362" y="212"/>
                      <a:pt x="3246" y="222"/>
                      <a:pt x="3134" y="232"/>
                    </a:cubicBezTo>
                    <a:cubicBezTo>
                      <a:pt x="2960" y="246"/>
                      <a:pt x="2760" y="270"/>
                      <a:pt x="2560" y="307"/>
                    </a:cubicBezTo>
                    <a:cubicBezTo>
                      <a:pt x="2505" y="317"/>
                      <a:pt x="2447" y="324"/>
                      <a:pt x="2382" y="334"/>
                    </a:cubicBezTo>
                    <a:lnTo>
                      <a:pt x="2365" y="334"/>
                    </a:lnTo>
                    <a:cubicBezTo>
                      <a:pt x="2335" y="338"/>
                      <a:pt x="2307" y="341"/>
                      <a:pt x="2277" y="348"/>
                    </a:cubicBezTo>
                    <a:cubicBezTo>
                      <a:pt x="2185" y="358"/>
                      <a:pt x="2087" y="382"/>
                      <a:pt x="1991" y="409"/>
                    </a:cubicBezTo>
                    <a:cubicBezTo>
                      <a:pt x="1777" y="470"/>
                      <a:pt x="1566" y="535"/>
                      <a:pt x="1379" y="658"/>
                    </a:cubicBezTo>
                    <a:cubicBezTo>
                      <a:pt x="1283" y="722"/>
                      <a:pt x="1172" y="797"/>
                      <a:pt x="1079" y="889"/>
                    </a:cubicBezTo>
                    <a:cubicBezTo>
                      <a:pt x="957" y="1011"/>
                      <a:pt x="875" y="1151"/>
                      <a:pt x="817" y="1256"/>
                    </a:cubicBezTo>
                    <a:cubicBezTo>
                      <a:pt x="736" y="1409"/>
                      <a:pt x="679" y="1545"/>
                      <a:pt x="641" y="1664"/>
                    </a:cubicBezTo>
                    <a:cubicBezTo>
                      <a:pt x="600" y="1793"/>
                      <a:pt x="563" y="1926"/>
                      <a:pt x="528" y="2052"/>
                    </a:cubicBezTo>
                    <a:cubicBezTo>
                      <a:pt x="457" y="2307"/>
                      <a:pt x="399" y="2566"/>
                      <a:pt x="352" y="2804"/>
                    </a:cubicBezTo>
                    <a:cubicBezTo>
                      <a:pt x="341" y="2851"/>
                      <a:pt x="332" y="2899"/>
                      <a:pt x="321" y="2947"/>
                    </a:cubicBezTo>
                    <a:lnTo>
                      <a:pt x="311" y="2994"/>
                    </a:lnTo>
                    <a:cubicBezTo>
                      <a:pt x="260" y="3225"/>
                      <a:pt x="212" y="3464"/>
                      <a:pt x="175" y="3699"/>
                    </a:cubicBezTo>
                    <a:cubicBezTo>
                      <a:pt x="131" y="3998"/>
                      <a:pt x="100" y="4263"/>
                      <a:pt x="76" y="4508"/>
                    </a:cubicBezTo>
                    <a:cubicBezTo>
                      <a:pt x="25" y="5066"/>
                      <a:pt x="1" y="5522"/>
                      <a:pt x="1" y="5944"/>
                    </a:cubicBezTo>
                    <a:cubicBezTo>
                      <a:pt x="1" y="6083"/>
                      <a:pt x="8" y="6233"/>
                      <a:pt x="12" y="6362"/>
                    </a:cubicBezTo>
                    <a:lnTo>
                      <a:pt x="15" y="6376"/>
                    </a:lnTo>
                    <a:lnTo>
                      <a:pt x="15" y="6400"/>
                    </a:lnTo>
                    <a:lnTo>
                      <a:pt x="15" y="6406"/>
                    </a:lnTo>
                    <a:cubicBezTo>
                      <a:pt x="18" y="6488"/>
                      <a:pt x="21" y="6569"/>
                      <a:pt x="25" y="6654"/>
                    </a:cubicBezTo>
                    <a:cubicBezTo>
                      <a:pt x="29" y="6831"/>
                      <a:pt x="38" y="7018"/>
                      <a:pt x="49" y="7243"/>
                    </a:cubicBezTo>
                    <a:cubicBezTo>
                      <a:pt x="59" y="7369"/>
                      <a:pt x="62" y="7495"/>
                      <a:pt x="66" y="7624"/>
                    </a:cubicBezTo>
                    <a:cubicBezTo>
                      <a:pt x="69" y="7706"/>
                      <a:pt x="73" y="7787"/>
                      <a:pt x="76" y="7872"/>
                    </a:cubicBezTo>
                    <a:cubicBezTo>
                      <a:pt x="90" y="8148"/>
                      <a:pt x="110" y="8430"/>
                      <a:pt x="137" y="8712"/>
                    </a:cubicBezTo>
                    <a:cubicBezTo>
                      <a:pt x="151" y="8852"/>
                      <a:pt x="164" y="8985"/>
                      <a:pt x="178" y="9124"/>
                    </a:cubicBezTo>
                    <a:lnTo>
                      <a:pt x="209" y="9430"/>
                    </a:lnTo>
                    <a:cubicBezTo>
                      <a:pt x="233" y="9655"/>
                      <a:pt x="256" y="9879"/>
                      <a:pt x="280" y="10104"/>
                    </a:cubicBezTo>
                    <a:lnTo>
                      <a:pt x="277" y="10073"/>
                    </a:lnTo>
                    <a:lnTo>
                      <a:pt x="277" y="10073"/>
                    </a:lnTo>
                    <a:cubicBezTo>
                      <a:pt x="283" y="10172"/>
                      <a:pt x="294" y="10267"/>
                      <a:pt x="304" y="10366"/>
                    </a:cubicBezTo>
                    <a:cubicBezTo>
                      <a:pt x="307" y="10424"/>
                      <a:pt x="311" y="10478"/>
                      <a:pt x="318" y="10536"/>
                    </a:cubicBezTo>
                    <a:cubicBezTo>
                      <a:pt x="321" y="10593"/>
                      <a:pt x="324" y="10651"/>
                      <a:pt x="327" y="10706"/>
                    </a:cubicBezTo>
                    <a:cubicBezTo>
                      <a:pt x="335" y="10822"/>
                      <a:pt x="341" y="10913"/>
                      <a:pt x="341" y="10995"/>
                    </a:cubicBezTo>
                    <a:cubicBezTo>
                      <a:pt x="345" y="11073"/>
                      <a:pt x="348" y="11155"/>
                      <a:pt x="358" y="11254"/>
                    </a:cubicBezTo>
                    <a:cubicBezTo>
                      <a:pt x="365" y="11407"/>
                      <a:pt x="358" y="11567"/>
                      <a:pt x="352" y="11709"/>
                    </a:cubicBezTo>
                    <a:lnTo>
                      <a:pt x="352" y="11716"/>
                    </a:lnTo>
                    <a:lnTo>
                      <a:pt x="352" y="11740"/>
                    </a:lnTo>
                    <a:cubicBezTo>
                      <a:pt x="348" y="11812"/>
                      <a:pt x="348" y="11887"/>
                      <a:pt x="345" y="11961"/>
                    </a:cubicBezTo>
                    <a:cubicBezTo>
                      <a:pt x="345" y="12074"/>
                      <a:pt x="345" y="12190"/>
                      <a:pt x="348" y="12292"/>
                    </a:cubicBezTo>
                    <a:lnTo>
                      <a:pt x="348" y="12301"/>
                    </a:lnTo>
                    <a:lnTo>
                      <a:pt x="348" y="12312"/>
                    </a:lnTo>
                    <a:cubicBezTo>
                      <a:pt x="348" y="12414"/>
                      <a:pt x="352" y="12532"/>
                      <a:pt x="348" y="12648"/>
                    </a:cubicBezTo>
                    <a:cubicBezTo>
                      <a:pt x="345" y="12893"/>
                      <a:pt x="352" y="13121"/>
                      <a:pt x="368" y="13346"/>
                    </a:cubicBezTo>
                    <a:cubicBezTo>
                      <a:pt x="382" y="13509"/>
                      <a:pt x="389" y="13669"/>
                      <a:pt x="399" y="13849"/>
                    </a:cubicBezTo>
                    <a:lnTo>
                      <a:pt x="399" y="13853"/>
                    </a:lnTo>
                    <a:lnTo>
                      <a:pt x="403" y="13931"/>
                    </a:lnTo>
                    <a:cubicBezTo>
                      <a:pt x="406" y="13978"/>
                      <a:pt x="409" y="14030"/>
                      <a:pt x="413" y="14077"/>
                    </a:cubicBezTo>
                    <a:cubicBezTo>
                      <a:pt x="416" y="14193"/>
                      <a:pt x="426" y="14308"/>
                      <a:pt x="437" y="14421"/>
                    </a:cubicBezTo>
                    <a:lnTo>
                      <a:pt x="437" y="14444"/>
                    </a:lnTo>
                    <a:cubicBezTo>
                      <a:pt x="447" y="14557"/>
                      <a:pt x="454" y="14669"/>
                      <a:pt x="461" y="14782"/>
                    </a:cubicBezTo>
                    <a:cubicBezTo>
                      <a:pt x="467" y="14914"/>
                      <a:pt x="470" y="15050"/>
                      <a:pt x="470" y="15179"/>
                    </a:cubicBezTo>
                    <a:cubicBezTo>
                      <a:pt x="470" y="15302"/>
                      <a:pt x="474" y="15397"/>
                      <a:pt x="478" y="15492"/>
                    </a:cubicBezTo>
                    <a:cubicBezTo>
                      <a:pt x="491" y="15907"/>
                      <a:pt x="487" y="16353"/>
                      <a:pt x="467" y="16887"/>
                    </a:cubicBezTo>
                    <a:cubicBezTo>
                      <a:pt x="454" y="17237"/>
                      <a:pt x="437" y="17598"/>
                      <a:pt x="423" y="17914"/>
                    </a:cubicBezTo>
                    <a:lnTo>
                      <a:pt x="420" y="17945"/>
                    </a:lnTo>
                    <a:lnTo>
                      <a:pt x="406" y="18278"/>
                    </a:lnTo>
                    <a:cubicBezTo>
                      <a:pt x="403" y="18339"/>
                      <a:pt x="399" y="18401"/>
                      <a:pt x="396" y="18462"/>
                    </a:cubicBezTo>
                    <a:lnTo>
                      <a:pt x="396" y="18496"/>
                    </a:lnTo>
                    <a:lnTo>
                      <a:pt x="396" y="18500"/>
                    </a:lnTo>
                    <a:lnTo>
                      <a:pt x="393" y="18506"/>
                    </a:lnTo>
                    <a:lnTo>
                      <a:pt x="393" y="18513"/>
                    </a:lnTo>
                    <a:cubicBezTo>
                      <a:pt x="385" y="18683"/>
                      <a:pt x="376" y="18853"/>
                      <a:pt x="376" y="19023"/>
                    </a:cubicBezTo>
                    <a:cubicBezTo>
                      <a:pt x="376" y="19224"/>
                      <a:pt x="385" y="19428"/>
                      <a:pt x="399" y="19625"/>
                    </a:cubicBezTo>
                    <a:lnTo>
                      <a:pt x="399" y="19629"/>
                    </a:lnTo>
                    <a:lnTo>
                      <a:pt x="403" y="19714"/>
                    </a:lnTo>
                    <a:cubicBezTo>
                      <a:pt x="420" y="20016"/>
                      <a:pt x="450" y="20323"/>
                      <a:pt x="481" y="20619"/>
                    </a:cubicBezTo>
                    <a:lnTo>
                      <a:pt x="481" y="20632"/>
                    </a:lnTo>
                    <a:cubicBezTo>
                      <a:pt x="498" y="20782"/>
                      <a:pt x="511" y="20932"/>
                      <a:pt x="525" y="21081"/>
                    </a:cubicBezTo>
                    <a:lnTo>
                      <a:pt x="528" y="21095"/>
                    </a:lnTo>
                    <a:lnTo>
                      <a:pt x="528" y="21119"/>
                    </a:lnTo>
                    <a:cubicBezTo>
                      <a:pt x="539" y="21214"/>
                      <a:pt x="549" y="21309"/>
                      <a:pt x="556" y="21404"/>
                    </a:cubicBezTo>
                    <a:cubicBezTo>
                      <a:pt x="613" y="21959"/>
                      <a:pt x="671" y="22456"/>
                      <a:pt x="732" y="22921"/>
                    </a:cubicBezTo>
                    <a:cubicBezTo>
                      <a:pt x="756" y="23092"/>
                      <a:pt x="781" y="23268"/>
                      <a:pt x="797" y="23411"/>
                    </a:cubicBezTo>
                    <a:lnTo>
                      <a:pt x="797" y="23425"/>
                    </a:lnTo>
                    <a:cubicBezTo>
                      <a:pt x="821" y="23605"/>
                      <a:pt x="842" y="23792"/>
                      <a:pt x="869" y="23976"/>
                    </a:cubicBezTo>
                    <a:cubicBezTo>
                      <a:pt x="869" y="24071"/>
                      <a:pt x="865" y="24174"/>
                      <a:pt x="862" y="24255"/>
                    </a:cubicBezTo>
                    <a:lnTo>
                      <a:pt x="862" y="24265"/>
                    </a:lnTo>
                    <a:cubicBezTo>
                      <a:pt x="862" y="24343"/>
                      <a:pt x="858" y="24425"/>
                      <a:pt x="858" y="24503"/>
                    </a:cubicBezTo>
                    <a:lnTo>
                      <a:pt x="855" y="24609"/>
                    </a:lnTo>
                    <a:cubicBezTo>
                      <a:pt x="855" y="24806"/>
                      <a:pt x="852" y="25010"/>
                      <a:pt x="865" y="25211"/>
                    </a:cubicBezTo>
                    <a:cubicBezTo>
                      <a:pt x="889" y="25708"/>
                      <a:pt x="940" y="26232"/>
                      <a:pt x="1021" y="26864"/>
                    </a:cubicBezTo>
                    <a:cubicBezTo>
                      <a:pt x="1025" y="26881"/>
                      <a:pt x="1025" y="26901"/>
                      <a:pt x="1029" y="26918"/>
                    </a:cubicBezTo>
                    <a:lnTo>
                      <a:pt x="1029" y="27034"/>
                    </a:lnTo>
                    <a:cubicBezTo>
                      <a:pt x="1021" y="27255"/>
                      <a:pt x="1018" y="27486"/>
                      <a:pt x="1025" y="27718"/>
                    </a:cubicBezTo>
                    <a:cubicBezTo>
                      <a:pt x="1032" y="27953"/>
                      <a:pt x="1046" y="28187"/>
                      <a:pt x="1062" y="28405"/>
                    </a:cubicBezTo>
                    <a:cubicBezTo>
                      <a:pt x="1083" y="28656"/>
                      <a:pt x="1097" y="28865"/>
                      <a:pt x="1110" y="29075"/>
                    </a:cubicBezTo>
                    <a:cubicBezTo>
                      <a:pt x="1120" y="29286"/>
                      <a:pt x="1141" y="29497"/>
                      <a:pt x="1164" y="29705"/>
                    </a:cubicBezTo>
                    <a:lnTo>
                      <a:pt x="1175" y="29837"/>
                    </a:lnTo>
                    <a:cubicBezTo>
                      <a:pt x="1181" y="29895"/>
                      <a:pt x="1189" y="29953"/>
                      <a:pt x="1192" y="30014"/>
                    </a:cubicBezTo>
                    <a:cubicBezTo>
                      <a:pt x="1205" y="30204"/>
                      <a:pt x="1219" y="30412"/>
                      <a:pt x="1226" y="30551"/>
                    </a:cubicBezTo>
                    <a:lnTo>
                      <a:pt x="1226" y="30575"/>
                    </a:lnTo>
                    <a:cubicBezTo>
                      <a:pt x="1236" y="30752"/>
                      <a:pt x="1246" y="30953"/>
                      <a:pt x="1260" y="31146"/>
                    </a:cubicBezTo>
                    <a:cubicBezTo>
                      <a:pt x="1274" y="31300"/>
                      <a:pt x="1287" y="31457"/>
                      <a:pt x="1297" y="31609"/>
                    </a:cubicBezTo>
                    <a:lnTo>
                      <a:pt x="1301" y="31647"/>
                    </a:lnTo>
                    <a:cubicBezTo>
                      <a:pt x="1321" y="31912"/>
                      <a:pt x="1341" y="32184"/>
                      <a:pt x="1365" y="32460"/>
                    </a:cubicBezTo>
                    <a:lnTo>
                      <a:pt x="1365" y="32480"/>
                    </a:lnTo>
                    <a:lnTo>
                      <a:pt x="1368" y="32498"/>
                    </a:lnTo>
                    <a:lnTo>
                      <a:pt x="1368" y="32507"/>
                    </a:lnTo>
                    <a:lnTo>
                      <a:pt x="1372" y="32559"/>
                    </a:lnTo>
                    <a:cubicBezTo>
                      <a:pt x="1372" y="32572"/>
                      <a:pt x="1376" y="32586"/>
                      <a:pt x="1376" y="32600"/>
                    </a:cubicBezTo>
                    <a:lnTo>
                      <a:pt x="1376" y="32583"/>
                    </a:lnTo>
                    <a:cubicBezTo>
                      <a:pt x="1386" y="32718"/>
                      <a:pt x="1399" y="32854"/>
                      <a:pt x="1409" y="32983"/>
                    </a:cubicBezTo>
                    <a:cubicBezTo>
                      <a:pt x="1430" y="33232"/>
                      <a:pt x="1450" y="33473"/>
                      <a:pt x="1470" y="33763"/>
                    </a:cubicBezTo>
                    <a:lnTo>
                      <a:pt x="1475" y="33776"/>
                    </a:lnTo>
                    <a:cubicBezTo>
                      <a:pt x="1495" y="34065"/>
                      <a:pt x="1519" y="34365"/>
                      <a:pt x="1542" y="34664"/>
                    </a:cubicBezTo>
                    <a:cubicBezTo>
                      <a:pt x="1580" y="35090"/>
                      <a:pt x="1621" y="35549"/>
                      <a:pt x="1675" y="36021"/>
                    </a:cubicBezTo>
                    <a:cubicBezTo>
                      <a:pt x="1682" y="36137"/>
                      <a:pt x="1692" y="36249"/>
                      <a:pt x="1699" y="36365"/>
                    </a:cubicBezTo>
                    <a:cubicBezTo>
                      <a:pt x="1709" y="36514"/>
                      <a:pt x="1723" y="36665"/>
                      <a:pt x="1733" y="36811"/>
                    </a:cubicBezTo>
                    <a:cubicBezTo>
                      <a:pt x="1760" y="37134"/>
                      <a:pt x="1797" y="37467"/>
                      <a:pt x="1828" y="37763"/>
                    </a:cubicBezTo>
                    <a:lnTo>
                      <a:pt x="1842" y="37879"/>
                    </a:lnTo>
                    <a:cubicBezTo>
                      <a:pt x="1858" y="38090"/>
                      <a:pt x="1875" y="38297"/>
                      <a:pt x="1893" y="38508"/>
                    </a:cubicBezTo>
                    <a:lnTo>
                      <a:pt x="1899" y="38576"/>
                    </a:lnTo>
                    <a:cubicBezTo>
                      <a:pt x="1919" y="38835"/>
                      <a:pt x="1940" y="39103"/>
                      <a:pt x="1964" y="39368"/>
                    </a:cubicBezTo>
                    <a:lnTo>
                      <a:pt x="1964" y="39376"/>
                    </a:lnTo>
                    <a:lnTo>
                      <a:pt x="1964" y="39379"/>
                    </a:lnTo>
                    <a:lnTo>
                      <a:pt x="1964" y="39386"/>
                    </a:lnTo>
                    <a:cubicBezTo>
                      <a:pt x="1968" y="39396"/>
                      <a:pt x="1968" y="39403"/>
                      <a:pt x="1968" y="39409"/>
                    </a:cubicBezTo>
                    <a:lnTo>
                      <a:pt x="1968" y="39423"/>
                    </a:lnTo>
                    <a:lnTo>
                      <a:pt x="1981" y="39576"/>
                    </a:lnTo>
                    <a:lnTo>
                      <a:pt x="1974" y="39467"/>
                    </a:lnTo>
                    <a:lnTo>
                      <a:pt x="1974" y="39467"/>
                    </a:lnTo>
                    <a:cubicBezTo>
                      <a:pt x="2001" y="39773"/>
                      <a:pt x="2032" y="40093"/>
                      <a:pt x="2059" y="40376"/>
                    </a:cubicBezTo>
                    <a:lnTo>
                      <a:pt x="2062" y="40389"/>
                    </a:lnTo>
                    <a:lnTo>
                      <a:pt x="2070" y="40488"/>
                    </a:lnTo>
                    <a:cubicBezTo>
                      <a:pt x="2097" y="40818"/>
                      <a:pt x="2124" y="41151"/>
                      <a:pt x="2155" y="41478"/>
                    </a:cubicBezTo>
                    <a:lnTo>
                      <a:pt x="2155" y="41444"/>
                    </a:lnTo>
                    <a:cubicBezTo>
                      <a:pt x="2158" y="41498"/>
                      <a:pt x="2164" y="41556"/>
                      <a:pt x="2168" y="41614"/>
                    </a:cubicBezTo>
                    <a:lnTo>
                      <a:pt x="2172" y="41631"/>
                    </a:lnTo>
                    <a:lnTo>
                      <a:pt x="2172" y="41634"/>
                    </a:lnTo>
                    <a:cubicBezTo>
                      <a:pt x="2178" y="41716"/>
                      <a:pt x="2189" y="41797"/>
                      <a:pt x="2195" y="41882"/>
                    </a:cubicBezTo>
                    <a:cubicBezTo>
                      <a:pt x="2202" y="41957"/>
                      <a:pt x="2209" y="42036"/>
                      <a:pt x="2219" y="42114"/>
                    </a:cubicBezTo>
                    <a:lnTo>
                      <a:pt x="2222" y="42165"/>
                    </a:lnTo>
                    <a:cubicBezTo>
                      <a:pt x="2233" y="42254"/>
                      <a:pt x="2239" y="42342"/>
                      <a:pt x="2250" y="42427"/>
                    </a:cubicBezTo>
                    <a:cubicBezTo>
                      <a:pt x="2277" y="42764"/>
                      <a:pt x="2304" y="43022"/>
                      <a:pt x="2335" y="43267"/>
                    </a:cubicBezTo>
                    <a:cubicBezTo>
                      <a:pt x="2348" y="43372"/>
                      <a:pt x="2362" y="43474"/>
                      <a:pt x="2376" y="43580"/>
                    </a:cubicBezTo>
                    <a:lnTo>
                      <a:pt x="2379" y="43597"/>
                    </a:lnTo>
                    <a:lnTo>
                      <a:pt x="2379" y="43611"/>
                    </a:lnTo>
                    <a:cubicBezTo>
                      <a:pt x="2403" y="43777"/>
                      <a:pt x="2423" y="43948"/>
                      <a:pt x="2444" y="44117"/>
                    </a:cubicBezTo>
                    <a:cubicBezTo>
                      <a:pt x="2461" y="44257"/>
                      <a:pt x="2478" y="44400"/>
                      <a:pt x="2498" y="44540"/>
                    </a:cubicBezTo>
                    <a:lnTo>
                      <a:pt x="2502" y="44567"/>
                    </a:lnTo>
                    <a:cubicBezTo>
                      <a:pt x="2539" y="44876"/>
                      <a:pt x="2583" y="45226"/>
                      <a:pt x="2613" y="45563"/>
                    </a:cubicBezTo>
                    <a:lnTo>
                      <a:pt x="2614" y="45561"/>
                    </a:lnTo>
                    <a:lnTo>
                      <a:pt x="2614" y="45561"/>
                    </a:lnTo>
                    <a:cubicBezTo>
                      <a:pt x="2639" y="45828"/>
                      <a:pt x="2669" y="46049"/>
                      <a:pt x="2706" y="46261"/>
                    </a:cubicBezTo>
                    <a:cubicBezTo>
                      <a:pt x="2743" y="46479"/>
                      <a:pt x="2781" y="46696"/>
                      <a:pt x="2817" y="46937"/>
                    </a:cubicBezTo>
                    <a:cubicBezTo>
                      <a:pt x="2842" y="47070"/>
                      <a:pt x="2872" y="47206"/>
                      <a:pt x="2899" y="47325"/>
                    </a:cubicBezTo>
                    <a:lnTo>
                      <a:pt x="2903" y="47332"/>
                    </a:lnTo>
                    <a:cubicBezTo>
                      <a:pt x="2920" y="47410"/>
                      <a:pt x="2944" y="47506"/>
                      <a:pt x="2964" y="47601"/>
                    </a:cubicBezTo>
                    <a:lnTo>
                      <a:pt x="2981" y="47699"/>
                    </a:lnTo>
                    <a:lnTo>
                      <a:pt x="2988" y="47719"/>
                    </a:lnTo>
                    <a:cubicBezTo>
                      <a:pt x="3022" y="47893"/>
                      <a:pt x="3059" y="48087"/>
                      <a:pt x="3111" y="48267"/>
                    </a:cubicBezTo>
                    <a:cubicBezTo>
                      <a:pt x="3124" y="48315"/>
                      <a:pt x="3141" y="48363"/>
                      <a:pt x="3155" y="48410"/>
                    </a:cubicBezTo>
                    <a:lnTo>
                      <a:pt x="3169" y="48451"/>
                    </a:lnTo>
                    <a:cubicBezTo>
                      <a:pt x="3178" y="48495"/>
                      <a:pt x="3192" y="48540"/>
                      <a:pt x="3205" y="48584"/>
                    </a:cubicBezTo>
                    <a:cubicBezTo>
                      <a:pt x="3243" y="48710"/>
                      <a:pt x="3271" y="48842"/>
                      <a:pt x="3291" y="48955"/>
                    </a:cubicBezTo>
                    <a:cubicBezTo>
                      <a:pt x="3301" y="49005"/>
                      <a:pt x="3307" y="49057"/>
                      <a:pt x="3318" y="49107"/>
                    </a:cubicBezTo>
                    <a:lnTo>
                      <a:pt x="3318" y="49115"/>
                    </a:lnTo>
                    <a:cubicBezTo>
                      <a:pt x="3328" y="49165"/>
                      <a:pt x="3335" y="49220"/>
                      <a:pt x="3345" y="49271"/>
                    </a:cubicBezTo>
                    <a:cubicBezTo>
                      <a:pt x="3376" y="49424"/>
                      <a:pt x="3420" y="49567"/>
                      <a:pt x="3481" y="49710"/>
                    </a:cubicBezTo>
                    <a:cubicBezTo>
                      <a:pt x="3536" y="49832"/>
                      <a:pt x="3618" y="49955"/>
                      <a:pt x="3706" y="50050"/>
                    </a:cubicBezTo>
                    <a:cubicBezTo>
                      <a:pt x="3838" y="50186"/>
                      <a:pt x="4018" y="50275"/>
                      <a:pt x="4192" y="50352"/>
                    </a:cubicBezTo>
                    <a:cubicBezTo>
                      <a:pt x="4348" y="50421"/>
                      <a:pt x="4512" y="50479"/>
                      <a:pt x="4679" y="50523"/>
                    </a:cubicBezTo>
                    <a:lnTo>
                      <a:pt x="4695" y="50526"/>
                    </a:lnTo>
                    <a:cubicBezTo>
                      <a:pt x="4808" y="50556"/>
                      <a:pt x="4930" y="50591"/>
                      <a:pt x="5046" y="50635"/>
                    </a:cubicBezTo>
                    <a:cubicBezTo>
                      <a:pt x="5097" y="50655"/>
                      <a:pt x="5148" y="50679"/>
                      <a:pt x="5192" y="50699"/>
                    </a:cubicBezTo>
                    <a:lnTo>
                      <a:pt x="5199" y="50703"/>
                    </a:lnTo>
                    <a:cubicBezTo>
                      <a:pt x="5291" y="50744"/>
                      <a:pt x="5386" y="50788"/>
                      <a:pt x="5488" y="50815"/>
                    </a:cubicBezTo>
                    <a:cubicBezTo>
                      <a:pt x="5654" y="50863"/>
                      <a:pt x="5832" y="50894"/>
                      <a:pt x="6001" y="50924"/>
                    </a:cubicBezTo>
                    <a:lnTo>
                      <a:pt x="6087" y="50938"/>
                    </a:lnTo>
                    <a:cubicBezTo>
                      <a:pt x="6165" y="50952"/>
                      <a:pt x="6243" y="50961"/>
                      <a:pt x="6318" y="50975"/>
                    </a:cubicBezTo>
                    <a:cubicBezTo>
                      <a:pt x="6379" y="50985"/>
                      <a:pt x="6437" y="50992"/>
                      <a:pt x="6495" y="51002"/>
                    </a:cubicBezTo>
                    <a:cubicBezTo>
                      <a:pt x="6668" y="51037"/>
                      <a:pt x="6838" y="51067"/>
                      <a:pt x="7012" y="51094"/>
                    </a:cubicBezTo>
                    <a:cubicBezTo>
                      <a:pt x="7087" y="51108"/>
                      <a:pt x="7162" y="51118"/>
                      <a:pt x="7233" y="51128"/>
                    </a:cubicBezTo>
                    <a:lnTo>
                      <a:pt x="7243" y="51128"/>
                    </a:lnTo>
                    <a:lnTo>
                      <a:pt x="7254" y="51132"/>
                    </a:lnTo>
                    <a:cubicBezTo>
                      <a:pt x="7332" y="51142"/>
                      <a:pt x="7417" y="51152"/>
                      <a:pt x="7499" y="51166"/>
                    </a:cubicBezTo>
                    <a:cubicBezTo>
                      <a:pt x="7563" y="51179"/>
                      <a:pt x="7631" y="51189"/>
                      <a:pt x="7695" y="51203"/>
                    </a:cubicBezTo>
                    <a:cubicBezTo>
                      <a:pt x="7744" y="51210"/>
                      <a:pt x="7788" y="51220"/>
                      <a:pt x="7835" y="51230"/>
                    </a:cubicBezTo>
                    <a:lnTo>
                      <a:pt x="7842" y="51230"/>
                    </a:lnTo>
                    <a:cubicBezTo>
                      <a:pt x="8026" y="51268"/>
                      <a:pt x="8216" y="51305"/>
                      <a:pt x="8407" y="51326"/>
                    </a:cubicBezTo>
                    <a:cubicBezTo>
                      <a:pt x="8424" y="51326"/>
                      <a:pt x="8441" y="51329"/>
                      <a:pt x="8458" y="51329"/>
                    </a:cubicBezTo>
                    <a:lnTo>
                      <a:pt x="8485" y="51332"/>
                    </a:lnTo>
                    <a:lnTo>
                      <a:pt x="8512" y="51336"/>
                    </a:lnTo>
                    <a:cubicBezTo>
                      <a:pt x="8584" y="51343"/>
                      <a:pt x="8659" y="51349"/>
                      <a:pt x="8733" y="51360"/>
                    </a:cubicBezTo>
                    <a:lnTo>
                      <a:pt x="8777" y="51366"/>
                    </a:lnTo>
                    <a:lnTo>
                      <a:pt x="8788" y="51370"/>
                    </a:lnTo>
                    <a:cubicBezTo>
                      <a:pt x="8843" y="51377"/>
                      <a:pt x="8904" y="51387"/>
                      <a:pt x="8965" y="51393"/>
                    </a:cubicBezTo>
                    <a:cubicBezTo>
                      <a:pt x="9019" y="51401"/>
                      <a:pt x="9070" y="51404"/>
                      <a:pt x="9121" y="51410"/>
                    </a:cubicBezTo>
                    <a:lnTo>
                      <a:pt x="9124" y="51410"/>
                    </a:lnTo>
                    <a:cubicBezTo>
                      <a:pt x="9190" y="51414"/>
                      <a:pt x="9254" y="51421"/>
                      <a:pt x="9319" y="51431"/>
                    </a:cubicBezTo>
                    <a:cubicBezTo>
                      <a:pt x="9376" y="51438"/>
                      <a:pt x="9438" y="51445"/>
                      <a:pt x="9499" y="51445"/>
                    </a:cubicBezTo>
                    <a:cubicBezTo>
                      <a:pt x="9577" y="51445"/>
                      <a:pt x="9655" y="51438"/>
                      <a:pt x="9733" y="51424"/>
                    </a:cubicBezTo>
                    <a:cubicBezTo>
                      <a:pt x="9893" y="51397"/>
                      <a:pt x="10022" y="51316"/>
                      <a:pt x="10121" y="51183"/>
                    </a:cubicBezTo>
                    <a:cubicBezTo>
                      <a:pt x="10251" y="51006"/>
                      <a:pt x="10243" y="50801"/>
                      <a:pt x="10217" y="50663"/>
                    </a:cubicBezTo>
                    <a:cubicBezTo>
                      <a:pt x="10203" y="50605"/>
                      <a:pt x="10182" y="50547"/>
                      <a:pt x="10165" y="50492"/>
                    </a:cubicBezTo>
                    <a:lnTo>
                      <a:pt x="10162" y="50489"/>
                    </a:lnTo>
                    <a:cubicBezTo>
                      <a:pt x="10155" y="50468"/>
                      <a:pt x="10149" y="50448"/>
                      <a:pt x="10141" y="50431"/>
                    </a:cubicBezTo>
                    <a:cubicBezTo>
                      <a:pt x="10108" y="50329"/>
                      <a:pt x="10070" y="50217"/>
                      <a:pt x="10033" y="50104"/>
                    </a:cubicBezTo>
                    <a:cubicBezTo>
                      <a:pt x="9954" y="49876"/>
                      <a:pt x="9904" y="49703"/>
                      <a:pt x="9870" y="49536"/>
                    </a:cubicBezTo>
                    <a:cubicBezTo>
                      <a:pt x="9832" y="49352"/>
                      <a:pt x="9802" y="49165"/>
                      <a:pt x="9781" y="48975"/>
                    </a:cubicBezTo>
                    <a:cubicBezTo>
                      <a:pt x="9777" y="48938"/>
                      <a:pt x="9774" y="48900"/>
                      <a:pt x="9774" y="48867"/>
                    </a:cubicBezTo>
                    <a:lnTo>
                      <a:pt x="9771" y="48839"/>
                    </a:lnTo>
                    <a:lnTo>
                      <a:pt x="9771" y="48822"/>
                    </a:lnTo>
                    <a:cubicBezTo>
                      <a:pt x="9768" y="48760"/>
                      <a:pt x="9764" y="48699"/>
                      <a:pt x="9757" y="48638"/>
                    </a:cubicBezTo>
                    <a:cubicBezTo>
                      <a:pt x="9747" y="48512"/>
                      <a:pt x="9737" y="48383"/>
                      <a:pt x="9723" y="48257"/>
                    </a:cubicBezTo>
                    <a:lnTo>
                      <a:pt x="9723" y="48250"/>
                    </a:lnTo>
                    <a:cubicBezTo>
                      <a:pt x="9710" y="48080"/>
                      <a:pt x="9696" y="47907"/>
                      <a:pt x="9689" y="47733"/>
                    </a:cubicBezTo>
                    <a:cubicBezTo>
                      <a:pt x="9679" y="47515"/>
                      <a:pt x="9665" y="47284"/>
                      <a:pt x="9642" y="47039"/>
                    </a:cubicBezTo>
                    <a:cubicBezTo>
                      <a:pt x="9628" y="46931"/>
                      <a:pt x="9611" y="46815"/>
                      <a:pt x="9598" y="46713"/>
                    </a:cubicBezTo>
                    <a:lnTo>
                      <a:pt x="9594" y="46703"/>
                    </a:lnTo>
                    <a:lnTo>
                      <a:pt x="9590" y="46686"/>
                    </a:lnTo>
                    <a:cubicBezTo>
                      <a:pt x="9581" y="46617"/>
                      <a:pt x="9570" y="46550"/>
                      <a:pt x="9563" y="46482"/>
                    </a:cubicBezTo>
                    <a:cubicBezTo>
                      <a:pt x="9557" y="46438"/>
                      <a:pt x="9553" y="46393"/>
                      <a:pt x="9546" y="46345"/>
                    </a:cubicBezTo>
                    <a:lnTo>
                      <a:pt x="9546" y="46342"/>
                    </a:lnTo>
                    <a:lnTo>
                      <a:pt x="9543" y="46332"/>
                    </a:lnTo>
                    <a:cubicBezTo>
                      <a:pt x="9526" y="46185"/>
                      <a:pt x="9505" y="46030"/>
                      <a:pt x="9492" y="45876"/>
                    </a:cubicBezTo>
                    <a:lnTo>
                      <a:pt x="9492" y="45907"/>
                    </a:lnTo>
                    <a:cubicBezTo>
                      <a:pt x="9468" y="45648"/>
                      <a:pt x="9427" y="45366"/>
                      <a:pt x="9369" y="45025"/>
                    </a:cubicBezTo>
                    <a:cubicBezTo>
                      <a:pt x="9345" y="44879"/>
                      <a:pt x="9325" y="44730"/>
                      <a:pt x="9305" y="44597"/>
                    </a:cubicBezTo>
                    <a:lnTo>
                      <a:pt x="9305" y="44590"/>
                    </a:lnTo>
                    <a:lnTo>
                      <a:pt x="9305" y="44584"/>
                    </a:lnTo>
                    <a:cubicBezTo>
                      <a:pt x="9284" y="44444"/>
                      <a:pt x="9267" y="44304"/>
                      <a:pt x="9243" y="44165"/>
                    </a:cubicBezTo>
                    <a:cubicBezTo>
                      <a:pt x="9220" y="44036"/>
                      <a:pt x="9199" y="43907"/>
                      <a:pt x="9179" y="43774"/>
                    </a:cubicBezTo>
                    <a:cubicBezTo>
                      <a:pt x="9165" y="43695"/>
                      <a:pt x="9158" y="43614"/>
                      <a:pt x="9149" y="43539"/>
                    </a:cubicBezTo>
                    <a:lnTo>
                      <a:pt x="9145" y="43532"/>
                    </a:lnTo>
                    <a:lnTo>
                      <a:pt x="9145" y="43529"/>
                    </a:lnTo>
                    <a:lnTo>
                      <a:pt x="9141" y="43502"/>
                    </a:lnTo>
                    <a:cubicBezTo>
                      <a:pt x="9135" y="43433"/>
                      <a:pt x="9124" y="43366"/>
                      <a:pt x="9114" y="43301"/>
                    </a:cubicBezTo>
                    <a:cubicBezTo>
                      <a:pt x="9104" y="43216"/>
                      <a:pt x="9091" y="43135"/>
                      <a:pt x="9077" y="43050"/>
                    </a:cubicBezTo>
                    <a:lnTo>
                      <a:pt x="9074" y="43025"/>
                    </a:lnTo>
                    <a:lnTo>
                      <a:pt x="9070" y="43019"/>
                    </a:lnTo>
                    <a:lnTo>
                      <a:pt x="9067" y="42981"/>
                    </a:lnTo>
                    <a:cubicBezTo>
                      <a:pt x="9060" y="42940"/>
                      <a:pt x="9053" y="42896"/>
                      <a:pt x="9047" y="42855"/>
                    </a:cubicBezTo>
                    <a:cubicBezTo>
                      <a:pt x="9022" y="42716"/>
                      <a:pt x="9009" y="42573"/>
                      <a:pt x="8995" y="42437"/>
                    </a:cubicBezTo>
                    <a:lnTo>
                      <a:pt x="8995" y="42420"/>
                    </a:lnTo>
                    <a:cubicBezTo>
                      <a:pt x="8968" y="42127"/>
                      <a:pt x="8945" y="41886"/>
                      <a:pt x="8917" y="41662"/>
                    </a:cubicBezTo>
                    <a:cubicBezTo>
                      <a:pt x="8910" y="41596"/>
                      <a:pt x="8900" y="41535"/>
                      <a:pt x="8893" y="41474"/>
                    </a:cubicBezTo>
                    <a:lnTo>
                      <a:pt x="8887" y="41413"/>
                    </a:lnTo>
                    <a:lnTo>
                      <a:pt x="8879" y="41352"/>
                    </a:lnTo>
                    <a:lnTo>
                      <a:pt x="8876" y="41328"/>
                    </a:lnTo>
                    <a:cubicBezTo>
                      <a:pt x="8856" y="41185"/>
                      <a:pt x="8838" y="41039"/>
                      <a:pt x="8822" y="40896"/>
                    </a:cubicBezTo>
                    <a:cubicBezTo>
                      <a:pt x="8798" y="40695"/>
                      <a:pt x="8771" y="40488"/>
                      <a:pt x="8747" y="40321"/>
                    </a:cubicBezTo>
                    <a:lnTo>
                      <a:pt x="8730" y="40188"/>
                    </a:lnTo>
                    <a:cubicBezTo>
                      <a:pt x="8716" y="40083"/>
                      <a:pt x="8706" y="39981"/>
                      <a:pt x="8692" y="39875"/>
                    </a:cubicBezTo>
                    <a:lnTo>
                      <a:pt x="8692" y="39866"/>
                    </a:lnTo>
                    <a:cubicBezTo>
                      <a:pt x="8679" y="39746"/>
                      <a:pt x="8665" y="39613"/>
                      <a:pt x="8645" y="39481"/>
                    </a:cubicBezTo>
                    <a:cubicBezTo>
                      <a:pt x="8628" y="39376"/>
                      <a:pt x="8611" y="39270"/>
                      <a:pt x="8594" y="39168"/>
                    </a:cubicBezTo>
                    <a:lnTo>
                      <a:pt x="8590" y="39141"/>
                    </a:lnTo>
                    <a:lnTo>
                      <a:pt x="8590" y="39134"/>
                    </a:lnTo>
                    <a:cubicBezTo>
                      <a:pt x="8573" y="39029"/>
                      <a:pt x="8553" y="38916"/>
                      <a:pt x="8540" y="38808"/>
                    </a:cubicBezTo>
                    <a:cubicBezTo>
                      <a:pt x="8512" y="38624"/>
                      <a:pt x="8491" y="38437"/>
                      <a:pt x="8478" y="38283"/>
                    </a:cubicBezTo>
                    <a:cubicBezTo>
                      <a:pt x="8471" y="38202"/>
                      <a:pt x="8465" y="38123"/>
                      <a:pt x="8455" y="38045"/>
                    </a:cubicBezTo>
                    <a:cubicBezTo>
                      <a:pt x="8427" y="37794"/>
                      <a:pt x="8397" y="37572"/>
                      <a:pt x="8366" y="37376"/>
                    </a:cubicBezTo>
                    <a:lnTo>
                      <a:pt x="8349" y="37266"/>
                    </a:lnTo>
                    <a:lnTo>
                      <a:pt x="8349" y="37263"/>
                    </a:lnTo>
                    <a:cubicBezTo>
                      <a:pt x="8318" y="37065"/>
                      <a:pt x="8287" y="36872"/>
                      <a:pt x="8267" y="36674"/>
                    </a:cubicBezTo>
                    <a:cubicBezTo>
                      <a:pt x="8257" y="36596"/>
                      <a:pt x="8251" y="36518"/>
                      <a:pt x="8240" y="36440"/>
                    </a:cubicBezTo>
                    <a:lnTo>
                      <a:pt x="8240" y="36412"/>
                    </a:lnTo>
                    <a:lnTo>
                      <a:pt x="8237" y="36382"/>
                    </a:lnTo>
                    <a:cubicBezTo>
                      <a:pt x="8223" y="36266"/>
                      <a:pt x="8210" y="36151"/>
                      <a:pt x="8199" y="36035"/>
                    </a:cubicBezTo>
                    <a:cubicBezTo>
                      <a:pt x="8189" y="35899"/>
                      <a:pt x="8182" y="35770"/>
                      <a:pt x="8182" y="35644"/>
                    </a:cubicBezTo>
                    <a:lnTo>
                      <a:pt x="8182" y="35481"/>
                    </a:lnTo>
                    <a:lnTo>
                      <a:pt x="8182" y="35470"/>
                    </a:lnTo>
                    <a:lnTo>
                      <a:pt x="8182" y="35464"/>
                    </a:lnTo>
                    <a:lnTo>
                      <a:pt x="8182" y="35457"/>
                    </a:lnTo>
                    <a:cubicBezTo>
                      <a:pt x="8185" y="35392"/>
                      <a:pt x="8185" y="35321"/>
                      <a:pt x="8185" y="35253"/>
                    </a:cubicBezTo>
                    <a:cubicBezTo>
                      <a:pt x="8179" y="35065"/>
                      <a:pt x="8172" y="34878"/>
                      <a:pt x="8165" y="34668"/>
                    </a:cubicBezTo>
                    <a:lnTo>
                      <a:pt x="8165" y="34654"/>
                    </a:lnTo>
                    <a:cubicBezTo>
                      <a:pt x="8162" y="34548"/>
                      <a:pt x="8155" y="34440"/>
                      <a:pt x="8152" y="34330"/>
                    </a:cubicBezTo>
                    <a:cubicBezTo>
                      <a:pt x="8152" y="34286"/>
                      <a:pt x="8149" y="34242"/>
                      <a:pt x="8149" y="34195"/>
                    </a:cubicBezTo>
                    <a:lnTo>
                      <a:pt x="8145" y="34126"/>
                    </a:lnTo>
                    <a:cubicBezTo>
                      <a:pt x="8138" y="33916"/>
                      <a:pt x="8131" y="33674"/>
                      <a:pt x="8118" y="33443"/>
                    </a:cubicBezTo>
                    <a:cubicBezTo>
                      <a:pt x="8104" y="33215"/>
                      <a:pt x="8080" y="32974"/>
                      <a:pt x="8060" y="32766"/>
                    </a:cubicBezTo>
                    <a:lnTo>
                      <a:pt x="8053" y="32708"/>
                    </a:lnTo>
                    <a:cubicBezTo>
                      <a:pt x="8047" y="32654"/>
                      <a:pt x="8042" y="32600"/>
                      <a:pt x="8036" y="32542"/>
                    </a:cubicBezTo>
                    <a:cubicBezTo>
                      <a:pt x="8029" y="32473"/>
                      <a:pt x="8026" y="32402"/>
                      <a:pt x="8019" y="32330"/>
                    </a:cubicBezTo>
                    <a:lnTo>
                      <a:pt x="8016" y="32280"/>
                    </a:lnTo>
                    <a:lnTo>
                      <a:pt x="8016" y="32269"/>
                    </a:lnTo>
                    <a:cubicBezTo>
                      <a:pt x="8002" y="32096"/>
                      <a:pt x="7989" y="31881"/>
                      <a:pt x="7968" y="31681"/>
                    </a:cubicBezTo>
                    <a:cubicBezTo>
                      <a:pt x="7958" y="31565"/>
                      <a:pt x="7940" y="31446"/>
                      <a:pt x="7927" y="31334"/>
                    </a:cubicBezTo>
                    <a:lnTo>
                      <a:pt x="7927" y="31324"/>
                    </a:lnTo>
                    <a:lnTo>
                      <a:pt x="7924" y="31306"/>
                    </a:lnTo>
                    <a:cubicBezTo>
                      <a:pt x="7913" y="31218"/>
                      <a:pt x="7900" y="31110"/>
                      <a:pt x="7890" y="31008"/>
                    </a:cubicBezTo>
                    <a:cubicBezTo>
                      <a:pt x="7879" y="30915"/>
                      <a:pt x="7873" y="30824"/>
                      <a:pt x="7863" y="30732"/>
                    </a:cubicBezTo>
                    <a:cubicBezTo>
                      <a:pt x="7852" y="30603"/>
                      <a:pt x="7846" y="30473"/>
                      <a:pt x="7838" y="30355"/>
                    </a:cubicBezTo>
                    <a:lnTo>
                      <a:pt x="7838" y="30347"/>
                    </a:lnTo>
                    <a:lnTo>
                      <a:pt x="7835" y="30239"/>
                    </a:lnTo>
                    <a:lnTo>
                      <a:pt x="7829" y="30143"/>
                    </a:lnTo>
                    <a:lnTo>
                      <a:pt x="7829" y="30140"/>
                    </a:lnTo>
                    <a:cubicBezTo>
                      <a:pt x="7818" y="29946"/>
                      <a:pt x="7808" y="29759"/>
                      <a:pt x="7798" y="29572"/>
                    </a:cubicBezTo>
                    <a:cubicBezTo>
                      <a:pt x="7788" y="29364"/>
                      <a:pt x="7777" y="29096"/>
                      <a:pt x="7774" y="28820"/>
                    </a:cubicBezTo>
                    <a:lnTo>
                      <a:pt x="7774" y="28548"/>
                    </a:lnTo>
                    <a:lnTo>
                      <a:pt x="7774" y="28160"/>
                    </a:lnTo>
                    <a:cubicBezTo>
                      <a:pt x="7764" y="27735"/>
                      <a:pt x="7747" y="27286"/>
                      <a:pt x="7720" y="26824"/>
                    </a:cubicBezTo>
                    <a:cubicBezTo>
                      <a:pt x="7713" y="26748"/>
                      <a:pt x="7709" y="26673"/>
                      <a:pt x="7706" y="26599"/>
                    </a:cubicBezTo>
                    <a:lnTo>
                      <a:pt x="7706" y="26571"/>
                    </a:lnTo>
                    <a:lnTo>
                      <a:pt x="7703" y="26534"/>
                    </a:lnTo>
                    <a:cubicBezTo>
                      <a:pt x="7695" y="26395"/>
                      <a:pt x="7689" y="26279"/>
                      <a:pt x="7682" y="26163"/>
                    </a:cubicBezTo>
                    <a:cubicBezTo>
                      <a:pt x="7665" y="25949"/>
                      <a:pt x="7645" y="25725"/>
                      <a:pt x="7624" y="25530"/>
                    </a:cubicBezTo>
                    <a:lnTo>
                      <a:pt x="7621" y="25513"/>
                    </a:lnTo>
                    <a:lnTo>
                      <a:pt x="7618" y="25477"/>
                    </a:lnTo>
                    <a:cubicBezTo>
                      <a:pt x="7611" y="25391"/>
                      <a:pt x="7607" y="25303"/>
                      <a:pt x="7601" y="25214"/>
                    </a:cubicBezTo>
                    <a:cubicBezTo>
                      <a:pt x="7587" y="25014"/>
                      <a:pt x="7573" y="24789"/>
                      <a:pt x="7553" y="24568"/>
                    </a:cubicBezTo>
                    <a:cubicBezTo>
                      <a:pt x="7529" y="24293"/>
                      <a:pt x="7499" y="24023"/>
                      <a:pt x="7461" y="23769"/>
                    </a:cubicBezTo>
                    <a:cubicBezTo>
                      <a:pt x="7424" y="23497"/>
                      <a:pt x="7393" y="23235"/>
                      <a:pt x="7369" y="22986"/>
                    </a:cubicBezTo>
                    <a:lnTo>
                      <a:pt x="7362" y="22921"/>
                    </a:lnTo>
                    <a:lnTo>
                      <a:pt x="7362" y="22918"/>
                    </a:lnTo>
                    <a:cubicBezTo>
                      <a:pt x="7339" y="22680"/>
                      <a:pt x="7315" y="22431"/>
                      <a:pt x="7281" y="22194"/>
                    </a:cubicBezTo>
                    <a:cubicBezTo>
                      <a:pt x="7274" y="22139"/>
                      <a:pt x="7264" y="22081"/>
                      <a:pt x="7257" y="22027"/>
                    </a:cubicBezTo>
                    <a:lnTo>
                      <a:pt x="7257" y="22023"/>
                    </a:lnTo>
                    <a:cubicBezTo>
                      <a:pt x="7243" y="21946"/>
                      <a:pt x="7230" y="21870"/>
                      <a:pt x="7223" y="21795"/>
                    </a:cubicBezTo>
                    <a:cubicBezTo>
                      <a:pt x="7210" y="21673"/>
                      <a:pt x="7196" y="21547"/>
                      <a:pt x="7189" y="21435"/>
                    </a:cubicBezTo>
                    <a:cubicBezTo>
                      <a:pt x="7172" y="21238"/>
                      <a:pt x="7152" y="21016"/>
                      <a:pt x="7117" y="20795"/>
                    </a:cubicBezTo>
                    <a:cubicBezTo>
                      <a:pt x="7100" y="20687"/>
                      <a:pt x="7087" y="20574"/>
                      <a:pt x="7070" y="20465"/>
                    </a:cubicBezTo>
                    <a:lnTo>
                      <a:pt x="7070" y="20459"/>
                    </a:lnTo>
                    <a:cubicBezTo>
                      <a:pt x="7053" y="20354"/>
                      <a:pt x="7039" y="20252"/>
                      <a:pt x="7026" y="20149"/>
                    </a:cubicBezTo>
                    <a:cubicBezTo>
                      <a:pt x="7006" y="20020"/>
                      <a:pt x="6985" y="19894"/>
                      <a:pt x="6965" y="19765"/>
                    </a:cubicBezTo>
                    <a:lnTo>
                      <a:pt x="6961" y="19758"/>
                    </a:lnTo>
                    <a:lnTo>
                      <a:pt x="6961" y="19748"/>
                    </a:lnTo>
                    <a:lnTo>
                      <a:pt x="6961" y="19741"/>
                    </a:lnTo>
                    <a:cubicBezTo>
                      <a:pt x="6920" y="19492"/>
                      <a:pt x="6879" y="19234"/>
                      <a:pt x="6849" y="18982"/>
                    </a:cubicBezTo>
                    <a:lnTo>
                      <a:pt x="6835" y="18809"/>
                    </a:lnTo>
                    <a:lnTo>
                      <a:pt x="6835" y="18802"/>
                    </a:lnTo>
                    <a:cubicBezTo>
                      <a:pt x="6815" y="18517"/>
                      <a:pt x="6791" y="18224"/>
                      <a:pt x="6757" y="17931"/>
                    </a:cubicBezTo>
                    <a:cubicBezTo>
                      <a:pt x="6726" y="17655"/>
                      <a:pt x="6686" y="17305"/>
                      <a:pt x="6651" y="16965"/>
                    </a:cubicBezTo>
                    <a:lnTo>
                      <a:pt x="6651" y="16972"/>
                    </a:lnTo>
                    <a:cubicBezTo>
                      <a:pt x="6648" y="16914"/>
                      <a:pt x="6642" y="16856"/>
                      <a:pt x="6638" y="16795"/>
                    </a:cubicBezTo>
                    <a:cubicBezTo>
                      <a:pt x="6628" y="16690"/>
                      <a:pt x="6618" y="16584"/>
                      <a:pt x="6607" y="16476"/>
                    </a:cubicBezTo>
                    <a:cubicBezTo>
                      <a:pt x="6580" y="16152"/>
                      <a:pt x="6543" y="15826"/>
                      <a:pt x="6495" y="15516"/>
                    </a:cubicBezTo>
                    <a:lnTo>
                      <a:pt x="6488" y="15468"/>
                    </a:lnTo>
                    <a:lnTo>
                      <a:pt x="6485" y="15462"/>
                    </a:lnTo>
                    <a:cubicBezTo>
                      <a:pt x="6468" y="15339"/>
                      <a:pt x="6447" y="15200"/>
                      <a:pt x="6420" y="15067"/>
                    </a:cubicBezTo>
                    <a:cubicBezTo>
                      <a:pt x="6397" y="14941"/>
                      <a:pt x="6369" y="14812"/>
                      <a:pt x="6342" y="14689"/>
                    </a:cubicBezTo>
                    <a:lnTo>
                      <a:pt x="6339" y="14683"/>
                    </a:lnTo>
                    <a:lnTo>
                      <a:pt x="6318" y="14591"/>
                    </a:lnTo>
                    <a:cubicBezTo>
                      <a:pt x="6312" y="14546"/>
                      <a:pt x="6301" y="14506"/>
                      <a:pt x="6291" y="14465"/>
                    </a:cubicBezTo>
                    <a:cubicBezTo>
                      <a:pt x="6271" y="14377"/>
                      <a:pt x="6246" y="14288"/>
                      <a:pt x="6233" y="14200"/>
                    </a:cubicBezTo>
                    <a:cubicBezTo>
                      <a:pt x="6206" y="14043"/>
                      <a:pt x="6182" y="13884"/>
                      <a:pt x="6158" y="13737"/>
                    </a:cubicBezTo>
                    <a:cubicBezTo>
                      <a:pt x="6135" y="13590"/>
                      <a:pt x="6108" y="13444"/>
                      <a:pt x="6080" y="13301"/>
                    </a:cubicBezTo>
                    <a:lnTo>
                      <a:pt x="6077" y="13292"/>
                    </a:lnTo>
                    <a:lnTo>
                      <a:pt x="6077" y="13281"/>
                    </a:lnTo>
                    <a:cubicBezTo>
                      <a:pt x="6046" y="13132"/>
                      <a:pt x="6032" y="12981"/>
                      <a:pt x="6015" y="12822"/>
                    </a:cubicBezTo>
                    <a:cubicBezTo>
                      <a:pt x="5995" y="12590"/>
                      <a:pt x="5981" y="12349"/>
                      <a:pt x="5975" y="12108"/>
                    </a:cubicBezTo>
                    <a:cubicBezTo>
                      <a:pt x="5971" y="12056"/>
                      <a:pt x="5968" y="12006"/>
                      <a:pt x="5968" y="11958"/>
                    </a:cubicBezTo>
                    <a:lnTo>
                      <a:pt x="5965" y="11883"/>
                    </a:lnTo>
                    <a:lnTo>
                      <a:pt x="5965" y="11879"/>
                    </a:lnTo>
                    <a:lnTo>
                      <a:pt x="5965" y="11863"/>
                    </a:lnTo>
                    <a:cubicBezTo>
                      <a:pt x="5954" y="11700"/>
                      <a:pt x="5948" y="11516"/>
                      <a:pt x="5944" y="11336"/>
                    </a:cubicBezTo>
                    <a:cubicBezTo>
                      <a:pt x="5944" y="11206"/>
                      <a:pt x="5940" y="11077"/>
                      <a:pt x="5937" y="10948"/>
                    </a:cubicBezTo>
                    <a:cubicBezTo>
                      <a:pt x="5934" y="10829"/>
                      <a:pt x="5930" y="10716"/>
                      <a:pt x="5930" y="10601"/>
                    </a:cubicBezTo>
                    <a:cubicBezTo>
                      <a:pt x="5927" y="10509"/>
                      <a:pt x="5927" y="10414"/>
                      <a:pt x="5927" y="10322"/>
                    </a:cubicBezTo>
                    <a:lnTo>
                      <a:pt x="5927" y="10315"/>
                    </a:lnTo>
                    <a:cubicBezTo>
                      <a:pt x="5927" y="10172"/>
                      <a:pt x="5927" y="10026"/>
                      <a:pt x="5920" y="9883"/>
                    </a:cubicBezTo>
                    <a:cubicBezTo>
                      <a:pt x="5913" y="9679"/>
                      <a:pt x="5903" y="9475"/>
                      <a:pt x="5890" y="9274"/>
                    </a:cubicBezTo>
                    <a:lnTo>
                      <a:pt x="5890" y="9271"/>
                    </a:lnTo>
                    <a:lnTo>
                      <a:pt x="5890" y="9264"/>
                    </a:lnTo>
                    <a:lnTo>
                      <a:pt x="5883" y="9117"/>
                    </a:lnTo>
                    <a:cubicBezTo>
                      <a:pt x="5866" y="8835"/>
                      <a:pt x="5849" y="8543"/>
                      <a:pt x="5811" y="8250"/>
                    </a:cubicBezTo>
                    <a:cubicBezTo>
                      <a:pt x="5794" y="8124"/>
                      <a:pt x="5767" y="7998"/>
                      <a:pt x="5743" y="7879"/>
                    </a:cubicBezTo>
                    <a:lnTo>
                      <a:pt x="5743" y="7872"/>
                    </a:lnTo>
                    <a:cubicBezTo>
                      <a:pt x="5723" y="7770"/>
                      <a:pt x="5699" y="7662"/>
                      <a:pt x="5686" y="7556"/>
                    </a:cubicBezTo>
                    <a:cubicBezTo>
                      <a:pt x="5651" y="7345"/>
                      <a:pt x="5621" y="7124"/>
                      <a:pt x="5593" y="6896"/>
                    </a:cubicBezTo>
                    <a:cubicBezTo>
                      <a:pt x="5590" y="6828"/>
                      <a:pt x="5587" y="6756"/>
                      <a:pt x="5580" y="6689"/>
                    </a:cubicBezTo>
                    <a:cubicBezTo>
                      <a:pt x="5566" y="6450"/>
                      <a:pt x="5549" y="6202"/>
                      <a:pt x="5529" y="5960"/>
                    </a:cubicBezTo>
                    <a:cubicBezTo>
                      <a:pt x="5516" y="5825"/>
                      <a:pt x="5499" y="5685"/>
                      <a:pt x="5485" y="5552"/>
                    </a:cubicBezTo>
                    <a:lnTo>
                      <a:pt x="5481" y="5542"/>
                    </a:lnTo>
                    <a:lnTo>
                      <a:pt x="5481" y="5536"/>
                    </a:lnTo>
                    <a:cubicBezTo>
                      <a:pt x="5471" y="5434"/>
                      <a:pt x="5458" y="5324"/>
                      <a:pt x="5444" y="5219"/>
                    </a:cubicBezTo>
                    <a:lnTo>
                      <a:pt x="5444" y="5195"/>
                    </a:lnTo>
                    <a:cubicBezTo>
                      <a:pt x="5423" y="4933"/>
                      <a:pt x="5403" y="4665"/>
                      <a:pt x="5365" y="4403"/>
                    </a:cubicBezTo>
                    <a:cubicBezTo>
                      <a:pt x="5352" y="4304"/>
                      <a:pt x="5339" y="4205"/>
                      <a:pt x="5325" y="4110"/>
                    </a:cubicBezTo>
                    <a:cubicBezTo>
                      <a:pt x="5304" y="3957"/>
                      <a:pt x="5281" y="3801"/>
                      <a:pt x="5263" y="3644"/>
                    </a:cubicBezTo>
                    <a:cubicBezTo>
                      <a:pt x="5233" y="3181"/>
                      <a:pt x="5246" y="2709"/>
                      <a:pt x="5260" y="2250"/>
                    </a:cubicBezTo>
                    <a:lnTo>
                      <a:pt x="5260" y="2239"/>
                    </a:lnTo>
                    <a:cubicBezTo>
                      <a:pt x="5267" y="2069"/>
                      <a:pt x="5274" y="1903"/>
                      <a:pt x="5281" y="1712"/>
                    </a:cubicBezTo>
                    <a:lnTo>
                      <a:pt x="5281" y="1699"/>
                    </a:lnTo>
                    <a:lnTo>
                      <a:pt x="5287" y="1548"/>
                    </a:lnTo>
                    <a:cubicBezTo>
                      <a:pt x="5291" y="1470"/>
                      <a:pt x="5294" y="1393"/>
                      <a:pt x="5298" y="1314"/>
                    </a:cubicBezTo>
                    <a:lnTo>
                      <a:pt x="5301" y="1188"/>
                    </a:lnTo>
                    <a:lnTo>
                      <a:pt x="5301" y="1181"/>
                    </a:lnTo>
                    <a:cubicBezTo>
                      <a:pt x="5304" y="1130"/>
                      <a:pt x="5304" y="1079"/>
                      <a:pt x="5308" y="1032"/>
                    </a:cubicBezTo>
                    <a:cubicBezTo>
                      <a:pt x="5308" y="977"/>
                      <a:pt x="5301" y="923"/>
                      <a:pt x="5294" y="875"/>
                    </a:cubicBezTo>
                    <a:lnTo>
                      <a:pt x="5291" y="841"/>
                    </a:lnTo>
                    <a:cubicBezTo>
                      <a:pt x="5281" y="749"/>
                      <a:pt x="5236" y="661"/>
                      <a:pt x="5165" y="576"/>
                    </a:cubicBezTo>
                    <a:cubicBezTo>
                      <a:pt x="5226" y="495"/>
                      <a:pt x="5250" y="385"/>
                      <a:pt x="5226" y="283"/>
                    </a:cubicBezTo>
                    <a:cubicBezTo>
                      <a:pt x="5192" y="123"/>
                      <a:pt x="5039" y="1"/>
                      <a:pt x="4876" y="1"/>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7"/>
              <p:cNvSpPr/>
              <p:nvPr/>
            </p:nvSpPr>
            <p:spPr>
              <a:xfrm>
                <a:off x="3285000" y="3619175"/>
                <a:ext cx="58625" cy="35775"/>
              </a:xfrm>
              <a:custGeom>
                <a:rect b="b" l="l" r="r" t="t"/>
                <a:pathLst>
                  <a:path extrusionOk="0" h="1431" w="2345">
                    <a:moveTo>
                      <a:pt x="1684" y="0"/>
                    </a:moveTo>
                    <a:cubicBezTo>
                      <a:pt x="1640" y="0"/>
                      <a:pt x="1592" y="3"/>
                      <a:pt x="1545" y="14"/>
                    </a:cubicBezTo>
                    <a:cubicBezTo>
                      <a:pt x="1201" y="85"/>
                      <a:pt x="854" y="140"/>
                      <a:pt x="507" y="198"/>
                    </a:cubicBezTo>
                    <a:cubicBezTo>
                      <a:pt x="351" y="221"/>
                      <a:pt x="205" y="341"/>
                      <a:pt x="120" y="470"/>
                    </a:cubicBezTo>
                    <a:cubicBezTo>
                      <a:pt x="31" y="609"/>
                      <a:pt x="1" y="783"/>
                      <a:pt x="38" y="946"/>
                    </a:cubicBezTo>
                    <a:cubicBezTo>
                      <a:pt x="72" y="1106"/>
                      <a:pt x="170" y="1245"/>
                      <a:pt x="307" y="1334"/>
                    </a:cubicBezTo>
                    <a:cubicBezTo>
                      <a:pt x="415" y="1403"/>
                      <a:pt x="528" y="1431"/>
                      <a:pt x="647" y="1431"/>
                    </a:cubicBezTo>
                    <a:cubicBezTo>
                      <a:pt x="693" y="1431"/>
                      <a:pt x="739" y="1426"/>
                      <a:pt x="786" y="1419"/>
                    </a:cubicBezTo>
                    <a:cubicBezTo>
                      <a:pt x="1133" y="1361"/>
                      <a:pt x="1480" y="1303"/>
                      <a:pt x="1827" y="1256"/>
                    </a:cubicBezTo>
                    <a:cubicBezTo>
                      <a:pt x="1984" y="1235"/>
                      <a:pt x="2137" y="1110"/>
                      <a:pt x="2222" y="980"/>
                    </a:cubicBezTo>
                    <a:cubicBezTo>
                      <a:pt x="2313" y="837"/>
                      <a:pt x="2344" y="661"/>
                      <a:pt x="2307" y="493"/>
                    </a:cubicBezTo>
                    <a:cubicBezTo>
                      <a:pt x="2269" y="334"/>
                      <a:pt x="2170" y="191"/>
                      <a:pt x="2031" y="102"/>
                    </a:cubicBezTo>
                    <a:cubicBezTo>
                      <a:pt x="1926" y="34"/>
                      <a:pt x="1806" y="0"/>
                      <a:pt x="1684"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7"/>
              <p:cNvSpPr/>
              <p:nvPr/>
            </p:nvSpPr>
            <p:spPr>
              <a:xfrm>
                <a:off x="3577200" y="3599275"/>
                <a:ext cx="71800" cy="33800"/>
              </a:xfrm>
              <a:custGeom>
                <a:rect b="b" l="l" r="r" t="t"/>
                <a:pathLst>
                  <a:path extrusionOk="0" h="1352" w="2872">
                    <a:moveTo>
                      <a:pt x="2270" y="0"/>
                    </a:moveTo>
                    <a:cubicBezTo>
                      <a:pt x="2188" y="7"/>
                      <a:pt x="2103" y="7"/>
                      <a:pt x="2025" y="31"/>
                    </a:cubicBezTo>
                    <a:cubicBezTo>
                      <a:pt x="2001" y="38"/>
                      <a:pt x="1981" y="44"/>
                      <a:pt x="1960" y="52"/>
                    </a:cubicBezTo>
                    <a:cubicBezTo>
                      <a:pt x="1923" y="65"/>
                      <a:pt x="1885" y="72"/>
                      <a:pt x="1848" y="75"/>
                    </a:cubicBezTo>
                    <a:cubicBezTo>
                      <a:pt x="1664" y="89"/>
                      <a:pt x="1480" y="99"/>
                      <a:pt x="1293" y="113"/>
                    </a:cubicBezTo>
                    <a:cubicBezTo>
                      <a:pt x="1021" y="136"/>
                      <a:pt x="745" y="174"/>
                      <a:pt x="470" y="212"/>
                    </a:cubicBezTo>
                    <a:cubicBezTo>
                      <a:pt x="331" y="228"/>
                      <a:pt x="188" y="344"/>
                      <a:pt x="116" y="460"/>
                    </a:cubicBezTo>
                    <a:cubicBezTo>
                      <a:pt x="31" y="589"/>
                      <a:pt x="1" y="752"/>
                      <a:pt x="38" y="901"/>
                    </a:cubicBezTo>
                    <a:cubicBezTo>
                      <a:pt x="69" y="1048"/>
                      <a:pt x="160" y="1177"/>
                      <a:pt x="287" y="1259"/>
                    </a:cubicBezTo>
                    <a:cubicBezTo>
                      <a:pt x="331" y="1279"/>
                      <a:pt x="375" y="1303"/>
                      <a:pt x="422" y="1324"/>
                    </a:cubicBezTo>
                    <a:cubicBezTo>
                      <a:pt x="481" y="1342"/>
                      <a:pt x="540" y="1352"/>
                      <a:pt x="601" y="1352"/>
                    </a:cubicBezTo>
                    <a:cubicBezTo>
                      <a:pt x="643" y="1352"/>
                      <a:pt x="685" y="1347"/>
                      <a:pt x="728" y="1337"/>
                    </a:cubicBezTo>
                    <a:cubicBezTo>
                      <a:pt x="902" y="1314"/>
                      <a:pt x="1079" y="1293"/>
                      <a:pt x="1252" y="1276"/>
                    </a:cubicBezTo>
                    <a:cubicBezTo>
                      <a:pt x="1402" y="1266"/>
                      <a:pt x="1548" y="1259"/>
                      <a:pt x="1698" y="1248"/>
                    </a:cubicBezTo>
                    <a:cubicBezTo>
                      <a:pt x="1783" y="1245"/>
                      <a:pt x="1865" y="1242"/>
                      <a:pt x="1950" y="1239"/>
                    </a:cubicBezTo>
                    <a:cubicBezTo>
                      <a:pt x="1967" y="1237"/>
                      <a:pt x="1983" y="1236"/>
                      <a:pt x="2000" y="1236"/>
                    </a:cubicBezTo>
                    <a:cubicBezTo>
                      <a:pt x="2024" y="1236"/>
                      <a:pt x="2048" y="1238"/>
                      <a:pt x="2072" y="1242"/>
                    </a:cubicBezTo>
                    <a:cubicBezTo>
                      <a:pt x="2093" y="1242"/>
                      <a:pt x="2113" y="1245"/>
                      <a:pt x="2133" y="1248"/>
                    </a:cubicBezTo>
                    <a:cubicBezTo>
                      <a:pt x="2152" y="1250"/>
                      <a:pt x="2170" y="1251"/>
                      <a:pt x="2189" y="1251"/>
                    </a:cubicBezTo>
                    <a:cubicBezTo>
                      <a:pt x="2252" y="1251"/>
                      <a:pt x="2315" y="1242"/>
                      <a:pt x="2378" y="1232"/>
                    </a:cubicBezTo>
                    <a:cubicBezTo>
                      <a:pt x="2487" y="1208"/>
                      <a:pt x="2579" y="1157"/>
                      <a:pt x="2661" y="1082"/>
                    </a:cubicBezTo>
                    <a:cubicBezTo>
                      <a:pt x="2783" y="973"/>
                      <a:pt x="2858" y="817"/>
                      <a:pt x="2865" y="650"/>
                    </a:cubicBezTo>
                    <a:cubicBezTo>
                      <a:pt x="2871" y="487"/>
                      <a:pt x="2813" y="323"/>
                      <a:pt x="2702" y="204"/>
                    </a:cubicBezTo>
                    <a:cubicBezTo>
                      <a:pt x="2661" y="167"/>
                      <a:pt x="2620" y="133"/>
                      <a:pt x="2579" y="99"/>
                    </a:cubicBezTo>
                    <a:cubicBezTo>
                      <a:pt x="2484" y="41"/>
                      <a:pt x="2382" y="7"/>
                      <a:pt x="227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7"/>
              <p:cNvSpPr/>
              <p:nvPr/>
            </p:nvSpPr>
            <p:spPr>
              <a:xfrm>
                <a:off x="3698300" y="3381725"/>
                <a:ext cx="112800" cy="78375"/>
              </a:xfrm>
              <a:custGeom>
                <a:rect b="b" l="l" r="r" t="t"/>
                <a:pathLst>
                  <a:path extrusionOk="0" h="3135" w="4512">
                    <a:moveTo>
                      <a:pt x="1178" y="1"/>
                    </a:moveTo>
                    <a:cubicBezTo>
                      <a:pt x="1140" y="1"/>
                      <a:pt x="1103" y="4"/>
                      <a:pt x="1068" y="15"/>
                    </a:cubicBezTo>
                    <a:cubicBezTo>
                      <a:pt x="1031" y="21"/>
                      <a:pt x="994" y="38"/>
                      <a:pt x="963" y="59"/>
                    </a:cubicBezTo>
                    <a:cubicBezTo>
                      <a:pt x="908" y="89"/>
                      <a:pt x="864" y="130"/>
                      <a:pt x="834" y="181"/>
                    </a:cubicBezTo>
                    <a:cubicBezTo>
                      <a:pt x="783" y="239"/>
                      <a:pt x="762" y="314"/>
                      <a:pt x="732" y="382"/>
                    </a:cubicBezTo>
                    <a:cubicBezTo>
                      <a:pt x="742" y="365"/>
                      <a:pt x="749" y="345"/>
                      <a:pt x="759" y="327"/>
                    </a:cubicBezTo>
                    <a:lnTo>
                      <a:pt x="759" y="327"/>
                    </a:lnTo>
                    <a:cubicBezTo>
                      <a:pt x="735" y="378"/>
                      <a:pt x="715" y="426"/>
                      <a:pt x="695" y="477"/>
                    </a:cubicBezTo>
                    <a:cubicBezTo>
                      <a:pt x="657" y="521"/>
                      <a:pt x="623" y="569"/>
                      <a:pt x="596" y="620"/>
                    </a:cubicBezTo>
                    <a:cubicBezTo>
                      <a:pt x="467" y="831"/>
                      <a:pt x="344" y="1052"/>
                      <a:pt x="252" y="1283"/>
                    </a:cubicBezTo>
                    <a:cubicBezTo>
                      <a:pt x="215" y="1382"/>
                      <a:pt x="184" y="1480"/>
                      <a:pt x="153" y="1582"/>
                    </a:cubicBezTo>
                    <a:cubicBezTo>
                      <a:pt x="126" y="1678"/>
                      <a:pt x="112" y="1777"/>
                      <a:pt x="99" y="1872"/>
                    </a:cubicBezTo>
                    <a:cubicBezTo>
                      <a:pt x="79" y="1998"/>
                      <a:pt x="89" y="2124"/>
                      <a:pt x="109" y="2249"/>
                    </a:cubicBezTo>
                    <a:cubicBezTo>
                      <a:pt x="92" y="2304"/>
                      <a:pt x="72" y="2358"/>
                      <a:pt x="55" y="2413"/>
                    </a:cubicBezTo>
                    <a:cubicBezTo>
                      <a:pt x="1" y="2573"/>
                      <a:pt x="96" y="2750"/>
                      <a:pt x="249" y="2800"/>
                    </a:cubicBezTo>
                    <a:cubicBezTo>
                      <a:pt x="281" y="2809"/>
                      <a:pt x="312" y="2814"/>
                      <a:pt x="342" y="2814"/>
                    </a:cubicBezTo>
                    <a:cubicBezTo>
                      <a:pt x="380" y="2814"/>
                      <a:pt x="417" y="2807"/>
                      <a:pt x="453" y="2794"/>
                    </a:cubicBezTo>
                    <a:cubicBezTo>
                      <a:pt x="484" y="2817"/>
                      <a:pt x="517" y="2838"/>
                      <a:pt x="552" y="2855"/>
                    </a:cubicBezTo>
                    <a:cubicBezTo>
                      <a:pt x="643" y="2902"/>
                      <a:pt x="732" y="2940"/>
                      <a:pt x="827" y="2978"/>
                    </a:cubicBezTo>
                    <a:cubicBezTo>
                      <a:pt x="963" y="3025"/>
                      <a:pt x="1109" y="3052"/>
                      <a:pt x="1252" y="3069"/>
                    </a:cubicBezTo>
                    <a:cubicBezTo>
                      <a:pt x="1344" y="3080"/>
                      <a:pt x="1439" y="3080"/>
                      <a:pt x="1535" y="3086"/>
                    </a:cubicBezTo>
                    <a:cubicBezTo>
                      <a:pt x="1627" y="3097"/>
                      <a:pt x="1722" y="3106"/>
                      <a:pt x="1814" y="3117"/>
                    </a:cubicBezTo>
                    <a:cubicBezTo>
                      <a:pt x="1915" y="3130"/>
                      <a:pt x="2015" y="3135"/>
                      <a:pt x="2116" y="3135"/>
                    </a:cubicBezTo>
                    <a:cubicBezTo>
                      <a:pt x="2220" y="3135"/>
                      <a:pt x="2323" y="3130"/>
                      <a:pt x="2426" y="3127"/>
                    </a:cubicBezTo>
                    <a:cubicBezTo>
                      <a:pt x="2630" y="3120"/>
                      <a:pt x="2834" y="3113"/>
                      <a:pt x="3038" y="3113"/>
                    </a:cubicBezTo>
                    <a:cubicBezTo>
                      <a:pt x="3068" y="3114"/>
                      <a:pt x="3098" y="3115"/>
                      <a:pt x="3127" y="3115"/>
                    </a:cubicBezTo>
                    <a:cubicBezTo>
                      <a:pt x="3196" y="3115"/>
                      <a:pt x="3264" y="3112"/>
                      <a:pt x="3331" y="3110"/>
                    </a:cubicBezTo>
                    <a:cubicBezTo>
                      <a:pt x="3460" y="3106"/>
                      <a:pt x="3590" y="3103"/>
                      <a:pt x="3712" y="3072"/>
                    </a:cubicBezTo>
                    <a:cubicBezTo>
                      <a:pt x="3780" y="3059"/>
                      <a:pt x="3844" y="3028"/>
                      <a:pt x="3905" y="3001"/>
                    </a:cubicBezTo>
                    <a:cubicBezTo>
                      <a:pt x="3967" y="2978"/>
                      <a:pt x="4035" y="2923"/>
                      <a:pt x="4079" y="2889"/>
                    </a:cubicBezTo>
                    <a:cubicBezTo>
                      <a:pt x="4208" y="2800"/>
                      <a:pt x="4273" y="2664"/>
                      <a:pt x="4337" y="2528"/>
                    </a:cubicBezTo>
                    <a:cubicBezTo>
                      <a:pt x="4372" y="2453"/>
                      <a:pt x="4395" y="2378"/>
                      <a:pt x="4409" y="2301"/>
                    </a:cubicBezTo>
                    <a:cubicBezTo>
                      <a:pt x="4464" y="2188"/>
                      <a:pt x="4494" y="2127"/>
                      <a:pt x="4505" y="1987"/>
                    </a:cubicBezTo>
                    <a:cubicBezTo>
                      <a:pt x="4511" y="1872"/>
                      <a:pt x="4488" y="1756"/>
                      <a:pt x="4436" y="1654"/>
                    </a:cubicBezTo>
                    <a:cubicBezTo>
                      <a:pt x="4439" y="1505"/>
                      <a:pt x="4439" y="1358"/>
                      <a:pt x="4430" y="1208"/>
                    </a:cubicBezTo>
                    <a:cubicBezTo>
                      <a:pt x="4423" y="1065"/>
                      <a:pt x="4406" y="923"/>
                      <a:pt x="4392" y="780"/>
                    </a:cubicBezTo>
                    <a:cubicBezTo>
                      <a:pt x="4386" y="745"/>
                      <a:pt x="4382" y="712"/>
                      <a:pt x="4378" y="678"/>
                    </a:cubicBezTo>
                    <a:cubicBezTo>
                      <a:pt x="4372" y="634"/>
                      <a:pt x="4321" y="514"/>
                      <a:pt x="4317" y="511"/>
                    </a:cubicBezTo>
                    <a:cubicBezTo>
                      <a:pt x="4266" y="433"/>
                      <a:pt x="4219" y="348"/>
                      <a:pt x="4130" y="304"/>
                    </a:cubicBezTo>
                    <a:cubicBezTo>
                      <a:pt x="4039" y="252"/>
                      <a:pt x="3967" y="215"/>
                      <a:pt x="3858" y="212"/>
                    </a:cubicBezTo>
                    <a:cubicBezTo>
                      <a:pt x="3849" y="211"/>
                      <a:pt x="3839" y="210"/>
                      <a:pt x="3829" y="210"/>
                    </a:cubicBezTo>
                    <a:cubicBezTo>
                      <a:pt x="3748" y="210"/>
                      <a:pt x="3649" y="234"/>
                      <a:pt x="3582" y="273"/>
                    </a:cubicBezTo>
                    <a:cubicBezTo>
                      <a:pt x="3525" y="307"/>
                      <a:pt x="3467" y="351"/>
                      <a:pt x="3416" y="389"/>
                    </a:cubicBezTo>
                    <a:cubicBezTo>
                      <a:pt x="3263" y="505"/>
                      <a:pt x="3113" y="630"/>
                      <a:pt x="2970" y="756"/>
                    </a:cubicBezTo>
                    <a:cubicBezTo>
                      <a:pt x="2905" y="814"/>
                      <a:pt x="2844" y="868"/>
                      <a:pt x="2776" y="919"/>
                    </a:cubicBezTo>
                    <a:cubicBezTo>
                      <a:pt x="2712" y="960"/>
                      <a:pt x="2643" y="998"/>
                      <a:pt x="2569" y="1028"/>
                    </a:cubicBezTo>
                    <a:cubicBezTo>
                      <a:pt x="2555" y="1031"/>
                      <a:pt x="2538" y="1039"/>
                      <a:pt x="2525" y="1042"/>
                    </a:cubicBezTo>
                    <a:lnTo>
                      <a:pt x="2494" y="1042"/>
                    </a:lnTo>
                    <a:cubicBezTo>
                      <a:pt x="2480" y="1039"/>
                      <a:pt x="2464" y="1035"/>
                      <a:pt x="2450" y="1028"/>
                    </a:cubicBezTo>
                    <a:cubicBezTo>
                      <a:pt x="2389" y="994"/>
                      <a:pt x="2334" y="954"/>
                      <a:pt x="2280" y="909"/>
                    </a:cubicBezTo>
                    <a:cubicBezTo>
                      <a:pt x="2133" y="770"/>
                      <a:pt x="2021" y="607"/>
                      <a:pt x="1885" y="456"/>
                    </a:cubicBezTo>
                    <a:cubicBezTo>
                      <a:pt x="1786" y="351"/>
                      <a:pt x="1678" y="252"/>
                      <a:pt x="1566" y="161"/>
                    </a:cubicBezTo>
                    <a:cubicBezTo>
                      <a:pt x="1491" y="103"/>
                      <a:pt x="1406" y="56"/>
                      <a:pt x="1313" y="21"/>
                    </a:cubicBezTo>
                    <a:cubicBezTo>
                      <a:pt x="1273" y="7"/>
                      <a:pt x="1225" y="1"/>
                      <a:pt x="1178"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7"/>
              <p:cNvSpPr/>
              <p:nvPr/>
            </p:nvSpPr>
            <p:spPr>
              <a:xfrm>
                <a:off x="3692250" y="3427150"/>
                <a:ext cx="111425" cy="33500"/>
              </a:xfrm>
              <a:custGeom>
                <a:rect b="b" l="l" r="r" t="t"/>
                <a:pathLst>
                  <a:path extrusionOk="0" h="1340" w="4457">
                    <a:moveTo>
                      <a:pt x="904" y="19"/>
                    </a:moveTo>
                    <a:lnTo>
                      <a:pt x="904" y="19"/>
                    </a:lnTo>
                    <a:cubicBezTo>
                      <a:pt x="896" y="19"/>
                      <a:pt x="887" y="20"/>
                      <a:pt x="879" y="21"/>
                    </a:cubicBezTo>
                    <a:cubicBezTo>
                      <a:pt x="887" y="20"/>
                      <a:pt x="896" y="19"/>
                      <a:pt x="904" y="19"/>
                    </a:cubicBezTo>
                    <a:close/>
                    <a:moveTo>
                      <a:pt x="1018" y="476"/>
                    </a:moveTo>
                    <a:lnTo>
                      <a:pt x="1018" y="476"/>
                    </a:lnTo>
                    <a:cubicBezTo>
                      <a:pt x="1015" y="480"/>
                      <a:pt x="1012" y="480"/>
                      <a:pt x="1008" y="480"/>
                    </a:cubicBezTo>
                    <a:cubicBezTo>
                      <a:pt x="1012" y="480"/>
                      <a:pt x="1015" y="476"/>
                      <a:pt x="1018" y="476"/>
                    </a:cubicBezTo>
                    <a:close/>
                    <a:moveTo>
                      <a:pt x="1263" y="0"/>
                    </a:moveTo>
                    <a:cubicBezTo>
                      <a:pt x="1143" y="0"/>
                      <a:pt x="1025" y="9"/>
                      <a:pt x="904" y="19"/>
                    </a:cubicBezTo>
                    <a:lnTo>
                      <a:pt x="904" y="19"/>
                    </a:lnTo>
                    <a:cubicBezTo>
                      <a:pt x="911" y="18"/>
                      <a:pt x="919" y="18"/>
                      <a:pt x="926" y="17"/>
                    </a:cubicBezTo>
                    <a:lnTo>
                      <a:pt x="926" y="17"/>
                    </a:lnTo>
                    <a:cubicBezTo>
                      <a:pt x="848" y="23"/>
                      <a:pt x="768" y="30"/>
                      <a:pt x="688" y="41"/>
                    </a:cubicBezTo>
                    <a:cubicBezTo>
                      <a:pt x="593" y="58"/>
                      <a:pt x="518" y="109"/>
                      <a:pt x="443" y="164"/>
                    </a:cubicBezTo>
                    <a:cubicBezTo>
                      <a:pt x="341" y="239"/>
                      <a:pt x="297" y="357"/>
                      <a:pt x="280" y="480"/>
                    </a:cubicBezTo>
                    <a:cubicBezTo>
                      <a:pt x="134" y="497"/>
                      <a:pt x="15" y="616"/>
                      <a:pt x="8" y="765"/>
                    </a:cubicBezTo>
                    <a:cubicBezTo>
                      <a:pt x="1" y="929"/>
                      <a:pt x="130" y="1072"/>
                      <a:pt x="293" y="1079"/>
                    </a:cubicBezTo>
                    <a:cubicBezTo>
                      <a:pt x="472" y="1087"/>
                      <a:pt x="648" y="1093"/>
                      <a:pt x="824" y="1093"/>
                    </a:cubicBezTo>
                    <a:cubicBezTo>
                      <a:pt x="866" y="1093"/>
                      <a:pt x="908" y="1093"/>
                      <a:pt x="950" y="1092"/>
                    </a:cubicBezTo>
                    <a:cubicBezTo>
                      <a:pt x="984" y="1091"/>
                      <a:pt x="1018" y="1090"/>
                      <a:pt x="1052" y="1090"/>
                    </a:cubicBezTo>
                    <a:cubicBezTo>
                      <a:pt x="1113" y="1090"/>
                      <a:pt x="1175" y="1092"/>
                      <a:pt x="1236" y="1099"/>
                    </a:cubicBezTo>
                    <a:cubicBezTo>
                      <a:pt x="1321" y="1106"/>
                      <a:pt x="1409" y="1116"/>
                      <a:pt x="1494" y="1123"/>
                    </a:cubicBezTo>
                    <a:cubicBezTo>
                      <a:pt x="1688" y="1143"/>
                      <a:pt x="1879" y="1167"/>
                      <a:pt x="2073" y="1187"/>
                    </a:cubicBezTo>
                    <a:cubicBezTo>
                      <a:pt x="2260" y="1211"/>
                      <a:pt x="2447" y="1239"/>
                      <a:pt x="2634" y="1259"/>
                    </a:cubicBezTo>
                    <a:cubicBezTo>
                      <a:pt x="2862" y="1283"/>
                      <a:pt x="3089" y="1307"/>
                      <a:pt x="3318" y="1321"/>
                    </a:cubicBezTo>
                    <a:cubicBezTo>
                      <a:pt x="3427" y="1330"/>
                      <a:pt x="3538" y="1334"/>
                      <a:pt x="3651" y="1337"/>
                    </a:cubicBezTo>
                    <a:cubicBezTo>
                      <a:pt x="3687" y="1338"/>
                      <a:pt x="3723" y="1340"/>
                      <a:pt x="3759" y="1340"/>
                    </a:cubicBezTo>
                    <a:cubicBezTo>
                      <a:pt x="3816" y="1340"/>
                      <a:pt x="3874" y="1336"/>
                      <a:pt x="3930" y="1324"/>
                    </a:cubicBezTo>
                    <a:cubicBezTo>
                      <a:pt x="4110" y="1283"/>
                      <a:pt x="4301" y="1184"/>
                      <a:pt x="4352" y="994"/>
                    </a:cubicBezTo>
                    <a:cubicBezTo>
                      <a:pt x="4362" y="956"/>
                      <a:pt x="4369" y="922"/>
                      <a:pt x="4372" y="888"/>
                    </a:cubicBezTo>
                    <a:cubicBezTo>
                      <a:pt x="4396" y="854"/>
                      <a:pt x="4416" y="817"/>
                      <a:pt x="4430" y="776"/>
                    </a:cubicBezTo>
                    <a:cubicBezTo>
                      <a:pt x="4454" y="698"/>
                      <a:pt x="4457" y="619"/>
                      <a:pt x="4441" y="541"/>
                    </a:cubicBezTo>
                    <a:cubicBezTo>
                      <a:pt x="4416" y="436"/>
                      <a:pt x="4345" y="324"/>
                      <a:pt x="4246" y="269"/>
                    </a:cubicBezTo>
                    <a:cubicBezTo>
                      <a:pt x="4192" y="235"/>
                      <a:pt x="4134" y="208"/>
                      <a:pt x="4073" y="187"/>
                    </a:cubicBezTo>
                    <a:cubicBezTo>
                      <a:pt x="4032" y="170"/>
                      <a:pt x="3951" y="164"/>
                      <a:pt x="3896" y="157"/>
                    </a:cubicBezTo>
                    <a:cubicBezTo>
                      <a:pt x="3841" y="150"/>
                      <a:pt x="3791" y="143"/>
                      <a:pt x="3739" y="137"/>
                    </a:cubicBezTo>
                    <a:cubicBezTo>
                      <a:pt x="3637" y="123"/>
                      <a:pt x="3532" y="112"/>
                      <a:pt x="3430" y="99"/>
                    </a:cubicBezTo>
                    <a:cubicBezTo>
                      <a:pt x="3229" y="71"/>
                      <a:pt x="3025" y="62"/>
                      <a:pt x="2824" y="55"/>
                    </a:cubicBezTo>
                    <a:cubicBezTo>
                      <a:pt x="2409" y="35"/>
                      <a:pt x="1991" y="18"/>
                      <a:pt x="1573" y="4"/>
                    </a:cubicBezTo>
                    <a:cubicBezTo>
                      <a:pt x="1477" y="0"/>
                      <a:pt x="1379" y="0"/>
                      <a:pt x="1280" y="0"/>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7"/>
              <p:cNvSpPr/>
              <p:nvPr/>
            </p:nvSpPr>
            <p:spPr>
              <a:xfrm>
                <a:off x="2800775" y="3443400"/>
                <a:ext cx="1136175" cy="1350900"/>
              </a:xfrm>
              <a:custGeom>
                <a:rect b="b" l="l" r="r" t="t"/>
                <a:pathLst>
                  <a:path extrusionOk="0" h="54036" w="45447">
                    <a:moveTo>
                      <a:pt x="24720" y="696"/>
                    </a:moveTo>
                    <a:cubicBezTo>
                      <a:pt x="25006" y="696"/>
                      <a:pt x="25292" y="697"/>
                      <a:pt x="25577" y="701"/>
                    </a:cubicBezTo>
                    <a:cubicBezTo>
                      <a:pt x="25870" y="707"/>
                      <a:pt x="26160" y="715"/>
                      <a:pt x="26452" y="721"/>
                    </a:cubicBezTo>
                    <a:cubicBezTo>
                      <a:pt x="26714" y="724"/>
                      <a:pt x="26979" y="738"/>
                      <a:pt x="27245" y="738"/>
                    </a:cubicBezTo>
                    <a:cubicBezTo>
                      <a:pt x="27805" y="742"/>
                      <a:pt x="28364" y="752"/>
                      <a:pt x="28925" y="759"/>
                    </a:cubicBezTo>
                    <a:cubicBezTo>
                      <a:pt x="29472" y="762"/>
                      <a:pt x="30020" y="773"/>
                      <a:pt x="30568" y="786"/>
                    </a:cubicBezTo>
                    <a:cubicBezTo>
                      <a:pt x="30833" y="789"/>
                      <a:pt x="31099" y="793"/>
                      <a:pt x="31367" y="800"/>
                    </a:cubicBezTo>
                    <a:cubicBezTo>
                      <a:pt x="31639" y="806"/>
                      <a:pt x="31911" y="803"/>
                      <a:pt x="32187" y="813"/>
                    </a:cubicBezTo>
                    <a:cubicBezTo>
                      <a:pt x="32490" y="820"/>
                      <a:pt x="32793" y="823"/>
                      <a:pt x="33095" y="830"/>
                    </a:cubicBezTo>
                    <a:cubicBezTo>
                      <a:pt x="33388" y="834"/>
                      <a:pt x="33683" y="847"/>
                      <a:pt x="33977" y="854"/>
                    </a:cubicBezTo>
                    <a:cubicBezTo>
                      <a:pt x="34258" y="857"/>
                      <a:pt x="34537" y="867"/>
                      <a:pt x="34820" y="878"/>
                    </a:cubicBezTo>
                    <a:cubicBezTo>
                      <a:pt x="35095" y="888"/>
                      <a:pt x="35371" y="891"/>
                      <a:pt x="35646" y="905"/>
                    </a:cubicBezTo>
                    <a:cubicBezTo>
                      <a:pt x="36211" y="932"/>
                      <a:pt x="36776" y="946"/>
                      <a:pt x="37340" y="977"/>
                    </a:cubicBezTo>
                    <a:cubicBezTo>
                      <a:pt x="37596" y="990"/>
                      <a:pt x="37847" y="1007"/>
                      <a:pt x="38103" y="1013"/>
                    </a:cubicBezTo>
                    <a:cubicBezTo>
                      <a:pt x="38392" y="1024"/>
                      <a:pt x="38677" y="1027"/>
                      <a:pt x="38963" y="1038"/>
                    </a:cubicBezTo>
                    <a:cubicBezTo>
                      <a:pt x="39211" y="1048"/>
                      <a:pt x="39460" y="1068"/>
                      <a:pt x="39704" y="1082"/>
                    </a:cubicBezTo>
                    <a:cubicBezTo>
                      <a:pt x="39998" y="1099"/>
                      <a:pt x="40287" y="1115"/>
                      <a:pt x="40576" y="1126"/>
                    </a:cubicBezTo>
                    <a:cubicBezTo>
                      <a:pt x="40855" y="1136"/>
                      <a:pt x="41133" y="1143"/>
                      <a:pt x="41412" y="1153"/>
                    </a:cubicBezTo>
                    <a:cubicBezTo>
                      <a:pt x="41698" y="1164"/>
                      <a:pt x="41981" y="1187"/>
                      <a:pt x="42266" y="1204"/>
                    </a:cubicBezTo>
                    <a:cubicBezTo>
                      <a:pt x="42643" y="1231"/>
                      <a:pt x="43025" y="1252"/>
                      <a:pt x="43402" y="1252"/>
                    </a:cubicBezTo>
                    <a:lnTo>
                      <a:pt x="43626" y="1252"/>
                    </a:lnTo>
                    <a:cubicBezTo>
                      <a:pt x="43733" y="1249"/>
                      <a:pt x="43835" y="1249"/>
                      <a:pt x="43940" y="1249"/>
                    </a:cubicBezTo>
                    <a:cubicBezTo>
                      <a:pt x="43985" y="1249"/>
                      <a:pt x="44031" y="1250"/>
                      <a:pt x="44076" y="1250"/>
                    </a:cubicBezTo>
                    <a:cubicBezTo>
                      <a:pt x="44199" y="1250"/>
                      <a:pt x="44321" y="1247"/>
                      <a:pt x="44443" y="1242"/>
                    </a:cubicBezTo>
                    <a:lnTo>
                      <a:pt x="44443" y="1245"/>
                    </a:lnTo>
                    <a:cubicBezTo>
                      <a:pt x="44447" y="1289"/>
                      <a:pt x="44447" y="1333"/>
                      <a:pt x="44457" y="1378"/>
                    </a:cubicBezTo>
                    <a:cubicBezTo>
                      <a:pt x="44460" y="1401"/>
                      <a:pt x="44467" y="1426"/>
                      <a:pt x="44471" y="1449"/>
                    </a:cubicBezTo>
                    <a:cubicBezTo>
                      <a:pt x="44467" y="1616"/>
                      <a:pt x="44474" y="1782"/>
                      <a:pt x="44480" y="1949"/>
                    </a:cubicBezTo>
                    <a:cubicBezTo>
                      <a:pt x="44488" y="2068"/>
                      <a:pt x="44488" y="2187"/>
                      <a:pt x="44488" y="2307"/>
                    </a:cubicBezTo>
                    <a:cubicBezTo>
                      <a:pt x="44488" y="2429"/>
                      <a:pt x="44498" y="2548"/>
                      <a:pt x="44504" y="2671"/>
                    </a:cubicBezTo>
                    <a:cubicBezTo>
                      <a:pt x="44511" y="2823"/>
                      <a:pt x="44521" y="2980"/>
                      <a:pt x="44529" y="3133"/>
                    </a:cubicBezTo>
                    <a:cubicBezTo>
                      <a:pt x="44538" y="3344"/>
                      <a:pt x="44535" y="3555"/>
                      <a:pt x="44542" y="3762"/>
                    </a:cubicBezTo>
                    <a:cubicBezTo>
                      <a:pt x="44545" y="3983"/>
                      <a:pt x="44565" y="4205"/>
                      <a:pt x="44582" y="4426"/>
                    </a:cubicBezTo>
                    <a:cubicBezTo>
                      <a:pt x="44596" y="4748"/>
                      <a:pt x="44590" y="5079"/>
                      <a:pt x="44606" y="5402"/>
                    </a:cubicBezTo>
                    <a:cubicBezTo>
                      <a:pt x="44627" y="5759"/>
                      <a:pt x="44671" y="6113"/>
                      <a:pt x="44695" y="6470"/>
                    </a:cubicBezTo>
                    <a:cubicBezTo>
                      <a:pt x="44725" y="7014"/>
                      <a:pt x="44749" y="7562"/>
                      <a:pt x="44756" y="8106"/>
                    </a:cubicBezTo>
                    <a:cubicBezTo>
                      <a:pt x="44756" y="8378"/>
                      <a:pt x="44749" y="8647"/>
                      <a:pt x="44746" y="8919"/>
                    </a:cubicBezTo>
                    <a:cubicBezTo>
                      <a:pt x="44742" y="9215"/>
                      <a:pt x="44742" y="9515"/>
                      <a:pt x="44736" y="9814"/>
                    </a:cubicBezTo>
                    <a:cubicBezTo>
                      <a:pt x="44725" y="10378"/>
                      <a:pt x="44722" y="10943"/>
                      <a:pt x="44725" y="11508"/>
                    </a:cubicBezTo>
                    <a:cubicBezTo>
                      <a:pt x="44729" y="11801"/>
                      <a:pt x="44729" y="12093"/>
                      <a:pt x="44725" y="12382"/>
                    </a:cubicBezTo>
                    <a:cubicBezTo>
                      <a:pt x="44722" y="12644"/>
                      <a:pt x="44712" y="12906"/>
                      <a:pt x="44705" y="13165"/>
                    </a:cubicBezTo>
                    <a:cubicBezTo>
                      <a:pt x="44698" y="13457"/>
                      <a:pt x="44688" y="13746"/>
                      <a:pt x="44684" y="14035"/>
                    </a:cubicBezTo>
                    <a:cubicBezTo>
                      <a:pt x="44678" y="14328"/>
                      <a:pt x="44681" y="14617"/>
                      <a:pt x="44675" y="14906"/>
                    </a:cubicBezTo>
                    <a:cubicBezTo>
                      <a:pt x="44671" y="15172"/>
                      <a:pt x="44675" y="15434"/>
                      <a:pt x="44671" y="15696"/>
                    </a:cubicBezTo>
                    <a:cubicBezTo>
                      <a:pt x="44664" y="15961"/>
                      <a:pt x="44647" y="16226"/>
                      <a:pt x="44627" y="16492"/>
                    </a:cubicBezTo>
                    <a:cubicBezTo>
                      <a:pt x="44538" y="17614"/>
                      <a:pt x="44453" y="18733"/>
                      <a:pt x="44365" y="19852"/>
                    </a:cubicBezTo>
                    <a:lnTo>
                      <a:pt x="44089" y="23403"/>
                    </a:lnTo>
                    <a:cubicBezTo>
                      <a:pt x="44045" y="23948"/>
                      <a:pt x="44004" y="24489"/>
                      <a:pt x="43953" y="25033"/>
                    </a:cubicBezTo>
                    <a:cubicBezTo>
                      <a:pt x="43926" y="25332"/>
                      <a:pt x="43896" y="25632"/>
                      <a:pt x="43862" y="25931"/>
                    </a:cubicBezTo>
                    <a:cubicBezTo>
                      <a:pt x="43835" y="26200"/>
                      <a:pt x="43800" y="26465"/>
                      <a:pt x="43780" y="26734"/>
                    </a:cubicBezTo>
                    <a:cubicBezTo>
                      <a:pt x="43728" y="27316"/>
                      <a:pt x="43688" y="27898"/>
                      <a:pt x="43644" y="28479"/>
                    </a:cubicBezTo>
                    <a:cubicBezTo>
                      <a:pt x="43603" y="29044"/>
                      <a:pt x="43562" y="29605"/>
                      <a:pt x="43521" y="30170"/>
                    </a:cubicBezTo>
                    <a:cubicBezTo>
                      <a:pt x="43480" y="30751"/>
                      <a:pt x="43450" y="31333"/>
                      <a:pt x="43422" y="31918"/>
                    </a:cubicBezTo>
                    <a:cubicBezTo>
                      <a:pt x="43392" y="32520"/>
                      <a:pt x="43375" y="33123"/>
                      <a:pt x="43355" y="33724"/>
                    </a:cubicBezTo>
                    <a:cubicBezTo>
                      <a:pt x="43345" y="34017"/>
                      <a:pt x="43337" y="34306"/>
                      <a:pt x="43328" y="34595"/>
                    </a:cubicBezTo>
                    <a:cubicBezTo>
                      <a:pt x="43320" y="34878"/>
                      <a:pt x="43307" y="35160"/>
                      <a:pt x="43293" y="35442"/>
                    </a:cubicBezTo>
                    <a:cubicBezTo>
                      <a:pt x="43284" y="35721"/>
                      <a:pt x="43259" y="36004"/>
                      <a:pt x="43243" y="36282"/>
                    </a:cubicBezTo>
                    <a:cubicBezTo>
                      <a:pt x="43226" y="36555"/>
                      <a:pt x="43205" y="36830"/>
                      <a:pt x="43188" y="37103"/>
                    </a:cubicBezTo>
                    <a:cubicBezTo>
                      <a:pt x="43171" y="37381"/>
                      <a:pt x="43154" y="37660"/>
                      <a:pt x="43141" y="37939"/>
                    </a:cubicBezTo>
                    <a:cubicBezTo>
                      <a:pt x="43127" y="38225"/>
                      <a:pt x="43116" y="38507"/>
                      <a:pt x="43096" y="38793"/>
                    </a:cubicBezTo>
                    <a:cubicBezTo>
                      <a:pt x="43055" y="39378"/>
                      <a:pt x="43011" y="39960"/>
                      <a:pt x="42970" y="40541"/>
                    </a:cubicBezTo>
                    <a:cubicBezTo>
                      <a:pt x="42953" y="40800"/>
                      <a:pt x="42937" y="41058"/>
                      <a:pt x="42926" y="41317"/>
                    </a:cubicBezTo>
                    <a:cubicBezTo>
                      <a:pt x="42919" y="41589"/>
                      <a:pt x="42916" y="41861"/>
                      <a:pt x="42916" y="42137"/>
                    </a:cubicBezTo>
                    <a:cubicBezTo>
                      <a:pt x="42912" y="42711"/>
                      <a:pt x="42916" y="43287"/>
                      <a:pt x="42912" y="43862"/>
                    </a:cubicBezTo>
                    <a:cubicBezTo>
                      <a:pt x="42912" y="44165"/>
                      <a:pt x="42906" y="44463"/>
                      <a:pt x="42899" y="44766"/>
                    </a:cubicBezTo>
                    <a:cubicBezTo>
                      <a:pt x="42892" y="45025"/>
                      <a:pt x="42888" y="45283"/>
                      <a:pt x="42871" y="45542"/>
                    </a:cubicBezTo>
                    <a:cubicBezTo>
                      <a:pt x="42838" y="46083"/>
                      <a:pt x="42790" y="46624"/>
                      <a:pt x="42728" y="47161"/>
                    </a:cubicBezTo>
                    <a:cubicBezTo>
                      <a:pt x="42692" y="47508"/>
                      <a:pt x="42651" y="47855"/>
                      <a:pt x="42617" y="48202"/>
                    </a:cubicBezTo>
                    <a:cubicBezTo>
                      <a:pt x="42579" y="48559"/>
                      <a:pt x="42552" y="48916"/>
                      <a:pt x="42511" y="49270"/>
                    </a:cubicBezTo>
                    <a:cubicBezTo>
                      <a:pt x="42488" y="49474"/>
                      <a:pt x="42463" y="49675"/>
                      <a:pt x="42433" y="49875"/>
                    </a:cubicBezTo>
                    <a:cubicBezTo>
                      <a:pt x="42412" y="50035"/>
                      <a:pt x="42385" y="50192"/>
                      <a:pt x="42365" y="50352"/>
                    </a:cubicBezTo>
                    <a:cubicBezTo>
                      <a:pt x="42320" y="50682"/>
                      <a:pt x="42273" y="51015"/>
                      <a:pt x="42205" y="51342"/>
                    </a:cubicBezTo>
                    <a:cubicBezTo>
                      <a:pt x="42157" y="51549"/>
                      <a:pt x="42113" y="51757"/>
                      <a:pt x="42059" y="51961"/>
                    </a:cubicBezTo>
                    <a:cubicBezTo>
                      <a:pt x="42004" y="52161"/>
                      <a:pt x="41946" y="52365"/>
                      <a:pt x="41861" y="52556"/>
                    </a:cubicBezTo>
                    <a:lnTo>
                      <a:pt x="41851" y="52566"/>
                    </a:lnTo>
                    <a:cubicBezTo>
                      <a:pt x="41851" y="52569"/>
                      <a:pt x="41847" y="52569"/>
                      <a:pt x="41847" y="52569"/>
                    </a:cubicBezTo>
                    <a:cubicBezTo>
                      <a:pt x="41756" y="52587"/>
                      <a:pt x="41664" y="52597"/>
                      <a:pt x="41572" y="52604"/>
                    </a:cubicBezTo>
                    <a:cubicBezTo>
                      <a:pt x="41477" y="52607"/>
                      <a:pt x="41378" y="52618"/>
                      <a:pt x="41279" y="52621"/>
                    </a:cubicBezTo>
                    <a:cubicBezTo>
                      <a:pt x="41012" y="52636"/>
                      <a:pt x="40741" y="52655"/>
                      <a:pt x="40470" y="52673"/>
                    </a:cubicBezTo>
                    <a:lnTo>
                      <a:pt x="40470" y="52673"/>
                    </a:lnTo>
                    <a:cubicBezTo>
                      <a:pt x="40475" y="52672"/>
                      <a:pt x="40479" y="52672"/>
                      <a:pt x="40483" y="52671"/>
                    </a:cubicBezTo>
                    <a:lnTo>
                      <a:pt x="40483" y="52671"/>
                    </a:lnTo>
                    <a:cubicBezTo>
                      <a:pt x="40018" y="52699"/>
                      <a:pt x="39552" y="52737"/>
                      <a:pt x="39086" y="52767"/>
                    </a:cubicBezTo>
                    <a:cubicBezTo>
                      <a:pt x="38544" y="52787"/>
                      <a:pt x="38004" y="52794"/>
                      <a:pt x="37463" y="52811"/>
                    </a:cubicBezTo>
                    <a:cubicBezTo>
                      <a:pt x="36895" y="52831"/>
                      <a:pt x="36327" y="52842"/>
                      <a:pt x="35755" y="52852"/>
                    </a:cubicBezTo>
                    <a:cubicBezTo>
                      <a:pt x="35466" y="52855"/>
                      <a:pt x="35181" y="52862"/>
                      <a:pt x="34895" y="52872"/>
                    </a:cubicBezTo>
                    <a:cubicBezTo>
                      <a:pt x="34613" y="52886"/>
                      <a:pt x="34330" y="52903"/>
                      <a:pt x="34051" y="52920"/>
                    </a:cubicBezTo>
                    <a:cubicBezTo>
                      <a:pt x="33765" y="52934"/>
                      <a:pt x="33483" y="52957"/>
                      <a:pt x="33197" y="52978"/>
                    </a:cubicBezTo>
                    <a:cubicBezTo>
                      <a:pt x="32932" y="52998"/>
                      <a:pt x="32666" y="53015"/>
                      <a:pt x="32401" y="53032"/>
                    </a:cubicBezTo>
                    <a:cubicBezTo>
                      <a:pt x="32123" y="53046"/>
                      <a:pt x="31843" y="53067"/>
                      <a:pt x="31564" y="53084"/>
                    </a:cubicBezTo>
                    <a:cubicBezTo>
                      <a:pt x="31238" y="53100"/>
                      <a:pt x="30915" y="53114"/>
                      <a:pt x="30592" y="53138"/>
                    </a:cubicBezTo>
                    <a:cubicBezTo>
                      <a:pt x="30088" y="53165"/>
                      <a:pt x="29584" y="53169"/>
                      <a:pt x="29081" y="53178"/>
                    </a:cubicBezTo>
                    <a:cubicBezTo>
                      <a:pt x="28785" y="53186"/>
                      <a:pt x="28486" y="53189"/>
                      <a:pt x="28190" y="53196"/>
                    </a:cubicBezTo>
                    <a:cubicBezTo>
                      <a:pt x="27942" y="53202"/>
                      <a:pt x="27697" y="53213"/>
                      <a:pt x="27449" y="53223"/>
                    </a:cubicBezTo>
                    <a:cubicBezTo>
                      <a:pt x="26833" y="53243"/>
                      <a:pt x="26217" y="53263"/>
                      <a:pt x="25601" y="53280"/>
                    </a:cubicBezTo>
                    <a:cubicBezTo>
                      <a:pt x="25057" y="53294"/>
                      <a:pt x="24516" y="53312"/>
                      <a:pt x="23972" y="53329"/>
                    </a:cubicBezTo>
                    <a:cubicBezTo>
                      <a:pt x="23805" y="53335"/>
                      <a:pt x="23642" y="53342"/>
                      <a:pt x="23478" y="53349"/>
                    </a:cubicBezTo>
                    <a:cubicBezTo>
                      <a:pt x="23323" y="53356"/>
                      <a:pt x="23166" y="53352"/>
                      <a:pt x="23009" y="53356"/>
                    </a:cubicBezTo>
                    <a:cubicBezTo>
                      <a:pt x="22913" y="53357"/>
                      <a:pt x="22816" y="53357"/>
                      <a:pt x="22719" y="53357"/>
                    </a:cubicBezTo>
                    <a:cubicBezTo>
                      <a:pt x="22526" y="53357"/>
                      <a:pt x="22332" y="53356"/>
                      <a:pt x="22142" y="53356"/>
                    </a:cubicBezTo>
                    <a:cubicBezTo>
                      <a:pt x="21567" y="53352"/>
                      <a:pt x="20999" y="53335"/>
                      <a:pt x="20424" y="53335"/>
                    </a:cubicBezTo>
                    <a:cubicBezTo>
                      <a:pt x="19873" y="53332"/>
                      <a:pt x="19318" y="53335"/>
                      <a:pt x="18764" y="53315"/>
                    </a:cubicBezTo>
                    <a:cubicBezTo>
                      <a:pt x="18502" y="53308"/>
                      <a:pt x="18240" y="53308"/>
                      <a:pt x="17978" y="53294"/>
                    </a:cubicBezTo>
                    <a:cubicBezTo>
                      <a:pt x="17720" y="53280"/>
                      <a:pt x="17461" y="53267"/>
                      <a:pt x="17206" y="53260"/>
                    </a:cubicBezTo>
                    <a:cubicBezTo>
                      <a:pt x="16930" y="53254"/>
                      <a:pt x="16655" y="53250"/>
                      <a:pt x="16383" y="53233"/>
                    </a:cubicBezTo>
                    <a:cubicBezTo>
                      <a:pt x="16114" y="53219"/>
                      <a:pt x="15848" y="53213"/>
                      <a:pt x="15580" y="53209"/>
                    </a:cubicBezTo>
                    <a:cubicBezTo>
                      <a:pt x="15328" y="53202"/>
                      <a:pt x="15073" y="53189"/>
                      <a:pt x="14821" y="53175"/>
                    </a:cubicBezTo>
                    <a:cubicBezTo>
                      <a:pt x="14539" y="53161"/>
                      <a:pt x="14260" y="53148"/>
                      <a:pt x="13981" y="53134"/>
                    </a:cubicBezTo>
                    <a:cubicBezTo>
                      <a:pt x="13696" y="53120"/>
                      <a:pt x="13413" y="53107"/>
                      <a:pt x="13131" y="53087"/>
                    </a:cubicBezTo>
                    <a:cubicBezTo>
                      <a:pt x="12818" y="53067"/>
                      <a:pt x="12505" y="53046"/>
                      <a:pt x="12192" y="53023"/>
                    </a:cubicBezTo>
                    <a:cubicBezTo>
                      <a:pt x="11631" y="52978"/>
                      <a:pt x="11066" y="52934"/>
                      <a:pt x="10505" y="52889"/>
                    </a:cubicBezTo>
                    <a:cubicBezTo>
                      <a:pt x="9716" y="52825"/>
                      <a:pt x="8926" y="52760"/>
                      <a:pt x="8144" y="52631"/>
                    </a:cubicBezTo>
                    <a:cubicBezTo>
                      <a:pt x="7946" y="52597"/>
                      <a:pt x="7753" y="52566"/>
                      <a:pt x="7555" y="52533"/>
                    </a:cubicBezTo>
                    <a:cubicBezTo>
                      <a:pt x="7351" y="52495"/>
                      <a:pt x="7147" y="52454"/>
                      <a:pt x="6940" y="52413"/>
                    </a:cubicBezTo>
                    <a:cubicBezTo>
                      <a:pt x="6582" y="52342"/>
                      <a:pt x="6219" y="52274"/>
                      <a:pt x="5861" y="52202"/>
                    </a:cubicBezTo>
                    <a:cubicBezTo>
                      <a:pt x="5538" y="52128"/>
                      <a:pt x="5219" y="52043"/>
                      <a:pt x="4902" y="51937"/>
                    </a:cubicBezTo>
                    <a:cubicBezTo>
                      <a:pt x="4651" y="51852"/>
                      <a:pt x="4406" y="51737"/>
                      <a:pt x="4164" y="51624"/>
                    </a:cubicBezTo>
                    <a:cubicBezTo>
                      <a:pt x="4117" y="51597"/>
                      <a:pt x="4072" y="51569"/>
                      <a:pt x="4031" y="51539"/>
                    </a:cubicBezTo>
                    <a:cubicBezTo>
                      <a:pt x="4018" y="51525"/>
                      <a:pt x="4007" y="51512"/>
                      <a:pt x="3997" y="51502"/>
                    </a:cubicBezTo>
                    <a:cubicBezTo>
                      <a:pt x="3994" y="51492"/>
                      <a:pt x="3990" y="51484"/>
                      <a:pt x="3987" y="51478"/>
                    </a:cubicBezTo>
                    <a:cubicBezTo>
                      <a:pt x="3963" y="51399"/>
                      <a:pt x="3953" y="51321"/>
                      <a:pt x="3940" y="51243"/>
                    </a:cubicBezTo>
                    <a:cubicBezTo>
                      <a:pt x="3919" y="51117"/>
                      <a:pt x="3905" y="50991"/>
                      <a:pt x="3892" y="50866"/>
                    </a:cubicBezTo>
                    <a:cubicBezTo>
                      <a:pt x="3864" y="50641"/>
                      <a:pt x="3844" y="50417"/>
                      <a:pt x="3817" y="50192"/>
                    </a:cubicBezTo>
                    <a:cubicBezTo>
                      <a:pt x="3786" y="49944"/>
                      <a:pt x="3759" y="49696"/>
                      <a:pt x="3729" y="49451"/>
                    </a:cubicBezTo>
                    <a:cubicBezTo>
                      <a:pt x="3698" y="49219"/>
                      <a:pt x="3668" y="48985"/>
                      <a:pt x="3630" y="48753"/>
                    </a:cubicBezTo>
                    <a:cubicBezTo>
                      <a:pt x="3552" y="48222"/>
                      <a:pt x="3456" y="47695"/>
                      <a:pt x="3371" y="47168"/>
                    </a:cubicBezTo>
                    <a:cubicBezTo>
                      <a:pt x="3327" y="46882"/>
                      <a:pt x="3283" y="46600"/>
                      <a:pt x="3235" y="46314"/>
                    </a:cubicBezTo>
                    <a:cubicBezTo>
                      <a:pt x="3191" y="46038"/>
                      <a:pt x="3147" y="45763"/>
                      <a:pt x="3106" y="45487"/>
                    </a:cubicBezTo>
                    <a:cubicBezTo>
                      <a:pt x="3059" y="45168"/>
                      <a:pt x="3010" y="44848"/>
                      <a:pt x="2966" y="44528"/>
                    </a:cubicBezTo>
                    <a:cubicBezTo>
                      <a:pt x="2929" y="44276"/>
                      <a:pt x="2895" y="44025"/>
                      <a:pt x="2864" y="43773"/>
                    </a:cubicBezTo>
                    <a:cubicBezTo>
                      <a:pt x="2793" y="43171"/>
                      <a:pt x="2721" y="42568"/>
                      <a:pt x="2643" y="41967"/>
                    </a:cubicBezTo>
                    <a:cubicBezTo>
                      <a:pt x="2602" y="41664"/>
                      <a:pt x="2569" y="41364"/>
                      <a:pt x="2531" y="41065"/>
                    </a:cubicBezTo>
                    <a:cubicBezTo>
                      <a:pt x="2500" y="40783"/>
                      <a:pt x="2473" y="40500"/>
                      <a:pt x="2450" y="40218"/>
                    </a:cubicBezTo>
                    <a:cubicBezTo>
                      <a:pt x="2426" y="39956"/>
                      <a:pt x="2412" y="39691"/>
                      <a:pt x="2392" y="39429"/>
                    </a:cubicBezTo>
                    <a:cubicBezTo>
                      <a:pt x="2382" y="39282"/>
                      <a:pt x="2371" y="39136"/>
                      <a:pt x="2357" y="38993"/>
                    </a:cubicBezTo>
                    <a:cubicBezTo>
                      <a:pt x="2344" y="38854"/>
                      <a:pt x="2330" y="38718"/>
                      <a:pt x="2317" y="38582"/>
                    </a:cubicBezTo>
                    <a:cubicBezTo>
                      <a:pt x="2269" y="38024"/>
                      <a:pt x="2211" y="37466"/>
                      <a:pt x="2153" y="36908"/>
                    </a:cubicBezTo>
                    <a:cubicBezTo>
                      <a:pt x="2096" y="36357"/>
                      <a:pt x="2038" y="35809"/>
                      <a:pt x="1990" y="35258"/>
                    </a:cubicBezTo>
                    <a:cubicBezTo>
                      <a:pt x="1946" y="34701"/>
                      <a:pt x="1902" y="34146"/>
                      <a:pt x="1872" y="33592"/>
                    </a:cubicBezTo>
                    <a:cubicBezTo>
                      <a:pt x="1837" y="33037"/>
                      <a:pt x="1790" y="32479"/>
                      <a:pt x="1742" y="31925"/>
                    </a:cubicBezTo>
                    <a:cubicBezTo>
                      <a:pt x="1718" y="31646"/>
                      <a:pt x="1698" y="31371"/>
                      <a:pt x="1677" y="31091"/>
                    </a:cubicBezTo>
                    <a:cubicBezTo>
                      <a:pt x="1657" y="30833"/>
                      <a:pt x="1643" y="30575"/>
                      <a:pt x="1623" y="30313"/>
                    </a:cubicBezTo>
                    <a:cubicBezTo>
                      <a:pt x="1599" y="29775"/>
                      <a:pt x="1586" y="29237"/>
                      <a:pt x="1565" y="28700"/>
                    </a:cubicBezTo>
                    <a:cubicBezTo>
                      <a:pt x="1555" y="28445"/>
                      <a:pt x="1552" y="28187"/>
                      <a:pt x="1538" y="27931"/>
                    </a:cubicBezTo>
                    <a:cubicBezTo>
                      <a:pt x="1521" y="27608"/>
                      <a:pt x="1500" y="27285"/>
                      <a:pt x="1476" y="26962"/>
                    </a:cubicBezTo>
                    <a:cubicBezTo>
                      <a:pt x="1456" y="26693"/>
                      <a:pt x="1436" y="26424"/>
                      <a:pt x="1418" y="26155"/>
                    </a:cubicBezTo>
                    <a:cubicBezTo>
                      <a:pt x="1402" y="25860"/>
                      <a:pt x="1378" y="25567"/>
                      <a:pt x="1357" y="25271"/>
                    </a:cubicBezTo>
                    <a:cubicBezTo>
                      <a:pt x="1324" y="24720"/>
                      <a:pt x="1272" y="24169"/>
                      <a:pt x="1235" y="23615"/>
                    </a:cubicBezTo>
                    <a:cubicBezTo>
                      <a:pt x="1225" y="23394"/>
                      <a:pt x="1208" y="23169"/>
                      <a:pt x="1194" y="22945"/>
                    </a:cubicBezTo>
                    <a:cubicBezTo>
                      <a:pt x="1174" y="22543"/>
                      <a:pt x="1160" y="22142"/>
                      <a:pt x="1129" y="21744"/>
                    </a:cubicBezTo>
                    <a:cubicBezTo>
                      <a:pt x="1099" y="21326"/>
                      <a:pt x="1065" y="20913"/>
                      <a:pt x="1038" y="20495"/>
                    </a:cubicBezTo>
                    <a:cubicBezTo>
                      <a:pt x="1024" y="20254"/>
                      <a:pt x="1014" y="20009"/>
                      <a:pt x="1004" y="19767"/>
                    </a:cubicBezTo>
                    <a:cubicBezTo>
                      <a:pt x="994" y="19492"/>
                      <a:pt x="977" y="19219"/>
                      <a:pt x="960" y="18944"/>
                    </a:cubicBezTo>
                    <a:cubicBezTo>
                      <a:pt x="936" y="18444"/>
                      <a:pt x="919" y="17941"/>
                      <a:pt x="902" y="17437"/>
                    </a:cubicBezTo>
                    <a:cubicBezTo>
                      <a:pt x="888" y="16937"/>
                      <a:pt x="892" y="16437"/>
                      <a:pt x="885" y="15933"/>
                    </a:cubicBezTo>
                    <a:cubicBezTo>
                      <a:pt x="878" y="15443"/>
                      <a:pt x="878" y="14950"/>
                      <a:pt x="858" y="14457"/>
                    </a:cubicBezTo>
                    <a:cubicBezTo>
                      <a:pt x="837" y="13950"/>
                      <a:pt x="814" y="13443"/>
                      <a:pt x="782" y="12937"/>
                    </a:cubicBezTo>
                    <a:cubicBezTo>
                      <a:pt x="769" y="12688"/>
                      <a:pt x="756" y="12440"/>
                      <a:pt x="745" y="12195"/>
                    </a:cubicBezTo>
                    <a:cubicBezTo>
                      <a:pt x="735" y="11930"/>
                      <a:pt x="732" y="11664"/>
                      <a:pt x="729" y="11402"/>
                    </a:cubicBezTo>
                    <a:cubicBezTo>
                      <a:pt x="725" y="11121"/>
                      <a:pt x="721" y="10841"/>
                      <a:pt x="718" y="10559"/>
                    </a:cubicBezTo>
                    <a:cubicBezTo>
                      <a:pt x="718" y="10287"/>
                      <a:pt x="708" y="10011"/>
                      <a:pt x="704" y="9736"/>
                    </a:cubicBezTo>
                    <a:cubicBezTo>
                      <a:pt x="704" y="9457"/>
                      <a:pt x="701" y="9177"/>
                      <a:pt x="708" y="8899"/>
                    </a:cubicBezTo>
                    <a:cubicBezTo>
                      <a:pt x="715" y="8630"/>
                      <a:pt x="718" y="8365"/>
                      <a:pt x="738" y="8103"/>
                    </a:cubicBezTo>
                    <a:cubicBezTo>
                      <a:pt x="776" y="7565"/>
                      <a:pt x="820" y="7031"/>
                      <a:pt x="875" y="6500"/>
                    </a:cubicBezTo>
                    <a:cubicBezTo>
                      <a:pt x="895" y="6279"/>
                      <a:pt x="925" y="6059"/>
                      <a:pt x="949" y="5841"/>
                    </a:cubicBezTo>
                    <a:cubicBezTo>
                      <a:pt x="980" y="5599"/>
                      <a:pt x="997" y="5361"/>
                      <a:pt x="1018" y="5120"/>
                    </a:cubicBezTo>
                    <a:cubicBezTo>
                      <a:pt x="1035" y="4891"/>
                      <a:pt x="1058" y="4664"/>
                      <a:pt x="1089" y="4439"/>
                    </a:cubicBezTo>
                    <a:cubicBezTo>
                      <a:pt x="1123" y="4201"/>
                      <a:pt x="1170" y="3966"/>
                      <a:pt x="1214" y="3732"/>
                    </a:cubicBezTo>
                    <a:cubicBezTo>
                      <a:pt x="1242" y="3619"/>
                      <a:pt x="1276" y="3508"/>
                      <a:pt x="1313" y="3398"/>
                    </a:cubicBezTo>
                    <a:cubicBezTo>
                      <a:pt x="1354" y="3283"/>
                      <a:pt x="1392" y="3167"/>
                      <a:pt x="1443" y="3059"/>
                    </a:cubicBezTo>
                    <a:cubicBezTo>
                      <a:pt x="1449" y="3045"/>
                      <a:pt x="1456" y="3031"/>
                      <a:pt x="1467" y="3021"/>
                    </a:cubicBezTo>
                    <a:cubicBezTo>
                      <a:pt x="1497" y="2990"/>
                      <a:pt x="1531" y="2966"/>
                      <a:pt x="1565" y="2943"/>
                    </a:cubicBezTo>
                    <a:cubicBezTo>
                      <a:pt x="1657" y="2885"/>
                      <a:pt x="1752" y="2834"/>
                      <a:pt x="1854" y="2789"/>
                    </a:cubicBezTo>
                    <a:cubicBezTo>
                      <a:pt x="1912" y="2765"/>
                      <a:pt x="1966" y="2738"/>
                      <a:pt x="2024" y="2715"/>
                    </a:cubicBezTo>
                    <a:cubicBezTo>
                      <a:pt x="2085" y="2691"/>
                      <a:pt x="2147" y="2671"/>
                      <a:pt x="2208" y="2650"/>
                    </a:cubicBezTo>
                    <a:cubicBezTo>
                      <a:pt x="2426" y="2578"/>
                      <a:pt x="2647" y="2517"/>
                      <a:pt x="2872" y="2467"/>
                    </a:cubicBezTo>
                    <a:cubicBezTo>
                      <a:pt x="3112" y="2415"/>
                      <a:pt x="3362" y="2374"/>
                      <a:pt x="3610" y="2334"/>
                    </a:cubicBezTo>
                    <a:cubicBezTo>
                      <a:pt x="4153" y="2242"/>
                      <a:pt x="4695" y="2129"/>
                      <a:pt x="5235" y="2038"/>
                    </a:cubicBezTo>
                    <a:cubicBezTo>
                      <a:pt x="5783" y="1942"/>
                      <a:pt x="6331" y="1861"/>
                      <a:pt x="6882" y="1782"/>
                    </a:cubicBezTo>
                    <a:cubicBezTo>
                      <a:pt x="7171" y="1742"/>
                      <a:pt x="7460" y="1715"/>
                      <a:pt x="7753" y="1680"/>
                    </a:cubicBezTo>
                    <a:cubicBezTo>
                      <a:pt x="8028" y="1653"/>
                      <a:pt x="8304" y="1616"/>
                      <a:pt x="8579" y="1578"/>
                    </a:cubicBezTo>
                    <a:cubicBezTo>
                      <a:pt x="8855" y="1538"/>
                      <a:pt x="9133" y="1514"/>
                      <a:pt x="9413" y="1483"/>
                    </a:cubicBezTo>
                    <a:cubicBezTo>
                      <a:pt x="9689" y="1456"/>
                      <a:pt x="9964" y="1426"/>
                      <a:pt x="10236" y="1398"/>
                    </a:cubicBezTo>
                    <a:cubicBezTo>
                      <a:pt x="10508" y="1371"/>
                      <a:pt x="10777" y="1337"/>
                      <a:pt x="11049" y="1313"/>
                    </a:cubicBezTo>
                    <a:cubicBezTo>
                      <a:pt x="11331" y="1289"/>
                      <a:pt x="11614" y="1269"/>
                      <a:pt x="11896" y="1242"/>
                    </a:cubicBezTo>
                    <a:cubicBezTo>
                      <a:pt x="12437" y="1197"/>
                      <a:pt x="12978" y="1170"/>
                      <a:pt x="13518" y="1123"/>
                    </a:cubicBezTo>
                    <a:cubicBezTo>
                      <a:pt x="14073" y="1075"/>
                      <a:pt x="14624" y="1044"/>
                      <a:pt x="15179" y="1000"/>
                    </a:cubicBezTo>
                    <a:cubicBezTo>
                      <a:pt x="15318" y="990"/>
                      <a:pt x="15457" y="980"/>
                      <a:pt x="15600" y="969"/>
                    </a:cubicBezTo>
                    <a:cubicBezTo>
                      <a:pt x="16716" y="911"/>
                      <a:pt x="17832" y="854"/>
                      <a:pt x="18951" y="837"/>
                    </a:cubicBezTo>
                    <a:cubicBezTo>
                      <a:pt x="19516" y="826"/>
                      <a:pt x="20084" y="796"/>
                      <a:pt x="20652" y="776"/>
                    </a:cubicBezTo>
                    <a:cubicBezTo>
                      <a:pt x="20910" y="765"/>
                      <a:pt x="21169" y="752"/>
                      <a:pt x="21428" y="745"/>
                    </a:cubicBezTo>
                    <a:cubicBezTo>
                      <a:pt x="21717" y="738"/>
                      <a:pt x="22006" y="732"/>
                      <a:pt x="22298" y="728"/>
                    </a:cubicBezTo>
                    <a:cubicBezTo>
                      <a:pt x="22563" y="724"/>
                      <a:pt x="22833" y="721"/>
                      <a:pt x="23098" y="715"/>
                    </a:cubicBezTo>
                    <a:cubicBezTo>
                      <a:pt x="23353" y="707"/>
                      <a:pt x="23608" y="704"/>
                      <a:pt x="23863" y="701"/>
                    </a:cubicBezTo>
                    <a:cubicBezTo>
                      <a:pt x="24149" y="697"/>
                      <a:pt x="24434" y="696"/>
                      <a:pt x="24720" y="696"/>
                    </a:cubicBezTo>
                    <a:close/>
                    <a:moveTo>
                      <a:pt x="25026" y="0"/>
                    </a:moveTo>
                    <a:cubicBezTo>
                      <a:pt x="24921" y="0"/>
                      <a:pt x="24819" y="4"/>
                      <a:pt x="24714" y="4"/>
                    </a:cubicBezTo>
                    <a:cubicBezTo>
                      <a:pt x="24186" y="10"/>
                      <a:pt x="23656" y="10"/>
                      <a:pt x="23128" y="24"/>
                    </a:cubicBezTo>
                    <a:cubicBezTo>
                      <a:pt x="22563" y="41"/>
                      <a:pt x="21999" y="44"/>
                      <a:pt x="21434" y="58"/>
                    </a:cubicBezTo>
                    <a:cubicBezTo>
                      <a:pt x="21183" y="65"/>
                      <a:pt x="20927" y="79"/>
                      <a:pt x="20676" y="88"/>
                    </a:cubicBezTo>
                    <a:cubicBezTo>
                      <a:pt x="20379" y="99"/>
                      <a:pt x="20084" y="112"/>
                      <a:pt x="19788" y="126"/>
                    </a:cubicBezTo>
                    <a:cubicBezTo>
                      <a:pt x="19233" y="153"/>
                      <a:pt x="18679" y="153"/>
                      <a:pt x="18124" y="173"/>
                    </a:cubicBezTo>
                    <a:cubicBezTo>
                      <a:pt x="17849" y="187"/>
                      <a:pt x="17573" y="197"/>
                      <a:pt x="17294" y="208"/>
                    </a:cubicBezTo>
                    <a:cubicBezTo>
                      <a:pt x="17008" y="221"/>
                      <a:pt x="16723" y="238"/>
                      <a:pt x="16437" y="252"/>
                    </a:cubicBezTo>
                    <a:cubicBezTo>
                      <a:pt x="16128" y="269"/>
                      <a:pt x="15815" y="289"/>
                      <a:pt x="15505" y="306"/>
                    </a:cubicBezTo>
                    <a:cubicBezTo>
                      <a:pt x="15230" y="324"/>
                      <a:pt x="14954" y="347"/>
                      <a:pt x="14675" y="368"/>
                    </a:cubicBezTo>
                    <a:cubicBezTo>
                      <a:pt x="14396" y="391"/>
                      <a:pt x="14121" y="412"/>
                      <a:pt x="13842" y="432"/>
                    </a:cubicBezTo>
                    <a:cubicBezTo>
                      <a:pt x="13570" y="456"/>
                      <a:pt x="13301" y="483"/>
                      <a:pt x="13029" y="507"/>
                    </a:cubicBezTo>
                    <a:cubicBezTo>
                      <a:pt x="12763" y="531"/>
                      <a:pt x="12495" y="551"/>
                      <a:pt x="12229" y="572"/>
                    </a:cubicBezTo>
                    <a:cubicBezTo>
                      <a:pt x="11940" y="592"/>
                      <a:pt x="11655" y="619"/>
                      <a:pt x="11369" y="646"/>
                    </a:cubicBezTo>
                    <a:cubicBezTo>
                      <a:pt x="11103" y="671"/>
                      <a:pt x="10841" y="694"/>
                      <a:pt x="10576" y="724"/>
                    </a:cubicBezTo>
                    <a:cubicBezTo>
                      <a:pt x="10287" y="755"/>
                      <a:pt x="10001" y="786"/>
                      <a:pt x="9716" y="817"/>
                    </a:cubicBezTo>
                    <a:cubicBezTo>
                      <a:pt x="9430" y="850"/>
                      <a:pt x="9144" y="881"/>
                      <a:pt x="8858" y="911"/>
                    </a:cubicBezTo>
                    <a:cubicBezTo>
                      <a:pt x="8579" y="942"/>
                      <a:pt x="8301" y="983"/>
                      <a:pt x="8025" y="1024"/>
                    </a:cubicBezTo>
                    <a:cubicBezTo>
                      <a:pt x="7739" y="1062"/>
                      <a:pt x="7453" y="1092"/>
                      <a:pt x="7171" y="1126"/>
                    </a:cubicBezTo>
                    <a:cubicBezTo>
                      <a:pt x="6902" y="1156"/>
                      <a:pt x="6637" y="1197"/>
                      <a:pt x="6368" y="1238"/>
                    </a:cubicBezTo>
                    <a:cubicBezTo>
                      <a:pt x="5811" y="1324"/>
                      <a:pt x="5252" y="1409"/>
                      <a:pt x="4695" y="1514"/>
                    </a:cubicBezTo>
                    <a:cubicBezTo>
                      <a:pt x="4229" y="1599"/>
                      <a:pt x="3759" y="1694"/>
                      <a:pt x="3290" y="1769"/>
                    </a:cubicBezTo>
                    <a:cubicBezTo>
                      <a:pt x="3059" y="1809"/>
                      <a:pt x="2827" y="1850"/>
                      <a:pt x="2596" y="1902"/>
                    </a:cubicBezTo>
                    <a:cubicBezTo>
                      <a:pt x="2388" y="1946"/>
                      <a:pt x="2184" y="2007"/>
                      <a:pt x="1980" y="2068"/>
                    </a:cubicBezTo>
                    <a:cubicBezTo>
                      <a:pt x="1872" y="2102"/>
                      <a:pt x="1762" y="2136"/>
                      <a:pt x="1657" y="2177"/>
                    </a:cubicBezTo>
                    <a:cubicBezTo>
                      <a:pt x="1582" y="2208"/>
                      <a:pt x="1507" y="2231"/>
                      <a:pt x="1436" y="2266"/>
                    </a:cubicBezTo>
                    <a:cubicBezTo>
                      <a:pt x="1255" y="2347"/>
                      <a:pt x="1082" y="2456"/>
                      <a:pt x="949" y="2609"/>
                    </a:cubicBezTo>
                    <a:cubicBezTo>
                      <a:pt x="820" y="2756"/>
                      <a:pt x="776" y="2952"/>
                      <a:pt x="715" y="3133"/>
                    </a:cubicBezTo>
                    <a:cubicBezTo>
                      <a:pt x="688" y="3211"/>
                      <a:pt x="667" y="3290"/>
                      <a:pt x="643" y="3368"/>
                    </a:cubicBezTo>
                    <a:cubicBezTo>
                      <a:pt x="630" y="3409"/>
                      <a:pt x="616" y="3450"/>
                      <a:pt x="606" y="3494"/>
                    </a:cubicBezTo>
                    <a:cubicBezTo>
                      <a:pt x="589" y="3561"/>
                      <a:pt x="575" y="3630"/>
                      <a:pt x="558" y="3701"/>
                    </a:cubicBezTo>
                    <a:cubicBezTo>
                      <a:pt x="504" y="3963"/>
                      <a:pt x="449" y="4225"/>
                      <a:pt x="412" y="4494"/>
                    </a:cubicBezTo>
                    <a:cubicBezTo>
                      <a:pt x="378" y="4762"/>
                      <a:pt x="351" y="5031"/>
                      <a:pt x="327" y="5304"/>
                    </a:cubicBezTo>
                    <a:cubicBezTo>
                      <a:pt x="303" y="5549"/>
                      <a:pt x="276" y="5789"/>
                      <a:pt x="242" y="6034"/>
                    </a:cubicBezTo>
                    <a:cubicBezTo>
                      <a:pt x="208" y="6304"/>
                      <a:pt x="178" y="6569"/>
                      <a:pt x="150" y="6838"/>
                    </a:cubicBezTo>
                    <a:cubicBezTo>
                      <a:pt x="123" y="7110"/>
                      <a:pt x="102" y="7378"/>
                      <a:pt x="79" y="7647"/>
                    </a:cubicBezTo>
                    <a:cubicBezTo>
                      <a:pt x="55" y="7906"/>
                      <a:pt x="31" y="8161"/>
                      <a:pt x="24" y="8419"/>
                    </a:cubicBezTo>
                    <a:cubicBezTo>
                      <a:pt x="18" y="8695"/>
                      <a:pt x="7" y="8967"/>
                      <a:pt x="4" y="9239"/>
                    </a:cubicBezTo>
                    <a:cubicBezTo>
                      <a:pt x="0" y="9511"/>
                      <a:pt x="4" y="9787"/>
                      <a:pt x="7" y="10059"/>
                    </a:cubicBezTo>
                    <a:cubicBezTo>
                      <a:pt x="18" y="10614"/>
                      <a:pt x="14" y="11165"/>
                      <a:pt x="21" y="11719"/>
                    </a:cubicBezTo>
                    <a:cubicBezTo>
                      <a:pt x="31" y="12253"/>
                      <a:pt x="62" y="12784"/>
                      <a:pt x="92" y="13317"/>
                    </a:cubicBezTo>
                    <a:cubicBezTo>
                      <a:pt x="106" y="13539"/>
                      <a:pt x="116" y="13760"/>
                      <a:pt x="123" y="13981"/>
                    </a:cubicBezTo>
                    <a:cubicBezTo>
                      <a:pt x="133" y="14247"/>
                      <a:pt x="147" y="14509"/>
                      <a:pt x="150" y="14774"/>
                    </a:cubicBezTo>
                    <a:cubicBezTo>
                      <a:pt x="157" y="15280"/>
                      <a:pt x="160" y="15790"/>
                      <a:pt x="164" y="16301"/>
                    </a:cubicBezTo>
                    <a:cubicBezTo>
                      <a:pt x="164" y="16559"/>
                      <a:pt x="164" y="16821"/>
                      <a:pt x="167" y="17080"/>
                    </a:cubicBezTo>
                    <a:cubicBezTo>
                      <a:pt x="170" y="17359"/>
                      <a:pt x="181" y="17638"/>
                      <a:pt x="184" y="17917"/>
                    </a:cubicBezTo>
                    <a:cubicBezTo>
                      <a:pt x="198" y="18444"/>
                      <a:pt x="225" y="18968"/>
                      <a:pt x="255" y="19495"/>
                    </a:cubicBezTo>
                    <a:cubicBezTo>
                      <a:pt x="269" y="19910"/>
                      <a:pt x="286" y="20321"/>
                      <a:pt x="313" y="20734"/>
                    </a:cubicBezTo>
                    <a:cubicBezTo>
                      <a:pt x="337" y="21148"/>
                      <a:pt x="371" y="21560"/>
                      <a:pt x="402" y="21971"/>
                    </a:cubicBezTo>
                    <a:cubicBezTo>
                      <a:pt x="412" y="22199"/>
                      <a:pt x="422" y="22428"/>
                      <a:pt x="432" y="22659"/>
                    </a:cubicBezTo>
                    <a:cubicBezTo>
                      <a:pt x="446" y="22938"/>
                      <a:pt x="467" y="23220"/>
                      <a:pt x="484" y="23502"/>
                    </a:cubicBezTo>
                    <a:cubicBezTo>
                      <a:pt x="520" y="24203"/>
                      <a:pt x="582" y="24901"/>
                      <a:pt x="630" y="25598"/>
                    </a:cubicBezTo>
                    <a:cubicBezTo>
                      <a:pt x="674" y="26306"/>
                      <a:pt x="729" y="27009"/>
                      <a:pt x="776" y="27717"/>
                    </a:cubicBezTo>
                    <a:cubicBezTo>
                      <a:pt x="800" y="28173"/>
                      <a:pt x="814" y="28632"/>
                      <a:pt x="831" y="29091"/>
                    </a:cubicBezTo>
                    <a:cubicBezTo>
                      <a:pt x="847" y="29601"/>
                      <a:pt x="861" y="30108"/>
                      <a:pt x="898" y="30615"/>
                    </a:cubicBezTo>
                    <a:cubicBezTo>
                      <a:pt x="916" y="30870"/>
                      <a:pt x="929" y="31126"/>
                      <a:pt x="949" y="31384"/>
                    </a:cubicBezTo>
                    <a:cubicBezTo>
                      <a:pt x="966" y="31622"/>
                      <a:pt x="987" y="31860"/>
                      <a:pt x="1007" y="32098"/>
                    </a:cubicBezTo>
                    <a:cubicBezTo>
                      <a:pt x="1048" y="32585"/>
                      <a:pt x="1089" y="33068"/>
                      <a:pt x="1120" y="33551"/>
                    </a:cubicBezTo>
                    <a:cubicBezTo>
                      <a:pt x="1153" y="34106"/>
                      <a:pt x="1191" y="34660"/>
                      <a:pt x="1232" y="35214"/>
                    </a:cubicBezTo>
                    <a:cubicBezTo>
                      <a:pt x="1255" y="35497"/>
                      <a:pt x="1276" y="35776"/>
                      <a:pt x="1307" y="36054"/>
                    </a:cubicBezTo>
                    <a:cubicBezTo>
                      <a:pt x="1334" y="36327"/>
                      <a:pt x="1361" y="36596"/>
                      <a:pt x="1388" y="36867"/>
                    </a:cubicBezTo>
                    <a:cubicBezTo>
                      <a:pt x="1446" y="37415"/>
                      <a:pt x="1500" y="37963"/>
                      <a:pt x="1555" y="38511"/>
                    </a:cubicBezTo>
                    <a:cubicBezTo>
                      <a:pt x="1578" y="38769"/>
                      <a:pt x="1606" y="39024"/>
                      <a:pt x="1627" y="39282"/>
                    </a:cubicBezTo>
                    <a:cubicBezTo>
                      <a:pt x="1650" y="39613"/>
                      <a:pt x="1674" y="39940"/>
                      <a:pt x="1698" y="40269"/>
                    </a:cubicBezTo>
                    <a:cubicBezTo>
                      <a:pt x="1704" y="40375"/>
                      <a:pt x="1715" y="40480"/>
                      <a:pt x="1725" y="40585"/>
                    </a:cubicBezTo>
                    <a:cubicBezTo>
                      <a:pt x="1738" y="40736"/>
                      <a:pt x="1749" y="40885"/>
                      <a:pt x="1765" y="41031"/>
                    </a:cubicBezTo>
                    <a:cubicBezTo>
                      <a:pt x="1800" y="41307"/>
                      <a:pt x="1827" y="41579"/>
                      <a:pt x="1864" y="41851"/>
                    </a:cubicBezTo>
                    <a:cubicBezTo>
                      <a:pt x="1902" y="42147"/>
                      <a:pt x="1943" y="42439"/>
                      <a:pt x="1977" y="42736"/>
                    </a:cubicBezTo>
                    <a:cubicBezTo>
                      <a:pt x="2014" y="43042"/>
                      <a:pt x="2048" y="43348"/>
                      <a:pt x="2085" y="43654"/>
                    </a:cubicBezTo>
                    <a:cubicBezTo>
                      <a:pt x="2214" y="44787"/>
                      <a:pt x="2392" y="45916"/>
                      <a:pt x="2561" y="47046"/>
                    </a:cubicBezTo>
                    <a:cubicBezTo>
                      <a:pt x="2606" y="47335"/>
                      <a:pt x="2650" y="47624"/>
                      <a:pt x="2698" y="47913"/>
                    </a:cubicBezTo>
                    <a:cubicBezTo>
                      <a:pt x="2742" y="48185"/>
                      <a:pt x="2786" y="48454"/>
                      <a:pt x="2823" y="48726"/>
                    </a:cubicBezTo>
                    <a:cubicBezTo>
                      <a:pt x="2858" y="48954"/>
                      <a:pt x="2885" y="49181"/>
                      <a:pt x="2922" y="49410"/>
                    </a:cubicBezTo>
                    <a:cubicBezTo>
                      <a:pt x="2939" y="49539"/>
                      <a:pt x="2949" y="49668"/>
                      <a:pt x="2966" y="49798"/>
                    </a:cubicBezTo>
                    <a:cubicBezTo>
                      <a:pt x="2980" y="49927"/>
                      <a:pt x="2990" y="50052"/>
                      <a:pt x="3004" y="50178"/>
                    </a:cubicBezTo>
                    <a:cubicBezTo>
                      <a:pt x="3024" y="50406"/>
                      <a:pt x="3048" y="50635"/>
                      <a:pt x="3062" y="50862"/>
                    </a:cubicBezTo>
                    <a:cubicBezTo>
                      <a:pt x="3079" y="51093"/>
                      <a:pt x="3092" y="51321"/>
                      <a:pt x="3137" y="51549"/>
                    </a:cubicBezTo>
                    <a:cubicBezTo>
                      <a:pt x="3153" y="51641"/>
                      <a:pt x="3188" y="51733"/>
                      <a:pt x="3225" y="51818"/>
                    </a:cubicBezTo>
                    <a:cubicBezTo>
                      <a:pt x="3280" y="51944"/>
                      <a:pt x="3368" y="52029"/>
                      <a:pt x="3470" y="52114"/>
                    </a:cubicBezTo>
                    <a:cubicBezTo>
                      <a:pt x="3630" y="52247"/>
                      <a:pt x="3824" y="52329"/>
                      <a:pt x="4018" y="52406"/>
                    </a:cubicBezTo>
                    <a:cubicBezTo>
                      <a:pt x="4219" y="52492"/>
                      <a:pt x="4423" y="52566"/>
                      <a:pt x="4630" y="52638"/>
                    </a:cubicBezTo>
                    <a:cubicBezTo>
                      <a:pt x="4875" y="52726"/>
                      <a:pt x="5133" y="52784"/>
                      <a:pt x="5385" y="52842"/>
                    </a:cubicBezTo>
                    <a:cubicBezTo>
                      <a:pt x="5660" y="52903"/>
                      <a:pt x="5936" y="52954"/>
                      <a:pt x="6212" y="52998"/>
                    </a:cubicBezTo>
                    <a:cubicBezTo>
                      <a:pt x="6484" y="53043"/>
                      <a:pt x="6756" y="53090"/>
                      <a:pt x="7028" y="53141"/>
                    </a:cubicBezTo>
                    <a:cubicBezTo>
                      <a:pt x="7301" y="53192"/>
                      <a:pt x="7573" y="53230"/>
                      <a:pt x="7844" y="53274"/>
                    </a:cubicBezTo>
                    <a:cubicBezTo>
                      <a:pt x="8127" y="53315"/>
                      <a:pt x="8406" y="53359"/>
                      <a:pt x="8689" y="53390"/>
                    </a:cubicBezTo>
                    <a:cubicBezTo>
                      <a:pt x="9232" y="53454"/>
                      <a:pt x="9780" y="53498"/>
                      <a:pt x="10328" y="53539"/>
                    </a:cubicBezTo>
                    <a:cubicBezTo>
                      <a:pt x="10872" y="53583"/>
                      <a:pt x="11416" y="53624"/>
                      <a:pt x="11957" y="53665"/>
                    </a:cubicBezTo>
                    <a:cubicBezTo>
                      <a:pt x="12264" y="53689"/>
                      <a:pt x="12570" y="53712"/>
                      <a:pt x="12879" y="53733"/>
                    </a:cubicBezTo>
                    <a:cubicBezTo>
                      <a:pt x="13185" y="53757"/>
                      <a:pt x="13495" y="53774"/>
                      <a:pt x="13801" y="53787"/>
                    </a:cubicBezTo>
                    <a:cubicBezTo>
                      <a:pt x="14063" y="53801"/>
                      <a:pt x="14322" y="53814"/>
                      <a:pt x="14583" y="53828"/>
                    </a:cubicBezTo>
                    <a:cubicBezTo>
                      <a:pt x="14862" y="53845"/>
                      <a:pt x="15145" y="53863"/>
                      <a:pt x="15427" y="53872"/>
                    </a:cubicBezTo>
                    <a:cubicBezTo>
                      <a:pt x="15689" y="53880"/>
                      <a:pt x="15954" y="53883"/>
                      <a:pt x="16216" y="53896"/>
                    </a:cubicBezTo>
                    <a:cubicBezTo>
                      <a:pt x="16346" y="53903"/>
                      <a:pt x="16475" y="53910"/>
                      <a:pt x="16604" y="53916"/>
                    </a:cubicBezTo>
                    <a:cubicBezTo>
                      <a:pt x="16750" y="53927"/>
                      <a:pt x="16893" y="53927"/>
                      <a:pt x="17039" y="53930"/>
                    </a:cubicBezTo>
                    <a:cubicBezTo>
                      <a:pt x="17297" y="53934"/>
                      <a:pt x="17556" y="53944"/>
                      <a:pt x="17818" y="53961"/>
                    </a:cubicBezTo>
                    <a:cubicBezTo>
                      <a:pt x="18077" y="53974"/>
                      <a:pt x="18338" y="53978"/>
                      <a:pt x="18597" y="53985"/>
                    </a:cubicBezTo>
                    <a:cubicBezTo>
                      <a:pt x="18730" y="53988"/>
                      <a:pt x="18863" y="53992"/>
                      <a:pt x="18996" y="53998"/>
                    </a:cubicBezTo>
                    <a:cubicBezTo>
                      <a:pt x="19128" y="54002"/>
                      <a:pt x="19264" y="54002"/>
                      <a:pt x="19396" y="54002"/>
                    </a:cubicBezTo>
                    <a:cubicBezTo>
                      <a:pt x="19672" y="54005"/>
                      <a:pt x="19951" y="54005"/>
                      <a:pt x="20227" y="54005"/>
                    </a:cubicBezTo>
                    <a:cubicBezTo>
                      <a:pt x="21076" y="54010"/>
                      <a:pt x="21927" y="54035"/>
                      <a:pt x="22778" y="54035"/>
                    </a:cubicBezTo>
                    <a:cubicBezTo>
                      <a:pt x="23092" y="54035"/>
                      <a:pt x="23406" y="54032"/>
                      <a:pt x="23720" y="54023"/>
                    </a:cubicBezTo>
                    <a:cubicBezTo>
                      <a:pt x="24295" y="54005"/>
                      <a:pt x="24874" y="53988"/>
                      <a:pt x="25448" y="53978"/>
                    </a:cubicBezTo>
                    <a:cubicBezTo>
                      <a:pt x="25734" y="53971"/>
                      <a:pt x="26023" y="53968"/>
                      <a:pt x="26309" y="53961"/>
                    </a:cubicBezTo>
                    <a:cubicBezTo>
                      <a:pt x="26609" y="53954"/>
                      <a:pt x="26911" y="53947"/>
                      <a:pt x="27210" y="53941"/>
                    </a:cubicBezTo>
                    <a:cubicBezTo>
                      <a:pt x="27472" y="53937"/>
                      <a:pt x="27738" y="53927"/>
                      <a:pt x="28000" y="53927"/>
                    </a:cubicBezTo>
                    <a:cubicBezTo>
                      <a:pt x="28285" y="53927"/>
                      <a:pt x="28574" y="53921"/>
                      <a:pt x="28860" y="53916"/>
                    </a:cubicBezTo>
                    <a:cubicBezTo>
                      <a:pt x="29135" y="53913"/>
                      <a:pt x="29411" y="53910"/>
                      <a:pt x="29686" y="53907"/>
                    </a:cubicBezTo>
                    <a:cubicBezTo>
                      <a:pt x="29948" y="53903"/>
                      <a:pt x="30211" y="53903"/>
                      <a:pt x="30473" y="53893"/>
                    </a:cubicBezTo>
                    <a:cubicBezTo>
                      <a:pt x="30598" y="53886"/>
                      <a:pt x="30724" y="53880"/>
                      <a:pt x="30850" y="53872"/>
                    </a:cubicBezTo>
                    <a:cubicBezTo>
                      <a:pt x="31513" y="53839"/>
                      <a:pt x="32180" y="53801"/>
                      <a:pt x="32847" y="53761"/>
                    </a:cubicBezTo>
                    <a:cubicBezTo>
                      <a:pt x="33153" y="53740"/>
                      <a:pt x="33462" y="53720"/>
                      <a:pt x="33768" y="53692"/>
                    </a:cubicBezTo>
                    <a:cubicBezTo>
                      <a:pt x="34092" y="53665"/>
                      <a:pt x="34415" y="53648"/>
                      <a:pt x="34738" y="53631"/>
                    </a:cubicBezTo>
                    <a:cubicBezTo>
                      <a:pt x="34973" y="53618"/>
                      <a:pt x="35208" y="53607"/>
                      <a:pt x="35442" y="53601"/>
                    </a:cubicBezTo>
                    <a:cubicBezTo>
                      <a:pt x="35663" y="53594"/>
                      <a:pt x="35881" y="53587"/>
                      <a:pt x="36102" y="53580"/>
                    </a:cubicBezTo>
                    <a:cubicBezTo>
                      <a:pt x="36565" y="53566"/>
                      <a:pt x="37031" y="53549"/>
                      <a:pt x="37497" y="53533"/>
                    </a:cubicBezTo>
                    <a:cubicBezTo>
                      <a:pt x="37966" y="53516"/>
                      <a:pt x="38432" y="53508"/>
                      <a:pt x="38902" y="53492"/>
                    </a:cubicBezTo>
                    <a:cubicBezTo>
                      <a:pt x="39381" y="53472"/>
                      <a:pt x="39858" y="53431"/>
                      <a:pt x="40337" y="53400"/>
                    </a:cubicBezTo>
                    <a:cubicBezTo>
                      <a:pt x="40589" y="53386"/>
                      <a:pt x="40844" y="53369"/>
                      <a:pt x="41096" y="53352"/>
                    </a:cubicBezTo>
                    <a:cubicBezTo>
                      <a:pt x="41341" y="53332"/>
                      <a:pt x="41585" y="53325"/>
                      <a:pt x="41830" y="53291"/>
                    </a:cubicBezTo>
                    <a:cubicBezTo>
                      <a:pt x="41892" y="53284"/>
                      <a:pt x="41953" y="53274"/>
                      <a:pt x="42014" y="53257"/>
                    </a:cubicBezTo>
                    <a:cubicBezTo>
                      <a:pt x="42127" y="53227"/>
                      <a:pt x="42229" y="53172"/>
                      <a:pt x="42317" y="53094"/>
                    </a:cubicBezTo>
                    <a:cubicBezTo>
                      <a:pt x="42402" y="53018"/>
                      <a:pt x="42453" y="52916"/>
                      <a:pt x="42501" y="52814"/>
                    </a:cubicBezTo>
                    <a:cubicBezTo>
                      <a:pt x="42528" y="52753"/>
                      <a:pt x="42552" y="52689"/>
                      <a:pt x="42576" y="52624"/>
                    </a:cubicBezTo>
                    <a:cubicBezTo>
                      <a:pt x="42661" y="52382"/>
                      <a:pt x="42719" y="52134"/>
                      <a:pt x="42777" y="51886"/>
                    </a:cubicBezTo>
                    <a:cubicBezTo>
                      <a:pt x="42800" y="51773"/>
                      <a:pt x="42827" y="51662"/>
                      <a:pt x="42851" y="51546"/>
                    </a:cubicBezTo>
                    <a:cubicBezTo>
                      <a:pt x="42885" y="51406"/>
                      <a:pt x="42909" y="51263"/>
                      <a:pt x="42932" y="51117"/>
                    </a:cubicBezTo>
                    <a:cubicBezTo>
                      <a:pt x="42960" y="50971"/>
                      <a:pt x="42984" y="50821"/>
                      <a:pt x="43004" y="50675"/>
                    </a:cubicBezTo>
                    <a:cubicBezTo>
                      <a:pt x="43025" y="50542"/>
                      <a:pt x="43042" y="50413"/>
                      <a:pt x="43059" y="50280"/>
                    </a:cubicBezTo>
                    <a:cubicBezTo>
                      <a:pt x="43103" y="49991"/>
                      <a:pt x="43144" y="49705"/>
                      <a:pt x="43177" y="49416"/>
                    </a:cubicBezTo>
                    <a:cubicBezTo>
                      <a:pt x="43208" y="49151"/>
                      <a:pt x="43235" y="48883"/>
                      <a:pt x="43259" y="48617"/>
                    </a:cubicBezTo>
                    <a:cubicBezTo>
                      <a:pt x="43368" y="47518"/>
                      <a:pt x="43528" y="46423"/>
                      <a:pt x="43565" y="45321"/>
                    </a:cubicBezTo>
                    <a:cubicBezTo>
                      <a:pt x="43576" y="45025"/>
                      <a:pt x="43582" y="44729"/>
                      <a:pt x="43590" y="44433"/>
                    </a:cubicBezTo>
                    <a:cubicBezTo>
                      <a:pt x="43596" y="44160"/>
                      <a:pt x="43596" y="43889"/>
                      <a:pt x="43596" y="43617"/>
                    </a:cubicBezTo>
                    <a:cubicBezTo>
                      <a:pt x="43596" y="43028"/>
                      <a:pt x="43596" y="42436"/>
                      <a:pt x="43603" y="41848"/>
                    </a:cubicBezTo>
                    <a:cubicBezTo>
                      <a:pt x="43606" y="41310"/>
                      <a:pt x="43644" y="40772"/>
                      <a:pt x="43684" y="40238"/>
                    </a:cubicBezTo>
                    <a:cubicBezTo>
                      <a:pt x="43725" y="39708"/>
                      <a:pt x="43769" y="39177"/>
                      <a:pt x="43797" y="38646"/>
                    </a:cubicBezTo>
                    <a:cubicBezTo>
                      <a:pt x="43827" y="38055"/>
                      <a:pt x="43858" y="37466"/>
                      <a:pt x="43896" y="36874"/>
                    </a:cubicBezTo>
                    <a:cubicBezTo>
                      <a:pt x="43916" y="36572"/>
                      <a:pt x="43937" y="36266"/>
                      <a:pt x="43957" y="35963"/>
                    </a:cubicBezTo>
                    <a:cubicBezTo>
                      <a:pt x="43977" y="35660"/>
                      <a:pt x="43991" y="35360"/>
                      <a:pt x="44004" y="35062"/>
                    </a:cubicBezTo>
                    <a:cubicBezTo>
                      <a:pt x="44028" y="34470"/>
                      <a:pt x="44045" y="33881"/>
                      <a:pt x="44069" y="33289"/>
                    </a:cubicBezTo>
                    <a:cubicBezTo>
                      <a:pt x="44080" y="32996"/>
                      <a:pt x="44089" y="32704"/>
                      <a:pt x="44100" y="32412"/>
                    </a:cubicBezTo>
                    <a:cubicBezTo>
                      <a:pt x="44113" y="32129"/>
                      <a:pt x="44130" y="31843"/>
                      <a:pt x="44144" y="31558"/>
                    </a:cubicBezTo>
                    <a:cubicBezTo>
                      <a:pt x="44202" y="30435"/>
                      <a:pt x="44300" y="29316"/>
                      <a:pt x="44389" y="28196"/>
                    </a:cubicBezTo>
                    <a:cubicBezTo>
                      <a:pt x="44436" y="27622"/>
                      <a:pt x="44474" y="27044"/>
                      <a:pt x="44535" y="26469"/>
                    </a:cubicBezTo>
                    <a:cubicBezTo>
                      <a:pt x="44562" y="26193"/>
                      <a:pt x="44596" y="25918"/>
                      <a:pt x="44623" y="25642"/>
                    </a:cubicBezTo>
                    <a:cubicBezTo>
                      <a:pt x="44654" y="25356"/>
                      <a:pt x="44681" y="25067"/>
                      <a:pt x="44705" y="24781"/>
                    </a:cubicBezTo>
                    <a:cubicBezTo>
                      <a:pt x="44800" y="23669"/>
                      <a:pt x="44882" y="22557"/>
                      <a:pt x="44967" y="21444"/>
                    </a:cubicBezTo>
                    <a:cubicBezTo>
                      <a:pt x="45055" y="20254"/>
                      <a:pt x="45144" y="19067"/>
                      <a:pt x="45236" y="17876"/>
                    </a:cubicBezTo>
                    <a:cubicBezTo>
                      <a:pt x="45276" y="17318"/>
                      <a:pt x="45320" y="16757"/>
                      <a:pt x="45361" y="16199"/>
                    </a:cubicBezTo>
                    <a:cubicBezTo>
                      <a:pt x="45382" y="15933"/>
                      <a:pt x="45382" y="15665"/>
                      <a:pt x="45382" y="15396"/>
                    </a:cubicBezTo>
                    <a:cubicBezTo>
                      <a:pt x="45382" y="15131"/>
                      <a:pt x="45386" y="14862"/>
                      <a:pt x="45386" y="14597"/>
                    </a:cubicBezTo>
                    <a:cubicBezTo>
                      <a:pt x="45386" y="14049"/>
                      <a:pt x="45402" y="13498"/>
                      <a:pt x="45416" y="12950"/>
                    </a:cubicBezTo>
                    <a:cubicBezTo>
                      <a:pt x="45423" y="12668"/>
                      <a:pt x="45433" y="12382"/>
                      <a:pt x="45433" y="12096"/>
                    </a:cubicBezTo>
                    <a:cubicBezTo>
                      <a:pt x="45430" y="11794"/>
                      <a:pt x="45430" y="11491"/>
                      <a:pt x="45427" y="11192"/>
                    </a:cubicBezTo>
                    <a:cubicBezTo>
                      <a:pt x="45423" y="10926"/>
                      <a:pt x="45427" y="10661"/>
                      <a:pt x="45430" y="10396"/>
                    </a:cubicBezTo>
                    <a:cubicBezTo>
                      <a:pt x="45430" y="10103"/>
                      <a:pt x="45436" y="9810"/>
                      <a:pt x="45436" y="9518"/>
                    </a:cubicBezTo>
                    <a:cubicBezTo>
                      <a:pt x="45436" y="9218"/>
                      <a:pt x="45440" y="8919"/>
                      <a:pt x="45443" y="8617"/>
                    </a:cubicBezTo>
                    <a:cubicBezTo>
                      <a:pt x="45447" y="8355"/>
                      <a:pt x="45447" y="8092"/>
                      <a:pt x="45436" y="7830"/>
                    </a:cubicBezTo>
                    <a:cubicBezTo>
                      <a:pt x="45416" y="7378"/>
                      <a:pt x="45396" y="6923"/>
                      <a:pt x="45365" y="6470"/>
                    </a:cubicBezTo>
                    <a:cubicBezTo>
                      <a:pt x="45338" y="6075"/>
                      <a:pt x="45290" y="5681"/>
                      <a:pt x="45263" y="5286"/>
                    </a:cubicBezTo>
                    <a:cubicBezTo>
                      <a:pt x="45253" y="5045"/>
                      <a:pt x="45246" y="4803"/>
                      <a:pt x="45236" y="4565"/>
                    </a:cubicBezTo>
                    <a:cubicBezTo>
                      <a:pt x="45226" y="4334"/>
                      <a:pt x="45198" y="4103"/>
                      <a:pt x="45178" y="3871"/>
                    </a:cubicBezTo>
                    <a:cubicBezTo>
                      <a:pt x="45168" y="3585"/>
                      <a:pt x="45165" y="3299"/>
                      <a:pt x="45134" y="3014"/>
                    </a:cubicBezTo>
                    <a:cubicBezTo>
                      <a:pt x="45124" y="2905"/>
                      <a:pt x="45113" y="2800"/>
                      <a:pt x="45103" y="2691"/>
                    </a:cubicBezTo>
                    <a:cubicBezTo>
                      <a:pt x="45093" y="2561"/>
                      <a:pt x="45076" y="2432"/>
                      <a:pt x="45066" y="2303"/>
                    </a:cubicBezTo>
                    <a:cubicBezTo>
                      <a:pt x="45062" y="2205"/>
                      <a:pt x="45062" y="2106"/>
                      <a:pt x="45055" y="2007"/>
                    </a:cubicBezTo>
                    <a:cubicBezTo>
                      <a:pt x="45049" y="1929"/>
                      <a:pt x="45042" y="1850"/>
                      <a:pt x="45039" y="1769"/>
                    </a:cubicBezTo>
                    <a:cubicBezTo>
                      <a:pt x="45031" y="1633"/>
                      <a:pt x="45039" y="1493"/>
                      <a:pt x="45025" y="1360"/>
                    </a:cubicBezTo>
                    <a:cubicBezTo>
                      <a:pt x="45018" y="1296"/>
                      <a:pt x="44994" y="1238"/>
                      <a:pt x="44984" y="1173"/>
                    </a:cubicBezTo>
                    <a:cubicBezTo>
                      <a:pt x="44981" y="1115"/>
                      <a:pt x="44973" y="1062"/>
                      <a:pt x="44947" y="1004"/>
                    </a:cubicBezTo>
                    <a:cubicBezTo>
                      <a:pt x="44929" y="969"/>
                      <a:pt x="44906" y="939"/>
                      <a:pt x="44885" y="908"/>
                    </a:cubicBezTo>
                    <a:cubicBezTo>
                      <a:pt x="44876" y="891"/>
                      <a:pt x="44858" y="878"/>
                      <a:pt x="44838" y="864"/>
                    </a:cubicBezTo>
                    <a:cubicBezTo>
                      <a:pt x="44827" y="826"/>
                      <a:pt x="44807" y="793"/>
                      <a:pt x="44783" y="762"/>
                    </a:cubicBezTo>
                    <a:cubicBezTo>
                      <a:pt x="44741" y="713"/>
                      <a:pt x="44662" y="663"/>
                      <a:pt x="44592" y="663"/>
                    </a:cubicBezTo>
                    <a:cubicBezTo>
                      <a:pt x="44590" y="663"/>
                      <a:pt x="44588" y="663"/>
                      <a:pt x="44586" y="663"/>
                    </a:cubicBezTo>
                    <a:cubicBezTo>
                      <a:pt x="44460" y="671"/>
                      <a:pt x="44331" y="674"/>
                      <a:pt x="44205" y="677"/>
                    </a:cubicBezTo>
                    <a:cubicBezTo>
                      <a:pt x="44187" y="678"/>
                      <a:pt x="44169" y="678"/>
                      <a:pt x="44151" y="678"/>
                    </a:cubicBezTo>
                    <a:cubicBezTo>
                      <a:pt x="44039" y="678"/>
                      <a:pt x="43925" y="670"/>
                      <a:pt x="43814" y="666"/>
                    </a:cubicBezTo>
                    <a:cubicBezTo>
                      <a:pt x="43562" y="663"/>
                      <a:pt x="43310" y="666"/>
                      <a:pt x="43059" y="653"/>
                    </a:cubicBezTo>
                    <a:cubicBezTo>
                      <a:pt x="42797" y="636"/>
                      <a:pt x="42532" y="619"/>
                      <a:pt x="42270" y="599"/>
                    </a:cubicBezTo>
                    <a:cubicBezTo>
                      <a:pt x="41984" y="578"/>
                      <a:pt x="41698" y="551"/>
                      <a:pt x="41412" y="541"/>
                    </a:cubicBezTo>
                    <a:cubicBezTo>
                      <a:pt x="41133" y="528"/>
                      <a:pt x="40855" y="517"/>
                      <a:pt x="40576" y="500"/>
                    </a:cubicBezTo>
                    <a:cubicBezTo>
                      <a:pt x="40293" y="487"/>
                      <a:pt x="40007" y="466"/>
                      <a:pt x="39725" y="446"/>
                    </a:cubicBezTo>
                    <a:cubicBezTo>
                      <a:pt x="39473" y="426"/>
                      <a:pt x="39222" y="401"/>
                      <a:pt x="38970" y="388"/>
                    </a:cubicBezTo>
                    <a:cubicBezTo>
                      <a:pt x="38695" y="371"/>
                      <a:pt x="38415" y="368"/>
                      <a:pt x="38140" y="354"/>
                    </a:cubicBezTo>
                    <a:cubicBezTo>
                      <a:pt x="37875" y="340"/>
                      <a:pt x="37613" y="319"/>
                      <a:pt x="37347" y="306"/>
                    </a:cubicBezTo>
                    <a:cubicBezTo>
                      <a:pt x="37058" y="286"/>
                      <a:pt x="36765" y="275"/>
                      <a:pt x="36476" y="262"/>
                    </a:cubicBezTo>
                    <a:cubicBezTo>
                      <a:pt x="36205" y="248"/>
                      <a:pt x="35929" y="235"/>
                      <a:pt x="35657" y="217"/>
                    </a:cubicBezTo>
                    <a:cubicBezTo>
                      <a:pt x="35385" y="204"/>
                      <a:pt x="35109" y="197"/>
                      <a:pt x="34837" y="187"/>
                    </a:cubicBezTo>
                    <a:cubicBezTo>
                      <a:pt x="34558" y="177"/>
                      <a:pt x="34275" y="167"/>
                      <a:pt x="33997" y="160"/>
                    </a:cubicBezTo>
                    <a:cubicBezTo>
                      <a:pt x="33697" y="153"/>
                      <a:pt x="33398" y="140"/>
                      <a:pt x="33095" y="133"/>
                    </a:cubicBezTo>
                    <a:cubicBezTo>
                      <a:pt x="32799" y="129"/>
                      <a:pt x="32503" y="123"/>
                      <a:pt x="32204" y="112"/>
                    </a:cubicBezTo>
                    <a:cubicBezTo>
                      <a:pt x="31931" y="106"/>
                      <a:pt x="31656" y="106"/>
                      <a:pt x="31380" y="99"/>
                    </a:cubicBezTo>
                    <a:cubicBezTo>
                      <a:pt x="31112" y="88"/>
                      <a:pt x="30843" y="88"/>
                      <a:pt x="30575" y="82"/>
                    </a:cubicBezTo>
                    <a:cubicBezTo>
                      <a:pt x="30306" y="75"/>
                      <a:pt x="30037" y="68"/>
                      <a:pt x="29768" y="65"/>
                    </a:cubicBezTo>
                    <a:cubicBezTo>
                      <a:pt x="29210" y="54"/>
                      <a:pt x="28653" y="48"/>
                      <a:pt x="28094" y="44"/>
                    </a:cubicBezTo>
                    <a:cubicBezTo>
                      <a:pt x="27826" y="44"/>
                      <a:pt x="27557" y="38"/>
                      <a:pt x="27285" y="38"/>
                    </a:cubicBezTo>
                    <a:cubicBezTo>
                      <a:pt x="27017" y="38"/>
                      <a:pt x="26747" y="27"/>
                      <a:pt x="26482" y="21"/>
                    </a:cubicBezTo>
                    <a:cubicBezTo>
                      <a:pt x="25996" y="13"/>
                      <a:pt x="25510" y="0"/>
                      <a:pt x="250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7"/>
              <p:cNvSpPr/>
              <p:nvPr/>
            </p:nvSpPr>
            <p:spPr>
              <a:xfrm>
                <a:off x="2929600" y="3492450"/>
                <a:ext cx="136375" cy="1288500"/>
              </a:xfrm>
              <a:custGeom>
                <a:rect b="b" l="l" r="r" t="t"/>
                <a:pathLst>
                  <a:path extrusionOk="0" h="51540" w="5455">
                    <a:moveTo>
                      <a:pt x="1810" y="14155"/>
                    </a:moveTo>
                    <a:cubicBezTo>
                      <a:pt x="1812" y="14166"/>
                      <a:pt x="1813" y="14176"/>
                      <a:pt x="1813" y="14186"/>
                    </a:cubicBezTo>
                    <a:lnTo>
                      <a:pt x="1813" y="14186"/>
                    </a:lnTo>
                    <a:cubicBezTo>
                      <a:pt x="1812" y="14176"/>
                      <a:pt x="1811" y="14165"/>
                      <a:pt x="1810" y="14155"/>
                    </a:cubicBezTo>
                    <a:close/>
                    <a:moveTo>
                      <a:pt x="218" y="1"/>
                    </a:moveTo>
                    <a:cubicBezTo>
                      <a:pt x="151" y="1"/>
                      <a:pt x="76" y="35"/>
                      <a:pt x="45" y="96"/>
                    </a:cubicBezTo>
                    <a:cubicBezTo>
                      <a:pt x="25" y="130"/>
                      <a:pt x="1" y="171"/>
                      <a:pt x="1" y="215"/>
                    </a:cubicBezTo>
                    <a:cubicBezTo>
                      <a:pt x="5" y="246"/>
                      <a:pt x="5" y="273"/>
                      <a:pt x="8" y="301"/>
                    </a:cubicBezTo>
                    <a:cubicBezTo>
                      <a:pt x="11" y="327"/>
                      <a:pt x="18" y="354"/>
                      <a:pt x="21" y="382"/>
                    </a:cubicBezTo>
                    <a:cubicBezTo>
                      <a:pt x="32" y="430"/>
                      <a:pt x="38" y="480"/>
                      <a:pt x="49" y="532"/>
                    </a:cubicBezTo>
                    <a:cubicBezTo>
                      <a:pt x="62" y="613"/>
                      <a:pt x="76" y="695"/>
                      <a:pt x="86" y="776"/>
                    </a:cubicBezTo>
                    <a:cubicBezTo>
                      <a:pt x="96" y="885"/>
                      <a:pt x="110" y="994"/>
                      <a:pt x="120" y="1106"/>
                    </a:cubicBezTo>
                    <a:cubicBezTo>
                      <a:pt x="127" y="1158"/>
                      <a:pt x="130" y="1212"/>
                      <a:pt x="134" y="1266"/>
                    </a:cubicBezTo>
                    <a:cubicBezTo>
                      <a:pt x="147" y="1412"/>
                      <a:pt x="157" y="1559"/>
                      <a:pt x="174" y="1705"/>
                    </a:cubicBezTo>
                    <a:cubicBezTo>
                      <a:pt x="195" y="1852"/>
                      <a:pt x="209" y="1995"/>
                      <a:pt x="229" y="2141"/>
                    </a:cubicBezTo>
                    <a:cubicBezTo>
                      <a:pt x="266" y="2447"/>
                      <a:pt x="303" y="2753"/>
                      <a:pt x="331" y="3062"/>
                    </a:cubicBezTo>
                    <a:cubicBezTo>
                      <a:pt x="341" y="3164"/>
                      <a:pt x="352" y="3270"/>
                      <a:pt x="361" y="3375"/>
                    </a:cubicBezTo>
                    <a:cubicBezTo>
                      <a:pt x="368" y="3474"/>
                      <a:pt x="375" y="3576"/>
                      <a:pt x="385" y="3675"/>
                    </a:cubicBezTo>
                    <a:cubicBezTo>
                      <a:pt x="426" y="4185"/>
                      <a:pt x="481" y="4695"/>
                      <a:pt x="531" y="5202"/>
                    </a:cubicBezTo>
                    <a:cubicBezTo>
                      <a:pt x="569" y="5668"/>
                      <a:pt x="589" y="6130"/>
                      <a:pt x="627" y="6597"/>
                    </a:cubicBezTo>
                    <a:cubicBezTo>
                      <a:pt x="644" y="6774"/>
                      <a:pt x="654" y="6950"/>
                      <a:pt x="668" y="7124"/>
                    </a:cubicBezTo>
                    <a:cubicBezTo>
                      <a:pt x="668" y="7144"/>
                      <a:pt x="668" y="7165"/>
                      <a:pt x="674" y="7185"/>
                    </a:cubicBezTo>
                    <a:cubicBezTo>
                      <a:pt x="678" y="7246"/>
                      <a:pt x="681" y="7304"/>
                      <a:pt x="688" y="7362"/>
                    </a:cubicBezTo>
                    <a:cubicBezTo>
                      <a:pt x="705" y="7614"/>
                      <a:pt x="735" y="7865"/>
                      <a:pt x="760" y="8118"/>
                    </a:cubicBezTo>
                    <a:cubicBezTo>
                      <a:pt x="787" y="8460"/>
                      <a:pt x="807" y="8804"/>
                      <a:pt x="845" y="9148"/>
                    </a:cubicBezTo>
                    <a:cubicBezTo>
                      <a:pt x="878" y="9488"/>
                      <a:pt x="912" y="9828"/>
                      <a:pt x="947" y="10172"/>
                    </a:cubicBezTo>
                    <a:cubicBezTo>
                      <a:pt x="980" y="10526"/>
                      <a:pt x="1018" y="10879"/>
                      <a:pt x="1052" y="11233"/>
                    </a:cubicBezTo>
                    <a:cubicBezTo>
                      <a:pt x="1082" y="11591"/>
                      <a:pt x="1117" y="11944"/>
                      <a:pt x="1151" y="12302"/>
                    </a:cubicBezTo>
                    <a:cubicBezTo>
                      <a:pt x="1171" y="12580"/>
                      <a:pt x="1188" y="12859"/>
                      <a:pt x="1215" y="13142"/>
                    </a:cubicBezTo>
                    <a:cubicBezTo>
                      <a:pt x="1239" y="13410"/>
                      <a:pt x="1263" y="13679"/>
                      <a:pt x="1286" y="13951"/>
                    </a:cubicBezTo>
                    <a:cubicBezTo>
                      <a:pt x="1286" y="13947"/>
                      <a:pt x="1286" y="13943"/>
                      <a:pt x="1286" y="13940"/>
                    </a:cubicBezTo>
                    <a:lnTo>
                      <a:pt x="1286" y="13940"/>
                    </a:lnTo>
                    <a:cubicBezTo>
                      <a:pt x="1309" y="14193"/>
                      <a:pt x="1332" y="14446"/>
                      <a:pt x="1358" y="14699"/>
                    </a:cubicBezTo>
                    <a:cubicBezTo>
                      <a:pt x="1385" y="14999"/>
                      <a:pt x="1409" y="15295"/>
                      <a:pt x="1446" y="15591"/>
                    </a:cubicBezTo>
                    <a:cubicBezTo>
                      <a:pt x="1481" y="15890"/>
                      <a:pt x="1515" y="16186"/>
                      <a:pt x="1545" y="16482"/>
                    </a:cubicBezTo>
                    <a:cubicBezTo>
                      <a:pt x="1576" y="16740"/>
                      <a:pt x="1597" y="17003"/>
                      <a:pt x="1620" y="17265"/>
                    </a:cubicBezTo>
                    <a:cubicBezTo>
                      <a:pt x="1637" y="17478"/>
                      <a:pt x="1650" y="17696"/>
                      <a:pt x="1671" y="17914"/>
                    </a:cubicBezTo>
                    <a:cubicBezTo>
                      <a:pt x="1688" y="18122"/>
                      <a:pt x="1708" y="18329"/>
                      <a:pt x="1726" y="18537"/>
                    </a:cubicBezTo>
                    <a:cubicBezTo>
                      <a:pt x="1726" y="18513"/>
                      <a:pt x="1722" y="18492"/>
                      <a:pt x="1722" y="18469"/>
                    </a:cubicBezTo>
                    <a:lnTo>
                      <a:pt x="1722" y="18469"/>
                    </a:lnTo>
                    <a:cubicBezTo>
                      <a:pt x="1739" y="18679"/>
                      <a:pt x="1760" y="18887"/>
                      <a:pt x="1770" y="19098"/>
                    </a:cubicBezTo>
                    <a:cubicBezTo>
                      <a:pt x="1784" y="19309"/>
                      <a:pt x="1790" y="19523"/>
                      <a:pt x="1807" y="19734"/>
                    </a:cubicBezTo>
                    <a:cubicBezTo>
                      <a:pt x="1834" y="20166"/>
                      <a:pt x="1865" y="20598"/>
                      <a:pt x="1903" y="21030"/>
                    </a:cubicBezTo>
                    <a:cubicBezTo>
                      <a:pt x="1919" y="21245"/>
                      <a:pt x="1939" y="21455"/>
                      <a:pt x="1953" y="21666"/>
                    </a:cubicBezTo>
                    <a:cubicBezTo>
                      <a:pt x="1967" y="21901"/>
                      <a:pt x="1980" y="22132"/>
                      <a:pt x="2001" y="22364"/>
                    </a:cubicBezTo>
                    <a:cubicBezTo>
                      <a:pt x="2038" y="22802"/>
                      <a:pt x="2082" y="23237"/>
                      <a:pt x="2123" y="23677"/>
                    </a:cubicBezTo>
                    <a:cubicBezTo>
                      <a:pt x="2171" y="24272"/>
                      <a:pt x="2215" y="24864"/>
                      <a:pt x="2270" y="25459"/>
                    </a:cubicBezTo>
                    <a:cubicBezTo>
                      <a:pt x="2311" y="25952"/>
                      <a:pt x="2355" y="26449"/>
                      <a:pt x="2399" y="26942"/>
                    </a:cubicBezTo>
                    <a:cubicBezTo>
                      <a:pt x="2426" y="27357"/>
                      <a:pt x="2454" y="27768"/>
                      <a:pt x="2487" y="28184"/>
                    </a:cubicBezTo>
                    <a:cubicBezTo>
                      <a:pt x="2522" y="28572"/>
                      <a:pt x="2552" y="28960"/>
                      <a:pt x="2576" y="29351"/>
                    </a:cubicBezTo>
                    <a:cubicBezTo>
                      <a:pt x="2600" y="29779"/>
                      <a:pt x="2630" y="30205"/>
                      <a:pt x="2661" y="30630"/>
                    </a:cubicBezTo>
                    <a:cubicBezTo>
                      <a:pt x="2691" y="31059"/>
                      <a:pt x="2735" y="31487"/>
                      <a:pt x="2776" y="31912"/>
                    </a:cubicBezTo>
                    <a:cubicBezTo>
                      <a:pt x="2814" y="32365"/>
                      <a:pt x="2851" y="32817"/>
                      <a:pt x="2886" y="33269"/>
                    </a:cubicBezTo>
                    <a:cubicBezTo>
                      <a:pt x="2919" y="33759"/>
                      <a:pt x="2980" y="34246"/>
                      <a:pt x="3032" y="34732"/>
                    </a:cubicBezTo>
                    <a:cubicBezTo>
                      <a:pt x="3127" y="35640"/>
                      <a:pt x="3222" y="36545"/>
                      <a:pt x="3304" y="37453"/>
                    </a:cubicBezTo>
                    <a:cubicBezTo>
                      <a:pt x="3314" y="37590"/>
                      <a:pt x="3324" y="37725"/>
                      <a:pt x="3335" y="37865"/>
                    </a:cubicBezTo>
                    <a:cubicBezTo>
                      <a:pt x="3344" y="37998"/>
                      <a:pt x="3352" y="38134"/>
                      <a:pt x="3365" y="38267"/>
                    </a:cubicBezTo>
                    <a:cubicBezTo>
                      <a:pt x="3396" y="38552"/>
                      <a:pt x="3426" y="38838"/>
                      <a:pt x="3460" y="39127"/>
                    </a:cubicBezTo>
                    <a:cubicBezTo>
                      <a:pt x="3522" y="39675"/>
                      <a:pt x="3586" y="40223"/>
                      <a:pt x="3668" y="40770"/>
                    </a:cubicBezTo>
                    <a:cubicBezTo>
                      <a:pt x="3705" y="41035"/>
                      <a:pt x="3746" y="41297"/>
                      <a:pt x="3784" y="41562"/>
                    </a:cubicBezTo>
                    <a:cubicBezTo>
                      <a:pt x="3821" y="41848"/>
                      <a:pt x="3858" y="42134"/>
                      <a:pt x="3896" y="42420"/>
                    </a:cubicBezTo>
                    <a:cubicBezTo>
                      <a:pt x="3964" y="42941"/>
                      <a:pt x="4042" y="43461"/>
                      <a:pt x="4100" y="43981"/>
                    </a:cubicBezTo>
                    <a:cubicBezTo>
                      <a:pt x="4158" y="44509"/>
                      <a:pt x="4216" y="45040"/>
                      <a:pt x="4287" y="45566"/>
                    </a:cubicBezTo>
                    <a:cubicBezTo>
                      <a:pt x="4321" y="45828"/>
                      <a:pt x="4352" y="46093"/>
                      <a:pt x="4389" y="46359"/>
                    </a:cubicBezTo>
                    <a:cubicBezTo>
                      <a:pt x="4426" y="46632"/>
                      <a:pt x="4464" y="46907"/>
                      <a:pt x="4501" y="47178"/>
                    </a:cubicBezTo>
                    <a:cubicBezTo>
                      <a:pt x="4539" y="47451"/>
                      <a:pt x="4586" y="47720"/>
                      <a:pt x="4630" y="47988"/>
                    </a:cubicBezTo>
                    <a:cubicBezTo>
                      <a:pt x="4671" y="48247"/>
                      <a:pt x="4709" y="48505"/>
                      <a:pt x="4746" y="48767"/>
                    </a:cubicBezTo>
                    <a:cubicBezTo>
                      <a:pt x="4776" y="49023"/>
                      <a:pt x="4811" y="49277"/>
                      <a:pt x="4842" y="49533"/>
                    </a:cubicBezTo>
                    <a:cubicBezTo>
                      <a:pt x="4869" y="49778"/>
                      <a:pt x="4892" y="50023"/>
                      <a:pt x="4927" y="50268"/>
                    </a:cubicBezTo>
                    <a:cubicBezTo>
                      <a:pt x="4944" y="50407"/>
                      <a:pt x="4964" y="50546"/>
                      <a:pt x="4981" y="50686"/>
                    </a:cubicBezTo>
                    <a:cubicBezTo>
                      <a:pt x="4985" y="50767"/>
                      <a:pt x="4988" y="50846"/>
                      <a:pt x="4985" y="50927"/>
                    </a:cubicBezTo>
                    <a:cubicBezTo>
                      <a:pt x="4981" y="51050"/>
                      <a:pt x="4964" y="51172"/>
                      <a:pt x="4947" y="51295"/>
                    </a:cubicBezTo>
                    <a:cubicBezTo>
                      <a:pt x="4940" y="51353"/>
                      <a:pt x="4971" y="51421"/>
                      <a:pt x="5008" y="51461"/>
                    </a:cubicBezTo>
                    <a:cubicBezTo>
                      <a:pt x="5049" y="51510"/>
                      <a:pt x="5107" y="51536"/>
                      <a:pt x="5168" y="51540"/>
                    </a:cubicBezTo>
                    <a:cubicBezTo>
                      <a:pt x="5233" y="51540"/>
                      <a:pt x="5291" y="51519"/>
                      <a:pt x="5338" y="51479"/>
                    </a:cubicBezTo>
                    <a:cubicBezTo>
                      <a:pt x="5385" y="51434"/>
                      <a:pt x="5406" y="51380"/>
                      <a:pt x="5413" y="51315"/>
                    </a:cubicBezTo>
                    <a:cubicBezTo>
                      <a:pt x="5430" y="51196"/>
                      <a:pt x="5447" y="51074"/>
                      <a:pt x="5450" y="50951"/>
                    </a:cubicBezTo>
                    <a:cubicBezTo>
                      <a:pt x="5454" y="50832"/>
                      <a:pt x="5447" y="50714"/>
                      <a:pt x="5437" y="50598"/>
                    </a:cubicBezTo>
                    <a:cubicBezTo>
                      <a:pt x="5413" y="50359"/>
                      <a:pt x="5376" y="50125"/>
                      <a:pt x="5352" y="49890"/>
                    </a:cubicBezTo>
                    <a:cubicBezTo>
                      <a:pt x="5294" y="49370"/>
                      <a:pt x="5243" y="48846"/>
                      <a:pt x="5172" y="48329"/>
                    </a:cubicBezTo>
                    <a:cubicBezTo>
                      <a:pt x="5131" y="48063"/>
                      <a:pt x="5093" y="47798"/>
                      <a:pt x="5052" y="47533"/>
                    </a:cubicBezTo>
                    <a:cubicBezTo>
                      <a:pt x="5012" y="47274"/>
                      <a:pt x="4981" y="47012"/>
                      <a:pt x="4947" y="46754"/>
                    </a:cubicBezTo>
                    <a:cubicBezTo>
                      <a:pt x="4879" y="46219"/>
                      <a:pt x="4811" y="45682"/>
                      <a:pt x="4750" y="45148"/>
                    </a:cubicBezTo>
                    <a:cubicBezTo>
                      <a:pt x="4723" y="44897"/>
                      <a:pt x="4692" y="44648"/>
                      <a:pt x="4665" y="44399"/>
                    </a:cubicBezTo>
                    <a:cubicBezTo>
                      <a:pt x="4638" y="44114"/>
                      <a:pt x="4607" y="43831"/>
                      <a:pt x="4572" y="43545"/>
                    </a:cubicBezTo>
                    <a:cubicBezTo>
                      <a:pt x="4542" y="43288"/>
                      <a:pt x="4508" y="43025"/>
                      <a:pt x="4470" y="42767"/>
                    </a:cubicBezTo>
                    <a:cubicBezTo>
                      <a:pt x="4437" y="42498"/>
                      <a:pt x="4403" y="42229"/>
                      <a:pt x="4368" y="41964"/>
                    </a:cubicBezTo>
                    <a:cubicBezTo>
                      <a:pt x="4335" y="41692"/>
                      <a:pt x="4300" y="41423"/>
                      <a:pt x="4263" y="41154"/>
                    </a:cubicBezTo>
                    <a:cubicBezTo>
                      <a:pt x="4222" y="40882"/>
                      <a:pt x="4178" y="40614"/>
                      <a:pt x="4144" y="40341"/>
                    </a:cubicBezTo>
                    <a:cubicBezTo>
                      <a:pt x="4073" y="39794"/>
                      <a:pt x="4008" y="39246"/>
                      <a:pt x="3950" y="38695"/>
                    </a:cubicBezTo>
                    <a:cubicBezTo>
                      <a:pt x="3930" y="38518"/>
                      <a:pt x="3913" y="38341"/>
                      <a:pt x="3896" y="38165"/>
                    </a:cubicBezTo>
                    <a:cubicBezTo>
                      <a:pt x="3865" y="37763"/>
                      <a:pt x="3831" y="37361"/>
                      <a:pt x="3797" y="36960"/>
                    </a:cubicBezTo>
                    <a:cubicBezTo>
                      <a:pt x="3763" y="36565"/>
                      <a:pt x="3719" y="36171"/>
                      <a:pt x="3678" y="35773"/>
                    </a:cubicBezTo>
                    <a:cubicBezTo>
                      <a:pt x="3593" y="34987"/>
                      <a:pt x="3504" y="34202"/>
                      <a:pt x="3423" y="33416"/>
                    </a:cubicBezTo>
                    <a:cubicBezTo>
                      <a:pt x="3393" y="32973"/>
                      <a:pt x="3358" y="32531"/>
                      <a:pt x="3321" y="32089"/>
                    </a:cubicBezTo>
                    <a:cubicBezTo>
                      <a:pt x="3280" y="31657"/>
                      <a:pt x="3239" y="31225"/>
                      <a:pt x="3198" y="30793"/>
                    </a:cubicBezTo>
                    <a:cubicBezTo>
                      <a:pt x="3164" y="30299"/>
                      <a:pt x="3127" y="29803"/>
                      <a:pt x="3096" y="29310"/>
                    </a:cubicBezTo>
                    <a:cubicBezTo>
                      <a:pt x="3069" y="28847"/>
                      <a:pt x="3029" y="28385"/>
                      <a:pt x="2988" y="27922"/>
                    </a:cubicBezTo>
                    <a:cubicBezTo>
                      <a:pt x="2964" y="27578"/>
                      <a:pt x="2944" y="27235"/>
                      <a:pt x="2913" y="26891"/>
                    </a:cubicBezTo>
                    <a:cubicBezTo>
                      <a:pt x="2882" y="26568"/>
                      <a:pt x="2855" y="26248"/>
                      <a:pt x="2824" y="25925"/>
                    </a:cubicBezTo>
                    <a:cubicBezTo>
                      <a:pt x="2801" y="25616"/>
                      <a:pt x="2773" y="25306"/>
                      <a:pt x="2743" y="24997"/>
                    </a:cubicBezTo>
                    <a:cubicBezTo>
                      <a:pt x="2705" y="24551"/>
                      <a:pt x="2671" y="24105"/>
                      <a:pt x="2633" y="23659"/>
                    </a:cubicBezTo>
                    <a:cubicBezTo>
                      <a:pt x="2593" y="23210"/>
                      <a:pt x="2548" y="22761"/>
                      <a:pt x="2508" y="22309"/>
                    </a:cubicBezTo>
                    <a:cubicBezTo>
                      <a:pt x="2491" y="22091"/>
                      <a:pt x="2477" y="21877"/>
                      <a:pt x="2460" y="21659"/>
                    </a:cubicBezTo>
                    <a:cubicBezTo>
                      <a:pt x="2446" y="21445"/>
                      <a:pt x="2426" y="21234"/>
                      <a:pt x="2409" y="21020"/>
                    </a:cubicBezTo>
                    <a:cubicBezTo>
                      <a:pt x="2365" y="20493"/>
                      <a:pt x="2327" y="19962"/>
                      <a:pt x="2297" y="19431"/>
                    </a:cubicBezTo>
                    <a:cubicBezTo>
                      <a:pt x="2270" y="18904"/>
                      <a:pt x="2219" y="18380"/>
                      <a:pt x="2171" y="17856"/>
                    </a:cubicBezTo>
                    <a:cubicBezTo>
                      <a:pt x="2148" y="17533"/>
                      <a:pt x="2123" y="17213"/>
                      <a:pt x="2093" y="16894"/>
                    </a:cubicBezTo>
                    <a:cubicBezTo>
                      <a:pt x="2066" y="16598"/>
                      <a:pt x="2038" y="16305"/>
                      <a:pt x="2005" y="16012"/>
                    </a:cubicBezTo>
                    <a:cubicBezTo>
                      <a:pt x="1967" y="15693"/>
                      <a:pt x="1930" y="15373"/>
                      <a:pt x="1895" y="15053"/>
                    </a:cubicBezTo>
                    <a:cubicBezTo>
                      <a:pt x="1878" y="14897"/>
                      <a:pt x="1865" y="14744"/>
                      <a:pt x="1851" y="14588"/>
                    </a:cubicBezTo>
                    <a:cubicBezTo>
                      <a:pt x="1839" y="14465"/>
                      <a:pt x="1828" y="14340"/>
                      <a:pt x="1816" y="14217"/>
                    </a:cubicBezTo>
                    <a:lnTo>
                      <a:pt x="1816" y="14217"/>
                    </a:lnTo>
                    <a:cubicBezTo>
                      <a:pt x="1780" y="13797"/>
                      <a:pt x="1739" y="13377"/>
                      <a:pt x="1702" y="12955"/>
                    </a:cubicBezTo>
                    <a:cubicBezTo>
                      <a:pt x="1691" y="12774"/>
                      <a:pt x="1678" y="12591"/>
                      <a:pt x="1664" y="12407"/>
                    </a:cubicBezTo>
                    <a:cubicBezTo>
                      <a:pt x="1650" y="12223"/>
                      <a:pt x="1633" y="12040"/>
                      <a:pt x="1613" y="11853"/>
                    </a:cubicBezTo>
                    <a:cubicBezTo>
                      <a:pt x="1583" y="11512"/>
                      <a:pt x="1548" y="11168"/>
                      <a:pt x="1518" y="10828"/>
                    </a:cubicBezTo>
                    <a:cubicBezTo>
                      <a:pt x="1484" y="10485"/>
                      <a:pt x="1446" y="10145"/>
                      <a:pt x="1409" y="9804"/>
                    </a:cubicBezTo>
                    <a:cubicBezTo>
                      <a:pt x="1372" y="9465"/>
                      <a:pt x="1338" y="9124"/>
                      <a:pt x="1303" y="8787"/>
                    </a:cubicBezTo>
                    <a:cubicBezTo>
                      <a:pt x="1286" y="8536"/>
                      <a:pt x="1266" y="8287"/>
                      <a:pt x="1242" y="8039"/>
                    </a:cubicBezTo>
                    <a:cubicBezTo>
                      <a:pt x="1222" y="7804"/>
                      <a:pt x="1195" y="7570"/>
                      <a:pt x="1171" y="7335"/>
                    </a:cubicBezTo>
                    <a:lnTo>
                      <a:pt x="1171" y="7322"/>
                    </a:lnTo>
                    <a:cubicBezTo>
                      <a:pt x="1171" y="7317"/>
                      <a:pt x="1170" y="7315"/>
                      <a:pt x="1169" y="7312"/>
                    </a:cubicBezTo>
                    <a:lnTo>
                      <a:pt x="1169" y="7312"/>
                    </a:lnTo>
                    <a:cubicBezTo>
                      <a:pt x="1170" y="7313"/>
                      <a:pt x="1170" y="7313"/>
                      <a:pt x="1171" y="7314"/>
                    </a:cubicBezTo>
                    <a:cubicBezTo>
                      <a:pt x="1168" y="7308"/>
                      <a:pt x="1168" y="7301"/>
                      <a:pt x="1168" y="7294"/>
                    </a:cubicBezTo>
                    <a:cubicBezTo>
                      <a:pt x="1168" y="7284"/>
                      <a:pt x="1167" y="7275"/>
                      <a:pt x="1165" y="7267"/>
                    </a:cubicBezTo>
                    <a:lnTo>
                      <a:pt x="1165" y="7267"/>
                    </a:lnTo>
                    <a:cubicBezTo>
                      <a:pt x="1166" y="7270"/>
                      <a:pt x="1167" y="7272"/>
                      <a:pt x="1168" y="7273"/>
                    </a:cubicBezTo>
                    <a:cubicBezTo>
                      <a:pt x="1161" y="7233"/>
                      <a:pt x="1157" y="7192"/>
                      <a:pt x="1154" y="7154"/>
                    </a:cubicBezTo>
                    <a:cubicBezTo>
                      <a:pt x="1154" y="7138"/>
                      <a:pt x="1154" y="7124"/>
                      <a:pt x="1151" y="7110"/>
                    </a:cubicBezTo>
                    <a:cubicBezTo>
                      <a:pt x="1148" y="7039"/>
                      <a:pt x="1140" y="6971"/>
                      <a:pt x="1134" y="6900"/>
                    </a:cubicBezTo>
                    <a:cubicBezTo>
                      <a:pt x="1123" y="6763"/>
                      <a:pt x="1110" y="6628"/>
                      <a:pt x="1099" y="6495"/>
                    </a:cubicBezTo>
                    <a:cubicBezTo>
                      <a:pt x="1062" y="6042"/>
                      <a:pt x="1035" y="5593"/>
                      <a:pt x="994" y="5144"/>
                    </a:cubicBezTo>
                    <a:cubicBezTo>
                      <a:pt x="974" y="4920"/>
                      <a:pt x="947" y="4698"/>
                      <a:pt x="923" y="4477"/>
                    </a:cubicBezTo>
                    <a:cubicBezTo>
                      <a:pt x="899" y="4249"/>
                      <a:pt x="875" y="4022"/>
                      <a:pt x="851" y="3794"/>
                    </a:cubicBezTo>
                    <a:cubicBezTo>
                      <a:pt x="814" y="3375"/>
                      <a:pt x="776" y="2954"/>
                      <a:pt x="725" y="2535"/>
                    </a:cubicBezTo>
                    <a:cubicBezTo>
                      <a:pt x="702" y="2337"/>
                      <a:pt x="671" y="2141"/>
                      <a:pt x="647" y="1943"/>
                    </a:cubicBezTo>
                    <a:cubicBezTo>
                      <a:pt x="627" y="1763"/>
                      <a:pt x="600" y="1579"/>
                      <a:pt x="583" y="1399"/>
                    </a:cubicBezTo>
                    <a:cubicBezTo>
                      <a:pt x="576" y="1301"/>
                      <a:pt x="569" y="1202"/>
                      <a:pt x="559" y="1103"/>
                    </a:cubicBezTo>
                    <a:cubicBezTo>
                      <a:pt x="548" y="987"/>
                      <a:pt x="535" y="872"/>
                      <a:pt x="521" y="756"/>
                    </a:cubicBezTo>
                    <a:cubicBezTo>
                      <a:pt x="511" y="661"/>
                      <a:pt x="501" y="562"/>
                      <a:pt x="484" y="467"/>
                    </a:cubicBezTo>
                    <a:cubicBezTo>
                      <a:pt x="474" y="409"/>
                      <a:pt x="467" y="351"/>
                      <a:pt x="457" y="293"/>
                    </a:cubicBezTo>
                    <a:cubicBezTo>
                      <a:pt x="454" y="269"/>
                      <a:pt x="446" y="243"/>
                      <a:pt x="443" y="219"/>
                    </a:cubicBezTo>
                    <a:cubicBezTo>
                      <a:pt x="440" y="205"/>
                      <a:pt x="436" y="191"/>
                      <a:pt x="433" y="178"/>
                    </a:cubicBezTo>
                    <a:cubicBezTo>
                      <a:pt x="423" y="140"/>
                      <a:pt x="405" y="109"/>
                      <a:pt x="382" y="79"/>
                    </a:cubicBezTo>
                    <a:cubicBezTo>
                      <a:pt x="361" y="65"/>
                      <a:pt x="344" y="48"/>
                      <a:pt x="324" y="35"/>
                    </a:cubicBezTo>
                    <a:cubicBezTo>
                      <a:pt x="297" y="11"/>
                      <a:pt x="259" y="1"/>
                      <a:pt x="21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7"/>
              <p:cNvSpPr/>
              <p:nvPr/>
            </p:nvSpPr>
            <p:spPr>
              <a:xfrm>
                <a:off x="3312625" y="3576825"/>
                <a:ext cx="27250" cy="27250"/>
              </a:xfrm>
              <a:custGeom>
                <a:rect b="b" l="l" r="r" t="t"/>
                <a:pathLst>
                  <a:path extrusionOk="0" h="1090" w="1090">
                    <a:moveTo>
                      <a:pt x="545" y="0"/>
                    </a:moveTo>
                    <a:cubicBezTo>
                      <a:pt x="249" y="0"/>
                      <a:pt x="1" y="248"/>
                      <a:pt x="1" y="545"/>
                    </a:cubicBezTo>
                    <a:cubicBezTo>
                      <a:pt x="1" y="840"/>
                      <a:pt x="249" y="1089"/>
                      <a:pt x="545" y="1089"/>
                    </a:cubicBezTo>
                    <a:cubicBezTo>
                      <a:pt x="841" y="1089"/>
                      <a:pt x="1089" y="840"/>
                      <a:pt x="1089" y="545"/>
                    </a:cubicBezTo>
                    <a:cubicBezTo>
                      <a:pt x="1089" y="248"/>
                      <a:pt x="841" y="0"/>
                      <a:pt x="54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
              <p:cNvSpPr/>
              <p:nvPr/>
            </p:nvSpPr>
            <p:spPr>
              <a:xfrm>
                <a:off x="3586125" y="3561250"/>
                <a:ext cx="26725" cy="26725"/>
              </a:xfrm>
              <a:custGeom>
                <a:rect b="b" l="l" r="r" t="t"/>
                <a:pathLst>
                  <a:path extrusionOk="0" h="1069" w="1069">
                    <a:moveTo>
                      <a:pt x="535" y="1"/>
                    </a:moveTo>
                    <a:cubicBezTo>
                      <a:pt x="246" y="1"/>
                      <a:pt x="1" y="243"/>
                      <a:pt x="1" y="535"/>
                    </a:cubicBezTo>
                    <a:cubicBezTo>
                      <a:pt x="1" y="824"/>
                      <a:pt x="246" y="1069"/>
                      <a:pt x="535" y="1069"/>
                    </a:cubicBezTo>
                    <a:cubicBezTo>
                      <a:pt x="828" y="1069"/>
                      <a:pt x="1069" y="824"/>
                      <a:pt x="1069" y="535"/>
                    </a:cubicBezTo>
                    <a:cubicBezTo>
                      <a:pt x="1069" y="243"/>
                      <a:pt x="828" y="1"/>
                      <a:pt x="5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7"/>
              <p:cNvSpPr/>
              <p:nvPr/>
            </p:nvSpPr>
            <p:spPr>
              <a:xfrm>
                <a:off x="3424725" y="3557925"/>
                <a:ext cx="54700" cy="40150"/>
              </a:xfrm>
              <a:custGeom>
                <a:rect b="b" l="l" r="r" t="t"/>
                <a:pathLst>
                  <a:path extrusionOk="0" h="1606" w="2188">
                    <a:moveTo>
                      <a:pt x="1940" y="1"/>
                    </a:moveTo>
                    <a:cubicBezTo>
                      <a:pt x="1875" y="1"/>
                      <a:pt x="1814" y="29"/>
                      <a:pt x="1762" y="73"/>
                    </a:cubicBezTo>
                    <a:cubicBezTo>
                      <a:pt x="1708" y="123"/>
                      <a:pt x="1660" y="175"/>
                      <a:pt x="1630" y="243"/>
                    </a:cubicBezTo>
                    <a:cubicBezTo>
                      <a:pt x="1610" y="290"/>
                      <a:pt x="1585" y="335"/>
                      <a:pt x="1562" y="382"/>
                    </a:cubicBezTo>
                    <a:cubicBezTo>
                      <a:pt x="1521" y="470"/>
                      <a:pt x="1477" y="555"/>
                      <a:pt x="1433" y="644"/>
                    </a:cubicBezTo>
                    <a:cubicBezTo>
                      <a:pt x="1388" y="723"/>
                      <a:pt x="1340" y="804"/>
                      <a:pt x="1296" y="882"/>
                    </a:cubicBezTo>
                    <a:cubicBezTo>
                      <a:pt x="1263" y="940"/>
                      <a:pt x="1228" y="998"/>
                      <a:pt x="1191" y="1056"/>
                    </a:cubicBezTo>
                    <a:cubicBezTo>
                      <a:pt x="1161" y="1035"/>
                      <a:pt x="1133" y="1018"/>
                      <a:pt x="1103" y="998"/>
                    </a:cubicBezTo>
                    <a:cubicBezTo>
                      <a:pt x="1014" y="919"/>
                      <a:pt x="932" y="831"/>
                      <a:pt x="850" y="746"/>
                    </a:cubicBezTo>
                    <a:cubicBezTo>
                      <a:pt x="735" y="624"/>
                      <a:pt x="619" y="505"/>
                      <a:pt x="503" y="382"/>
                    </a:cubicBezTo>
                    <a:cubicBezTo>
                      <a:pt x="451" y="328"/>
                      <a:pt x="380" y="302"/>
                      <a:pt x="308" y="302"/>
                    </a:cubicBezTo>
                    <a:cubicBezTo>
                      <a:pt x="235" y="302"/>
                      <a:pt x="162" y="329"/>
                      <a:pt x="109" y="382"/>
                    </a:cubicBezTo>
                    <a:cubicBezTo>
                      <a:pt x="1" y="491"/>
                      <a:pt x="4" y="668"/>
                      <a:pt x="109" y="777"/>
                    </a:cubicBezTo>
                    <a:cubicBezTo>
                      <a:pt x="272" y="947"/>
                      <a:pt x="436" y="1120"/>
                      <a:pt x="602" y="1287"/>
                    </a:cubicBezTo>
                    <a:cubicBezTo>
                      <a:pt x="630" y="1318"/>
                      <a:pt x="664" y="1345"/>
                      <a:pt x="695" y="1372"/>
                    </a:cubicBezTo>
                    <a:cubicBezTo>
                      <a:pt x="721" y="1399"/>
                      <a:pt x="759" y="1426"/>
                      <a:pt x="793" y="1450"/>
                    </a:cubicBezTo>
                    <a:cubicBezTo>
                      <a:pt x="817" y="1464"/>
                      <a:pt x="837" y="1481"/>
                      <a:pt x="864" y="1494"/>
                    </a:cubicBezTo>
                    <a:cubicBezTo>
                      <a:pt x="922" y="1525"/>
                      <a:pt x="987" y="1549"/>
                      <a:pt x="1051" y="1572"/>
                    </a:cubicBezTo>
                    <a:cubicBezTo>
                      <a:pt x="1107" y="1594"/>
                      <a:pt x="1164" y="1606"/>
                      <a:pt x="1222" y="1606"/>
                    </a:cubicBezTo>
                    <a:cubicBezTo>
                      <a:pt x="1295" y="1606"/>
                      <a:pt x="1366" y="1586"/>
                      <a:pt x="1429" y="1542"/>
                    </a:cubicBezTo>
                    <a:cubicBezTo>
                      <a:pt x="1541" y="1467"/>
                      <a:pt x="1620" y="1351"/>
                      <a:pt x="1691" y="1243"/>
                    </a:cubicBezTo>
                    <a:cubicBezTo>
                      <a:pt x="1742" y="1164"/>
                      <a:pt x="1786" y="1090"/>
                      <a:pt x="1837" y="1012"/>
                    </a:cubicBezTo>
                    <a:cubicBezTo>
                      <a:pt x="1888" y="930"/>
                      <a:pt x="1936" y="845"/>
                      <a:pt x="1984" y="756"/>
                    </a:cubicBezTo>
                    <a:cubicBezTo>
                      <a:pt x="2028" y="674"/>
                      <a:pt x="2075" y="593"/>
                      <a:pt x="2116" y="508"/>
                    </a:cubicBezTo>
                    <a:cubicBezTo>
                      <a:pt x="2133" y="470"/>
                      <a:pt x="2157" y="433"/>
                      <a:pt x="2164" y="396"/>
                    </a:cubicBezTo>
                    <a:cubicBezTo>
                      <a:pt x="2174" y="348"/>
                      <a:pt x="2181" y="297"/>
                      <a:pt x="2184" y="249"/>
                    </a:cubicBezTo>
                    <a:cubicBezTo>
                      <a:pt x="2188" y="164"/>
                      <a:pt x="2133" y="76"/>
                      <a:pt x="2062" y="35"/>
                    </a:cubicBezTo>
                    <a:cubicBezTo>
                      <a:pt x="2021" y="12"/>
                      <a:pt x="1980" y="1"/>
                      <a:pt x="194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7"/>
              <p:cNvSpPr/>
              <p:nvPr/>
            </p:nvSpPr>
            <p:spPr>
              <a:xfrm>
                <a:off x="3684600" y="3361400"/>
                <a:ext cx="131750" cy="108375"/>
              </a:xfrm>
              <a:custGeom>
                <a:rect b="b" l="l" r="r" t="t"/>
                <a:pathLst>
                  <a:path extrusionOk="0" h="4335" w="5270">
                    <a:moveTo>
                      <a:pt x="1470" y="1"/>
                    </a:moveTo>
                    <a:cubicBezTo>
                      <a:pt x="1423" y="1"/>
                      <a:pt x="1379" y="4"/>
                      <a:pt x="1334" y="18"/>
                    </a:cubicBezTo>
                    <a:cubicBezTo>
                      <a:pt x="1301" y="28"/>
                      <a:pt x="1270" y="42"/>
                      <a:pt x="1239" y="59"/>
                    </a:cubicBezTo>
                    <a:cubicBezTo>
                      <a:pt x="1175" y="96"/>
                      <a:pt x="1147" y="134"/>
                      <a:pt x="1106" y="191"/>
                    </a:cubicBezTo>
                    <a:cubicBezTo>
                      <a:pt x="1096" y="202"/>
                      <a:pt x="1089" y="211"/>
                      <a:pt x="1086" y="222"/>
                    </a:cubicBezTo>
                    <a:cubicBezTo>
                      <a:pt x="1062" y="256"/>
                      <a:pt x="1048" y="297"/>
                      <a:pt x="1028" y="334"/>
                    </a:cubicBezTo>
                    <a:cubicBezTo>
                      <a:pt x="974" y="440"/>
                      <a:pt x="933" y="549"/>
                      <a:pt x="892" y="660"/>
                    </a:cubicBezTo>
                    <a:cubicBezTo>
                      <a:pt x="824" y="841"/>
                      <a:pt x="780" y="1032"/>
                      <a:pt x="722" y="1219"/>
                    </a:cubicBezTo>
                    <a:cubicBezTo>
                      <a:pt x="593" y="1616"/>
                      <a:pt x="481" y="2021"/>
                      <a:pt x="371" y="2426"/>
                    </a:cubicBezTo>
                    <a:cubicBezTo>
                      <a:pt x="263" y="2834"/>
                      <a:pt x="158" y="3243"/>
                      <a:pt x="52" y="3651"/>
                    </a:cubicBezTo>
                    <a:cubicBezTo>
                      <a:pt x="1" y="3844"/>
                      <a:pt x="113" y="4048"/>
                      <a:pt x="310" y="4103"/>
                    </a:cubicBezTo>
                    <a:cubicBezTo>
                      <a:pt x="342" y="4112"/>
                      <a:pt x="375" y="4117"/>
                      <a:pt x="407" y="4117"/>
                    </a:cubicBezTo>
                    <a:cubicBezTo>
                      <a:pt x="568" y="4117"/>
                      <a:pt x="720" y="4009"/>
                      <a:pt x="763" y="3848"/>
                    </a:cubicBezTo>
                    <a:cubicBezTo>
                      <a:pt x="882" y="3379"/>
                      <a:pt x="1004" y="2913"/>
                      <a:pt x="1137" y="2450"/>
                    </a:cubicBezTo>
                    <a:cubicBezTo>
                      <a:pt x="1198" y="2229"/>
                      <a:pt x="1260" y="2012"/>
                      <a:pt x="1327" y="1794"/>
                    </a:cubicBezTo>
                    <a:cubicBezTo>
                      <a:pt x="1389" y="1603"/>
                      <a:pt x="1461" y="1412"/>
                      <a:pt x="1522" y="1219"/>
                    </a:cubicBezTo>
                    <a:cubicBezTo>
                      <a:pt x="1555" y="1103"/>
                      <a:pt x="1590" y="984"/>
                      <a:pt x="1627" y="869"/>
                    </a:cubicBezTo>
                    <a:cubicBezTo>
                      <a:pt x="1657" y="899"/>
                      <a:pt x="1688" y="926"/>
                      <a:pt x="1719" y="957"/>
                    </a:cubicBezTo>
                    <a:cubicBezTo>
                      <a:pt x="1783" y="1028"/>
                      <a:pt x="1855" y="1093"/>
                      <a:pt x="1923" y="1161"/>
                    </a:cubicBezTo>
                    <a:cubicBezTo>
                      <a:pt x="1991" y="1236"/>
                      <a:pt x="2059" y="1310"/>
                      <a:pt x="2134" y="1382"/>
                    </a:cubicBezTo>
                    <a:cubicBezTo>
                      <a:pt x="2266" y="1511"/>
                      <a:pt x="2406" y="1637"/>
                      <a:pt x="2535" y="1773"/>
                    </a:cubicBezTo>
                    <a:cubicBezTo>
                      <a:pt x="2599" y="1838"/>
                      <a:pt x="2665" y="1902"/>
                      <a:pt x="2733" y="1963"/>
                    </a:cubicBezTo>
                    <a:cubicBezTo>
                      <a:pt x="2770" y="1994"/>
                      <a:pt x="2808" y="2028"/>
                      <a:pt x="2848" y="2056"/>
                    </a:cubicBezTo>
                    <a:cubicBezTo>
                      <a:pt x="2885" y="2079"/>
                      <a:pt x="2926" y="2100"/>
                      <a:pt x="2967" y="2114"/>
                    </a:cubicBezTo>
                    <a:cubicBezTo>
                      <a:pt x="3012" y="2123"/>
                      <a:pt x="3056" y="2127"/>
                      <a:pt x="3100" y="2134"/>
                    </a:cubicBezTo>
                    <a:cubicBezTo>
                      <a:pt x="3104" y="2134"/>
                      <a:pt x="3109" y="2135"/>
                      <a:pt x="3113" y="2135"/>
                    </a:cubicBezTo>
                    <a:cubicBezTo>
                      <a:pt x="3153" y="2135"/>
                      <a:pt x="3193" y="2123"/>
                      <a:pt x="3232" y="2117"/>
                    </a:cubicBezTo>
                    <a:cubicBezTo>
                      <a:pt x="3243" y="2110"/>
                      <a:pt x="3253" y="2106"/>
                      <a:pt x="3263" y="2103"/>
                    </a:cubicBezTo>
                    <a:cubicBezTo>
                      <a:pt x="3297" y="2089"/>
                      <a:pt x="3331" y="2076"/>
                      <a:pt x="3365" y="2059"/>
                    </a:cubicBezTo>
                    <a:cubicBezTo>
                      <a:pt x="3389" y="2042"/>
                      <a:pt x="3416" y="2028"/>
                      <a:pt x="3440" y="2012"/>
                    </a:cubicBezTo>
                    <a:cubicBezTo>
                      <a:pt x="3604" y="1910"/>
                      <a:pt x="3750" y="1783"/>
                      <a:pt x="3893" y="1657"/>
                    </a:cubicBezTo>
                    <a:cubicBezTo>
                      <a:pt x="4025" y="1545"/>
                      <a:pt x="4147" y="1426"/>
                      <a:pt x="4280" y="1318"/>
                    </a:cubicBezTo>
                    <a:cubicBezTo>
                      <a:pt x="4379" y="1243"/>
                      <a:pt x="4481" y="1171"/>
                      <a:pt x="4579" y="1096"/>
                    </a:cubicBezTo>
                    <a:cubicBezTo>
                      <a:pt x="4587" y="1093"/>
                      <a:pt x="4590" y="1089"/>
                      <a:pt x="4596" y="1086"/>
                    </a:cubicBezTo>
                    <a:cubicBezTo>
                      <a:pt x="4600" y="1150"/>
                      <a:pt x="4604" y="1211"/>
                      <a:pt x="4607" y="1277"/>
                    </a:cubicBezTo>
                    <a:cubicBezTo>
                      <a:pt x="4610" y="1379"/>
                      <a:pt x="4604" y="1477"/>
                      <a:pt x="4600" y="1579"/>
                    </a:cubicBezTo>
                    <a:cubicBezTo>
                      <a:pt x="4593" y="1678"/>
                      <a:pt x="4590" y="1776"/>
                      <a:pt x="4583" y="1875"/>
                    </a:cubicBezTo>
                    <a:cubicBezTo>
                      <a:pt x="4573" y="1977"/>
                      <a:pt x="4559" y="2079"/>
                      <a:pt x="4552" y="2181"/>
                    </a:cubicBezTo>
                    <a:cubicBezTo>
                      <a:pt x="4546" y="2280"/>
                      <a:pt x="4538" y="2375"/>
                      <a:pt x="4525" y="2474"/>
                    </a:cubicBezTo>
                    <a:cubicBezTo>
                      <a:pt x="4502" y="2668"/>
                      <a:pt x="4477" y="2861"/>
                      <a:pt x="4464" y="3059"/>
                    </a:cubicBezTo>
                    <a:cubicBezTo>
                      <a:pt x="4457" y="3195"/>
                      <a:pt x="4453" y="3331"/>
                      <a:pt x="4447" y="3470"/>
                    </a:cubicBezTo>
                    <a:cubicBezTo>
                      <a:pt x="4447" y="3538"/>
                      <a:pt x="4444" y="3610"/>
                      <a:pt x="4444" y="3678"/>
                    </a:cubicBezTo>
                    <a:cubicBezTo>
                      <a:pt x="4440" y="3719"/>
                      <a:pt x="4444" y="3763"/>
                      <a:pt x="4440" y="3804"/>
                    </a:cubicBezTo>
                    <a:cubicBezTo>
                      <a:pt x="4416" y="3916"/>
                      <a:pt x="4400" y="4028"/>
                      <a:pt x="4447" y="4134"/>
                    </a:cubicBezTo>
                    <a:cubicBezTo>
                      <a:pt x="4489" y="4258"/>
                      <a:pt x="4617" y="4335"/>
                      <a:pt x="4747" y="4335"/>
                    </a:cubicBezTo>
                    <a:cubicBezTo>
                      <a:pt x="4774" y="4335"/>
                      <a:pt x="4802" y="4332"/>
                      <a:pt x="4828" y="4324"/>
                    </a:cubicBezTo>
                    <a:cubicBezTo>
                      <a:pt x="4923" y="4301"/>
                      <a:pt x="5008" y="4243"/>
                      <a:pt x="5056" y="4158"/>
                    </a:cubicBezTo>
                    <a:cubicBezTo>
                      <a:pt x="5080" y="4120"/>
                      <a:pt x="5094" y="4073"/>
                      <a:pt x="5103" y="4032"/>
                    </a:cubicBezTo>
                    <a:cubicBezTo>
                      <a:pt x="5124" y="3960"/>
                      <a:pt x="5141" y="3889"/>
                      <a:pt x="5141" y="3814"/>
                    </a:cubicBezTo>
                    <a:cubicBezTo>
                      <a:pt x="5138" y="3736"/>
                      <a:pt x="5138" y="3657"/>
                      <a:pt x="5134" y="3579"/>
                    </a:cubicBezTo>
                    <a:cubicBezTo>
                      <a:pt x="5130" y="3386"/>
                      <a:pt x="5124" y="3188"/>
                      <a:pt x="5127" y="2995"/>
                    </a:cubicBezTo>
                    <a:cubicBezTo>
                      <a:pt x="5130" y="2800"/>
                      <a:pt x="5147" y="2610"/>
                      <a:pt x="5161" y="2416"/>
                    </a:cubicBezTo>
                    <a:cubicBezTo>
                      <a:pt x="5168" y="2318"/>
                      <a:pt x="5171" y="2219"/>
                      <a:pt x="5178" y="2120"/>
                    </a:cubicBezTo>
                    <a:cubicBezTo>
                      <a:pt x="5185" y="2018"/>
                      <a:pt x="5199" y="1916"/>
                      <a:pt x="5209" y="1814"/>
                    </a:cubicBezTo>
                    <a:cubicBezTo>
                      <a:pt x="5219" y="1692"/>
                      <a:pt x="5226" y="1566"/>
                      <a:pt x="5240" y="1443"/>
                    </a:cubicBezTo>
                    <a:cubicBezTo>
                      <a:pt x="5249" y="1310"/>
                      <a:pt x="5253" y="1175"/>
                      <a:pt x="5260" y="1042"/>
                    </a:cubicBezTo>
                    <a:cubicBezTo>
                      <a:pt x="5260" y="977"/>
                      <a:pt x="5263" y="913"/>
                      <a:pt x="5267" y="848"/>
                    </a:cubicBezTo>
                    <a:cubicBezTo>
                      <a:pt x="5270" y="759"/>
                      <a:pt x="5263" y="671"/>
                      <a:pt x="5246" y="579"/>
                    </a:cubicBezTo>
                    <a:cubicBezTo>
                      <a:pt x="5236" y="518"/>
                      <a:pt x="5219" y="464"/>
                      <a:pt x="5192" y="406"/>
                    </a:cubicBezTo>
                    <a:cubicBezTo>
                      <a:pt x="5155" y="341"/>
                      <a:pt x="5103" y="286"/>
                      <a:pt x="5042" y="249"/>
                    </a:cubicBezTo>
                    <a:cubicBezTo>
                      <a:pt x="4984" y="214"/>
                      <a:pt x="4920" y="200"/>
                      <a:pt x="4856" y="200"/>
                    </a:cubicBezTo>
                    <a:cubicBezTo>
                      <a:pt x="4826" y="200"/>
                      <a:pt x="4797" y="203"/>
                      <a:pt x="4767" y="208"/>
                    </a:cubicBezTo>
                    <a:cubicBezTo>
                      <a:pt x="4651" y="232"/>
                      <a:pt x="4569" y="327"/>
                      <a:pt x="4481" y="402"/>
                    </a:cubicBezTo>
                    <a:cubicBezTo>
                      <a:pt x="4293" y="538"/>
                      <a:pt x="4097" y="664"/>
                      <a:pt x="3906" y="800"/>
                    </a:cubicBezTo>
                    <a:cubicBezTo>
                      <a:pt x="3783" y="889"/>
                      <a:pt x="3671" y="991"/>
                      <a:pt x="3555" y="1089"/>
                    </a:cubicBezTo>
                    <a:cubicBezTo>
                      <a:pt x="3474" y="1161"/>
                      <a:pt x="3389" y="1225"/>
                      <a:pt x="3304" y="1293"/>
                    </a:cubicBezTo>
                    <a:cubicBezTo>
                      <a:pt x="3257" y="1327"/>
                      <a:pt x="3205" y="1362"/>
                      <a:pt x="3155" y="1392"/>
                    </a:cubicBezTo>
                    <a:cubicBezTo>
                      <a:pt x="3059" y="1307"/>
                      <a:pt x="2971" y="1211"/>
                      <a:pt x="2875" y="1127"/>
                    </a:cubicBezTo>
                    <a:cubicBezTo>
                      <a:pt x="2733" y="1001"/>
                      <a:pt x="2590" y="869"/>
                      <a:pt x="2457" y="732"/>
                    </a:cubicBezTo>
                    <a:cubicBezTo>
                      <a:pt x="2331" y="603"/>
                      <a:pt x="2202" y="477"/>
                      <a:pt x="2069" y="354"/>
                    </a:cubicBezTo>
                    <a:cubicBezTo>
                      <a:pt x="2012" y="304"/>
                      <a:pt x="1957" y="249"/>
                      <a:pt x="1899" y="195"/>
                    </a:cubicBezTo>
                    <a:cubicBezTo>
                      <a:pt x="1879" y="178"/>
                      <a:pt x="1858" y="164"/>
                      <a:pt x="1841" y="147"/>
                    </a:cubicBezTo>
                    <a:cubicBezTo>
                      <a:pt x="1808" y="120"/>
                      <a:pt x="1773" y="93"/>
                      <a:pt x="1736" y="73"/>
                    </a:cubicBezTo>
                    <a:cubicBezTo>
                      <a:pt x="1701" y="48"/>
                      <a:pt x="1661" y="38"/>
                      <a:pt x="1624" y="21"/>
                    </a:cubicBezTo>
                    <a:cubicBezTo>
                      <a:pt x="1610" y="18"/>
                      <a:pt x="1593" y="15"/>
                      <a:pt x="1579" y="11"/>
                    </a:cubicBezTo>
                    <a:cubicBezTo>
                      <a:pt x="1542" y="7"/>
                      <a:pt x="1511" y="1"/>
                      <a:pt x="147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2485100" y="4523000"/>
                <a:ext cx="184800" cy="188475"/>
              </a:xfrm>
              <a:custGeom>
                <a:rect b="b" l="l" r="r" t="t"/>
                <a:pathLst>
                  <a:path extrusionOk="0" h="7539" w="7392">
                    <a:moveTo>
                      <a:pt x="4708" y="1"/>
                    </a:moveTo>
                    <a:cubicBezTo>
                      <a:pt x="4674" y="4"/>
                      <a:pt x="4641" y="4"/>
                      <a:pt x="4606" y="4"/>
                    </a:cubicBezTo>
                    <a:cubicBezTo>
                      <a:pt x="4542" y="7"/>
                      <a:pt x="4470" y="11"/>
                      <a:pt x="4402" y="11"/>
                    </a:cubicBezTo>
                    <a:cubicBezTo>
                      <a:pt x="4341" y="10"/>
                      <a:pt x="4281" y="9"/>
                      <a:pt x="4222" y="9"/>
                    </a:cubicBezTo>
                    <a:cubicBezTo>
                      <a:pt x="3760" y="9"/>
                      <a:pt x="3375" y="43"/>
                      <a:pt x="3024" y="116"/>
                    </a:cubicBezTo>
                    <a:cubicBezTo>
                      <a:pt x="2840" y="153"/>
                      <a:pt x="2653" y="205"/>
                      <a:pt x="2453" y="273"/>
                    </a:cubicBezTo>
                    <a:cubicBezTo>
                      <a:pt x="2289" y="327"/>
                      <a:pt x="2164" y="381"/>
                      <a:pt x="2048" y="439"/>
                    </a:cubicBezTo>
                    <a:cubicBezTo>
                      <a:pt x="2004" y="460"/>
                      <a:pt x="1959" y="487"/>
                      <a:pt x="1926" y="511"/>
                    </a:cubicBezTo>
                    <a:cubicBezTo>
                      <a:pt x="1854" y="555"/>
                      <a:pt x="1763" y="620"/>
                      <a:pt x="1681" y="687"/>
                    </a:cubicBezTo>
                    <a:cubicBezTo>
                      <a:pt x="1609" y="752"/>
                      <a:pt x="1545" y="824"/>
                      <a:pt x="1470" y="912"/>
                    </a:cubicBezTo>
                    <a:cubicBezTo>
                      <a:pt x="1368" y="1034"/>
                      <a:pt x="1269" y="1154"/>
                      <a:pt x="1181" y="1279"/>
                    </a:cubicBezTo>
                    <a:cubicBezTo>
                      <a:pt x="1024" y="1504"/>
                      <a:pt x="915" y="1769"/>
                      <a:pt x="827" y="1984"/>
                    </a:cubicBezTo>
                    <a:cubicBezTo>
                      <a:pt x="799" y="2052"/>
                      <a:pt x="772" y="2123"/>
                      <a:pt x="742" y="2198"/>
                    </a:cubicBezTo>
                    <a:cubicBezTo>
                      <a:pt x="432" y="2262"/>
                      <a:pt x="314" y="2596"/>
                      <a:pt x="228" y="2902"/>
                    </a:cubicBezTo>
                    <a:cubicBezTo>
                      <a:pt x="198" y="3014"/>
                      <a:pt x="171" y="3116"/>
                      <a:pt x="146" y="3215"/>
                    </a:cubicBezTo>
                    <a:cubicBezTo>
                      <a:pt x="82" y="3504"/>
                      <a:pt x="38" y="3766"/>
                      <a:pt x="14" y="4014"/>
                    </a:cubicBezTo>
                    <a:cubicBezTo>
                      <a:pt x="3" y="4103"/>
                      <a:pt x="0" y="4198"/>
                      <a:pt x="0" y="4300"/>
                    </a:cubicBezTo>
                    <a:cubicBezTo>
                      <a:pt x="3" y="4422"/>
                      <a:pt x="11" y="4582"/>
                      <a:pt x="44" y="4743"/>
                    </a:cubicBezTo>
                    <a:cubicBezTo>
                      <a:pt x="65" y="4984"/>
                      <a:pt x="113" y="5297"/>
                      <a:pt x="293" y="5562"/>
                    </a:cubicBezTo>
                    <a:lnTo>
                      <a:pt x="327" y="5610"/>
                    </a:lnTo>
                    <a:cubicBezTo>
                      <a:pt x="378" y="5688"/>
                      <a:pt x="432" y="5766"/>
                      <a:pt x="493" y="5838"/>
                    </a:cubicBezTo>
                    <a:cubicBezTo>
                      <a:pt x="589" y="5940"/>
                      <a:pt x="708" y="6011"/>
                      <a:pt x="840" y="6090"/>
                    </a:cubicBezTo>
                    <a:cubicBezTo>
                      <a:pt x="865" y="6103"/>
                      <a:pt x="885" y="6117"/>
                      <a:pt x="909" y="6127"/>
                    </a:cubicBezTo>
                    <a:cubicBezTo>
                      <a:pt x="980" y="6171"/>
                      <a:pt x="1052" y="6212"/>
                      <a:pt x="1126" y="6250"/>
                    </a:cubicBezTo>
                    <a:cubicBezTo>
                      <a:pt x="1341" y="6355"/>
                      <a:pt x="1592" y="6477"/>
                      <a:pt x="1854" y="6566"/>
                    </a:cubicBezTo>
                    <a:cubicBezTo>
                      <a:pt x="2055" y="6634"/>
                      <a:pt x="2259" y="6691"/>
                      <a:pt x="2460" y="6749"/>
                    </a:cubicBezTo>
                    <a:cubicBezTo>
                      <a:pt x="2661" y="6807"/>
                      <a:pt x="2857" y="6875"/>
                      <a:pt x="3058" y="6940"/>
                    </a:cubicBezTo>
                    <a:lnTo>
                      <a:pt x="3120" y="6964"/>
                    </a:lnTo>
                    <a:cubicBezTo>
                      <a:pt x="3293" y="7022"/>
                      <a:pt x="3473" y="7083"/>
                      <a:pt x="3647" y="7151"/>
                    </a:cubicBezTo>
                    <a:cubicBezTo>
                      <a:pt x="3865" y="7236"/>
                      <a:pt x="4055" y="7308"/>
                      <a:pt x="4236" y="7365"/>
                    </a:cubicBezTo>
                    <a:cubicBezTo>
                      <a:pt x="4324" y="7396"/>
                      <a:pt x="4412" y="7423"/>
                      <a:pt x="4504" y="7446"/>
                    </a:cubicBezTo>
                    <a:cubicBezTo>
                      <a:pt x="4647" y="7481"/>
                      <a:pt x="4796" y="7512"/>
                      <a:pt x="4956" y="7539"/>
                    </a:cubicBezTo>
                    <a:lnTo>
                      <a:pt x="4983" y="7535"/>
                    </a:lnTo>
                    <a:cubicBezTo>
                      <a:pt x="4995" y="7537"/>
                      <a:pt x="5007" y="7537"/>
                      <a:pt x="5019" y="7537"/>
                    </a:cubicBezTo>
                    <a:cubicBezTo>
                      <a:pt x="5065" y="7537"/>
                      <a:pt x="5111" y="7528"/>
                      <a:pt x="5154" y="7512"/>
                    </a:cubicBezTo>
                    <a:cubicBezTo>
                      <a:pt x="5249" y="7477"/>
                      <a:pt x="5351" y="7440"/>
                      <a:pt x="5426" y="7365"/>
                    </a:cubicBezTo>
                    <a:cubicBezTo>
                      <a:pt x="5487" y="7297"/>
                      <a:pt x="5548" y="7233"/>
                      <a:pt x="5586" y="7154"/>
                    </a:cubicBezTo>
                    <a:lnTo>
                      <a:pt x="5600" y="7120"/>
                    </a:lnTo>
                    <a:cubicBezTo>
                      <a:pt x="5623" y="7073"/>
                      <a:pt x="5650" y="7015"/>
                      <a:pt x="5668" y="6964"/>
                    </a:cubicBezTo>
                    <a:cubicBezTo>
                      <a:pt x="5698" y="6875"/>
                      <a:pt x="5712" y="6790"/>
                      <a:pt x="5726" y="6699"/>
                    </a:cubicBezTo>
                    <a:lnTo>
                      <a:pt x="5726" y="6685"/>
                    </a:lnTo>
                    <a:cubicBezTo>
                      <a:pt x="5743" y="6589"/>
                      <a:pt x="5752" y="6491"/>
                      <a:pt x="5766" y="6396"/>
                    </a:cubicBezTo>
                    <a:lnTo>
                      <a:pt x="5776" y="6314"/>
                    </a:lnTo>
                    <a:cubicBezTo>
                      <a:pt x="5783" y="6239"/>
                      <a:pt x="5793" y="6168"/>
                      <a:pt x="5804" y="6096"/>
                    </a:cubicBezTo>
                    <a:cubicBezTo>
                      <a:pt x="5828" y="5885"/>
                      <a:pt x="5855" y="5664"/>
                      <a:pt x="5889" y="5446"/>
                    </a:cubicBezTo>
                    <a:cubicBezTo>
                      <a:pt x="5977" y="4950"/>
                      <a:pt x="6062" y="4573"/>
                      <a:pt x="6157" y="4226"/>
                    </a:cubicBezTo>
                    <a:cubicBezTo>
                      <a:pt x="6212" y="4031"/>
                      <a:pt x="6269" y="3827"/>
                      <a:pt x="6344" y="3576"/>
                    </a:cubicBezTo>
                    <a:cubicBezTo>
                      <a:pt x="6396" y="3402"/>
                      <a:pt x="6457" y="3215"/>
                      <a:pt x="6548" y="2977"/>
                    </a:cubicBezTo>
                    <a:cubicBezTo>
                      <a:pt x="6589" y="2865"/>
                      <a:pt x="6637" y="2746"/>
                      <a:pt x="6685" y="2626"/>
                    </a:cubicBezTo>
                    <a:lnTo>
                      <a:pt x="6702" y="2593"/>
                    </a:lnTo>
                    <a:cubicBezTo>
                      <a:pt x="6749" y="2480"/>
                      <a:pt x="6797" y="2368"/>
                      <a:pt x="6831" y="2252"/>
                    </a:cubicBezTo>
                    <a:cubicBezTo>
                      <a:pt x="6882" y="2075"/>
                      <a:pt x="6919" y="1895"/>
                      <a:pt x="6947" y="1711"/>
                    </a:cubicBezTo>
                    <a:cubicBezTo>
                      <a:pt x="6953" y="1650"/>
                      <a:pt x="6960" y="1585"/>
                      <a:pt x="6963" y="1521"/>
                    </a:cubicBezTo>
                    <a:cubicBezTo>
                      <a:pt x="6967" y="1483"/>
                      <a:pt x="6967" y="1446"/>
                      <a:pt x="6963" y="1409"/>
                    </a:cubicBezTo>
                    <a:cubicBezTo>
                      <a:pt x="7011" y="1399"/>
                      <a:pt x="7052" y="1381"/>
                      <a:pt x="7079" y="1364"/>
                    </a:cubicBezTo>
                    <a:cubicBezTo>
                      <a:pt x="7164" y="1317"/>
                      <a:pt x="7236" y="1252"/>
                      <a:pt x="7286" y="1171"/>
                    </a:cubicBezTo>
                    <a:cubicBezTo>
                      <a:pt x="7368" y="1045"/>
                      <a:pt x="7392" y="885"/>
                      <a:pt x="7358" y="745"/>
                    </a:cubicBezTo>
                    <a:cubicBezTo>
                      <a:pt x="7335" y="650"/>
                      <a:pt x="7280" y="518"/>
                      <a:pt x="7171" y="422"/>
                    </a:cubicBezTo>
                    <a:cubicBezTo>
                      <a:pt x="7161" y="416"/>
                      <a:pt x="7151" y="405"/>
                      <a:pt x="7137" y="395"/>
                    </a:cubicBezTo>
                    <a:cubicBezTo>
                      <a:pt x="7100" y="361"/>
                      <a:pt x="7052" y="320"/>
                      <a:pt x="7008" y="296"/>
                    </a:cubicBezTo>
                    <a:cubicBezTo>
                      <a:pt x="6916" y="249"/>
                      <a:pt x="6820" y="205"/>
                      <a:pt x="6715" y="164"/>
                    </a:cubicBezTo>
                    <a:cubicBezTo>
                      <a:pt x="6671" y="147"/>
                      <a:pt x="6624" y="130"/>
                      <a:pt x="6566" y="116"/>
                    </a:cubicBezTo>
                    <a:cubicBezTo>
                      <a:pt x="6514" y="103"/>
                      <a:pt x="6464" y="92"/>
                      <a:pt x="6426" y="86"/>
                    </a:cubicBezTo>
                    <a:cubicBezTo>
                      <a:pt x="6273" y="51"/>
                      <a:pt x="6120" y="38"/>
                      <a:pt x="5974" y="28"/>
                    </a:cubicBezTo>
                    <a:cubicBezTo>
                      <a:pt x="5851" y="17"/>
                      <a:pt x="5749" y="11"/>
                      <a:pt x="5647" y="11"/>
                    </a:cubicBezTo>
                    <a:cubicBezTo>
                      <a:pt x="5615" y="9"/>
                      <a:pt x="5582" y="8"/>
                      <a:pt x="5548" y="8"/>
                    </a:cubicBezTo>
                    <a:cubicBezTo>
                      <a:pt x="5515" y="8"/>
                      <a:pt x="5482" y="9"/>
                      <a:pt x="5450" y="11"/>
                    </a:cubicBezTo>
                    <a:lnTo>
                      <a:pt x="5334" y="11"/>
                    </a:lnTo>
                    <a:cubicBezTo>
                      <a:pt x="5273" y="11"/>
                      <a:pt x="5212" y="7"/>
                      <a:pt x="5151" y="4"/>
                    </a:cubicBezTo>
                    <a:cubicBezTo>
                      <a:pt x="5110" y="4"/>
                      <a:pt x="5069" y="4"/>
                      <a:pt x="5024"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2620650" y="4534000"/>
                <a:ext cx="140425" cy="203775"/>
              </a:xfrm>
              <a:custGeom>
                <a:rect b="b" l="l" r="r" t="t"/>
                <a:pathLst>
                  <a:path extrusionOk="0" h="8151" w="5617">
                    <a:moveTo>
                      <a:pt x="2730" y="1"/>
                    </a:moveTo>
                    <a:cubicBezTo>
                      <a:pt x="2613" y="1"/>
                      <a:pt x="2495" y="27"/>
                      <a:pt x="2395" y="81"/>
                    </a:cubicBezTo>
                    <a:cubicBezTo>
                      <a:pt x="2348" y="108"/>
                      <a:pt x="2310" y="136"/>
                      <a:pt x="2276" y="163"/>
                    </a:cubicBezTo>
                    <a:cubicBezTo>
                      <a:pt x="2242" y="142"/>
                      <a:pt x="2208" y="128"/>
                      <a:pt x="2171" y="118"/>
                    </a:cubicBezTo>
                    <a:cubicBezTo>
                      <a:pt x="2116" y="102"/>
                      <a:pt x="2061" y="94"/>
                      <a:pt x="2006" y="94"/>
                    </a:cubicBezTo>
                    <a:cubicBezTo>
                      <a:pt x="1757" y="94"/>
                      <a:pt x="1521" y="258"/>
                      <a:pt x="1446" y="506"/>
                    </a:cubicBezTo>
                    <a:cubicBezTo>
                      <a:pt x="1317" y="932"/>
                      <a:pt x="1202" y="1363"/>
                      <a:pt x="1109" y="1799"/>
                    </a:cubicBezTo>
                    <a:cubicBezTo>
                      <a:pt x="1062" y="2010"/>
                      <a:pt x="1011" y="2221"/>
                      <a:pt x="957" y="2428"/>
                    </a:cubicBezTo>
                    <a:cubicBezTo>
                      <a:pt x="902" y="2626"/>
                      <a:pt x="858" y="2826"/>
                      <a:pt x="803" y="3026"/>
                    </a:cubicBezTo>
                    <a:cubicBezTo>
                      <a:pt x="691" y="3442"/>
                      <a:pt x="566" y="3857"/>
                      <a:pt x="473" y="4282"/>
                    </a:cubicBezTo>
                    <a:cubicBezTo>
                      <a:pt x="382" y="4694"/>
                      <a:pt x="263" y="5095"/>
                      <a:pt x="178" y="5510"/>
                    </a:cubicBezTo>
                    <a:cubicBezTo>
                      <a:pt x="126" y="5769"/>
                      <a:pt x="79" y="6027"/>
                      <a:pt x="41" y="6289"/>
                    </a:cubicBezTo>
                    <a:cubicBezTo>
                      <a:pt x="4" y="6544"/>
                      <a:pt x="1" y="6799"/>
                      <a:pt x="51" y="7051"/>
                    </a:cubicBezTo>
                    <a:cubicBezTo>
                      <a:pt x="82" y="7197"/>
                      <a:pt x="150" y="7292"/>
                      <a:pt x="235" y="7408"/>
                    </a:cubicBezTo>
                    <a:cubicBezTo>
                      <a:pt x="290" y="7486"/>
                      <a:pt x="371" y="7541"/>
                      <a:pt x="443" y="7598"/>
                    </a:cubicBezTo>
                    <a:cubicBezTo>
                      <a:pt x="514" y="7656"/>
                      <a:pt x="619" y="7694"/>
                      <a:pt x="698" y="7728"/>
                    </a:cubicBezTo>
                    <a:cubicBezTo>
                      <a:pt x="725" y="7741"/>
                      <a:pt x="756" y="7752"/>
                      <a:pt x="786" y="7762"/>
                    </a:cubicBezTo>
                    <a:cubicBezTo>
                      <a:pt x="885" y="7802"/>
                      <a:pt x="994" y="7823"/>
                      <a:pt x="1100" y="7843"/>
                    </a:cubicBezTo>
                    <a:cubicBezTo>
                      <a:pt x="1351" y="7901"/>
                      <a:pt x="1613" y="7939"/>
                      <a:pt x="1868" y="7976"/>
                    </a:cubicBezTo>
                    <a:cubicBezTo>
                      <a:pt x="1875" y="7980"/>
                      <a:pt x="1885" y="7980"/>
                      <a:pt x="1892" y="7980"/>
                    </a:cubicBezTo>
                    <a:cubicBezTo>
                      <a:pt x="2113" y="8017"/>
                      <a:pt x="2337" y="8055"/>
                      <a:pt x="2562" y="8078"/>
                    </a:cubicBezTo>
                    <a:cubicBezTo>
                      <a:pt x="2759" y="8102"/>
                      <a:pt x="2957" y="8126"/>
                      <a:pt x="3150" y="8143"/>
                    </a:cubicBezTo>
                    <a:cubicBezTo>
                      <a:pt x="3198" y="8146"/>
                      <a:pt x="3243" y="8149"/>
                      <a:pt x="3290" y="8149"/>
                    </a:cubicBezTo>
                    <a:cubicBezTo>
                      <a:pt x="3304" y="8150"/>
                      <a:pt x="3319" y="8150"/>
                      <a:pt x="3334" y="8150"/>
                    </a:cubicBezTo>
                    <a:cubicBezTo>
                      <a:pt x="3404" y="8150"/>
                      <a:pt x="3477" y="8143"/>
                      <a:pt x="3541" y="8126"/>
                    </a:cubicBezTo>
                    <a:cubicBezTo>
                      <a:pt x="3722" y="8075"/>
                      <a:pt x="3858" y="7962"/>
                      <a:pt x="3957" y="7807"/>
                    </a:cubicBezTo>
                    <a:cubicBezTo>
                      <a:pt x="4004" y="7735"/>
                      <a:pt x="4035" y="7647"/>
                      <a:pt x="4069" y="7571"/>
                    </a:cubicBezTo>
                    <a:cubicBezTo>
                      <a:pt x="4083" y="7541"/>
                      <a:pt x="4092" y="7513"/>
                      <a:pt x="4106" y="7483"/>
                    </a:cubicBezTo>
                    <a:cubicBezTo>
                      <a:pt x="4110" y="7476"/>
                      <a:pt x="4113" y="7473"/>
                      <a:pt x="4113" y="7466"/>
                    </a:cubicBezTo>
                    <a:cubicBezTo>
                      <a:pt x="4161" y="7326"/>
                      <a:pt x="4205" y="7184"/>
                      <a:pt x="4252" y="7041"/>
                    </a:cubicBezTo>
                    <a:cubicBezTo>
                      <a:pt x="4276" y="6939"/>
                      <a:pt x="4293" y="6833"/>
                      <a:pt x="4310" y="6728"/>
                    </a:cubicBezTo>
                    <a:cubicBezTo>
                      <a:pt x="4358" y="6452"/>
                      <a:pt x="4406" y="6177"/>
                      <a:pt x="4450" y="5901"/>
                    </a:cubicBezTo>
                    <a:cubicBezTo>
                      <a:pt x="4599" y="5054"/>
                      <a:pt x="4868" y="4238"/>
                      <a:pt x="5120" y="3418"/>
                    </a:cubicBezTo>
                    <a:cubicBezTo>
                      <a:pt x="5182" y="3221"/>
                      <a:pt x="5243" y="3026"/>
                      <a:pt x="5297" y="2830"/>
                    </a:cubicBezTo>
                    <a:cubicBezTo>
                      <a:pt x="5355" y="2626"/>
                      <a:pt x="5399" y="2414"/>
                      <a:pt x="5447" y="2207"/>
                    </a:cubicBezTo>
                    <a:cubicBezTo>
                      <a:pt x="5505" y="1955"/>
                      <a:pt x="5562" y="1704"/>
                      <a:pt x="5600" y="1445"/>
                    </a:cubicBezTo>
                    <a:cubicBezTo>
                      <a:pt x="5603" y="1421"/>
                      <a:pt x="5603" y="1398"/>
                      <a:pt x="5607" y="1370"/>
                    </a:cubicBezTo>
                    <a:cubicBezTo>
                      <a:pt x="5617" y="1285"/>
                      <a:pt x="5610" y="1217"/>
                      <a:pt x="5600" y="1125"/>
                    </a:cubicBezTo>
                    <a:cubicBezTo>
                      <a:pt x="5569" y="894"/>
                      <a:pt x="5399" y="707"/>
                      <a:pt x="5212" y="594"/>
                    </a:cubicBezTo>
                    <a:cubicBezTo>
                      <a:pt x="5062" y="503"/>
                      <a:pt x="4899" y="438"/>
                      <a:pt x="4729" y="398"/>
                    </a:cubicBezTo>
                    <a:cubicBezTo>
                      <a:pt x="4715" y="394"/>
                      <a:pt x="4698" y="387"/>
                      <a:pt x="4681" y="384"/>
                    </a:cubicBezTo>
                    <a:cubicBezTo>
                      <a:pt x="4488" y="340"/>
                      <a:pt x="4297" y="292"/>
                      <a:pt x="4100" y="251"/>
                    </a:cubicBezTo>
                    <a:cubicBezTo>
                      <a:pt x="3899" y="210"/>
                      <a:pt x="3698" y="183"/>
                      <a:pt x="3497" y="153"/>
                    </a:cubicBezTo>
                    <a:cubicBezTo>
                      <a:pt x="3419" y="139"/>
                      <a:pt x="3345" y="122"/>
                      <a:pt x="3270" y="105"/>
                    </a:cubicBezTo>
                    <a:cubicBezTo>
                      <a:pt x="3117" y="71"/>
                      <a:pt x="2974" y="23"/>
                      <a:pt x="2817" y="6"/>
                    </a:cubicBezTo>
                    <a:cubicBezTo>
                      <a:pt x="2788" y="2"/>
                      <a:pt x="2759" y="1"/>
                      <a:pt x="2730"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p:nvPr/>
            </p:nvSpPr>
            <p:spPr>
              <a:xfrm>
                <a:off x="2653975" y="4534750"/>
                <a:ext cx="69100" cy="199275"/>
              </a:xfrm>
              <a:custGeom>
                <a:rect b="b" l="l" r="r" t="t"/>
                <a:pathLst>
                  <a:path extrusionOk="0" h="7971" w="2764">
                    <a:moveTo>
                      <a:pt x="2316" y="1"/>
                    </a:moveTo>
                    <a:cubicBezTo>
                      <a:pt x="2126" y="1"/>
                      <a:pt x="1931" y="121"/>
                      <a:pt x="1882" y="316"/>
                    </a:cubicBezTo>
                    <a:cubicBezTo>
                      <a:pt x="1776" y="748"/>
                      <a:pt x="1685" y="1187"/>
                      <a:pt x="1563" y="1616"/>
                    </a:cubicBezTo>
                    <a:cubicBezTo>
                      <a:pt x="1437" y="2037"/>
                      <a:pt x="1290" y="2456"/>
                      <a:pt x="1154" y="2878"/>
                    </a:cubicBezTo>
                    <a:cubicBezTo>
                      <a:pt x="1123" y="2976"/>
                      <a:pt x="1100" y="3082"/>
                      <a:pt x="1073" y="3184"/>
                    </a:cubicBezTo>
                    <a:cubicBezTo>
                      <a:pt x="1049" y="3282"/>
                      <a:pt x="1021" y="3378"/>
                      <a:pt x="991" y="3477"/>
                    </a:cubicBezTo>
                    <a:cubicBezTo>
                      <a:pt x="930" y="3684"/>
                      <a:pt x="861" y="3895"/>
                      <a:pt x="804" y="4106"/>
                    </a:cubicBezTo>
                    <a:cubicBezTo>
                      <a:pt x="743" y="4320"/>
                      <a:pt x="688" y="4535"/>
                      <a:pt x="630" y="4748"/>
                    </a:cubicBezTo>
                    <a:cubicBezTo>
                      <a:pt x="569" y="4956"/>
                      <a:pt x="505" y="5164"/>
                      <a:pt x="440" y="5371"/>
                    </a:cubicBezTo>
                    <a:cubicBezTo>
                      <a:pt x="345" y="5681"/>
                      <a:pt x="269" y="5997"/>
                      <a:pt x="188" y="6310"/>
                    </a:cubicBezTo>
                    <a:cubicBezTo>
                      <a:pt x="147" y="6463"/>
                      <a:pt x="113" y="6620"/>
                      <a:pt x="86" y="6780"/>
                    </a:cubicBezTo>
                    <a:cubicBezTo>
                      <a:pt x="62" y="6905"/>
                      <a:pt x="42" y="7034"/>
                      <a:pt x="21" y="7164"/>
                    </a:cubicBezTo>
                    <a:cubicBezTo>
                      <a:pt x="8" y="7249"/>
                      <a:pt x="1" y="7331"/>
                      <a:pt x="1" y="7416"/>
                    </a:cubicBezTo>
                    <a:cubicBezTo>
                      <a:pt x="8" y="7606"/>
                      <a:pt x="90" y="7783"/>
                      <a:pt x="253" y="7888"/>
                    </a:cubicBezTo>
                    <a:cubicBezTo>
                      <a:pt x="338" y="7940"/>
                      <a:pt x="429" y="7967"/>
                      <a:pt x="528" y="7970"/>
                    </a:cubicBezTo>
                    <a:cubicBezTo>
                      <a:pt x="532" y="7970"/>
                      <a:pt x="536" y="7970"/>
                      <a:pt x="540" y="7970"/>
                    </a:cubicBezTo>
                    <a:cubicBezTo>
                      <a:pt x="664" y="7970"/>
                      <a:pt x="820" y="7923"/>
                      <a:pt x="906" y="7827"/>
                    </a:cubicBezTo>
                    <a:cubicBezTo>
                      <a:pt x="957" y="7769"/>
                      <a:pt x="1012" y="7715"/>
                      <a:pt x="1042" y="7647"/>
                    </a:cubicBezTo>
                    <a:cubicBezTo>
                      <a:pt x="1073" y="7582"/>
                      <a:pt x="1103" y="7521"/>
                      <a:pt x="1127" y="7456"/>
                    </a:cubicBezTo>
                    <a:cubicBezTo>
                      <a:pt x="1144" y="7405"/>
                      <a:pt x="1158" y="7354"/>
                      <a:pt x="1172" y="7307"/>
                    </a:cubicBezTo>
                    <a:cubicBezTo>
                      <a:pt x="1195" y="7215"/>
                      <a:pt x="1216" y="7119"/>
                      <a:pt x="1236" y="7028"/>
                    </a:cubicBezTo>
                    <a:cubicBezTo>
                      <a:pt x="1280" y="6821"/>
                      <a:pt x="1335" y="6616"/>
                      <a:pt x="1382" y="6409"/>
                    </a:cubicBezTo>
                    <a:cubicBezTo>
                      <a:pt x="1430" y="6208"/>
                      <a:pt x="1467" y="6007"/>
                      <a:pt x="1519" y="5807"/>
                    </a:cubicBezTo>
                    <a:cubicBezTo>
                      <a:pt x="1572" y="5589"/>
                      <a:pt x="1627" y="5368"/>
                      <a:pt x="1682" y="5147"/>
                    </a:cubicBezTo>
                    <a:cubicBezTo>
                      <a:pt x="1784" y="4735"/>
                      <a:pt x="1865" y="4317"/>
                      <a:pt x="1968" y="3899"/>
                    </a:cubicBezTo>
                    <a:cubicBezTo>
                      <a:pt x="2015" y="3694"/>
                      <a:pt x="2059" y="3486"/>
                      <a:pt x="2103" y="3279"/>
                    </a:cubicBezTo>
                    <a:cubicBezTo>
                      <a:pt x="2151" y="3065"/>
                      <a:pt x="2205" y="2854"/>
                      <a:pt x="2260" y="2640"/>
                    </a:cubicBezTo>
                    <a:cubicBezTo>
                      <a:pt x="2345" y="2310"/>
                      <a:pt x="2423" y="1976"/>
                      <a:pt x="2498" y="1643"/>
                    </a:cubicBezTo>
                    <a:cubicBezTo>
                      <a:pt x="2576" y="1286"/>
                      <a:pt x="2648" y="929"/>
                      <a:pt x="2736" y="575"/>
                    </a:cubicBezTo>
                    <a:cubicBezTo>
                      <a:pt x="2764" y="459"/>
                      <a:pt x="2759" y="343"/>
                      <a:pt x="2702" y="235"/>
                    </a:cubicBezTo>
                    <a:cubicBezTo>
                      <a:pt x="2644" y="133"/>
                      <a:pt x="2549" y="54"/>
                      <a:pt x="2437" y="21"/>
                    </a:cubicBezTo>
                    <a:cubicBezTo>
                      <a:pt x="2433" y="17"/>
                      <a:pt x="2426" y="17"/>
                      <a:pt x="2420" y="13"/>
                    </a:cubicBezTo>
                    <a:cubicBezTo>
                      <a:pt x="2386" y="5"/>
                      <a:pt x="2351" y="1"/>
                      <a:pt x="2316"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
              <p:cNvSpPr/>
              <p:nvPr/>
            </p:nvSpPr>
            <p:spPr>
              <a:xfrm>
                <a:off x="2720675" y="4553325"/>
                <a:ext cx="695650" cy="314425"/>
              </a:xfrm>
              <a:custGeom>
                <a:rect b="b" l="l" r="r" t="t"/>
                <a:pathLst>
                  <a:path extrusionOk="0" h="12577" w="27826">
                    <a:moveTo>
                      <a:pt x="2284" y="1"/>
                    </a:moveTo>
                    <a:cubicBezTo>
                      <a:pt x="2106" y="1"/>
                      <a:pt x="1933" y="61"/>
                      <a:pt x="1810" y="165"/>
                    </a:cubicBezTo>
                    <a:cubicBezTo>
                      <a:pt x="1769" y="199"/>
                      <a:pt x="1735" y="237"/>
                      <a:pt x="1708" y="281"/>
                    </a:cubicBezTo>
                    <a:lnTo>
                      <a:pt x="1697" y="294"/>
                    </a:lnTo>
                    <a:lnTo>
                      <a:pt x="1691" y="315"/>
                    </a:lnTo>
                    <a:cubicBezTo>
                      <a:pt x="1647" y="383"/>
                      <a:pt x="1626" y="454"/>
                      <a:pt x="1622" y="536"/>
                    </a:cubicBezTo>
                    <a:cubicBezTo>
                      <a:pt x="1619" y="564"/>
                      <a:pt x="1616" y="587"/>
                      <a:pt x="1616" y="617"/>
                    </a:cubicBezTo>
                    <a:cubicBezTo>
                      <a:pt x="1612" y="672"/>
                      <a:pt x="1606" y="727"/>
                      <a:pt x="1599" y="781"/>
                    </a:cubicBezTo>
                    <a:cubicBezTo>
                      <a:pt x="1595" y="818"/>
                      <a:pt x="1589" y="856"/>
                      <a:pt x="1585" y="893"/>
                    </a:cubicBezTo>
                    <a:cubicBezTo>
                      <a:pt x="1578" y="968"/>
                      <a:pt x="1568" y="1049"/>
                      <a:pt x="1558" y="1138"/>
                    </a:cubicBezTo>
                    <a:cubicBezTo>
                      <a:pt x="1551" y="1172"/>
                      <a:pt x="1545" y="1206"/>
                      <a:pt x="1537" y="1240"/>
                    </a:cubicBezTo>
                    <a:cubicBezTo>
                      <a:pt x="1520" y="1319"/>
                      <a:pt x="1507" y="1400"/>
                      <a:pt x="1493" y="1478"/>
                    </a:cubicBezTo>
                    <a:cubicBezTo>
                      <a:pt x="1483" y="1546"/>
                      <a:pt x="1476" y="1611"/>
                      <a:pt x="1470" y="1675"/>
                    </a:cubicBezTo>
                    <a:cubicBezTo>
                      <a:pt x="1466" y="1710"/>
                      <a:pt x="1463" y="1740"/>
                      <a:pt x="1459" y="1771"/>
                    </a:cubicBezTo>
                    <a:cubicBezTo>
                      <a:pt x="1443" y="1856"/>
                      <a:pt x="1425" y="1941"/>
                      <a:pt x="1408" y="2022"/>
                    </a:cubicBezTo>
                    <a:cubicBezTo>
                      <a:pt x="1398" y="2074"/>
                      <a:pt x="1385" y="2124"/>
                      <a:pt x="1374" y="2176"/>
                    </a:cubicBezTo>
                    <a:cubicBezTo>
                      <a:pt x="1347" y="2319"/>
                      <a:pt x="1327" y="2462"/>
                      <a:pt x="1303" y="2605"/>
                    </a:cubicBezTo>
                    <a:lnTo>
                      <a:pt x="1289" y="2707"/>
                    </a:lnTo>
                    <a:cubicBezTo>
                      <a:pt x="1238" y="2955"/>
                      <a:pt x="1167" y="3203"/>
                      <a:pt x="1096" y="3454"/>
                    </a:cubicBezTo>
                    <a:cubicBezTo>
                      <a:pt x="1055" y="3597"/>
                      <a:pt x="1014" y="3737"/>
                      <a:pt x="969" y="3876"/>
                    </a:cubicBezTo>
                    <a:cubicBezTo>
                      <a:pt x="928" y="4016"/>
                      <a:pt x="887" y="4159"/>
                      <a:pt x="847" y="4299"/>
                    </a:cubicBezTo>
                    <a:cubicBezTo>
                      <a:pt x="683" y="4870"/>
                      <a:pt x="517" y="5424"/>
                      <a:pt x="350" y="5948"/>
                    </a:cubicBezTo>
                    <a:cubicBezTo>
                      <a:pt x="248" y="6282"/>
                      <a:pt x="140" y="6618"/>
                      <a:pt x="30" y="6945"/>
                    </a:cubicBezTo>
                    <a:cubicBezTo>
                      <a:pt x="0" y="7043"/>
                      <a:pt x="10" y="7152"/>
                      <a:pt x="61" y="7251"/>
                    </a:cubicBezTo>
                    <a:cubicBezTo>
                      <a:pt x="112" y="7349"/>
                      <a:pt x="204" y="7428"/>
                      <a:pt x="306" y="7458"/>
                    </a:cubicBezTo>
                    <a:cubicBezTo>
                      <a:pt x="313" y="7462"/>
                      <a:pt x="320" y="7462"/>
                      <a:pt x="327" y="7462"/>
                    </a:cubicBezTo>
                    <a:cubicBezTo>
                      <a:pt x="361" y="7471"/>
                      <a:pt x="395" y="7476"/>
                      <a:pt x="430" y="7476"/>
                    </a:cubicBezTo>
                    <a:cubicBezTo>
                      <a:pt x="486" y="7476"/>
                      <a:pt x="542" y="7463"/>
                      <a:pt x="595" y="7438"/>
                    </a:cubicBezTo>
                    <a:cubicBezTo>
                      <a:pt x="687" y="7635"/>
                      <a:pt x="908" y="7744"/>
                      <a:pt x="1136" y="7830"/>
                    </a:cubicBezTo>
                    <a:cubicBezTo>
                      <a:pt x="1177" y="7846"/>
                      <a:pt x="1225" y="7860"/>
                      <a:pt x="1259" y="7866"/>
                    </a:cubicBezTo>
                    <a:cubicBezTo>
                      <a:pt x="1275" y="7874"/>
                      <a:pt x="1292" y="7877"/>
                      <a:pt x="1310" y="7880"/>
                    </a:cubicBezTo>
                    <a:lnTo>
                      <a:pt x="1357" y="7894"/>
                    </a:lnTo>
                    <a:lnTo>
                      <a:pt x="1377" y="7897"/>
                    </a:lnTo>
                    <a:lnTo>
                      <a:pt x="1439" y="7914"/>
                    </a:lnTo>
                    <a:cubicBezTo>
                      <a:pt x="1483" y="7924"/>
                      <a:pt x="1531" y="7938"/>
                      <a:pt x="1575" y="7952"/>
                    </a:cubicBezTo>
                    <a:cubicBezTo>
                      <a:pt x="1724" y="7993"/>
                      <a:pt x="1874" y="8034"/>
                      <a:pt x="2027" y="8074"/>
                    </a:cubicBezTo>
                    <a:cubicBezTo>
                      <a:pt x="2116" y="8101"/>
                      <a:pt x="2211" y="8125"/>
                      <a:pt x="2316" y="8152"/>
                    </a:cubicBezTo>
                    <a:cubicBezTo>
                      <a:pt x="2483" y="8197"/>
                      <a:pt x="2650" y="8234"/>
                      <a:pt x="2790" y="8268"/>
                    </a:cubicBezTo>
                    <a:cubicBezTo>
                      <a:pt x="3330" y="8397"/>
                      <a:pt x="3905" y="8530"/>
                      <a:pt x="4476" y="8642"/>
                    </a:cubicBezTo>
                    <a:cubicBezTo>
                      <a:pt x="4831" y="8714"/>
                      <a:pt x="5194" y="8778"/>
                      <a:pt x="5545" y="8843"/>
                    </a:cubicBezTo>
                    <a:cubicBezTo>
                      <a:pt x="5749" y="8877"/>
                      <a:pt x="5953" y="8915"/>
                      <a:pt x="6157" y="8952"/>
                    </a:cubicBezTo>
                    <a:cubicBezTo>
                      <a:pt x="6385" y="8996"/>
                      <a:pt x="6616" y="9047"/>
                      <a:pt x="6841" y="9095"/>
                    </a:cubicBezTo>
                    <a:lnTo>
                      <a:pt x="6960" y="9119"/>
                    </a:lnTo>
                    <a:cubicBezTo>
                      <a:pt x="7164" y="9163"/>
                      <a:pt x="7375" y="9207"/>
                      <a:pt x="7575" y="9248"/>
                    </a:cubicBezTo>
                    <a:lnTo>
                      <a:pt x="7773" y="9288"/>
                    </a:lnTo>
                    <a:lnTo>
                      <a:pt x="7895" y="9312"/>
                    </a:lnTo>
                    <a:cubicBezTo>
                      <a:pt x="8409" y="9417"/>
                      <a:pt x="8940" y="9527"/>
                      <a:pt x="9460" y="9642"/>
                    </a:cubicBezTo>
                    <a:cubicBezTo>
                      <a:pt x="9627" y="9676"/>
                      <a:pt x="9794" y="9714"/>
                      <a:pt x="9963" y="9751"/>
                    </a:cubicBezTo>
                    <a:cubicBezTo>
                      <a:pt x="10072" y="9775"/>
                      <a:pt x="10185" y="9802"/>
                      <a:pt x="10296" y="9826"/>
                    </a:cubicBezTo>
                    <a:cubicBezTo>
                      <a:pt x="10362" y="9840"/>
                      <a:pt x="10430" y="9853"/>
                      <a:pt x="10494" y="9871"/>
                    </a:cubicBezTo>
                    <a:cubicBezTo>
                      <a:pt x="10695" y="9915"/>
                      <a:pt x="10899" y="9962"/>
                      <a:pt x="11106" y="9996"/>
                    </a:cubicBezTo>
                    <a:cubicBezTo>
                      <a:pt x="11171" y="10009"/>
                      <a:pt x="11239" y="10020"/>
                      <a:pt x="11307" y="10034"/>
                    </a:cubicBezTo>
                    <a:cubicBezTo>
                      <a:pt x="11505" y="10067"/>
                      <a:pt x="11712" y="10102"/>
                      <a:pt x="11913" y="10142"/>
                    </a:cubicBezTo>
                    <a:cubicBezTo>
                      <a:pt x="12059" y="10169"/>
                      <a:pt x="12202" y="10200"/>
                      <a:pt x="12348" y="10231"/>
                    </a:cubicBezTo>
                    <a:cubicBezTo>
                      <a:pt x="12491" y="10258"/>
                      <a:pt x="12637" y="10289"/>
                      <a:pt x="12780" y="10315"/>
                    </a:cubicBezTo>
                    <a:cubicBezTo>
                      <a:pt x="13015" y="10364"/>
                      <a:pt x="13253" y="10408"/>
                      <a:pt x="13480" y="10449"/>
                    </a:cubicBezTo>
                    <a:cubicBezTo>
                      <a:pt x="13794" y="10507"/>
                      <a:pt x="14117" y="10564"/>
                      <a:pt x="14436" y="10632"/>
                    </a:cubicBezTo>
                    <a:cubicBezTo>
                      <a:pt x="14930" y="10734"/>
                      <a:pt x="15464" y="10846"/>
                      <a:pt x="16117" y="10989"/>
                    </a:cubicBezTo>
                    <a:cubicBezTo>
                      <a:pt x="16250" y="11020"/>
                      <a:pt x="16386" y="11047"/>
                      <a:pt x="16518" y="11075"/>
                    </a:cubicBezTo>
                    <a:cubicBezTo>
                      <a:pt x="16655" y="11105"/>
                      <a:pt x="16794" y="11132"/>
                      <a:pt x="16930" y="11163"/>
                    </a:cubicBezTo>
                    <a:cubicBezTo>
                      <a:pt x="17192" y="11221"/>
                      <a:pt x="17447" y="11271"/>
                      <a:pt x="17730" y="11333"/>
                    </a:cubicBezTo>
                    <a:lnTo>
                      <a:pt x="17746" y="11336"/>
                    </a:lnTo>
                    <a:cubicBezTo>
                      <a:pt x="18005" y="11391"/>
                      <a:pt x="18274" y="11445"/>
                      <a:pt x="18539" y="11493"/>
                    </a:cubicBezTo>
                    <a:cubicBezTo>
                      <a:pt x="18652" y="11513"/>
                      <a:pt x="18767" y="11530"/>
                      <a:pt x="18879" y="11551"/>
                    </a:cubicBezTo>
                    <a:cubicBezTo>
                      <a:pt x="19066" y="11585"/>
                      <a:pt x="19253" y="11615"/>
                      <a:pt x="19440" y="11649"/>
                    </a:cubicBezTo>
                    <a:lnTo>
                      <a:pt x="19526" y="11667"/>
                    </a:lnTo>
                    <a:cubicBezTo>
                      <a:pt x="19815" y="11717"/>
                      <a:pt x="20110" y="11772"/>
                      <a:pt x="20407" y="11819"/>
                    </a:cubicBezTo>
                    <a:cubicBezTo>
                      <a:pt x="20519" y="11836"/>
                      <a:pt x="20635" y="11854"/>
                      <a:pt x="20746" y="11871"/>
                    </a:cubicBezTo>
                    <a:cubicBezTo>
                      <a:pt x="20937" y="11901"/>
                      <a:pt x="21124" y="11928"/>
                      <a:pt x="21311" y="11959"/>
                    </a:cubicBezTo>
                    <a:lnTo>
                      <a:pt x="21546" y="12000"/>
                    </a:lnTo>
                    <a:cubicBezTo>
                      <a:pt x="21760" y="12034"/>
                      <a:pt x="21975" y="12067"/>
                      <a:pt x="22189" y="12102"/>
                    </a:cubicBezTo>
                    <a:cubicBezTo>
                      <a:pt x="22417" y="12139"/>
                      <a:pt x="22649" y="12173"/>
                      <a:pt x="22873" y="12204"/>
                    </a:cubicBezTo>
                    <a:lnTo>
                      <a:pt x="23019" y="12224"/>
                    </a:lnTo>
                    <a:lnTo>
                      <a:pt x="23084" y="12234"/>
                    </a:lnTo>
                    <a:cubicBezTo>
                      <a:pt x="23335" y="12272"/>
                      <a:pt x="23594" y="12306"/>
                      <a:pt x="23853" y="12336"/>
                    </a:cubicBezTo>
                    <a:cubicBezTo>
                      <a:pt x="23975" y="12350"/>
                      <a:pt x="24101" y="12364"/>
                      <a:pt x="24223" y="12374"/>
                    </a:cubicBezTo>
                    <a:cubicBezTo>
                      <a:pt x="24366" y="12388"/>
                      <a:pt x="24516" y="12401"/>
                      <a:pt x="24662" y="12418"/>
                    </a:cubicBezTo>
                    <a:cubicBezTo>
                      <a:pt x="24767" y="12432"/>
                      <a:pt x="24873" y="12445"/>
                      <a:pt x="24975" y="12455"/>
                    </a:cubicBezTo>
                    <a:cubicBezTo>
                      <a:pt x="25094" y="12472"/>
                      <a:pt x="25216" y="12486"/>
                      <a:pt x="25335" y="12499"/>
                    </a:cubicBezTo>
                    <a:cubicBezTo>
                      <a:pt x="25445" y="12513"/>
                      <a:pt x="25553" y="12527"/>
                      <a:pt x="25662" y="12544"/>
                    </a:cubicBezTo>
                    <a:cubicBezTo>
                      <a:pt x="25686" y="12548"/>
                      <a:pt x="25710" y="12551"/>
                      <a:pt x="25737" y="12554"/>
                    </a:cubicBezTo>
                    <a:cubicBezTo>
                      <a:pt x="25812" y="12565"/>
                      <a:pt x="25887" y="12576"/>
                      <a:pt x="25962" y="12576"/>
                    </a:cubicBezTo>
                    <a:cubicBezTo>
                      <a:pt x="25979" y="12576"/>
                      <a:pt x="25995" y="12576"/>
                      <a:pt x="26012" y="12574"/>
                    </a:cubicBezTo>
                    <a:cubicBezTo>
                      <a:pt x="26142" y="12561"/>
                      <a:pt x="26268" y="12548"/>
                      <a:pt x="26380" y="12476"/>
                    </a:cubicBezTo>
                    <a:cubicBezTo>
                      <a:pt x="26420" y="12452"/>
                      <a:pt x="26458" y="12425"/>
                      <a:pt x="26489" y="12391"/>
                    </a:cubicBezTo>
                    <a:cubicBezTo>
                      <a:pt x="26527" y="12356"/>
                      <a:pt x="26567" y="12306"/>
                      <a:pt x="26608" y="12238"/>
                    </a:cubicBezTo>
                    <a:cubicBezTo>
                      <a:pt x="26642" y="12190"/>
                      <a:pt x="26662" y="12129"/>
                      <a:pt x="26686" y="12075"/>
                    </a:cubicBezTo>
                    <a:cubicBezTo>
                      <a:pt x="26690" y="12061"/>
                      <a:pt x="26696" y="12047"/>
                      <a:pt x="26700" y="12037"/>
                    </a:cubicBezTo>
                    <a:cubicBezTo>
                      <a:pt x="26740" y="11932"/>
                      <a:pt x="26764" y="11826"/>
                      <a:pt x="26788" y="11711"/>
                    </a:cubicBezTo>
                    <a:cubicBezTo>
                      <a:pt x="26825" y="11530"/>
                      <a:pt x="26849" y="11343"/>
                      <a:pt x="26873" y="11163"/>
                    </a:cubicBezTo>
                    <a:cubicBezTo>
                      <a:pt x="26883" y="11098"/>
                      <a:pt x="26890" y="11030"/>
                      <a:pt x="26900" y="10965"/>
                    </a:cubicBezTo>
                    <a:cubicBezTo>
                      <a:pt x="26931" y="10799"/>
                      <a:pt x="26962" y="10635"/>
                      <a:pt x="26989" y="10469"/>
                    </a:cubicBezTo>
                    <a:cubicBezTo>
                      <a:pt x="27033" y="10408"/>
                      <a:pt x="27067" y="10333"/>
                      <a:pt x="27084" y="10265"/>
                    </a:cubicBezTo>
                    <a:cubicBezTo>
                      <a:pt x="27094" y="10231"/>
                      <a:pt x="27101" y="10197"/>
                      <a:pt x="27108" y="10163"/>
                    </a:cubicBezTo>
                    <a:lnTo>
                      <a:pt x="27111" y="10146"/>
                    </a:lnTo>
                    <a:cubicBezTo>
                      <a:pt x="27125" y="10064"/>
                      <a:pt x="27142" y="9982"/>
                      <a:pt x="27162" y="9901"/>
                    </a:cubicBezTo>
                    <a:cubicBezTo>
                      <a:pt x="27180" y="9816"/>
                      <a:pt x="27203" y="9728"/>
                      <a:pt x="27224" y="9646"/>
                    </a:cubicBezTo>
                    <a:cubicBezTo>
                      <a:pt x="27244" y="9571"/>
                      <a:pt x="27265" y="9496"/>
                      <a:pt x="27282" y="9422"/>
                    </a:cubicBezTo>
                    <a:cubicBezTo>
                      <a:pt x="27326" y="9221"/>
                      <a:pt x="27356" y="9020"/>
                      <a:pt x="27387" y="8830"/>
                    </a:cubicBezTo>
                    <a:cubicBezTo>
                      <a:pt x="27397" y="8744"/>
                      <a:pt x="27407" y="8659"/>
                      <a:pt x="27417" y="8574"/>
                    </a:cubicBezTo>
                    <a:lnTo>
                      <a:pt x="27417" y="8554"/>
                    </a:lnTo>
                    <a:cubicBezTo>
                      <a:pt x="27478" y="8346"/>
                      <a:pt x="27527" y="8176"/>
                      <a:pt x="27574" y="8023"/>
                    </a:cubicBezTo>
                    <a:cubicBezTo>
                      <a:pt x="27604" y="7911"/>
                      <a:pt x="27638" y="7802"/>
                      <a:pt x="27673" y="7693"/>
                    </a:cubicBezTo>
                    <a:cubicBezTo>
                      <a:pt x="27690" y="7638"/>
                      <a:pt x="27706" y="7588"/>
                      <a:pt x="27720" y="7536"/>
                    </a:cubicBezTo>
                    <a:cubicBezTo>
                      <a:pt x="27741" y="7475"/>
                      <a:pt x="27751" y="7407"/>
                      <a:pt x="27758" y="7346"/>
                    </a:cubicBezTo>
                    <a:cubicBezTo>
                      <a:pt x="27767" y="7282"/>
                      <a:pt x="27764" y="7234"/>
                      <a:pt x="27751" y="7180"/>
                    </a:cubicBezTo>
                    <a:cubicBezTo>
                      <a:pt x="27747" y="7166"/>
                      <a:pt x="27744" y="7156"/>
                      <a:pt x="27741" y="7145"/>
                    </a:cubicBezTo>
                    <a:cubicBezTo>
                      <a:pt x="27792" y="7067"/>
                      <a:pt x="27819" y="6976"/>
                      <a:pt x="27819" y="6883"/>
                    </a:cubicBezTo>
                    <a:cubicBezTo>
                      <a:pt x="27825" y="6700"/>
                      <a:pt x="27731" y="6523"/>
                      <a:pt x="27571" y="6421"/>
                    </a:cubicBezTo>
                    <a:cubicBezTo>
                      <a:pt x="27527" y="6390"/>
                      <a:pt x="27475" y="6367"/>
                      <a:pt x="27425" y="6353"/>
                    </a:cubicBezTo>
                    <a:cubicBezTo>
                      <a:pt x="27312" y="6309"/>
                      <a:pt x="27200" y="6264"/>
                      <a:pt x="27074" y="6227"/>
                    </a:cubicBezTo>
                    <a:cubicBezTo>
                      <a:pt x="27016" y="6206"/>
                      <a:pt x="26955" y="6189"/>
                      <a:pt x="26897" y="6172"/>
                    </a:cubicBezTo>
                    <a:cubicBezTo>
                      <a:pt x="26822" y="6149"/>
                      <a:pt x="26751" y="6125"/>
                      <a:pt x="26676" y="6101"/>
                    </a:cubicBezTo>
                    <a:cubicBezTo>
                      <a:pt x="26527" y="6054"/>
                      <a:pt x="26376" y="5999"/>
                      <a:pt x="26230" y="5948"/>
                    </a:cubicBezTo>
                    <a:cubicBezTo>
                      <a:pt x="26125" y="5911"/>
                      <a:pt x="26016" y="5873"/>
                      <a:pt x="25910" y="5836"/>
                    </a:cubicBezTo>
                    <a:cubicBezTo>
                      <a:pt x="25461" y="5686"/>
                      <a:pt x="24975" y="5526"/>
                      <a:pt x="24373" y="5343"/>
                    </a:cubicBezTo>
                    <a:cubicBezTo>
                      <a:pt x="24206" y="5291"/>
                      <a:pt x="24036" y="5241"/>
                      <a:pt x="23866" y="5189"/>
                    </a:cubicBezTo>
                    <a:cubicBezTo>
                      <a:pt x="23550" y="5090"/>
                      <a:pt x="23233" y="4993"/>
                      <a:pt x="22914" y="4897"/>
                    </a:cubicBezTo>
                    <a:lnTo>
                      <a:pt x="22676" y="4822"/>
                    </a:lnTo>
                    <a:cubicBezTo>
                      <a:pt x="22220" y="4682"/>
                      <a:pt x="21751" y="4539"/>
                      <a:pt x="21281" y="4417"/>
                    </a:cubicBezTo>
                    <a:lnTo>
                      <a:pt x="21253" y="4410"/>
                    </a:lnTo>
                    <a:cubicBezTo>
                      <a:pt x="21077" y="4366"/>
                      <a:pt x="20897" y="4325"/>
                      <a:pt x="20723" y="4288"/>
                    </a:cubicBezTo>
                    <a:cubicBezTo>
                      <a:pt x="20638" y="4268"/>
                      <a:pt x="20553" y="4250"/>
                      <a:pt x="20468" y="4230"/>
                    </a:cubicBezTo>
                    <a:cubicBezTo>
                      <a:pt x="20383" y="4210"/>
                      <a:pt x="20297" y="4189"/>
                      <a:pt x="20209" y="4169"/>
                    </a:cubicBezTo>
                    <a:cubicBezTo>
                      <a:pt x="20043" y="4128"/>
                      <a:pt x="19866" y="4087"/>
                      <a:pt x="19692" y="4050"/>
                    </a:cubicBezTo>
                    <a:cubicBezTo>
                      <a:pt x="19556" y="4023"/>
                      <a:pt x="19420" y="3988"/>
                      <a:pt x="19287" y="3958"/>
                    </a:cubicBezTo>
                    <a:cubicBezTo>
                      <a:pt x="19154" y="3927"/>
                      <a:pt x="19016" y="3894"/>
                      <a:pt x="18876" y="3866"/>
                    </a:cubicBezTo>
                    <a:cubicBezTo>
                      <a:pt x="18740" y="3836"/>
                      <a:pt x="18597" y="3805"/>
                      <a:pt x="18460" y="3774"/>
                    </a:cubicBezTo>
                    <a:cubicBezTo>
                      <a:pt x="18318" y="3740"/>
                      <a:pt x="18171" y="3707"/>
                      <a:pt x="18025" y="3676"/>
                    </a:cubicBezTo>
                    <a:cubicBezTo>
                      <a:pt x="17900" y="3649"/>
                      <a:pt x="17774" y="3625"/>
                      <a:pt x="17644" y="3597"/>
                    </a:cubicBezTo>
                    <a:cubicBezTo>
                      <a:pt x="17253" y="3519"/>
                      <a:pt x="16848" y="3437"/>
                      <a:pt x="16454" y="3335"/>
                    </a:cubicBezTo>
                    <a:lnTo>
                      <a:pt x="16424" y="3329"/>
                    </a:lnTo>
                    <a:cubicBezTo>
                      <a:pt x="16287" y="3291"/>
                      <a:pt x="16148" y="3254"/>
                      <a:pt x="16015" y="3217"/>
                    </a:cubicBezTo>
                    <a:cubicBezTo>
                      <a:pt x="15886" y="3183"/>
                      <a:pt x="15757" y="3148"/>
                      <a:pt x="15623" y="3115"/>
                    </a:cubicBezTo>
                    <a:lnTo>
                      <a:pt x="15600" y="3107"/>
                    </a:lnTo>
                    <a:cubicBezTo>
                      <a:pt x="15529" y="3080"/>
                      <a:pt x="15454" y="3057"/>
                      <a:pt x="15383" y="3029"/>
                    </a:cubicBezTo>
                    <a:cubicBezTo>
                      <a:pt x="15223" y="2972"/>
                      <a:pt x="15056" y="2914"/>
                      <a:pt x="14889" y="2859"/>
                    </a:cubicBezTo>
                    <a:cubicBezTo>
                      <a:pt x="14814" y="2832"/>
                      <a:pt x="14739" y="2809"/>
                      <a:pt x="14664" y="2781"/>
                    </a:cubicBezTo>
                    <a:cubicBezTo>
                      <a:pt x="14474" y="2716"/>
                      <a:pt x="14276" y="2652"/>
                      <a:pt x="14083" y="2591"/>
                    </a:cubicBezTo>
                    <a:cubicBezTo>
                      <a:pt x="13807" y="2509"/>
                      <a:pt x="13532" y="2434"/>
                      <a:pt x="13321" y="2380"/>
                    </a:cubicBezTo>
                    <a:cubicBezTo>
                      <a:pt x="13301" y="2373"/>
                      <a:pt x="13280" y="2369"/>
                      <a:pt x="13260" y="2363"/>
                    </a:cubicBezTo>
                    <a:cubicBezTo>
                      <a:pt x="12995" y="2294"/>
                      <a:pt x="12791" y="2250"/>
                      <a:pt x="12596" y="2217"/>
                    </a:cubicBezTo>
                    <a:cubicBezTo>
                      <a:pt x="12008" y="2111"/>
                      <a:pt x="11423" y="2019"/>
                      <a:pt x="10929" y="1944"/>
                    </a:cubicBezTo>
                    <a:lnTo>
                      <a:pt x="10879" y="1931"/>
                    </a:lnTo>
                    <a:cubicBezTo>
                      <a:pt x="10848" y="1924"/>
                      <a:pt x="10817" y="1914"/>
                      <a:pt x="10790" y="1906"/>
                    </a:cubicBezTo>
                    <a:lnTo>
                      <a:pt x="10759" y="1900"/>
                    </a:lnTo>
                    <a:cubicBezTo>
                      <a:pt x="10603" y="1859"/>
                      <a:pt x="10443" y="1815"/>
                      <a:pt x="10287" y="1774"/>
                    </a:cubicBezTo>
                    <a:cubicBezTo>
                      <a:pt x="10164" y="1743"/>
                      <a:pt x="10052" y="1716"/>
                      <a:pt x="9946" y="1693"/>
                    </a:cubicBezTo>
                    <a:cubicBezTo>
                      <a:pt x="9824" y="1662"/>
                      <a:pt x="9701" y="1635"/>
                      <a:pt x="9579" y="1611"/>
                    </a:cubicBezTo>
                    <a:cubicBezTo>
                      <a:pt x="9433" y="1577"/>
                      <a:pt x="9283" y="1546"/>
                      <a:pt x="9133" y="1509"/>
                    </a:cubicBezTo>
                    <a:lnTo>
                      <a:pt x="9079" y="1495"/>
                    </a:lnTo>
                    <a:cubicBezTo>
                      <a:pt x="8953" y="1465"/>
                      <a:pt x="8824" y="1434"/>
                      <a:pt x="8698" y="1404"/>
                    </a:cubicBezTo>
                    <a:cubicBezTo>
                      <a:pt x="8566" y="1369"/>
                      <a:pt x="8453" y="1339"/>
                      <a:pt x="8348" y="1308"/>
                    </a:cubicBezTo>
                    <a:cubicBezTo>
                      <a:pt x="7864" y="1168"/>
                      <a:pt x="7490" y="1063"/>
                      <a:pt x="7137" y="972"/>
                    </a:cubicBezTo>
                    <a:cubicBezTo>
                      <a:pt x="7089" y="958"/>
                      <a:pt x="7038" y="944"/>
                      <a:pt x="6990" y="934"/>
                    </a:cubicBezTo>
                    <a:cubicBezTo>
                      <a:pt x="6831" y="890"/>
                      <a:pt x="6688" y="856"/>
                      <a:pt x="6552" y="829"/>
                    </a:cubicBezTo>
                    <a:cubicBezTo>
                      <a:pt x="6330" y="781"/>
                      <a:pt x="6099" y="743"/>
                      <a:pt x="5902" y="710"/>
                    </a:cubicBezTo>
                    <a:cubicBezTo>
                      <a:pt x="5398" y="625"/>
                      <a:pt x="4888" y="526"/>
                      <a:pt x="4395" y="430"/>
                    </a:cubicBezTo>
                    <a:lnTo>
                      <a:pt x="4307" y="413"/>
                    </a:lnTo>
                    <a:cubicBezTo>
                      <a:pt x="4096" y="372"/>
                      <a:pt x="3881" y="322"/>
                      <a:pt x="3674" y="274"/>
                    </a:cubicBezTo>
                    <a:cubicBezTo>
                      <a:pt x="3613" y="261"/>
                      <a:pt x="3555" y="247"/>
                      <a:pt x="3493" y="233"/>
                    </a:cubicBezTo>
                    <a:cubicBezTo>
                      <a:pt x="3377" y="206"/>
                      <a:pt x="3259" y="182"/>
                      <a:pt x="3143" y="159"/>
                    </a:cubicBezTo>
                    <a:cubicBezTo>
                      <a:pt x="3004" y="131"/>
                      <a:pt x="2864" y="104"/>
                      <a:pt x="2724" y="70"/>
                    </a:cubicBezTo>
                    <a:cubicBezTo>
                      <a:pt x="2606" y="43"/>
                      <a:pt x="2466" y="8"/>
                      <a:pt x="2323" y="2"/>
                    </a:cubicBezTo>
                    <a:cubicBezTo>
                      <a:pt x="2310" y="1"/>
                      <a:pt x="2297" y="1"/>
                      <a:pt x="2284"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3389450" y="4731075"/>
                <a:ext cx="113100" cy="126575"/>
              </a:xfrm>
              <a:custGeom>
                <a:rect b="b" l="l" r="r" t="t"/>
                <a:pathLst>
                  <a:path extrusionOk="0" h="5063" w="4524">
                    <a:moveTo>
                      <a:pt x="1600" y="1"/>
                    </a:moveTo>
                    <a:cubicBezTo>
                      <a:pt x="1430" y="1"/>
                      <a:pt x="1271" y="113"/>
                      <a:pt x="1221" y="280"/>
                    </a:cubicBezTo>
                    <a:cubicBezTo>
                      <a:pt x="1150" y="505"/>
                      <a:pt x="1074" y="729"/>
                      <a:pt x="1013" y="960"/>
                    </a:cubicBezTo>
                    <a:cubicBezTo>
                      <a:pt x="963" y="1164"/>
                      <a:pt x="914" y="1369"/>
                      <a:pt x="857" y="1573"/>
                    </a:cubicBezTo>
                    <a:cubicBezTo>
                      <a:pt x="806" y="1767"/>
                      <a:pt x="762" y="1960"/>
                      <a:pt x="718" y="2155"/>
                    </a:cubicBezTo>
                    <a:cubicBezTo>
                      <a:pt x="669" y="2376"/>
                      <a:pt x="629" y="2601"/>
                      <a:pt x="595" y="2825"/>
                    </a:cubicBezTo>
                    <a:cubicBezTo>
                      <a:pt x="564" y="3009"/>
                      <a:pt x="534" y="3192"/>
                      <a:pt x="503" y="3379"/>
                    </a:cubicBezTo>
                    <a:cubicBezTo>
                      <a:pt x="479" y="3512"/>
                      <a:pt x="452" y="3645"/>
                      <a:pt x="425" y="3774"/>
                    </a:cubicBezTo>
                    <a:cubicBezTo>
                      <a:pt x="398" y="3910"/>
                      <a:pt x="363" y="4042"/>
                      <a:pt x="309" y="4172"/>
                    </a:cubicBezTo>
                    <a:cubicBezTo>
                      <a:pt x="299" y="4196"/>
                      <a:pt x="289" y="4219"/>
                      <a:pt x="275" y="4243"/>
                    </a:cubicBezTo>
                    <a:cubicBezTo>
                      <a:pt x="204" y="4295"/>
                      <a:pt x="139" y="4356"/>
                      <a:pt x="95" y="4427"/>
                    </a:cubicBezTo>
                    <a:cubicBezTo>
                      <a:pt x="0" y="4587"/>
                      <a:pt x="13" y="4791"/>
                      <a:pt x="143" y="4931"/>
                    </a:cubicBezTo>
                    <a:cubicBezTo>
                      <a:pt x="190" y="4985"/>
                      <a:pt x="251" y="5022"/>
                      <a:pt x="323" y="5042"/>
                    </a:cubicBezTo>
                    <a:cubicBezTo>
                      <a:pt x="360" y="5050"/>
                      <a:pt x="398" y="5056"/>
                      <a:pt x="432" y="5063"/>
                    </a:cubicBezTo>
                    <a:cubicBezTo>
                      <a:pt x="506" y="5063"/>
                      <a:pt x="575" y="5046"/>
                      <a:pt x="639" y="5012"/>
                    </a:cubicBezTo>
                    <a:cubicBezTo>
                      <a:pt x="660" y="5006"/>
                      <a:pt x="680" y="4988"/>
                      <a:pt x="701" y="4975"/>
                    </a:cubicBezTo>
                    <a:cubicBezTo>
                      <a:pt x="796" y="4920"/>
                      <a:pt x="894" y="4876"/>
                      <a:pt x="996" y="4835"/>
                    </a:cubicBezTo>
                    <a:cubicBezTo>
                      <a:pt x="1384" y="4703"/>
                      <a:pt x="1779" y="4584"/>
                      <a:pt x="2180" y="4482"/>
                    </a:cubicBezTo>
                    <a:cubicBezTo>
                      <a:pt x="2572" y="4379"/>
                      <a:pt x="2976" y="4315"/>
                      <a:pt x="3364" y="4196"/>
                    </a:cubicBezTo>
                    <a:cubicBezTo>
                      <a:pt x="3500" y="4155"/>
                      <a:pt x="3636" y="4100"/>
                      <a:pt x="3762" y="4036"/>
                    </a:cubicBezTo>
                    <a:cubicBezTo>
                      <a:pt x="3806" y="4012"/>
                      <a:pt x="3847" y="3988"/>
                      <a:pt x="3888" y="3961"/>
                    </a:cubicBezTo>
                    <a:cubicBezTo>
                      <a:pt x="3942" y="3927"/>
                      <a:pt x="3990" y="3890"/>
                      <a:pt x="4041" y="3852"/>
                    </a:cubicBezTo>
                    <a:cubicBezTo>
                      <a:pt x="4109" y="3801"/>
                      <a:pt x="4167" y="3730"/>
                      <a:pt x="4218" y="3665"/>
                    </a:cubicBezTo>
                    <a:cubicBezTo>
                      <a:pt x="4343" y="3505"/>
                      <a:pt x="4415" y="3308"/>
                      <a:pt x="4449" y="3111"/>
                    </a:cubicBezTo>
                    <a:cubicBezTo>
                      <a:pt x="4473" y="2974"/>
                      <a:pt x="4494" y="2835"/>
                      <a:pt x="4507" y="2695"/>
                    </a:cubicBezTo>
                    <a:cubicBezTo>
                      <a:pt x="4517" y="2597"/>
                      <a:pt x="4524" y="2502"/>
                      <a:pt x="4524" y="2403"/>
                    </a:cubicBezTo>
                    <a:cubicBezTo>
                      <a:pt x="4524" y="2315"/>
                      <a:pt x="4517" y="2230"/>
                      <a:pt x="4511" y="2138"/>
                    </a:cubicBezTo>
                    <a:cubicBezTo>
                      <a:pt x="4500" y="2059"/>
                      <a:pt x="4466" y="1981"/>
                      <a:pt x="4425" y="1913"/>
                    </a:cubicBezTo>
                    <a:cubicBezTo>
                      <a:pt x="4378" y="1835"/>
                      <a:pt x="4323" y="1760"/>
                      <a:pt x="4262" y="1695"/>
                    </a:cubicBezTo>
                    <a:cubicBezTo>
                      <a:pt x="4170" y="1597"/>
                      <a:pt x="4062" y="1511"/>
                      <a:pt x="3955" y="1427"/>
                    </a:cubicBezTo>
                    <a:cubicBezTo>
                      <a:pt x="3878" y="1362"/>
                      <a:pt x="3792" y="1307"/>
                      <a:pt x="3707" y="1250"/>
                    </a:cubicBezTo>
                    <a:cubicBezTo>
                      <a:pt x="3483" y="1107"/>
                      <a:pt x="3266" y="957"/>
                      <a:pt x="3051" y="797"/>
                    </a:cubicBezTo>
                    <a:cubicBezTo>
                      <a:pt x="2949" y="720"/>
                      <a:pt x="2850" y="644"/>
                      <a:pt x="2748" y="569"/>
                    </a:cubicBezTo>
                    <a:cubicBezTo>
                      <a:pt x="2670" y="511"/>
                      <a:pt x="2588" y="454"/>
                      <a:pt x="2510" y="393"/>
                    </a:cubicBezTo>
                    <a:cubicBezTo>
                      <a:pt x="2486" y="368"/>
                      <a:pt x="2459" y="345"/>
                      <a:pt x="2432" y="318"/>
                    </a:cubicBezTo>
                    <a:cubicBezTo>
                      <a:pt x="2418" y="301"/>
                      <a:pt x="2401" y="284"/>
                      <a:pt x="2384" y="266"/>
                    </a:cubicBezTo>
                    <a:cubicBezTo>
                      <a:pt x="2306" y="192"/>
                      <a:pt x="2194" y="97"/>
                      <a:pt x="2085" y="66"/>
                    </a:cubicBezTo>
                    <a:lnTo>
                      <a:pt x="2075" y="66"/>
                    </a:lnTo>
                    <a:cubicBezTo>
                      <a:pt x="2065" y="62"/>
                      <a:pt x="2057" y="59"/>
                      <a:pt x="2051" y="59"/>
                    </a:cubicBezTo>
                    <a:cubicBezTo>
                      <a:pt x="2001" y="44"/>
                      <a:pt x="1950" y="36"/>
                      <a:pt x="1900" y="36"/>
                    </a:cubicBezTo>
                    <a:cubicBezTo>
                      <a:pt x="1862" y="36"/>
                      <a:pt x="1824" y="40"/>
                      <a:pt x="1786" y="49"/>
                    </a:cubicBezTo>
                    <a:cubicBezTo>
                      <a:pt x="1765" y="35"/>
                      <a:pt x="1741" y="26"/>
                      <a:pt x="1714" y="18"/>
                    </a:cubicBezTo>
                    <a:cubicBezTo>
                      <a:pt x="1677" y="6"/>
                      <a:pt x="1638" y="1"/>
                      <a:pt x="160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3386025" y="4714225"/>
                <a:ext cx="23675" cy="14525"/>
              </a:xfrm>
              <a:custGeom>
                <a:rect b="b" l="l" r="r" t="t"/>
                <a:pathLst>
                  <a:path extrusionOk="0" h="581" w="947">
                    <a:moveTo>
                      <a:pt x="256" y="0"/>
                    </a:moveTo>
                    <a:cubicBezTo>
                      <a:pt x="196" y="0"/>
                      <a:pt x="128" y="37"/>
                      <a:pt x="89" y="73"/>
                    </a:cubicBezTo>
                    <a:cubicBezTo>
                      <a:pt x="35" y="121"/>
                      <a:pt x="4" y="189"/>
                      <a:pt x="1" y="260"/>
                    </a:cubicBezTo>
                    <a:cubicBezTo>
                      <a:pt x="1" y="332"/>
                      <a:pt x="24" y="400"/>
                      <a:pt x="72" y="451"/>
                    </a:cubicBezTo>
                    <a:cubicBezTo>
                      <a:pt x="89" y="464"/>
                      <a:pt x="109" y="478"/>
                      <a:pt x="126" y="495"/>
                    </a:cubicBezTo>
                    <a:cubicBezTo>
                      <a:pt x="167" y="519"/>
                      <a:pt x="211" y="532"/>
                      <a:pt x="263" y="536"/>
                    </a:cubicBezTo>
                    <a:cubicBezTo>
                      <a:pt x="402" y="557"/>
                      <a:pt x="541" y="577"/>
                      <a:pt x="684" y="580"/>
                    </a:cubicBezTo>
                    <a:cubicBezTo>
                      <a:pt x="820" y="580"/>
                      <a:pt x="940" y="471"/>
                      <a:pt x="943" y="332"/>
                    </a:cubicBezTo>
                    <a:cubicBezTo>
                      <a:pt x="946" y="264"/>
                      <a:pt x="922" y="199"/>
                      <a:pt x="878" y="152"/>
                    </a:cubicBezTo>
                    <a:cubicBezTo>
                      <a:pt x="861" y="138"/>
                      <a:pt x="844" y="124"/>
                      <a:pt x="827" y="111"/>
                    </a:cubicBezTo>
                    <a:cubicBezTo>
                      <a:pt x="803" y="94"/>
                      <a:pt x="780" y="83"/>
                      <a:pt x="753" y="77"/>
                    </a:cubicBezTo>
                    <a:cubicBezTo>
                      <a:pt x="735" y="73"/>
                      <a:pt x="715" y="70"/>
                      <a:pt x="698" y="70"/>
                    </a:cubicBezTo>
                    <a:cubicBezTo>
                      <a:pt x="684" y="70"/>
                      <a:pt x="674" y="67"/>
                      <a:pt x="664" y="67"/>
                    </a:cubicBezTo>
                    <a:cubicBezTo>
                      <a:pt x="535" y="42"/>
                      <a:pt x="406" y="22"/>
                      <a:pt x="276" y="2"/>
                    </a:cubicBezTo>
                    <a:cubicBezTo>
                      <a:pt x="269" y="1"/>
                      <a:pt x="263" y="0"/>
                      <a:pt x="256" y="0"/>
                    </a:cubicBezTo>
                    <a:close/>
                  </a:path>
                </a:pathLst>
              </a:custGeom>
              <a:solidFill>
                <a:srgbClr val="FFD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2740725" y="4611025"/>
                <a:ext cx="666250" cy="210675"/>
              </a:xfrm>
              <a:custGeom>
                <a:rect b="b" l="l" r="r" t="t"/>
                <a:pathLst>
                  <a:path extrusionOk="0" h="8427" w="26650">
                    <a:moveTo>
                      <a:pt x="1062" y="0"/>
                    </a:moveTo>
                    <a:cubicBezTo>
                      <a:pt x="912" y="0"/>
                      <a:pt x="776" y="68"/>
                      <a:pt x="688" y="184"/>
                    </a:cubicBezTo>
                    <a:cubicBezTo>
                      <a:pt x="685" y="184"/>
                      <a:pt x="682" y="184"/>
                      <a:pt x="678" y="184"/>
                    </a:cubicBezTo>
                    <a:cubicBezTo>
                      <a:pt x="563" y="184"/>
                      <a:pt x="451" y="241"/>
                      <a:pt x="385" y="333"/>
                    </a:cubicBezTo>
                    <a:cubicBezTo>
                      <a:pt x="368" y="347"/>
                      <a:pt x="355" y="358"/>
                      <a:pt x="338" y="368"/>
                    </a:cubicBezTo>
                    <a:cubicBezTo>
                      <a:pt x="307" y="402"/>
                      <a:pt x="280" y="439"/>
                      <a:pt x="253" y="473"/>
                    </a:cubicBezTo>
                    <a:cubicBezTo>
                      <a:pt x="208" y="528"/>
                      <a:pt x="192" y="606"/>
                      <a:pt x="181" y="674"/>
                    </a:cubicBezTo>
                    <a:cubicBezTo>
                      <a:pt x="171" y="738"/>
                      <a:pt x="161" y="803"/>
                      <a:pt x="147" y="868"/>
                    </a:cubicBezTo>
                    <a:cubicBezTo>
                      <a:pt x="123" y="994"/>
                      <a:pt x="90" y="1116"/>
                      <a:pt x="65" y="1242"/>
                    </a:cubicBezTo>
                    <a:cubicBezTo>
                      <a:pt x="52" y="1306"/>
                      <a:pt x="38" y="1374"/>
                      <a:pt x="32" y="1443"/>
                    </a:cubicBezTo>
                    <a:cubicBezTo>
                      <a:pt x="24" y="1453"/>
                      <a:pt x="21" y="1463"/>
                      <a:pt x="18" y="1473"/>
                    </a:cubicBezTo>
                    <a:cubicBezTo>
                      <a:pt x="4" y="1511"/>
                      <a:pt x="1" y="1548"/>
                      <a:pt x="4" y="1586"/>
                    </a:cubicBezTo>
                    <a:cubicBezTo>
                      <a:pt x="4" y="1647"/>
                      <a:pt x="21" y="1701"/>
                      <a:pt x="41" y="1749"/>
                    </a:cubicBezTo>
                    <a:cubicBezTo>
                      <a:pt x="58" y="1800"/>
                      <a:pt x="79" y="1848"/>
                      <a:pt x="103" y="1884"/>
                    </a:cubicBezTo>
                    <a:cubicBezTo>
                      <a:pt x="147" y="1956"/>
                      <a:pt x="201" y="2027"/>
                      <a:pt x="276" y="2068"/>
                    </a:cubicBezTo>
                    <a:cubicBezTo>
                      <a:pt x="280" y="2072"/>
                      <a:pt x="283" y="2075"/>
                      <a:pt x="286" y="2075"/>
                    </a:cubicBezTo>
                    <a:cubicBezTo>
                      <a:pt x="280" y="2160"/>
                      <a:pt x="310" y="2239"/>
                      <a:pt x="368" y="2307"/>
                    </a:cubicBezTo>
                    <a:cubicBezTo>
                      <a:pt x="409" y="2361"/>
                      <a:pt x="490" y="2422"/>
                      <a:pt x="559" y="2440"/>
                    </a:cubicBezTo>
                    <a:cubicBezTo>
                      <a:pt x="589" y="2446"/>
                      <a:pt x="620" y="2453"/>
                      <a:pt x="650" y="2460"/>
                    </a:cubicBezTo>
                    <a:cubicBezTo>
                      <a:pt x="712" y="2470"/>
                      <a:pt x="773" y="2484"/>
                      <a:pt x="834" y="2497"/>
                    </a:cubicBezTo>
                    <a:cubicBezTo>
                      <a:pt x="963" y="2531"/>
                      <a:pt x="1090" y="2572"/>
                      <a:pt x="1219" y="2609"/>
                    </a:cubicBezTo>
                    <a:cubicBezTo>
                      <a:pt x="1484" y="2680"/>
                      <a:pt x="1753" y="2746"/>
                      <a:pt x="2018" y="2817"/>
                    </a:cubicBezTo>
                    <a:cubicBezTo>
                      <a:pt x="2280" y="2885"/>
                      <a:pt x="2539" y="2970"/>
                      <a:pt x="2800" y="3045"/>
                    </a:cubicBezTo>
                    <a:cubicBezTo>
                      <a:pt x="3079" y="3123"/>
                      <a:pt x="3358" y="3201"/>
                      <a:pt x="3641" y="3269"/>
                    </a:cubicBezTo>
                    <a:cubicBezTo>
                      <a:pt x="3916" y="3338"/>
                      <a:pt x="4192" y="3385"/>
                      <a:pt x="4467" y="3446"/>
                    </a:cubicBezTo>
                    <a:cubicBezTo>
                      <a:pt x="4739" y="3504"/>
                      <a:pt x="5015" y="3552"/>
                      <a:pt x="5287" y="3606"/>
                    </a:cubicBezTo>
                    <a:cubicBezTo>
                      <a:pt x="5858" y="3725"/>
                      <a:pt x="6430" y="3872"/>
                      <a:pt x="7001" y="4001"/>
                    </a:cubicBezTo>
                    <a:cubicBezTo>
                      <a:pt x="7274" y="4062"/>
                      <a:pt x="7549" y="4116"/>
                      <a:pt x="7821" y="4178"/>
                    </a:cubicBezTo>
                    <a:cubicBezTo>
                      <a:pt x="8117" y="4245"/>
                      <a:pt x="8409" y="4324"/>
                      <a:pt x="8703" y="4395"/>
                    </a:cubicBezTo>
                    <a:cubicBezTo>
                      <a:pt x="8835" y="4429"/>
                      <a:pt x="8964" y="4463"/>
                      <a:pt x="9097" y="4497"/>
                    </a:cubicBezTo>
                    <a:cubicBezTo>
                      <a:pt x="9229" y="4531"/>
                      <a:pt x="9365" y="4566"/>
                      <a:pt x="9502" y="4599"/>
                    </a:cubicBezTo>
                    <a:cubicBezTo>
                      <a:pt x="9767" y="4668"/>
                      <a:pt x="10032" y="4726"/>
                      <a:pt x="10298" y="4790"/>
                    </a:cubicBezTo>
                    <a:cubicBezTo>
                      <a:pt x="10862" y="4922"/>
                      <a:pt x="11430" y="5048"/>
                      <a:pt x="11992" y="5188"/>
                    </a:cubicBezTo>
                    <a:cubicBezTo>
                      <a:pt x="12560" y="5330"/>
                      <a:pt x="13124" y="5473"/>
                      <a:pt x="13689" y="5613"/>
                    </a:cubicBezTo>
                    <a:cubicBezTo>
                      <a:pt x="14250" y="5756"/>
                      <a:pt x="14815" y="5895"/>
                      <a:pt x="15377" y="6042"/>
                    </a:cubicBezTo>
                    <a:cubicBezTo>
                      <a:pt x="15693" y="6120"/>
                      <a:pt x="16009" y="6202"/>
                      <a:pt x="16325" y="6277"/>
                    </a:cubicBezTo>
                    <a:cubicBezTo>
                      <a:pt x="16581" y="6338"/>
                      <a:pt x="16839" y="6389"/>
                      <a:pt x="17094" y="6446"/>
                    </a:cubicBezTo>
                    <a:cubicBezTo>
                      <a:pt x="17414" y="6514"/>
                      <a:pt x="17730" y="6586"/>
                      <a:pt x="18046" y="6660"/>
                    </a:cubicBezTo>
                    <a:cubicBezTo>
                      <a:pt x="18319" y="6722"/>
                      <a:pt x="18588" y="6776"/>
                      <a:pt x="18859" y="6834"/>
                    </a:cubicBezTo>
                    <a:cubicBezTo>
                      <a:pt x="19414" y="6957"/>
                      <a:pt x="19969" y="7093"/>
                      <a:pt x="20526" y="7205"/>
                    </a:cubicBezTo>
                    <a:cubicBezTo>
                      <a:pt x="20826" y="7266"/>
                      <a:pt x="21125" y="7321"/>
                      <a:pt x="21425" y="7389"/>
                    </a:cubicBezTo>
                    <a:cubicBezTo>
                      <a:pt x="21707" y="7450"/>
                      <a:pt x="21989" y="7508"/>
                      <a:pt x="22268" y="7572"/>
                    </a:cubicBezTo>
                    <a:cubicBezTo>
                      <a:pt x="22826" y="7701"/>
                      <a:pt x="23387" y="7821"/>
                      <a:pt x="23938" y="7974"/>
                    </a:cubicBezTo>
                    <a:cubicBezTo>
                      <a:pt x="24214" y="8048"/>
                      <a:pt x="24486" y="8123"/>
                      <a:pt x="24765" y="8195"/>
                    </a:cubicBezTo>
                    <a:cubicBezTo>
                      <a:pt x="25031" y="8266"/>
                      <a:pt x="25299" y="8334"/>
                      <a:pt x="25568" y="8382"/>
                    </a:cubicBezTo>
                    <a:cubicBezTo>
                      <a:pt x="25696" y="8404"/>
                      <a:pt x="25823" y="8427"/>
                      <a:pt x="25950" y="8427"/>
                    </a:cubicBezTo>
                    <a:cubicBezTo>
                      <a:pt x="25959" y="8427"/>
                      <a:pt x="25967" y="8426"/>
                      <a:pt x="25976" y="8426"/>
                    </a:cubicBezTo>
                    <a:cubicBezTo>
                      <a:pt x="26023" y="8426"/>
                      <a:pt x="26071" y="8420"/>
                      <a:pt x="26116" y="8412"/>
                    </a:cubicBezTo>
                    <a:cubicBezTo>
                      <a:pt x="26156" y="8406"/>
                      <a:pt x="26235" y="8368"/>
                      <a:pt x="26262" y="8338"/>
                    </a:cubicBezTo>
                    <a:cubicBezTo>
                      <a:pt x="26299" y="8301"/>
                      <a:pt x="26329" y="8263"/>
                      <a:pt x="26347" y="8212"/>
                    </a:cubicBezTo>
                    <a:cubicBezTo>
                      <a:pt x="26364" y="8161"/>
                      <a:pt x="26370" y="8093"/>
                      <a:pt x="26353" y="8042"/>
                    </a:cubicBezTo>
                    <a:cubicBezTo>
                      <a:pt x="26329" y="7957"/>
                      <a:pt x="26292" y="7878"/>
                      <a:pt x="26262" y="7797"/>
                    </a:cubicBezTo>
                    <a:cubicBezTo>
                      <a:pt x="26248" y="7767"/>
                      <a:pt x="26231" y="7739"/>
                      <a:pt x="26210" y="7712"/>
                    </a:cubicBezTo>
                    <a:cubicBezTo>
                      <a:pt x="26214" y="7705"/>
                      <a:pt x="26214" y="7701"/>
                      <a:pt x="26218" y="7698"/>
                    </a:cubicBezTo>
                    <a:cubicBezTo>
                      <a:pt x="26221" y="7688"/>
                      <a:pt x="26224" y="7674"/>
                      <a:pt x="26227" y="7665"/>
                    </a:cubicBezTo>
                    <a:cubicBezTo>
                      <a:pt x="26238" y="7657"/>
                      <a:pt x="26245" y="7654"/>
                      <a:pt x="26255" y="7647"/>
                    </a:cubicBezTo>
                    <a:cubicBezTo>
                      <a:pt x="26367" y="7583"/>
                      <a:pt x="26469" y="7491"/>
                      <a:pt x="26534" y="7379"/>
                    </a:cubicBezTo>
                    <a:cubicBezTo>
                      <a:pt x="26609" y="7252"/>
                      <a:pt x="26650" y="7103"/>
                      <a:pt x="26629" y="6957"/>
                    </a:cubicBezTo>
                    <a:cubicBezTo>
                      <a:pt x="26618" y="6902"/>
                      <a:pt x="26602" y="6855"/>
                      <a:pt x="26574" y="6814"/>
                    </a:cubicBezTo>
                    <a:cubicBezTo>
                      <a:pt x="26578" y="6803"/>
                      <a:pt x="26582" y="6793"/>
                      <a:pt x="26585" y="6780"/>
                    </a:cubicBezTo>
                    <a:cubicBezTo>
                      <a:pt x="26609" y="6709"/>
                      <a:pt x="26623" y="6630"/>
                      <a:pt x="26626" y="6552"/>
                    </a:cubicBezTo>
                    <a:cubicBezTo>
                      <a:pt x="26629" y="6426"/>
                      <a:pt x="26574" y="6286"/>
                      <a:pt x="26489" y="6195"/>
                    </a:cubicBezTo>
                    <a:cubicBezTo>
                      <a:pt x="26418" y="6117"/>
                      <a:pt x="26316" y="6065"/>
                      <a:pt x="26214" y="6045"/>
                    </a:cubicBezTo>
                    <a:cubicBezTo>
                      <a:pt x="26180" y="6038"/>
                      <a:pt x="26149" y="6035"/>
                      <a:pt x="26119" y="6028"/>
                    </a:cubicBezTo>
                    <a:cubicBezTo>
                      <a:pt x="25996" y="6004"/>
                      <a:pt x="25877" y="5971"/>
                      <a:pt x="25755" y="5936"/>
                    </a:cubicBezTo>
                    <a:cubicBezTo>
                      <a:pt x="25629" y="5902"/>
                      <a:pt x="25503" y="5868"/>
                      <a:pt x="25378" y="5837"/>
                    </a:cubicBezTo>
                    <a:cubicBezTo>
                      <a:pt x="25244" y="5807"/>
                      <a:pt x="25108" y="5776"/>
                      <a:pt x="24976" y="5746"/>
                    </a:cubicBezTo>
                    <a:cubicBezTo>
                      <a:pt x="24894" y="5729"/>
                      <a:pt x="24816" y="5708"/>
                      <a:pt x="24737" y="5688"/>
                    </a:cubicBezTo>
                    <a:cubicBezTo>
                      <a:pt x="24690" y="5674"/>
                      <a:pt x="24643" y="5660"/>
                      <a:pt x="24598" y="5651"/>
                    </a:cubicBezTo>
                    <a:cubicBezTo>
                      <a:pt x="24337" y="5586"/>
                      <a:pt x="24081" y="5514"/>
                      <a:pt x="23822" y="5440"/>
                    </a:cubicBezTo>
                    <a:cubicBezTo>
                      <a:pt x="23537" y="5358"/>
                      <a:pt x="23248" y="5280"/>
                      <a:pt x="22962" y="5201"/>
                    </a:cubicBezTo>
                    <a:cubicBezTo>
                      <a:pt x="22918" y="5188"/>
                      <a:pt x="22870" y="5178"/>
                      <a:pt x="22826" y="5164"/>
                    </a:cubicBezTo>
                    <a:cubicBezTo>
                      <a:pt x="22608" y="5109"/>
                      <a:pt x="22387" y="5059"/>
                      <a:pt x="22169" y="5007"/>
                    </a:cubicBezTo>
                    <a:cubicBezTo>
                      <a:pt x="21894" y="4943"/>
                      <a:pt x="21615" y="4878"/>
                      <a:pt x="21340" y="4814"/>
                    </a:cubicBezTo>
                    <a:cubicBezTo>
                      <a:pt x="21051" y="4746"/>
                      <a:pt x="20765" y="4674"/>
                      <a:pt x="20475" y="4606"/>
                    </a:cubicBezTo>
                    <a:cubicBezTo>
                      <a:pt x="19891" y="4470"/>
                      <a:pt x="19302" y="4330"/>
                      <a:pt x="18713" y="4198"/>
                    </a:cubicBezTo>
                    <a:cubicBezTo>
                      <a:pt x="18162" y="4076"/>
                      <a:pt x="17611" y="3946"/>
                      <a:pt x="17063" y="3803"/>
                    </a:cubicBezTo>
                    <a:cubicBezTo>
                      <a:pt x="16465" y="3654"/>
                      <a:pt x="15870" y="3507"/>
                      <a:pt x="15270" y="3361"/>
                    </a:cubicBezTo>
                    <a:cubicBezTo>
                      <a:pt x="15030" y="3300"/>
                      <a:pt x="14781" y="3245"/>
                      <a:pt x="14536" y="3187"/>
                    </a:cubicBezTo>
                    <a:cubicBezTo>
                      <a:pt x="14529" y="3187"/>
                      <a:pt x="14523" y="3184"/>
                      <a:pt x="14515" y="3184"/>
                    </a:cubicBezTo>
                    <a:cubicBezTo>
                      <a:pt x="14264" y="3120"/>
                      <a:pt x="14009" y="3048"/>
                      <a:pt x="13757" y="2980"/>
                    </a:cubicBezTo>
                    <a:cubicBezTo>
                      <a:pt x="13196" y="2834"/>
                      <a:pt x="12638" y="2691"/>
                      <a:pt x="12077" y="2548"/>
                    </a:cubicBezTo>
                    <a:cubicBezTo>
                      <a:pt x="11495" y="2399"/>
                      <a:pt x="10910" y="2256"/>
                      <a:pt x="10328" y="2102"/>
                    </a:cubicBezTo>
                    <a:cubicBezTo>
                      <a:pt x="9770" y="1953"/>
                      <a:pt x="9213" y="1813"/>
                      <a:pt x="8654" y="1664"/>
                    </a:cubicBezTo>
                    <a:cubicBezTo>
                      <a:pt x="8376" y="1592"/>
                      <a:pt x="8090" y="1528"/>
                      <a:pt x="7811" y="1466"/>
                    </a:cubicBezTo>
                    <a:cubicBezTo>
                      <a:pt x="7505" y="1399"/>
                      <a:pt x="7202" y="1330"/>
                      <a:pt x="6896" y="1262"/>
                    </a:cubicBezTo>
                    <a:cubicBezTo>
                      <a:pt x="6621" y="1201"/>
                      <a:pt x="6348" y="1137"/>
                      <a:pt x="6073" y="1075"/>
                    </a:cubicBezTo>
                    <a:cubicBezTo>
                      <a:pt x="5794" y="1011"/>
                      <a:pt x="5511" y="953"/>
                      <a:pt x="5236" y="884"/>
                    </a:cubicBezTo>
                    <a:cubicBezTo>
                      <a:pt x="5093" y="851"/>
                      <a:pt x="4950" y="813"/>
                      <a:pt x="4807" y="776"/>
                    </a:cubicBezTo>
                    <a:cubicBezTo>
                      <a:pt x="4674" y="741"/>
                      <a:pt x="4539" y="708"/>
                      <a:pt x="4403" y="674"/>
                    </a:cubicBezTo>
                    <a:cubicBezTo>
                      <a:pt x="4131" y="609"/>
                      <a:pt x="3858" y="537"/>
                      <a:pt x="3586" y="473"/>
                    </a:cubicBezTo>
                    <a:cubicBezTo>
                      <a:pt x="3314" y="412"/>
                      <a:pt x="3035" y="358"/>
                      <a:pt x="2763" y="297"/>
                    </a:cubicBezTo>
                    <a:cubicBezTo>
                      <a:pt x="2467" y="228"/>
                      <a:pt x="2167" y="174"/>
                      <a:pt x="1865" y="137"/>
                    </a:cubicBezTo>
                    <a:cubicBezTo>
                      <a:pt x="1800" y="126"/>
                      <a:pt x="1732" y="116"/>
                      <a:pt x="1664" y="109"/>
                    </a:cubicBezTo>
                    <a:cubicBezTo>
                      <a:pt x="1600" y="96"/>
                      <a:pt x="1535" y="82"/>
                      <a:pt x="1470" y="68"/>
                    </a:cubicBezTo>
                    <a:cubicBezTo>
                      <a:pt x="1423" y="58"/>
                      <a:pt x="1375" y="48"/>
                      <a:pt x="1324" y="38"/>
                    </a:cubicBezTo>
                    <a:cubicBezTo>
                      <a:pt x="1266" y="24"/>
                      <a:pt x="1201" y="17"/>
                      <a:pt x="1140" y="7"/>
                    </a:cubicBezTo>
                    <a:cubicBezTo>
                      <a:pt x="1113" y="3"/>
                      <a:pt x="1090" y="0"/>
                      <a:pt x="1062" y="0"/>
                    </a:cubicBezTo>
                    <a:close/>
                  </a:path>
                </a:pathLst>
              </a:custGeom>
              <a:solidFill>
                <a:srgbClr val="FF8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2472525" y="4511500"/>
                <a:ext cx="1075625" cy="360600"/>
              </a:xfrm>
              <a:custGeom>
                <a:rect b="b" l="l" r="r" t="t"/>
                <a:pathLst>
                  <a:path extrusionOk="0" h="14424" w="43025">
                    <a:moveTo>
                      <a:pt x="38163" y="8768"/>
                    </a:moveTo>
                    <a:lnTo>
                      <a:pt x="38167" y="8774"/>
                    </a:lnTo>
                    <a:cubicBezTo>
                      <a:pt x="38177" y="8781"/>
                      <a:pt x="38183" y="8784"/>
                      <a:pt x="38191" y="8791"/>
                    </a:cubicBezTo>
                    <a:cubicBezTo>
                      <a:pt x="38340" y="8917"/>
                      <a:pt x="38503" y="9040"/>
                      <a:pt x="38687" y="9165"/>
                    </a:cubicBezTo>
                    <a:cubicBezTo>
                      <a:pt x="39054" y="9421"/>
                      <a:pt x="39436" y="9672"/>
                      <a:pt x="39759" y="9883"/>
                    </a:cubicBezTo>
                    <a:lnTo>
                      <a:pt x="39864" y="9952"/>
                    </a:lnTo>
                    <a:cubicBezTo>
                      <a:pt x="40000" y="10040"/>
                      <a:pt x="40139" y="10131"/>
                      <a:pt x="40276" y="10227"/>
                    </a:cubicBezTo>
                    <a:cubicBezTo>
                      <a:pt x="40371" y="10294"/>
                      <a:pt x="40463" y="10366"/>
                      <a:pt x="40555" y="10434"/>
                    </a:cubicBezTo>
                    <a:cubicBezTo>
                      <a:pt x="40629" y="10489"/>
                      <a:pt x="40701" y="10543"/>
                      <a:pt x="40775" y="10597"/>
                    </a:cubicBezTo>
                    <a:cubicBezTo>
                      <a:pt x="40861" y="10659"/>
                      <a:pt x="40946" y="10720"/>
                      <a:pt x="41031" y="10778"/>
                    </a:cubicBezTo>
                    <a:cubicBezTo>
                      <a:pt x="40990" y="10880"/>
                      <a:pt x="40946" y="10982"/>
                      <a:pt x="40902" y="11084"/>
                    </a:cubicBezTo>
                    <a:cubicBezTo>
                      <a:pt x="40850" y="11200"/>
                      <a:pt x="40800" y="11322"/>
                      <a:pt x="40752" y="11441"/>
                    </a:cubicBezTo>
                    <a:cubicBezTo>
                      <a:pt x="40704" y="11557"/>
                      <a:pt x="40664" y="11673"/>
                      <a:pt x="40623" y="11792"/>
                    </a:cubicBezTo>
                    <a:cubicBezTo>
                      <a:pt x="40606" y="11846"/>
                      <a:pt x="40585" y="11911"/>
                      <a:pt x="40571" y="11975"/>
                    </a:cubicBezTo>
                    <a:cubicBezTo>
                      <a:pt x="40558" y="12026"/>
                      <a:pt x="40551" y="12077"/>
                      <a:pt x="40541" y="12128"/>
                    </a:cubicBezTo>
                    <a:lnTo>
                      <a:pt x="40541" y="12166"/>
                    </a:lnTo>
                    <a:cubicBezTo>
                      <a:pt x="40544" y="12169"/>
                      <a:pt x="40544" y="12176"/>
                      <a:pt x="40544" y="12180"/>
                    </a:cubicBezTo>
                    <a:cubicBezTo>
                      <a:pt x="40544" y="12217"/>
                      <a:pt x="40551" y="12247"/>
                      <a:pt x="40561" y="12282"/>
                    </a:cubicBezTo>
                    <a:cubicBezTo>
                      <a:pt x="40568" y="12305"/>
                      <a:pt x="40575" y="12326"/>
                      <a:pt x="40588" y="12346"/>
                    </a:cubicBezTo>
                    <a:cubicBezTo>
                      <a:pt x="40548" y="12360"/>
                      <a:pt x="40504" y="12376"/>
                      <a:pt x="40463" y="12390"/>
                    </a:cubicBezTo>
                    <a:cubicBezTo>
                      <a:pt x="40378" y="12424"/>
                      <a:pt x="40293" y="12458"/>
                      <a:pt x="40208" y="12492"/>
                    </a:cubicBezTo>
                    <a:cubicBezTo>
                      <a:pt x="40130" y="12523"/>
                      <a:pt x="40051" y="12553"/>
                      <a:pt x="39973" y="12584"/>
                    </a:cubicBezTo>
                    <a:cubicBezTo>
                      <a:pt x="39888" y="12615"/>
                      <a:pt x="39803" y="12649"/>
                      <a:pt x="39721" y="12682"/>
                    </a:cubicBezTo>
                    <a:cubicBezTo>
                      <a:pt x="39653" y="12710"/>
                      <a:pt x="39585" y="12740"/>
                      <a:pt x="39517" y="12768"/>
                    </a:cubicBezTo>
                    <a:cubicBezTo>
                      <a:pt x="39306" y="12842"/>
                      <a:pt x="39089" y="12914"/>
                      <a:pt x="38877" y="12982"/>
                    </a:cubicBezTo>
                    <a:cubicBezTo>
                      <a:pt x="38772" y="13013"/>
                      <a:pt x="38667" y="13047"/>
                      <a:pt x="38565" y="13084"/>
                    </a:cubicBezTo>
                    <a:cubicBezTo>
                      <a:pt x="38428" y="13128"/>
                      <a:pt x="38252" y="13183"/>
                      <a:pt x="38068" y="13227"/>
                    </a:cubicBezTo>
                    <a:cubicBezTo>
                      <a:pt x="37891" y="13268"/>
                      <a:pt x="37738" y="13305"/>
                      <a:pt x="37595" y="13343"/>
                    </a:cubicBezTo>
                    <a:cubicBezTo>
                      <a:pt x="37530" y="13360"/>
                      <a:pt x="37462" y="13380"/>
                      <a:pt x="37395" y="13401"/>
                    </a:cubicBezTo>
                    <a:cubicBezTo>
                      <a:pt x="37337" y="13417"/>
                      <a:pt x="37272" y="13438"/>
                      <a:pt x="37211" y="13455"/>
                    </a:cubicBezTo>
                    <a:cubicBezTo>
                      <a:pt x="37191" y="13458"/>
                      <a:pt x="37170" y="13465"/>
                      <a:pt x="37150" y="13472"/>
                    </a:cubicBezTo>
                    <a:cubicBezTo>
                      <a:pt x="37115" y="13482"/>
                      <a:pt x="37081" y="13492"/>
                      <a:pt x="37048" y="13499"/>
                    </a:cubicBezTo>
                    <a:cubicBezTo>
                      <a:pt x="37017" y="13506"/>
                      <a:pt x="36983" y="13513"/>
                      <a:pt x="36952" y="13523"/>
                    </a:cubicBezTo>
                    <a:cubicBezTo>
                      <a:pt x="36935" y="13527"/>
                      <a:pt x="36918" y="13530"/>
                      <a:pt x="36902" y="13536"/>
                    </a:cubicBezTo>
                    <a:cubicBezTo>
                      <a:pt x="36922" y="13492"/>
                      <a:pt x="36938" y="13451"/>
                      <a:pt x="36959" y="13407"/>
                    </a:cubicBezTo>
                    <a:lnTo>
                      <a:pt x="36990" y="13343"/>
                    </a:lnTo>
                    <a:cubicBezTo>
                      <a:pt x="37065" y="13193"/>
                      <a:pt x="37136" y="13040"/>
                      <a:pt x="37180" y="12880"/>
                    </a:cubicBezTo>
                    <a:cubicBezTo>
                      <a:pt x="37211" y="12771"/>
                      <a:pt x="37238" y="12666"/>
                      <a:pt x="37265" y="12560"/>
                    </a:cubicBezTo>
                    <a:cubicBezTo>
                      <a:pt x="37285" y="12478"/>
                      <a:pt x="37306" y="12401"/>
                      <a:pt x="37326" y="12319"/>
                    </a:cubicBezTo>
                    <a:cubicBezTo>
                      <a:pt x="37371" y="12159"/>
                      <a:pt x="37418" y="11993"/>
                      <a:pt x="37462" y="11836"/>
                    </a:cubicBezTo>
                    <a:lnTo>
                      <a:pt x="37500" y="11693"/>
                    </a:lnTo>
                    <a:cubicBezTo>
                      <a:pt x="37520" y="11621"/>
                      <a:pt x="37538" y="11550"/>
                      <a:pt x="37551" y="11478"/>
                    </a:cubicBezTo>
                    <a:cubicBezTo>
                      <a:pt x="37555" y="11455"/>
                      <a:pt x="37558" y="11434"/>
                      <a:pt x="37564" y="11410"/>
                    </a:cubicBezTo>
                    <a:cubicBezTo>
                      <a:pt x="37582" y="11322"/>
                      <a:pt x="37605" y="11230"/>
                      <a:pt x="37626" y="11142"/>
                    </a:cubicBezTo>
                    <a:lnTo>
                      <a:pt x="37643" y="11074"/>
                    </a:lnTo>
                    <a:cubicBezTo>
                      <a:pt x="37673" y="10948"/>
                      <a:pt x="37701" y="10815"/>
                      <a:pt x="37728" y="10690"/>
                    </a:cubicBezTo>
                    <a:cubicBezTo>
                      <a:pt x="37742" y="10621"/>
                      <a:pt x="37755" y="10550"/>
                      <a:pt x="37769" y="10478"/>
                    </a:cubicBezTo>
                    <a:cubicBezTo>
                      <a:pt x="37809" y="10291"/>
                      <a:pt x="37857" y="10098"/>
                      <a:pt x="37908" y="9903"/>
                    </a:cubicBezTo>
                    <a:cubicBezTo>
                      <a:pt x="37918" y="9863"/>
                      <a:pt x="37929" y="9822"/>
                      <a:pt x="37938" y="9784"/>
                    </a:cubicBezTo>
                    <a:cubicBezTo>
                      <a:pt x="37952" y="9740"/>
                      <a:pt x="37963" y="9696"/>
                      <a:pt x="37976" y="9652"/>
                    </a:cubicBezTo>
                    <a:cubicBezTo>
                      <a:pt x="37996" y="9574"/>
                      <a:pt x="38010" y="9495"/>
                      <a:pt x="38020" y="9417"/>
                    </a:cubicBezTo>
                    <a:lnTo>
                      <a:pt x="38027" y="9390"/>
                    </a:lnTo>
                    <a:cubicBezTo>
                      <a:pt x="38061" y="9203"/>
                      <a:pt x="38089" y="9046"/>
                      <a:pt x="38133" y="8886"/>
                    </a:cubicBezTo>
                    <a:lnTo>
                      <a:pt x="38147" y="8836"/>
                    </a:lnTo>
                    <a:cubicBezTo>
                      <a:pt x="38153" y="8815"/>
                      <a:pt x="38156" y="8791"/>
                      <a:pt x="38163" y="8768"/>
                    </a:cubicBezTo>
                    <a:close/>
                    <a:moveTo>
                      <a:pt x="4433" y="717"/>
                    </a:moveTo>
                    <a:cubicBezTo>
                      <a:pt x="4540" y="717"/>
                      <a:pt x="4646" y="720"/>
                      <a:pt x="4752" y="722"/>
                    </a:cubicBezTo>
                    <a:cubicBezTo>
                      <a:pt x="4905" y="726"/>
                      <a:pt x="5058" y="733"/>
                      <a:pt x="5205" y="739"/>
                    </a:cubicBezTo>
                    <a:cubicBezTo>
                      <a:pt x="5779" y="774"/>
                      <a:pt x="6358" y="865"/>
                      <a:pt x="6915" y="951"/>
                    </a:cubicBezTo>
                    <a:cubicBezTo>
                      <a:pt x="6993" y="964"/>
                      <a:pt x="7075" y="978"/>
                      <a:pt x="7154" y="987"/>
                    </a:cubicBezTo>
                    <a:lnTo>
                      <a:pt x="7419" y="1032"/>
                    </a:lnTo>
                    <a:cubicBezTo>
                      <a:pt x="7572" y="1056"/>
                      <a:pt x="7725" y="1083"/>
                      <a:pt x="7878" y="1107"/>
                    </a:cubicBezTo>
                    <a:lnTo>
                      <a:pt x="8092" y="1141"/>
                    </a:lnTo>
                    <a:cubicBezTo>
                      <a:pt x="8198" y="1158"/>
                      <a:pt x="8300" y="1171"/>
                      <a:pt x="8402" y="1188"/>
                    </a:cubicBezTo>
                    <a:lnTo>
                      <a:pt x="8616" y="1219"/>
                    </a:lnTo>
                    <a:cubicBezTo>
                      <a:pt x="8851" y="1260"/>
                      <a:pt x="9086" y="1301"/>
                      <a:pt x="9317" y="1345"/>
                    </a:cubicBezTo>
                    <a:cubicBezTo>
                      <a:pt x="9657" y="1406"/>
                      <a:pt x="10008" y="1467"/>
                      <a:pt x="10358" y="1525"/>
                    </a:cubicBezTo>
                    <a:cubicBezTo>
                      <a:pt x="10681" y="1576"/>
                      <a:pt x="11018" y="1627"/>
                      <a:pt x="11290" y="1672"/>
                    </a:cubicBezTo>
                    <a:cubicBezTo>
                      <a:pt x="11716" y="1743"/>
                      <a:pt x="12154" y="1824"/>
                      <a:pt x="12589" y="1913"/>
                    </a:cubicBezTo>
                    <a:cubicBezTo>
                      <a:pt x="12801" y="1957"/>
                      <a:pt x="13014" y="1998"/>
                      <a:pt x="13222" y="2036"/>
                    </a:cubicBezTo>
                    <a:cubicBezTo>
                      <a:pt x="13430" y="2076"/>
                      <a:pt x="13647" y="2117"/>
                      <a:pt x="13859" y="2161"/>
                    </a:cubicBezTo>
                    <a:cubicBezTo>
                      <a:pt x="14691" y="2331"/>
                      <a:pt x="15583" y="2518"/>
                      <a:pt x="16467" y="2709"/>
                    </a:cubicBezTo>
                    <a:lnTo>
                      <a:pt x="16518" y="2722"/>
                    </a:lnTo>
                    <a:cubicBezTo>
                      <a:pt x="16723" y="2767"/>
                      <a:pt x="16930" y="2811"/>
                      <a:pt x="17134" y="2859"/>
                    </a:cubicBezTo>
                    <a:cubicBezTo>
                      <a:pt x="17243" y="2882"/>
                      <a:pt x="17352" y="2906"/>
                      <a:pt x="17461" y="2926"/>
                    </a:cubicBezTo>
                    <a:cubicBezTo>
                      <a:pt x="17556" y="2947"/>
                      <a:pt x="17651" y="2967"/>
                      <a:pt x="17746" y="2988"/>
                    </a:cubicBezTo>
                    <a:cubicBezTo>
                      <a:pt x="17866" y="3015"/>
                      <a:pt x="17985" y="3042"/>
                      <a:pt x="18104" y="3069"/>
                    </a:cubicBezTo>
                    <a:cubicBezTo>
                      <a:pt x="18410" y="3138"/>
                      <a:pt x="18729" y="3209"/>
                      <a:pt x="19043" y="3273"/>
                    </a:cubicBezTo>
                    <a:cubicBezTo>
                      <a:pt x="19247" y="3318"/>
                      <a:pt x="19454" y="3366"/>
                      <a:pt x="19658" y="3410"/>
                    </a:cubicBezTo>
                    <a:cubicBezTo>
                      <a:pt x="19889" y="3461"/>
                      <a:pt x="20131" y="3515"/>
                      <a:pt x="20369" y="3566"/>
                    </a:cubicBezTo>
                    <a:cubicBezTo>
                      <a:pt x="20464" y="3587"/>
                      <a:pt x="20563" y="3607"/>
                      <a:pt x="20658" y="3628"/>
                    </a:cubicBezTo>
                    <a:cubicBezTo>
                      <a:pt x="20784" y="3651"/>
                      <a:pt x="20910" y="3678"/>
                      <a:pt x="21036" y="3706"/>
                    </a:cubicBezTo>
                    <a:cubicBezTo>
                      <a:pt x="21186" y="3736"/>
                      <a:pt x="21338" y="3774"/>
                      <a:pt x="21485" y="3804"/>
                    </a:cubicBezTo>
                    <a:cubicBezTo>
                      <a:pt x="21549" y="3821"/>
                      <a:pt x="21610" y="3835"/>
                      <a:pt x="21676" y="3849"/>
                    </a:cubicBezTo>
                    <a:cubicBezTo>
                      <a:pt x="21753" y="3869"/>
                      <a:pt x="21835" y="3886"/>
                      <a:pt x="21913" y="3903"/>
                    </a:cubicBezTo>
                    <a:cubicBezTo>
                      <a:pt x="22043" y="3931"/>
                      <a:pt x="22175" y="3957"/>
                      <a:pt x="22304" y="3988"/>
                    </a:cubicBezTo>
                    <a:cubicBezTo>
                      <a:pt x="22451" y="4025"/>
                      <a:pt x="22590" y="4060"/>
                      <a:pt x="22726" y="4094"/>
                    </a:cubicBezTo>
                    <a:cubicBezTo>
                      <a:pt x="22808" y="4114"/>
                      <a:pt x="22890" y="4138"/>
                      <a:pt x="22971" y="4158"/>
                    </a:cubicBezTo>
                    <a:lnTo>
                      <a:pt x="23084" y="4189"/>
                    </a:lnTo>
                    <a:cubicBezTo>
                      <a:pt x="23196" y="4220"/>
                      <a:pt x="23312" y="4250"/>
                      <a:pt x="23424" y="4278"/>
                    </a:cubicBezTo>
                    <a:cubicBezTo>
                      <a:pt x="23485" y="4294"/>
                      <a:pt x="23543" y="4308"/>
                      <a:pt x="23601" y="4322"/>
                    </a:cubicBezTo>
                    <a:lnTo>
                      <a:pt x="23631" y="4328"/>
                    </a:lnTo>
                    <a:cubicBezTo>
                      <a:pt x="23855" y="4383"/>
                      <a:pt x="24091" y="4437"/>
                      <a:pt x="24318" y="4498"/>
                    </a:cubicBezTo>
                    <a:lnTo>
                      <a:pt x="24342" y="4505"/>
                    </a:lnTo>
                    <a:cubicBezTo>
                      <a:pt x="24526" y="4549"/>
                      <a:pt x="24709" y="4597"/>
                      <a:pt x="24893" y="4641"/>
                    </a:cubicBezTo>
                    <a:lnTo>
                      <a:pt x="24937" y="4651"/>
                    </a:lnTo>
                    <a:lnTo>
                      <a:pt x="24978" y="4661"/>
                    </a:lnTo>
                    <a:cubicBezTo>
                      <a:pt x="25169" y="4709"/>
                      <a:pt x="25359" y="4757"/>
                      <a:pt x="25549" y="4804"/>
                    </a:cubicBezTo>
                    <a:lnTo>
                      <a:pt x="25594" y="4815"/>
                    </a:lnTo>
                    <a:lnTo>
                      <a:pt x="25635" y="4825"/>
                    </a:lnTo>
                    <a:cubicBezTo>
                      <a:pt x="25843" y="4879"/>
                      <a:pt x="26043" y="4927"/>
                      <a:pt x="26268" y="4981"/>
                    </a:cubicBezTo>
                    <a:lnTo>
                      <a:pt x="26332" y="4998"/>
                    </a:lnTo>
                    <a:cubicBezTo>
                      <a:pt x="26519" y="5046"/>
                      <a:pt x="26717" y="5094"/>
                      <a:pt x="26907" y="5141"/>
                    </a:cubicBezTo>
                    <a:lnTo>
                      <a:pt x="26962" y="5155"/>
                    </a:lnTo>
                    <a:cubicBezTo>
                      <a:pt x="27030" y="5171"/>
                      <a:pt x="27101" y="5192"/>
                      <a:pt x="27169" y="5209"/>
                    </a:cubicBezTo>
                    <a:cubicBezTo>
                      <a:pt x="27271" y="5233"/>
                      <a:pt x="27370" y="5260"/>
                      <a:pt x="27472" y="5284"/>
                    </a:cubicBezTo>
                    <a:lnTo>
                      <a:pt x="27618" y="5322"/>
                    </a:lnTo>
                    <a:lnTo>
                      <a:pt x="27622" y="5325"/>
                    </a:lnTo>
                    <a:cubicBezTo>
                      <a:pt x="27761" y="5359"/>
                      <a:pt x="27901" y="5400"/>
                      <a:pt x="28036" y="5441"/>
                    </a:cubicBezTo>
                    <a:cubicBezTo>
                      <a:pt x="28097" y="5457"/>
                      <a:pt x="28155" y="5478"/>
                      <a:pt x="28217" y="5495"/>
                    </a:cubicBezTo>
                    <a:cubicBezTo>
                      <a:pt x="28680" y="5628"/>
                      <a:pt x="29040" y="5727"/>
                      <a:pt x="29380" y="5815"/>
                    </a:cubicBezTo>
                    <a:cubicBezTo>
                      <a:pt x="29427" y="5825"/>
                      <a:pt x="29472" y="5838"/>
                      <a:pt x="29520" y="5849"/>
                    </a:cubicBezTo>
                    <a:cubicBezTo>
                      <a:pt x="29598" y="5870"/>
                      <a:pt x="29680" y="5890"/>
                      <a:pt x="29758" y="5910"/>
                    </a:cubicBezTo>
                    <a:cubicBezTo>
                      <a:pt x="29934" y="5954"/>
                      <a:pt x="30081" y="5995"/>
                      <a:pt x="30214" y="6033"/>
                    </a:cubicBezTo>
                    <a:cubicBezTo>
                      <a:pt x="30343" y="6070"/>
                      <a:pt x="30476" y="6107"/>
                      <a:pt x="30605" y="6148"/>
                    </a:cubicBezTo>
                    <a:cubicBezTo>
                      <a:pt x="30686" y="6172"/>
                      <a:pt x="30768" y="6196"/>
                      <a:pt x="30853" y="6223"/>
                    </a:cubicBezTo>
                    <a:lnTo>
                      <a:pt x="31346" y="6366"/>
                    </a:lnTo>
                    <a:cubicBezTo>
                      <a:pt x="31625" y="6451"/>
                      <a:pt x="31904" y="6532"/>
                      <a:pt x="32183" y="6614"/>
                    </a:cubicBezTo>
                    <a:cubicBezTo>
                      <a:pt x="32374" y="6669"/>
                      <a:pt x="32564" y="6727"/>
                      <a:pt x="32754" y="6781"/>
                    </a:cubicBezTo>
                    <a:cubicBezTo>
                      <a:pt x="33401" y="6972"/>
                      <a:pt x="34071" y="7168"/>
                      <a:pt x="34724" y="7376"/>
                    </a:cubicBezTo>
                    <a:cubicBezTo>
                      <a:pt x="34897" y="7430"/>
                      <a:pt x="35122" y="7502"/>
                      <a:pt x="35343" y="7584"/>
                    </a:cubicBezTo>
                    <a:cubicBezTo>
                      <a:pt x="35398" y="7600"/>
                      <a:pt x="35456" y="7621"/>
                      <a:pt x="35514" y="7645"/>
                    </a:cubicBezTo>
                    <a:cubicBezTo>
                      <a:pt x="35657" y="7693"/>
                      <a:pt x="35803" y="7747"/>
                      <a:pt x="35946" y="7795"/>
                    </a:cubicBezTo>
                    <a:cubicBezTo>
                      <a:pt x="36027" y="7825"/>
                      <a:pt x="36112" y="7853"/>
                      <a:pt x="36194" y="7879"/>
                    </a:cubicBezTo>
                    <a:cubicBezTo>
                      <a:pt x="36313" y="7920"/>
                      <a:pt x="36439" y="7961"/>
                      <a:pt x="36558" y="8002"/>
                    </a:cubicBezTo>
                    <a:lnTo>
                      <a:pt x="36666" y="8040"/>
                    </a:lnTo>
                    <a:cubicBezTo>
                      <a:pt x="36724" y="8060"/>
                      <a:pt x="36786" y="8080"/>
                      <a:pt x="36844" y="8101"/>
                    </a:cubicBezTo>
                    <a:cubicBezTo>
                      <a:pt x="36922" y="8131"/>
                      <a:pt x="37007" y="8151"/>
                      <a:pt x="37085" y="8172"/>
                    </a:cubicBezTo>
                    <a:lnTo>
                      <a:pt x="37139" y="8189"/>
                    </a:lnTo>
                    <a:cubicBezTo>
                      <a:pt x="37258" y="8220"/>
                      <a:pt x="37378" y="8250"/>
                      <a:pt x="37497" y="8281"/>
                    </a:cubicBezTo>
                    <a:lnTo>
                      <a:pt x="37640" y="8319"/>
                    </a:lnTo>
                    <a:cubicBezTo>
                      <a:pt x="37661" y="8325"/>
                      <a:pt x="37683" y="8329"/>
                      <a:pt x="37705" y="8329"/>
                    </a:cubicBezTo>
                    <a:cubicBezTo>
                      <a:pt x="37717" y="8329"/>
                      <a:pt x="37729" y="8328"/>
                      <a:pt x="37742" y="8325"/>
                    </a:cubicBezTo>
                    <a:lnTo>
                      <a:pt x="37742" y="8325"/>
                    </a:lnTo>
                    <a:cubicBezTo>
                      <a:pt x="37738" y="8339"/>
                      <a:pt x="37738" y="8349"/>
                      <a:pt x="37734" y="8363"/>
                    </a:cubicBezTo>
                    <a:lnTo>
                      <a:pt x="37731" y="8383"/>
                    </a:lnTo>
                    <a:cubicBezTo>
                      <a:pt x="37728" y="8413"/>
                      <a:pt x="37724" y="8444"/>
                      <a:pt x="37721" y="8475"/>
                    </a:cubicBezTo>
                    <a:lnTo>
                      <a:pt x="37718" y="8489"/>
                    </a:lnTo>
                    <a:cubicBezTo>
                      <a:pt x="37707" y="8539"/>
                      <a:pt x="37690" y="8591"/>
                      <a:pt x="37677" y="8641"/>
                    </a:cubicBezTo>
                    <a:lnTo>
                      <a:pt x="37663" y="8686"/>
                    </a:lnTo>
                    <a:cubicBezTo>
                      <a:pt x="37643" y="8751"/>
                      <a:pt x="37622" y="8822"/>
                      <a:pt x="37602" y="8897"/>
                    </a:cubicBezTo>
                    <a:cubicBezTo>
                      <a:pt x="37585" y="8975"/>
                      <a:pt x="37568" y="9053"/>
                      <a:pt x="37551" y="9128"/>
                    </a:cubicBezTo>
                    <a:cubicBezTo>
                      <a:pt x="37527" y="9227"/>
                      <a:pt x="37506" y="9332"/>
                      <a:pt x="37480" y="9434"/>
                    </a:cubicBezTo>
                    <a:cubicBezTo>
                      <a:pt x="37453" y="9526"/>
                      <a:pt x="37422" y="9621"/>
                      <a:pt x="37395" y="9710"/>
                    </a:cubicBezTo>
                    <a:cubicBezTo>
                      <a:pt x="37367" y="9801"/>
                      <a:pt x="37340" y="9897"/>
                      <a:pt x="37313" y="9988"/>
                    </a:cubicBezTo>
                    <a:cubicBezTo>
                      <a:pt x="37258" y="10183"/>
                      <a:pt x="37214" y="10380"/>
                      <a:pt x="37173" y="10567"/>
                    </a:cubicBezTo>
                    <a:cubicBezTo>
                      <a:pt x="37150" y="10682"/>
                      <a:pt x="37119" y="10805"/>
                      <a:pt x="37092" y="10921"/>
                    </a:cubicBezTo>
                    <a:cubicBezTo>
                      <a:pt x="37071" y="10999"/>
                      <a:pt x="37054" y="11081"/>
                      <a:pt x="37034" y="11162"/>
                    </a:cubicBezTo>
                    <a:cubicBezTo>
                      <a:pt x="37024" y="11200"/>
                      <a:pt x="37017" y="11237"/>
                      <a:pt x="37007" y="11278"/>
                    </a:cubicBezTo>
                    <a:cubicBezTo>
                      <a:pt x="36993" y="11335"/>
                      <a:pt x="36979" y="11393"/>
                      <a:pt x="36966" y="11451"/>
                    </a:cubicBezTo>
                    <a:cubicBezTo>
                      <a:pt x="36949" y="11533"/>
                      <a:pt x="36922" y="11615"/>
                      <a:pt x="36897" y="11693"/>
                    </a:cubicBezTo>
                    <a:cubicBezTo>
                      <a:pt x="36888" y="11720"/>
                      <a:pt x="36881" y="11748"/>
                      <a:pt x="36874" y="11771"/>
                    </a:cubicBezTo>
                    <a:cubicBezTo>
                      <a:pt x="36809" y="11979"/>
                      <a:pt x="36748" y="12180"/>
                      <a:pt x="36693" y="12384"/>
                    </a:cubicBezTo>
                    <a:cubicBezTo>
                      <a:pt x="36684" y="12421"/>
                      <a:pt x="36673" y="12455"/>
                      <a:pt x="36663" y="12492"/>
                    </a:cubicBezTo>
                    <a:cubicBezTo>
                      <a:pt x="36629" y="12625"/>
                      <a:pt x="36595" y="12764"/>
                      <a:pt x="36541" y="12894"/>
                    </a:cubicBezTo>
                    <a:lnTo>
                      <a:pt x="36537" y="12897"/>
                    </a:lnTo>
                    <a:cubicBezTo>
                      <a:pt x="36510" y="12955"/>
                      <a:pt x="36483" y="13013"/>
                      <a:pt x="36453" y="13070"/>
                    </a:cubicBezTo>
                    <a:cubicBezTo>
                      <a:pt x="36421" y="13131"/>
                      <a:pt x="36395" y="13193"/>
                      <a:pt x="36367" y="13254"/>
                    </a:cubicBezTo>
                    <a:lnTo>
                      <a:pt x="36346" y="13305"/>
                    </a:lnTo>
                    <a:cubicBezTo>
                      <a:pt x="36316" y="13367"/>
                      <a:pt x="36285" y="13431"/>
                      <a:pt x="36258" y="13496"/>
                    </a:cubicBezTo>
                    <a:cubicBezTo>
                      <a:pt x="36244" y="13527"/>
                      <a:pt x="36231" y="13560"/>
                      <a:pt x="36217" y="13594"/>
                    </a:cubicBezTo>
                    <a:cubicBezTo>
                      <a:pt x="36208" y="13618"/>
                      <a:pt x="36197" y="13646"/>
                      <a:pt x="36187" y="13669"/>
                    </a:cubicBezTo>
                    <a:cubicBezTo>
                      <a:pt x="36159" y="13723"/>
                      <a:pt x="36136" y="13771"/>
                      <a:pt x="36109" y="13812"/>
                    </a:cubicBezTo>
                    <a:lnTo>
                      <a:pt x="36101" y="13812"/>
                    </a:lnTo>
                    <a:cubicBezTo>
                      <a:pt x="36091" y="13813"/>
                      <a:pt x="36080" y="13813"/>
                      <a:pt x="36069" y="13813"/>
                    </a:cubicBezTo>
                    <a:cubicBezTo>
                      <a:pt x="35947" y="13813"/>
                      <a:pt x="35825" y="13797"/>
                      <a:pt x="35707" y="13778"/>
                    </a:cubicBezTo>
                    <a:cubicBezTo>
                      <a:pt x="35666" y="13771"/>
                      <a:pt x="35626" y="13768"/>
                      <a:pt x="35585" y="13761"/>
                    </a:cubicBezTo>
                    <a:cubicBezTo>
                      <a:pt x="35483" y="13748"/>
                      <a:pt x="35377" y="13737"/>
                      <a:pt x="35275" y="13723"/>
                    </a:cubicBezTo>
                    <a:cubicBezTo>
                      <a:pt x="35190" y="13714"/>
                      <a:pt x="35109" y="13703"/>
                      <a:pt x="35027" y="13693"/>
                    </a:cubicBezTo>
                    <a:cubicBezTo>
                      <a:pt x="34942" y="13683"/>
                      <a:pt x="34856" y="13673"/>
                      <a:pt x="34772" y="13659"/>
                    </a:cubicBezTo>
                    <a:cubicBezTo>
                      <a:pt x="34666" y="13646"/>
                      <a:pt x="34561" y="13632"/>
                      <a:pt x="34456" y="13618"/>
                    </a:cubicBezTo>
                    <a:cubicBezTo>
                      <a:pt x="34244" y="13594"/>
                      <a:pt x="34054" y="13571"/>
                      <a:pt x="33877" y="13547"/>
                    </a:cubicBezTo>
                    <a:cubicBezTo>
                      <a:pt x="33649" y="13516"/>
                      <a:pt x="33418" y="13478"/>
                      <a:pt x="33197" y="13445"/>
                    </a:cubicBezTo>
                    <a:cubicBezTo>
                      <a:pt x="33033" y="13417"/>
                      <a:pt x="32864" y="13390"/>
                      <a:pt x="32697" y="13367"/>
                    </a:cubicBezTo>
                    <a:lnTo>
                      <a:pt x="32500" y="13340"/>
                    </a:lnTo>
                    <a:cubicBezTo>
                      <a:pt x="32170" y="13291"/>
                      <a:pt x="31829" y="13244"/>
                      <a:pt x="31496" y="13193"/>
                    </a:cubicBezTo>
                    <a:cubicBezTo>
                      <a:pt x="30887" y="13091"/>
                      <a:pt x="30391" y="13009"/>
                      <a:pt x="29928" y="12935"/>
                    </a:cubicBezTo>
                    <a:cubicBezTo>
                      <a:pt x="29608" y="12880"/>
                      <a:pt x="29278" y="12833"/>
                      <a:pt x="28962" y="12781"/>
                    </a:cubicBezTo>
                    <a:cubicBezTo>
                      <a:pt x="28771" y="12754"/>
                      <a:pt x="28584" y="12723"/>
                      <a:pt x="28394" y="12693"/>
                    </a:cubicBezTo>
                    <a:lnTo>
                      <a:pt x="28366" y="12690"/>
                    </a:lnTo>
                    <a:cubicBezTo>
                      <a:pt x="28159" y="12652"/>
                      <a:pt x="27948" y="12611"/>
                      <a:pt x="27741" y="12571"/>
                    </a:cubicBezTo>
                    <a:cubicBezTo>
                      <a:pt x="27523" y="12526"/>
                      <a:pt x="27298" y="12478"/>
                      <a:pt x="27077" y="12442"/>
                    </a:cubicBezTo>
                    <a:cubicBezTo>
                      <a:pt x="26656" y="12363"/>
                      <a:pt x="26234" y="12285"/>
                      <a:pt x="25812" y="12206"/>
                    </a:cubicBezTo>
                    <a:lnTo>
                      <a:pt x="25778" y="12203"/>
                    </a:lnTo>
                    <a:cubicBezTo>
                      <a:pt x="25557" y="12162"/>
                      <a:pt x="25325" y="12118"/>
                      <a:pt x="25100" y="12070"/>
                    </a:cubicBezTo>
                    <a:cubicBezTo>
                      <a:pt x="24869" y="12019"/>
                      <a:pt x="24628" y="11965"/>
                      <a:pt x="24362" y="11907"/>
                    </a:cubicBezTo>
                    <a:cubicBezTo>
                      <a:pt x="23921" y="11805"/>
                      <a:pt x="23468" y="11717"/>
                      <a:pt x="23029" y="11635"/>
                    </a:cubicBezTo>
                    <a:lnTo>
                      <a:pt x="22957" y="11618"/>
                    </a:lnTo>
                    <a:cubicBezTo>
                      <a:pt x="22533" y="11536"/>
                      <a:pt x="22100" y="11465"/>
                      <a:pt x="21682" y="11393"/>
                    </a:cubicBezTo>
                    <a:lnTo>
                      <a:pt x="21574" y="11373"/>
                    </a:lnTo>
                    <a:cubicBezTo>
                      <a:pt x="21165" y="11305"/>
                      <a:pt x="20737" y="11223"/>
                      <a:pt x="20222" y="11118"/>
                    </a:cubicBezTo>
                    <a:cubicBezTo>
                      <a:pt x="20009" y="11077"/>
                      <a:pt x="19791" y="11033"/>
                      <a:pt x="19577" y="10992"/>
                    </a:cubicBezTo>
                    <a:cubicBezTo>
                      <a:pt x="19478" y="10972"/>
                      <a:pt x="19382" y="10955"/>
                      <a:pt x="19288" y="10941"/>
                    </a:cubicBezTo>
                    <a:cubicBezTo>
                      <a:pt x="19178" y="10921"/>
                      <a:pt x="19063" y="10900"/>
                      <a:pt x="18951" y="10880"/>
                    </a:cubicBezTo>
                    <a:cubicBezTo>
                      <a:pt x="18692" y="10825"/>
                      <a:pt x="18423" y="10774"/>
                      <a:pt x="18168" y="10727"/>
                    </a:cubicBezTo>
                    <a:cubicBezTo>
                      <a:pt x="17974" y="10693"/>
                      <a:pt x="17784" y="10655"/>
                      <a:pt x="17594" y="10618"/>
                    </a:cubicBezTo>
                    <a:cubicBezTo>
                      <a:pt x="16709" y="10445"/>
                      <a:pt x="15811" y="10237"/>
                      <a:pt x="15015" y="10057"/>
                    </a:cubicBezTo>
                    <a:cubicBezTo>
                      <a:pt x="14868" y="10023"/>
                      <a:pt x="14726" y="9988"/>
                      <a:pt x="14579" y="9958"/>
                    </a:cubicBezTo>
                    <a:cubicBezTo>
                      <a:pt x="14300" y="9897"/>
                      <a:pt x="14008" y="9832"/>
                      <a:pt x="13726" y="9760"/>
                    </a:cubicBezTo>
                    <a:lnTo>
                      <a:pt x="13722" y="9757"/>
                    </a:lnTo>
                    <a:cubicBezTo>
                      <a:pt x="13474" y="9696"/>
                      <a:pt x="13267" y="9645"/>
                      <a:pt x="13072" y="9600"/>
                    </a:cubicBezTo>
                    <a:cubicBezTo>
                      <a:pt x="12950" y="9574"/>
                      <a:pt x="12827" y="9547"/>
                      <a:pt x="12705" y="9516"/>
                    </a:cubicBezTo>
                    <a:cubicBezTo>
                      <a:pt x="12614" y="9492"/>
                      <a:pt x="12518" y="9471"/>
                      <a:pt x="12423" y="9448"/>
                    </a:cubicBezTo>
                    <a:cubicBezTo>
                      <a:pt x="12249" y="9410"/>
                      <a:pt x="12069" y="9373"/>
                      <a:pt x="11895" y="9335"/>
                    </a:cubicBezTo>
                    <a:lnTo>
                      <a:pt x="11793" y="9315"/>
                    </a:lnTo>
                    <a:cubicBezTo>
                      <a:pt x="11691" y="9294"/>
                      <a:pt x="11589" y="9271"/>
                      <a:pt x="11484" y="9250"/>
                    </a:cubicBezTo>
                    <a:cubicBezTo>
                      <a:pt x="11361" y="9223"/>
                      <a:pt x="11236" y="9196"/>
                      <a:pt x="11113" y="9169"/>
                    </a:cubicBezTo>
                    <a:lnTo>
                      <a:pt x="10915" y="9131"/>
                    </a:lnTo>
                    <a:cubicBezTo>
                      <a:pt x="10548" y="9053"/>
                      <a:pt x="10168" y="8975"/>
                      <a:pt x="9800" y="8883"/>
                    </a:cubicBezTo>
                    <a:cubicBezTo>
                      <a:pt x="9494" y="8804"/>
                      <a:pt x="9177" y="8737"/>
                      <a:pt x="8874" y="8669"/>
                    </a:cubicBezTo>
                    <a:cubicBezTo>
                      <a:pt x="8756" y="8641"/>
                      <a:pt x="8637" y="8614"/>
                      <a:pt x="8518" y="8587"/>
                    </a:cubicBezTo>
                    <a:cubicBezTo>
                      <a:pt x="8358" y="8553"/>
                      <a:pt x="8198" y="8515"/>
                      <a:pt x="8042" y="8482"/>
                    </a:cubicBezTo>
                    <a:cubicBezTo>
                      <a:pt x="7772" y="8421"/>
                      <a:pt x="7497" y="8360"/>
                      <a:pt x="7225" y="8294"/>
                    </a:cubicBezTo>
                    <a:cubicBezTo>
                      <a:pt x="7089" y="8264"/>
                      <a:pt x="6953" y="8230"/>
                      <a:pt x="6820" y="8196"/>
                    </a:cubicBezTo>
                    <a:cubicBezTo>
                      <a:pt x="6739" y="8179"/>
                      <a:pt x="6660" y="8159"/>
                      <a:pt x="6582" y="8138"/>
                    </a:cubicBezTo>
                    <a:cubicBezTo>
                      <a:pt x="6565" y="8135"/>
                      <a:pt x="6548" y="8131"/>
                      <a:pt x="6531" y="8124"/>
                    </a:cubicBezTo>
                    <a:cubicBezTo>
                      <a:pt x="6384" y="8087"/>
                      <a:pt x="6238" y="8043"/>
                      <a:pt x="6095" y="7999"/>
                    </a:cubicBezTo>
                    <a:cubicBezTo>
                      <a:pt x="6048" y="7985"/>
                      <a:pt x="6001" y="7972"/>
                      <a:pt x="5953" y="7958"/>
                    </a:cubicBezTo>
                    <a:lnTo>
                      <a:pt x="5742" y="7893"/>
                    </a:lnTo>
                    <a:cubicBezTo>
                      <a:pt x="5398" y="7791"/>
                      <a:pt x="5051" y="7686"/>
                      <a:pt x="4708" y="7584"/>
                    </a:cubicBezTo>
                    <a:lnTo>
                      <a:pt x="4592" y="7546"/>
                    </a:lnTo>
                    <a:cubicBezTo>
                      <a:pt x="4228" y="7437"/>
                      <a:pt x="3858" y="7325"/>
                      <a:pt x="3490" y="7206"/>
                    </a:cubicBezTo>
                    <a:cubicBezTo>
                      <a:pt x="3160" y="7104"/>
                      <a:pt x="2772" y="6975"/>
                      <a:pt x="2398" y="6812"/>
                    </a:cubicBezTo>
                    <a:cubicBezTo>
                      <a:pt x="2316" y="6774"/>
                      <a:pt x="2235" y="6740"/>
                      <a:pt x="2153" y="6702"/>
                    </a:cubicBezTo>
                    <a:cubicBezTo>
                      <a:pt x="2102" y="6679"/>
                      <a:pt x="2051" y="6655"/>
                      <a:pt x="2000" y="6631"/>
                    </a:cubicBezTo>
                    <a:cubicBezTo>
                      <a:pt x="1935" y="6600"/>
                      <a:pt x="1871" y="6570"/>
                      <a:pt x="1806" y="6539"/>
                    </a:cubicBezTo>
                    <a:cubicBezTo>
                      <a:pt x="1779" y="6526"/>
                      <a:pt x="1755" y="6515"/>
                      <a:pt x="1731" y="6502"/>
                    </a:cubicBezTo>
                    <a:cubicBezTo>
                      <a:pt x="1663" y="6471"/>
                      <a:pt x="1592" y="6437"/>
                      <a:pt x="1524" y="6400"/>
                    </a:cubicBezTo>
                    <a:lnTo>
                      <a:pt x="1493" y="6383"/>
                    </a:lnTo>
                    <a:cubicBezTo>
                      <a:pt x="1412" y="6335"/>
                      <a:pt x="1323" y="6288"/>
                      <a:pt x="1241" y="6230"/>
                    </a:cubicBezTo>
                    <a:cubicBezTo>
                      <a:pt x="1184" y="6189"/>
                      <a:pt x="1126" y="6148"/>
                      <a:pt x="1068" y="6101"/>
                    </a:cubicBezTo>
                    <a:cubicBezTo>
                      <a:pt x="1007" y="6046"/>
                      <a:pt x="935" y="5981"/>
                      <a:pt x="874" y="5903"/>
                    </a:cubicBezTo>
                    <a:cubicBezTo>
                      <a:pt x="847" y="5856"/>
                      <a:pt x="823" y="5804"/>
                      <a:pt x="796" y="5740"/>
                    </a:cubicBezTo>
                    <a:cubicBezTo>
                      <a:pt x="759" y="5638"/>
                      <a:pt x="735" y="5529"/>
                      <a:pt x="718" y="5407"/>
                    </a:cubicBezTo>
                    <a:cubicBezTo>
                      <a:pt x="697" y="5138"/>
                      <a:pt x="735" y="4869"/>
                      <a:pt x="776" y="4617"/>
                    </a:cubicBezTo>
                    <a:cubicBezTo>
                      <a:pt x="803" y="4461"/>
                      <a:pt x="833" y="4318"/>
                      <a:pt x="864" y="4185"/>
                    </a:cubicBezTo>
                    <a:cubicBezTo>
                      <a:pt x="898" y="4033"/>
                      <a:pt x="949" y="3873"/>
                      <a:pt x="1027" y="3665"/>
                    </a:cubicBezTo>
                    <a:cubicBezTo>
                      <a:pt x="1062" y="3579"/>
                      <a:pt x="1095" y="3491"/>
                      <a:pt x="1129" y="3406"/>
                    </a:cubicBezTo>
                    <a:cubicBezTo>
                      <a:pt x="1153" y="3342"/>
                      <a:pt x="1180" y="3277"/>
                      <a:pt x="1204" y="3209"/>
                    </a:cubicBezTo>
                    <a:cubicBezTo>
                      <a:pt x="1225" y="3161"/>
                      <a:pt x="1241" y="3110"/>
                      <a:pt x="1262" y="3059"/>
                    </a:cubicBezTo>
                    <a:cubicBezTo>
                      <a:pt x="1306" y="2944"/>
                      <a:pt x="1351" y="2828"/>
                      <a:pt x="1395" y="2712"/>
                    </a:cubicBezTo>
                    <a:cubicBezTo>
                      <a:pt x="1493" y="2512"/>
                      <a:pt x="1599" y="2314"/>
                      <a:pt x="1701" y="2124"/>
                    </a:cubicBezTo>
                    <a:cubicBezTo>
                      <a:pt x="1820" y="1903"/>
                      <a:pt x="1942" y="1712"/>
                      <a:pt x="2068" y="1546"/>
                    </a:cubicBezTo>
                    <a:cubicBezTo>
                      <a:pt x="2139" y="1464"/>
                      <a:pt x="2208" y="1392"/>
                      <a:pt x="2276" y="1328"/>
                    </a:cubicBezTo>
                    <a:lnTo>
                      <a:pt x="2286" y="1318"/>
                    </a:lnTo>
                    <a:cubicBezTo>
                      <a:pt x="2330" y="1277"/>
                      <a:pt x="2378" y="1232"/>
                      <a:pt x="2425" y="1196"/>
                    </a:cubicBezTo>
                    <a:cubicBezTo>
                      <a:pt x="2462" y="1165"/>
                      <a:pt x="2500" y="1134"/>
                      <a:pt x="2538" y="1107"/>
                    </a:cubicBezTo>
                    <a:cubicBezTo>
                      <a:pt x="2616" y="1056"/>
                      <a:pt x="2707" y="995"/>
                      <a:pt x="2806" y="943"/>
                    </a:cubicBezTo>
                    <a:cubicBezTo>
                      <a:pt x="2864" y="913"/>
                      <a:pt x="2932" y="882"/>
                      <a:pt x="3017" y="849"/>
                    </a:cubicBezTo>
                    <a:cubicBezTo>
                      <a:pt x="3180" y="794"/>
                      <a:pt x="3354" y="770"/>
                      <a:pt x="3534" y="750"/>
                    </a:cubicBezTo>
                    <a:cubicBezTo>
                      <a:pt x="3721" y="733"/>
                      <a:pt x="3912" y="729"/>
                      <a:pt x="4099" y="722"/>
                    </a:cubicBezTo>
                    <a:cubicBezTo>
                      <a:pt x="4167" y="722"/>
                      <a:pt x="4235" y="722"/>
                      <a:pt x="4299" y="719"/>
                    </a:cubicBezTo>
                    <a:cubicBezTo>
                      <a:pt x="4344" y="718"/>
                      <a:pt x="4389" y="717"/>
                      <a:pt x="4433" y="717"/>
                    </a:cubicBezTo>
                    <a:close/>
                    <a:moveTo>
                      <a:pt x="4528" y="0"/>
                    </a:moveTo>
                    <a:cubicBezTo>
                      <a:pt x="4491" y="0"/>
                      <a:pt x="4455" y="1"/>
                      <a:pt x="4419" y="1"/>
                    </a:cubicBezTo>
                    <a:cubicBezTo>
                      <a:pt x="4255" y="4"/>
                      <a:pt x="4089" y="12"/>
                      <a:pt x="3929" y="18"/>
                    </a:cubicBezTo>
                    <a:lnTo>
                      <a:pt x="3902" y="22"/>
                    </a:lnTo>
                    <a:lnTo>
                      <a:pt x="3861" y="22"/>
                    </a:lnTo>
                    <a:cubicBezTo>
                      <a:pt x="3792" y="25"/>
                      <a:pt x="3728" y="28"/>
                      <a:pt x="3660" y="32"/>
                    </a:cubicBezTo>
                    <a:cubicBezTo>
                      <a:pt x="3511" y="42"/>
                      <a:pt x="3364" y="62"/>
                      <a:pt x="3252" y="80"/>
                    </a:cubicBezTo>
                    <a:cubicBezTo>
                      <a:pt x="3153" y="93"/>
                      <a:pt x="3071" y="110"/>
                      <a:pt x="2996" y="127"/>
                    </a:cubicBezTo>
                    <a:cubicBezTo>
                      <a:pt x="2905" y="147"/>
                      <a:pt x="2817" y="185"/>
                      <a:pt x="2728" y="219"/>
                    </a:cubicBezTo>
                    <a:lnTo>
                      <a:pt x="2684" y="240"/>
                    </a:lnTo>
                    <a:cubicBezTo>
                      <a:pt x="2503" y="311"/>
                      <a:pt x="2320" y="416"/>
                      <a:pt x="2123" y="556"/>
                    </a:cubicBezTo>
                    <a:cubicBezTo>
                      <a:pt x="2034" y="617"/>
                      <a:pt x="1963" y="671"/>
                      <a:pt x="1898" y="733"/>
                    </a:cubicBezTo>
                    <a:cubicBezTo>
                      <a:pt x="1830" y="794"/>
                      <a:pt x="1745" y="876"/>
                      <a:pt x="1663" y="967"/>
                    </a:cubicBezTo>
                    <a:cubicBezTo>
                      <a:pt x="1582" y="1059"/>
                      <a:pt x="1517" y="1138"/>
                      <a:pt x="1459" y="1212"/>
                    </a:cubicBezTo>
                    <a:cubicBezTo>
                      <a:pt x="1401" y="1290"/>
                      <a:pt x="1347" y="1369"/>
                      <a:pt x="1289" y="1454"/>
                    </a:cubicBezTo>
                    <a:cubicBezTo>
                      <a:pt x="1177" y="1620"/>
                      <a:pt x="1078" y="1801"/>
                      <a:pt x="993" y="1961"/>
                    </a:cubicBezTo>
                    <a:lnTo>
                      <a:pt x="952" y="2028"/>
                    </a:lnTo>
                    <a:cubicBezTo>
                      <a:pt x="919" y="2094"/>
                      <a:pt x="881" y="2158"/>
                      <a:pt x="847" y="2226"/>
                    </a:cubicBezTo>
                    <a:cubicBezTo>
                      <a:pt x="782" y="2355"/>
                      <a:pt x="724" y="2488"/>
                      <a:pt x="674" y="2604"/>
                    </a:cubicBezTo>
                    <a:cubicBezTo>
                      <a:pt x="622" y="2722"/>
                      <a:pt x="578" y="2845"/>
                      <a:pt x="531" y="2967"/>
                    </a:cubicBezTo>
                    <a:cubicBezTo>
                      <a:pt x="500" y="3053"/>
                      <a:pt x="466" y="3144"/>
                      <a:pt x="429" y="3229"/>
                    </a:cubicBezTo>
                    <a:cubicBezTo>
                      <a:pt x="391" y="3328"/>
                      <a:pt x="354" y="3424"/>
                      <a:pt x="316" y="3518"/>
                    </a:cubicBezTo>
                    <a:cubicBezTo>
                      <a:pt x="269" y="3641"/>
                      <a:pt x="231" y="3767"/>
                      <a:pt x="204" y="3862"/>
                    </a:cubicBezTo>
                    <a:cubicBezTo>
                      <a:pt x="146" y="4056"/>
                      <a:pt x="102" y="4267"/>
                      <a:pt x="61" y="4526"/>
                    </a:cubicBezTo>
                    <a:cubicBezTo>
                      <a:pt x="27" y="4736"/>
                      <a:pt x="0" y="4931"/>
                      <a:pt x="3" y="5124"/>
                    </a:cubicBezTo>
                    <a:cubicBezTo>
                      <a:pt x="3" y="5376"/>
                      <a:pt x="27" y="5580"/>
                      <a:pt x="78" y="5757"/>
                    </a:cubicBezTo>
                    <a:cubicBezTo>
                      <a:pt x="109" y="5873"/>
                      <a:pt x="156" y="5981"/>
                      <a:pt x="194" y="6063"/>
                    </a:cubicBezTo>
                    <a:cubicBezTo>
                      <a:pt x="234" y="6159"/>
                      <a:pt x="292" y="6250"/>
                      <a:pt x="374" y="6355"/>
                    </a:cubicBezTo>
                    <a:cubicBezTo>
                      <a:pt x="439" y="6437"/>
                      <a:pt x="524" y="6505"/>
                      <a:pt x="605" y="6570"/>
                    </a:cubicBezTo>
                    <a:lnTo>
                      <a:pt x="646" y="6604"/>
                    </a:lnTo>
                    <a:cubicBezTo>
                      <a:pt x="710" y="6658"/>
                      <a:pt x="782" y="6710"/>
                      <a:pt x="870" y="6768"/>
                    </a:cubicBezTo>
                    <a:cubicBezTo>
                      <a:pt x="1048" y="6883"/>
                      <a:pt x="1238" y="6978"/>
                      <a:pt x="1418" y="7063"/>
                    </a:cubicBezTo>
                    <a:cubicBezTo>
                      <a:pt x="1779" y="7237"/>
                      <a:pt x="2170" y="7417"/>
                      <a:pt x="2572" y="7567"/>
                    </a:cubicBezTo>
                    <a:cubicBezTo>
                      <a:pt x="2911" y="7696"/>
                      <a:pt x="3266" y="7808"/>
                      <a:pt x="3609" y="7914"/>
                    </a:cubicBezTo>
                    <a:lnTo>
                      <a:pt x="3711" y="7944"/>
                    </a:lnTo>
                    <a:cubicBezTo>
                      <a:pt x="4021" y="8043"/>
                      <a:pt x="4330" y="8135"/>
                      <a:pt x="4640" y="8230"/>
                    </a:cubicBezTo>
                    <a:lnTo>
                      <a:pt x="4935" y="8322"/>
                    </a:lnTo>
                    <a:cubicBezTo>
                      <a:pt x="5099" y="8369"/>
                      <a:pt x="5266" y="8421"/>
                      <a:pt x="5429" y="8475"/>
                    </a:cubicBezTo>
                    <a:cubicBezTo>
                      <a:pt x="5681" y="8550"/>
                      <a:pt x="5929" y="8628"/>
                      <a:pt x="6177" y="8702"/>
                    </a:cubicBezTo>
                    <a:cubicBezTo>
                      <a:pt x="6255" y="8727"/>
                      <a:pt x="6340" y="8747"/>
                      <a:pt x="6442" y="8774"/>
                    </a:cubicBezTo>
                    <a:cubicBezTo>
                      <a:pt x="6500" y="8791"/>
                      <a:pt x="6558" y="8804"/>
                      <a:pt x="6616" y="8818"/>
                    </a:cubicBezTo>
                    <a:cubicBezTo>
                      <a:pt x="6674" y="8832"/>
                      <a:pt x="6731" y="8849"/>
                      <a:pt x="6789" y="8862"/>
                    </a:cubicBezTo>
                    <a:lnTo>
                      <a:pt x="6800" y="8866"/>
                    </a:lnTo>
                    <a:cubicBezTo>
                      <a:pt x="7028" y="8924"/>
                      <a:pt x="7259" y="8975"/>
                      <a:pt x="7466" y="9022"/>
                    </a:cubicBezTo>
                    <a:cubicBezTo>
                      <a:pt x="7555" y="9043"/>
                      <a:pt x="7643" y="9063"/>
                      <a:pt x="7728" y="9084"/>
                    </a:cubicBezTo>
                    <a:cubicBezTo>
                      <a:pt x="7851" y="9115"/>
                      <a:pt x="7973" y="9142"/>
                      <a:pt x="8096" y="9169"/>
                    </a:cubicBezTo>
                    <a:cubicBezTo>
                      <a:pt x="8215" y="9196"/>
                      <a:pt x="8337" y="9223"/>
                      <a:pt x="8456" y="9254"/>
                    </a:cubicBezTo>
                    <a:cubicBezTo>
                      <a:pt x="8552" y="9274"/>
                      <a:pt x="8647" y="9298"/>
                      <a:pt x="8739" y="9319"/>
                    </a:cubicBezTo>
                    <a:cubicBezTo>
                      <a:pt x="8800" y="9332"/>
                      <a:pt x="8858" y="9346"/>
                      <a:pt x="8915" y="9360"/>
                    </a:cubicBezTo>
                    <a:cubicBezTo>
                      <a:pt x="9066" y="9393"/>
                      <a:pt x="9218" y="9427"/>
                      <a:pt x="9368" y="9465"/>
                    </a:cubicBezTo>
                    <a:cubicBezTo>
                      <a:pt x="9603" y="9523"/>
                      <a:pt x="9804" y="9574"/>
                      <a:pt x="10008" y="9618"/>
                    </a:cubicBezTo>
                    <a:cubicBezTo>
                      <a:pt x="10303" y="9686"/>
                      <a:pt x="10603" y="9751"/>
                      <a:pt x="10895" y="9812"/>
                    </a:cubicBezTo>
                    <a:cubicBezTo>
                      <a:pt x="11058" y="9845"/>
                      <a:pt x="11218" y="9880"/>
                      <a:pt x="11382" y="9914"/>
                    </a:cubicBezTo>
                    <a:cubicBezTo>
                      <a:pt x="11471" y="9934"/>
                      <a:pt x="11556" y="9952"/>
                      <a:pt x="11644" y="9968"/>
                    </a:cubicBezTo>
                    <a:cubicBezTo>
                      <a:pt x="11760" y="9992"/>
                      <a:pt x="11875" y="10019"/>
                      <a:pt x="11991" y="10043"/>
                    </a:cubicBezTo>
                    <a:cubicBezTo>
                      <a:pt x="12181" y="10084"/>
                      <a:pt x="12389" y="10135"/>
                      <a:pt x="12641" y="10196"/>
                    </a:cubicBezTo>
                    <a:cubicBezTo>
                      <a:pt x="12743" y="10220"/>
                      <a:pt x="12845" y="10244"/>
                      <a:pt x="12943" y="10267"/>
                    </a:cubicBezTo>
                    <a:cubicBezTo>
                      <a:pt x="13055" y="10291"/>
                      <a:pt x="13174" y="10319"/>
                      <a:pt x="13287" y="10349"/>
                    </a:cubicBezTo>
                    <a:lnTo>
                      <a:pt x="13294" y="10349"/>
                    </a:lnTo>
                    <a:cubicBezTo>
                      <a:pt x="13501" y="10404"/>
                      <a:pt x="13722" y="10458"/>
                      <a:pt x="13947" y="10512"/>
                    </a:cubicBezTo>
                    <a:cubicBezTo>
                      <a:pt x="14137" y="10556"/>
                      <a:pt x="14331" y="10597"/>
                      <a:pt x="14522" y="10641"/>
                    </a:cubicBezTo>
                    <a:lnTo>
                      <a:pt x="14579" y="10655"/>
                    </a:lnTo>
                    <a:cubicBezTo>
                      <a:pt x="14691" y="10679"/>
                      <a:pt x="14807" y="10707"/>
                      <a:pt x="14920" y="10734"/>
                    </a:cubicBezTo>
                    <a:cubicBezTo>
                      <a:pt x="15022" y="10754"/>
                      <a:pt x="15124" y="10778"/>
                      <a:pt x="15226" y="10801"/>
                    </a:cubicBezTo>
                    <a:cubicBezTo>
                      <a:pt x="15365" y="10832"/>
                      <a:pt x="15504" y="10866"/>
                      <a:pt x="15641" y="10897"/>
                    </a:cubicBezTo>
                    <a:cubicBezTo>
                      <a:pt x="15927" y="10961"/>
                      <a:pt x="16222" y="11029"/>
                      <a:pt x="16515" y="11090"/>
                    </a:cubicBezTo>
                    <a:lnTo>
                      <a:pt x="16583" y="11104"/>
                    </a:lnTo>
                    <a:cubicBezTo>
                      <a:pt x="16994" y="11189"/>
                      <a:pt x="17420" y="11278"/>
                      <a:pt x="17839" y="11356"/>
                    </a:cubicBezTo>
                    <a:cubicBezTo>
                      <a:pt x="18015" y="11390"/>
                      <a:pt x="18195" y="11424"/>
                      <a:pt x="18372" y="11458"/>
                    </a:cubicBezTo>
                    <a:cubicBezTo>
                      <a:pt x="18621" y="11509"/>
                      <a:pt x="18875" y="11560"/>
                      <a:pt x="19128" y="11605"/>
                    </a:cubicBezTo>
                    <a:cubicBezTo>
                      <a:pt x="19512" y="11673"/>
                      <a:pt x="19900" y="11751"/>
                      <a:pt x="20274" y="11825"/>
                    </a:cubicBezTo>
                    <a:lnTo>
                      <a:pt x="20502" y="11873"/>
                    </a:lnTo>
                    <a:cubicBezTo>
                      <a:pt x="20665" y="11907"/>
                      <a:pt x="20831" y="11935"/>
                      <a:pt x="20992" y="11965"/>
                    </a:cubicBezTo>
                    <a:cubicBezTo>
                      <a:pt x="21073" y="11979"/>
                      <a:pt x="21158" y="11993"/>
                      <a:pt x="21240" y="12009"/>
                    </a:cubicBezTo>
                    <a:cubicBezTo>
                      <a:pt x="21400" y="12037"/>
                      <a:pt x="21560" y="12064"/>
                      <a:pt x="21716" y="12091"/>
                    </a:cubicBezTo>
                    <a:cubicBezTo>
                      <a:pt x="21791" y="12104"/>
                      <a:pt x="21869" y="12118"/>
                      <a:pt x="21944" y="12131"/>
                    </a:cubicBezTo>
                    <a:cubicBezTo>
                      <a:pt x="22352" y="12200"/>
                      <a:pt x="22764" y="12282"/>
                      <a:pt x="23162" y="12356"/>
                    </a:cubicBezTo>
                    <a:lnTo>
                      <a:pt x="23318" y="12387"/>
                    </a:lnTo>
                    <a:cubicBezTo>
                      <a:pt x="23464" y="12417"/>
                      <a:pt x="23615" y="12448"/>
                      <a:pt x="23757" y="12478"/>
                    </a:cubicBezTo>
                    <a:cubicBezTo>
                      <a:pt x="23829" y="12492"/>
                      <a:pt x="23900" y="12509"/>
                      <a:pt x="23971" y="12523"/>
                    </a:cubicBezTo>
                    <a:cubicBezTo>
                      <a:pt x="24084" y="12547"/>
                      <a:pt x="24196" y="12574"/>
                      <a:pt x="24304" y="12598"/>
                    </a:cubicBezTo>
                    <a:cubicBezTo>
                      <a:pt x="24397" y="12621"/>
                      <a:pt x="24492" y="12642"/>
                      <a:pt x="24587" y="12662"/>
                    </a:cubicBezTo>
                    <a:lnTo>
                      <a:pt x="24733" y="12693"/>
                    </a:lnTo>
                    <a:cubicBezTo>
                      <a:pt x="24910" y="12734"/>
                      <a:pt x="25091" y="12771"/>
                      <a:pt x="25271" y="12805"/>
                    </a:cubicBezTo>
                    <a:cubicBezTo>
                      <a:pt x="25519" y="12853"/>
                      <a:pt x="25767" y="12897"/>
                      <a:pt x="26012" y="12941"/>
                    </a:cubicBezTo>
                    <a:cubicBezTo>
                      <a:pt x="26475" y="13023"/>
                      <a:pt x="26901" y="13104"/>
                      <a:pt x="27319" y="13186"/>
                    </a:cubicBezTo>
                    <a:cubicBezTo>
                      <a:pt x="27390" y="13200"/>
                      <a:pt x="27465" y="13213"/>
                      <a:pt x="27537" y="13230"/>
                    </a:cubicBezTo>
                    <a:cubicBezTo>
                      <a:pt x="27676" y="13258"/>
                      <a:pt x="27819" y="13285"/>
                      <a:pt x="27962" y="13312"/>
                    </a:cubicBezTo>
                    <a:cubicBezTo>
                      <a:pt x="28213" y="13360"/>
                      <a:pt x="28455" y="13397"/>
                      <a:pt x="28747" y="13442"/>
                    </a:cubicBezTo>
                    <a:cubicBezTo>
                      <a:pt x="28914" y="13469"/>
                      <a:pt x="29084" y="13496"/>
                      <a:pt x="29254" y="13523"/>
                    </a:cubicBezTo>
                    <a:cubicBezTo>
                      <a:pt x="29540" y="13567"/>
                      <a:pt x="29832" y="13611"/>
                      <a:pt x="30121" y="13659"/>
                    </a:cubicBezTo>
                    <a:cubicBezTo>
                      <a:pt x="30275" y="13683"/>
                      <a:pt x="30427" y="13710"/>
                      <a:pt x="30581" y="13734"/>
                    </a:cubicBezTo>
                    <a:cubicBezTo>
                      <a:pt x="30884" y="13785"/>
                      <a:pt x="31197" y="13839"/>
                      <a:pt x="31503" y="13887"/>
                    </a:cubicBezTo>
                    <a:cubicBezTo>
                      <a:pt x="31741" y="13921"/>
                      <a:pt x="31986" y="13958"/>
                      <a:pt x="32224" y="13989"/>
                    </a:cubicBezTo>
                    <a:cubicBezTo>
                      <a:pt x="32435" y="14020"/>
                      <a:pt x="32656" y="14050"/>
                      <a:pt x="32870" y="14084"/>
                    </a:cubicBezTo>
                    <a:cubicBezTo>
                      <a:pt x="33095" y="14118"/>
                      <a:pt x="33316" y="14149"/>
                      <a:pt x="33520" y="14176"/>
                    </a:cubicBezTo>
                    <a:cubicBezTo>
                      <a:pt x="33734" y="14207"/>
                      <a:pt x="33928" y="14230"/>
                      <a:pt x="34122" y="14247"/>
                    </a:cubicBezTo>
                    <a:cubicBezTo>
                      <a:pt x="34305" y="14265"/>
                      <a:pt x="34493" y="14285"/>
                      <a:pt x="34673" y="14305"/>
                    </a:cubicBezTo>
                    <a:cubicBezTo>
                      <a:pt x="34908" y="14332"/>
                      <a:pt x="35150" y="14360"/>
                      <a:pt x="35387" y="14381"/>
                    </a:cubicBezTo>
                    <a:cubicBezTo>
                      <a:pt x="35428" y="14384"/>
                      <a:pt x="35473" y="14384"/>
                      <a:pt x="35514" y="14387"/>
                    </a:cubicBezTo>
                    <a:cubicBezTo>
                      <a:pt x="35588" y="14394"/>
                      <a:pt x="35663" y="14401"/>
                      <a:pt x="35734" y="14407"/>
                    </a:cubicBezTo>
                    <a:cubicBezTo>
                      <a:pt x="35820" y="14415"/>
                      <a:pt x="35916" y="14423"/>
                      <a:pt x="36011" y="14423"/>
                    </a:cubicBezTo>
                    <a:cubicBezTo>
                      <a:pt x="36037" y="14423"/>
                      <a:pt x="36063" y="14423"/>
                      <a:pt x="36088" y="14421"/>
                    </a:cubicBezTo>
                    <a:cubicBezTo>
                      <a:pt x="36214" y="14414"/>
                      <a:pt x="36316" y="14387"/>
                      <a:pt x="36412" y="14340"/>
                    </a:cubicBezTo>
                    <a:cubicBezTo>
                      <a:pt x="36466" y="14312"/>
                      <a:pt x="36520" y="14261"/>
                      <a:pt x="36575" y="14189"/>
                    </a:cubicBezTo>
                    <a:cubicBezTo>
                      <a:pt x="36612" y="14186"/>
                      <a:pt x="36649" y="14183"/>
                      <a:pt x="36684" y="14176"/>
                    </a:cubicBezTo>
                    <a:lnTo>
                      <a:pt x="36697" y="14176"/>
                    </a:lnTo>
                    <a:cubicBezTo>
                      <a:pt x="36830" y="14169"/>
                      <a:pt x="36969" y="14149"/>
                      <a:pt x="37109" y="14115"/>
                    </a:cubicBezTo>
                    <a:cubicBezTo>
                      <a:pt x="37139" y="14108"/>
                      <a:pt x="37167" y="14105"/>
                      <a:pt x="37194" y="14098"/>
                    </a:cubicBezTo>
                    <a:cubicBezTo>
                      <a:pt x="37231" y="14091"/>
                      <a:pt x="37269" y="14084"/>
                      <a:pt x="37306" y="14074"/>
                    </a:cubicBezTo>
                    <a:cubicBezTo>
                      <a:pt x="37351" y="14064"/>
                      <a:pt x="37395" y="14054"/>
                      <a:pt x="37439" y="14043"/>
                    </a:cubicBezTo>
                    <a:cubicBezTo>
                      <a:pt x="37462" y="14037"/>
                      <a:pt x="37489" y="14029"/>
                      <a:pt x="37514" y="14026"/>
                    </a:cubicBezTo>
                    <a:cubicBezTo>
                      <a:pt x="37571" y="14013"/>
                      <a:pt x="37629" y="13996"/>
                      <a:pt x="37687" y="13982"/>
                    </a:cubicBezTo>
                    <a:cubicBezTo>
                      <a:pt x="37792" y="13955"/>
                      <a:pt x="37902" y="13927"/>
                      <a:pt x="38010" y="13907"/>
                    </a:cubicBezTo>
                    <a:cubicBezTo>
                      <a:pt x="38040" y="13900"/>
                      <a:pt x="38071" y="13894"/>
                      <a:pt x="38106" y="13887"/>
                    </a:cubicBezTo>
                    <a:cubicBezTo>
                      <a:pt x="38167" y="13877"/>
                      <a:pt x="38228" y="13863"/>
                      <a:pt x="38293" y="13850"/>
                    </a:cubicBezTo>
                    <a:cubicBezTo>
                      <a:pt x="38384" y="13829"/>
                      <a:pt x="38480" y="13805"/>
                      <a:pt x="38596" y="13771"/>
                    </a:cubicBezTo>
                    <a:cubicBezTo>
                      <a:pt x="38694" y="13740"/>
                      <a:pt x="38796" y="13710"/>
                      <a:pt x="38891" y="13679"/>
                    </a:cubicBezTo>
                    <a:cubicBezTo>
                      <a:pt x="38993" y="13646"/>
                      <a:pt x="39098" y="13611"/>
                      <a:pt x="39204" y="13580"/>
                    </a:cubicBezTo>
                    <a:cubicBezTo>
                      <a:pt x="39392" y="13527"/>
                      <a:pt x="39558" y="13472"/>
                      <a:pt x="39714" y="13414"/>
                    </a:cubicBezTo>
                    <a:cubicBezTo>
                      <a:pt x="39830" y="13370"/>
                      <a:pt x="39946" y="13326"/>
                      <a:pt x="40054" y="13282"/>
                    </a:cubicBezTo>
                    <a:cubicBezTo>
                      <a:pt x="40143" y="13244"/>
                      <a:pt x="40228" y="13210"/>
                      <a:pt x="40317" y="13176"/>
                    </a:cubicBezTo>
                    <a:cubicBezTo>
                      <a:pt x="40436" y="13131"/>
                      <a:pt x="40558" y="13081"/>
                      <a:pt x="40677" y="13033"/>
                    </a:cubicBezTo>
                    <a:lnTo>
                      <a:pt x="40803" y="12982"/>
                    </a:lnTo>
                    <a:cubicBezTo>
                      <a:pt x="40898" y="12952"/>
                      <a:pt x="40993" y="12918"/>
                      <a:pt x="41086" y="12887"/>
                    </a:cubicBezTo>
                    <a:cubicBezTo>
                      <a:pt x="41143" y="12866"/>
                      <a:pt x="41201" y="12850"/>
                      <a:pt x="41259" y="12829"/>
                    </a:cubicBezTo>
                    <a:cubicBezTo>
                      <a:pt x="41436" y="12768"/>
                      <a:pt x="41643" y="12693"/>
                      <a:pt x="41841" y="12608"/>
                    </a:cubicBezTo>
                    <a:cubicBezTo>
                      <a:pt x="42028" y="12526"/>
                      <a:pt x="42218" y="12431"/>
                      <a:pt x="42405" y="12326"/>
                    </a:cubicBezTo>
                    <a:cubicBezTo>
                      <a:pt x="42487" y="12278"/>
                      <a:pt x="42558" y="12241"/>
                      <a:pt x="42629" y="12203"/>
                    </a:cubicBezTo>
                    <a:cubicBezTo>
                      <a:pt x="42728" y="12152"/>
                      <a:pt x="42800" y="12101"/>
                      <a:pt x="42854" y="12040"/>
                    </a:cubicBezTo>
                    <a:cubicBezTo>
                      <a:pt x="42912" y="11968"/>
                      <a:pt x="42973" y="11894"/>
                      <a:pt x="42994" y="11798"/>
                    </a:cubicBezTo>
                    <a:cubicBezTo>
                      <a:pt x="43004" y="11764"/>
                      <a:pt x="43011" y="11723"/>
                      <a:pt x="43014" y="11676"/>
                    </a:cubicBezTo>
                    <a:cubicBezTo>
                      <a:pt x="43025" y="11601"/>
                      <a:pt x="43000" y="11536"/>
                      <a:pt x="42973" y="11465"/>
                    </a:cubicBezTo>
                    <a:cubicBezTo>
                      <a:pt x="42939" y="11376"/>
                      <a:pt x="42847" y="11302"/>
                      <a:pt x="42769" y="11261"/>
                    </a:cubicBezTo>
                    <a:cubicBezTo>
                      <a:pt x="42725" y="11237"/>
                      <a:pt x="42681" y="11206"/>
                      <a:pt x="42637" y="11176"/>
                    </a:cubicBezTo>
                    <a:lnTo>
                      <a:pt x="42602" y="11152"/>
                    </a:lnTo>
                    <a:cubicBezTo>
                      <a:pt x="42524" y="11098"/>
                      <a:pt x="42442" y="11043"/>
                      <a:pt x="42361" y="10985"/>
                    </a:cubicBezTo>
                    <a:cubicBezTo>
                      <a:pt x="42286" y="10934"/>
                      <a:pt x="42211" y="10883"/>
                      <a:pt x="42136" y="10832"/>
                    </a:cubicBezTo>
                    <a:cubicBezTo>
                      <a:pt x="42086" y="10798"/>
                      <a:pt x="42034" y="10761"/>
                      <a:pt x="41980" y="10723"/>
                    </a:cubicBezTo>
                    <a:cubicBezTo>
                      <a:pt x="41861" y="10638"/>
                      <a:pt x="41739" y="10553"/>
                      <a:pt x="41612" y="10472"/>
                    </a:cubicBezTo>
                    <a:cubicBezTo>
                      <a:pt x="41381" y="10319"/>
                      <a:pt x="41143" y="10148"/>
                      <a:pt x="40898" y="9965"/>
                    </a:cubicBezTo>
                    <a:cubicBezTo>
                      <a:pt x="40769" y="9870"/>
                      <a:pt x="40629" y="9764"/>
                      <a:pt x="40486" y="9669"/>
                    </a:cubicBezTo>
                    <a:cubicBezTo>
                      <a:pt x="40354" y="9580"/>
                      <a:pt x="40218" y="9492"/>
                      <a:pt x="40089" y="9407"/>
                    </a:cubicBezTo>
                    <a:lnTo>
                      <a:pt x="40068" y="9396"/>
                    </a:lnTo>
                    <a:cubicBezTo>
                      <a:pt x="39864" y="9264"/>
                      <a:pt x="39660" y="9128"/>
                      <a:pt x="39463" y="8996"/>
                    </a:cubicBezTo>
                    <a:cubicBezTo>
                      <a:pt x="39381" y="8941"/>
                      <a:pt x="39296" y="8883"/>
                      <a:pt x="39211" y="8825"/>
                    </a:cubicBezTo>
                    <a:cubicBezTo>
                      <a:pt x="38987" y="8679"/>
                      <a:pt x="38725" y="8502"/>
                      <a:pt x="38480" y="8302"/>
                    </a:cubicBezTo>
                    <a:lnTo>
                      <a:pt x="38456" y="8278"/>
                    </a:lnTo>
                    <a:cubicBezTo>
                      <a:pt x="38378" y="8213"/>
                      <a:pt x="38299" y="8142"/>
                      <a:pt x="38218" y="8084"/>
                    </a:cubicBezTo>
                    <a:cubicBezTo>
                      <a:pt x="38173" y="8053"/>
                      <a:pt x="38129" y="8029"/>
                      <a:pt x="38085" y="8019"/>
                    </a:cubicBezTo>
                    <a:cubicBezTo>
                      <a:pt x="38060" y="8012"/>
                      <a:pt x="38034" y="8008"/>
                      <a:pt x="38009" y="8008"/>
                    </a:cubicBezTo>
                    <a:cubicBezTo>
                      <a:pt x="37988" y="8008"/>
                      <a:pt x="37966" y="8011"/>
                      <a:pt x="37946" y="8016"/>
                    </a:cubicBezTo>
                    <a:lnTo>
                      <a:pt x="37942" y="8019"/>
                    </a:lnTo>
                    <a:cubicBezTo>
                      <a:pt x="37918" y="7934"/>
                      <a:pt x="37857" y="7876"/>
                      <a:pt x="37782" y="7856"/>
                    </a:cubicBezTo>
                    <a:cubicBezTo>
                      <a:pt x="37575" y="7801"/>
                      <a:pt x="37343" y="7740"/>
                      <a:pt x="37115" y="7675"/>
                    </a:cubicBezTo>
                    <a:cubicBezTo>
                      <a:pt x="36976" y="7635"/>
                      <a:pt x="36836" y="7584"/>
                      <a:pt x="36704" y="7533"/>
                    </a:cubicBezTo>
                    <a:cubicBezTo>
                      <a:pt x="36646" y="7509"/>
                      <a:pt x="36588" y="7488"/>
                      <a:pt x="36534" y="7468"/>
                    </a:cubicBezTo>
                    <a:cubicBezTo>
                      <a:pt x="36456" y="7441"/>
                      <a:pt x="36381" y="7413"/>
                      <a:pt x="36302" y="7386"/>
                    </a:cubicBezTo>
                    <a:cubicBezTo>
                      <a:pt x="36187" y="7346"/>
                      <a:pt x="36065" y="7305"/>
                      <a:pt x="35946" y="7257"/>
                    </a:cubicBezTo>
                    <a:cubicBezTo>
                      <a:pt x="35881" y="7233"/>
                      <a:pt x="35816" y="7209"/>
                      <a:pt x="35751" y="7186"/>
                    </a:cubicBezTo>
                    <a:cubicBezTo>
                      <a:pt x="35612" y="7131"/>
                      <a:pt x="35473" y="7077"/>
                      <a:pt x="35330" y="7022"/>
                    </a:cubicBezTo>
                    <a:cubicBezTo>
                      <a:pt x="35173" y="6964"/>
                      <a:pt x="35010" y="6910"/>
                      <a:pt x="34850" y="6859"/>
                    </a:cubicBezTo>
                    <a:cubicBezTo>
                      <a:pt x="34806" y="6842"/>
                      <a:pt x="34758" y="6829"/>
                      <a:pt x="34714" y="6812"/>
                    </a:cubicBezTo>
                    <a:cubicBezTo>
                      <a:pt x="34517" y="6747"/>
                      <a:pt x="34316" y="6682"/>
                      <a:pt x="34122" y="6621"/>
                    </a:cubicBezTo>
                    <a:lnTo>
                      <a:pt x="34068" y="6604"/>
                    </a:lnTo>
                    <a:cubicBezTo>
                      <a:pt x="33771" y="6509"/>
                      <a:pt x="33473" y="6416"/>
                      <a:pt x="33176" y="6322"/>
                    </a:cubicBezTo>
                    <a:lnTo>
                      <a:pt x="32809" y="6209"/>
                    </a:lnTo>
                    <a:lnTo>
                      <a:pt x="32374" y="6070"/>
                    </a:lnTo>
                    <a:cubicBezTo>
                      <a:pt x="31656" y="5845"/>
                      <a:pt x="30914" y="5611"/>
                      <a:pt x="30183" y="5389"/>
                    </a:cubicBezTo>
                    <a:cubicBezTo>
                      <a:pt x="30129" y="5372"/>
                      <a:pt x="30074" y="5359"/>
                      <a:pt x="30027" y="5345"/>
                    </a:cubicBezTo>
                    <a:lnTo>
                      <a:pt x="29983" y="5335"/>
                    </a:lnTo>
                    <a:cubicBezTo>
                      <a:pt x="29955" y="5328"/>
                      <a:pt x="29931" y="5322"/>
                      <a:pt x="29904" y="5314"/>
                    </a:cubicBezTo>
                    <a:lnTo>
                      <a:pt x="29853" y="5301"/>
                    </a:lnTo>
                    <a:cubicBezTo>
                      <a:pt x="29751" y="5274"/>
                      <a:pt x="29649" y="5250"/>
                      <a:pt x="29547" y="5223"/>
                    </a:cubicBezTo>
                    <a:cubicBezTo>
                      <a:pt x="29329" y="5165"/>
                      <a:pt x="29108" y="5100"/>
                      <a:pt x="28887" y="5039"/>
                    </a:cubicBezTo>
                    <a:cubicBezTo>
                      <a:pt x="28676" y="4978"/>
                      <a:pt x="28462" y="4913"/>
                      <a:pt x="28254" y="4852"/>
                    </a:cubicBezTo>
                    <a:cubicBezTo>
                      <a:pt x="28142" y="4818"/>
                      <a:pt x="28030" y="4784"/>
                      <a:pt x="27917" y="4750"/>
                    </a:cubicBezTo>
                    <a:cubicBezTo>
                      <a:pt x="27832" y="4727"/>
                      <a:pt x="27744" y="4702"/>
                      <a:pt x="27659" y="4682"/>
                    </a:cubicBezTo>
                    <a:lnTo>
                      <a:pt x="27574" y="4658"/>
                    </a:lnTo>
                    <a:cubicBezTo>
                      <a:pt x="26928" y="4488"/>
                      <a:pt x="26240" y="4311"/>
                      <a:pt x="25540" y="4131"/>
                    </a:cubicBezTo>
                    <a:cubicBezTo>
                      <a:pt x="25339" y="4080"/>
                      <a:pt x="25138" y="4029"/>
                      <a:pt x="24937" y="3981"/>
                    </a:cubicBezTo>
                    <a:lnTo>
                      <a:pt x="24890" y="3967"/>
                    </a:lnTo>
                    <a:cubicBezTo>
                      <a:pt x="24717" y="3923"/>
                      <a:pt x="24546" y="3879"/>
                      <a:pt x="24373" y="3835"/>
                    </a:cubicBezTo>
                    <a:lnTo>
                      <a:pt x="24295" y="3811"/>
                    </a:lnTo>
                    <a:cubicBezTo>
                      <a:pt x="24271" y="3804"/>
                      <a:pt x="24243" y="3801"/>
                      <a:pt x="24220" y="3794"/>
                    </a:cubicBezTo>
                    <a:cubicBezTo>
                      <a:pt x="24138" y="3774"/>
                      <a:pt x="24056" y="3753"/>
                      <a:pt x="23978" y="3733"/>
                    </a:cubicBezTo>
                    <a:lnTo>
                      <a:pt x="23951" y="3726"/>
                    </a:lnTo>
                    <a:cubicBezTo>
                      <a:pt x="23863" y="3706"/>
                      <a:pt x="23778" y="3682"/>
                      <a:pt x="23689" y="3661"/>
                    </a:cubicBezTo>
                    <a:lnTo>
                      <a:pt x="23638" y="3648"/>
                    </a:lnTo>
                    <a:cubicBezTo>
                      <a:pt x="23444" y="3597"/>
                      <a:pt x="23247" y="3546"/>
                      <a:pt x="23056" y="3491"/>
                    </a:cubicBezTo>
                    <a:lnTo>
                      <a:pt x="22948" y="3464"/>
                    </a:lnTo>
                    <a:cubicBezTo>
                      <a:pt x="22896" y="3450"/>
                      <a:pt x="22846" y="3437"/>
                      <a:pt x="22794" y="3424"/>
                    </a:cubicBezTo>
                    <a:cubicBezTo>
                      <a:pt x="22676" y="3393"/>
                      <a:pt x="22553" y="3362"/>
                      <a:pt x="22434" y="3335"/>
                    </a:cubicBezTo>
                    <a:lnTo>
                      <a:pt x="22318" y="3308"/>
                    </a:lnTo>
                    <a:cubicBezTo>
                      <a:pt x="22192" y="3277"/>
                      <a:pt x="22059" y="3246"/>
                      <a:pt x="21934" y="3219"/>
                    </a:cubicBezTo>
                    <a:cubicBezTo>
                      <a:pt x="21849" y="3202"/>
                      <a:pt x="21761" y="3182"/>
                      <a:pt x="21672" y="3161"/>
                    </a:cubicBezTo>
                    <a:cubicBezTo>
                      <a:pt x="21406" y="3100"/>
                      <a:pt x="21202" y="3056"/>
                      <a:pt x="21009" y="3012"/>
                    </a:cubicBezTo>
                    <a:cubicBezTo>
                      <a:pt x="20883" y="2984"/>
                      <a:pt x="20757" y="2957"/>
                      <a:pt x="20631" y="2930"/>
                    </a:cubicBezTo>
                    <a:cubicBezTo>
                      <a:pt x="20332" y="2869"/>
                      <a:pt x="20018" y="2801"/>
                      <a:pt x="19716" y="2733"/>
                    </a:cubicBezTo>
                    <a:lnTo>
                      <a:pt x="19553" y="2699"/>
                    </a:lnTo>
                    <a:cubicBezTo>
                      <a:pt x="19393" y="2661"/>
                      <a:pt x="19230" y="2624"/>
                      <a:pt x="19066" y="2590"/>
                    </a:cubicBezTo>
                    <a:cubicBezTo>
                      <a:pt x="18951" y="2563"/>
                      <a:pt x="18831" y="2539"/>
                      <a:pt x="18716" y="2512"/>
                    </a:cubicBezTo>
                    <a:cubicBezTo>
                      <a:pt x="18617" y="2488"/>
                      <a:pt x="18519" y="2464"/>
                      <a:pt x="18420" y="2444"/>
                    </a:cubicBezTo>
                    <a:cubicBezTo>
                      <a:pt x="18263" y="2410"/>
                      <a:pt x="18107" y="2375"/>
                      <a:pt x="17954" y="2342"/>
                    </a:cubicBezTo>
                    <a:cubicBezTo>
                      <a:pt x="17675" y="2281"/>
                      <a:pt x="17390" y="2219"/>
                      <a:pt x="17107" y="2155"/>
                    </a:cubicBezTo>
                    <a:cubicBezTo>
                      <a:pt x="16889" y="2107"/>
                      <a:pt x="16665" y="2059"/>
                      <a:pt x="16447" y="2012"/>
                    </a:cubicBezTo>
                    <a:cubicBezTo>
                      <a:pt x="16247" y="1971"/>
                      <a:pt x="16042" y="1926"/>
                      <a:pt x="15838" y="1882"/>
                    </a:cubicBezTo>
                    <a:cubicBezTo>
                      <a:pt x="15573" y="1821"/>
                      <a:pt x="15308" y="1767"/>
                      <a:pt x="15046" y="1712"/>
                    </a:cubicBezTo>
                    <a:cubicBezTo>
                      <a:pt x="14865" y="1678"/>
                      <a:pt x="14685" y="1641"/>
                      <a:pt x="14504" y="1600"/>
                    </a:cubicBezTo>
                    <a:cubicBezTo>
                      <a:pt x="14063" y="1505"/>
                      <a:pt x="13627" y="1420"/>
                      <a:pt x="13205" y="1342"/>
                    </a:cubicBezTo>
                    <a:cubicBezTo>
                      <a:pt x="12991" y="1304"/>
                      <a:pt x="12773" y="1260"/>
                      <a:pt x="12562" y="1216"/>
                    </a:cubicBezTo>
                    <a:lnTo>
                      <a:pt x="12542" y="1212"/>
                    </a:lnTo>
                    <a:cubicBezTo>
                      <a:pt x="12378" y="1178"/>
                      <a:pt x="12212" y="1147"/>
                      <a:pt x="12049" y="1117"/>
                    </a:cubicBezTo>
                    <a:cubicBezTo>
                      <a:pt x="11994" y="1107"/>
                      <a:pt x="11940" y="1097"/>
                      <a:pt x="11882" y="1086"/>
                    </a:cubicBezTo>
                    <a:cubicBezTo>
                      <a:pt x="11603" y="1032"/>
                      <a:pt x="11317" y="987"/>
                      <a:pt x="11045" y="943"/>
                    </a:cubicBezTo>
                    <a:lnTo>
                      <a:pt x="11001" y="937"/>
                    </a:lnTo>
                    <a:lnTo>
                      <a:pt x="11089" y="954"/>
                    </a:lnTo>
                    <a:cubicBezTo>
                      <a:pt x="10987" y="937"/>
                      <a:pt x="10882" y="920"/>
                      <a:pt x="10777" y="902"/>
                    </a:cubicBezTo>
                    <a:lnTo>
                      <a:pt x="10620" y="879"/>
                    </a:lnTo>
                    <a:cubicBezTo>
                      <a:pt x="10559" y="865"/>
                      <a:pt x="10497" y="858"/>
                      <a:pt x="10436" y="849"/>
                    </a:cubicBezTo>
                    <a:cubicBezTo>
                      <a:pt x="10311" y="824"/>
                      <a:pt x="10181" y="804"/>
                      <a:pt x="10055" y="780"/>
                    </a:cubicBezTo>
                    <a:cubicBezTo>
                      <a:pt x="9906" y="753"/>
                      <a:pt x="9749" y="722"/>
                      <a:pt x="9603" y="695"/>
                    </a:cubicBezTo>
                    <a:lnTo>
                      <a:pt x="9450" y="665"/>
                    </a:lnTo>
                    <a:cubicBezTo>
                      <a:pt x="9062" y="590"/>
                      <a:pt x="8661" y="522"/>
                      <a:pt x="8259" y="461"/>
                    </a:cubicBezTo>
                    <a:cubicBezTo>
                      <a:pt x="8062" y="427"/>
                      <a:pt x="7868" y="392"/>
                      <a:pt x="7670" y="362"/>
                    </a:cubicBezTo>
                    <a:cubicBezTo>
                      <a:pt x="7425" y="318"/>
                      <a:pt x="7174" y="277"/>
                      <a:pt x="6926" y="236"/>
                    </a:cubicBezTo>
                    <a:cubicBezTo>
                      <a:pt x="6511" y="168"/>
                      <a:pt x="6069" y="97"/>
                      <a:pt x="5626" y="56"/>
                    </a:cubicBezTo>
                    <a:cubicBezTo>
                      <a:pt x="5436" y="35"/>
                      <a:pt x="5241" y="22"/>
                      <a:pt x="5031" y="15"/>
                    </a:cubicBezTo>
                    <a:cubicBezTo>
                      <a:pt x="4868" y="6"/>
                      <a:pt x="4698" y="0"/>
                      <a:pt x="4528"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2614775" y="4529925"/>
                <a:ext cx="54300" cy="183200"/>
              </a:xfrm>
              <a:custGeom>
                <a:rect b="b" l="l" r="r" t="t"/>
                <a:pathLst>
                  <a:path extrusionOk="0" h="7328" w="2172">
                    <a:moveTo>
                      <a:pt x="837" y="6057"/>
                    </a:moveTo>
                    <a:lnTo>
                      <a:pt x="837" y="6057"/>
                    </a:lnTo>
                    <a:cubicBezTo>
                      <a:pt x="837" y="6060"/>
                      <a:pt x="837" y="6062"/>
                      <a:pt x="836" y="6064"/>
                    </a:cubicBezTo>
                    <a:lnTo>
                      <a:pt x="836" y="6064"/>
                    </a:lnTo>
                    <a:cubicBezTo>
                      <a:pt x="837" y="6062"/>
                      <a:pt x="837" y="6060"/>
                      <a:pt x="837" y="6057"/>
                    </a:cubicBezTo>
                    <a:close/>
                    <a:moveTo>
                      <a:pt x="1895" y="0"/>
                    </a:moveTo>
                    <a:cubicBezTo>
                      <a:pt x="1852" y="0"/>
                      <a:pt x="1809" y="11"/>
                      <a:pt x="1770" y="33"/>
                    </a:cubicBezTo>
                    <a:cubicBezTo>
                      <a:pt x="1712" y="63"/>
                      <a:pt x="1654" y="125"/>
                      <a:pt x="1641" y="189"/>
                    </a:cubicBezTo>
                    <a:cubicBezTo>
                      <a:pt x="1539" y="642"/>
                      <a:pt x="1423" y="1095"/>
                      <a:pt x="1290" y="1536"/>
                    </a:cubicBezTo>
                    <a:cubicBezTo>
                      <a:pt x="1161" y="1975"/>
                      <a:pt x="1021" y="2407"/>
                      <a:pt x="882" y="2839"/>
                    </a:cubicBezTo>
                    <a:cubicBezTo>
                      <a:pt x="817" y="3043"/>
                      <a:pt x="763" y="3247"/>
                      <a:pt x="708" y="3452"/>
                    </a:cubicBezTo>
                    <a:cubicBezTo>
                      <a:pt x="650" y="3656"/>
                      <a:pt x="592" y="3860"/>
                      <a:pt x="542" y="4067"/>
                    </a:cubicBezTo>
                    <a:cubicBezTo>
                      <a:pt x="494" y="4271"/>
                      <a:pt x="446" y="4475"/>
                      <a:pt x="402" y="4683"/>
                    </a:cubicBezTo>
                    <a:cubicBezTo>
                      <a:pt x="361" y="4880"/>
                      <a:pt x="324" y="5081"/>
                      <a:pt x="290" y="5282"/>
                    </a:cubicBezTo>
                    <a:cubicBezTo>
                      <a:pt x="242" y="5551"/>
                      <a:pt x="195" y="5819"/>
                      <a:pt x="154" y="6088"/>
                    </a:cubicBezTo>
                    <a:cubicBezTo>
                      <a:pt x="130" y="6248"/>
                      <a:pt x="103" y="6404"/>
                      <a:pt x="76" y="6564"/>
                    </a:cubicBezTo>
                    <a:cubicBezTo>
                      <a:pt x="58" y="6673"/>
                      <a:pt x="38" y="6782"/>
                      <a:pt x="18" y="6891"/>
                    </a:cubicBezTo>
                    <a:cubicBezTo>
                      <a:pt x="14" y="6921"/>
                      <a:pt x="8" y="6949"/>
                      <a:pt x="5" y="6979"/>
                    </a:cubicBezTo>
                    <a:cubicBezTo>
                      <a:pt x="1" y="7040"/>
                      <a:pt x="14" y="7095"/>
                      <a:pt x="45" y="7149"/>
                    </a:cubicBezTo>
                    <a:cubicBezTo>
                      <a:pt x="86" y="7227"/>
                      <a:pt x="157" y="7289"/>
                      <a:pt x="245" y="7312"/>
                    </a:cubicBezTo>
                    <a:cubicBezTo>
                      <a:pt x="278" y="7323"/>
                      <a:pt x="311" y="7328"/>
                      <a:pt x="344" y="7328"/>
                    </a:cubicBezTo>
                    <a:cubicBezTo>
                      <a:pt x="399" y="7328"/>
                      <a:pt x="453" y="7314"/>
                      <a:pt x="504" y="7289"/>
                    </a:cubicBezTo>
                    <a:cubicBezTo>
                      <a:pt x="579" y="7248"/>
                      <a:pt x="650" y="7174"/>
                      <a:pt x="668" y="7088"/>
                    </a:cubicBezTo>
                    <a:cubicBezTo>
                      <a:pt x="722" y="6850"/>
                      <a:pt x="749" y="6609"/>
                      <a:pt x="787" y="6367"/>
                    </a:cubicBezTo>
                    <a:cubicBezTo>
                      <a:pt x="803" y="6264"/>
                      <a:pt x="820" y="6164"/>
                      <a:pt x="836" y="6064"/>
                    </a:cubicBezTo>
                    <a:lnTo>
                      <a:pt x="836" y="6064"/>
                    </a:lnTo>
                    <a:cubicBezTo>
                      <a:pt x="836" y="6065"/>
                      <a:pt x="835" y="6066"/>
                      <a:pt x="834" y="6067"/>
                    </a:cubicBezTo>
                    <a:cubicBezTo>
                      <a:pt x="836" y="6064"/>
                      <a:pt x="836" y="6060"/>
                      <a:pt x="837" y="6056"/>
                    </a:cubicBezTo>
                    <a:lnTo>
                      <a:pt x="837" y="6056"/>
                    </a:lnTo>
                    <a:cubicBezTo>
                      <a:pt x="837" y="6057"/>
                      <a:pt x="837" y="6057"/>
                      <a:pt x="837" y="6057"/>
                    </a:cubicBezTo>
                    <a:cubicBezTo>
                      <a:pt x="837" y="6057"/>
                      <a:pt x="837" y="6057"/>
                      <a:pt x="837" y="6056"/>
                    </a:cubicBezTo>
                    <a:lnTo>
                      <a:pt x="837" y="6056"/>
                    </a:lnTo>
                    <a:cubicBezTo>
                      <a:pt x="838" y="6052"/>
                      <a:pt x="839" y="6047"/>
                      <a:pt x="841" y="6044"/>
                    </a:cubicBezTo>
                    <a:lnTo>
                      <a:pt x="841" y="6044"/>
                    </a:lnTo>
                    <a:cubicBezTo>
                      <a:pt x="840" y="6045"/>
                      <a:pt x="839" y="6046"/>
                      <a:pt x="838" y="6048"/>
                    </a:cubicBezTo>
                    <a:lnTo>
                      <a:pt x="838" y="6048"/>
                    </a:lnTo>
                    <a:cubicBezTo>
                      <a:pt x="839" y="6041"/>
                      <a:pt x="841" y="6034"/>
                      <a:pt x="841" y="6026"/>
                    </a:cubicBezTo>
                    <a:cubicBezTo>
                      <a:pt x="875" y="5833"/>
                      <a:pt x="909" y="5643"/>
                      <a:pt x="947" y="5448"/>
                    </a:cubicBezTo>
                    <a:cubicBezTo>
                      <a:pt x="984" y="5244"/>
                      <a:pt x="1021" y="5037"/>
                      <a:pt x="1059" y="4830"/>
                    </a:cubicBezTo>
                    <a:cubicBezTo>
                      <a:pt x="1099" y="4622"/>
                      <a:pt x="1140" y="4414"/>
                      <a:pt x="1181" y="4207"/>
                    </a:cubicBezTo>
                    <a:cubicBezTo>
                      <a:pt x="1225" y="3990"/>
                      <a:pt x="1273" y="3775"/>
                      <a:pt x="1324" y="3557"/>
                    </a:cubicBezTo>
                    <a:cubicBezTo>
                      <a:pt x="1368" y="3360"/>
                      <a:pt x="1413" y="3159"/>
                      <a:pt x="1467" y="2958"/>
                    </a:cubicBezTo>
                    <a:cubicBezTo>
                      <a:pt x="1531" y="2734"/>
                      <a:pt x="1592" y="2509"/>
                      <a:pt x="1658" y="2285"/>
                    </a:cubicBezTo>
                    <a:cubicBezTo>
                      <a:pt x="1776" y="1856"/>
                      <a:pt x="1892" y="1428"/>
                      <a:pt x="2001" y="996"/>
                    </a:cubicBezTo>
                    <a:cubicBezTo>
                      <a:pt x="2055" y="781"/>
                      <a:pt x="2107" y="564"/>
                      <a:pt x="2154" y="346"/>
                    </a:cubicBezTo>
                    <a:cubicBezTo>
                      <a:pt x="2171" y="275"/>
                      <a:pt x="2171" y="210"/>
                      <a:pt x="2134" y="142"/>
                    </a:cubicBezTo>
                    <a:cubicBezTo>
                      <a:pt x="2099" y="81"/>
                      <a:pt x="2042" y="33"/>
                      <a:pt x="1974" y="13"/>
                    </a:cubicBezTo>
                    <a:cubicBezTo>
                      <a:pt x="1970" y="10"/>
                      <a:pt x="1967" y="10"/>
                      <a:pt x="1964" y="10"/>
                    </a:cubicBezTo>
                    <a:cubicBezTo>
                      <a:pt x="1941" y="4"/>
                      <a:pt x="1918" y="0"/>
                      <a:pt x="189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2711900" y="4545100"/>
                <a:ext cx="55150" cy="198900"/>
              </a:xfrm>
              <a:custGeom>
                <a:rect b="b" l="l" r="r" t="t"/>
                <a:pathLst>
                  <a:path extrusionOk="0" h="7956" w="2206">
                    <a:moveTo>
                      <a:pt x="1957" y="1"/>
                    </a:moveTo>
                    <a:cubicBezTo>
                      <a:pt x="1896" y="1"/>
                      <a:pt x="1834" y="25"/>
                      <a:pt x="1786" y="65"/>
                    </a:cubicBezTo>
                    <a:cubicBezTo>
                      <a:pt x="1736" y="113"/>
                      <a:pt x="1715" y="171"/>
                      <a:pt x="1708" y="239"/>
                    </a:cubicBezTo>
                    <a:cubicBezTo>
                      <a:pt x="1698" y="382"/>
                      <a:pt x="1681" y="525"/>
                      <a:pt x="1667" y="668"/>
                    </a:cubicBezTo>
                    <a:cubicBezTo>
                      <a:pt x="1657" y="753"/>
                      <a:pt x="1643" y="838"/>
                      <a:pt x="1626" y="919"/>
                    </a:cubicBezTo>
                    <a:cubicBezTo>
                      <a:pt x="1626" y="919"/>
                      <a:pt x="1629" y="919"/>
                      <a:pt x="1630" y="917"/>
                    </a:cubicBezTo>
                    <a:lnTo>
                      <a:pt x="1630" y="917"/>
                    </a:lnTo>
                    <a:cubicBezTo>
                      <a:pt x="1544" y="1338"/>
                      <a:pt x="1453" y="1760"/>
                      <a:pt x="1340" y="2174"/>
                    </a:cubicBezTo>
                    <a:cubicBezTo>
                      <a:pt x="1314" y="2284"/>
                      <a:pt x="1283" y="2389"/>
                      <a:pt x="1256" y="2494"/>
                    </a:cubicBezTo>
                    <a:cubicBezTo>
                      <a:pt x="1232" y="2593"/>
                      <a:pt x="1211" y="2689"/>
                      <a:pt x="1185" y="2783"/>
                    </a:cubicBezTo>
                    <a:cubicBezTo>
                      <a:pt x="1130" y="3005"/>
                      <a:pt x="1069" y="3226"/>
                      <a:pt x="1007" y="3447"/>
                    </a:cubicBezTo>
                    <a:cubicBezTo>
                      <a:pt x="946" y="3654"/>
                      <a:pt x="882" y="3862"/>
                      <a:pt x="820" y="4069"/>
                    </a:cubicBezTo>
                    <a:cubicBezTo>
                      <a:pt x="762" y="4263"/>
                      <a:pt x="718" y="4464"/>
                      <a:pt x="664" y="4661"/>
                    </a:cubicBezTo>
                    <a:cubicBezTo>
                      <a:pt x="610" y="4876"/>
                      <a:pt x="552" y="5090"/>
                      <a:pt x="491" y="5301"/>
                    </a:cubicBezTo>
                    <a:cubicBezTo>
                      <a:pt x="433" y="5505"/>
                      <a:pt x="375" y="5713"/>
                      <a:pt x="327" y="5920"/>
                    </a:cubicBezTo>
                    <a:cubicBezTo>
                      <a:pt x="279" y="6131"/>
                      <a:pt x="249" y="6349"/>
                      <a:pt x="205" y="6559"/>
                    </a:cubicBezTo>
                    <a:cubicBezTo>
                      <a:pt x="188" y="6661"/>
                      <a:pt x="164" y="6760"/>
                      <a:pt x="147" y="6859"/>
                    </a:cubicBezTo>
                    <a:cubicBezTo>
                      <a:pt x="123" y="6975"/>
                      <a:pt x="106" y="7087"/>
                      <a:pt x="89" y="7203"/>
                    </a:cubicBezTo>
                    <a:cubicBezTo>
                      <a:pt x="79" y="7260"/>
                      <a:pt x="69" y="7318"/>
                      <a:pt x="59" y="7379"/>
                    </a:cubicBezTo>
                    <a:cubicBezTo>
                      <a:pt x="42" y="7474"/>
                      <a:pt x="14" y="7573"/>
                      <a:pt x="7" y="7672"/>
                    </a:cubicBezTo>
                    <a:cubicBezTo>
                      <a:pt x="1" y="7794"/>
                      <a:pt x="89" y="7910"/>
                      <a:pt x="205" y="7944"/>
                    </a:cubicBezTo>
                    <a:cubicBezTo>
                      <a:pt x="232" y="7951"/>
                      <a:pt x="259" y="7955"/>
                      <a:pt x="286" y="7955"/>
                    </a:cubicBezTo>
                    <a:cubicBezTo>
                      <a:pt x="331" y="7955"/>
                      <a:pt x="375" y="7945"/>
                      <a:pt x="415" y="7923"/>
                    </a:cubicBezTo>
                    <a:cubicBezTo>
                      <a:pt x="473" y="7893"/>
                      <a:pt x="538" y="7828"/>
                      <a:pt x="552" y="7760"/>
                    </a:cubicBezTo>
                    <a:cubicBezTo>
                      <a:pt x="558" y="7709"/>
                      <a:pt x="579" y="7658"/>
                      <a:pt x="589" y="7611"/>
                    </a:cubicBezTo>
                    <a:cubicBezTo>
                      <a:pt x="599" y="7563"/>
                      <a:pt x="610" y="7515"/>
                      <a:pt x="620" y="7468"/>
                    </a:cubicBezTo>
                    <a:cubicBezTo>
                      <a:pt x="640" y="7369"/>
                      <a:pt x="657" y="7267"/>
                      <a:pt x="674" y="7168"/>
                    </a:cubicBezTo>
                    <a:cubicBezTo>
                      <a:pt x="712" y="6961"/>
                      <a:pt x="762" y="6757"/>
                      <a:pt x="803" y="6553"/>
                    </a:cubicBezTo>
                    <a:cubicBezTo>
                      <a:pt x="824" y="6451"/>
                      <a:pt x="841" y="6345"/>
                      <a:pt x="865" y="6243"/>
                    </a:cubicBezTo>
                    <a:cubicBezTo>
                      <a:pt x="885" y="6138"/>
                      <a:pt x="916" y="6036"/>
                      <a:pt x="940" y="5930"/>
                    </a:cubicBezTo>
                    <a:cubicBezTo>
                      <a:pt x="990" y="5736"/>
                      <a:pt x="1051" y="5542"/>
                      <a:pt x="1103" y="5345"/>
                    </a:cubicBezTo>
                    <a:cubicBezTo>
                      <a:pt x="1218" y="4920"/>
                      <a:pt x="1314" y="4485"/>
                      <a:pt x="1429" y="4056"/>
                    </a:cubicBezTo>
                    <a:cubicBezTo>
                      <a:pt x="1541" y="3651"/>
                      <a:pt x="1651" y="3243"/>
                      <a:pt x="1736" y="2831"/>
                    </a:cubicBezTo>
                    <a:cubicBezTo>
                      <a:pt x="1824" y="2416"/>
                      <a:pt x="1916" y="2004"/>
                      <a:pt x="1998" y="1586"/>
                    </a:cubicBezTo>
                    <a:cubicBezTo>
                      <a:pt x="2034" y="1386"/>
                      <a:pt x="2079" y="1185"/>
                      <a:pt x="2110" y="981"/>
                    </a:cubicBezTo>
                    <a:cubicBezTo>
                      <a:pt x="2123" y="879"/>
                      <a:pt x="2144" y="773"/>
                      <a:pt x="2154" y="671"/>
                    </a:cubicBezTo>
                    <a:cubicBezTo>
                      <a:pt x="2167" y="532"/>
                      <a:pt x="2185" y="392"/>
                      <a:pt x="2194" y="249"/>
                    </a:cubicBezTo>
                    <a:cubicBezTo>
                      <a:pt x="2205" y="137"/>
                      <a:pt x="2116" y="35"/>
                      <a:pt x="2007" y="8"/>
                    </a:cubicBezTo>
                    <a:cubicBezTo>
                      <a:pt x="1990" y="4"/>
                      <a:pt x="1973" y="1"/>
                      <a:pt x="195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6"/>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aphicFrame>
        <p:nvGraphicFramePr>
          <p:cNvPr id="686" name="Google Shape;686;p26"/>
          <p:cNvGraphicFramePr/>
          <p:nvPr/>
        </p:nvGraphicFramePr>
        <p:xfrm>
          <a:off x="923375" y="2174375"/>
          <a:ext cx="3000000" cy="3000000"/>
        </p:xfrm>
        <a:graphic>
          <a:graphicData uri="http://schemas.openxmlformats.org/drawingml/2006/table">
            <a:tbl>
              <a:tblPr>
                <a:noFill/>
                <a:tableStyleId>{E83B4700-2D51-4216-BA3A-B9CD0F0630F8}</a:tableStyleId>
              </a:tblPr>
              <a:tblGrid>
                <a:gridCol w="1824750"/>
                <a:gridCol w="1824750"/>
                <a:gridCol w="1824750"/>
                <a:gridCol w="1824750"/>
              </a:tblGrid>
              <a:tr h="8307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HOUSE</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FFC68D"/>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HOT</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TREE</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CLEAR</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2"/>
                    </a:solidFill>
                  </a:tcPr>
                </a:tc>
              </a:tr>
              <a:tr h="8307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GREEN</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INSIDE</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BIG</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FISH</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r>
              <a:tr h="8307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OFTEN</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SOON</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BANANA</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NOW</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rgbClr val="ADD4CA"/>
                    </a:solidFill>
                  </a:tcPr>
                </a:tc>
              </a:tr>
            </a:tbl>
          </a:graphicData>
        </a:graphic>
      </p:graphicFrame>
      <p:sp>
        <p:nvSpPr>
          <p:cNvPr id="687" name="Google Shape;687;p26"/>
          <p:cNvSpPr txBox="1"/>
          <p:nvPr/>
        </p:nvSpPr>
        <p:spPr>
          <a:xfrm>
            <a:off x="1723175" y="1248850"/>
            <a:ext cx="5729400" cy="362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Pick and color!</a:t>
            </a:r>
            <a:endParaRPr sz="1600">
              <a:solidFill>
                <a:srgbClr val="524A83"/>
              </a:solidFill>
              <a:latin typeface="Barlow"/>
              <a:ea typeface="Barlow"/>
              <a:cs typeface="Barlow"/>
              <a:sym typeface="Barlow"/>
            </a:endParaRPr>
          </a:p>
        </p:txBody>
      </p:sp>
      <p:grpSp>
        <p:nvGrpSpPr>
          <p:cNvPr id="688" name="Google Shape;688;p26"/>
          <p:cNvGrpSpPr/>
          <p:nvPr/>
        </p:nvGrpSpPr>
        <p:grpSpPr>
          <a:xfrm>
            <a:off x="2748125" y="1671975"/>
            <a:ext cx="3649543" cy="362700"/>
            <a:chOff x="2748125" y="1671975"/>
            <a:chExt cx="3649543" cy="362700"/>
          </a:xfrm>
        </p:grpSpPr>
        <p:sp>
          <p:nvSpPr>
            <p:cNvPr id="689" name="Google Shape;689;p26"/>
            <p:cNvSpPr/>
            <p:nvPr/>
          </p:nvSpPr>
          <p:spPr>
            <a:xfrm>
              <a:off x="2748125" y="1671975"/>
              <a:ext cx="1082700" cy="362700"/>
            </a:xfrm>
            <a:prstGeom prst="rect">
              <a:avLst/>
            </a:prstGeom>
            <a:solidFill>
              <a:srgbClr val="FFC68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NOUN</a:t>
              </a:r>
              <a:endParaRPr sz="1600">
                <a:solidFill>
                  <a:srgbClr val="524A83"/>
                </a:solidFill>
                <a:latin typeface="Londrina Solid"/>
                <a:ea typeface="Londrina Solid"/>
                <a:cs typeface="Londrina Solid"/>
                <a:sym typeface="Londrina Solid"/>
              </a:endParaRPr>
            </a:p>
          </p:txBody>
        </p:sp>
        <p:sp>
          <p:nvSpPr>
            <p:cNvPr id="690" name="Google Shape;690;p26"/>
            <p:cNvSpPr/>
            <p:nvPr/>
          </p:nvSpPr>
          <p:spPr>
            <a:xfrm>
              <a:off x="4031546" y="1671975"/>
              <a:ext cx="1082700" cy="36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ADJECTIVE</a:t>
              </a:r>
              <a:endParaRPr sz="1600">
                <a:solidFill>
                  <a:srgbClr val="524A83"/>
                </a:solidFill>
                <a:latin typeface="Londrina Solid"/>
                <a:ea typeface="Londrina Solid"/>
                <a:cs typeface="Londrina Solid"/>
                <a:sym typeface="Londrina Solid"/>
              </a:endParaRPr>
            </a:p>
          </p:txBody>
        </p:sp>
        <p:sp>
          <p:nvSpPr>
            <p:cNvPr id="691" name="Google Shape;691;p26"/>
            <p:cNvSpPr/>
            <p:nvPr/>
          </p:nvSpPr>
          <p:spPr>
            <a:xfrm>
              <a:off x="5314968" y="1671975"/>
              <a:ext cx="1082700" cy="362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ADVERB</a:t>
              </a:r>
              <a:endParaRPr sz="1600">
                <a:solidFill>
                  <a:srgbClr val="524A83"/>
                </a:solidFill>
                <a:latin typeface="Londrina Solid"/>
                <a:ea typeface="Londrina Solid"/>
                <a:cs typeface="Londrina Solid"/>
                <a:sym typeface="Londrina Solid"/>
              </a:endParaRPr>
            </a:p>
          </p:txBody>
        </p:sp>
      </p:grpSp>
      <p:grpSp>
        <p:nvGrpSpPr>
          <p:cNvPr id="692" name="Google Shape;692;p26"/>
          <p:cNvGrpSpPr/>
          <p:nvPr/>
        </p:nvGrpSpPr>
        <p:grpSpPr>
          <a:xfrm>
            <a:off x="240265" y="594770"/>
            <a:ext cx="8575480" cy="4413142"/>
            <a:chOff x="240265" y="594770"/>
            <a:chExt cx="8575480" cy="4413142"/>
          </a:xfrm>
        </p:grpSpPr>
        <p:grpSp>
          <p:nvGrpSpPr>
            <p:cNvPr id="693" name="Google Shape;693;p26"/>
            <p:cNvGrpSpPr/>
            <p:nvPr/>
          </p:nvGrpSpPr>
          <p:grpSpPr>
            <a:xfrm>
              <a:off x="1231058" y="845129"/>
              <a:ext cx="733769" cy="564665"/>
              <a:chOff x="1663725" y="2859875"/>
              <a:chExt cx="767460" cy="488295"/>
            </a:xfrm>
          </p:grpSpPr>
          <p:sp>
            <p:nvSpPr>
              <p:cNvPr id="694" name="Google Shape;694;p26"/>
              <p:cNvSpPr/>
              <p:nvPr/>
            </p:nvSpPr>
            <p:spPr>
              <a:xfrm>
                <a:off x="1671507" y="2871450"/>
                <a:ext cx="740225" cy="464562"/>
              </a:xfrm>
              <a:custGeom>
                <a:rect b="b" l="l" r="r" t="t"/>
                <a:pathLst>
                  <a:path extrusionOk="0" h="4776" w="761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6"/>
              <p:cNvSpPr/>
              <p:nvPr/>
            </p:nvSpPr>
            <p:spPr>
              <a:xfrm>
                <a:off x="1670826" y="2961426"/>
                <a:ext cx="726510" cy="218177"/>
              </a:xfrm>
              <a:custGeom>
                <a:rect b="b" l="l" r="r" t="t"/>
                <a:pathLst>
                  <a:path extrusionOk="0" h="2243" w="7469">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6"/>
              <p:cNvSpPr/>
              <p:nvPr/>
            </p:nvSpPr>
            <p:spPr>
              <a:xfrm>
                <a:off x="2319526" y="3032142"/>
                <a:ext cx="56028" cy="111277"/>
              </a:xfrm>
              <a:custGeom>
                <a:rect b="b" l="l" r="r" t="t"/>
                <a:pathLst>
                  <a:path extrusionOk="0" h="1144" w="576">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6"/>
              <p:cNvSpPr/>
              <p:nvPr/>
            </p:nvSpPr>
            <p:spPr>
              <a:xfrm>
                <a:off x="2338104" y="3151882"/>
                <a:ext cx="28695" cy="28208"/>
              </a:xfrm>
              <a:custGeom>
                <a:rect b="b" l="l" r="r" t="t"/>
                <a:pathLst>
                  <a:path extrusionOk="0" h="290" w="295">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6"/>
              <p:cNvSpPr/>
              <p:nvPr/>
            </p:nvSpPr>
            <p:spPr>
              <a:xfrm>
                <a:off x="2369328" y="2868629"/>
                <a:ext cx="40756" cy="71493"/>
              </a:xfrm>
              <a:custGeom>
                <a:rect b="b" l="l" r="r" t="t"/>
                <a:pathLst>
                  <a:path extrusionOk="0" h="735" w="419">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6"/>
              <p:cNvSpPr/>
              <p:nvPr/>
            </p:nvSpPr>
            <p:spPr>
              <a:xfrm>
                <a:off x="1677051" y="2930105"/>
                <a:ext cx="702095" cy="209228"/>
              </a:xfrm>
              <a:custGeom>
                <a:rect b="b" l="l" r="r" t="t"/>
                <a:pathLst>
                  <a:path extrusionOk="0" h="2151" w="7218">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6"/>
              <p:cNvSpPr/>
              <p:nvPr/>
            </p:nvSpPr>
            <p:spPr>
              <a:xfrm>
                <a:off x="1663725" y="2859875"/>
                <a:ext cx="767460" cy="488295"/>
              </a:xfrm>
              <a:custGeom>
                <a:rect b="b" l="l" r="r" t="t"/>
                <a:pathLst>
                  <a:path extrusionOk="0" h="5020" w="789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6"/>
              <p:cNvSpPr/>
              <p:nvPr/>
            </p:nvSpPr>
            <p:spPr>
              <a:xfrm>
                <a:off x="1673452" y="2943333"/>
                <a:ext cx="716102" cy="216718"/>
              </a:xfrm>
              <a:custGeom>
                <a:rect b="b" l="l" r="r" t="t"/>
                <a:pathLst>
                  <a:path extrusionOk="0" h="2228" w="7362">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6"/>
              <p:cNvSpPr/>
              <p:nvPr/>
            </p:nvSpPr>
            <p:spPr>
              <a:xfrm>
                <a:off x="1724519" y="3083793"/>
                <a:ext cx="26749" cy="43869"/>
              </a:xfrm>
              <a:custGeom>
                <a:rect b="b" l="l" r="r" t="t"/>
                <a:pathLst>
                  <a:path extrusionOk="0" h="451" w="275">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6"/>
              <p:cNvSpPr/>
              <p:nvPr/>
            </p:nvSpPr>
            <p:spPr>
              <a:xfrm>
                <a:off x="1779866" y="3075525"/>
                <a:ext cx="22567" cy="30932"/>
              </a:xfrm>
              <a:custGeom>
                <a:rect b="b" l="l" r="r" t="t"/>
                <a:pathLst>
                  <a:path extrusionOk="0" h="318" w="232">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6"/>
              <p:cNvSpPr/>
              <p:nvPr/>
            </p:nvSpPr>
            <p:spPr>
              <a:xfrm>
                <a:off x="1833560" y="3052860"/>
                <a:ext cx="25096" cy="41340"/>
              </a:xfrm>
              <a:custGeom>
                <a:rect b="b" l="l" r="r" t="t"/>
                <a:pathLst>
                  <a:path extrusionOk="0" h="425" w="258">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6"/>
              <p:cNvSpPr/>
              <p:nvPr/>
            </p:nvSpPr>
            <p:spPr>
              <a:xfrm>
                <a:off x="1891047" y="3042161"/>
                <a:ext cx="20329" cy="37157"/>
              </a:xfrm>
              <a:custGeom>
                <a:rect b="b" l="l" r="r" t="t"/>
                <a:pathLst>
                  <a:path extrusionOk="0" h="382" w="209">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6"/>
              <p:cNvSpPr/>
              <p:nvPr/>
            </p:nvSpPr>
            <p:spPr>
              <a:xfrm>
                <a:off x="1942503" y="3024652"/>
                <a:ext cx="25387" cy="42118"/>
              </a:xfrm>
              <a:custGeom>
                <a:rect b="b" l="l" r="r" t="t"/>
                <a:pathLst>
                  <a:path extrusionOk="0" h="433" w="261">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6"/>
              <p:cNvSpPr/>
              <p:nvPr/>
            </p:nvSpPr>
            <p:spPr>
              <a:xfrm>
                <a:off x="2014387" y="3009964"/>
                <a:ext cx="19940" cy="42993"/>
              </a:xfrm>
              <a:custGeom>
                <a:rect b="b" l="l" r="r" t="t"/>
                <a:pathLst>
                  <a:path extrusionOk="0" h="442" w="205">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6"/>
              <p:cNvSpPr/>
              <p:nvPr/>
            </p:nvSpPr>
            <p:spPr>
              <a:xfrm>
                <a:off x="2061174" y="2994303"/>
                <a:ext cx="19065" cy="46592"/>
              </a:xfrm>
              <a:custGeom>
                <a:rect b="b" l="l" r="r" t="t"/>
                <a:pathLst>
                  <a:path extrusionOk="0" h="479" w="196">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6"/>
              <p:cNvSpPr/>
              <p:nvPr/>
            </p:nvSpPr>
            <p:spPr>
              <a:xfrm>
                <a:off x="2121385" y="2979324"/>
                <a:ext cx="17411" cy="43382"/>
              </a:xfrm>
              <a:custGeom>
                <a:rect b="b" l="l" r="r" t="t"/>
                <a:pathLst>
                  <a:path extrusionOk="0" h="446" w="179">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6"/>
              <p:cNvSpPr/>
              <p:nvPr/>
            </p:nvSpPr>
            <p:spPr>
              <a:xfrm>
                <a:off x="2164670" y="2969888"/>
                <a:ext cx="19940" cy="46690"/>
              </a:xfrm>
              <a:custGeom>
                <a:rect b="b" l="l" r="r" t="t"/>
                <a:pathLst>
                  <a:path extrusionOk="0" h="480" w="205">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6"/>
              <p:cNvSpPr/>
              <p:nvPr/>
            </p:nvSpPr>
            <p:spPr>
              <a:xfrm>
                <a:off x="2215446" y="2958216"/>
                <a:ext cx="24512" cy="49802"/>
              </a:xfrm>
              <a:custGeom>
                <a:rect b="b" l="l" r="r" t="t"/>
                <a:pathLst>
                  <a:path extrusionOk="0" h="512" w="252">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6"/>
              <p:cNvSpPr/>
              <p:nvPr/>
            </p:nvSpPr>
            <p:spPr>
              <a:xfrm>
                <a:off x="2286356" y="2938664"/>
                <a:ext cx="18287" cy="39589"/>
              </a:xfrm>
              <a:custGeom>
                <a:rect b="b" l="l" r="r" t="t"/>
                <a:pathLst>
                  <a:path extrusionOk="0" h="407" w="188">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6"/>
              <p:cNvSpPr/>
              <p:nvPr/>
            </p:nvSpPr>
            <p:spPr>
              <a:xfrm>
                <a:off x="1913614" y="3146046"/>
                <a:ext cx="32196" cy="29376"/>
              </a:xfrm>
              <a:custGeom>
                <a:rect b="b" l="l" r="r" t="t"/>
                <a:pathLst>
                  <a:path extrusionOk="0" h="302" w="331">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6"/>
              <p:cNvSpPr/>
              <p:nvPr/>
            </p:nvSpPr>
            <p:spPr>
              <a:xfrm>
                <a:off x="2098331" y="3097508"/>
                <a:ext cx="33947" cy="30446"/>
              </a:xfrm>
              <a:custGeom>
                <a:rect b="b" l="l" r="r" t="t"/>
                <a:pathLst>
                  <a:path extrusionOk="0" h="313" w="349">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6"/>
              <p:cNvSpPr/>
              <p:nvPr/>
            </p:nvSpPr>
            <p:spPr>
              <a:xfrm>
                <a:off x="1976937" y="3123090"/>
                <a:ext cx="59335" cy="25582"/>
              </a:xfrm>
              <a:custGeom>
                <a:rect b="b" l="l" r="r" t="t"/>
                <a:pathLst>
                  <a:path extrusionOk="0" h="263" w="61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6" name="Google Shape;716;p26"/>
            <p:cNvGrpSpPr/>
            <p:nvPr/>
          </p:nvGrpSpPr>
          <p:grpSpPr>
            <a:xfrm>
              <a:off x="281364" y="1008331"/>
              <a:ext cx="192515" cy="288298"/>
              <a:chOff x="1459800" y="1512500"/>
              <a:chExt cx="131625" cy="197100"/>
            </a:xfrm>
          </p:grpSpPr>
          <p:sp>
            <p:nvSpPr>
              <p:cNvPr id="717" name="Google Shape;717;p26"/>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6"/>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6"/>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6"/>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1" name="Google Shape;721;p26"/>
            <p:cNvGrpSpPr/>
            <p:nvPr/>
          </p:nvGrpSpPr>
          <p:grpSpPr>
            <a:xfrm>
              <a:off x="8623229" y="594770"/>
              <a:ext cx="192516" cy="227716"/>
              <a:chOff x="1824250" y="1008625"/>
              <a:chExt cx="144250" cy="170625"/>
            </a:xfrm>
          </p:grpSpPr>
          <p:sp>
            <p:nvSpPr>
              <p:cNvPr id="722" name="Google Shape;722;p26"/>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6"/>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4" name="Google Shape;724;p26"/>
            <p:cNvGrpSpPr/>
            <p:nvPr/>
          </p:nvGrpSpPr>
          <p:grpSpPr>
            <a:xfrm>
              <a:off x="8430794" y="4792584"/>
              <a:ext cx="192524" cy="215329"/>
              <a:chOff x="4791500" y="4541438"/>
              <a:chExt cx="163225" cy="182575"/>
            </a:xfrm>
          </p:grpSpPr>
          <p:sp>
            <p:nvSpPr>
              <p:cNvPr id="725" name="Google Shape;725;p26"/>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6"/>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7" name="Google Shape;727;p26"/>
            <p:cNvGrpSpPr/>
            <p:nvPr/>
          </p:nvGrpSpPr>
          <p:grpSpPr>
            <a:xfrm>
              <a:off x="240265" y="3494499"/>
              <a:ext cx="274707" cy="579948"/>
              <a:chOff x="304040" y="3020774"/>
              <a:chExt cx="274707" cy="579948"/>
            </a:xfrm>
          </p:grpSpPr>
          <p:sp>
            <p:nvSpPr>
              <p:cNvPr id="728" name="Google Shape;728;p26"/>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6"/>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6"/>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6"/>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6"/>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6"/>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6"/>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27"/>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740" name="Google Shape;740;p27"/>
          <p:cNvSpPr txBox="1"/>
          <p:nvPr/>
        </p:nvSpPr>
        <p:spPr>
          <a:xfrm>
            <a:off x="1715600" y="1130500"/>
            <a:ext cx="57294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Group the following words by its semantic field</a:t>
            </a:r>
            <a:endParaRPr sz="1600">
              <a:solidFill>
                <a:srgbClr val="524A83"/>
              </a:solidFill>
              <a:latin typeface="Barlow"/>
              <a:ea typeface="Barlow"/>
              <a:cs typeface="Barlow"/>
              <a:sym typeface="Barlow"/>
            </a:endParaRPr>
          </a:p>
        </p:txBody>
      </p:sp>
      <p:sp>
        <p:nvSpPr>
          <p:cNvPr id="741" name="Google Shape;741;p27"/>
          <p:cNvSpPr/>
          <p:nvPr/>
        </p:nvSpPr>
        <p:spPr>
          <a:xfrm>
            <a:off x="923400" y="1729901"/>
            <a:ext cx="7298845" cy="1025038"/>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2" name="Google Shape;742;p27"/>
          <p:cNvGrpSpPr/>
          <p:nvPr/>
        </p:nvGrpSpPr>
        <p:grpSpPr>
          <a:xfrm>
            <a:off x="1223600" y="1825150"/>
            <a:ext cx="6695900" cy="834550"/>
            <a:chOff x="1223600" y="1825150"/>
            <a:chExt cx="6695900" cy="834550"/>
          </a:xfrm>
        </p:grpSpPr>
        <p:grpSp>
          <p:nvGrpSpPr>
            <p:cNvPr id="743" name="Google Shape;743;p27"/>
            <p:cNvGrpSpPr/>
            <p:nvPr/>
          </p:nvGrpSpPr>
          <p:grpSpPr>
            <a:xfrm>
              <a:off x="1223600" y="1825150"/>
              <a:ext cx="1076850" cy="834550"/>
              <a:chOff x="1223600" y="1825150"/>
              <a:chExt cx="1076850" cy="834550"/>
            </a:xfrm>
          </p:grpSpPr>
          <p:sp>
            <p:nvSpPr>
              <p:cNvPr id="744" name="Google Shape;744;p27"/>
              <p:cNvSpPr txBox="1"/>
              <p:nvPr/>
            </p:nvSpPr>
            <p:spPr>
              <a:xfrm>
                <a:off x="1224650" y="1825150"/>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Red</a:t>
                </a:r>
                <a:endParaRPr>
                  <a:solidFill>
                    <a:srgbClr val="524A83"/>
                  </a:solidFill>
                  <a:latin typeface="Barlow"/>
                  <a:ea typeface="Barlow"/>
                  <a:cs typeface="Barlow"/>
                  <a:sym typeface="Barlow"/>
                </a:endParaRPr>
              </a:p>
            </p:txBody>
          </p:sp>
          <p:sp>
            <p:nvSpPr>
              <p:cNvPr id="745" name="Google Shape;745;p27"/>
              <p:cNvSpPr txBox="1"/>
              <p:nvPr/>
            </p:nvSpPr>
            <p:spPr>
              <a:xfrm>
                <a:off x="1223600" y="2276600"/>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Elder</a:t>
                </a:r>
                <a:endParaRPr>
                  <a:solidFill>
                    <a:srgbClr val="524A83"/>
                  </a:solidFill>
                  <a:latin typeface="Barlow"/>
                  <a:ea typeface="Barlow"/>
                  <a:cs typeface="Barlow"/>
                  <a:sym typeface="Barlow"/>
                </a:endParaRPr>
              </a:p>
            </p:txBody>
          </p:sp>
        </p:grpSp>
        <p:grpSp>
          <p:nvGrpSpPr>
            <p:cNvPr id="746" name="Google Shape;746;p27"/>
            <p:cNvGrpSpPr/>
            <p:nvPr/>
          </p:nvGrpSpPr>
          <p:grpSpPr>
            <a:xfrm>
              <a:off x="2414400" y="1825150"/>
              <a:ext cx="993000" cy="834550"/>
              <a:chOff x="2397300" y="1825150"/>
              <a:chExt cx="993000" cy="834550"/>
            </a:xfrm>
          </p:grpSpPr>
          <p:sp>
            <p:nvSpPr>
              <p:cNvPr id="747" name="Google Shape;747;p27"/>
              <p:cNvSpPr txBox="1"/>
              <p:nvPr/>
            </p:nvSpPr>
            <p:spPr>
              <a:xfrm>
                <a:off x="23973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Sunday</a:t>
                </a:r>
                <a:endParaRPr>
                  <a:solidFill>
                    <a:srgbClr val="524A83"/>
                  </a:solidFill>
                  <a:latin typeface="Barlow"/>
                  <a:ea typeface="Barlow"/>
                  <a:cs typeface="Barlow"/>
                  <a:sym typeface="Barlow"/>
                </a:endParaRPr>
              </a:p>
            </p:txBody>
          </p:sp>
          <p:sp>
            <p:nvSpPr>
              <p:cNvPr id="748" name="Google Shape;748;p27"/>
              <p:cNvSpPr txBox="1"/>
              <p:nvPr/>
            </p:nvSpPr>
            <p:spPr>
              <a:xfrm>
                <a:off x="23973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Yellow</a:t>
                </a:r>
                <a:endParaRPr>
                  <a:solidFill>
                    <a:srgbClr val="524A83"/>
                  </a:solidFill>
                  <a:latin typeface="Barlow"/>
                  <a:ea typeface="Barlow"/>
                  <a:cs typeface="Barlow"/>
                  <a:sym typeface="Barlow"/>
                </a:endParaRPr>
              </a:p>
            </p:txBody>
          </p:sp>
        </p:grpSp>
        <p:grpSp>
          <p:nvGrpSpPr>
            <p:cNvPr id="749" name="Google Shape;749;p27"/>
            <p:cNvGrpSpPr/>
            <p:nvPr/>
          </p:nvGrpSpPr>
          <p:grpSpPr>
            <a:xfrm>
              <a:off x="3521350" y="1825150"/>
              <a:ext cx="993000" cy="834550"/>
              <a:chOff x="3529600" y="1825150"/>
              <a:chExt cx="993000" cy="834550"/>
            </a:xfrm>
          </p:grpSpPr>
          <p:sp>
            <p:nvSpPr>
              <p:cNvPr id="750" name="Google Shape;750;p27"/>
              <p:cNvSpPr txBox="1"/>
              <p:nvPr/>
            </p:nvSpPr>
            <p:spPr>
              <a:xfrm>
                <a:off x="35296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Kid</a:t>
                </a:r>
                <a:endParaRPr>
                  <a:solidFill>
                    <a:srgbClr val="524A83"/>
                  </a:solidFill>
                  <a:latin typeface="Barlow"/>
                  <a:ea typeface="Barlow"/>
                  <a:cs typeface="Barlow"/>
                  <a:sym typeface="Barlow"/>
                </a:endParaRPr>
              </a:p>
            </p:txBody>
          </p:sp>
          <p:sp>
            <p:nvSpPr>
              <p:cNvPr id="751" name="Google Shape;751;p27"/>
              <p:cNvSpPr txBox="1"/>
              <p:nvPr/>
            </p:nvSpPr>
            <p:spPr>
              <a:xfrm>
                <a:off x="35296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Monday</a:t>
                </a:r>
                <a:endParaRPr>
                  <a:solidFill>
                    <a:srgbClr val="524A83"/>
                  </a:solidFill>
                  <a:latin typeface="Barlow"/>
                  <a:ea typeface="Barlow"/>
                  <a:cs typeface="Barlow"/>
                  <a:sym typeface="Barlow"/>
                </a:endParaRPr>
              </a:p>
            </p:txBody>
          </p:sp>
        </p:grpSp>
        <p:grpSp>
          <p:nvGrpSpPr>
            <p:cNvPr id="752" name="Google Shape;752;p27"/>
            <p:cNvGrpSpPr/>
            <p:nvPr/>
          </p:nvGrpSpPr>
          <p:grpSpPr>
            <a:xfrm>
              <a:off x="4628300" y="1825150"/>
              <a:ext cx="993000" cy="834550"/>
              <a:chOff x="4624875" y="1825150"/>
              <a:chExt cx="993000" cy="834550"/>
            </a:xfrm>
          </p:grpSpPr>
          <p:sp>
            <p:nvSpPr>
              <p:cNvPr id="753" name="Google Shape;753;p27"/>
              <p:cNvSpPr txBox="1"/>
              <p:nvPr/>
            </p:nvSpPr>
            <p:spPr>
              <a:xfrm>
                <a:off x="4624875"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Saturday</a:t>
                </a:r>
                <a:endParaRPr>
                  <a:solidFill>
                    <a:srgbClr val="524A83"/>
                  </a:solidFill>
                  <a:latin typeface="Barlow"/>
                  <a:ea typeface="Barlow"/>
                  <a:cs typeface="Barlow"/>
                  <a:sym typeface="Barlow"/>
                </a:endParaRPr>
              </a:p>
            </p:txBody>
          </p:sp>
          <p:sp>
            <p:nvSpPr>
              <p:cNvPr id="754" name="Google Shape;754;p27"/>
              <p:cNvSpPr txBox="1"/>
              <p:nvPr/>
            </p:nvSpPr>
            <p:spPr>
              <a:xfrm>
                <a:off x="4624875"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Violet</a:t>
                </a:r>
                <a:endParaRPr>
                  <a:solidFill>
                    <a:srgbClr val="524A83"/>
                  </a:solidFill>
                  <a:latin typeface="Barlow"/>
                  <a:ea typeface="Barlow"/>
                  <a:cs typeface="Barlow"/>
                  <a:sym typeface="Barlow"/>
                </a:endParaRPr>
              </a:p>
            </p:txBody>
          </p:sp>
        </p:grpSp>
        <p:grpSp>
          <p:nvGrpSpPr>
            <p:cNvPr id="755" name="Google Shape;755;p27"/>
            <p:cNvGrpSpPr/>
            <p:nvPr/>
          </p:nvGrpSpPr>
          <p:grpSpPr>
            <a:xfrm>
              <a:off x="5735250" y="1825150"/>
              <a:ext cx="1077300" cy="834550"/>
              <a:chOff x="5752800" y="1825150"/>
              <a:chExt cx="1077300" cy="834550"/>
            </a:xfrm>
          </p:grpSpPr>
          <p:sp>
            <p:nvSpPr>
              <p:cNvPr id="756" name="Google Shape;756;p27"/>
              <p:cNvSpPr txBox="1"/>
              <p:nvPr/>
            </p:nvSpPr>
            <p:spPr>
              <a:xfrm>
                <a:off x="5754300" y="1825150"/>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Teen</a:t>
                </a:r>
                <a:endParaRPr>
                  <a:solidFill>
                    <a:srgbClr val="524A83"/>
                  </a:solidFill>
                  <a:latin typeface="Barlow"/>
                  <a:ea typeface="Barlow"/>
                  <a:cs typeface="Barlow"/>
                  <a:sym typeface="Barlow"/>
                </a:endParaRPr>
              </a:p>
            </p:txBody>
          </p:sp>
          <p:sp>
            <p:nvSpPr>
              <p:cNvPr id="757" name="Google Shape;757;p27"/>
              <p:cNvSpPr txBox="1"/>
              <p:nvPr/>
            </p:nvSpPr>
            <p:spPr>
              <a:xfrm>
                <a:off x="5752800" y="2276600"/>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Friday</a:t>
                </a:r>
                <a:endParaRPr>
                  <a:solidFill>
                    <a:srgbClr val="524A83"/>
                  </a:solidFill>
                  <a:latin typeface="Barlow"/>
                  <a:ea typeface="Barlow"/>
                  <a:cs typeface="Barlow"/>
                  <a:sym typeface="Barlow"/>
                </a:endParaRPr>
              </a:p>
            </p:txBody>
          </p:sp>
        </p:grpSp>
        <p:grpSp>
          <p:nvGrpSpPr>
            <p:cNvPr id="758" name="Google Shape;758;p27"/>
            <p:cNvGrpSpPr/>
            <p:nvPr/>
          </p:nvGrpSpPr>
          <p:grpSpPr>
            <a:xfrm>
              <a:off x="6926500" y="1825150"/>
              <a:ext cx="993000" cy="834550"/>
              <a:chOff x="6926500" y="1825150"/>
              <a:chExt cx="993000" cy="834550"/>
            </a:xfrm>
          </p:grpSpPr>
          <p:sp>
            <p:nvSpPr>
              <p:cNvPr id="759" name="Google Shape;759;p27"/>
              <p:cNvSpPr txBox="1"/>
              <p:nvPr/>
            </p:nvSpPr>
            <p:spPr>
              <a:xfrm>
                <a:off x="69265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Blue</a:t>
                </a:r>
                <a:endParaRPr>
                  <a:solidFill>
                    <a:srgbClr val="524A83"/>
                  </a:solidFill>
                  <a:latin typeface="Barlow"/>
                  <a:ea typeface="Barlow"/>
                  <a:cs typeface="Barlow"/>
                  <a:sym typeface="Barlow"/>
                </a:endParaRPr>
              </a:p>
            </p:txBody>
          </p:sp>
          <p:sp>
            <p:nvSpPr>
              <p:cNvPr id="760" name="Google Shape;760;p27"/>
              <p:cNvSpPr txBox="1"/>
              <p:nvPr/>
            </p:nvSpPr>
            <p:spPr>
              <a:xfrm>
                <a:off x="69265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Pink</a:t>
                </a:r>
                <a:endParaRPr>
                  <a:solidFill>
                    <a:srgbClr val="524A83"/>
                  </a:solidFill>
                  <a:latin typeface="Barlow"/>
                  <a:ea typeface="Barlow"/>
                  <a:cs typeface="Barlow"/>
                  <a:sym typeface="Barlow"/>
                </a:endParaRPr>
              </a:p>
            </p:txBody>
          </p:sp>
        </p:grpSp>
      </p:grpSp>
      <p:grpSp>
        <p:nvGrpSpPr>
          <p:cNvPr id="761" name="Google Shape;761;p27"/>
          <p:cNvGrpSpPr/>
          <p:nvPr/>
        </p:nvGrpSpPr>
        <p:grpSpPr>
          <a:xfrm>
            <a:off x="923400" y="3001275"/>
            <a:ext cx="7298846" cy="1565221"/>
            <a:chOff x="923400" y="3001275"/>
            <a:chExt cx="7298846" cy="1565221"/>
          </a:xfrm>
        </p:grpSpPr>
        <p:sp>
          <p:nvSpPr>
            <p:cNvPr id="762" name="Google Shape;762;p27"/>
            <p:cNvSpPr/>
            <p:nvPr/>
          </p:nvSpPr>
          <p:spPr>
            <a:xfrm>
              <a:off x="923400" y="3001275"/>
              <a:ext cx="2321563" cy="1565221"/>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7"/>
            <p:cNvSpPr/>
            <p:nvPr/>
          </p:nvSpPr>
          <p:spPr>
            <a:xfrm>
              <a:off x="3412040" y="3001275"/>
              <a:ext cx="2321563" cy="1565221"/>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7"/>
            <p:cNvSpPr/>
            <p:nvPr/>
          </p:nvSpPr>
          <p:spPr>
            <a:xfrm>
              <a:off x="5900683" y="3001275"/>
              <a:ext cx="2321563" cy="1565221"/>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27"/>
          <p:cNvGrpSpPr/>
          <p:nvPr/>
        </p:nvGrpSpPr>
        <p:grpSpPr>
          <a:xfrm>
            <a:off x="278263" y="1441606"/>
            <a:ext cx="8389390" cy="2503618"/>
            <a:chOff x="278263" y="1441606"/>
            <a:chExt cx="8389390" cy="2503618"/>
          </a:xfrm>
        </p:grpSpPr>
        <p:grpSp>
          <p:nvGrpSpPr>
            <p:cNvPr id="766" name="Google Shape;766;p27"/>
            <p:cNvGrpSpPr/>
            <p:nvPr/>
          </p:nvGrpSpPr>
          <p:grpSpPr>
            <a:xfrm>
              <a:off x="8475139" y="1441606"/>
              <a:ext cx="192515" cy="288298"/>
              <a:chOff x="1459800" y="1512500"/>
              <a:chExt cx="131625" cy="197100"/>
            </a:xfrm>
          </p:grpSpPr>
          <p:sp>
            <p:nvSpPr>
              <p:cNvPr id="767" name="Google Shape;767;p27"/>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7"/>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7"/>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7"/>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 name="Google Shape;771;p27"/>
            <p:cNvGrpSpPr/>
            <p:nvPr/>
          </p:nvGrpSpPr>
          <p:grpSpPr>
            <a:xfrm>
              <a:off x="278263" y="3622559"/>
              <a:ext cx="288484" cy="322665"/>
              <a:chOff x="4791500" y="4541438"/>
              <a:chExt cx="163225" cy="182575"/>
            </a:xfrm>
          </p:grpSpPr>
          <p:sp>
            <p:nvSpPr>
              <p:cNvPr id="772" name="Google Shape;772;p27"/>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7"/>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74" name="Google Shape;774;p27"/>
          <p:cNvGrpSpPr/>
          <p:nvPr/>
        </p:nvGrpSpPr>
        <p:grpSpPr>
          <a:xfrm>
            <a:off x="1175325" y="3076875"/>
            <a:ext cx="1817700" cy="1014812"/>
            <a:chOff x="1175325" y="3076875"/>
            <a:chExt cx="1817700" cy="1014812"/>
          </a:xfrm>
        </p:grpSpPr>
        <p:sp>
          <p:nvSpPr>
            <p:cNvPr id="775" name="Google Shape;775;p27"/>
            <p:cNvSpPr txBox="1"/>
            <p:nvPr/>
          </p:nvSpPr>
          <p:spPr>
            <a:xfrm>
              <a:off x="1463649" y="3076875"/>
              <a:ext cx="12411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700">
                  <a:solidFill>
                    <a:srgbClr val="524A83"/>
                  </a:solidFill>
                  <a:latin typeface="Londrina Solid"/>
                  <a:ea typeface="Londrina Solid"/>
                  <a:cs typeface="Londrina Solid"/>
                  <a:sym typeface="Londrina Solid"/>
                </a:rPr>
                <a:t>COLORS</a:t>
              </a:r>
              <a:endParaRPr sz="1700">
                <a:solidFill>
                  <a:srgbClr val="524A83"/>
                </a:solidFill>
                <a:latin typeface="Londrina Solid"/>
                <a:ea typeface="Londrina Solid"/>
                <a:cs typeface="Londrina Solid"/>
                <a:sym typeface="Londrina Solid"/>
              </a:endParaRPr>
            </a:p>
          </p:txBody>
        </p:sp>
        <p:sp>
          <p:nvSpPr>
            <p:cNvPr id="776" name="Google Shape;776;p27"/>
            <p:cNvSpPr txBox="1"/>
            <p:nvPr/>
          </p:nvSpPr>
          <p:spPr>
            <a:xfrm>
              <a:off x="1175325" y="3476088"/>
              <a:ext cx="1817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arlow"/>
                  <a:ea typeface="Barlow"/>
                  <a:cs typeface="Barlow"/>
                  <a:sym typeface="Barlow"/>
                </a:rPr>
                <a:t>Here you can add your answers</a:t>
              </a:r>
              <a:endParaRPr>
                <a:solidFill>
                  <a:schemeClr val="dk1"/>
                </a:solidFill>
                <a:latin typeface="Barlow"/>
                <a:ea typeface="Barlow"/>
                <a:cs typeface="Barlow"/>
                <a:sym typeface="Barlow"/>
              </a:endParaRPr>
            </a:p>
          </p:txBody>
        </p:sp>
      </p:grpSp>
      <p:grpSp>
        <p:nvGrpSpPr>
          <p:cNvPr id="777" name="Google Shape;777;p27"/>
          <p:cNvGrpSpPr/>
          <p:nvPr/>
        </p:nvGrpSpPr>
        <p:grpSpPr>
          <a:xfrm>
            <a:off x="3663975" y="3076875"/>
            <a:ext cx="1817700" cy="1014812"/>
            <a:chOff x="3663975" y="3076875"/>
            <a:chExt cx="1817700" cy="1014812"/>
          </a:xfrm>
        </p:grpSpPr>
        <p:sp>
          <p:nvSpPr>
            <p:cNvPr id="778" name="Google Shape;778;p27"/>
            <p:cNvSpPr txBox="1"/>
            <p:nvPr/>
          </p:nvSpPr>
          <p:spPr>
            <a:xfrm>
              <a:off x="3952320" y="3076875"/>
              <a:ext cx="12411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700">
                  <a:solidFill>
                    <a:srgbClr val="524A83"/>
                  </a:solidFill>
                  <a:latin typeface="Londrina Solid"/>
                  <a:ea typeface="Londrina Solid"/>
                  <a:cs typeface="Londrina Solid"/>
                  <a:sym typeface="Londrina Solid"/>
                </a:rPr>
                <a:t>DAYS</a:t>
              </a:r>
              <a:endParaRPr sz="1700">
                <a:solidFill>
                  <a:srgbClr val="524A83"/>
                </a:solidFill>
                <a:latin typeface="Londrina Solid"/>
                <a:ea typeface="Londrina Solid"/>
                <a:cs typeface="Londrina Solid"/>
                <a:sym typeface="Londrina Solid"/>
              </a:endParaRPr>
            </a:p>
          </p:txBody>
        </p:sp>
        <p:sp>
          <p:nvSpPr>
            <p:cNvPr id="779" name="Google Shape;779;p27"/>
            <p:cNvSpPr txBox="1"/>
            <p:nvPr/>
          </p:nvSpPr>
          <p:spPr>
            <a:xfrm>
              <a:off x="3663975" y="3476088"/>
              <a:ext cx="1817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arlow"/>
                  <a:ea typeface="Barlow"/>
                  <a:cs typeface="Barlow"/>
                  <a:sym typeface="Barlow"/>
                </a:rPr>
                <a:t>Here you can add your answers</a:t>
              </a:r>
              <a:endParaRPr>
                <a:solidFill>
                  <a:schemeClr val="dk1"/>
                </a:solidFill>
                <a:latin typeface="Barlow"/>
                <a:ea typeface="Barlow"/>
                <a:cs typeface="Barlow"/>
                <a:sym typeface="Barlow"/>
              </a:endParaRPr>
            </a:p>
          </p:txBody>
        </p:sp>
      </p:grpSp>
      <p:grpSp>
        <p:nvGrpSpPr>
          <p:cNvPr id="780" name="Google Shape;780;p27"/>
          <p:cNvGrpSpPr/>
          <p:nvPr/>
        </p:nvGrpSpPr>
        <p:grpSpPr>
          <a:xfrm>
            <a:off x="6152625" y="3076875"/>
            <a:ext cx="1817700" cy="1014812"/>
            <a:chOff x="6152625" y="3076875"/>
            <a:chExt cx="1817700" cy="1014812"/>
          </a:xfrm>
        </p:grpSpPr>
        <p:sp>
          <p:nvSpPr>
            <p:cNvPr id="781" name="Google Shape;781;p27"/>
            <p:cNvSpPr txBox="1"/>
            <p:nvPr/>
          </p:nvSpPr>
          <p:spPr>
            <a:xfrm>
              <a:off x="6440963" y="3076875"/>
              <a:ext cx="12411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700">
                  <a:solidFill>
                    <a:srgbClr val="524A83"/>
                  </a:solidFill>
                  <a:latin typeface="Londrina Solid"/>
                  <a:ea typeface="Londrina Solid"/>
                  <a:cs typeface="Londrina Solid"/>
                  <a:sym typeface="Londrina Solid"/>
                </a:rPr>
                <a:t>AGE</a:t>
              </a:r>
              <a:endParaRPr sz="1700">
                <a:solidFill>
                  <a:srgbClr val="524A83"/>
                </a:solidFill>
                <a:latin typeface="Londrina Solid"/>
                <a:ea typeface="Londrina Solid"/>
                <a:cs typeface="Londrina Solid"/>
                <a:sym typeface="Londrina Solid"/>
              </a:endParaRPr>
            </a:p>
          </p:txBody>
        </p:sp>
        <p:sp>
          <p:nvSpPr>
            <p:cNvPr id="782" name="Google Shape;782;p27"/>
            <p:cNvSpPr txBox="1"/>
            <p:nvPr/>
          </p:nvSpPr>
          <p:spPr>
            <a:xfrm>
              <a:off x="6152625" y="3476088"/>
              <a:ext cx="1817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latin typeface="Barlow"/>
                  <a:ea typeface="Barlow"/>
                  <a:cs typeface="Barlow"/>
                  <a:sym typeface="Barlow"/>
                </a:rPr>
                <a:t>Here you can add your answers</a:t>
              </a:r>
              <a:endParaRPr>
                <a:solidFill>
                  <a:schemeClr val="dk1"/>
                </a:solidFill>
                <a:latin typeface="Barlow"/>
                <a:ea typeface="Barlow"/>
                <a:cs typeface="Barlow"/>
                <a:sym typeface="Barlow"/>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28"/>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788" name="Google Shape;788;p28"/>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Match the nouns on the left with the nouns on the right</a:t>
            </a:r>
            <a:endParaRPr sz="1600">
              <a:solidFill>
                <a:srgbClr val="524A83"/>
              </a:solidFill>
              <a:latin typeface="Barlow"/>
              <a:ea typeface="Barlow"/>
              <a:cs typeface="Barlow"/>
              <a:sym typeface="Barlow"/>
            </a:endParaRPr>
          </a:p>
        </p:txBody>
      </p:sp>
      <p:sp>
        <p:nvSpPr>
          <p:cNvPr id="789" name="Google Shape;789;p28"/>
          <p:cNvSpPr/>
          <p:nvPr/>
        </p:nvSpPr>
        <p:spPr>
          <a:xfrm>
            <a:off x="5230925" y="3001629"/>
            <a:ext cx="20436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MACHINE</a:t>
            </a:r>
            <a:endParaRPr sz="1600">
              <a:solidFill>
                <a:srgbClr val="524A83"/>
              </a:solidFill>
              <a:latin typeface="Londrina Solid"/>
              <a:ea typeface="Londrina Solid"/>
              <a:cs typeface="Londrina Solid"/>
              <a:sym typeface="Londrina Solid"/>
            </a:endParaRPr>
          </a:p>
        </p:txBody>
      </p:sp>
      <p:sp>
        <p:nvSpPr>
          <p:cNvPr id="790" name="Google Shape;790;p28"/>
          <p:cNvSpPr/>
          <p:nvPr/>
        </p:nvSpPr>
        <p:spPr>
          <a:xfrm>
            <a:off x="5230925" y="1727975"/>
            <a:ext cx="20436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CASE</a:t>
            </a:r>
            <a:endParaRPr sz="1600">
              <a:solidFill>
                <a:srgbClr val="524A83"/>
              </a:solidFill>
              <a:latin typeface="Londrina Solid"/>
              <a:ea typeface="Londrina Solid"/>
              <a:cs typeface="Londrina Solid"/>
              <a:sym typeface="Londrina Solid"/>
            </a:endParaRPr>
          </a:p>
        </p:txBody>
      </p:sp>
      <p:sp>
        <p:nvSpPr>
          <p:cNvPr id="791" name="Google Shape;791;p28"/>
          <p:cNvSpPr/>
          <p:nvPr/>
        </p:nvSpPr>
        <p:spPr>
          <a:xfrm>
            <a:off x="5230925" y="2364802"/>
            <a:ext cx="20436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MAP</a:t>
            </a:r>
            <a:endParaRPr sz="1600">
              <a:solidFill>
                <a:srgbClr val="524A83"/>
              </a:solidFill>
              <a:latin typeface="Londrina Solid"/>
              <a:ea typeface="Londrina Solid"/>
              <a:cs typeface="Londrina Solid"/>
              <a:sym typeface="Londrina Solid"/>
            </a:endParaRPr>
          </a:p>
        </p:txBody>
      </p:sp>
      <p:sp>
        <p:nvSpPr>
          <p:cNvPr id="792" name="Google Shape;792;p28"/>
          <p:cNvSpPr/>
          <p:nvPr/>
        </p:nvSpPr>
        <p:spPr>
          <a:xfrm>
            <a:off x="5230925" y="3638452"/>
            <a:ext cx="20436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HOLIDAYS</a:t>
            </a:r>
            <a:endParaRPr sz="1600">
              <a:solidFill>
                <a:srgbClr val="524A83"/>
              </a:solidFill>
              <a:latin typeface="Londrina Solid"/>
              <a:ea typeface="Londrina Solid"/>
              <a:cs typeface="Londrina Solid"/>
              <a:sym typeface="Londrina Solid"/>
            </a:endParaRPr>
          </a:p>
        </p:txBody>
      </p:sp>
      <p:sp>
        <p:nvSpPr>
          <p:cNvPr id="793" name="Google Shape;793;p28"/>
          <p:cNvSpPr/>
          <p:nvPr/>
        </p:nvSpPr>
        <p:spPr>
          <a:xfrm>
            <a:off x="5230925" y="4275275"/>
            <a:ext cx="2043600" cy="502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JUICE</a:t>
            </a:r>
            <a:endParaRPr sz="1600">
              <a:solidFill>
                <a:srgbClr val="524A83"/>
              </a:solidFill>
              <a:latin typeface="Londrina Solid"/>
              <a:ea typeface="Londrina Solid"/>
              <a:cs typeface="Londrina Solid"/>
              <a:sym typeface="Londrina Solid"/>
            </a:endParaRPr>
          </a:p>
        </p:txBody>
      </p:sp>
      <p:sp>
        <p:nvSpPr>
          <p:cNvPr id="794" name="Google Shape;794;p28"/>
          <p:cNvSpPr/>
          <p:nvPr/>
        </p:nvSpPr>
        <p:spPr>
          <a:xfrm>
            <a:off x="1886975" y="3001629"/>
            <a:ext cx="2043600" cy="502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MIND</a:t>
            </a:r>
            <a:endParaRPr sz="1600">
              <a:solidFill>
                <a:srgbClr val="524A83"/>
              </a:solidFill>
              <a:latin typeface="Londrina Solid"/>
              <a:ea typeface="Londrina Solid"/>
              <a:cs typeface="Londrina Solid"/>
              <a:sym typeface="Londrina Solid"/>
            </a:endParaRPr>
          </a:p>
        </p:txBody>
      </p:sp>
      <p:sp>
        <p:nvSpPr>
          <p:cNvPr id="795" name="Google Shape;795;p28"/>
          <p:cNvSpPr/>
          <p:nvPr/>
        </p:nvSpPr>
        <p:spPr>
          <a:xfrm>
            <a:off x="1886975" y="1727975"/>
            <a:ext cx="2043600" cy="502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SUMMER</a:t>
            </a:r>
            <a:endParaRPr sz="1600">
              <a:solidFill>
                <a:srgbClr val="524A83"/>
              </a:solidFill>
              <a:latin typeface="Londrina Solid"/>
              <a:ea typeface="Londrina Solid"/>
              <a:cs typeface="Londrina Solid"/>
              <a:sym typeface="Londrina Solid"/>
            </a:endParaRPr>
          </a:p>
        </p:txBody>
      </p:sp>
      <p:sp>
        <p:nvSpPr>
          <p:cNvPr id="796" name="Google Shape;796;p28"/>
          <p:cNvSpPr/>
          <p:nvPr/>
        </p:nvSpPr>
        <p:spPr>
          <a:xfrm>
            <a:off x="1886975" y="2364802"/>
            <a:ext cx="2043600" cy="502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PENCIL</a:t>
            </a:r>
            <a:endParaRPr sz="1600">
              <a:solidFill>
                <a:srgbClr val="524A83"/>
              </a:solidFill>
              <a:latin typeface="Londrina Solid"/>
              <a:ea typeface="Londrina Solid"/>
              <a:cs typeface="Londrina Solid"/>
              <a:sym typeface="Londrina Solid"/>
            </a:endParaRPr>
          </a:p>
        </p:txBody>
      </p:sp>
      <p:sp>
        <p:nvSpPr>
          <p:cNvPr id="797" name="Google Shape;797;p28"/>
          <p:cNvSpPr/>
          <p:nvPr/>
        </p:nvSpPr>
        <p:spPr>
          <a:xfrm>
            <a:off x="1886975" y="3638452"/>
            <a:ext cx="2043600" cy="502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WASHING</a:t>
            </a:r>
            <a:endParaRPr sz="1600">
              <a:solidFill>
                <a:srgbClr val="524A83"/>
              </a:solidFill>
              <a:latin typeface="Londrina Solid"/>
              <a:ea typeface="Londrina Solid"/>
              <a:cs typeface="Londrina Solid"/>
              <a:sym typeface="Londrina Solid"/>
            </a:endParaRPr>
          </a:p>
        </p:txBody>
      </p:sp>
      <p:sp>
        <p:nvSpPr>
          <p:cNvPr id="798" name="Google Shape;798;p28"/>
          <p:cNvSpPr/>
          <p:nvPr/>
        </p:nvSpPr>
        <p:spPr>
          <a:xfrm>
            <a:off x="1886975" y="4275275"/>
            <a:ext cx="2043600" cy="502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ORANGE</a:t>
            </a:r>
            <a:endParaRPr sz="1600">
              <a:solidFill>
                <a:srgbClr val="524A83"/>
              </a:solidFill>
              <a:latin typeface="Londrina Solid"/>
              <a:ea typeface="Londrina Solid"/>
              <a:cs typeface="Londrina Solid"/>
              <a:sym typeface="Londrina Solid"/>
            </a:endParaRPr>
          </a:p>
        </p:txBody>
      </p:sp>
      <p:grpSp>
        <p:nvGrpSpPr>
          <p:cNvPr id="799" name="Google Shape;799;p28"/>
          <p:cNvGrpSpPr/>
          <p:nvPr/>
        </p:nvGrpSpPr>
        <p:grpSpPr>
          <a:xfrm>
            <a:off x="305037" y="408937"/>
            <a:ext cx="8477947" cy="4041647"/>
            <a:chOff x="305037" y="408937"/>
            <a:chExt cx="8477947" cy="4041647"/>
          </a:xfrm>
        </p:grpSpPr>
        <p:grpSp>
          <p:nvGrpSpPr>
            <p:cNvPr id="800" name="Google Shape;800;p28"/>
            <p:cNvGrpSpPr/>
            <p:nvPr/>
          </p:nvGrpSpPr>
          <p:grpSpPr>
            <a:xfrm rot="1161111">
              <a:off x="767554" y="4024238"/>
              <a:ext cx="311691" cy="341767"/>
              <a:chOff x="1550700" y="3464725"/>
              <a:chExt cx="173325" cy="190050"/>
            </a:xfrm>
          </p:grpSpPr>
          <p:sp>
            <p:nvSpPr>
              <p:cNvPr id="801" name="Google Shape;801;p28"/>
              <p:cNvSpPr/>
              <p:nvPr/>
            </p:nvSpPr>
            <p:spPr>
              <a:xfrm>
                <a:off x="1555525" y="3469100"/>
                <a:ext cx="164075" cy="181250"/>
              </a:xfrm>
              <a:custGeom>
                <a:rect b="b" l="l" r="r" t="t"/>
                <a:pathLst>
                  <a:path extrusionOk="0" h="7250" w="6563">
                    <a:moveTo>
                      <a:pt x="2058" y="389"/>
                    </a:moveTo>
                    <a:lnTo>
                      <a:pt x="2055" y="392"/>
                    </a:lnTo>
                    <a:lnTo>
                      <a:pt x="2051" y="392"/>
                    </a:lnTo>
                    <a:lnTo>
                      <a:pt x="2058" y="389"/>
                    </a:lnTo>
                    <a:close/>
                    <a:moveTo>
                      <a:pt x="3450" y="1424"/>
                    </a:moveTo>
                    <a:cubicBezTo>
                      <a:pt x="3510" y="1424"/>
                      <a:pt x="3571" y="1426"/>
                      <a:pt x="3633" y="1433"/>
                    </a:cubicBezTo>
                    <a:cubicBezTo>
                      <a:pt x="3780" y="1470"/>
                      <a:pt x="3927" y="1530"/>
                      <a:pt x="4068" y="1590"/>
                    </a:cubicBezTo>
                    <a:cubicBezTo>
                      <a:pt x="4128" y="1616"/>
                      <a:pt x="4185" y="1643"/>
                      <a:pt x="4245" y="1670"/>
                    </a:cubicBezTo>
                    <a:cubicBezTo>
                      <a:pt x="4349" y="1720"/>
                      <a:pt x="4456" y="1771"/>
                      <a:pt x="4553" y="1834"/>
                    </a:cubicBezTo>
                    <a:cubicBezTo>
                      <a:pt x="4623" y="1894"/>
                      <a:pt x="4690" y="1958"/>
                      <a:pt x="4750" y="2028"/>
                    </a:cubicBezTo>
                    <a:cubicBezTo>
                      <a:pt x="4814" y="2135"/>
                      <a:pt x="4871" y="2249"/>
                      <a:pt x="4921" y="2359"/>
                    </a:cubicBezTo>
                    <a:cubicBezTo>
                      <a:pt x="4968" y="2466"/>
                      <a:pt x="5014" y="2570"/>
                      <a:pt x="5058" y="2677"/>
                    </a:cubicBezTo>
                    <a:cubicBezTo>
                      <a:pt x="5088" y="2767"/>
                      <a:pt x="5115" y="2864"/>
                      <a:pt x="5131" y="2958"/>
                    </a:cubicBezTo>
                    <a:cubicBezTo>
                      <a:pt x="5138" y="3112"/>
                      <a:pt x="5138" y="3265"/>
                      <a:pt x="5135" y="3419"/>
                    </a:cubicBezTo>
                    <a:cubicBezTo>
                      <a:pt x="5131" y="3623"/>
                      <a:pt x="5122" y="3827"/>
                      <a:pt x="5094" y="4031"/>
                    </a:cubicBezTo>
                    <a:cubicBezTo>
                      <a:pt x="5078" y="4122"/>
                      <a:pt x="5058" y="4208"/>
                      <a:pt x="5034" y="4299"/>
                    </a:cubicBezTo>
                    <a:cubicBezTo>
                      <a:pt x="5017" y="4366"/>
                      <a:pt x="5001" y="4436"/>
                      <a:pt x="4981" y="4503"/>
                    </a:cubicBezTo>
                    <a:cubicBezTo>
                      <a:pt x="4954" y="4577"/>
                      <a:pt x="4931" y="4646"/>
                      <a:pt x="4907" y="4720"/>
                    </a:cubicBezTo>
                    <a:cubicBezTo>
                      <a:pt x="4901" y="4737"/>
                      <a:pt x="4894" y="4753"/>
                      <a:pt x="4887" y="4770"/>
                    </a:cubicBezTo>
                    <a:cubicBezTo>
                      <a:pt x="4814" y="4918"/>
                      <a:pt x="4733" y="5058"/>
                      <a:pt x="4650" y="5199"/>
                    </a:cubicBezTo>
                    <a:cubicBezTo>
                      <a:pt x="4573" y="5329"/>
                      <a:pt x="4483" y="5449"/>
                      <a:pt x="4392" y="5566"/>
                    </a:cubicBezTo>
                    <a:lnTo>
                      <a:pt x="4382" y="5580"/>
                    </a:lnTo>
                    <a:cubicBezTo>
                      <a:pt x="4262" y="5432"/>
                      <a:pt x="4142" y="5289"/>
                      <a:pt x="4021" y="5142"/>
                    </a:cubicBezTo>
                    <a:cubicBezTo>
                      <a:pt x="3881" y="4971"/>
                      <a:pt x="3744" y="4801"/>
                      <a:pt x="3606" y="4626"/>
                    </a:cubicBezTo>
                    <a:cubicBezTo>
                      <a:pt x="3492" y="4486"/>
                      <a:pt x="3386" y="4339"/>
                      <a:pt x="3272" y="4195"/>
                    </a:cubicBezTo>
                    <a:cubicBezTo>
                      <a:pt x="3138" y="4035"/>
                      <a:pt x="3011" y="3870"/>
                      <a:pt x="2874" y="3714"/>
                    </a:cubicBezTo>
                    <a:cubicBezTo>
                      <a:pt x="2734" y="3549"/>
                      <a:pt x="2593" y="3386"/>
                      <a:pt x="2453" y="3222"/>
                    </a:cubicBezTo>
                    <a:cubicBezTo>
                      <a:pt x="2336" y="3081"/>
                      <a:pt x="2222" y="2938"/>
                      <a:pt x="2112" y="2791"/>
                    </a:cubicBezTo>
                    <a:cubicBezTo>
                      <a:pt x="1987" y="2633"/>
                      <a:pt x="1864" y="2476"/>
                      <a:pt x="1743" y="2316"/>
                    </a:cubicBezTo>
                    <a:lnTo>
                      <a:pt x="1737" y="2302"/>
                    </a:lnTo>
                    <a:cubicBezTo>
                      <a:pt x="1697" y="2245"/>
                      <a:pt x="1657" y="2189"/>
                      <a:pt x="1617" y="2132"/>
                    </a:cubicBezTo>
                    <a:cubicBezTo>
                      <a:pt x="1580" y="2081"/>
                      <a:pt x="1539" y="2028"/>
                      <a:pt x="1506" y="1971"/>
                    </a:cubicBezTo>
                    <a:cubicBezTo>
                      <a:pt x="1536" y="1961"/>
                      <a:pt x="1566" y="1944"/>
                      <a:pt x="1596" y="1934"/>
                    </a:cubicBezTo>
                    <a:cubicBezTo>
                      <a:pt x="1717" y="1888"/>
                      <a:pt x="1840" y="1848"/>
                      <a:pt x="1964" y="1807"/>
                    </a:cubicBezTo>
                    <a:cubicBezTo>
                      <a:pt x="2132" y="1754"/>
                      <a:pt x="2302" y="1723"/>
                      <a:pt x="2469" y="1680"/>
                    </a:cubicBezTo>
                    <a:cubicBezTo>
                      <a:pt x="2633" y="1640"/>
                      <a:pt x="2790" y="1576"/>
                      <a:pt x="2951" y="1519"/>
                    </a:cubicBezTo>
                    <a:cubicBezTo>
                      <a:pt x="3075" y="1476"/>
                      <a:pt x="3205" y="1446"/>
                      <a:pt x="3336" y="1426"/>
                    </a:cubicBezTo>
                    <a:cubicBezTo>
                      <a:pt x="3374" y="1425"/>
                      <a:pt x="3412" y="1424"/>
                      <a:pt x="3450" y="1424"/>
                    </a:cubicBezTo>
                    <a:close/>
                    <a:moveTo>
                      <a:pt x="3506" y="1"/>
                    </a:moveTo>
                    <a:cubicBezTo>
                      <a:pt x="3348" y="1"/>
                      <a:pt x="3189" y="20"/>
                      <a:pt x="3035" y="42"/>
                    </a:cubicBezTo>
                    <a:cubicBezTo>
                      <a:pt x="2717" y="91"/>
                      <a:pt x="2426" y="235"/>
                      <a:pt x="2132" y="359"/>
                    </a:cubicBezTo>
                    <a:cubicBezTo>
                      <a:pt x="2031" y="392"/>
                      <a:pt x="1931" y="419"/>
                      <a:pt x="1834" y="456"/>
                    </a:cubicBezTo>
                    <a:cubicBezTo>
                      <a:pt x="1657" y="519"/>
                      <a:pt x="1486" y="590"/>
                      <a:pt x="1316" y="664"/>
                    </a:cubicBezTo>
                    <a:cubicBezTo>
                      <a:pt x="1205" y="710"/>
                      <a:pt x="1095" y="757"/>
                      <a:pt x="988" y="804"/>
                    </a:cubicBezTo>
                    <a:cubicBezTo>
                      <a:pt x="931" y="831"/>
                      <a:pt x="874" y="857"/>
                      <a:pt x="820" y="894"/>
                    </a:cubicBezTo>
                    <a:cubicBezTo>
                      <a:pt x="730" y="954"/>
                      <a:pt x="623" y="1021"/>
                      <a:pt x="576" y="1128"/>
                    </a:cubicBezTo>
                    <a:cubicBezTo>
                      <a:pt x="573" y="1141"/>
                      <a:pt x="567" y="1152"/>
                      <a:pt x="563" y="1161"/>
                    </a:cubicBezTo>
                    <a:cubicBezTo>
                      <a:pt x="499" y="1172"/>
                      <a:pt x="439" y="1195"/>
                      <a:pt x="382" y="1226"/>
                    </a:cubicBezTo>
                    <a:cubicBezTo>
                      <a:pt x="349" y="1246"/>
                      <a:pt x="315" y="1266"/>
                      <a:pt x="289" y="1289"/>
                    </a:cubicBezTo>
                    <a:cubicBezTo>
                      <a:pt x="68" y="1473"/>
                      <a:pt x="1" y="1797"/>
                      <a:pt x="141" y="2055"/>
                    </a:cubicBezTo>
                    <a:cubicBezTo>
                      <a:pt x="242" y="2249"/>
                      <a:pt x="349" y="2442"/>
                      <a:pt x="470" y="2626"/>
                    </a:cubicBezTo>
                    <a:cubicBezTo>
                      <a:pt x="593" y="2811"/>
                      <a:pt x="717" y="2995"/>
                      <a:pt x="840" y="3182"/>
                    </a:cubicBezTo>
                    <a:cubicBezTo>
                      <a:pt x="1081" y="3543"/>
                      <a:pt x="1339" y="3898"/>
                      <a:pt x="1610" y="4236"/>
                    </a:cubicBezTo>
                    <a:cubicBezTo>
                      <a:pt x="1861" y="4546"/>
                      <a:pt x="2115" y="4854"/>
                      <a:pt x="2353" y="5179"/>
                    </a:cubicBezTo>
                    <a:cubicBezTo>
                      <a:pt x="2593" y="5509"/>
                      <a:pt x="2841" y="5837"/>
                      <a:pt x="3095" y="6162"/>
                    </a:cubicBezTo>
                    <a:cubicBezTo>
                      <a:pt x="3222" y="6322"/>
                      <a:pt x="3345" y="6483"/>
                      <a:pt x="3472" y="6644"/>
                    </a:cubicBezTo>
                    <a:cubicBezTo>
                      <a:pt x="3532" y="6720"/>
                      <a:pt x="3593" y="6794"/>
                      <a:pt x="3657" y="6871"/>
                    </a:cubicBezTo>
                    <a:cubicBezTo>
                      <a:pt x="3683" y="6904"/>
                      <a:pt x="3710" y="6937"/>
                      <a:pt x="3740" y="6968"/>
                    </a:cubicBezTo>
                    <a:cubicBezTo>
                      <a:pt x="3753" y="6988"/>
                      <a:pt x="3770" y="7001"/>
                      <a:pt x="3790" y="7018"/>
                    </a:cubicBezTo>
                    <a:cubicBezTo>
                      <a:pt x="3890" y="7098"/>
                      <a:pt x="3991" y="7189"/>
                      <a:pt x="4125" y="7215"/>
                    </a:cubicBezTo>
                    <a:cubicBezTo>
                      <a:pt x="4196" y="7231"/>
                      <a:pt x="4268" y="7249"/>
                      <a:pt x="4342" y="7249"/>
                    </a:cubicBezTo>
                    <a:cubicBezTo>
                      <a:pt x="4348" y="7249"/>
                      <a:pt x="4353" y="7249"/>
                      <a:pt x="4359" y="7249"/>
                    </a:cubicBezTo>
                    <a:cubicBezTo>
                      <a:pt x="4368" y="7249"/>
                      <a:pt x="4377" y="7249"/>
                      <a:pt x="4385" y="7249"/>
                    </a:cubicBezTo>
                    <a:cubicBezTo>
                      <a:pt x="4449" y="7249"/>
                      <a:pt x="4511" y="7239"/>
                      <a:pt x="4573" y="7221"/>
                    </a:cubicBezTo>
                    <a:cubicBezTo>
                      <a:pt x="4636" y="7198"/>
                      <a:pt x="4704" y="7172"/>
                      <a:pt x="4767" y="7145"/>
                    </a:cubicBezTo>
                    <a:cubicBezTo>
                      <a:pt x="4797" y="7135"/>
                      <a:pt x="4821" y="7118"/>
                      <a:pt x="4847" y="7098"/>
                    </a:cubicBezTo>
                    <a:cubicBezTo>
                      <a:pt x="4914" y="7054"/>
                      <a:pt x="4977" y="7005"/>
                      <a:pt x="5041" y="6954"/>
                    </a:cubicBezTo>
                    <a:cubicBezTo>
                      <a:pt x="5078" y="6924"/>
                      <a:pt x="5111" y="6891"/>
                      <a:pt x="5145" y="6857"/>
                    </a:cubicBezTo>
                    <a:cubicBezTo>
                      <a:pt x="5208" y="6797"/>
                      <a:pt x="5269" y="6730"/>
                      <a:pt x="5322" y="6664"/>
                    </a:cubicBezTo>
                    <a:cubicBezTo>
                      <a:pt x="5419" y="6546"/>
                      <a:pt x="5519" y="6426"/>
                      <a:pt x="5610" y="6302"/>
                    </a:cubicBezTo>
                    <a:cubicBezTo>
                      <a:pt x="5667" y="6229"/>
                      <a:pt x="5727" y="6155"/>
                      <a:pt x="5780" y="6074"/>
                    </a:cubicBezTo>
                    <a:cubicBezTo>
                      <a:pt x="5887" y="5907"/>
                      <a:pt x="5994" y="5737"/>
                      <a:pt x="6085" y="5560"/>
                    </a:cubicBezTo>
                    <a:cubicBezTo>
                      <a:pt x="6155" y="5419"/>
                      <a:pt x="6212" y="5272"/>
                      <a:pt x="6272" y="5125"/>
                    </a:cubicBezTo>
                    <a:cubicBezTo>
                      <a:pt x="6289" y="5085"/>
                      <a:pt x="6302" y="5041"/>
                      <a:pt x="6315" y="4998"/>
                    </a:cubicBezTo>
                    <a:cubicBezTo>
                      <a:pt x="6329" y="4958"/>
                      <a:pt x="6342" y="4918"/>
                      <a:pt x="6355" y="4878"/>
                    </a:cubicBezTo>
                    <a:cubicBezTo>
                      <a:pt x="6392" y="4744"/>
                      <a:pt x="6429" y="4610"/>
                      <a:pt x="6456" y="4469"/>
                    </a:cubicBezTo>
                    <a:cubicBezTo>
                      <a:pt x="6506" y="4228"/>
                      <a:pt x="6536" y="3984"/>
                      <a:pt x="6550" y="3740"/>
                    </a:cubicBezTo>
                    <a:cubicBezTo>
                      <a:pt x="6559" y="3533"/>
                      <a:pt x="6563" y="3325"/>
                      <a:pt x="6559" y="3118"/>
                    </a:cubicBezTo>
                    <a:cubicBezTo>
                      <a:pt x="6559" y="2891"/>
                      <a:pt x="6539" y="2666"/>
                      <a:pt x="6479" y="2446"/>
                    </a:cubicBezTo>
                    <a:cubicBezTo>
                      <a:pt x="6426" y="2249"/>
                      <a:pt x="6339" y="2061"/>
                      <a:pt x="6262" y="1871"/>
                    </a:cubicBezTo>
                    <a:cubicBezTo>
                      <a:pt x="6192" y="1693"/>
                      <a:pt x="6101" y="1527"/>
                      <a:pt x="6011" y="1356"/>
                    </a:cubicBezTo>
                    <a:cubicBezTo>
                      <a:pt x="5891" y="1135"/>
                      <a:pt x="5713" y="961"/>
                      <a:pt x="5529" y="797"/>
                    </a:cubicBezTo>
                    <a:cubicBezTo>
                      <a:pt x="5419" y="697"/>
                      <a:pt x="5302" y="607"/>
                      <a:pt x="5168" y="539"/>
                    </a:cubicBezTo>
                    <a:cubicBezTo>
                      <a:pt x="5125" y="516"/>
                      <a:pt x="5078" y="493"/>
                      <a:pt x="5031" y="469"/>
                    </a:cubicBezTo>
                    <a:cubicBezTo>
                      <a:pt x="4804" y="359"/>
                      <a:pt x="4570" y="249"/>
                      <a:pt x="4329" y="162"/>
                    </a:cubicBezTo>
                    <a:cubicBezTo>
                      <a:pt x="4262" y="135"/>
                      <a:pt x="4195" y="111"/>
                      <a:pt x="4125" y="91"/>
                    </a:cubicBezTo>
                    <a:cubicBezTo>
                      <a:pt x="3964" y="45"/>
                      <a:pt x="3797" y="18"/>
                      <a:pt x="3626" y="5"/>
                    </a:cubicBezTo>
                    <a:cubicBezTo>
                      <a:pt x="3586" y="2"/>
                      <a:pt x="3546" y="1"/>
                      <a:pt x="3506"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8"/>
              <p:cNvSpPr/>
              <p:nvPr/>
            </p:nvSpPr>
            <p:spPr>
              <a:xfrm>
                <a:off x="1550700" y="3464725"/>
                <a:ext cx="173325" cy="190050"/>
              </a:xfrm>
              <a:custGeom>
                <a:rect b="b" l="l" r="r" t="t"/>
                <a:pathLst>
                  <a:path extrusionOk="0" h="7602" w="6933">
                    <a:moveTo>
                      <a:pt x="3648" y="1776"/>
                    </a:moveTo>
                    <a:cubicBezTo>
                      <a:pt x="3699" y="1776"/>
                      <a:pt x="3748" y="1777"/>
                      <a:pt x="3796" y="1782"/>
                    </a:cubicBezTo>
                    <a:cubicBezTo>
                      <a:pt x="3923" y="1815"/>
                      <a:pt x="4047" y="1865"/>
                      <a:pt x="4187" y="1922"/>
                    </a:cubicBezTo>
                    <a:cubicBezTo>
                      <a:pt x="4247" y="1949"/>
                      <a:pt x="4304" y="1975"/>
                      <a:pt x="4361" y="2006"/>
                    </a:cubicBezTo>
                    <a:lnTo>
                      <a:pt x="4398" y="2023"/>
                    </a:lnTo>
                    <a:cubicBezTo>
                      <a:pt x="4485" y="2063"/>
                      <a:pt x="4568" y="2103"/>
                      <a:pt x="4639" y="2149"/>
                    </a:cubicBezTo>
                    <a:cubicBezTo>
                      <a:pt x="4702" y="2206"/>
                      <a:pt x="4756" y="2256"/>
                      <a:pt x="4803" y="2307"/>
                    </a:cubicBezTo>
                    <a:cubicBezTo>
                      <a:pt x="4853" y="2397"/>
                      <a:pt x="4900" y="2491"/>
                      <a:pt x="4954" y="2608"/>
                    </a:cubicBezTo>
                    <a:cubicBezTo>
                      <a:pt x="5000" y="2711"/>
                      <a:pt x="5047" y="2815"/>
                      <a:pt x="5084" y="2906"/>
                    </a:cubicBezTo>
                    <a:cubicBezTo>
                      <a:pt x="5114" y="2999"/>
                      <a:pt x="5137" y="3079"/>
                      <a:pt x="5150" y="3153"/>
                    </a:cubicBezTo>
                    <a:cubicBezTo>
                      <a:pt x="5157" y="3293"/>
                      <a:pt x="5154" y="3440"/>
                      <a:pt x="5150" y="3591"/>
                    </a:cubicBezTo>
                    <a:cubicBezTo>
                      <a:pt x="5147" y="3821"/>
                      <a:pt x="5137" y="4009"/>
                      <a:pt x="5117" y="4173"/>
                    </a:cubicBezTo>
                    <a:cubicBezTo>
                      <a:pt x="5100" y="4260"/>
                      <a:pt x="5080" y="4343"/>
                      <a:pt x="5057" y="4427"/>
                    </a:cubicBezTo>
                    <a:lnTo>
                      <a:pt x="5040" y="4494"/>
                    </a:lnTo>
                    <a:cubicBezTo>
                      <a:pt x="5030" y="4537"/>
                      <a:pt x="5020" y="4581"/>
                      <a:pt x="5007" y="4621"/>
                    </a:cubicBezTo>
                    <a:lnTo>
                      <a:pt x="4933" y="4842"/>
                    </a:lnTo>
                    <a:cubicBezTo>
                      <a:pt x="4929" y="4855"/>
                      <a:pt x="4923" y="4868"/>
                      <a:pt x="4923" y="4868"/>
                    </a:cubicBezTo>
                    <a:cubicBezTo>
                      <a:pt x="4849" y="5013"/>
                      <a:pt x="4769" y="5153"/>
                      <a:pt x="4689" y="5286"/>
                    </a:cubicBezTo>
                    <a:cubicBezTo>
                      <a:pt x="4653" y="5346"/>
                      <a:pt x="4612" y="5410"/>
                      <a:pt x="4568" y="5470"/>
                    </a:cubicBezTo>
                    <a:cubicBezTo>
                      <a:pt x="4495" y="5383"/>
                      <a:pt x="4425" y="5293"/>
                      <a:pt x="4352" y="5206"/>
                    </a:cubicBezTo>
                    <a:cubicBezTo>
                      <a:pt x="4211" y="5036"/>
                      <a:pt x="4074" y="4865"/>
                      <a:pt x="3937" y="4695"/>
                    </a:cubicBezTo>
                    <a:cubicBezTo>
                      <a:pt x="3886" y="4631"/>
                      <a:pt x="3839" y="4567"/>
                      <a:pt x="3790" y="4504"/>
                    </a:cubicBezTo>
                    <a:cubicBezTo>
                      <a:pt x="3729" y="4423"/>
                      <a:pt x="3665" y="4340"/>
                      <a:pt x="3599" y="4260"/>
                    </a:cubicBezTo>
                    <a:lnTo>
                      <a:pt x="3572" y="4223"/>
                    </a:lnTo>
                    <a:cubicBezTo>
                      <a:pt x="3449" y="4073"/>
                      <a:pt x="3328" y="3922"/>
                      <a:pt x="3201" y="3775"/>
                    </a:cubicBezTo>
                    <a:lnTo>
                      <a:pt x="2779" y="3283"/>
                    </a:lnTo>
                    <a:cubicBezTo>
                      <a:pt x="2676" y="3159"/>
                      <a:pt x="2575" y="3029"/>
                      <a:pt x="2475" y="2902"/>
                    </a:cubicBezTo>
                    <a:lnTo>
                      <a:pt x="2408" y="2815"/>
                    </a:lnTo>
                    <a:cubicBezTo>
                      <a:pt x="2298" y="2674"/>
                      <a:pt x="2188" y="2531"/>
                      <a:pt x="2074" y="2377"/>
                    </a:cubicBezTo>
                    <a:lnTo>
                      <a:pt x="1970" y="2230"/>
                    </a:lnTo>
                    <a:cubicBezTo>
                      <a:pt x="2050" y="2203"/>
                      <a:pt x="2131" y="2176"/>
                      <a:pt x="2211" y="2149"/>
                    </a:cubicBezTo>
                    <a:cubicBezTo>
                      <a:pt x="2314" y="2116"/>
                      <a:pt x="2418" y="2092"/>
                      <a:pt x="2529" y="2069"/>
                    </a:cubicBezTo>
                    <a:cubicBezTo>
                      <a:pt x="2589" y="2056"/>
                      <a:pt x="2646" y="2043"/>
                      <a:pt x="2706" y="2026"/>
                    </a:cubicBezTo>
                    <a:cubicBezTo>
                      <a:pt x="2839" y="1992"/>
                      <a:pt x="2970" y="1946"/>
                      <a:pt x="3097" y="1898"/>
                    </a:cubicBezTo>
                    <a:lnTo>
                      <a:pt x="3201" y="1862"/>
                    </a:lnTo>
                    <a:cubicBezTo>
                      <a:pt x="3304" y="1825"/>
                      <a:pt x="3415" y="1798"/>
                      <a:pt x="3545" y="1778"/>
                    </a:cubicBezTo>
                    <a:cubicBezTo>
                      <a:pt x="3580" y="1777"/>
                      <a:pt x="3614" y="1776"/>
                      <a:pt x="3648" y="1776"/>
                    </a:cubicBezTo>
                    <a:close/>
                    <a:moveTo>
                      <a:pt x="3638" y="1424"/>
                    </a:moveTo>
                    <a:cubicBezTo>
                      <a:pt x="3600" y="1424"/>
                      <a:pt x="3561" y="1425"/>
                      <a:pt x="3522" y="1427"/>
                    </a:cubicBezTo>
                    <a:lnTo>
                      <a:pt x="3502" y="1427"/>
                    </a:lnTo>
                    <a:cubicBezTo>
                      <a:pt x="3348" y="1450"/>
                      <a:pt x="3211" y="1484"/>
                      <a:pt x="3083" y="1531"/>
                    </a:cubicBezTo>
                    <a:lnTo>
                      <a:pt x="2977" y="1567"/>
                    </a:lnTo>
                    <a:cubicBezTo>
                      <a:pt x="2853" y="1614"/>
                      <a:pt x="2739" y="1654"/>
                      <a:pt x="2619" y="1685"/>
                    </a:cubicBezTo>
                    <a:cubicBezTo>
                      <a:pt x="2562" y="1702"/>
                      <a:pt x="2505" y="1711"/>
                      <a:pt x="2452" y="1725"/>
                    </a:cubicBezTo>
                    <a:cubicBezTo>
                      <a:pt x="2338" y="1751"/>
                      <a:pt x="2220" y="1778"/>
                      <a:pt x="2097" y="1818"/>
                    </a:cubicBezTo>
                    <a:cubicBezTo>
                      <a:pt x="1973" y="1858"/>
                      <a:pt x="1850" y="1898"/>
                      <a:pt x="1719" y="1946"/>
                    </a:cubicBezTo>
                    <a:lnTo>
                      <a:pt x="1442" y="2069"/>
                    </a:lnTo>
                    <a:lnTo>
                      <a:pt x="1549" y="2243"/>
                    </a:lnTo>
                    <a:cubicBezTo>
                      <a:pt x="1572" y="2279"/>
                      <a:pt x="1598" y="2316"/>
                      <a:pt x="1629" y="2353"/>
                    </a:cubicBezTo>
                    <a:lnTo>
                      <a:pt x="1796" y="2594"/>
                    </a:lnTo>
                    <a:cubicBezTo>
                      <a:pt x="1907" y="2741"/>
                      <a:pt x="2017" y="2889"/>
                      <a:pt x="2131" y="3032"/>
                    </a:cubicBezTo>
                    <a:lnTo>
                      <a:pt x="2197" y="3119"/>
                    </a:lnTo>
                    <a:cubicBezTo>
                      <a:pt x="2298" y="3247"/>
                      <a:pt x="2405" y="3383"/>
                      <a:pt x="2512" y="3511"/>
                    </a:cubicBezTo>
                    <a:lnTo>
                      <a:pt x="2933" y="4002"/>
                    </a:lnTo>
                    <a:cubicBezTo>
                      <a:pt x="3057" y="4146"/>
                      <a:pt x="3177" y="4297"/>
                      <a:pt x="3298" y="4443"/>
                    </a:cubicBezTo>
                    <a:lnTo>
                      <a:pt x="3328" y="4480"/>
                    </a:lnTo>
                    <a:cubicBezTo>
                      <a:pt x="3388" y="4557"/>
                      <a:pt x="3452" y="4638"/>
                      <a:pt x="3512" y="4718"/>
                    </a:cubicBezTo>
                    <a:cubicBezTo>
                      <a:pt x="3562" y="4781"/>
                      <a:pt x="3612" y="4848"/>
                      <a:pt x="3662" y="4912"/>
                    </a:cubicBezTo>
                    <a:cubicBezTo>
                      <a:pt x="3799" y="5086"/>
                      <a:pt x="3940" y="5260"/>
                      <a:pt x="4080" y="5430"/>
                    </a:cubicBezTo>
                    <a:cubicBezTo>
                      <a:pt x="4201" y="5578"/>
                      <a:pt x="4321" y="5721"/>
                      <a:pt x="4441" y="5865"/>
                    </a:cubicBezTo>
                    <a:lnTo>
                      <a:pt x="4579" y="6029"/>
                    </a:lnTo>
                    <a:lnTo>
                      <a:pt x="4739" y="5831"/>
                    </a:lnTo>
                    <a:cubicBezTo>
                      <a:pt x="4826" y="5715"/>
                      <a:pt x="4917" y="5594"/>
                      <a:pt x="4994" y="5464"/>
                    </a:cubicBezTo>
                    <a:cubicBezTo>
                      <a:pt x="5074" y="5326"/>
                      <a:pt x="5161" y="5179"/>
                      <a:pt x="5244" y="5013"/>
                    </a:cubicBezTo>
                    <a:cubicBezTo>
                      <a:pt x="5251" y="4992"/>
                      <a:pt x="5261" y="4972"/>
                      <a:pt x="5267" y="4952"/>
                    </a:cubicBezTo>
                    <a:lnTo>
                      <a:pt x="5341" y="4732"/>
                    </a:lnTo>
                    <a:cubicBezTo>
                      <a:pt x="5358" y="4681"/>
                      <a:pt x="5368" y="4631"/>
                      <a:pt x="5381" y="4581"/>
                    </a:cubicBezTo>
                    <a:lnTo>
                      <a:pt x="5398" y="4517"/>
                    </a:lnTo>
                    <a:cubicBezTo>
                      <a:pt x="5421" y="4427"/>
                      <a:pt x="5445" y="4333"/>
                      <a:pt x="5462" y="4230"/>
                    </a:cubicBezTo>
                    <a:cubicBezTo>
                      <a:pt x="5488" y="4042"/>
                      <a:pt x="5499" y="3841"/>
                      <a:pt x="5505" y="3588"/>
                    </a:cubicBezTo>
                    <a:cubicBezTo>
                      <a:pt x="5505" y="3437"/>
                      <a:pt x="5508" y="3280"/>
                      <a:pt x="5502" y="3126"/>
                    </a:cubicBezTo>
                    <a:lnTo>
                      <a:pt x="5499" y="3106"/>
                    </a:lnTo>
                    <a:cubicBezTo>
                      <a:pt x="5482" y="3009"/>
                      <a:pt x="5455" y="2909"/>
                      <a:pt x="5415" y="2785"/>
                    </a:cubicBezTo>
                    <a:cubicBezTo>
                      <a:pt x="5368" y="2674"/>
                      <a:pt x="5321" y="2568"/>
                      <a:pt x="5275" y="2460"/>
                    </a:cubicBezTo>
                    <a:cubicBezTo>
                      <a:pt x="5221" y="2347"/>
                      <a:pt x="5164" y="2223"/>
                      <a:pt x="5094" y="2109"/>
                    </a:cubicBezTo>
                    <a:lnTo>
                      <a:pt x="5077" y="2086"/>
                    </a:lnTo>
                    <a:cubicBezTo>
                      <a:pt x="5014" y="2019"/>
                      <a:pt x="4946" y="1949"/>
                      <a:pt x="4863" y="1878"/>
                    </a:cubicBezTo>
                    <a:lnTo>
                      <a:pt x="4843" y="1862"/>
                    </a:lnTo>
                    <a:cubicBezTo>
                      <a:pt x="4749" y="1798"/>
                      <a:pt x="4649" y="1751"/>
                      <a:pt x="4552" y="1705"/>
                    </a:cubicBezTo>
                    <a:lnTo>
                      <a:pt x="4515" y="1688"/>
                    </a:lnTo>
                    <a:cubicBezTo>
                      <a:pt x="4455" y="1657"/>
                      <a:pt x="4395" y="1631"/>
                      <a:pt x="4327" y="1601"/>
                    </a:cubicBezTo>
                    <a:cubicBezTo>
                      <a:pt x="4197" y="1547"/>
                      <a:pt x="4034" y="1477"/>
                      <a:pt x="3866" y="1437"/>
                    </a:cubicBezTo>
                    <a:lnTo>
                      <a:pt x="3843" y="1433"/>
                    </a:lnTo>
                    <a:cubicBezTo>
                      <a:pt x="3776" y="1427"/>
                      <a:pt x="3708" y="1424"/>
                      <a:pt x="3638" y="1424"/>
                    </a:cubicBezTo>
                    <a:close/>
                    <a:moveTo>
                      <a:pt x="3681" y="352"/>
                    </a:moveTo>
                    <a:cubicBezTo>
                      <a:pt x="3723" y="352"/>
                      <a:pt x="3764" y="353"/>
                      <a:pt x="3806" y="357"/>
                    </a:cubicBezTo>
                    <a:cubicBezTo>
                      <a:pt x="3977" y="370"/>
                      <a:pt x="4127" y="397"/>
                      <a:pt x="4271" y="437"/>
                    </a:cubicBezTo>
                    <a:cubicBezTo>
                      <a:pt x="4335" y="453"/>
                      <a:pt x="4398" y="477"/>
                      <a:pt x="4462" y="501"/>
                    </a:cubicBezTo>
                    <a:cubicBezTo>
                      <a:pt x="4693" y="584"/>
                      <a:pt x="4909" y="688"/>
                      <a:pt x="5150" y="802"/>
                    </a:cubicBezTo>
                    <a:cubicBezTo>
                      <a:pt x="5181" y="819"/>
                      <a:pt x="5210" y="831"/>
                      <a:pt x="5241" y="848"/>
                    </a:cubicBezTo>
                    <a:lnTo>
                      <a:pt x="5281" y="868"/>
                    </a:lnTo>
                    <a:cubicBezTo>
                      <a:pt x="5385" y="922"/>
                      <a:pt x="5485" y="995"/>
                      <a:pt x="5605" y="1103"/>
                    </a:cubicBezTo>
                    <a:cubicBezTo>
                      <a:pt x="5769" y="1250"/>
                      <a:pt x="5940" y="1410"/>
                      <a:pt x="6050" y="1614"/>
                    </a:cubicBezTo>
                    <a:cubicBezTo>
                      <a:pt x="6130" y="1768"/>
                      <a:pt x="6224" y="1938"/>
                      <a:pt x="6294" y="2113"/>
                    </a:cubicBezTo>
                    <a:lnTo>
                      <a:pt x="6338" y="2226"/>
                    </a:lnTo>
                    <a:cubicBezTo>
                      <a:pt x="6402" y="2377"/>
                      <a:pt x="6462" y="2520"/>
                      <a:pt x="6502" y="2668"/>
                    </a:cubicBezTo>
                    <a:cubicBezTo>
                      <a:pt x="6552" y="2845"/>
                      <a:pt x="6575" y="3046"/>
                      <a:pt x="6579" y="3293"/>
                    </a:cubicBezTo>
                    <a:cubicBezTo>
                      <a:pt x="6579" y="3514"/>
                      <a:pt x="6575" y="3715"/>
                      <a:pt x="6565" y="3905"/>
                    </a:cubicBezTo>
                    <a:cubicBezTo>
                      <a:pt x="6555" y="4136"/>
                      <a:pt x="6525" y="4374"/>
                      <a:pt x="6475" y="4611"/>
                    </a:cubicBezTo>
                    <a:cubicBezTo>
                      <a:pt x="6451" y="4728"/>
                      <a:pt x="6422" y="4845"/>
                      <a:pt x="6388" y="4965"/>
                    </a:cubicBezTo>
                    <a:lnTo>
                      <a:pt x="6378" y="5009"/>
                    </a:lnTo>
                    <a:cubicBezTo>
                      <a:pt x="6371" y="5033"/>
                      <a:pt x="6361" y="5056"/>
                      <a:pt x="6354" y="5082"/>
                    </a:cubicBezTo>
                    <a:lnTo>
                      <a:pt x="6328" y="5163"/>
                    </a:lnTo>
                    <a:cubicBezTo>
                      <a:pt x="6321" y="5186"/>
                      <a:pt x="6314" y="5209"/>
                      <a:pt x="6304" y="5233"/>
                    </a:cubicBezTo>
                    <a:lnTo>
                      <a:pt x="6274" y="5303"/>
                    </a:lnTo>
                    <a:cubicBezTo>
                      <a:pt x="6224" y="5427"/>
                      <a:pt x="6178" y="5541"/>
                      <a:pt x="6121" y="5655"/>
                    </a:cubicBezTo>
                    <a:cubicBezTo>
                      <a:pt x="6044" y="5802"/>
                      <a:pt x="5953" y="5956"/>
                      <a:pt x="5826" y="6152"/>
                    </a:cubicBezTo>
                    <a:cubicBezTo>
                      <a:pt x="5789" y="6209"/>
                      <a:pt x="5749" y="6263"/>
                      <a:pt x="5709" y="6313"/>
                    </a:cubicBezTo>
                    <a:lnTo>
                      <a:pt x="5662" y="6373"/>
                    </a:lnTo>
                    <a:cubicBezTo>
                      <a:pt x="5579" y="6487"/>
                      <a:pt x="5485" y="6601"/>
                      <a:pt x="5395" y="6711"/>
                    </a:cubicBezTo>
                    <a:lnTo>
                      <a:pt x="5378" y="6728"/>
                    </a:lnTo>
                    <a:cubicBezTo>
                      <a:pt x="5324" y="6794"/>
                      <a:pt x="5271" y="6855"/>
                      <a:pt x="5218" y="6905"/>
                    </a:cubicBezTo>
                    <a:lnTo>
                      <a:pt x="5198" y="6925"/>
                    </a:lnTo>
                    <a:cubicBezTo>
                      <a:pt x="5174" y="6949"/>
                      <a:pt x="5150" y="6972"/>
                      <a:pt x="5124" y="6992"/>
                    </a:cubicBezTo>
                    <a:cubicBezTo>
                      <a:pt x="5064" y="7039"/>
                      <a:pt x="5003" y="7086"/>
                      <a:pt x="4933" y="7132"/>
                    </a:cubicBezTo>
                    <a:cubicBezTo>
                      <a:pt x="4920" y="7143"/>
                      <a:pt x="4903" y="7156"/>
                      <a:pt x="4897" y="7160"/>
                    </a:cubicBezTo>
                    <a:cubicBezTo>
                      <a:pt x="4833" y="7183"/>
                      <a:pt x="4769" y="7206"/>
                      <a:pt x="4716" y="7226"/>
                    </a:cubicBezTo>
                    <a:cubicBezTo>
                      <a:pt x="4674" y="7240"/>
                      <a:pt x="4630" y="7247"/>
                      <a:pt x="4575" y="7247"/>
                    </a:cubicBezTo>
                    <a:cubicBezTo>
                      <a:pt x="4565" y="7247"/>
                      <a:pt x="4553" y="7247"/>
                      <a:pt x="4542" y="7246"/>
                    </a:cubicBezTo>
                    <a:cubicBezTo>
                      <a:pt x="4536" y="7247"/>
                      <a:pt x="4530" y="7247"/>
                      <a:pt x="4524" y="7247"/>
                    </a:cubicBezTo>
                    <a:cubicBezTo>
                      <a:pt x="4484" y="7247"/>
                      <a:pt x="4437" y="7238"/>
                      <a:pt x="4388" y="7226"/>
                    </a:cubicBezTo>
                    <a:lnTo>
                      <a:pt x="4352" y="7220"/>
                    </a:lnTo>
                    <a:cubicBezTo>
                      <a:pt x="4274" y="7203"/>
                      <a:pt x="4197" y="7140"/>
                      <a:pt x="4117" y="7072"/>
                    </a:cubicBezTo>
                    <a:lnTo>
                      <a:pt x="4094" y="7055"/>
                    </a:lnTo>
                    <a:cubicBezTo>
                      <a:pt x="4083" y="7046"/>
                      <a:pt x="4074" y="7039"/>
                      <a:pt x="4063" y="7026"/>
                    </a:cubicBezTo>
                    <a:cubicBezTo>
                      <a:pt x="4040" y="6999"/>
                      <a:pt x="4017" y="6972"/>
                      <a:pt x="3986" y="6935"/>
                    </a:cubicBezTo>
                    <a:cubicBezTo>
                      <a:pt x="3937" y="6872"/>
                      <a:pt x="3886" y="6811"/>
                      <a:pt x="3836" y="6751"/>
                    </a:cubicBezTo>
                    <a:lnTo>
                      <a:pt x="3803" y="6708"/>
                    </a:lnTo>
                    <a:cubicBezTo>
                      <a:pt x="3719" y="6601"/>
                      <a:pt x="3636" y="6497"/>
                      <a:pt x="3552" y="6390"/>
                    </a:cubicBezTo>
                    <a:lnTo>
                      <a:pt x="3428" y="6229"/>
                    </a:lnTo>
                    <a:cubicBezTo>
                      <a:pt x="3184" y="5919"/>
                      <a:pt x="2943" y="5598"/>
                      <a:pt x="2686" y="5249"/>
                    </a:cubicBezTo>
                    <a:cubicBezTo>
                      <a:pt x="2485" y="4979"/>
                      <a:pt x="2274" y="4715"/>
                      <a:pt x="2067" y="4457"/>
                    </a:cubicBezTo>
                    <a:lnTo>
                      <a:pt x="1940" y="4300"/>
                    </a:lnTo>
                    <a:cubicBezTo>
                      <a:pt x="1686" y="3985"/>
                      <a:pt x="1438" y="3644"/>
                      <a:pt x="1177" y="3256"/>
                    </a:cubicBezTo>
                    <a:cubicBezTo>
                      <a:pt x="1053" y="3072"/>
                      <a:pt x="933" y="2889"/>
                      <a:pt x="809" y="2705"/>
                    </a:cubicBezTo>
                    <a:cubicBezTo>
                      <a:pt x="686" y="2514"/>
                      <a:pt x="579" y="2316"/>
                      <a:pt x="488" y="2149"/>
                    </a:cubicBezTo>
                    <a:cubicBezTo>
                      <a:pt x="391" y="1962"/>
                      <a:pt x="435" y="1731"/>
                      <a:pt x="592" y="1601"/>
                    </a:cubicBezTo>
                    <a:cubicBezTo>
                      <a:pt x="615" y="1584"/>
                      <a:pt x="635" y="1567"/>
                      <a:pt x="659" y="1554"/>
                    </a:cubicBezTo>
                    <a:cubicBezTo>
                      <a:pt x="699" y="1534"/>
                      <a:pt x="743" y="1517"/>
                      <a:pt x="786" y="1511"/>
                    </a:cubicBezTo>
                    <a:lnTo>
                      <a:pt x="883" y="1484"/>
                    </a:lnTo>
                    <a:lnTo>
                      <a:pt x="930" y="1376"/>
                    </a:lnTo>
                    <a:cubicBezTo>
                      <a:pt x="953" y="1323"/>
                      <a:pt x="1024" y="1273"/>
                      <a:pt x="1094" y="1226"/>
                    </a:cubicBezTo>
                    <a:lnTo>
                      <a:pt x="1114" y="1213"/>
                    </a:lnTo>
                    <a:cubicBezTo>
                      <a:pt x="1151" y="1186"/>
                      <a:pt x="1197" y="1166"/>
                      <a:pt x="1254" y="1140"/>
                    </a:cubicBezTo>
                    <a:cubicBezTo>
                      <a:pt x="1334" y="1103"/>
                      <a:pt x="1415" y="1069"/>
                      <a:pt x="1495" y="1035"/>
                    </a:cubicBezTo>
                    <a:lnTo>
                      <a:pt x="1575" y="999"/>
                    </a:lnTo>
                    <a:cubicBezTo>
                      <a:pt x="1716" y="942"/>
                      <a:pt x="1896" y="865"/>
                      <a:pt x="2087" y="795"/>
                    </a:cubicBezTo>
                    <a:cubicBezTo>
                      <a:pt x="2144" y="774"/>
                      <a:pt x="2197" y="758"/>
                      <a:pt x="2254" y="742"/>
                    </a:cubicBezTo>
                    <a:cubicBezTo>
                      <a:pt x="2265" y="738"/>
                      <a:pt x="2277" y="734"/>
                      <a:pt x="2291" y="731"/>
                    </a:cubicBezTo>
                    <a:lnTo>
                      <a:pt x="2294" y="738"/>
                    </a:lnTo>
                    <a:lnTo>
                      <a:pt x="2318" y="728"/>
                    </a:lnTo>
                    <a:lnTo>
                      <a:pt x="2318" y="721"/>
                    </a:lnTo>
                    <a:cubicBezTo>
                      <a:pt x="2341" y="714"/>
                      <a:pt x="2365" y="708"/>
                      <a:pt x="2391" y="698"/>
                    </a:cubicBezTo>
                    <a:lnTo>
                      <a:pt x="2538" y="634"/>
                    </a:lnTo>
                    <a:cubicBezTo>
                      <a:pt x="2782" y="527"/>
                      <a:pt x="3010" y="427"/>
                      <a:pt x="3254" y="390"/>
                    </a:cubicBezTo>
                    <a:cubicBezTo>
                      <a:pt x="3384" y="372"/>
                      <a:pt x="3533" y="352"/>
                      <a:pt x="3681" y="352"/>
                    </a:cubicBezTo>
                    <a:close/>
                    <a:moveTo>
                      <a:pt x="3691" y="0"/>
                    </a:moveTo>
                    <a:cubicBezTo>
                      <a:pt x="3518" y="0"/>
                      <a:pt x="3348" y="22"/>
                      <a:pt x="3201" y="42"/>
                    </a:cubicBezTo>
                    <a:cubicBezTo>
                      <a:pt x="2913" y="86"/>
                      <a:pt x="2652" y="200"/>
                      <a:pt x="2401" y="310"/>
                    </a:cubicBezTo>
                    <a:lnTo>
                      <a:pt x="2268" y="367"/>
                    </a:lnTo>
                    <a:cubicBezTo>
                      <a:pt x="2228" y="380"/>
                      <a:pt x="2191" y="393"/>
                      <a:pt x="2151" y="404"/>
                    </a:cubicBezTo>
                    <a:cubicBezTo>
                      <a:pt x="2090" y="424"/>
                      <a:pt x="2027" y="444"/>
                      <a:pt x="1967" y="464"/>
                    </a:cubicBezTo>
                    <a:cubicBezTo>
                      <a:pt x="1769" y="538"/>
                      <a:pt x="1582" y="618"/>
                      <a:pt x="1438" y="678"/>
                    </a:cubicBezTo>
                    <a:lnTo>
                      <a:pt x="1358" y="711"/>
                    </a:lnTo>
                    <a:cubicBezTo>
                      <a:pt x="1274" y="748"/>
                      <a:pt x="1191" y="782"/>
                      <a:pt x="1097" y="825"/>
                    </a:cubicBezTo>
                    <a:cubicBezTo>
                      <a:pt x="1041" y="852"/>
                      <a:pt x="976" y="882"/>
                      <a:pt x="913" y="922"/>
                    </a:cubicBezTo>
                    <a:lnTo>
                      <a:pt x="893" y="935"/>
                    </a:lnTo>
                    <a:cubicBezTo>
                      <a:pt x="806" y="995"/>
                      <a:pt x="703" y="1069"/>
                      <a:pt x="632" y="1186"/>
                    </a:cubicBezTo>
                    <a:cubicBezTo>
                      <a:pt x="585" y="1200"/>
                      <a:pt x="535" y="1220"/>
                      <a:pt x="492" y="1246"/>
                    </a:cubicBezTo>
                    <a:cubicBezTo>
                      <a:pt x="448" y="1270"/>
                      <a:pt x="408" y="1296"/>
                      <a:pt x="368" y="1330"/>
                    </a:cubicBezTo>
                    <a:cubicBezTo>
                      <a:pt x="81" y="1567"/>
                      <a:pt x="0" y="1982"/>
                      <a:pt x="178" y="2313"/>
                    </a:cubicBezTo>
                    <a:cubicBezTo>
                      <a:pt x="271" y="2491"/>
                      <a:pt x="385" y="2698"/>
                      <a:pt x="519" y="2898"/>
                    </a:cubicBezTo>
                    <a:cubicBezTo>
                      <a:pt x="639" y="3082"/>
                      <a:pt x="763" y="3270"/>
                      <a:pt x="886" y="3454"/>
                    </a:cubicBezTo>
                    <a:cubicBezTo>
                      <a:pt x="1151" y="3849"/>
                      <a:pt x="1405" y="4196"/>
                      <a:pt x="1666" y="4520"/>
                    </a:cubicBezTo>
                    <a:lnTo>
                      <a:pt x="1793" y="4678"/>
                    </a:lnTo>
                    <a:cubicBezTo>
                      <a:pt x="1997" y="4932"/>
                      <a:pt x="2208" y="5193"/>
                      <a:pt x="2401" y="5457"/>
                    </a:cubicBezTo>
                    <a:cubicBezTo>
                      <a:pt x="2662" y="5811"/>
                      <a:pt x="2907" y="6132"/>
                      <a:pt x="3151" y="6444"/>
                    </a:cubicBezTo>
                    <a:lnTo>
                      <a:pt x="3274" y="6604"/>
                    </a:lnTo>
                    <a:cubicBezTo>
                      <a:pt x="3358" y="6711"/>
                      <a:pt x="3445" y="6822"/>
                      <a:pt x="3529" y="6928"/>
                    </a:cubicBezTo>
                    <a:lnTo>
                      <a:pt x="3562" y="6969"/>
                    </a:lnTo>
                    <a:cubicBezTo>
                      <a:pt x="3612" y="7032"/>
                      <a:pt x="3662" y="7095"/>
                      <a:pt x="3722" y="7166"/>
                    </a:cubicBezTo>
                    <a:cubicBezTo>
                      <a:pt x="3750" y="7200"/>
                      <a:pt x="3773" y="7229"/>
                      <a:pt x="3799" y="7260"/>
                    </a:cubicBezTo>
                    <a:cubicBezTo>
                      <a:pt x="3823" y="7286"/>
                      <a:pt x="3846" y="7307"/>
                      <a:pt x="3873" y="7327"/>
                    </a:cubicBezTo>
                    <a:lnTo>
                      <a:pt x="3893" y="7347"/>
                    </a:lnTo>
                    <a:cubicBezTo>
                      <a:pt x="3997" y="7430"/>
                      <a:pt x="4117" y="7527"/>
                      <a:pt x="4281" y="7564"/>
                    </a:cubicBezTo>
                    <a:lnTo>
                      <a:pt x="4315" y="7571"/>
                    </a:lnTo>
                    <a:cubicBezTo>
                      <a:pt x="4378" y="7584"/>
                      <a:pt x="4452" y="7601"/>
                      <a:pt x="4522" y="7601"/>
                    </a:cubicBezTo>
                    <a:lnTo>
                      <a:pt x="4545" y="7601"/>
                    </a:lnTo>
                    <a:cubicBezTo>
                      <a:pt x="4639" y="7601"/>
                      <a:pt x="4729" y="7591"/>
                      <a:pt x="4829" y="7561"/>
                    </a:cubicBezTo>
                    <a:cubicBezTo>
                      <a:pt x="4893" y="7537"/>
                      <a:pt x="4960" y="7510"/>
                      <a:pt x="5023" y="7484"/>
                    </a:cubicBezTo>
                    <a:cubicBezTo>
                      <a:pt x="5070" y="7467"/>
                      <a:pt x="5104" y="7444"/>
                      <a:pt x="5137" y="7421"/>
                    </a:cubicBezTo>
                    <a:cubicBezTo>
                      <a:pt x="5207" y="7373"/>
                      <a:pt x="5275" y="7320"/>
                      <a:pt x="5341" y="7270"/>
                    </a:cubicBezTo>
                    <a:cubicBezTo>
                      <a:pt x="5378" y="7240"/>
                      <a:pt x="5411" y="7206"/>
                      <a:pt x="5445" y="7176"/>
                    </a:cubicBezTo>
                    <a:lnTo>
                      <a:pt x="5462" y="7160"/>
                    </a:lnTo>
                    <a:cubicBezTo>
                      <a:pt x="5525" y="7095"/>
                      <a:pt x="5588" y="7026"/>
                      <a:pt x="5652" y="6952"/>
                    </a:cubicBezTo>
                    <a:lnTo>
                      <a:pt x="5666" y="6935"/>
                    </a:lnTo>
                    <a:cubicBezTo>
                      <a:pt x="5759" y="6819"/>
                      <a:pt x="5857" y="6705"/>
                      <a:pt x="5943" y="6584"/>
                    </a:cubicBezTo>
                    <a:lnTo>
                      <a:pt x="5987" y="6527"/>
                    </a:lnTo>
                    <a:cubicBezTo>
                      <a:pt x="6033" y="6467"/>
                      <a:pt x="6080" y="6407"/>
                      <a:pt x="6121" y="6347"/>
                    </a:cubicBezTo>
                    <a:cubicBezTo>
                      <a:pt x="6258" y="6136"/>
                      <a:pt x="6351" y="5972"/>
                      <a:pt x="6434" y="5811"/>
                    </a:cubicBezTo>
                    <a:cubicBezTo>
                      <a:pt x="6495" y="5688"/>
                      <a:pt x="6548" y="5561"/>
                      <a:pt x="6599" y="5437"/>
                    </a:cubicBezTo>
                    <a:lnTo>
                      <a:pt x="6629" y="5367"/>
                    </a:lnTo>
                    <a:cubicBezTo>
                      <a:pt x="6642" y="5334"/>
                      <a:pt x="6652" y="5300"/>
                      <a:pt x="6662" y="5266"/>
                    </a:cubicBezTo>
                    <a:lnTo>
                      <a:pt x="6686" y="5196"/>
                    </a:lnTo>
                    <a:cubicBezTo>
                      <a:pt x="6699" y="5166"/>
                      <a:pt x="6709" y="5133"/>
                      <a:pt x="6719" y="5099"/>
                    </a:cubicBezTo>
                    <a:lnTo>
                      <a:pt x="6729" y="5056"/>
                    </a:lnTo>
                    <a:cubicBezTo>
                      <a:pt x="6763" y="4935"/>
                      <a:pt x="6796" y="4808"/>
                      <a:pt x="6820" y="4681"/>
                    </a:cubicBezTo>
                    <a:cubicBezTo>
                      <a:pt x="6873" y="4423"/>
                      <a:pt x="6906" y="4170"/>
                      <a:pt x="6916" y="3925"/>
                    </a:cubicBezTo>
                    <a:cubicBezTo>
                      <a:pt x="6926" y="3724"/>
                      <a:pt x="6933" y="3517"/>
                      <a:pt x="6930" y="3290"/>
                    </a:cubicBezTo>
                    <a:cubicBezTo>
                      <a:pt x="6926" y="3009"/>
                      <a:pt x="6900" y="2781"/>
                      <a:pt x="6843" y="2574"/>
                    </a:cubicBezTo>
                    <a:cubicBezTo>
                      <a:pt x="6796" y="2407"/>
                      <a:pt x="6729" y="2247"/>
                      <a:pt x="6666" y="2089"/>
                    </a:cubicBezTo>
                    <a:lnTo>
                      <a:pt x="6619" y="1982"/>
                    </a:lnTo>
                    <a:cubicBezTo>
                      <a:pt x="6542" y="1791"/>
                      <a:pt x="6445" y="1608"/>
                      <a:pt x="6358" y="1450"/>
                    </a:cubicBezTo>
                    <a:cubicBezTo>
                      <a:pt x="6221" y="1193"/>
                      <a:pt x="6020" y="1002"/>
                      <a:pt x="5840" y="839"/>
                    </a:cubicBezTo>
                    <a:cubicBezTo>
                      <a:pt x="5699" y="711"/>
                      <a:pt x="5572" y="624"/>
                      <a:pt x="5442" y="558"/>
                    </a:cubicBezTo>
                    <a:lnTo>
                      <a:pt x="5401" y="538"/>
                    </a:lnTo>
                    <a:cubicBezTo>
                      <a:pt x="5368" y="521"/>
                      <a:pt x="5335" y="501"/>
                      <a:pt x="5301" y="487"/>
                    </a:cubicBezTo>
                    <a:cubicBezTo>
                      <a:pt x="5060" y="370"/>
                      <a:pt x="4826" y="260"/>
                      <a:pt x="4579" y="169"/>
                    </a:cubicBezTo>
                    <a:cubicBezTo>
                      <a:pt x="4508" y="146"/>
                      <a:pt x="4438" y="119"/>
                      <a:pt x="4368" y="99"/>
                    </a:cubicBezTo>
                    <a:cubicBezTo>
                      <a:pt x="4201" y="52"/>
                      <a:pt x="4026" y="19"/>
                      <a:pt x="3833" y="6"/>
                    </a:cubicBezTo>
                    <a:cubicBezTo>
                      <a:pt x="3786" y="2"/>
                      <a:pt x="3738" y="0"/>
                      <a:pt x="369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3" name="Google Shape;803;p28"/>
            <p:cNvGrpSpPr/>
            <p:nvPr/>
          </p:nvGrpSpPr>
          <p:grpSpPr>
            <a:xfrm rot="-1562011">
              <a:off x="8032851" y="510967"/>
              <a:ext cx="586862" cy="527405"/>
              <a:chOff x="1936800" y="3919250"/>
              <a:chExt cx="3203628" cy="2879057"/>
            </a:xfrm>
          </p:grpSpPr>
          <p:sp>
            <p:nvSpPr>
              <p:cNvPr id="804" name="Google Shape;804;p28"/>
              <p:cNvSpPr/>
              <p:nvPr/>
            </p:nvSpPr>
            <p:spPr>
              <a:xfrm>
                <a:off x="2032091" y="3993742"/>
                <a:ext cx="3079314" cy="2630912"/>
              </a:xfrm>
              <a:custGeom>
                <a:rect b="b" l="l" r="r" t="t"/>
                <a:pathLst>
                  <a:path extrusionOk="0" h="5439" w="6366">
                    <a:moveTo>
                      <a:pt x="2796" y="884"/>
                    </a:moveTo>
                    <a:cubicBezTo>
                      <a:pt x="2914" y="887"/>
                      <a:pt x="3028" y="890"/>
                      <a:pt x="3141" y="904"/>
                    </a:cubicBezTo>
                    <a:cubicBezTo>
                      <a:pt x="3338" y="940"/>
                      <a:pt x="3525" y="1000"/>
                      <a:pt x="3710" y="1074"/>
                    </a:cubicBezTo>
                    <a:cubicBezTo>
                      <a:pt x="3846" y="1134"/>
                      <a:pt x="3980" y="1201"/>
                      <a:pt x="4111" y="1271"/>
                    </a:cubicBezTo>
                    <a:cubicBezTo>
                      <a:pt x="4255" y="1352"/>
                      <a:pt x="4395" y="1438"/>
                      <a:pt x="4525" y="1539"/>
                    </a:cubicBezTo>
                    <a:cubicBezTo>
                      <a:pt x="4586" y="1592"/>
                      <a:pt x="4643" y="1646"/>
                      <a:pt x="4696" y="1702"/>
                    </a:cubicBezTo>
                    <a:cubicBezTo>
                      <a:pt x="4760" y="1773"/>
                      <a:pt x="4817" y="1847"/>
                      <a:pt x="4877" y="1917"/>
                    </a:cubicBezTo>
                    <a:cubicBezTo>
                      <a:pt x="4987" y="2047"/>
                      <a:pt x="5101" y="2171"/>
                      <a:pt x="5204" y="2308"/>
                    </a:cubicBezTo>
                    <a:cubicBezTo>
                      <a:pt x="5265" y="2398"/>
                      <a:pt x="5318" y="2492"/>
                      <a:pt x="5368" y="2589"/>
                    </a:cubicBezTo>
                    <a:cubicBezTo>
                      <a:pt x="5411" y="2679"/>
                      <a:pt x="5452" y="2770"/>
                      <a:pt x="5485" y="2863"/>
                    </a:cubicBezTo>
                    <a:cubicBezTo>
                      <a:pt x="5519" y="2963"/>
                      <a:pt x="5545" y="3064"/>
                      <a:pt x="5562" y="3167"/>
                    </a:cubicBezTo>
                    <a:cubicBezTo>
                      <a:pt x="5539" y="3174"/>
                      <a:pt x="5512" y="3184"/>
                      <a:pt x="5489" y="3198"/>
                    </a:cubicBezTo>
                    <a:lnTo>
                      <a:pt x="5489" y="3201"/>
                    </a:lnTo>
                    <a:lnTo>
                      <a:pt x="5499" y="3218"/>
                    </a:lnTo>
                    <a:cubicBezTo>
                      <a:pt x="5519" y="3241"/>
                      <a:pt x="5536" y="3264"/>
                      <a:pt x="5549" y="3295"/>
                    </a:cubicBezTo>
                    <a:cubicBezTo>
                      <a:pt x="5559" y="3318"/>
                      <a:pt x="5569" y="3345"/>
                      <a:pt x="5579" y="3368"/>
                    </a:cubicBezTo>
                    <a:lnTo>
                      <a:pt x="5579" y="3372"/>
                    </a:lnTo>
                    <a:cubicBezTo>
                      <a:pt x="5609" y="3425"/>
                      <a:pt x="5623" y="3485"/>
                      <a:pt x="5619" y="3545"/>
                    </a:cubicBezTo>
                    <a:cubicBezTo>
                      <a:pt x="5616" y="3573"/>
                      <a:pt x="5609" y="3602"/>
                      <a:pt x="5606" y="3633"/>
                    </a:cubicBezTo>
                    <a:cubicBezTo>
                      <a:pt x="5579" y="3719"/>
                      <a:pt x="5519" y="3797"/>
                      <a:pt x="5439" y="3840"/>
                    </a:cubicBezTo>
                    <a:cubicBezTo>
                      <a:pt x="5389" y="3867"/>
                      <a:pt x="5333" y="3880"/>
                      <a:pt x="5277" y="3880"/>
                    </a:cubicBezTo>
                    <a:cubicBezTo>
                      <a:pt x="5244" y="3880"/>
                      <a:pt x="5210" y="3875"/>
                      <a:pt x="5178" y="3866"/>
                    </a:cubicBezTo>
                    <a:cubicBezTo>
                      <a:pt x="5098" y="3843"/>
                      <a:pt x="5007" y="3780"/>
                      <a:pt x="4970" y="3696"/>
                    </a:cubicBezTo>
                    <a:cubicBezTo>
                      <a:pt x="4967" y="3689"/>
                      <a:pt x="4964" y="3679"/>
                      <a:pt x="4960" y="3673"/>
                    </a:cubicBezTo>
                    <a:cubicBezTo>
                      <a:pt x="4880" y="3613"/>
                      <a:pt x="4797" y="3556"/>
                      <a:pt x="4713" y="3499"/>
                    </a:cubicBezTo>
                    <a:cubicBezTo>
                      <a:pt x="4602" y="3425"/>
                      <a:pt x="4485" y="3355"/>
                      <a:pt x="4372" y="3281"/>
                    </a:cubicBezTo>
                    <a:cubicBezTo>
                      <a:pt x="4164" y="3147"/>
                      <a:pt x="3963" y="2997"/>
                      <a:pt x="3763" y="2853"/>
                    </a:cubicBezTo>
                    <a:cubicBezTo>
                      <a:pt x="3579" y="2719"/>
                      <a:pt x="3392" y="2589"/>
                      <a:pt x="3215" y="2449"/>
                    </a:cubicBezTo>
                    <a:cubicBezTo>
                      <a:pt x="3091" y="2341"/>
                      <a:pt x="2967" y="2231"/>
                      <a:pt x="2840" y="2128"/>
                    </a:cubicBezTo>
                    <a:cubicBezTo>
                      <a:pt x="2747" y="2054"/>
                      <a:pt x="2649" y="1987"/>
                      <a:pt x="2556" y="1913"/>
                    </a:cubicBezTo>
                    <a:cubicBezTo>
                      <a:pt x="2375" y="1756"/>
                      <a:pt x="2205" y="1586"/>
                      <a:pt x="2020" y="1429"/>
                    </a:cubicBezTo>
                    <a:lnTo>
                      <a:pt x="2017" y="1425"/>
                    </a:lnTo>
                    <a:lnTo>
                      <a:pt x="2034" y="1415"/>
                    </a:lnTo>
                    <a:cubicBezTo>
                      <a:pt x="2080" y="1385"/>
                      <a:pt x="2128" y="1358"/>
                      <a:pt x="2174" y="1328"/>
                    </a:cubicBezTo>
                    <a:lnTo>
                      <a:pt x="2265" y="1268"/>
                    </a:lnTo>
                    <a:cubicBezTo>
                      <a:pt x="2321" y="1231"/>
                      <a:pt x="2378" y="1188"/>
                      <a:pt x="2432" y="1144"/>
                    </a:cubicBezTo>
                    <a:cubicBezTo>
                      <a:pt x="2446" y="1134"/>
                      <a:pt x="2455" y="1124"/>
                      <a:pt x="2469" y="1111"/>
                    </a:cubicBezTo>
                    <a:cubicBezTo>
                      <a:pt x="2526" y="1044"/>
                      <a:pt x="2552" y="1007"/>
                      <a:pt x="2582" y="920"/>
                    </a:cubicBezTo>
                    <a:lnTo>
                      <a:pt x="2582" y="917"/>
                    </a:lnTo>
                    <a:cubicBezTo>
                      <a:pt x="2599" y="904"/>
                      <a:pt x="2613" y="893"/>
                      <a:pt x="2629" y="884"/>
                    </a:cubicBezTo>
                    <a:close/>
                    <a:moveTo>
                      <a:pt x="4505" y="4616"/>
                    </a:moveTo>
                    <a:cubicBezTo>
                      <a:pt x="4515" y="4625"/>
                      <a:pt x="4527" y="4635"/>
                      <a:pt x="4538" y="4643"/>
                    </a:cubicBezTo>
                    <a:lnTo>
                      <a:pt x="4538" y="4643"/>
                    </a:lnTo>
                    <a:cubicBezTo>
                      <a:pt x="4527" y="4634"/>
                      <a:pt x="4516" y="4625"/>
                      <a:pt x="4505" y="4616"/>
                    </a:cubicBezTo>
                    <a:close/>
                    <a:moveTo>
                      <a:pt x="2590" y="0"/>
                    </a:moveTo>
                    <a:cubicBezTo>
                      <a:pt x="2442" y="0"/>
                      <a:pt x="2292" y="16"/>
                      <a:pt x="2145" y="34"/>
                    </a:cubicBezTo>
                    <a:cubicBezTo>
                      <a:pt x="2011" y="50"/>
                      <a:pt x="1877" y="64"/>
                      <a:pt x="1739" y="81"/>
                    </a:cubicBezTo>
                    <a:cubicBezTo>
                      <a:pt x="1619" y="97"/>
                      <a:pt x="1498" y="117"/>
                      <a:pt x="1378" y="148"/>
                    </a:cubicBezTo>
                    <a:cubicBezTo>
                      <a:pt x="1282" y="171"/>
                      <a:pt x="1191" y="208"/>
                      <a:pt x="1097" y="241"/>
                    </a:cubicBezTo>
                    <a:cubicBezTo>
                      <a:pt x="1041" y="265"/>
                      <a:pt x="984" y="288"/>
                      <a:pt x="930" y="315"/>
                    </a:cubicBezTo>
                    <a:cubicBezTo>
                      <a:pt x="850" y="358"/>
                      <a:pt x="783" y="405"/>
                      <a:pt x="709" y="458"/>
                    </a:cubicBezTo>
                    <a:cubicBezTo>
                      <a:pt x="689" y="472"/>
                      <a:pt x="673" y="482"/>
                      <a:pt x="656" y="498"/>
                    </a:cubicBezTo>
                    <a:cubicBezTo>
                      <a:pt x="649" y="509"/>
                      <a:pt x="640" y="515"/>
                      <a:pt x="632" y="526"/>
                    </a:cubicBezTo>
                    <a:cubicBezTo>
                      <a:pt x="620" y="538"/>
                      <a:pt x="606" y="555"/>
                      <a:pt x="595" y="569"/>
                    </a:cubicBezTo>
                    <a:lnTo>
                      <a:pt x="583" y="569"/>
                    </a:lnTo>
                    <a:cubicBezTo>
                      <a:pt x="570" y="567"/>
                      <a:pt x="557" y="567"/>
                      <a:pt x="545" y="567"/>
                    </a:cubicBezTo>
                    <a:cubicBezTo>
                      <a:pt x="502" y="567"/>
                      <a:pt x="459" y="574"/>
                      <a:pt x="415" y="579"/>
                    </a:cubicBezTo>
                    <a:cubicBezTo>
                      <a:pt x="322" y="592"/>
                      <a:pt x="225" y="659"/>
                      <a:pt x="154" y="719"/>
                    </a:cubicBezTo>
                    <a:cubicBezTo>
                      <a:pt x="121" y="746"/>
                      <a:pt x="94" y="787"/>
                      <a:pt x="71" y="823"/>
                    </a:cubicBezTo>
                    <a:cubicBezTo>
                      <a:pt x="47" y="860"/>
                      <a:pt x="30" y="896"/>
                      <a:pt x="24" y="933"/>
                    </a:cubicBezTo>
                    <a:cubicBezTo>
                      <a:pt x="4" y="1007"/>
                      <a:pt x="1" y="1080"/>
                      <a:pt x="18" y="1151"/>
                    </a:cubicBezTo>
                    <a:cubicBezTo>
                      <a:pt x="44" y="1305"/>
                      <a:pt x="178" y="1438"/>
                      <a:pt x="325" y="1478"/>
                    </a:cubicBezTo>
                    <a:cubicBezTo>
                      <a:pt x="369" y="1490"/>
                      <a:pt x="400" y="1494"/>
                      <a:pt x="432" y="1494"/>
                    </a:cubicBezTo>
                    <a:cubicBezTo>
                      <a:pt x="446" y="1494"/>
                      <a:pt x="460" y="1493"/>
                      <a:pt x="475" y="1492"/>
                    </a:cubicBezTo>
                    <a:cubicBezTo>
                      <a:pt x="499" y="1515"/>
                      <a:pt x="522" y="1535"/>
                      <a:pt x="546" y="1559"/>
                    </a:cubicBezTo>
                    <a:cubicBezTo>
                      <a:pt x="632" y="1636"/>
                      <a:pt x="723" y="1710"/>
                      <a:pt x="816" y="1779"/>
                    </a:cubicBezTo>
                    <a:cubicBezTo>
                      <a:pt x="867" y="1820"/>
                      <a:pt x="927" y="1850"/>
                      <a:pt x="987" y="1870"/>
                    </a:cubicBezTo>
                    <a:cubicBezTo>
                      <a:pt x="1131" y="1991"/>
                      <a:pt x="1271" y="2114"/>
                      <a:pt x="1409" y="2241"/>
                    </a:cubicBezTo>
                    <a:cubicBezTo>
                      <a:pt x="1502" y="2328"/>
                      <a:pt x="1596" y="2422"/>
                      <a:pt x="1696" y="2502"/>
                    </a:cubicBezTo>
                    <a:cubicBezTo>
                      <a:pt x="1807" y="2593"/>
                      <a:pt x="1924" y="2676"/>
                      <a:pt x="2040" y="2759"/>
                    </a:cubicBezTo>
                    <a:cubicBezTo>
                      <a:pt x="2145" y="2837"/>
                      <a:pt x="2251" y="2914"/>
                      <a:pt x="2358" y="2991"/>
                    </a:cubicBezTo>
                    <a:cubicBezTo>
                      <a:pt x="2385" y="3011"/>
                      <a:pt x="2415" y="3027"/>
                      <a:pt x="2442" y="3047"/>
                    </a:cubicBezTo>
                    <a:lnTo>
                      <a:pt x="2462" y="3064"/>
                    </a:lnTo>
                    <a:cubicBezTo>
                      <a:pt x="2582" y="3178"/>
                      <a:pt x="2713" y="3281"/>
                      <a:pt x="2843" y="3382"/>
                    </a:cubicBezTo>
                    <a:cubicBezTo>
                      <a:pt x="3064" y="3545"/>
                      <a:pt x="3284" y="3706"/>
                      <a:pt x="3505" y="3870"/>
                    </a:cubicBezTo>
                    <a:cubicBezTo>
                      <a:pt x="3673" y="3994"/>
                      <a:pt x="3846" y="4107"/>
                      <a:pt x="4020" y="4221"/>
                    </a:cubicBezTo>
                    <a:cubicBezTo>
                      <a:pt x="4089" y="4278"/>
                      <a:pt x="4158" y="4339"/>
                      <a:pt x="4227" y="4395"/>
                    </a:cubicBezTo>
                    <a:lnTo>
                      <a:pt x="4227" y="4395"/>
                    </a:lnTo>
                    <a:cubicBezTo>
                      <a:pt x="4223" y="4392"/>
                      <a:pt x="4219" y="4388"/>
                      <a:pt x="4215" y="4385"/>
                    </a:cubicBezTo>
                    <a:lnTo>
                      <a:pt x="4215" y="4385"/>
                    </a:lnTo>
                    <a:cubicBezTo>
                      <a:pt x="4325" y="4476"/>
                      <a:pt x="4439" y="4562"/>
                      <a:pt x="4553" y="4652"/>
                    </a:cubicBezTo>
                    <a:cubicBezTo>
                      <a:pt x="4548" y="4649"/>
                      <a:pt x="4543" y="4646"/>
                      <a:pt x="4538" y="4643"/>
                    </a:cubicBezTo>
                    <a:lnTo>
                      <a:pt x="4538" y="4643"/>
                    </a:lnTo>
                    <a:cubicBezTo>
                      <a:pt x="4605" y="4697"/>
                      <a:pt x="4674" y="4751"/>
                      <a:pt x="4746" y="4800"/>
                    </a:cubicBezTo>
                    <a:cubicBezTo>
                      <a:pt x="4820" y="4850"/>
                      <a:pt x="4897" y="4897"/>
                      <a:pt x="4970" y="4944"/>
                    </a:cubicBezTo>
                    <a:cubicBezTo>
                      <a:pt x="5098" y="5024"/>
                      <a:pt x="5221" y="5110"/>
                      <a:pt x="5338" y="5204"/>
                    </a:cubicBezTo>
                    <a:cubicBezTo>
                      <a:pt x="5338" y="5221"/>
                      <a:pt x="5342" y="5241"/>
                      <a:pt x="5345" y="5258"/>
                    </a:cubicBezTo>
                    <a:cubicBezTo>
                      <a:pt x="5355" y="5334"/>
                      <a:pt x="5425" y="5399"/>
                      <a:pt x="5499" y="5419"/>
                    </a:cubicBezTo>
                    <a:cubicBezTo>
                      <a:pt x="5517" y="5425"/>
                      <a:pt x="5534" y="5428"/>
                      <a:pt x="5550" y="5428"/>
                    </a:cubicBezTo>
                    <a:cubicBezTo>
                      <a:pt x="5567" y="5428"/>
                      <a:pt x="5582" y="5425"/>
                      <a:pt x="5599" y="5422"/>
                    </a:cubicBezTo>
                    <a:cubicBezTo>
                      <a:pt x="5626" y="5433"/>
                      <a:pt x="5653" y="5438"/>
                      <a:pt x="5680" y="5438"/>
                    </a:cubicBezTo>
                    <a:cubicBezTo>
                      <a:pt x="5693" y="5438"/>
                      <a:pt x="5706" y="5437"/>
                      <a:pt x="5720" y="5435"/>
                    </a:cubicBezTo>
                    <a:cubicBezTo>
                      <a:pt x="5773" y="5422"/>
                      <a:pt x="5820" y="5388"/>
                      <a:pt x="5846" y="5342"/>
                    </a:cubicBezTo>
                    <a:cubicBezTo>
                      <a:pt x="5863" y="5311"/>
                      <a:pt x="5873" y="5281"/>
                      <a:pt x="5873" y="5245"/>
                    </a:cubicBezTo>
                    <a:cubicBezTo>
                      <a:pt x="5873" y="5228"/>
                      <a:pt x="5873" y="5208"/>
                      <a:pt x="5870" y="5191"/>
                    </a:cubicBezTo>
                    <a:cubicBezTo>
                      <a:pt x="5890" y="5151"/>
                      <a:pt x="5907" y="5107"/>
                      <a:pt x="5920" y="5064"/>
                    </a:cubicBezTo>
                    <a:cubicBezTo>
                      <a:pt x="5947" y="4990"/>
                      <a:pt x="5960" y="4913"/>
                      <a:pt x="5970" y="4837"/>
                    </a:cubicBezTo>
                    <a:cubicBezTo>
                      <a:pt x="5977" y="4800"/>
                      <a:pt x="5984" y="4763"/>
                      <a:pt x="5990" y="4723"/>
                    </a:cubicBezTo>
                    <a:cubicBezTo>
                      <a:pt x="6007" y="4723"/>
                      <a:pt x="6024" y="4720"/>
                      <a:pt x="6044" y="4716"/>
                    </a:cubicBezTo>
                    <a:cubicBezTo>
                      <a:pt x="6098" y="4703"/>
                      <a:pt x="6144" y="4676"/>
                      <a:pt x="6188" y="4639"/>
                    </a:cubicBezTo>
                    <a:cubicBezTo>
                      <a:pt x="6225" y="4609"/>
                      <a:pt x="6258" y="4545"/>
                      <a:pt x="6271" y="4499"/>
                    </a:cubicBezTo>
                    <a:cubicBezTo>
                      <a:pt x="6274" y="4485"/>
                      <a:pt x="6278" y="4468"/>
                      <a:pt x="6282" y="4451"/>
                    </a:cubicBezTo>
                    <a:cubicBezTo>
                      <a:pt x="6311" y="4318"/>
                      <a:pt x="6365" y="4191"/>
                      <a:pt x="6365" y="4050"/>
                    </a:cubicBezTo>
                    <a:cubicBezTo>
                      <a:pt x="6365" y="3917"/>
                      <a:pt x="6331" y="3780"/>
                      <a:pt x="6311" y="3646"/>
                    </a:cubicBezTo>
                    <a:cubicBezTo>
                      <a:pt x="6291" y="3519"/>
                      <a:pt x="6268" y="3395"/>
                      <a:pt x="6241" y="3268"/>
                    </a:cubicBezTo>
                    <a:cubicBezTo>
                      <a:pt x="6234" y="3238"/>
                      <a:pt x="6225" y="3204"/>
                      <a:pt x="6218" y="3171"/>
                    </a:cubicBezTo>
                    <a:cubicBezTo>
                      <a:pt x="6201" y="3064"/>
                      <a:pt x="6184" y="2954"/>
                      <a:pt x="6154" y="2846"/>
                    </a:cubicBezTo>
                    <a:lnTo>
                      <a:pt x="6154" y="2843"/>
                    </a:lnTo>
                    <a:cubicBezTo>
                      <a:pt x="6151" y="2796"/>
                      <a:pt x="6147" y="2753"/>
                      <a:pt x="6141" y="2706"/>
                    </a:cubicBezTo>
                    <a:lnTo>
                      <a:pt x="6141" y="2706"/>
                    </a:lnTo>
                    <a:cubicBezTo>
                      <a:pt x="6144" y="2723"/>
                      <a:pt x="6144" y="2736"/>
                      <a:pt x="6147" y="2753"/>
                    </a:cubicBezTo>
                    <a:cubicBezTo>
                      <a:pt x="6144" y="2706"/>
                      <a:pt x="6138" y="2656"/>
                      <a:pt x="6134" y="2609"/>
                    </a:cubicBezTo>
                    <a:lnTo>
                      <a:pt x="6134" y="2613"/>
                    </a:lnTo>
                    <a:cubicBezTo>
                      <a:pt x="6127" y="2542"/>
                      <a:pt x="6124" y="2472"/>
                      <a:pt x="6104" y="2405"/>
                    </a:cubicBezTo>
                    <a:cubicBezTo>
                      <a:pt x="6084" y="2341"/>
                      <a:pt x="6058" y="2268"/>
                      <a:pt x="6021" y="2211"/>
                    </a:cubicBezTo>
                    <a:cubicBezTo>
                      <a:pt x="5973" y="2148"/>
                      <a:pt x="5930" y="2091"/>
                      <a:pt x="5877" y="2037"/>
                    </a:cubicBezTo>
                    <a:cubicBezTo>
                      <a:pt x="5860" y="2017"/>
                      <a:pt x="5840" y="2000"/>
                      <a:pt x="5820" y="1983"/>
                    </a:cubicBezTo>
                    <a:cubicBezTo>
                      <a:pt x="5793" y="1957"/>
                      <a:pt x="5763" y="1923"/>
                      <a:pt x="5729" y="1900"/>
                    </a:cubicBezTo>
                    <a:cubicBezTo>
                      <a:pt x="5696" y="1850"/>
                      <a:pt x="5659" y="1799"/>
                      <a:pt x="5623" y="1746"/>
                    </a:cubicBezTo>
                    <a:cubicBezTo>
                      <a:pt x="5559" y="1653"/>
                      <a:pt x="5492" y="1559"/>
                      <a:pt x="5425" y="1469"/>
                    </a:cubicBezTo>
                    <a:cubicBezTo>
                      <a:pt x="5348" y="1361"/>
                      <a:pt x="5275" y="1258"/>
                      <a:pt x="5195" y="1157"/>
                    </a:cubicBezTo>
                    <a:cubicBezTo>
                      <a:pt x="5114" y="1057"/>
                      <a:pt x="5024" y="970"/>
                      <a:pt x="4927" y="890"/>
                    </a:cubicBezTo>
                    <a:cubicBezTo>
                      <a:pt x="4914" y="876"/>
                      <a:pt x="4900" y="867"/>
                      <a:pt x="4887" y="853"/>
                    </a:cubicBezTo>
                    <a:cubicBezTo>
                      <a:pt x="4780" y="766"/>
                      <a:pt x="4669" y="683"/>
                      <a:pt x="4549" y="612"/>
                    </a:cubicBezTo>
                    <a:cubicBezTo>
                      <a:pt x="4439" y="546"/>
                      <a:pt x="4328" y="486"/>
                      <a:pt x="4215" y="429"/>
                    </a:cubicBezTo>
                    <a:cubicBezTo>
                      <a:pt x="4077" y="362"/>
                      <a:pt x="3943" y="294"/>
                      <a:pt x="3800" y="245"/>
                    </a:cubicBezTo>
                    <a:cubicBezTo>
                      <a:pt x="3683" y="201"/>
                      <a:pt x="3562" y="161"/>
                      <a:pt x="3442" y="121"/>
                    </a:cubicBezTo>
                    <a:cubicBezTo>
                      <a:pt x="3292" y="74"/>
                      <a:pt x="3141" y="47"/>
                      <a:pt x="2983" y="27"/>
                    </a:cubicBezTo>
                    <a:cubicBezTo>
                      <a:pt x="2930" y="21"/>
                      <a:pt x="2873" y="17"/>
                      <a:pt x="2816" y="10"/>
                    </a:cubicBezTo>
                    <a:cubicBezTo>
                      <a:pt x="2759" y="7"/>
                      <a:pt x="2699" y="1"/>
                      <a:pt x="2639" y="1"/>
                    </a:cubicBezTo>
                    <a:cubicBezTo>
                      <a:pt x="2623" y="0"/>
                      <a:pt x="2606" y="0"/>
                      <a:pt x="2590" y="0"/>
                    </a:cubicBezTo>
                    <a:close/>
                  </a:path>
                </a:pathLst>
              </a:custGeom>
              <a:solidFill>
                <a:srgbClr val="FF8F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8"/>
              <p:cNvSpPr/>
              <p:nvPr/>
            </p:nvSpPr>
            <p:spPr>
              <a:xfrm>
                <a:off x="4998697" y="5257198"/>
                <a:ext cx="484" cy="5321"/>
              </a:xfrm>
              <a:custGeom>
                <a:rect b="b" l="l" r="r" t="t"/>
                <a:pathLst>
                  <a:path extrusionOk="0" h="11" w="1">
                    <a:moveTo>
                      <a:pt x="1" y="10"/>
                    </a:moveTo>
                    <a:lnTo>
                      <a:pt x="1" y="1"/>
                    </a:lnTo>
                    <a:close/>
                  </a:path>
                </a:pathLst>
              </a:custGeom>
              <a:solidFill>
                <a:srgbClr val="AAD9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8"/>
              <p:cNvSpPr/>
              <p:nvPr/>
            </p:nvSpPr>
            <p:spPr>
              <a:xfrm>
                <a:off x="4503860" y="4823308"/>
                <a:ext cx="408253" cy="281037"/>
              </a:xfrm>
              <a:custGeom>
                <a:rect b="b" l="l" r="r" t="t"/>
                <a:pathLst>
                  <a:path extrusionOk="0" h="581" w="844">
                    <a:moveTo>
                      <a:pt x="647" y="1"/>
                    </a:moveTo>
                    <a:cubicBezTo>
                      <a:pt x="613" y="1"/>
                      <a:pt x="579" y="7"/>
                      <a:pt x="549" y="24"/>
                    </a:cubicBezTo>
                    <a:cubicBezTo>
                      <a:pt x="449" y="68"/>
                      <a:pt x="349" y="115"/>
                      <a:pt x="245" y="155"/>
                    </a:cubicBezTo>
                    <a:cubicBezTo>
                      <a:pt x="218" y="165"/>
                      <a:pt x="188" y="175"/>
                      <a:pt x="161" y="182"/>
                    </a:cubicBezTo>
                    <a:cubicBezTo>
                      <a:pt x="108" y="198"/>
                      <a:pt x="65" y="228"/>
                      <a:pt x="37" y="276"/>
                    </a:cubicBezTo>
                    <a:cubicBezTo>
                      <a:pt x="11" y="322"/>
                      <a:pt x="0" y="376"/>
                      <a:pt x="14" y="426"/>
                    </a:cubicBezTo>
                    <a:cubicBezTo>
                      <a:pt x="28" y="479"/>
                      <a:pt x="61" y="523"/>
                      <a:pt x="105" y="549"/>
                    </a:cubicBezTo>
                    <a:cubicBezTo>
                      <a:pt x="135" y="568"/>
                      <a:pt x="174" y="580"/>
                      <a:pt x="210" y="580"/>
                    </a:cubicBezTo>
                    <a:cubicBezTo>
                      <a:pt x="226" y="580"/>
                      <a:pt x="241" y="578"/>
                      <a:pt x="255" y="573"/>
                    </a:cubicBezTo>
                    <a:cubicBezTo>
                      <a:pt x="301" y="556"/>
                      <a:pt x="346" y="536"/>
                      <a:pt x="389" y="516"/>
                    </a:cubicBezTo>
                    <a:cubicBezTo>
                      <a:pt x="426" y="503"/>
                      <a:pt x="459" y="486"/>
                      <a:pt x="496" y="473"/>
                    </a:cubicBezTo>
                    <a:cubicBezTo>
                      <a:pt x="576" y="436"/>
                      <a:pt x="656" y="399"/>
                      <a:pt x="736" y="365"/>
                    </a:cubicBezTo>
                    <a:cubicBezTo>
                      <a:pt x="780" y="345"/>
                      <a:pt x="814" y="296"/>
                      <a:pt x="827" y="248"/>
                    </a:cubicBezTo>
                    <a:cubicBezTo>
                      <a:pt x="843" y="198"/>
                      <a:pt x="837" y="145"/>
                      <a:pt x="810" y="101"/>
                    </a:cubicBezTo>
                    <a:cubicBezTo>
                      <a:pt x="800" y="78"/>
                      <a:pt x="783" y="61"/>
                      <a:pt x="767" y="44"/>
                    </a:cubicBezTo>
                    <a:cubicBezTo>
                      <a:pt x="743" y="27"/>
                      <a:pt x="720" y="15"/>
                      <a:pt x="696" y="7"/>
                    </a:cubicBezTo>
                    <a:cubicBezTo>
                      <a:pt x="680" y="4"/>
                      <a:pt x="663" y="4"/>
                      <a:pt x="647"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8"/>
              <p:cNvSpPr/>
              <p:nvPr/>
            </p:nvSpPr>
            <p:spPr>
              <a:xfrm>
                <a:off x="4646555" y="5191896"/>
                <a:ext cx="398095" cy="272814"/>
              </a:xfrm>
              <a:custGeom>
                <a:rect b="b" l="l" r="r" t="t"/>
                <a:pathLst>
                  <a:path extrusionOk="0" h="564" w="823">
                    <a:moveTo>
                      <a:pt x="621" y="0"/>
                    </a:moveTo>
                    <a:cubicBezTo>
                      <a:pt x="589" y="0"/>
                      <a:pt x="558" y="9"/>
                      <a:pt x="525" y="25"/>
                    </a:cubicBezTo>
                    <a:cubicBezTo>
                      <a:pt x="445" y="59"/>
                      <a:pt x="368" y="95"/>
                      <a:pt x="287" y="128"/>
                    </a:cubicBezTo>
                    <a:cubicBezTo>
                      <a:pt x="211" y="156"/>
                      <a:pt x="131" y="176"/>
                      <a:pt x="71" y="236"/>
                    </a:cubicBezTo>
                    <a:cubicBezTo>
                      <a:pt x="47" y="256"/>
                      <a:pt x="17" y="296"/>
                      <a:pt x="14" y="329"/>
                    </a:cubicBezTo>
                    <a:cubicBezTo>
                      <a:pt x="6" y="366"/>
                      <a:pt x="0" y="386"/>
                      <a:pt x="10" y="423"/>
                    </a:cubicBezTo>
                    <a:cubicBezTo>
                      <a:pt x="20" y="463"/>
                      <a:pt x="31" y="469"/>
                      <a:pt x="54" y="503"/>
                    </a:cubicBezTo>
                    <a:cubicBezTo>
                      <a:pt x="63" y="517"/>
                      <a:pt x="80" y="526"/>
                      <a:pt x="94" y="534"/>
                    </a:cubicBezTo>
                    <a:cubicBezTo>
                      <a:pt x="117" y="547"/>
                      <a:pt x="164" y="563"/>
                      <a:pt x="191" y="563"/>
                    </a:cubicBezTo>
                    <a:cubicBezTo>
                      <a:pt x="218" y="560"/>
                      <a:pt x="244" y="557"/>
                      <a:pt x="271" y="550"/>
                    </a:cubicBezTo>
                    <a:cubicBezTo>
                      <a:pt x="301" y="543"/>
                      <a:pt x="332" y="534"/>
                      <a:pt x="358" y="523"/>
                    </a:cubicBezTo>
                    <a:cubicBezTo>
                      <a:pt x="401" y="506"/>
                      <a:pt x="445" y="490"/>
                      <a:pt x="488" y="469"/>
                    </a:cubicBezTo>
                    <a:cubicBezTo>
                      <a:pt x="565" y="437"/>
                      <a:pt x="639" y="400"/>
                      <a:pt x="716" y="366"/>
                    </a:cubicBezTo>
                    <a:cubicBezTo>
                      <a:pt x="759" y="346"/>
                      <a:pt x="793" y="296"/>
                      <a:pt x="806" y="249"/>
                    </a:cubicBezTo>
                    <a:cubicBezTo>
                      <a:pt x="823" y="199"/>
                      <a:pt x="816" y="145"/>
                      <a:pt x="789" y="102"/>
                    </a:cubicBezTo>
                    <a:cubicBezTo>
                      <a:pt x="779" y="79"/>
                      <a:pt x="763" y="62"/>
                      <a:pt x="742" y="45"/>
                    </a:cubicBezTo>
                    <a:cubicBezTo>
                      <a:pt x="722" y="28"/>
                      <a:pt x="699" y="15"/>
                      <a:pt x="673" y="8"/>
                    </a:cubicBezTo>
                    <a:cubicBezTo>
                      <a:pt x="654" y="2"/>
                      <a:pt x="637" y="0"/>
                      <a:pt x="62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8"/>
              <p:cNvSpPr/>
              <p:nvPr/>
            </p:nvSpPr>
            <p:spPr>
              <a:xfrm>
                <a:off x="3166396" y="5149330"/>
                <a:ext cx="590613" cy="397612"/>
              </a:xfrm>
              <a:custGeom>
                <a:rect b="b" l="l" r="r" t="t"/>
                <a:pathLst>
                  <a:path extrusionOk="0" h="822" w="1221">
                    <a:moveTo>
                      <a:pt x="962" y="1"/>
                    </a:moveTo>
                    <a:cubicBezTo>
                      <a:pt x="925" y="1"/>
                      <a:pt x="887" y="10"/>
                      <a:pt x="853" y="29"/>
                    </a:cubicBezTo>
                    <a:cubicBezTo>
                      <a:pt x="779" y="66"/>
                      <a:pt x="709" y="106"/>
                      <a:pt x="638" y="150"/>
                    </a:cubicBezTo>
                    <a:cubicBezTo>
                      <a:pt x="578" y="183"/>
                      <a:pt x="518" y="224"/>
                      <a:pt x="455" y="253"/>
                    </a:cubicBezTo>
                    <a:cubicBezTo>
                      <a:pt x="394" y="287"/>
                      <a:pt x="331" y="313"/>
                      <a:pt x="264" y="341"/>
                    </a:cubicBezTo>
                    <a:cubicBezTo>
                      <a:pt x="234" y="354"/>
                      <a:pt x="204" y="370"/>
                      <a:pt x="170" y="384"/>
                    </a:cubicBezTo>
                    <a:cubicBezTo>
                      <a:pt x="157" y="391"/>
                      <a:pt x="144" y="397"/>
                      <a:pt x="130" y="407"/>
                    </a:cubicBezTo>
                    <a:cubicBezTo>
                      <a:pt x="90" y="434"/>
                      <a:pt x="67" y="454"/>
                      <a:pt x="40" y="494"/>
                    </a:cubicBezTo>
                    <a:cubicBezTo>
                      <a:pt x="16" y="531"/>
                      <a:pt x="13" y="565"/>
                      <a:pt x="7" y="608"/>
                    </a:cubicBezTo>
                    <a:cubicBezTo>
                      <a:pt x="0" y="678"/>
                      <a:pt x="47" y="755"/>
                      <a:pt x="107" y="789"/>
                    </a:cubicBezTo>
                    <a:cubicBezTo>
                      <a:pt x="141" y="809"/>
                      <a:pt x="185" y="821"/>
                      <a:pt x="228" y="821"/>
                    </a:cubicBezTo>
                    <a:cubicBezTo>
                      <a:pt x="249" y="821"/>
                      <a:pt x="269" y="818"/>
                      <a:pt x="288" y="812"/>
                    </a:cubicBezTo>
                    <a:cubicBezTo>
                      <a:pt x="321" y="802"/>
                      <a:pt x="351" y="789"/>
                      <a:pt x="382" y="775"/>
                    </a:cubicBezTo>
                    <a:cubicBezTo>
                      <a:pt x="411" y="758"/>
                      <a:pt x="442" y="742"/>
                      <a:pt x="471" y="725"/>
                    </a:cubicBezTo>
                    <a:cubicBezTo>
                      <a:pt x="535" y="695"/>
                      <a:pt x="602" y="668"/>
                      <a:pt x="669" y="638"/>
                    </a:cubicBezTo>
                    <a:cubicBezTo>
                      <a:pt x="729" y="611"/>
                      <a:pt x="789" y="578"/>
                      <a:pt x="849" y="548"/>
                    </a:cubicBezTo>
                    <a:cubicBezTo>
                      <a:pt x="923" y="508"/>
                      <a:pt x="996" y="468"/>
                      <a:pt x="1073" y="427"/>
                    </a:cubicBezTo>
                    <a:cubicBezTo>
                      <a:pt x="1180" y="370"/>
                      <a:pt x="1220" y="227"/>
                      <a:pt x="1160" y="116"/>
                    </a:cubicBezTo>
                    <a:cubicBezTo>
                      <a:pt x="1147" y="93"/>
                      <a:pt x="1130" y="73"/>
                      <a:pt x="1107" y="53"/>
                    </a:cubicBezTo>
                    <a:cubicBezTo>
                      <a:pt x="1066" y="19"/>
                      <a:pt x="1014" y="1"/>
                      <a:pt x="962"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8"/>
              <p:cNvSpPr/>
              <p:nvPr/>
            </p:nvSpPr>
            <p:spPr>
              <a:xfrm>
                <a:off x="3457591" y="5436171"/>
                <a:ext cx="602222" cy="391323"/>
              </a:xfrm>
              <a:custGeom>
                <a:rect b="b" l="l" r="r" t="t"/>
                <a:pathLst>
                  <a:path extrusionOk="0" h="809" w="1245">
                    <a:moveTo>
                      <a:pt x="1014" y="0"/>
                    </a:moveTo>
                    <a:cubicBezTo>
                      <a:pt x="975" y="0"/>
                      <a:pt x="938" y="11"/>
                      <a:pt x="903" y="29"/>
                    </a:cubicBezTo>
                    <a:cubicBezTo>
                      <a:pt x="819" y="69"/>
                      <a:pt x="739" y="109"/>
                      <a:pt x="655" y="149"/>
                    </a:cubicBezTo>
                    <a:cubicBezTo>
                      <a:pt x="592" y="179"/>
                      <a:pt x="528" y="213"/>
                      <a:pt x="462" y="242"/>
                    </a:cubicBezTo>
                    <a:cubicBezTo>
                      <a:pt x="405" y="269"/>
                      <a:pt x="345" y="296"/>
                      <a:pt x="284" y="322"/>
                    </a:cubicBezTo>
                    <a:cubicBezTo>
                      <a:pt x="257" y="336"/>
                      <a:pt x="227" y="350"/>
                      <a:pt x="197" y="366"/>
                    </a:cubicBezTo>
                    <a:cubicBezTo>
                      <a:pt x="181" y="373"/>
                      <a:pt x="167" y="379"/>
                      <a:pt x="150" y="390"/>
                    </a:cubicBezTo>
                    <a:lnTo>
                      <a:pt x="130" y="403"/>
                    </a:lnTo>
                    <a:cubicBezTo>
                      <a:pt x="87" y="433"/>
                      <a:pt x="64" y="457"/>
                      <a:pt x="33" y="500"/>
                    </a:cubicBezTo>
                    <a:cubicBezTo>
                      <a:pt x="3" y="540"/>
                      <a:pt x="0" y="600"/>
                      <a:pt x="10" y="647"/>
                    </a:cubicBezTo>
                    <a:cubicBezTo>
                      <a:pt x="24" y="701"/>
                      <a:pt x="56" y="744"/>
                      <a:pt x="104" y="771"/>
                    </a:cubicBezTo>
                    <a:cubicBezTo>
                      <a:pt x="141" y="794"/>
                      <a:pt x="167" y="801"/>
                      <a:pt x="211" y="807"/>
                    </a:cubicBezTo>
                    <a:cubicBezTo>
                      <a:pt x="217" y="808"/>
                      <a:pt x="223" y="808"/>
                      <a:pt x="229" y="808"/>
                    </a:cubicBezTo>
                    <a:cubicBezTo>
                      <a:pt x="253" y="808"/>
                      <a:pt x="276" y="803"/>
                      <a:pt x="297" y="801"/>
                    </a:cubicBezTo>
                    <a:cubicBezTo>
                      <a:pt x="314" y="798"/>
                      <a:pt x="331" y="791"/>
                      <a:pt x="348" y="787"/>
                    </a:cubicBezTo>
                    <a:cubicBezTo>
                      <a:pt x="398" y="771"/>
                      <a:pt x="445" y="751"/>
                      <a:pt x="495" y="731"/>
                    </a:cubicBezTo>
                    <a:cubicBezTo>
                      <a:pt x="555" y="707"/>
                      <a:pt x="615" y="677"/>
                      <a:pt x="675" y="647"/>
                    </a:cubicBezTo>
                    <a:cubicBezTo>
                      <a:pt x="739" y="614"/>
                      <a:pt x="799" y="580"/>
                      <a:pt x="866" y="546"/>
                    </a:cubicBezTo>
                    <a:cubicBezTo>
                      <a:pt x="950" y="506"/>
                      <a:pt x="1033" y="466"/>
                      <a:pt x="1120" y="423"/>
                    </a:cubicBezTo>
                    <a:cubicBezTo>
                      <a:pt x="1171" y="400"/>
                      <a:pt x="1211" y="343"/>
                      <a:pt x="1228" y="290"/>
                    </a:cubicBezTo>
                    <a:cubicBezTo>
                      <a:pt x="1244" y="233"/>
                      <a:pt x="1237" y="169"/>
                      <a:pt x="1207" y="119"/>
                    </a:cubicBezTo>
                    <a:cubicBezTo>
                      <a:pt x="1194" y="92"/>
                      <a:pt x="1177" y="72"/>
                      <a:pt x="1154" y="52"/>
                    </a:cubicBezTo>
                    <a:cubicBezTo>
                      <a:pt x="1130" y="32"/>
                      <a:pt x="1104" y="18"/>
                      <a:pt x="1073" y="9"/>
                    </a:cubicBezTo>
                    <a:cubicBezTo>
                      <a:pt x="1053" y="3"/>
                      <a:pt x="1033" y="0"/>
                      <a:pt x="1014"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8"/>
              <p:cNvSpPr/>
              <p:nvPr/>
            </p:nvSpPr>
            <p:spPr>
              <a:xfrm>
                <a:off x="1936800" y="3919250"/>
                <a:ext cx="3203628" cy="2879057"/>
              </a:xfrm>
              <a:custGeom>
                <a:rect b="b" l="l" r="r" t="t"/>
                <a:pathLst>
                  <a:path extrusionOk="0" h="5952" w="6623">
                    <a:moveTo>
                      <a:pt x="2398" y="362"/>
                    </a:moveTo>
                    <a:lnTo>
                      <a:pt x="2398" y="362"/>
                    </a:lnTo>
                    <a:cubicBezTo>
                      <a:pt x="2389" y="363"/>
                      <a:pt x="2381" y="365"/>
                      <a:pt x="2372" y="367"/>
                    </a:cubicBezTo>
                    <a:lnTo>
                      <a:pt x="2372" y="367"/>
                    </a:lnTo>
                    <a:cubicBezTo>
                      <a:pt x="2381" y="366"/>
                      <a:pt x="2390" y="364"/>
                      <a:pt x="2398" y="362"/>
                    </a:cubicBezTo>
                    <a:close/>
                    <a:moveTo>
                      <a:pt x="2936" y="284"/>
                    </a:moveTo>
                    <a:cubicBezTo>
                      <a:pt x="2962" y="284"/>
                      <a:pt x="2988" y="285"/>
                      <a:pt x="3013" y="285"/>
                    </a:cubicBezTo>
                    <a:lnTo>
                      <a:pt x="3211" y="285"/>
                    </a:lnTo>
                    <a:cubicBezTo>
                      <a:pt x="3213" y="285"/>
                      <a:pt x="3215" y="285"/>
                      <a:pt x="3218" y="285"/>
                    </a:cubicBezTo>
                    <a:lnTo>
                      <a:pt x="3218" y="285"/>
                    </a:lnTo>
                    <a:cubicBezTo>
                      <a:pt x="3225" y="285"/>
                      <a:pt x="3233" y="285"/>
                      <a:pt x="3240" y="286"/>
                    </a:cubicBezTo>
                    <a:lnTo>
                      <a:pt x="3240" y="286"/>
                    </a:lnTo>
                    <a:cubicBezTo>
                      <a:pt x="3244" y="286"/>
                      <a:pt x="3247" y="287"/>
                      <a:pt x="3251" y="288"/>
                    </a:cubicBezTo>
                    <a:cubicBezTo>
                      <a:pt x="3249" y="287"/>
                      <a:pt x="3246" y="287"/>
                      <a:pt x="3244" y="286"/>
                    </a:cubicBezTo>
                    <a:lnTo>
                      <a:pt x="3244" y="286"/>
                    </a:lnTo>
                    <a:cubicBezTo>
                      <a:pt x="3312" y="291"/>
                      <a:pt x="3380" y="303"/>
                      <a:pt x="3448" y="315"/>
                    </a:cubicBezTo>
                    <a:cubicBezTo>
                      <a:pt x="3532" y="328"/>
                      <a:pt x="3612" y="345"/>
                      <a:pt x="3689" y="368"/>
                    </a:cubicBezTo>
                    <a:cubicBezTo>
                      <a:pt x="3762" y="388"/>
                      <a:pt x="3833" y="412"/>
                      <a:pt x="3907" y="439"/>
                    </a:cubicBezTo>
                    <a:cubicBezTo>
                      <a:pt x="3980" y="465"/>
                      <a:pt x="4054" y="492"/>
                      <a:pt x="4128" y="526"/>
                    </a:cubicBezTo>
                    <a:cubicBezTo>
                      <a:pt x="4201" y="562"/>
                      <a:pt x="4274" y="599"/>
                      <a:pt x="4344" y="640"/>
                    </a:cubicBezTo>
                    <a:cubicBezTo>
                      <a:pt x="4412" y="680"/>
                      <a:pt x="4482" y="717"/>
                      <a:pt x="4549" y="757"/>
                    </a:cubicBezTo>
                    <a:cubicBezTo>
                      <a:pt x="4616" y="800"/>
                      <a:pt x="4685" y="847"/>
                      <a:pt x="4750" y="897"/>
                    </a:cubicBezTo>
                    <a:cubicBezTo>
                      <a:pt x="4816" y="953"/>
                      <a:pt x="4883" y="1010"/>
                      <a:pt x="4950" y="1067"/>
                    </a:cubicBezTo>
                    <a:cubicBezTo>
                      <a:pt x="5077" y="1171"/>
                      <a:pt x="5204" y="1278"/>
                      <a:pt x="5318" y="1399"/>
                    </a:cubicBezTo>
                    <a:cubicBezTo>
                      <a:pt x="5425" y="1515"/>
                      <a:pt x="5532" y="1632"/>
                      <a:pt x="5633" y="1756"/>
                    </a:cubicBezTo>
                    <a:cubicBezTo>
                      <a:pt x="5686" y="1816"/>
                      <a:pt x="5733" y="1884"/>
                      <a:pt x="5779" y="1950"/>
                    </a:cubicBezTo>
                    <a:cubicBezTo>
                      <a:pt x="5823" y="2014"/>
                      <a:pt x="5860" y="2077"/>
                      <a:pt x="5897" y="2145"/>
                    </a:cubicBezTo>
                    <a:cubicBezTo>
                      <a:pt x="5930" y="2214"/>
                      <a:pt x="5963" y="2285"/>
                      <a:pt x="5994" y="2355"/>
                    </a:cubicBezTo>
                    <a:cubicBezTo>
                      <a:pt x="6023" y="2438"/>
                      <a:pt x="6054" y="2519"/>
                      <a:pt x="6084" y="2603"/>
                    </a:cubicBezTo>
                    <a:cubicBezTo>
                      <a:pt x="6114" y="2683"/>
                      <a:pt x="6141" y="2763"/>
                      <a:pt x="6167" y="2847"/>
                    </a:cubicBezTo>
                    <a:cubicBezTo>
                      <a:pt x="6190" y="2924"/>
                      <a:pt x="6210" y="3004"/>
                      <a:pt x="6227" y="3080"/>
                    </a:cubicBezTo>
                    <a:cubicBezTo>
                      <a:pt x="6255" y="3225"/>
                      <a:pt x="6271" y="3369"/>
                      <a:pt x="6295" y="3512"/>
                    </a:cubicBezTo>
                    <a:cubicBezTo>
                      <a:pt x="6304" y="3589"/>
                      <a:pt x="6315" y="3662"/>
                      <a:pt x="6324" y="3739"/>
                    </a:cubicBezTo>
                    <a:cubicBezTo>
                      <a:pt x="6331" y="3810"/>
                      <a:pt x="6331" y="3883"/>
                      <a:pt x="6335" y="3954"/>
                    </a:cubicBezTo>
                    <a:cubicBezTo>
                      <a:pt x="6324" y="4117"/>
                      <a:pt x="6298" y="4278"/>
                      <a:pt x="6264" y="4439"/>
                    </a:cubicBezTo>
                    <a:cubicBezTo>
                      <a:pt x="6244" y="4536"/>
                      <a:pt x="6227" y="4633"/>
                      <a:pt x="6207" y="4726"/>
                    </a:cubicBezTo>
                    <a:cubicBezTo>
                      <a:pt x="6187" y="4813"/>
                      <a:pt x="6164" y="4894"/>
                      <a:pt x="6144" y="4977"/>
                    </a:cubicBezTo>
                    <a:cubicBezTo>
                      <a:pt x="6114" y="5067"/>
                      <a:pt x="6084" y="5154"/>
                      <a:pt x="6050" y="5238"/>
                    </a:cubicBezTo>
                    <a:cubicBezTo>
                      <a:pt x="6023" y="5308"/>
                      <a:pt x="5994" y="5378"/>
                      <a:pt x="5957" y="5442"/>
                    </a:cubicBezTo>
                    <a:cubicBezTo>
                      <a:pt x="5930" y="5482"/>
                      <a:pt x="5900" y="5522"/>
                      <a:pt x="5869" y="5559"/>
                    </a:cubicBezTo>
                    <a:cubicBezTo>
                      <a:pt x="5860" y="5569"/>
                      <a:pt x="5853" y="5579"/>
                      <a:pt x="5846" y="5589"/>
                    </a:cubicBezTo>
                    <a:cubicBezTo>
                      <a:pt x="5823" y="5573"/>
                      <a:pt x="5803" y="5559"/>
                      <a:pt x="5783" y="5542"/>
                    </a:cubicBezTo>
                    <a:cubicBezTo>
                      <a:pt x="5729" y="5502"/>
                      <a:pt x="5673" y="5459"/>
                      <a:pt x="5619" y="5419"/>
                    </a:cubicBezTo>
                    <a:cubicBezTo>
                      <a:pt x="5519" y="5342"/>
                      <a:pt x="5415" y="5268"/>
                      <a:pt x="5315" y="5195"/>
                    </a:cubicBezTo>
                    <a:cubicBezTo>
                      <a:pt x="5207" y="5114"/>
                      <a:pt x="5100" y="5037"/>
                      <a:pt x="4994" y="4957"/>
                    </a:cubicBezTo>
                    <a:cubicBezTo>
                      <a:pt x="4933" y="4910"/>
                      <a:pt x="4873" y="4866"/>
                      <a:pt x="4813" y="4820"/>
                    </a:cubicBezTo>
                    <a:cubicBezTo>
                      <a:pt x="4756" y="4776"/>
                      <a:pt x="4699" y="4730"/>
                      <a:pt x="4642" y="4683"/>
                    </a:cubicBezTo>
                    <a:cubicBezTo>
                      <a:pt x="4435" y="4519"/>
                      <a:pt x="4228" y="4358"/>
                      <a:pt x="4020" y="4198"/>
                    </a:cubicBezTo>
                    <a:cubicBezTo>
                      <a:pt x="3907" y="4111"/>
                      <a:pt x="3793" y="4028"/>
                      <a:pt x="3682" y="3940"/>
                    </a:cubicBezTo>
                    <a:cubicBezTo>
                      <a:pt x="3572" y="3853"/>
                      <a:pt x="3465" y="3767"/>
                      <a:pt x="3355" y="3679"/>
                    </a:cubicBezTo>
                    <a:cubicBezTo>
                      <a:pt x="3248" y="3596"/>
                      <a:pt x="3140" y="3509"/>
                      <a:pt x="3034" y="3422"/>
                    </a:cubicBezTo>
                    <a:cubicBezTo>
                      <a:pt x="2930" y="3338"/>
                      <a:pt x="2823" y="3255"/>
                      <a:pt x="2716" y="3174"/>
                    </a:cubicBezTo>
                    <a:cubicBezTo>
                      <a:pt x="2615" y="3091"/>
                      <a:pt x="2509" y="3014"/>
                      <a:pt x="2405" y="2937"/>
                    </a:cubicBezTo>
                    <a:cubicBezTo>
                      <a:pt x="2301" y="2856"/>
                      <a:pt x="2197" y="2776"/>
                      <a:pt x="2094" y="2696"/>
                    </a:cubicBezTo>
                    <a:cubicBezTo>
                      <a:pt x="1993" y="2619"/>
                      <a:pt x="1893" y="2539"/>
                      <a:pt x="1793" y="2458"/>
                    </a:cubicBezTo>
                    <a:cubicBezTo>
                      <a:pt x="1689" y="2378"/>
                      <a:pt x="1586" y="2298"/>
                      <a:pt x="1485" y="2214"/>
                    </a:cubicBezTo>
                    <a:cubicBezTo>
                      <a:pt x="1271" y="2041"/>
                      <a:pt x="1061" y="1864"/>
                      <a:pt x="849" y="1689"/>
                    </a:cubicBezTo>
                    <a:cubicBezTo>
                      <a:pt x="752" y="1609"/>
                      <a:pt x="652" y="1529"/>
                      <a:pt x="556" y="1452"/>
                    </a:cubicBezTo>
                    <a:cubicBezTo>
                      <a:pt x="512" y="1419"/>
                      <a:pt x="465" y="1385"/>
                      <a:pt x="422" y="1348"/>
                    </a:cubicBezTo>
                    <a:lnTo>
                      <a:pt x="408" y="1342"/>
                    </a:lnTo>
                    <a:cubicBezTo>
                      <a:pt x="418" y="1331"/>
                      <a:pt x="425" y="1325"/>
                      <a:pt x="431" y="1315"/>
                    </a:cubicBezTo>
                    <a:cubicBezTo>
                      <a:pt x="448" y="1298"/>
                      <a:pt x="462" y="1282"/>
                      <a:pt x="479" y="1268"/>
                    </a:cubicBezTo>
                    <a:cubicBezTo>
                      <a:pt x="491" y="1254"/>
                      <a:pt x="508" y="1242"/>
                      <a:pt x="522" y="1231"/>
                    </a:cubicBezTo>
                    <a:cubicBezTo>
                      <a:pt x="542" y="1214"/>
                      <a:pt x="559" y="1198"/>
                      <a:pt x="579" y="1181"/>
                    </a:cubicBezTo>
                    <a:cubicBezTo>
                      <a:pt x="599" y="1168"/>
                      <a:pt x="622" y="1154"/>
                      <a:pt x="642" y="1138"/>
                    </a:cubicBezTo>
                    <a:cubicBezTo>
                      <a:pt x="659" y="1124"/>
                      <a:pt x="679" y="1111"/>
                      <a:pt x="696" y="1098"/>
                    </a:cubicBezTo>
                    <a:cubicBezTo>
                      <a:pt x="712" y="1084"/>
                      <a:pt x="732" y="1071"/>
                      <a:pt x="749" y="1058"/>
                    </a:cubicBezTo>
                    <a:cubicBezTo>
                      <a:pt x="769" y="1044"/>
                      <a:pt x="789" y="1030"/>
                      <a:pt x="809" y="1021"/>
                    </a:cubicBezTo>
                    <a:cubicBezTo>
                      <a:pt x="849" y="993"/>
                      <a:pt x="890" y="967"/>
                      <a:pt x="927" y="937"/>
                    </a:cubicBezTo>
                    <a:cubicBezTo>
                      <a:pt x="960" y="907"/>
                      <a:pt x="997" y="884"/>
                      <a:pt x="1033" y="860"/>
                    </a:cubicBezTo>
                    <a:cubicBezTo>
                      <a:pt x="1070" y="833"/>
                      <a:pt x="1110" y="810"/>
                      <a:pt x="1150" y="786"/>
                    </a:cubicBezTo>
                    <a:cubicBezTo>
                      <a:pt x="1221" y="749"/>
                      <a:pt x="1291" y="706"/>
                      <a:pt x="1362" y="669"/>
                    </a:cubicBezTo>
                    <a:cubicBezTo>
                      <a:pt x="1492" y="606"/>
                      <a:pt x="1629" y="556"/>
                      <a:pt x="1773" y="522"/>
                    </a:cubicBezTo>
                    <a:cubicBezTo>
                      <a:pt x="1836" y="505"/>
                      <a:pt x="1903" y="492"/>
                      <a:pt x="1967" y="476"/>
                    </a:cubicBezTo>
                    <a:cubicBezTo>
                      <a:pt x="2027" y="459"/>
                      <a:pt x="2087" y="439"/>
                      <a:pt x="2147" y="422"/>
                    </a:cubicBezTo>
                    <a:cubicBezTo>
                      <a:pt x="2181" y="416"/>
                      <a:pt x="2217" y="405"/>
                      <a:pt x="2251" y="399"/>
                    </a:cubicBezTo>
                    <a:cubicBezTo>
                      <a:pt x="2293" y="387"/>
                      <a:pt x="2332" y="376"/>
                      <a:pt x="2372" y="367"/>
                    </a:cubicBezTo>
                    <a:lnTo>
                      <a:pt x="2372" y="367"/>
                    </a:lnTo>
                    <a:cubicBezTo>
                      <a:pt x="2367" y="368"/>
                      <a:pt x="2363" y="368"/>
                      <a:pt x="2358" y="368"/>
                    </a:cubicBezTo>
                    <a:cubicBezTo>
                      <a:pt x="2382" y="365"/>
                      <a:pt x="2402" y="359"/>
                      <a:pt x="2425" y="355"/>
                    </a:cubicBezTo>
                    <a:cubicBezTo>
                      <a:pt x="2485" y="342"/>
                      <a:pt x="2545" y="335"/>
                      <a:pt x="2609" y="325"/>
                    </a:cubicBezTo>
                    <a:cubicBezTo>
                      <a:pt x="2679" y="315"/>
                      <a:pt x="2749" y="302"/>
                      <a:pt x="2819" y="291"/>
                    </a:cubicBezTo>
                    <a:cubicBezTo>
                      <a:pt x="2858" y="285"/>
                      <a:pt x="2897" y="284"/>
                      <a:pt x="2936" y="284"/>
                    </a:cubicBezTo>
                    <a:close/>
                    <a:moveTo>
                      <a:pt x="2873" y="1"/>
                    </a:moveTo>
                    <a:cubicBezTo>
                      <a:pt x="2803" y="1"/>
                      <a:pt x="2729" y="10"/>
                      <a:pt x="2659" y="17"/>
                    </a:cubicBezTo>
                    <a:cubicBezTo>
                      <a:pt x="2589" y="27"/>
                      <a:pt x="2518" y="30"/>
                      <a:pt x="2452" y="41"/>
                    </a:cubicBezTo>
                    <a:cubicBezTo>
                      <a:pt x="2418" y="47"/>
                      <a:pt x="2385" y="50"/>
                      <a:pt x="2351" y="58"/>
                    </a:cubicBezTo>
                    <a:cubicBezTo>
                      <a:pt x="2314" y="64"/>
                      <a:pt x="2277" y="74"/>
                      <a:pt x="2244" y="81"/>
                    </a:cubicBezTo>
                    <a:cubicBezTo>
                      <a:pt x="2161" y="98"/>
                      <a:pt x="2074" y="115"/>
                      <a:pt x="1993" y="135"/>
                    </a:cubicBezTo>
                    <a:cubicBezTo>
                      <a:pt x="1923" y="155"/>
                      <a:pt x="1856" y="175"/>
                      <a:pt x="1786" y="191"/>
                    </a:cubicBezTo>
                    <a:cubicBezTo>
                      <a:pt x="1586" y="235"/>
                      <a:pt x="1385" y="285"/>
                      <a:pt x="1204" y="379"/>
                    </a:cubicBezTo>
                    <a:lnTo>
                      <a:pt x="1207" y="375"/>
                    </a:lnTo>
                    <a:lnTo>
                      <a:pt x="1201" y="379"/>
                    </a:lnTo>
                    <a:cubicBezTo>
                      <a:pt x="1193" y="383"/>
                      <a:pt x="1186" y="386"/>
                      <a:pt x="1178" y="391"/>
                    </a:cubicBezTo>
                    <a:lnTo>
                      <a:pt x="1178" y="391"/>
                    </a:lnTo>
                    <a:lnTo>
                      <a:pt x="1187" y="385"/>
                    </a:lnTo>
                    <a:lnTo>
                      <a:pt x="1187" y="385"/>
                    </a:lnTo>
                    <a:cubicBezTo>
                      <a:pt x="1118" y="422"/>
                      <a:pt x="1050" y="462"/>
                      <a:pt x="977" y="499"/>
                    </a:cubicBezTo>
                    <a:lnTo>
                      <a:pt x="1004" y="489"/>
                    </a:lnTo>
                    <a:lnTo>
                      <a:pt x="1004" y="489"/>
                    </a:lnTo>
                    <a:cubicBezTo>
                      <a:pt x="927" y="526"/>
                      <a:pt x="853" y="569"/>
                      <a:pt x="786" y="619"/>
                    </a:cubicBezTo>
                    <a:cubicBezTo>
                      <a:pt x="752" y="643"/>
                      <a:pt x="723" y="669"/>
                      <a:pt x="689" y="696"/>
                    </a:cubicBezTo>
                    <a:cubicBezTo>
                      <a:pt x="659" y="717"/>
                      <a:pt x="626" y="737"/>
                      <a:pt x="596" y="757"/>
                    </a:cubicBezTo>
                    <a:cubicBezTo>
                      <a:pt x="559" y="780"/>
                      <a:pt x="528" y="806"/>
                      <a:pt x="495" y="837"/>
                    </a:cubicBezTo>
                    <a:cubicBezTo>
                      <a:pt x="465" y="863"/>
                      <a:pt x="428" y="884"/>
                      <a:pt x="395" y="910"/>
                    </a:cubicBezTo>
                    <a:cubicBezTo>
                      <a:pt x="378" y="920"/>
                      <a:pt x="365" y="933"/>
                      <a:pt x="348" y="947"/>
                    </a:cubicBezTo>
                    <a:cubicBezTo>
                      <a:pt x="331" y="964"/>
                      <a:pt x="311" y="981"/>
                      <a:pt x="291" y="997"/>
                    </a:cubicBezTo>
                    <a:cubicBezTo>
                      <a:pt x="251" y="1027"/>
                      <a:pt x="218" y="1064"/>
                      <a:pt x="181" y="1098"/>
                    </a:cubicBezTo>
                    <a:cubicBezTo>
                      <a:pt x="164" y="1111"/>
                      <a:pt x="147" y="1124"/>
                      <a:pt x="134" y="1141"/>
                    </a:cubicBezTo>
                    <a:cubicBezTo>
                      <a:pt x="121" y="1158"/>
                      <a:pt x="110" y="1178"/>
                      <a:pt x="104" y="1194"/>
                    </a:cubicBezTo>
                    <a:cubicBezTo>
                      <a:pt x="81" y="1205"/>
                      <a:pt x="60" y="1221"/>
                      <a:pt x="44" y="1242"/>
                    </a:cubicBezTo>
                    <a:cubicBezTo>
                      <a:pt x="14" y="1274"/>
                      <a:pt x="0" y="1319"/>
                      <a:pt x="7" y="1365"/>
                    </a:cubicBezTo>
                    <a:cubicBezTo>
                      <a:pt x="10" y="1408"/>
                      <a:pt x="34" y="1445"/>
                      <a:pt x="64" y="1475"/>
                    </a:cubicBezTo>
                    <a:cubicBezTo>
                      <a:pt x="90" y="1499"/>
                      <a:pt x="117" y="1522"/>
                      <a:pt x="141" y="1546"/>
                    </a:cubicBezTo>
                    <a:cubicBezTo>
                      <a:pt x="164" y="1569"/>
                      <a:pt x="187" y="1589"/>
                      <a:pt x="211" y="1609"/>
                    </a:cubicBezTo>
                    <a:cubicBezTo>
                      <a:pt x="264" y="1649"/>
                      <a:pt x="318" y="1686"/>
                      <a:pt x="368" y="1726"/>
                    </a:cubicBezTo>
                    <a:cubicBezTo>
                      <a:pt x="479" y="1807"/>
                      <a:pt x="579" y="1893"/>
                      <a:pt x="683" y="1977"/>
                    </a:cubicBezTo>
                    <a:cubicBezTo>
                      <a:pt x="897" y="2148"/>
                      <a:pt x="1107" y="2325"/>
                      <a:pt x="1321" y="2495"/>
                    </a:cubicBezTo>
                    <a:cubicBezTo>
                      <a:pt x="1411" y="2572"/>
                      <a:pt x="1505" y="2643"/>
                      <a:pt x="1599" y="2716"/>
                    </a:cubicBezTo>
                    <a:cubicBezTo>
                      <a:pt x="1703" y="2799"/>
                      <a:pt x="1806" y="2880"/>
                      <a:pt x="1913" y="2964"/>
                    </a:cubicBezTo>
                    <a:cubicBezTo>
                      <a:pt x="2021" y="3044"/>
                      <a:pt x="2124" y="3128"/>
                      <a:pt x="2231" y="3208"/>
                    </a:cubicBezTo>
                    <a:cubicBezTo>
                      <a:pt x="2342" y="3292"/>
                      <a:pt x="2448" y="3372"/>
                      <a:pt x="2555" y="3458"/>
                    </a:cubicBezTo>
                    <a:cubicBezTo>
                      <a:pt x="2776" y="3633"/>
                      <a:pt x="2993" y="3810"/>
                      <a:pt x="3211" y="3987"/>
                    </a:cubicBezTo>
                    <a:cubicBezTo>
                      <a:pt x="3428" y="4164"/>
                      <a:pt x="3649" y="4335"/>
                      <a:pt x="3870" y="4509"/>
                    </a:cubicBezTo>
                    <a:cubicBezTo>
                      <a:pt x="4077" y="4666"/>
                      <a:pt x="4278" y="4833"/>
                      <a:pt x="4482" y="4997"/>
                    </a:cubicBezTo>
                    <a:cubicBezTo>
                      <a:pt x="4685" y="5164"/>
                      <a:pt x="4896" y="5321"/>
                      <a:pt x="5111" y="5479"/>
                    </a:cubicBezTo>
                    <a:cubicBezTo>
                      <a:pt x="5224" y="5562"/>
                      <a:pt x="5341" y="5646"/>
                      <a:pt x="5455" y="5729"/>
                    </a:cubicBezTo>
                    <a:cubicBezTo>
                      <a:pt x="5505" y="5766"/>
                      <a:pt x="5559" y="5803"/>
                      <a:pt x="5612" y="5840"/>
                    </a:cubicBezTo>
                    <a:cubicBezTo>
                      <a:pt x="5645" y="5863"/>
                      <a:pt x="5679" y="5883"/>
                      <a:pt x="5716" y="5907"/>
                    </a:cubicBezTo>
                    <a:cubicBezTo>
                      <a:pt x="5757" y="5930"/>
                      <a:pt x="5803" y="5951"/>
                      <a:pt x="5852" y="5951"/>
                    </a:cubicBezTo>
                    <a:cubicBezTo>
                      <a:pt x="5859" y="5951"/>
                      <a:pt x="5866" y="5951"/>
                      <a:pt x="5873" y="5950"/>
                    </a:cubicBezTo>
                    <a:cubicBezTo>
                      <a:pt x="5926" y="5944"/>
                      <a:pt x="5970" y="5917"/>
                      <a:pt x="6007" y="5877"/>
                    </a:cubicBezTo>
                    <a:cubicBezTo>
                      <a:pt x="6020" y="5860"/>
                      <a:pt x="6034" y="5843"/>
                      <a:pt x="6043" y="5826"/>
                    </a:cubicBezTo>
                    <a:cubicBezTo>
                      <a:pt x="6080" y="5780"/>
                      <a:pt x="6117" y="5736"/>
                      <a:pt x="6150" y="5689"/>
                    </a:cubicBezTo>
                    <a:cubicBezTo>
                      <a:pt x="6190" y="5633"/>
                      <a:pt x="6227" y="5576"/>
                      <a:pt x="6258" y="5519"/>
                    </a:cubicBezTo>
                    <a:cubicBezTo>
                      <a:pt x="6284" y="5468"/>
                      <a:pt x="6304" y="5419"/>
                      <a:pt x="6324" y="5365"/>
                    </a:cubicBezTo>
                    <a:cubicBezTo>
                      <a:pt x="6344" y="5305"/>
                      <a:pt x="6368" y="5244"/>
                      <a:pt x="6391" y="5184"/>
                    </a:cubicBezTo>
                    <a:cubicBezTo>
                      <a:pt x="6418" y="5111"/>
                      <a:pt x="6438" y="5034"/>
                      <a:pt x="6458" y="4960"/>
                    </a:cubicBezTo>
                    <a:cubicBezTo>
                      <a:pt x="6495" y="4830"/>
                      <a:pt x="6522" y="4696"/>
                      <a:pt x="6545" y="4565"/>
                    </a:cubicBezTo>
                    <a:cubicBezTo>
                      <a:pt x="6568" y="4442"/>
                      <a:pt x="6592" y="4321"/>
                      <a:pt x="6605" y="4195"/>
                    </a:cubicBezTo>
                    <a:cubicBezTo>
                      <a:pt x="6612" y="4134"/>
                      <a:pt x="6619" y="4071"/>
                      <a:pt x="6619" y="4007"/>
                    </a:cubicBezTo>
                    <a:cubicBezTo>
                      <a:pt x="6622" y="3937"/>
                      <a:pt x="6622" y="3867"/>
                      <a:pt x="6616" y="3796"/>
                    </a:cubicBezTo>
                    <a:cubicBezTo>
                      <a:pt x="6609" y="3666"/>
                      <a:pt x="6585" y="3539"/>
                      <a:pt x="6562" y="3412"/>
                    </a:cubicBezTo>
                    <a:cubicBezTo>
                      <a:pt x="6542" y="3278"/>
                      <a:pt x="6525" y="3145"/>
                      <a:pt x="6491" y="3014"/>
                    </a:cubicBezTo>
                    <a:cubicBezTo>
                      <a:pt x="6462" y="2887"/>
                      <a:pt x="6425" y="2759"/>
                      <a:pt x="6381" y="2639"/>
                    </a:cubicBezTo>
                    <a:cubicBezTo>
                      <a:pt x="6338" y="2519"/>
                      <a:pt x="6295" y="2398"/>
                      <a:pt x="6244" y="2282"/>
                    </a:cubicBezTo>
                    <a:cubicBezTo>
                      <a:pt x="6190" y="2161"/>
                      <a:pt x="6134" y="2044"/>
                      <a:pt x="6067" y="1930"/>
                    </a:cubicBezTo>
                    <a:cubicBezTo>
                      <a:pt x="6007" y="1827"/>
                      <a:pt x="5937" y="1730"/>
                      <a:pt x="5863" y="1636"/>
                    </a:cubicBezTo>
                    <a:cubicBezTo>
                      <a:pt x="5786" y="1539"/>
                      <a:pt x="5702" y="1445"/>
                      <a:pt x="5622" y="1351"/>
                    </a:cubicBezTo>
                    <a:cubicBezTo>
                      <a:pt x="5572" y="1298"/>
                      <a:pt x="5525" y="1245"/>
                      <a:pt x="5478" y="1191"/>
                    </a:cubicBezTo>
                    <a:cubicBezTo>
                      <a:pt x="5435" y="1148"/>
                      <a:pt x="5392" y="1107"/>
                      <a:pt x="5348" y="1067"/>
                    </a:cubicBezTo>
                    <a:cubicBezTo>
                      <a:pt x="5258" y="984"/>
                      <a:pt x="5164" y="907"/>
                      <a:pt x="5071" y="827"/>
                    </a:cubicBezTo>
                    <a:cubicBezTo>
                      <a:pt x="5034" y="797"/>
                      <a:pt x="4997" y="763"/>
                      <a:pt x="4957" y="729"/>
                    </a:cubicBezTo>
                    <a:cubicBezTo>
                      <a:pt x="4900" y="683"/>
                      <a:pt x="4843" y="640"/>
                      <a:pt x="4786" y="599"/>
                    </a:cubicBezTo>
                    <a:cubicBezTo>
                      <a:pt x="4676" y="526"/>
                      <a:pt x="4562" y="456"/>
                      <a:pt x="4445" y="391"/>
                    </a:cubicBezTo>
                    <a:cubicBezTo>
                      <a:pt x="4338" y="331"/>
                      <a:pt x="4228" y="275"/>
                      <a:pt x="4114" y="231"/>
                    </a:cubicBezTo>
                    <a:cubicBezTo>
                      <a:pt x="3943" y="164"/>
                      <a:pt x="3766" y="104"/>
                      <a:pt x="3586" y="64"/>
                    </a:cubicBezTo>
                    <a:cubicBezTo>
                      <a:pt x="3505" y="47"/>
                      <a:pt x="3425" y="30"/>
                      <a:pt x="3341" y="21"/>
                    </a:cubicBezTo>
                    <a:cubicBezTo>
                      <a:pt x="3261" y="14"/>
                      <a:pt x="3177" y="10"/>
                      <a:pt x="3094" y="7"/>
                    </a:cubicBezTo>
                    <a:cubicBezTo>
                      <a:pt x="3020" y="4"/>
                      <a:pt x="2947" y="1"/>
                      <a:pt x="287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8"/>
              <p:cNvSpPr/>
              <p:nvPr/>
            </p:nvSpPr>
            <p:spPr>
              <a:xfrm>
                <a:off x="2942921" y="4366200"/>
                <a:ext cx="1818759" cy="1611730"/>
              </a:xfrm>
              <a:custGeom>
                <a:rect b="b" l="l" r="r" t="t"/>
                <a:pathLst>
                  <a:path extrusionOk="0" h="3332" w="3760">
                    <a:moveTo>
                      <a:pt x="1268" y="277"/>
                    </a:moveTo>
                    <a:cubicBezTo>
                      <a:pt x="1372" y="284"/>
                      <a:pt x="1478" y="304"/>
                      <a:pt x="1579" y="327"/>
                    </a:cubicBezTo>
                    <a:cubicBezTo>
                      <a:pt x="1636" y="341"/>
                      <a:pt x="1693" y="358"/>
                      <a:pt x="1750" y="374"/>
                    </a:cubicBezTo>
                    <a:cubicBezTo>
                      <a:pt x="1796" y="384"/>
                      <a:pt x="1843" y="398"/>
                      <a:pt x="1890" y="411"/>
                    </a:cubicBezTo>
                    <a:cubicBezTo>
                      <a:pt x="2020" y="451"/>
                      <a:pt x="2151" y="508"/>
                      <a:pt x="2268" y="578"/>
                    </a:cubicBezTo>
                    <a:cubicBezTo>
                      <a:pt x="2365" y="642"/>
                      <a:pt x="2459" y="708"/>
                      <a:pt x="2542" y="785"/>
                    </a:cubicBezTo>
                    <a:cubicBezTo>
                      <a:pt x="2633" y="863"/>
                      <a:pt x="2719" y="943"/>
                      <a:pt x="2800" y="1029"/>
                    </a:cubicBezTo>
                    <a:cubicBezTo>
                      <a:pt x="2883" y="1123"/>
                      <a:pt x="2957" y="1221"/>
                      <a:pt x="3037" y="1314"/>
                    </a:cubicBezTo>
                    <a:cubicBezTo>
                      <a:pt x="3057" y="1338"/>
                      <a:pt x="3074" y="1361"/>
                      <a:pt x="3094" y="1387"/>
                    </a:cubicBezTo>
                    <a:cubicBezTo>
                      <a:pt x="3114" y="1411"/>
                      <a:pt x="3134" y="1434"/>
                      <a:pt x="3147" y="1461"/>
                    </a:cubicBezTo>
                    <a:cubicBezTo>
                      <a:pt x="3184" y="1518"/>
                      <a:pt x="3218" y="1571"/>
                      <a:pt x="3248" y="1628"/>
                    </a:cubicBezTo>
                    <a:cubicBezTo>
                      <a:pt x="3288" y="1705"/>
                      <a:pt x="3328" y="1782"/>
                      <a:pt x="3358" y="1863"/>
                    </a:cubicBezTo>
                    <a:cubicBezTo>
                      <a:pt x="3378" y="1912"/>
                      <a:pt x="3395" y="1963"/>
                      <a:pt x="3415" y="2013"/>
                    </a:cubicBezTo>
                    <a:cubicBezTo>
                      <a:pt x="3428" y="2053"/>
                      <a:pt x="3439" y="2093"/>
                      <a:pt x="3448" y="2133"/>
                    </a:cubicBezTo>
                    <a:cubicBezTo>
                      <a:pt x="3462" y="2204"/>
                      <a:pt x="3475" y="2270"/>
                      <a:pt x="3492" y="2341"/>
                    </a:cubicBezTo>
                    <a:cubicBezTo>
                      <a:pt x="3508" y="2421"/>
                      <a:pt x="3525" y="2498"/>
                      <a:pt x="3525" y="2582"/>
                    </a:cubicBezTo>
                    <a:cubicBezTo>
                      <a:pt x="3525" y="2615"/>
                      <a:pt x="3522" y="2648"/>
                      <a:pt x="3516" y="2682"/>
                    </a:cubicBezTo>
                    <a:cubicBezTo>
                      <a:pt x="3505" y="2722"/>
                      <a:pt x="3496" y="2766"/>
                      <a:pt x="3485" y="2806"/>
                    </a:cubicBezTo>
                    <a:cubicBezTo>
                      <a:pt x="3475" y="2843"/>
                      <a:pt x="3468" y="2879"/>
                      <a:pt x="3465" y="2916"/>
                    </a:cubicBezTo>
                    <a:cubicBezTo>
                      <a:pt x="3459" y="2949"/>
                      <a:pt x="3455" y="2983"/>
                      <a:pt x="3448" y="3016"/>
                    </a:cubicBezTo>
                    <a:cubicBezTo>
                      <a:pt x="3442" y="3036"/>
                      <a:pt x="3435" y="3053"/>
                      <a:pt x="3425" y="3070"/>
                    </a:cubicBezTo>
                    <a:cubicBezTo>
                      <a:pt x="3385" y="3043"/>
                      <a:pt x="3345" y="3013"/>
                      <a:pt x="3308" y="2983"/>
                    </a:cubicBezTo>
                    <a:cubicBezTo>
                      <a:pt x="3255" y="2946"/>
                      <a:pt x="3204" y="2909"/>
                      <a:pt x="3154" y="2872"/>
                    </a:cubicBezTo>
                    <a:cubicBezTo>
                      <a:pt x="3104" y="2832"/>
                      <a:pt x="3054" y="2789"/>
                      <a:pt x="3000" y="2749"/>
                    </a:cubicBezTo>
                    <a:cubicBezTo>
                      <a:pt x="2951" y="2712"/>
                      <a:pt x="2900" y="2672"/>
                      <a:pt x="2850" y="2635"/>
                    </a:cubicBezTo>
                    <a:cubicBezTo>
                      <a:pt x="2746" y="2555"/>
                      <a:pt x="2642" y="2471"/>
                      <a:pt x="2539" y="2391"/>
                    </a:cubicBezTo>
                    <a:cubicBezTo>
                      <a:pt x="2438" y="2314"/>
                      <a:pt x="2335" y="2244"/>
                      <a:pt x="2235" y="2167"/>
                    </a:cubicBezTo>
                    <a:cubicBezTo>
                      <a:pt x="2181" y="2124"/>
                      <a:pt x="2124" y="2083"/>
                      <a:pt x="2071" y="2040"/>
                    </a:cubicBezTo>
                    <a:cubicBezTo>
                      <a:pt x="2014" y="1993"/>
                      <a:pt x="1957" y="1946"/>
                      <a:pt x="1897" y="1900"/>
                    </a:cubicBezTo>
                    <a:cubicBezTo>
                      <a:pt x="1800" y="1819"/>
                      <a:pt x="1699" y="1742"/>
                      <a:pt x="1599" y="1665"/>
                    </a:cubicBezTo>
                    <a:cubicBezTo>
                      <a:pt x="1546" y="1628"/>
                      <a:pt x="1495" y="1591"/>
                      <a:pt x="1446" y="1551"/>
                    </a:cubicBezTo>
                    <a:cubicBezTo>
                      <a:pt x="1395" y="1514"/>
                      <a:pt x="1348" y="1474"/>
                      <a:pt x="1298" y="1438"/>
                    </a:cubicBezTo>
                    <a:cubicBezTo>
                      <a:pt x="1194" y="1358"/>
                      <a:pt x="1088" y="1277"/>
                      <a:pt x="984" y="1197"/>
                    </a:cubicBezTo>
                    <a:cubicBezTo>
                      <a:pt x="910" y="1143"/>
                      <a:pt x="836" y="1090"/>
                      <a:pt x="766" y="1033"/>
                    </a:cubicBezTo>
                    <a:cubicBezTo>
                      <a:pt x="699" y="980"/>
                      <a:pt x="636" y="926"/>
                      <a:pt x="572" y="876"/>
                    </a:cubicBezTo>
                    <a:cubicBezTo>
                      <a:pt x="478" y="799"/>
                      <a:pt x="385" y="725"/>
                      <a:pt x="291" y="648"/>
                    </a:cubicBezTo>
                    <a:lnTo>
                      <a:pt x="308" y="631"/>
                    </a:lnTo>
                    <a:cubicBezTo>
                      <a:pt x="348" y="598"/>
                      <a:pt x="388" y="565"/>
                      <a:pt x="432" y="531"/>
                    </a:cubicBezTo>
                    <a:cubicBezTo>
                      <a:pt x="486" y="498"/>
                      <a:pt x="539" y="468"/>
                      <a:pt x="596" y="438"/>
                    </a:cubicBezTo>
                    <a:lnTo>
                      <a:pt x="603" y="435"/>
                    </a:lnTo>
                    <a:lnTo>
                      <a:pt x="599" y="435"/>
                    </a:lnTo>
                    <a:cubicBezTo>
                      <a:pt x="659" y="407"/>
                      <a:pt x="723" y="378"/>
                      <a:pt x="783" y="354"/>
                    </a:cubicBezTo>
                    <a:cubicBezTo>
                      <a:pt x="836" y="334"/>
                      <a:pt x="890" y="321"/>
                      <a:pt x="947" y="304"/>
                    </a:cubicBezTo>
                    <a:cubicBezTo>
                      <a:pt x="990" y="297"/>
                      <a:pt x="1037" y="290"/>
                      <a:pt x="1080" y="287"/>
                    </a:cubicBezTo>
                    <a:cubicBezTo>
                      <a:pt x="1145" y="284"/>
                      <a:pt x="1205" y="277"/>
                      <a:pt x="1268" y="277"/>
                    </a:cubicBezTo>
                    <a:close/>
                    <a:moveTo>
                      <a:pt x="1244" y="1"/>
                    </a:moveTo>
                    <a:cubicBezTo>
                      <a:pt x="1215" y="1"/>
                      <a:pt x="1187" y="2"/>
                      <a:pt x="1157" y="3"/>
                    </a:cubicBezTo>
                    <a:cubicBezTo>
                      <a:pt x="1108" y="6"/>
                      <a:pt x="1057" y="9"/>
                      <a:pt x="1007" y="17"/>
                    </a:cubicBezTo>
                    <a:cubicBezTo>
                      <a:pt x="970" y="20"/>
                      <a:pt x="937" y="23"/>
                      <a:pt x="900" y="29"/>
                    </a:cubicBezTo>
                    <a:cubicBezTo>
                      <a:pt x="853" y="40"/>
                      <a:pt x="807" y="53"/>
                      <a:pt x="759" y="63"/>
                    </a:cubicBezTo>
                    <a:cubicBezTo>
                      <a:pt x="719" y="73"/>
                      <a:pt x="683" y="86"/>
                      <a:pt x="643" y="100"/>
                    </a:cubicBezTo>
                    <a:cubicBezTo>
                      <a:pt x="603" y="117"/>
                      <a:pt x="563" y="134"/>
                      <a:pt x="522" y="154"/>
                    </a:cubicBezTo>
                    <a:cubicBezTo>
                      <a:pt x="475" y="174"/>
                      <a:pt x="432" y="200"/>
                      <a:pt x="385" y="227"/>
                    </a:cubicBezTo>
                    <a:cubicBezTo>
                      <a:pt x="352" y="244"/>
                      <a:pt x="318" y="267"/>
                      <a:pt x="285" y="287"/>
                    </a:cubicBezTo>
                    <a:cubicBezTo>
                      <a:pt x="205" y="338"/>
                      <a:pt x="141" y="411"/>
                      <a:pt x="81" y="484"/>
                    </a:cubicBezTo>
                    <a:cubicBezTo>
                      <a:pt x="67" y="505"/>
                      <a:pt x="57" y="528"/>
                      <a:pt x="54" y="548"/>
                    </a:cubicBezTo>
                    <a:lnTo>
                      <a:pt x="34" y="568"/>
                    </a:lnTo>
                    <a:cubicBezTo>
                      <a:pt x="1" y="608"/>
                      <a:pt x="7" y="675"/>
                      <a:pt x="47" y="708"/>
                    </a:cubicBezTo>
                    <a:cubicBezTo>
                      <a:pt x="151" y="792"/>
                      <a:pt x="248" y="876"/>
                      <a:pt x="348" y="963"/>
                    </a:cubicBezTo>
                    <a:cubicBezTo>
                      <a:pt x="435" y="1037"/>
                      <a:pt x="526" y="1113"/>
                      <a:pt x="612" y="1187"/>
                    </a:cubicBezTo>
                    <a:cubicBezTo>
                      <a:pt x="723" y="1277"/>
                      <a:pt x="833" y="1364"/>
                      <a:pt x="944" y="1451"/>
                    </a:cubicBezTo>
                    <a:cubicBezTo>
                      <a:pt x="1040" y="1528"/>
                      <a:pt x="1137" y="1608"/>
                      <a:pt x="1231" y="1685"/>
                    </a:cubicBezTo>
                    <a:cubicBezTo>
                      <a:pt x="1281" y="1729"/>
                      <a:pt x="1332" y="1769"/>
                      <a:pt x="1381" y="1806"/>
                    </a:cubicBezTo>
                    <a:cubicBezTo>
                      <a:pt x="1432" y="1846"/>
                      <a:pt x="1482" y="1883"/>
                      <a:pt x="1532" y="1923"/>
                    </a:cubicBezTo>
                    <a:cubicBezTo>
                      <a:pt x="1633" y="2000"/>
                      <a:pt x="1730" y="2080"/>
                      <a:pt x="1830" y="2160"/>
                    </a:cubicBezTo>
                    <a:cubicBezTo>
                      <a:pt x="1937" y="2247"/>
                      <a:pt x="2044" y="2331"/>
                      <a:pt x="2158" y="2414"/>
                    </a:cubicBezTo>
                    <a:cubicBezTo>
                      <a:pt x="2261" y="2488"/>
                      <a:pt x="2365" y="2562"/>
                      <a:pt x="2465" y="2638"/>
                    </a:cubicBezTo>
                    <a:cubicBezTo>
                      <a:pt x="2572" y="2718"/>
                      <a:pt x="2679" y="2803"/>
                      <a:pt x="2786" y="2879"/>
                    </a:cubicBezTo>
                    <a:cubicBezTo>
                      <a:pt x="2890" y="2953"/>
                      <a:pt x="2991" y="3030"/>
                      <a:pt x="3094" y="3104"/>
                    </a:cubicBezTo>
                    <a:cubicBezTo>
                      <a:pt x="3144" y="3140"/>
                      <a:pt x="3198" y="3173"/>
                      <a:pt x="3248" y="3214"/>
                    </a:cubicBezTo>
                    <a:cubicBezTo>
                      <a:pt x="3272" y="3230"/>
                      <a:pt x="3292" y="3247"/>
                      <a:pt x="3315" y="3264"/>
                    </a:cubicBezTo>
                    <a:cubicBezTo>
                      <a:pt x="3355" y="3291"/>
                      <a:pt x="3392" y="3324"/>
                      <a:pt x="3445" y="3331"/>
                    </a:cubicBezTo>
                    <a:cubicBezTo>
                      <a:pt x="3450" y="3332"/>
                      <a:pt x="3456" y="3332"/>
                      <a:pt x="3462" y="3332"/>
                    </a:cubicBezTo>
                    <a:cubicBezTo>
                      <a:pt x="3479" y="3332"/>
                      <a:pt x="3498" y="3329"/>
                      <a:pt x="3512" y="3324"/>
                    </a:cubicBezTo>
                    <a:cubicBezTo>
                      <a:pt x="3536" y="3314"/>
                      <a:pt x="3553" y="3304"/>
                      <a:pt x="3569" y="3284"/>
                    </a:cubicBezTo>
                    <a:cubicBezTo>
                      <a:pt x="3585" y="3267"/>
                      <a:pt x="3596" y="3247"/>
                      <a:pt x="3606" y="3227"/>
                    </a:cubicBezTo>
                    <a:cubicBezTo>
                      <a:pt x="3622" y="3200"/>
                      <a:pt x="3636" y="3173"/>
                      <a:pt x="3649" y="3147"/>
                    </a:cubicBezTo>
                    <a:cubicBezTo>
                      <a:pt x="3676" y="3087"/>
                      <a:pt x="3683" y="3023"/>
                      <a:pt x="3693" y="2959"/>
                    </a:cubicBezTo>
                    <a:cubicBezTo>
                      <a:pt x="3699" y="2903"/>
                      <a:pt x="3713" y="2849"/>
                      <a:pt x="3726" y="2792"/>
                    </a:cubicBezTo>
                    <a:cubicBezTo>
                      <a:pt x="3733" y="2766"/>
                      <a:pt x="3740" y="2735"/>
                      <a:pt x="3743" y="2705"/>
                    </a:cubicBezTo>
                    <a:cubicBezTo>
                      <a:pt x="3749" y="2672"/>
                      <a:pt x="3753" y="2638"/>
                      <a:pt x="3756" y="2605"/>
                    </a:cubicBezTo>
                    <a:cubicBezTo>
                      <a:pt x="3760" y="2538"/>
                      <a:pt x="3753" y="2471"/>
                      <a:pt x="3743" y="2404"/>
                    </a:cubicBezTo>
                    <a:cubicBezTo>
                      <a:pt x="3729" y="2341"/>
                      <a:pt x="3716" y="2281"/>
                      <a:pt x="3706" y="2217"/>
                    </a:cubicBezTo>
                    <a:cubicBezTo>
                      <a:pt x="3693" y="2150"/>
                      <a:pt x="3676" y="2083"/>
                      <a:pt x="3662" y="2016"/>
                    </a:cubicBezTo>
                    <a:cubicBezTo>
                      <a:pt x="3646" y="1949"/>
                      <a:pt x="3622" y="1889"/>
                      <a:pt x="3599" y="1826"/>
                    </a:cubicBezTo>
                    <a:cubicBezTo>
                      <a:pt x="3576" y="1772"/>
                      <a:pt x="3556" y="1719"/>
                      <a:pt x="3528" y="1668"/>
                    </a:cubicBezTo>
                    <a:cubicBezTo>
                      <a:pt x="3499" y="1605"/>
                      <a:pt x="3465" y="1542"/>
                      <a:pt x="3432" y="1481"/>
                    </a:cubicBezTo>
                    <a:cubicBezTo>
                      <a:pt x="3418" y="1454"/>
                      <a:pt x="3402" y="1431"/>
                      <a:pt x="3388" y="1404"/>
                    </a:cubicBezTo>
                    <a:cubicBezTo>
                      <a:pt x="3372" y="1378"/>
                      <a:pt x="3355" y="1347"/>
                      <a:pt x="3335" y="1324"/>
                    </a:cubicBezTo>
                    <a:cubicBezTo>
                      <a:pt x="3298" y="1270"/>
                      <a:pt x="3261" y="1224"/>
                      <a:pt x="3221" y="1173"/>
                    </a:cubicBezTo>
                    <a:cubicBezTo>
                      <a:pt x="3178" y="1123"/>
                      <a:pt x="3134" y="1073"/>
                      <a:pt x="3094" y="1020"/>
                    </a:cubicBezTo>
                    <a:cubicBezTo>
                      <a:pt x="3057" y="976"/>
                      <a:pt x="3020" y="926"/>
                      <a:pt x="2983" y="883"/>
                    </a:cubicBezTo>
                    <a:cubicBezTo>
                      <a:pt x="2934" y="829"/>
                      <a:pt x="2886" y="779"/>
                      <a:pt x="2837" y="728"/>
                    </a:cubicBezTo>
                    <a:cubicBezTo>
                      <a:pt x="2786" y="679"/>
                      <a:pt x="2733" y="628"/>
                      <a:pt x="2682" y="582"/>
                    </a:cubicBezTo>
                    <a:cubicBezTo>
                      <a:pt x="2666" y="565"/>
                      <a:pt x="2650" y="551"/>
                      <a:pt x="2633" y="538"/>
                    </a:cubicBezTo>
                    <a:cubicBezTo>
                      <a:pt x="2599" y="511"/>
                      <a:pt x="2565" y="484"/>
                      <a:pt x="2536" y="461"/>
                    </a:cubicBezTo>
                    <a:cubicBezTo>
                      <a:pt x="2485" y="421"/>
                      <a:pt x="2435" y="381"/>
                      <a:pt x="2381" y="347"/>
                    </a:cubicBezTo>
                    <a:cubicBezTo>
                      <a:pt x="2275" y="281"/>
                      <a:pt x="2164" y="220"/>
                      <a:pt x="2048" y="177"/>
                    </a:cubicBezTo>
                    <a:cubicBezTo>
                      <a:pt x="1987" y="150"/>
                      <a:pt x="1923" y="134"/>
                      <a:pt x="1863" y="117"/>
                    </a:cubicBezTo>
                    <a:cubicBezTo>
                      <a:pt x="1810" y="100"/>
                      <a:pt x="1756" y="83"/>
                      <a:pt x="1702" y="69"/>
                    </a:cubicBezTo>
                    <a:cubicBezTo>
                      <a:pt x="1592" y="37"/>
                      <a:pt x="1478" y="17"/>
                      <a:pt x="1365" y="6"/>
                    </a:cubicBezTo>
                    <a:cubicBezTo>
                      <a:pt x="1324" y="2"/>
                      <a:pt x="1284" y="1"/>
                      <a:pt x="124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8"/>
              <p:cNvSpPr/>
              <p:nvPr/>
            </p:nvSpPr>
            <p:spPr>
              <a:xfrm>
                <a:off x="2297165" y="4582419"/>
                <a:ext cx="275716" cy="282972"/>
              </a:xfrm>
              <a:custGeom>
                <a:rect b="b" l="l" r="r" t="t"/>
                <a:pathLst>
                  <a:path extrusionOk="0" h="585" w="570">
                    <a:moveTo>
                      <a:pt x="410" y="0"/>
                    </a:moveTo>
                    <a:cubicBezTo>
                      <a:pt x="406" y="0"/>
                      <a:pt x="403" y="0"/>
                      <a:pt x="399" y="1"/>
                    </a:cubicBezTo>
                    <a:cubicBezTo>
                      <a:pt x="359" y="4"/>
                      <a:pt x="328" y="24"/>
                      <a:pt x="305" y="51"/>
                    </a:cubicBezTo>
                    <a:cubicBezTo>
                      <a:pt x="248" y="115"/>
                      <a:pt x="192" y="175"/>
                      <a:pt x="135" y="235"/>
                    </a:cubicBezTo>
                    <a:cubicBezTo>
                      <a:pt x="112" y="261"/>
                      <a:pt x="88" y="289"/>
                      <a:pt x="64" y="315"/>
                    </a:cubicBezTo>
                    <a:cubicBezTo>
                      <a:pt x="27" y="362"/>
                      <a:pt x="1" y="422"/>
                      <a:pt x="7" y="482"/>
                    </a:cubicBezTo>
                    <a:cubicBezTo>
                      <a:pt x="7" y="522"/>
                      <a:pt x="38" y="559"/>
                      <a:pt x="72" y="576"/>
                    </a:cubicBezTo>
                    <a:cubicBezTo>
                      <a:pt x="86" y="582"/>
                      <a:pt x="100" y="585"/>
                      <a:pt x="113" y="585"/>
                    </a:cubicBezTo>
                    <a:cubicBezTo>
                      <a:pt x="131" y="585"/>
                      <a:pt x="148" y="580"/>
                      <a:pt x="165" y="573"/>
                    </a:cubicBezTo>
                    <a:cubicBezTo>
                      <a:pt x="188" y="562"/>
                      <a:pt x="212" y="553"/>
                      <a:pt x="232" y="539"/>
                    </a:cubicBezTo>
                    <a:cubicBezTo>
                      <a:pt x="248" y="525"/>
                      <a:pt x="268" y="505"/>
                      <a:pt x="282" y="489"/>
                    </a:cubicBezTo>
                    <a:cubicBezTo>
                      <a:pt x="305" y="465"/>
                      <a:pt x="328" y="439"/>
                      <a:pt x="348" y="416"/>
                    </a:cubicBezTo>
                    <a:cubicBezTo>
                      <a:pt x="405" y="352"/>
                      <a:pt x="462" y="292"/>
                      <a:pt x="519" y="232"/>
                    </a:cubicBezTo>
                    <a:cubicBezTo>
                      <a:pt x="569" y="175"/>
                      <a:pt x="556" y="81"/>
                      <a:pt x="499" y="34"/>
                    </a:cubicBezTo>
                    <a:cubicBezTo>
                      <a:pt x="475" y="13"/>
                      <a:pt x="443" y="0"/>
                      <a:pt x="41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8"/>
              <p:cNvSpPr/>
              <p:nvPr/>
            </p:nvSpPr>
            <p:spPr>
              <a:xfrm>
                <a:off x="2669140" y="4895381"/>
                <a:ext cx="248145" cy="229763"/>
              </a:xfrm>
              <a:custGeom>
                <a:rect b="b" l="l" r="r" t="t"/>
                <a:pathLst>
                  <a:path extrusionOk="0" h="475" w="513">
                    <a:moveTo>
                      <a:pt x="354" y="0"/>
                    </a:moveTo>
                    <a:cubicBezTo>
                      <a:pt x="324" y="0"/>
                      <a:pt x="291" y="9"/>
                      <a:pt x="269" y="26"/>
                    </a:cubicBezTo>
                    <a:cubicBezTo>
                      <a:pt x="235" y="56"/>
                      <a:pt x="202" y="90"/>
                      <a:pt x="169" y="116"/>
                    </a:cubicBezTo>
                    <a:cubicBezTo>
                      <a:pt x="135" y="147"/>
                      <a:pt x="101" y="170"/>
                      <a:pt x="68" y="200"/>
                    </a:cubicBezTo>
                    <a:cubicBezTo>
                      <a:pt x="38" y="227"/>
                      <a:pt x="15" y="257"/>
                      <a:pt x="8" y="297"/>
                    </a:cubicBezTo>
                    <a:cubicBezTo>
                      <a:pt x="1" y="337"/>
                      <a:pt x="8" y="377"/>
                      <a:pt x="31" y="411"/>
                    </a:cubicBezTo>
                    <a:cubicBezTo>
                      <a:pt x="61" y="450"/>
                      <a:pt x="111" y="474"/>
                      <a:pt x="160" y="474"/>
                    </a:cubicBezTo>
                    <a:cubicBezTo>
                      <a:pt x="189" y="474"/>
                      <a:pt x="218" y="466"/>
                      <a:pt x="242" y="448"/>
                    </a:cubicBezTo>
                    <a:cubicBezTo>
                      <a:pt x="312" y="394"/>
                      <a:pt x="379" y="334"/>
                      <a:pt x="442" y="277"/>
                    </a:cubicBezTo>
                    <a:cubicBezTo>
                      <a:pt x="453" y="267"/>
                      <a:pt x="462" y="257"/>
                      <a:pt x="473" y="250"/>
                    </a:cubicBezTo>
                    <a:cubicBezTo>
                      <a:pt x="493" y="227"/>
                      <a:pt x="503" y="204"/>
                      <a:pt x="507" y="176"/>
                    </a:cubicBezTo>
                    <a:cubicBezTo>
                      <a:pt x="513" y="136"/>
                      <a:pt x="503" y="96"/>
                      <a:pt x="482" y="63"/>
                    </a:cubicBezTo>
                    <a:cubicBezTo>
                      <a:pt x="473" y="53"/>
                      <a:pt x="466" y="43"/>
                      <a:pt x="453" y="33"/>
                    </a:cubicBezTo>
                    <a:cubicBezTo>
                      <a:pt x="433" y="16"/>
                      <a:pt x="409" y="6"/>
                      <a:pt x="382" y="3"/>
                    </a:cubicBezTo>
                    <a:cubicBezTo>
                      <a:pt x="373" y="1"/>
                      <a:pt x="364" y="0"/>
                      <a:pt x="35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8"/>
              <p:cNvSpPr/>
              <p:nvPr/>
            </p:nvSpPr>
            <p:spPr>
              <a:xfrm>
                <a:off x="3076909" y="5179320"/>
                <a:ext cx="230247" cy="224926"/>
              </a:xfrm>
              <a:custGeom>
                <a:rect b="b" l="l" r="r" t="t"/>
                <a:pathLst>
                  <a:path extrusionOk="0" h="465" w="476">
                    <a:moveTo>
                      <a:pt x="322" y="0"/>
                    </a:moveTo>
                    <a:cubicBezTo>
                      <a:pt x="318" y="0"/>
                      <a:pt x="313" y="1"/>
                      <a:pt x="309" y="1"/>
                    </a:cubicBezTo>
                    <a:cubicBezTo>
                      <a:pt x="272" y="4"/>
                      <a:pt x="241" y="21"/>
                      <a:pt x="218" y="51"/>
                    </a:cubicBezTo>
                    <a:cubicBezTo>
                      <a:pt x="185" y="85"/>
                      <a:pt x="155" y="118"/>
                      <a:pt x="125" y="154"/>
                    </a:cubicBezTo>
                    <a:cubicBezTo>
                      <a:pt x="111" y="168"/>
                      <a:pt x="95" y="185"/>
                      <a:pt x="85" y="198"/>
                    </a:cubicBezTo>
                    <a:cubicBezTo>
                      <a:pt x="65" y="231"/>
                      <a:pt x="41" y="262"/>
                      <a:pt x="25" y="295"/>
                    </a:cubicBezTo>
                    <a:cubicBezTo>
                      <a:pt x="1" y="342"/>
                      <a:pt x="18" y="406"/>
                      <a:pt x="58" y="439"/>
                    </a:cubicBezTo>
                    <a:cubicBezTo>
                      <a:pt x="79" y="455"/>
                      <a:pt x="108" y="465"/>
                      <a:pt x="135" y="465"/>
                    </a:cubicBezTo>
                    <a:cubicBezTo>
                      <a:pt x="159" y="465"/>
                      <a:pt x="183" y="458"/>
                      <a:pt x="201" y="443"/>
                    </a:cubicBezTo>
                    <a:cubicBezTo>
                      <a:pt x="249" y="409"/>
                      <a:pt x="292" y="369"/>
                      <a:pt x="332" y="325"/>
                    </a:cubicBezTo>
                    <a:cubicBezTo>
                      <a:pt x="366" y="292"/>
                      <a:pt x="396" y="259"/>
                      <a:pt x="426" y="222"/>
                    </a:cubicBezTo>
                    <a:cubicBezTo>
                      <a:pt x="476" y="168"/>
                      <a:pt x="462" y="78"/>
                      <a:pt x="409" y="31"/>
                    </a:cubicBezTo>
                    <a:cubicBezTo>
                      <a:pt x="383" y="10"/>
                      <a:pt x="354" y="0"/>
                      <a:pt x="32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8"/>
              <p:cNvSpPr/>
              <p:nvPr/>
            </p:nvSpPr>
            <p:spPr>
              <a:xfrm>
                <a:off x="3399062" y="5447780"/>
                <a:ext cx="264107" cy="282004"/>
              </a:xfrm>
              <a:custGeom>
                <a:rect b="b" l="l" r="r" t="t"/>
                <a:pathLst>
                  <a:path extrusionOk="0" h="583" w="546">
                    <a:moveTo>
                      <a:pt x="389" y="1"/>
                    </a:moveTo>
                    <a:cubicBezTo>
                      <a:pt x="347" y="1"/>
                      <a:pt x="304" y="17"/>
                      <a:pt x="278" y="51"/>
                    </a:cubicBezTo>
                    <a:cubicBezTo>
                      <a:pt x="234" y="108"/>
                      <a:pt x="191" y="161"/>
                      <a:pt x="148" y="215"/>
                    </a:cubicBezTo>
                    <a:cubicBezTo>
                      <a:pt x="101" y="275"/>
                      <a:pt x="54" y="332"/>
                      <a:pt x="24" y="402"/>
                    </a:cubicBezTo>
                    <a:cubicBezTo>
                      <a:pt x="1" y="456"/>
                      <a:pt x="14" y="516"/>
                      <a:pt x="57" y="553"/>
                    </a:cubicBezTo>
                    <a:cubicBezTo>
                      <a:pt x="81" y="573"/>
                      <a:pt x="110" y="583"/>
                      <a:pt x="139" y="583"/>
                    </a:cubicBezTo>
                    <a:cubicBezTo>
                      <a:pt x="164" y="583"/>
                      <a:pt x="189" y="575"/>
                      <a:pt x="211" y="559"/>
                    </a:cubicBezTo>
                    <a:cubicBezTo>
                      <a:pt x="275" y="516"/>
                      <a:pt x="325" y="459"/>
                      <a:pt x="372" y="399"/>
                    </a:cubicBezTo>
                    <a:cubicBezTo>
                      <a:pt x="415" y="346"/>
                      <a:pt x="455" y="289"/>
                      <a:pt x="499" y="235"/>
                    </a:cubicBezTo>
                    <a:cubicBezTo>
                      <a:pt x="546" y="175"/>
                      <a:pt x="543" y="85"/>
                      <a:pt x="478" y="31"/>
                    </a:cubicBezTo>
                    <a:cubicBezTo>
                      <a:pt x="454" y="11"/>
                      <a:pt x="421" y="1"/>
                      <a:pt x="38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8"/>
              <p:cNvSpPr/>
              <p:nvPr/>
            </p:nvSpPr>
            <p:spPr>
              <a:xfrm>
                <a:off x="4083514" y="4346368"/>
                <a:ext cx="126733" cy="110770"/>
              </a:xfrm>
              <a:custGeom>
                <a:rect b="b" l="l" r="r" t="t"/>
                <a:pathLst>
                  <a:path extrusionOk="0" h="229" w="262">
                    <a:moveTo>
                      <a:pt x="131" y="0"/>
                    </a:moveTo>
                    <a:cubicBezTo>
                      <a:pt x="95" y="0"/>
                      <a:pt x="59" y="16"/>
                      <a:pt x="37" y="44"/>
                    </a:cubicBezTo>
                    <a:cubicBezTo>
                      <a:pt x="0" y="98"/>
                      <a:pt x="14" y="167"/>
                      <a:pt x="60" y="208"/>
                    </a:cubicBezTo>
                    <a:cubicBezTo>
                      <a:pt x="80" y="222"/>
                      <a:pt x="103" y="229"/>
                      <a:pt x="127" y="229"/>
                    </a:cubicBezTo>
                    <a:cubicBezTo>
                      <a:pt x="163" y="229"/>
                      <a:pt x="198" y="213"/>
                      <a:pt x="221" y="184"/>
                    </a:cubicBezTo>
                    <a:cubicBezTo>
                      <a:pt x="261" y="131"/>
                      <a:pt x="247" y="64"/>
                      <a:pt x="198" y="24"/>
                    </a:cubicBezTo>
                    <a:cubicBezTo>
                      <a:pt x="179" y="8"/>
                      <a:pt x="155" y="0"/>
                      <a:pt x="13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8"/>
              <p:cNvSpPr/>
              <p:nvPr/>
            </p:nvSpPr>
            <p:spPr>
              <a:xfrm>
                <a:off x="4473386" y="4711570"/>
                <a:ext cx="141244" cy="124798"/>
              </a:xfrm>
              <a:custGeom>
                <a:rect b="b" l="l" r="r" t="t"/>
                <a:pathLst>
                  <a:path extrusionOk="0" h="258" w="292">
                    <a:moveTo>
                      <a:pt x="148" y="1"/>
                    </a:moveTo>
                    <a:cubicBezTo>
                      <a:pt x="108" y="1"/>
                      <a:pt x="67" y="19"/>
                      <a:pt x="43" y="51"/>
                    </a:cubicBezTo>
                    <a:cubicBezTo>
                      <a:pt x="0" y="112"/>
                      <a:pt x="17" y="189"/>
                      <a:pt x="71" y="232"/>
                    </a:cubicBezTo>
                    <a:cubicBezTo>
                      <a:pt x="92" y="249"/>
                      <a:pt x="118" y="258"/>
                      <a:pt x="145" y="258"/>
                    </a:cubicBezTo>
                    <a:cubicBezTo>
                      <a:pt x="185" y="258"/>
                      <a:pt x="225" y="240"/>
                      <a:pt x="251" y="206"/>
                    </a:cubicBezTo>
                    <a:cubicBezTo>
                      <a:pt x="291" y="149"/>
                      <a:pt x="278" y="71"/>
                      <a:pt x="224" y="28"/>
                    </a:cubicBezTo>
                    <a:cubicBezTo>
                      <a:pt x="203" y="9"/>
                      <a:pt x="176" y="1"/>
                      <a:pt x="14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8"/>
              <p:cNvSpPr/>
              <p:nvPr/>
            </p:nvSpPr>
            <p:spPr>
              <a:xfrm>
                <a:off x="4274580" y="4457622"/>
                <a:ext cx="189132" cy="169299"/>
              </a:xfrm>
              <a:custGeom>
                <a:rect b="b" l="l" r="r" t="t"/>
                <a:pathLst>
                  <a:path extrusionOk="0" h="350" w="391">
                    <a:moveTo>
                      <a:pt x="76" y="0"/>
                    </a:moveTo>
                    <a:cubicBezTo>
                      <a:pt x="73" y="0"/>
                      <a:pt x="70" y="0"/>
                      <a:pt x="67" y="1"/>
                    </a:cubicBezTo>
                    <a:cubicBezTo>
                      <a:pt x="30" y="8"/>
                      <a:pt x="0" y="45"/>
                      <a:pt x="3" y="85"/>
                    </a:cubicBezTo>
                    <a:cubicBezTo>
                      <a:pt x="7" y="108"/>
                      <a:pt x="13" y="135"/>
                      <a:pt x="17" y="161"/>
                    </a:cubicBezTo>
                    <a:cubicBezTo>
                      <a:pt x="20" y="181"/>
                      <a:pt x="27" y="198"/>
                      <a:pt x="30" y="215"/>
                    </a:cubicBezTo>
                    <a:cubicBezTo>
                      <a:pt x="37" y="235"/>
                      <a:pt x="47" y="252"/>
                      <a:pt x="57" y="269"/>
                    </a:cubicBezTo>
                    <a:cubicBezTo>
                      <a:pt x="63" y="279"/>
                      <a:pt x="77" y="289"/>
                      <a:pt x="87" y="299"/>
                    </a:cubicBezTo>
                    <a:cubicBezTo>
                      <a:pt x="97" y="309"/>
                      <a:pt x="113" y="316"/>
                      <a:pt x="127" y="322"/>
                    </a:cubicBezTo>
                    <a:cubicBezTo>
                      <a:pt x="144" y="332"/>
                      <a:pt x="164" y="336"/>
                      <a:pt x="181" y="339"/>
                    </a:cubicBezTo>
                    <a:cubicBezTo>
                      <a:pt x="190" y="339"/>
                      <a:pt x="201" y="342"/>
                      <a:pt x="214" y="342"/>
                    </a:cubicBezTo>
                    <a:cubicBezTo>
                      <a:pt x="222" y="343"/>
                      <a:pt x="229" y="344"/>
                      <a:pt x="237" y="344"/>
                    </a:cubicBezTo>
                    <a:cubicBezTo>
                      <a:pt x="251" y="344"/>
                      <a:pt x="265" y="342"/>
                      <a:pt x="281" y="342"/>
                    </a:cubicBezTo>
                    <a:lnTo>
                      <a:pt x="294" y="346"/>
                    </a:lnTo>
                    <a:cubicBezTo>
                      <a:pt x="301" y="349"/>
                      <a:pt x="308" y="350"/>
                      <a:pt x="315" y="350"/>
                    </a:cubicBezTo>
                    <a:cubicBezTo>
                      <a:pt x="342" y="350"/>
                      <a:pt x="367" y="333"/>
                      <a:pt x="378" y="309"/>
                    </a:cubicBezTo>
                    <a:cubicBezTo>
                      <a:pt x="391" y="275"/>
                      <a:pt x="374" y="235"/>
                      <a:pt x="341" y="226"/>
                    </a:cubicBezTo>
                    <a:cubicBezTo>
                      <a:pt x="328" y="218"/>
                      <a:pt x="314" y="218"/>
                      <a:pt x="298" y="215"/>
                    </a:cubicBezTo>
                    <a:lnTo>
                      <a:pt x="281" y="212"/>
                    </a:lnTo>
                    <a:cubicBezTo>
                      <a:pt x="261" y="209"/>
                      <a:pt x="241" y="202"/>
                      <a:pt x="221" y="198"/>
                    </a:cubicBezTo>
                    <a:cubicBezTo>
                      <a:pt x="207" y="192"/>
                      <a:pt x="194" y="189"/>
                      <a:pt x="181" y="181"/>
                    </a:cubicBezTo>
                    <a:lnTo>
                      <a:pt x="177" y="181"/>
                    </a:lnTo>
                    <a:lnTo>
                      <a:pt x="173" y="178"/>
                    </a:lnTo>
                    <a:cubicBezTo>
                      <a:pt x="170" y="169"/>
                      <a:pt x="167" y="158"/>
                      <a:pt x="164" y="149"/>
                    </a:cubicBezTo>
                    <a:cubicBezTo>
                      <a:pt x="157" y="121"/>
                      <a:pt x="153" y="92"/>
                      <a:pt x="150" y="65"/>
                    </a:cubicBezTo>
                    <a:cubicBezTo>
                      <a:pt x="147" y="45"/>
                      <a:pt x="137" y="28"/>
                      <a:pt x="124" y="18"/>
                    </a:cubicBezTo>
                    <a:cubicBezTo>
                      <a:pt x="110" y="7"/>
                      <a:pt x="93" y="0"/>
                      <a:pt x="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28"/>
            <p:cNvGrpSpPr/>
            <p:nvPr/>
          </p:nvGrpSpPr>
          <p:grpSpPr>
            <a:xfrm rot="-2700000">
              <a:off x="7844010" y="3475099"/>
              <a:ext cx="756484" cy="829505"/>
              <a:chOff x="4765025" y="1789925"/>
              <a:chExt cx="3141015" cy="3444207"/>
            </a:xfrm>
          </p:grpSpPr>
          <p:sp>
            <p:nvSpPr>
              <p:cNvPr id="820" name="Google Shape;820;p28"/>
              <p:cNvSpPr/>
              <p:nvPr/>
            </p:nvSpPr>
            <p:spPr>
              <a:xfrm>
                <a:off x="4831942" y="1864989"/>
                <a:ext cx="2994380" cy="3260621"/>
              </a:xfrm>
              <a:custGeom>
                <a:rect b="b" l="l" r="r" t="t"/>
                <a:pathLst>
                  <a:path extrusionOk="0" h="11207" w="10292">
                    <a:moveTo>
                      <a:pt x="2545" y="0"/>
                    </a:moveTo>
                    <a:cubicBezTo>
                      <a:pt x="2522" y="0"/>
                      <a:pt x="2499" y="6"/>
                      <a:pt x="2482" y="14"/>
                    </a:cubicBezTo>
                    <a:cubicBezTo>
                      <a:pt x="2445" y="31"/>
                      <a:pt x="2415" y="60"/>
                      <a:pt x="2399" y="100"/>
                    </a:cubicBezTo>
                    <a:cubicBezTo>
                      <a:pt x="2382" y="137"/>
                      <a:pt x="2382" y="181"/>
                      <a:pt x="2399" y="218"/>
                    </a:cubicBezTo>
                    <a:cubicBezTo>
                      <a:pt x="2408" y="241"/>
                      <a:pt x="2422" y="258"/>
                      <a:pt x="2439" y="275"/>
                    </a:cubicBezTo>
                    <a:cubicBezTo>
                      <a:pt x="2419" y="301"/>
                      <a:pt x="2405" y="338"/>
                      <a:pt x="2405" y="372"/>
                    </a:cubicBezTo>
                    <a:lnTo>
                      <a:pt x="2402" y="395"/>
                    </a:lnTo>
                    <a:lnTo>
                      <a:pt x="2402" y="401"/>
                    </a:lnTo>
                    <a:cubicBezTo>
                      <a:pt x="2402" y="415"/>
                      <a:pt x="2402" y="429"/>
                      <a:pt x="2399" y="442"/>
                    </a:cubicBezTo>
                    <a:cubicBezTo>
                      <a:pt x="2395" y="505"/>
                      <a:pt x="2382" y="565"/>
                      <a:pt x="2372" y="619"/>
                    </a:cubicBezTo>
                    <a:lnTo>
                      <a:pt x="2365" y="659"/>
                    </a:lnTo>
                    <a:cubicBezTo>
                      <a:pt x="2355" y="702"/>
                      <a:pt x="2348" y="746"/>
                      <a:pt x="2342" y="790"/>
                    </a:cubicBezTo>
                    <a:lnTo>
                      <a:pt x="2335" y="813"/>
                    </a:lnTo>
                    <a:lnTo>
                      <a:pt x="2335" y="820"/>
                    </a:lnTo>
                    <a:cubicBezTo>
                      <a:pt x="2328" y="857"/>
                      <a:pt x="2325" y="897"/>
                      <a:pt x="2315" y="934"/>
                    </a:cubicBezTo>
                    <a:cubicBezTo>
                      <a:pt x="2302" y="977"/>
                      <a:pt x="2285" y="1020"/>
                      <a:pt x="2268" y="1060"/>
                    </a:cubicBezTo>
                    <a:lnTo>
                      <a:pt x="2268" y="1064"/>
                    </a:lnTo>
                    <a:cubicBezTo>
                      <a:pt x="2262" y="1080"/>
                      <a:pt x="2254" y="1097"/>
                      <a:pt x="2248" y="1114"/>
                    </a:cubicBezTo>
                    <a:cubicBezTo>
                      <a:pt x="2225" y="1174"/>
                      <a:pt x="2198" y="1241"/>
                      <a:pt x="2178" y="1315"/>
                    </a:cubicBezTo>
                    <a:cubicBezTo>
                      <a:pt x="2161" y="1375"/>
                      <a:pt x="2148" y="1438"/>
                      <a:pt x="2134" y="1499"/>
                    </a:cubicBezTo>
                    <a:lnTo>
                      <a:pt x="2134" y="1502"/>
                    </a:lnTo>
                    <a:lnTo>
                      <a:pt x="2128" y="1532"/>
                    </a:lnTo>
                    <a:cubicBezTo>
                      <a:pt x="2111" y="1539"/>
                      <a:pt x="2094" y="1545"/>
                      <a:pt x="2081" y="1559"/>
                    </a:cubicBezTo>
                    <a:lnTo>
                      <a:pt x="2064" y="1576"/>
                    </a:lnTo>
                    <a:lnTo>
                      <a:pt x="2044" y="1596"/>
                    </a:lnTo>
                    <a:cubicBezTo>
                      <a:pt x="2030" y="1613"/>
                      <a:pt x="2021" y="1633"/>
                      <a:pt x="2014" y="1653"/>
                    </a:cubicBezTo>
                    <a:cubicBezTo>
                      <a:pt x="1961" y="1753"/>
                      <a:pt x="1924" y="1863"/>
                      <a:pt x="1893" y="1957"/>
                    </a:cubicBezTo>
                    <a:cubicBezTo>
                      <a:pt x="1884" y="1997"/>
                      <a:pt x="1870" y="2037"/>
                      <a:pt x="1857" y="2077"/>
                    </a:cubicBezTo>
                    <a:lnTo>
                      <a:pt x="1853" y="2087"/>
                    </a:lnTo>
                    <a:cubicBezTo>
                      <a:pt x="1837" y="2127"/>
                      <a:pt x="1817" y="2164"/>
                      <a:pt x="1800" y="2204"/>
                    </a:cubicBezTo>
                    <a:lnTo>
                      <a:pt x="1790" y="2228"/>
                    </a:lnTo>
                    <a:cubicBezTo>
                      <a:pt x="1777" y="2261"/>
                      <a:pt x="1760" y="2295"/>
                      <a:pt x="1746" y="2328"/>
                    </a:cubicBezTo>
                    <a:lnTo>
                      <a:pt x="1726" y="2378"/>
                    </a:lnTo>
                    <a:cubicBezTo>
                      <a:pt x="1640" y="2582"/>
                      <a:pt x="1549" y="2797"/>
                      <a:pt x="1452" y="3004"/>
                    </a:cubicBezTo>
                    <a:cubicBezTo>
                      <a:pt x="1382" y="3158"/>
                      <a:pt x="1298" y="3338"/>
                      <a:pt x="1218" y="3525"/>
                    </a:cubicBezTo>
                    <a:cubicBezTo>
                      <a:pt x="1208" y="3549"/>
                      <a:pt x="1195" y="3575"/>
                      <a:pt x="1184" y="3599"/>
                    </a:cubicBezTo>
                    <a:lnTo>
                      <a:pt x="1184" y="3602"/>
                    </a:lnTo>
                    <a:cubicBezTo>
                      <a:pt x="1158" y="3659"/>
                      <a:pt x="1131" y="3716"/>
                      <a:pt x="1111" y="3773"/>
                    </a:cubicBezTo>
                    <a:cubicBezTo>
                      <a:pt x="1104" y="3796"/>
                      <a:pt x="1098" y="3823"/>
                      <a:pt x="1091" y="3850"/>
                    </a:cubicBezTo>
                    <a:cubicBezTo>
                      <a:pt x="1084" y="3863"/>
                      <a:pt x="1081" y="3876"/>
                      <a:pt x="1078" y="3890"/>
                    </a:cubicBezTo>
                    <a:cubicBezTo>
                      <a:pt x="1074" y="3903"/>
                      <a:pt x="1067" y="3920"/>
                      <a:pt x="1064" y="3933"/>
                    </a:cubicBezTo>
                    <a:cubicBezTo>
                      <a:pt x="1044" y="3997"/>
                      <a:pt x="1021" y="4057"/>
                      <a:pt x="1034" y="4121"/>
                    </a:cubicBezTo>
                    <a:cubicBezTo>
                      <a:pt x="1041" y="4168"/>
                      <a:pt x="1058" y="4208"/>
                      <a:pt x="1084" y="4245"/>
                    </a:cubicBezTo>
                    <a:cubicBezTo>
                      <a:pt x="1115" y="4282"/>
                      <a:pt x="1148" y="4308"/>
                      <a:pt x="1191" y="4325"/>
                    </a:cubicBezTo>
                    <a:cubicBezTo>
                      <a:pt x="1204" y="4331"/>
                      <a:pt x="1215" y="4334"/>
                      <a:pt x="1228" y="4338"/>
                    </a:cubicBezTo>
                    <a:lnTo>
                      <a:pt x="1221" y="4355"/>
                    </a:lnTo>
                    <a:cubicBezTo>
                      <a:pt x="1211" y="4388"/>
                      <a:pt x="1201" y="4422"/>
                      <a:pt x="1191" y="4455"/>
                    </a:cubicBezTo>
                    <a:cubicBezTo>
                      <a:pt x="1184" y="4475"/>
                      <a:pt x="1178" y="4492"/>
                      <a:pt x="1171" y="4512"/>
                    </a:cubicBezTo>
                    <a:lnTo>
                      <a:pt x="1168" y="4526"/>
                    </a:lnTo>
                    <a:cubicBezTo>
                      <a:pt x="1158" y="4552"/>
                      <a:pt x="1151" y="4583"/>
                      <a:pt x="1141" y="4609"/>
                    </a:cubicBezTo>
                    <a:lnTo>
                      <a:pt x="1111" y="4699"/>
                    </a:lnTo>
                    <a:cubicBezTo>
                      <a:pt x="1101" y="4719"/>
                      <a:pt x="1095" y="4743"/>
                      <a:pt x="1087" y="4763"/>
                    </a:cubicBezTo>
                    <a:cubicBezTo>
                      <a:pt x="1061" y="4839"/>
                      <a:pt x="1027" y="4916"/>
                      <a:pt x="997" y="4993"/>
                    </a:cubicBezTo>
                    <a:lnTo>
                      <a:pt x="987" y="5017"/>
                    </a:lnTo>
                    <a:cubicBezTo>
                      <a:pt x="981" y="5030"/>
                      <a:pt x="974" y="5047"/>
                      <a:pt x="967" y="5060"/>
                    </a:cubicBezTo>
                    <a:lnTo>
                      <a:pt x="927" y="5164"/>
                    </a:lnTo>
                    <a:cubicBezTo>
                      <a:pt x="900" y="5231"/>
                      <a:pt x="870" y="5298"/>
                      <a:pt x="843" y="5365"/>
                    </a:cubicBezTo>
                    <a:cubicBezTo>
                      <a:pt x="797" y="5482"/>
                      <a:pt x="749" y="5595"/>
                      <a:pt x="703" y="5702"/>
                    </a:cubicBezTo>
                    <a:cubicBezTo>
                      <a:pt x="683" y="5742"/>
                      <a:pt x="663" y="5783"/>
                      <a:pt x="646" y="5823"/>
                    </a:cubicBezTo>
                    <a:cubicBezTo>
                      <a:pt x="616" y="5887"/>
                      <a:pt x="586" y="5947"/>
                      <a:pt x="562" y="6010"/>
                    </a:cubicBezTo>
                    <a:cubicBezTo>
                      <a:pt x="516" y="6120"/>
                      <a:pt x="472" y="6231"/>
                      <a:pt x="428" y="6344"/>
                    </a:cubicBezTo>
                    <a:lnTo>
                      <a:pt x="408" y="6389"/>
                    </a:lnTo>
                    <a:cubicBezTo>
                      <a:pt x="375" y="6475"/>
                      <a:pt x="338" y="6569"/>
                      <a:pt x="308" y="6662"/>
                    </a:cubicBezTo>
                    <a:cubicBezTo>
                      <a:pt x="265" y="6786"/>
                      <a:pt x="238" y="6920"/>
                      <a:pt x="215" y="7034"/>
                    </a:cubicBezTo>
                    <a:lnTo>
                      <a:pt x="212" y="7037"/>
                    </a:lnTo>
                    <a:cubicBezTo>
                      <a:pt x="198" y="7104"/>
                      <a:pt x="188" y="7174"/>
                      <a:pt x="181" y="7241"/>
                    </a:cubicBezTo>
                    <a:lnTo>
                      <a:pt x="178" y="7251"/>
                    </a:lnTo>
                    <a:cubicBezTo>
                      <a:pt x="175" y="7281"/>
                      <a:pt x="171" y="7315"/>
                      <a:pt x="164" y="7344"/>
                    </a:cubicBezTo>
                    <a:cubicBezTo>
                      <a:pt x="151" y="7438"/>
                      <a:pt x="131" y="7539"/>
                      <a:pt x="107" y="7645"/>
                    </a:cubicBezTo>
                    <a:lnTo>
                      <a:pt x="94" y="7713"/>
                    </a:lnTo>
                    <a:cubicBezTo>
                      <a:pt x="81" y="7776"/>
                      <a:pt x="64" y="7840"/>
                      <a:pt x="47" y="7906"/>
                    </a:cubicBezTo>
                    <a:cubicBezTo>
                      <a:pt x="34" y="7960"/>
                      <a:pt x="17" y="8024"/>
                      <a:pt x="7" y="8090"/>
                    </a:cubicBezTo>
                    <a:lnTo>
                      <a:pt x="7" y="8107"/>
                    </a:lnTo>
                    <a:lnTo>
                      <a:pt x="4" y="8121"/>
                    </a:lnTo>
                    <a:cubicBezTo>
                      <a:pt x="0" y="8141"/>
                      <a:pt x="4" y="8161"/>
                      <a:pt x="4" y="8181"/>
                    </a:cubicBezTo>
                    <a:lnTo>
                      <a:pt x="4" y="8190"/>
                    </a:lnTo>
                    <a:cubicBezTo>
                      <a:pt x="7" y="8235"/>
                      <a:pt x="31" y="8291"/>
                      <a:pt x="64" y="8325"/>
                    </a:cubicBezTo>
                    <a:lnTo>
                      <a:pt x="74" y="8338"/>
                    </a:lnTo>
                    <a:lnTo>
                      <a:pt x="78" y="8341"/>
                    </a:lnTo>
                    <a:cubicBezTo>
                      <a:pt x="94" y="8358"/>
                      <a:pt x="111" y="8378"/>
                      <a:pt x="135" y="8395"/>
                    </a:cubicBezTo>
                    <a:cubicBezTo>
                      <a:pt x="144" y="8402"/>
                      <a:pt x="155" y="8408"/>
                      <a:pt x="161" y="8418"/>
                    </a:cubicBezTo>
                    <a:lnTo>
                      <a:pt x="164" y="8418"/>
                    </a:lnTo>
                    <a:cubicBezTo>
                      <a:pt x="175" y="8425"/>
                      <a:pt x="181" y="8435"/>
                      <a:pt x="192" y="8442"/>
                    </a:cubicBezTo>
                    <a:cubicBezTo>
                      <a:pt x="228" y="8468"/>
                      <a:pt x="272" y="8499"/>
                      <a:pt x="325" y="8532"/>
                    </a:cubicBezTo>
                    <a:lnTo>
                      <a:pt x="348" y="8548"/>
                    </a:lnTo>
                    <a:cubicBezTo>
                      <a:pt x="362" y="8556"/>
                      <a:pt x="375" y="8565"/>
                      <a:pt x="385" y="8572"/>
                    </a:cubicBezTo>
                    <a:cubicBezTo>
                      <a:pt x="399" y="8579"/>
                      <a:pt x="412" y="8589"/>
                      <a:pt x="422" y="8599"/>
                    </a:cubicBezTo>
                    <a:cubicBezTo>
                      <a:pt x="432" y="8609"/>
                      <a:pt x="439" y="8616"/>
                      <a:pt x="448" y="8622"/>
                    </a:cubicBezTo>
                    <a:lnTo>
                      <a:pt x="465" y="8636"/>
                    </a:lnTo>
                    <a:lnTo>
                      <a:pt x="468" y="8636"/>
                    </a:lnTo>
                    <a:cubicBezTo>
                      <a:pt x="485" y="8649"/>
                      <a:pt x="502" y="8662"/>
                      <a:pt x="519" y="8672"/>
                    </a:cubicBezTo>
                    <a:cubicBezTo>
                      <a:pt x="553" y="8692"/>
                      <a:pt x="586" y="8712"/>
                      <a:pt x="619" y="8729"/>
                    </a:cubicBezTo>
                    <a:cubicBezTo>
                      <a:pt x="646" y="8743"/>
                      <a:pt x="673" y="8756"/>
                      <a:pt x="703" y="8769"/>
                    </a:cubicBezTo>
                    <a:lnTo>
                      <a:pt x="709" y="8772"/>
                    </a:lnTo>
                    <a:cubicBezTo>
                      <a:pt x="726" y="8780"/>
                      <a:pt x="743" y="8786"/>
                      <a:pt x="760" y="8792"/>
                    </a:cubicBezTo>
                    <a:cubicBezTo>
                      <a:pt x="810" y="8820"/>
                      <a:pt x="863" y="8843"/>
                      <a:pt x="910" y="8870"/>
                    </a:cubicBezTo>
                    <a:lnTo>
                      <a:pt x="917" y="8870"/>
                    </a:lnTo>
                    <a:cubicBezTo>
                      <a:pt x="990" y="8906"/>
                      <a:pt x="1064" y="8940"/>
                      <a:pt x="1135" y="8967"/>
                    </a:cubicBezTo>
                    <a:lnTo>
                      <a:pt x="1184" y="8987"/>
                    </a:lnTo>
                    <a:cubicBezTo>
                      <a:pt x="1208" y="8997"/>
                      <a:pt x="1231" y="9007"/>
                      <a:pt x="1255" y="9017"/>
                    </a:cubicBezTo>
                    <a:lnTo>
                      <a:pt x="1305" y="9037"/>
                    </a:lnTo>
                    <a:cubicBezTo>
                      <a:pt x="1339" y="9050"/>
                      <a:pt x="1371" y="9067"/>
                      <a:pt x="1405" y="9081"/>
                    </a:cubicBezTo>
                    <a:cubicBezTo>
                      <a:pt x="1462" y="9104"/>
                      <a:pt x="1519" y="9127"/>
                      <a:pt x="1576" y="9147"/>
                    </a:cubicBezTo>
                    <a:cubicBezTo>
                      <a:pt x="1810" y="9241"/>
                      <a:pt x="2044" y="9321"/>
                      <a:pt x="2242" y="9388"/>
                    </a:cubicBezTo>
                    <a:cubicBezTo>
                      <a:pt x="2299" y="9408"/>
                      <a:pt x="2359" y="9428"/>
                      <a:pt x="2415" y="9451"/>
                    </a:cubicBezTo>
                    <a:cubicBezTo>
                      <a:pt x="2465" y="9468"/>
                      <a:pt x="2519" y="9488"/>
                      <a:pt x="2572" y="9508"/>
                    </a:cubicBezTo>
                    <a:cubicBezTo>
                      <a:pt x="2663" y="9535"/>
                      <a:pt x="2746" y="9569"/>
                      <a:pt x="2830" y="9602"/>
                    </a:cubicBezTo>
                    <a:cubicBezTo>
                      <a:pt x="2856" y="9612"/>
                      <a:pt x="2884" y="9622"/>
                      <a:pt x="2907" y="9632"/>
                    </a:cubicBezTo>
                    <a:cubicBezTo>
                      <a:pt x="2977" y="9659"/>
                      <a:pt x="3047" y="9683"/>
                      <a:pt x="3117" y="9709"/>
                    </a:cubicBezTo>
                    <a:lnTo>
                      <a:pt x="3124" y="9709"/>
                    </a:lnTo>
                    <a:cubicBezTo>
                      <a:pt x="3168" y="9726"/>
                      <a:pt x="3208" y="9740"/>
                      <a:pt x="3248" y="9756"/>
                    </a:cubicBezTo>
                    <a:cubicBezTo>
                      <a:pt x="3318" y="9780"/>
                      <a:pt x="3389" y="9809"/>
                      <a:pt x="3455" y="9836"/>
                    </a:cubicBezTo>
                    <a:lnTo>
                      <a:pt x="3492" y="9853"/>
                    </a:lnTo>
                    <a:cubicBezTo>
                      <a:pt x="3526" y="9863"/>
                      <a:pt x="3555" y="9876"/>
                      <a:pt x="3586" y="9890"/>
                    </a:cubicBezTo>
                    <a:cubicBezTo>
                      <a:pt x="3833" y="9987"/>
                      <a:pt x="4037" y="10064"/>
                      <a:pt x="4231" y="10131"/>
                    </a:cubicBezTo>
                    <a:cubicBezTo>
                      <a:pt x="4315" y="10157"/>
                      <a:pt x="4395" y="10191"/>
                      <a:pt x="4475" y="10221"/>
                    </a:cubicBezTo>
                    <a:cubicBezTo>
                      <a:pt x="4502" y="10231"/>
                      <a:pt x="4532" y="10245"/>
                      <a:pt x="4562" y="10254"/>
                    </a:cubicBezTo>
                    <a:lnTo>
                      <a:pt x="4572" y="10257"/>
                    </a:lnTo>
                    <a:cubicBezTo>
                      <a:pt x="4679" y="10297"/>
                      <a:pt x="4787" y="10342"/>
                      <a:pt x="4894" y="10378"/>
                    </a:cubicBezTo>
                    <a:cubicBezTo>
                      <a:pt x="4927" y="10391"/>
                      <a:pt x="4960" y="10402"/>
                      <a:pt x="4994" y="10411"/>
                    </a:cubicBezTo>
                    <a:cubicBezTo>
                      <a:pt x="5074" y="10442"/>
                      <a:pt x="5164" y="10472"/>
                      <a:pt x="5248" y="10505"/>
                    </a:cubicBezTo>
                    <a:cubicBezTo>
                      <a:pt x="5292" y="10522"/>
                      <a:pt x="5332" y="10538"/>
                      <a:pt x="5375" y="10555"/>
                    </a:cubicBezTo>
                    <a:cubicBezTo>
                      <a:pt x="5439" y="10582"/>
                      <a:pt x="5502" y="10606"/>
                      <a:pt x="5569" y="10632"/>
                    </a:cubicBezTo>
                    <a:lnTo>
                      <a:pt x="5593" y="10643"/>
                    </a:lnTo>
                    <a:cubicBezTo>
                      <a:pt x="5696" y="10683"/>
                      <a:pt x="5800" y="10723"/>
                      <a:pt x="5906" y="10759"/>
                    </a:cubicBezTo>
                    <a:cubicBezTo>
                      <a:pt x="5940" y="10769"/>
                      <a:pt x="5974" y="10783"/>
                      <a:pt x="6007" y="10793"/>
                    </a:cubicBezTo>
                    <a:lnTo>
                      <a:pt x="6024" y="10796"/>
                    </a:lnTo>
                    <a:lnTo>
                      <a:pt x="6081" y="10816"/>
                    </a:lnTo>
                    <a:cubicBezTo>
                      <a:pt x="6111" y="10826"/>
                      <a:pt x="6138" y="10836"/>
                      <a:pt x="6167" y="10847"/>
                    </a:cubicBezTo>
                    <a:cubicBezTo>
                      <a:pt x="6195" y="10856"/>
                      <a:pt x="6221" y="10867"/>
                      <a:pt x="6252" y="10873"/>
                    </a:cubicBezTo>
                    <a:cubicBezTo>
                      <a:pt x="6305" y="10893"/>
                      <a:pt x="6358" y="10910"/>
                      <a:pt x="6408" y="10930"/>
                    </a:cubicBezTo>
                    <a:cubicBezTo>
                      <a:pt x="6465" y="10953"/>
                      <a:pt x="6516" y="10970"/>
                      <a:pt x="6562" y="10987"/>
                    </a:cubicBezTo>
                    <a:cubicBezTo>
                      <a:pt x="6596" y="10997"/>
                      <a:pt x="6629" y="11007"/>
                      <a:pt x="6666" y="11020"/>
                    </a:cubicBezTo>
                    <a:lnTo>
                      <a:pt x="6673" y="11020"/>
                    </a:lnTo>
                    <a:lnTo>
                      <a:pt x="6720" y="11037"/>
                    </a:lnTo>
                    <a:cubicBezTo>
                      <a:pt x="6746" y="11044"/>
                      <a:pt x="6769" y="11054"/>
                      <a:pt x="6797" y="11064"/>
                    </a:cubicBezTo>
                    <a:cubicBezTo>
                      <a:pt x="6823" y="11070"/>
                      <a:pt x="6846" y="11080"/>
                      <a:pt x="6874" y="11087"/>
                    </a:cubicBezTo>
                    <a:cubicBezTo>
                      <a:pt x="6900" y="11097"/>
                      <a:pt x="6930" y="11107"/>
                      <a:pt x="6957" y="11120"/>
                    </a:cubicBezTo>
                    <a:lnTo>
                      <a:pt x="6964" y="11120"/>
                    </a:lnTo>
                    <a:cubicBezTo>
                      <a:pt x="6984" y="11131"/>
                      <a:pt x="7004" y="11137"/>
                      <a:pt x="7024" y="11144"/>
                    </a:cubicBezTo>
                    <a:cubicBezTo>
                      <a:pt x="7084" y="11164"/>
                      <a:pt x="7151" y="11180"/>
                      <a:pt x="7221" y="11191"/>
                    </a:cubicBezTo>
                    <a:lnTo>
                      <a:pt x="7224" y="11194"/>
                    </a:lnTo>
                    <a:cubicBezTo>
                      <a:pt x="7267" y="11200"/>
                      <a:pt x="7312" y="11207"/>
                      <a:pt x="7356" y="11207"/>
                    </a:cubicBezTo>
                    <a:cubicBezTo>
                      <a:pt x="7412" y="11207"/>
                      <a:pt x="7467" y="11196"/>
                      <a:pt x="7516" y="11160"/>
                    </a:cubicBezTo>
                    <a:cubicBezTo>
                      <a:pt x="7562" y="11127"/>
                      <a:pt x="7589" y="11074"/>
                      <a:pt x="7616" y="11024"/>
                    </a:cubicBezTo>
                    <a:cubicBezTo>
                      <a:pt x="7619" y="11013"/>
                      <a:pt x="7623" y="11004"/>
                      <a:pt x="7629" y="10997"/>
                    </a:cubicBezTo>
                    <a:cubicBezTo>
                      <a:pt x="7636" y="10984"/>
                      <a:pt x="7643" y="10973"/>
                      <a:pt x="7649" y="10964"/>
                    </a:cubicBezTo>
                    <a:cubicBezTo>
                      <a:pt x="7669" y="10933"/>
                      <a:pt x="7692" y="10896"/>
                      <a:pt x="7706" y="10859"/>
                    </a:cubicBezTo>
                    <a:cubicBezTo>
                      <a:pt x="7726" y="10816"/>
                      <a:pt x="7743" y="10773"/>
                      <a:pt x="7763" y="10719"/>
                    </a:cubicBezTo>
                    <a:cubicBezTo>
                      <a:pt x="7790" y="10643"/>
                      <a:pt x="7823" y="10566"/>
                      <a:pt x="7853" y="10492"/>
                    </a:cubicBezTo>
                    <a:lnTo>
                      <a:pt x="7857" y="10489"/>
                    </a:lnTo>
                    <a:lnTo>
                      <a:pt x="7873" y="10452"/>
                    </a:lnTo>
                    <a:cubicBezTo>
                      <a:pt x="7913" y="10354"/>
                      <a:pt x="7957" y="10251"/>
                      <a:pt x="8007" y="10147"/>
                    </a:cubicBezTo>
                    <a:cubicBezTo>
                      <a:pt x="8024" y="10110"/>
                      <a:pt x="8044" y="10074"/>
                      <a:pt x="8064" y="10037"/>
                    </a:cubicBezTo>
                    <a:lnTo>
                      <a:pt x="8064" y="10033"/>
                    </a:lnTo>
                    <a:cubicBezTo>
                      <a:pt x="8094" y="9970"/>
                      <a:pt x="8127" y="9907"/>
                      <a:pt x="8158" y="9840"/>
                    </a:cubicBezTo>
                    <a:cubicBezTo>
                      <a:pt x="8234" y="9655"/>
                      <a:pt x="8325" y="9439"/>
                      <a:pt x="8385" y="9207"/>
                    </a:cubicBezTo>
                    <a:cubicBezTo>
                      <a:pt x="8419" y="9084"/>
                      <a:pt x="8455" y="8960"/>
                      <a:pt x="8482" y="8877"/>
                    </a:cubicBezTo>
                    <a:cubicBezTo>
                      <a:pt x="8489" y="8853"/>
                      <a:pt x="8495" y="8826"/>
                      <a:pt x="8502" y="8803"/>
                    </a:cubicBezTo>
                    <a:cubicBezTo>
                      <a:pt x="8509" y="8772"/>
                      <a:pt x="8519" y="8743"/>
                      <a:pt x="8526" y="8712"/>
                    </a:cubicBezTo>
                    <a:cubicBezTo>
                      <a:pt x="8539" y="8676"/>
                      <a:pt x="8549" y="8636"/>
                      <a:pt x="8559" y="8599"/>
                    </a:cubicBezTo>
                    <a:cubicBezTo>
                      <a:pt x="8566" y="8582"/>
                      <a:pt x="8569" y="8565"/>
                      <a:pt x="8575" y="8545"/>
                    </a:cubicBezTo>
                    <a:cubicBezTo>
                      <a:pt x="8606" y="8442"/>
                      <a:pt x="8646" y="8331"/>
                      <a:pt x="8700" y="8215"/>
                    </a:cubicBezTo>
                    <a:cubicBezTo>
                      <a:pt x="8740" y="8124"/>
                      <a:pt x="8796" y="7997"/>
                      <a:pt x="8856" y="7880"/>
                    </a:cubicBezTo>
                    <a:cubicBezTo>
                      <a:pt x="8867" y="7857"/>
                      <a:pt x="8880" y="7833"/>
                      <a:pt x="8893" y="7809"/>
                    </a:cubicBezTo>
                    <a:cubicBezTo>
                      <a:pt x="8910" y="7780"/>
                      <a:pt x="8924" y="7749"/>
                      <a:pt x="8941" y="7719"/>
                    </a:cubicBezTo>
                    <a:cubicBezTo>
                      <a:pt x="8967" y="7669"/>
                      <a:pt x="8990" y="7616"/>
                      <a:pt x="9010" y="7562"/>
                    </a:cubicBezTo>
                    <a:lnTo>
                      <a:pt x="9014" y="7559"/>
                    </a:lnTo>
                    <a:lnTo>
                      <a:pt x="9047" y="7475"/>
                    </a:lnTo>
                    <a:cubicBezTo>
                      <a:pt x="9081" y="7395"/>
                      <a:pt x="9114" y="7312"/>
                      <a:pt x="9148" y="7231"/>
                    </a:cubicBezTo>
                    <a:cubicBezTo>
                      <a:pt x="9221" y="7047"/>
                      <a:pt x="9302" y="6856"/>
                      <a:pt x="9365" y="6665"/>
                    </a:cubicBezTo>
                    <a:cubicBezTo>
                      <a:pt x="9378" y="6622"/>
                      <a:pt x="9388" y="6576"/>
                      <a:pt x="9402" y="6535"/>
                    </a:cubicBezTo>
                    <a:lnTo>
                      <a:pt x="9402" y="6532"/>
                    </a:lnTo>
                    <a:cubicBezTo>
                      <a:pt x="9409" y="6502"/>
                      <a:pt x="9418" y="6472"/>
                      <a:pt x="9425" y="6445"/>
                    </a:cubicBezTo>
                    <a:cubicBezTo>
                      <a:pt x="9432" y="6429"/>
                      <a:pt x="9435" y="6412"/>
                      <a:pt x="9442" y="6398"/>
                    </a:cubicBezTo>
                    <a:cubicBezTo>
                      <a:pt x="9445" y="6378"/>
                      <a:pt x="9452" y="6358"/>
                      <a:pt x="9458" y="6338"/>
                    </a:cubicBezTo>
                    <a:cubicBezTo>
                      <a:pt x="9465" y="6315"/>
                      <a:pt x="9472" y="6295"/>
                      <a:pt x="9478" y="6271"/>
                    </a:cubicBezTo>
                    <a:cubicBezTo>
                      <a:pt x="9492" y="6231"/>
                      <a:pt x="9502" y="6191"/>
                      <a:pt x="9509" y="6154"/>
                    </a:cubicBezTo>
                    <a:lnTo>
                      <a:pt x="9518" y="6120"/>
                    </a:lnTo>
                    <a:lnTo>
                      <a:pt x="9529" y="6080"/>
                    </a:lnTo>
                    <a:cubicBezTo>
                      <a:pt x="9543" y="6034"/>
                      <a:pt x="9555" y="5980"/>
                      <a:pt x="9572" y="5930"/>
                    </a:cubicBezTo>
                    <a:cubicBezTo>
                      <a:pt x="9586" y="5883"/>
                      <a:pt x="9603" y="5839"/>
                      <a:pt x="9619" y="5796"/>
                    </a:cubicBezTo>
                    <a:lnTo>
                      <a:pt x="9623" y="5787"/>
                    </a:lnTo>
                    <a:cubicBezTo>
                      <a:pt x="9632" y="5762"/>
                      <a:pt x="9643" y="5736"/>
                      <a:pt x="9649" y="5713"/>
                    </a:cubicBezTo>
                    <a:cubicBezTo>
                      <a:pt x="9686" y="5609"/>
                      <a:pt x="9713" y="5495"/>
                      <a:pt x="9739" y="5392"/>
                    </a:cubicBezTo>
                    <a:lnTo>
                      <a:pt x="9743" y="5372"/>
                    </a:lnTo>
                    <a:cubicBezTo>
                      <a:pt x="9750" y="5345"/>
                      <a:pt x="9756" y="5318"/>
                      <a:pt x="9759" y="5291"/>
                    </a:cubicBezTo>
                    <a:cubicBezTo>
                      <a:pt x="9773" y="5258"/>
                      <a:pt x="9783" y="5225"/>
                      <a:pt x="9793" y="5191"/>
                    </a:cubicBezTo>
                    <a:cubicBezTo>
                      <a:pt x="9819" y="5107"/>
                      <a:pt x="9850" y="5020"/>
                      <a:pt x="9860" y="4933"/>
                    </a:cubicBezTo>
                    <a:lnTo>
                      <a:pt x="9867" y="4904"/>
                    </a:lnTo>
                    <a:cubicBezTo>
                      <a:pt x="9873" y="4859"/>
                      <a:pt x="9880" y="4816"/>
                      <a:pt x="9887" y="4773"/>
                    </a:cubicBezTo>
                    <a:lnTo>
                      <a:pt x="9893" y="4743"/>
                    </a:lnTo>
                    <a:cubicBezTo>
                      <a:pt x="9904" y="4696"/>
                      <a:pt x="9913" y="4646"/>
                      <a:pt x="9920" y="4595"/>
                    </a:cubicBezTo>
                    <a:cubicBezTo>
                      <a:pt x="9924" y="4558"/>
                      <a:pt x="9927" y="4522"/>
                      <a:pt x="9930" y="4485"/>
                    </a:cubicBezTo>
                    <a:cubicBezTo>
                      <a:pt x="9937" y="4418"/>
                      <a:pt x="9947" y="4342"/>
                      <a:pt x="9957" y="4268"/>
                    </a:cubicBezTo>
                    <a:cubicBezTo>
                      <a:pt x="9964" y="4231"/>
                      <a:pt x="9967" y="4194"/>
                      <a:pt x="9970" y="4157"/>
                    </a:cubicBezTo>
                    <a:cubicBezTo>
                      <a:pt x="9974" y="4134"/>
                      <a:pt x="9977" y="4107"/>
                      <a:pt x="9977" y="4084"/>
                    </a:cubicBezTo>
                    <a:cubicBezTo>
                      <a:pt x="9987" y="4024"/>
                      <a:pt x="9994" y="3964"/>
                      <a:pt x="10000" y="3907"/>
                    </a:cubicBezTo>
                    <a:cubicBezTo>
                      <a:pt x="10004" y="3883"/>
                      <a:pt x="10007" y="3860"/>
                      <a:pt x="10011" y="3836"/>
                    </a:cubicBezTo>
                    <a:cubicBezTo>
                      <a:pt x="10017" y="3789"/>
                      <a:pt x="10020" y="3746"/>
                      <a:pt x="10031" y="3700"/>
                    </a:cubicBezTo>
                    <a:cubicBezTo>
                      <a:pt x="10037" y="3680"/>
                      <a:pt x="10040" y="3663"/>
                      <a:pt x="10047" y="3643"/>
                    </a:cubicBezTo>
                    <a:cubicBezTo>
                      <a:pt x="10054" y="3629"/>
                      <a:pt x="10057" y="3612"/>
                      <a:pt x="10060" y="3599"/>
                    </a:cubicBezTo>
                    <a:cubicBezTo>
                      <a:pt x="10077" y="3552"/>
                      <a:pt x="10088" y="3502"/>
                      <a:pt x="10100" y="3452"/>
                    </a:cubicBezTo>
                    <a:cubicBezTo>
                      <a:pt x="10114" y="3399"/>
                      <a:pt x="10131" y="3354"/>
                      <a:pt x="10145" y="3311"/>
                    </a:cubicBezTo>
                    <a:cubicBezTo>
                      <a:pt x="10161" y="3268"/>
                      <a:pt x="10181" y="3221"/>
                      <a:pt x="10201" y="3184"/>
                    </a:cubicBezTo>
                    <a:lnTo>
                      <a:pt x="10205" y="3171"/>
                    </a:lnTo>
                    <a:cubicBezTo>
                      <a:pt x="10214" y="3151"/>
                      <a:pt x="10221" y="3134"/>
                      <a:pt x="10231" y="3114"/>
                    </a:cubicBezTo>
                    <a:lnTo>
                      <a:pt x="10234" y="3107"/>
                    </a:lnTo>
                    <a:cubicBezTo>
                      <a:pt x="10248" y="3081"/>
                      <a:pt x="10261" y="3053"/>
                      <a:pt x="10271" y="3024"/>
                    </a:cubicBezTo>
                    <a:cubicBezTo>
                      <a:pt x="10291" y="2977"/>
                      <a:pt x="10291" y="2923"/>
                      <a:pt x="10271" y="2866"/>
                    </a:cubicBezTo>
                    <a:cubicBezTo>
                      <a:pt x="10255" y="2823"/>
                      <a:pt x="10214" y="2783"/>
                      <a:pt x="10161" y="2760"/>
                    </a:cubicBezTo>
                    <a:cubicBezTo>
                      <a:pt x="10151" y="2756"/>
                      <a:pt x="10141" y="2749"/>
                      <a:pt x="10131" y="2746"/>
                    </a:cubicBezTo>
                    <a:lnTo>
                      <a:pt x="10111" y="2740"/>
                    </a:lnTo>
                    <a:cubicBezTo>
                      <a:pt x="10057" y="2716"/>
                      <a:pt x="10004" y="2692"/>
                      <a:pt x="9950" y="2669"/>
                    </a:cubicBezTo>
                    <a:cubicBezTo>
                      <a:pt x="9907" y="2652"/>
                      <a:pt x="9864" y="2636"/>
                      <a:pt x="9819" y="2619"/>
                    </a:cubicBezTo>
                    <a:cubicBezTo>
                      <a:pt x="9770" y="2599"/>
                      <a:pt x="9713" y="2576"/>
                      <a:pt x="9656" y="2559"/>
                    </a:cubicBezTo>
                    <a:cubicBezTo>
                      <a:pt x="9629" y="2549"/>
                      <a:pt x="9603" y="2539"/>
                      <a:pt x="9575" y="2532"/>
                    </a:cubicBezTo>
                    <a:lnTo>
                      <a:pt x="9572" y="2529"/>
                    </a:lnTo>
                    <a:lnTo>
                      <a:pt x="9563" y="2529"/>
                    </a:lnTo>
                    <a:cubicBezTo>
                      <a:pt x="9543" y="2522"/>
                      <a:pt x="9522" y="2516"/>
                      <a:pt x="9506" y="2508"/>
                    </a:cubicBezTo>
                    <a:cubicBezTo>
                      <a:pt x="9478" y="2502"/>
                      <a:pt x="9455" y="2492"/>
                      <a:pt x="9435" y="2485"/>
                    </a:cubicBezTo>
                    <a:lnTo>
                      <a:pt x="9412" y="2476"/>
                    </a:lnTo>
                    <a:lnTo>
                      <a:pt x="9409" y="2472"/>
                    </a:lnTo>
                    <a:lnTo>
                      <a:pt x="9382" y="2462"/>
                    </a:lnTo>
                    <a:cubicBezTo>
                      <a:pt x="9375" y="2459"/>
                      <a:pt x="9365" y="2455"/>
                      <a:pt x="9358" y="2451"/>
                    </a:cubicBezTo>
                    <a:cubicBezTo>
                      <a:pt x="9298" y="2428"/>
                      <a:pt x="9248" y="2411"/>
                      <a:pt x="9201" y="2395"/>
                    </a:cubicBezTo>
                    <a:cubicBezTo>
                      <a:pt x="9151" y="2378"/>
                      <a:pt x="9097" y="2362"/>
                      <a:pt x="9047" y="2348"/>
                    </a:cubicBezTo>
                    <a:lnTo>
                      <a:pt x="9044" y="2345"/>
                    </a:lnTo>
                    <a:cubicBezTo>
                      <a:pt x="8984" y="2328"/>
                      <a:pt x="8930" y="2311"/>
                      <a:pt x="8880" y="2295"/>
                    </a:cubicBezTo>
                    <a:cubicBezTo>
                      <a:pt x="8750" y="2251"/>
                      <a:pt x="8623" y="2198"/>
                      <a:pt x="8502" y="2150"/>
                    </a:cubicBezTo>
                    <a:lnTo>
                      <a:pt x="8499" y="2147"/>
                    </a:lnTo>
                    <a:cubicBezTo>
                      <a:pt x="8408" y="2114"/>
                      <a:pt x="8314" y="2074"/>
                      <a:pt x="8221" y="2040"/>
                    </a:cubicBezTo>
                    <a:cubicBezTo>
                      <a:pt x="8138" y="2010"/>
                      <a:pt x="8054" y="1983"/>
                      <a:pt x="7973" y="1957"/>
                    </a:cubicBezTo>
                    <a:lnTo>
                      <a:pt x="7883" y="1927"/>
                    </a:lnTo>
                    <a:cubicBezTo>
                      <a:pt x="7850" y="1914"/>
                      <a:pt x="7817" y="1900"/>
                      <a:pt x="7783" y="1890"/>
                    </a:cubicBezTo>
                    <a:lnTo>
                      <a:pt x="7773" y="1886"/>
                    </a:lnTo>
                    <a:cubicBezTo>
                      <a:pt x="7749" y="1877"/>
                      <a:pt x="7729" y="1870"/>
                      <a:pt x="7709" y="1863"/>
                    </a:cubicBezTo>
                    <a:cubicBezTo>
                      <a:pt x="7689" y="1857"/>
                      <a:pt x="7672" y="1849"/>
                      <a:pt x="7652" y="1843"/>
                    </a:cubicBezTo>
                    <a:cubicBezTo>
                      <a:pt x="7619" y="1829"/>
                      <a:pt x="7582" y="1820"/>
                      <a:pt x="7546" y="1806"/>
                    </a:cubicBezTo>
                    <a:cubicBezTo>
                      <a:pt x="7419" y="1756"/>
                      <a:pt x="7285" y="1703"/>
                      <a:pt x="7171" y="1656"/>
                    </a:cubicBezTo>
                    <a:cubicBezTo>
                      <a:pt x="7074" y="1616"/>
                      <a:pt x="6974" y="1576"/>
                      <a:pt x="6874" y="1536"/>
                    </a:cubicBezTo>
                    <a:cubicBezTo>
                      <a:pt x="6686" y="1462"/>
                      <a:pt x="6492" y="1398"/>
                      <a:pt x="6305" y="1338"/>
                    </a:cubicBezTo>
                    <a:lnTo>
                      <a:pt x="6198" y="1304"/>
                    </a:lnTo>
                    <a:cubicBezTo>
                      <a:pt x="6121" y="1278"/>
                      <a:pt x="6044" y="1251"/>
                      <a:pt x="5977" y="1227"/>
                    </a:cubicBezTo>
                    <a:cubicBezTo>
                      <a:pt x="5937" y="1215"/>
                      <a:pt x="5897" y="1201"/>
                      <a:pt x="5860" y="1187"/>
                    </a:cubicBezTo>
                    <a:cubicBezTo>
                      <a:pt x="5783" y="1164"/>
                      <a:pt x="5706" y="1134"/>
                      <a:pt x="5633" y="1107"/>
                    </a:cubicBezTo>
                    <a:lnTo>
                      <a:pt x="5613" y="1101"/>
                    </a:lnTo>
                    <a:cubicBezTo>
                      <a:pt x="5576" y="1087"/>
                      <a:pt x="5539" y="1074"/>
                      <a:pt x="5502" y="1060"/>
                    </a:cubicBezTo>
                    <a:cubicBezTo>
                      <a:pt x="5462" y="1044"/>
                      <a:pt x="5422" y="1031"/>
                      <a:pt x="5382" y="1017"/>
                    </a:cubicBezTo>
                    <a:lnTo>
                      <a:pt x="5365" y="1011"/>
                    </a:lnTo>
                    <a:cubicBezTo>
                      <a:pt x="5301" y="991"/>
                      <a:pt x="5235" y="967"/>
                      <a:pt x="5168" y="940"/>
                    </a:cubicBezTo>
                    <a:cubicBezTo>
                      <a:pt x="5114" y="920"/>
                      <a:pt x="5064" y="903"/>
                      <a:pt x="5014" y="886"/>
                    </a:cubicBezTo>
                    <a:lnTo>
                      <a:pt x="5008" y="883"/>
                    </a:lnTo>
                    <a:cubicBezTo>
                      <a:pt x="4951" y="863"/>
                      <a:pt x="4887" y="843"/>
                      <a:pt x="4830" y="820"/>
                    </a:cubicBezTo>
                    <a:cubicBezTo>
                      <a:pt x="4807" y="810"/>
                      <a:pt x="4780" y="803"/>
                      <a:pt x="4756" y="793"/>
                    </a:cubicBezTo>
                    <a:lnTo>
                      <a:pt x="4733" y="783"/>
                    </a:lnTo>
                    <a:cubicBezTo>
                      <a:pt x="4662" y="756"/>
                      <a:pt x="4579" y="723"/>
                      <a:pt x="4499" y="693"/>
                    </a:cubicBezTo>
                    <a:cubicBezTo>
                      <a:pt x="4395" y="656"/>
                      <a:pt x="4285" y="622"/>
                      <a:pt x="4145" y="579"/>
                    </a:cubicBezTo>
                    <a:cubicBezTo>
                      <a:pt x="4048" y="552"/>
                      <a:pt x="3954" y="519"/>
                      <a:pt x="3864" y="485"/>
                    </a:cubicBezTo>
                    <a:lnTo>
                      <a:pt x="3824" y="472"/>
                    </a:lnTo>
                    <a:cubicBezTo>
                      <a:pt x="3716" y="435"/>
                      <a:pt x="3606" y="398"/>
                      <a:pt x="3486" y="369"/>
                    </a:cubicBezTo>
                    <a:cubicBezTo>
                      <a:pt x="3368" y="338"/>
                      <a:pt x="3258" y="304"/>
                      <a:pt x="3145" y="261"/>
                    </a:cubicBezTo>
                    <a:cubicBezTo>
                      <a:pt x="3114" y="251"/>
                      <a:pt x="3081" y="238"/>
                      <a:pt x="3047" y="224"/>
                    </a:cubicBezTo>
                    <a:cubicBezTo>
                      <a:pt x="2974" y="194"/>
                      <a:pt x="2901" y="161"/>
                      <a:pt x="2827" y="128"/>
                    </a:cubicBezTo>
                    <a:cubicBezTo>
                      <a:pt x="2746" y="91"/>
                      <a:pt x="2666" y="51"/>
                      <a:pt x="2603" y="14"/>
                    </a:cubicBezTo>
                    <a:lnTo>
                      <a:pt x="2592" y="11"/>
                    </a:lnTo>
                    <a:cubicBezTo>
                      <a:pt x="2578" y="3"/>
                      <a:pt x="2562" y="0"/>
                      <a:pt x="2545"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8"/>
              <p:cNvSpPr/>
              <p:nvPr/>
            </p:nvSpPr>
            <p:spPr>
              <a:xfrm>
                <a:off x="4765025" y="1789925"/>
                <a:ext cx="3141015" cy="3444207"/>
              </a:xfrm>
              <a:custGeom>
                <a:rect b="b" l="l" r="r" t="t"/>
                <a:pathLst>
                  <a:path extrusionOk="0" h="11838" w="10796">
                    <a:moveTo>
                      <a:pt x="2655" y="810"/>
                    </a:moveTo>
                    <a:cubicBezTo>
                      <a:pt x="2654" y="815"/>
                      <a:pt x="2653" y="821"/>
                      <a:pt x="2651" y="826"/>
                    </a:cubicBezTo>
                    <a:lnTo>
                      <a:pt x="2651" y="826"/>
                    </a:lnTo>
                    <a:cubicBezTo>
                      <a:pt x="2653" y="821"/>
                      <a:pt x="2654" y="816"/>
                      <a:pt x="2655" y="810"/>
                    </a:cubicBezTo>
                    <a:close/>
                    <a:moveTo>
                      <a:pt x="2789" y="389"/>
                    </a:moveTo>
                    <a:cubicBezTo>
                      <a:pt x="2956" y="446"/>
                      <a:pt x="3123" y="502"/>
                      <a:pt x="3287" y="562"/>
                    </a:cubicBezTo>
                    <a:cubicBezTo>
                      <a:pt x="3521" y="647"/>
                      <a:pt x="3749" y="736"/>
                      <a:pt x="3983" y="823"/>
                    </a:cubicBezTo>
                    <a:cubicBezTo>
                      <a:pt x="4224" y="911"/>
                      <a:pt x="4468" y="1001"/>
                      <a:pt x="4712" y="1091"/>
                    </a:cubicBezTo>
                    <a:cubicBezTo>
                      <a:pt x="4937" y="1168"/>
                      <a:pt x="5164" y="1245"/>
                      <a:pt x="5384" y="1329"/>
                    </a:cubicBezTo>
                    <a:cubicBezTo>
                      <a:pt x="5639" y="1425"/>
                      <a:pt x="5892" y="1522"/>
                      <a:pt x="6144" y="1619"/>
                    </a:cubicBezTo>
                    <a:cubicBezTo>
                      <a:pt x="6364" y="1703"/>
                      <a:pt x="6582" y="1786"/>
                      <a:pt x="6806" y="1863"/>
                    </a:cubicBezTo>
                    <a:cubicBezTo>
                      <a:pt x="7050" y="1947"/>
                      <a:pt x="7297" y="2031"/>
                      <a:pt x="7541" y="2121"/>
                    </a:cubicBezTo>
                    <a:cubicBezTo>
                      <a:pt x="7796" y="2215"/>
                      <a:pt x="8047" y="2305"/>
                      <a:pt x="8300" y="2399"/>
                    </a:cubicBezTo>
                    <a:cubicBezTo>
                      <a:pt x="8535" y="2482"/>
                      <a:pt x="8769" y="2573"/>
                      <a:pt x="9003" y="2663"/>
                    </a:cubicBezTo>
                    <a:cubicBezTo>
                      <a:pt x="9237" y="2754"/>
                      <a:pt x="9472" y="2837"/>
                      <a:pt x="9708" y="2921"/>
                    </a:cubicBezTo>
                    <a:cubicBezTo>
                      <a:pt x="9839" y="2967"/>
                      <a:pt x="9969" y="3010"/>
                      <a:pt x="10103" y="3051"/>
                    </a:cubicBezTo>
                    <a:cubicBezTo>
                      <a:pt x="10170" y="3075"/>
                      <a:pt x="10237" y="3095"/>
                      <a:pt x="10304" y="3115"/>
                    </a:cubicBezTo>
                    <a:cubicBezTo>
                      <a:pt x="10350" y="3131"/>
                      <a:pt x="10398" y="3144"/>
                      <a:pt x="10444" y="3161"/>
                    </a:cubicBezTo>
                    <a:cubicBezTo>
                      <a:pt x="10441" y="3191"/>
                      <a:pt x="10435" y="3222"/>
                      <a:pt x="10428" y="3248"/>
                    </a:cubicBezTo>
                    <a:cubicBezTo>
                      <a:pt x="10415" y="3299"/>
                      <a:pt x="10401" y="3348"/>
                      <a:pt x="10384" y="3399"/>
                    </a:cubicBezTo>
                    <a:cubicBezTo>
                      <a:pt x="10367" y="3449"/>
                      <a:pt x="10350" y="3499"/>
                      <a:pt x="10338" y="3549"/>
                    </a:cubicBezTo>
                    <a:cubicBezTo>
                      <a:pt x="10301" y="3686"/>
                      <a:pt x="10264" y="3824"/>
                      <a:pt x="10230" y="3961"/>
                    </a:cubicBezTo>
                    <a:cubicBezTo>
                      <a:pt x="10167" y="4214"/>
                      <a:pt x="10106" y="4472"/>
                      <a:pt x="10046" y="4727"/>
                    </a:cubicBezTo>
                    <a:cubicBezTo>
                      <a:pt x="10009" y="4884"/>
                      <a:pt x="9976" y="5041"/>
                      <a:pt x="9943" y="5198"/>
                    </a:cubicBezTo>
                    <a:cubicBezTo>
                      <a:pt x="9929" y="5265"/>
                      <a:pt x="9913" y="5335"/>
                      <a:pt x="9896" y="5402"/>
                    </a:cubicBezTo>
                    <a:cubicBezTo>
                      <a:pt x="9876" y="5475"/>
                      <a:pt x="9859" y="5549"/>
                      <a:pt x="9839" y="5623"/>
                    </a:cubicBezTo>
                    <a:cubicBezTo>
                      <a:pt x="9819" y="5687"/>
                      <a:pt x="9799" y="5747"/>
                      <a:pt x="9782" y="5810"/>
                    </a:cubicBezTo>
                    <a:cubicBezTo>
                      <a:pt x="9765" y="5860"/>
                      <a:pt x="9748" y="5910"/>
                      <a:pt x="9732" y="5960"/>
                    </a:cubicBezTo>
                    <a:cubicBezTo>
                      <a:pt x="9692" y="6077"/>
                      <a:pt x="9652" y="6195"/>
                      <a:pt x="9608" y="6315"/>
                    </a:cubicBezTo>
                    <a:cubicBezTo>
                      <a:pt x="9528" y="6553"/>
                      <a:pt x="9447" y="6793"/>
                      <a:pt x="9367" y="7037"/>
                    </a:cubicBezTo>
                    <a:cubicBezTo>
                      <a:pt x="9284" y="7292"/>
                      <a:pt x="9197" y="7545"/>
                      <a:pt x="9110" y="7800"/>
                    </a:cubicBezTo>
                    <a:cubicBezTo>
                      <a:pt x="9026" y="8051"/>
                      <a:pt x="8933" y="8295"/>
                      <a:pt x="8839" y="8542"/>
                    </a:cubicBezTo>
                    <a:cubicBezTo>
                      <a:pt x="8792" y="8660"/>
                      <a:pt x="8749" y="8774"/>
                      <a:pt x="8702" y="8890"/>
                    </a:cubicBezTo>
                    <a:cubicBezTo>
                      <a:pt x="8662" y="8994"/>
                      <a:pt x="8618" y="9095"/>
                      <a:pt x="8581" y="9198"/>
                    </a:cubicBezTo>
                    <a:cubicBezTo>
                      <a:pt x="8535" y="9325"/>
                      <a:pt x="8491" y="9452"/>
                      <a:pt x="8448" y="9579"/>
                    </a:cubicBezTo>
                    <a:cubicBezTo>
                      <a:pt x="8404" y="9709"/>
                      <a:pt x="8357" y="9837"/>
                      <a:pt x="8314" y="9967"/>
                    </a:cubicBezTo>
                    <a:cubicBezTo>
                      <a:pt x="8234" y="10194"/>
                      <a:pt x="8147" y="10419"/>
                      <a:pt x="8056" y="10643"/>
                    </a:cubicBezTo>
                    <a:cubicBezTo>
                      <a:pt x="8010" y="10767"/>
                      <a:pt x="7959" y="10890"/>
                      <a:pt x="7910" y="11014"/>
                    </a:cubicBezTo>
                    <a:cubicBezTo>
                      <a:pt x="7886" y="11068"/>
                      <a:pt x="7866" y="11121"/>
                      <a:pt x="7842" y="11174"/>
                    </a:cubicBezTo>
                    <a:cubicBezTo>
                      <a:pt x="7822" y="11228"/>
                      <a:pt x="7799" y="11282"/>
                      <a:pt x="7776" y="11332"/>
                    </a:cubicBezTo>
                    <a:cubicBezTo>
                      <a:pt x="7759" y="11372"/>
                      <a:pt x="7739" y="11409"/>
                      <a:pt x="7719" y="11446"/>
                    </a:cubicBezTo>
                    <a:cubicBezTo>
                      <a:pt x="7695" y="11446"/>
                      <a:pt x="7675" y="11438"/>
                      <a:pt x="7655" y="11435"/>
                    </a:cubicBezTo>
                    <a:cubicBezTo>
                      <a:pt x="7541" y="11406"/>
                      <a:pt x="7428" y="11365"/>
                      <a:pt x="7317" y="11328"/>
                    </a:cubicBezTo>
                    <a:cubicBezTo>
                      <a:pt x="7214" y="11292"/>
                      <a:pt x="7107" y="11258"/>
                      <a:pt x="7003" y="11225"/>
                    </a:cubicBezTo>
                    <a:cubicBezTo>
                      <a:pt x="6746" y="11137"/>
                      <a:pt x="6488" y="11051"/>
                      <a:pt x="6230" y="10964"/>
                    </a:cubicBezTo>
                    <a:cubicBezTo>
                      <a:pt x="6000" y="10887"/>
                      <a:pt x="5769" y="10813"/>
                      <a:pt x="5545" y="10730"/>
                    </a:cubicBezTo>
                    <a:cubicBezTo>
                      <a:pt x="5301" y="10636"/>
                      <a:pt x="5053" y="10543"/>
                      <a:pt x="4809" y="10446"/>
                    </a:cubicBezTo>
                    <a:cubicBezTo>
                      <a:pt x="4575" y="10355"/>
                      <a:pt x="4338" y="10254"/>
                      <a:pt x="4103" y="10161"/>
                    </a:cubicBezTo>
                    <a:cubicBezTo>
                      <a:pt x="3869" y="10064"/>
                      <a:pt x="3635" y="9970"/>
                      <a:pt x="3404" y="9873"/>
                    </a:cubicBezTo>
                    <a:cubicBezTo>
                      <a:pt x="2939" y="9686"/>
                      <a:pt x="2475" y="9499"/>
                      <a:pt x="2016" y="9305"/>
                    </a:cubicBezTo>
                    <a:cubicBezTo>
                      <a:pt x="1779" y="9208"/>
                      <a:pt x="1548" y="9101"/>
                      <a:pt x="1317" y="8998"/>
                    </a:cubicBezTo>
                    <a:cubicBezTo>
                      <a:pt x="1200" y="8947"/>
                      <a:pt x="1087" y="8894"/>
                      <a:pt x="973" y="8837"/>
                    </a:cubicBezTo>
                    <a:cubicBezTo>
                      <a:pt x="919" y="8810"/>
                      <a:pt x="866" y="8786"/>
                      <a:pt x="812" y="8760"/>
                    </a:cubicBezTo>
                    <a:cubicBezTo>
                      <a:pt x="759" y="8733"/>
                      <a:pt x="706" y="8703"/>
                      <a:pt x="652" y="8673"/>
                    </a:cubicBezTo>
                    <a:cubicBezTo>
                      <a:pt x="629" y="8663"/>
                      <a:pt x="609" y="8649"/>
                      <a:pt x="585" y="8640"/>
                    </a:cubicBezTo>
                    <a:cubicBezTo>
                      <a:pt x="565" y="8626"/>
                      <a:pt x="542" y="8613"/>
                      <a:pt x="522" y="8596"/>
                    </a:cubicBezTo>
                    <a:cubicBezTo>
                      <a:pt x="502" y="8583"/>
                      <a:pt x="485" y="8569"/>
                      <a:pt x="468" y="8553"/>
                    </a:cubicBezTo>
                    <a:cubicBezTo>
                      <a:pt x="454" y="8539"/>
                      <a:pt x="445" y="8526"/>
                      <a:pt x="434" y="8513"/>
                    </a:cubicBezTo>
                    <a:cubicBezTo>
                      <a:pt x="428" y="8499"/>
                      <a:pt x="422" y="8482"/>
                      <a:pt x="414" y="8465"/>
                    </a:cubicBezTo>
                    <a:cubicBezTo>
                      <a:pt x="411" y="8448"/>
                      <a:pt x="411" y="8428"/>
                      <a:pt x="408" y="8408"/>
                    </a:cubicBezTo>
                    <a:cubicBezTo>
                      <a:pt x="414" y="8318"/>
                      <a:pt x="431" y="8225"/>
                      <a:pt x="445" y="8135"/>
                    </a:cubicBezTo>
                    <a:cubicBezTo>
                      <a:pt x="454" y="8054"/>
                      <a:pt x="468" y="7971"/>
                      <a:pt x="478" y="7891"/>
                    </a:cubicBezTo>
                    <a:cubicBezTo>
                      <a:pt x="488" y="7800"/>
                      <a:pt x="502" y="7713"/>
                      <a:pt x="518" y="7623"/>
                    </a:cubicBezTo>
                    <a:cubicBezTo>
                      <a:pt x="531" y="7542"/>
                      <a:pt x="552" y="7462"/>
                      <a:pt x="572" y="7382"/>
                    </a:cubicBezTo>
                    <a:cubicBezTo>
                      <a:pt x="625" y="7175"/>
                      <a:pt x="682" y="6971"/>
                      <a:pt x="732" y="6763"/>
                    </a:cubicBezTo>
                    <a:cubicBezTo>
                      <a:pt x="749" y="6699"/>
                      <a:pt x="766" y="6636"/>
                      <a:pt x="783" y="6573"/>
                    </a:cubicBezTo>
                    <a:cubicBezTo>
                      <a:pt x="799" y="6516"/>
                      <a:pt x="816" y="6459"/>
                      <a:pt x="836" y="6402"/>
                    </a:cubicBezTo>
                    <a:cubicBezTo>
                      <a:pt x="869" y="6289"/>
                      <a:pt x="906" y="6175"/>
                      <a:pt x="946" y="6065"/>
                    </a:cubicBezTo>
                    <a:cubicBezTo>
                      <a:pt x="1036" y="5820"/>
                      <a:pt x="1127" y="5576"/>
                      <a:pt x="1217" y="5332"/>
                    </a:cubicBezTo>
                    <a:cubicBezTo>
                      <a:pt x="1264" y="5218"/>
                      <a:pt x="1300" y="5101"/>
                      <a:pt x="1337" y="4984"/>
                    </a:cubicBezTo>
                    <a:cubicBezTo>
                      <a:pt x="1381" y="4853"/>
                      <a:pt x="1425" y="4727"/>
                      <a:pt x="1465" y="4600"/>
                    </a:cubicBezTo>
                    <a:cubicBezTo>
                      <a:pt x="1545" y="4359"/>
                      <a:pt x="1629" y="4118"/>
                      <a:pt x="1706" y="3877"/>
                    </a:cubicBezTo>
                    <a:cubicBezTo>
                      <a:pt x="1786" y="3637"/>
                      <a:pt x="1853" y="3392"/>
                      <a:pt x="1923" y="3148"/>
                    </a:cubicBezTo>
                    <a:cubicBezTo>
                      <a:pt x="1993" y="2904"/>
                      <a:pt x="2080" y="2663"/>
                      <a:pt x="2167" y="2425"/>
                    </a:cubicBezTo>
                    <a:cubicBezTo>
                      <a:pt x="2228" y="2258"/>
                      <a:pt x="2288" y="2087"/>
                      <a:pt x="2344" y="1920"/>
                    </a:cubicBezTo>
                    <a:cubicBezTo>
                      <a:pt x="2378" y="1834"/>
                      <a:pt x="2401" y="1743"/>
                      <a:pt x="2428" y="1653"/>
                    </a:cubicBezTo>
                    <a:cubicBezTo>
                      <a:pt x="2448" y="1570"/>
                      <a:pt x="2472" y="1489"/>
                      <a:pt x="2492" y="1405"/>
                    </a:cubicBezTo>
                    <a:cubicBezTo>
                      <a:pt x="2543" y="1213"/>
                      <a:pt x="2602" y="1021"/>
                      <a:pt x="2651" y="826"/>
                    </a:cubicBezTo>
                    <a:lnTo>
                      <a:pt x="2651" y="826"/>
                    </a:lnTo>
                    <a:cubicBezTo>
                      <a:pt x="2649" y="833"/>
                      <a:pt x="2647" y="840"/>
                      <a:pt x="2644" y="847"/>
                    </a:cubicBezTo>
                    <a:lnTo>
                      <a:pt x="2644" y="847"/>
                    </a:lnTo>
                    <a:cubicBezTo>
                      <a:pt x="2671" y="754"/>
                      <a:pt x="2697" y="663"/>
                      <a:pt x="2729" y="570"/>
                    </a:cubicBezTo>
                    <a:cubicBezTo>
                      <a:pt x="2742" y="522"/>
                      <a:pt x="2759" y="479"/>
                      <a:pt x="2773" y="432"/>
                    </a:cubicBezTo>
                    <a:cubicBezTo>
                      <a:pt x="2779" y="419"/>
                      <a:pt x="2782" y="406"/>
                      <a:pt x="2789" y="389"/>
                    </a:cubicBezTo>
                    <a:close/>
                    <a:moveTo>
                      <a:pt x="2549" y="0"/>
                    </a:moveTo>
                    <a:cubicBezTo>
                      <a:pt x="2532" y="51"/>
                      <a:pt x="2515" y="101"/>
                      <a:pt x="2495" y="151"/>
                    </a:cubicBezTo>
                    <a:cubicBezTo>
                      <a:pt x="2478" y="188"/>
                      <a:pt x="2461" y="225"/>
                      <a:pt x="2448" y="261"/>
                    </a:cubicBezTo>
                    <a:lnTo>
                      <a:pt x="2455" y="272"/>
                    </a:lnTo>
                    <a:cubicBezTo>
                      <a:pt x="2448" y="292"/>
                      <a:pt x="2441" y="309"/>
                      <a:pt x="2435" y="329"/>
                    </a:cubicBezTo>
                    <a:cubicBezTo>
                      <a:pt x="2418" y="375"/>
                      <a:pt x="2401" y="426"/>
                      <a:pt x="2388" y="472"/>
                    </a:cubicBezTo>
                    <a:cubicBezTo>
                      <a:pt x="2351" y="582"/>
                      <a:pt x="2321" y="693"/>
                      <a:pt x="2294" y="803"/>
                    </a:cubicBezTo>
                    <a:cubicBezTo>
                      <a:pt x="2264" y="917"/>
                      <a:pt x="2231" y="1031"/>
                      <a:pt x="2200" y="1144"/>
                    </a:cubicBezTo>
                    <a:cubicBezTo>
                      <a:pt x="2163" y="1261"/>
                      <a:pt x="2134" y="1382"/>
                      <a:pt x="2103" y="1499"/>
                    </a:cubicBezTo>
                    <a:cubicBezTo>
                      <a:pt x="2070" y="1613"/>
                      <a:pt x="2036" y="1726"/>
                      <a:pt x="1996" y="1837"/>
                    </a:cubicBezTo>
                    <a:cubicBezTo>
                      <a:pt x="1950" y="1967"/>
                      <a:pt x="1902" y="2101"/>
                      <a:pt x="1856" y="2232"/>
                    </a:cubicBezTo>
                    <a:cubicBezTo>
                      <a:pt x="1819" y="2335"/>
                      <a:pt x="1779" y="2439"/>
                      <a:pt x="1742" y="2542"/>
                    </a:cubicBezTo>
                    <a:cubicBezTo>
                      <a:pt x="1699" y="2677"/>
                      <a:pt x="1655" y="2810"/>
                      <a:pt x="1612" y="2947"/>
                    </a:cubicBezTo>
                    <a:cubicBezTo>
                      <a:pt x="1578" y="3051"/>
                      <a:pt x="1548" y="3161"/>
                      <a:pt x="1515" y="3268"/>
                    </a:cubicBezTo>
                    <a:cubicBezTo>
                      <a:pt x="1478" y="3402"/>
                      <a:pt x="1438" y="3536"/>
                      <a:pt x="1394" y="3669"/>
                    </a:cubicBezTo>
                    <a:cubicBezTo>
                      <a:pt x="1361" y="3777"/>
                      <a:pt x="1325" y="3884"/>
                      <a:pt x="1288" y="3990"/>
                    </a:cubicBezTo>
                    <a:cubicBezTo>
                      <a:pt x="1240" y="4125"/>
                      <a:pt x="1194" y="4259"/>
                      <a:pt x="1150" y="4392"/>
                    </a:cubicBezTo>
                    <a:cubicBezTo>
                      <a:pt x="1070" y="4629"/>
                      <a:pt x="990" y="4864"/>
                      <a:pt x="903" y="5097"/>
                    </a:cubicBezTo>
                    <a:cubicBezTo>
                      <a:pt x="819" y="5335"/>
                      <a:pt x="719" y="5566"/>
                      <a:pt x="632" y="5800"/>
                    </a:cubicBezTo>
                    <a:cubicBezTo>
                      <a:pt x="585" y="5924"/>
                      <a:pt x="542" y="6045"/>
                      <a:pt x="498" y="6168"/>
                    </a:cubicBezTo>
                    <a:cubicBezTo>
                      <a:pt x="475" y="6232"/>
                      <a:pt x="458" y="6295"/>
                      <a:pt x="438" y="6358"/>
                    </a:cubicBezTo>
                    <a:cubicBezTo>
                      <a:pt x="422" y="6412"/>
                      <a:pt x="405" y="6466"/>
                      <a:pt x="391" y="6522"/>
                    </a:cubicBezTo>
                    <a:cubicBezTo>
                      <a:pt x="321" y="6767"/>
                      <a:pt x="254" y="7017"/>
                      <a:pt x="187" y="7265"/>
                    </a:cubicBezTo>
                    <a:cubicBezTo>
                      <a:pt x="167" y="7342"/>
                      <a:pt x="147" y="7419"/>
                      <a:pt x="127" y="7496"/>
                    </a:cubicBezTo>
                    <a:cubicBezTo>
                      <a:pt x="113" y="7556"/>
                      <a:pt x="104" y="7616"/>
                      <a:pt x="93" y="7676"/>
                    </a:cubicBezTo>
                    <a:cubicBezTo>
                      <a:pt x="84" y="7733"/>
                      <a:pt x="76" y="7794"/>
                      <a:pt x="70" y="7851"/>
                    </a:cubicBezTo>
                    <a:cubicBezTo>
                      <a:pt x="64" y="7907"/>
                      <a:pt x="56" y="7964"/>
                      <a:pt x="47" y="8021"/>
                    </a:cubicBezTo>
                    <a:cubicBezTo>
                      <a:pt x="40" y="8078"/>
                      <a:pt x="33" y="8135"/>
                      <a:pt x="27" y="8195"/>
                    </a:cubicBezTo>
                    <a:cubicBezTo>
                      <a:pt x="13" y="8302"/>
                      <a:pt x="0" y="8416"/>
                      <a:pt x="20" y="8522"/>
                    </a:cubicBezTo>
                    <a:cubicBezTo>
                      <a:pt x="56" y="8706"/>
                      <a:pt x="187" y="8857"/>
                      <a:pt x="344" y="8950"/>
                    </a:cubicBezTo>
                    <a:cubicBezTo>
                      <a:pt x="565" y="9081"/>
                      <a:pt x="796" y="9191"/>
                      <a:pt x="1030" y="9302"/>
                    </a:cubicBezTo>
                    <a:cubicBezTo>
                      <a:pt x="1260" y="9408"/>
                      <a:pt x="1498" y="9509"/>
                      <a:pt x="1732" y="9616"/>
                    </a:cubicBezTo>
                    <a:cubicBezTo>
                      <a:pt x="1839" y="9663"/>
                      <a:pt x="1947" y="9706"/>
                      <a:pt x="2057" y="9750"/>
                    </a:cubicBezTo>
                    <a:cubicBezTo>
                      <a:pt x="2187" y="9803"/>
                      <a:pt x="2317" y="9857"/>
                      <a:pt x="2448" y="9910"/>
                    </a:cubicBezTo>
                    <a:cubicBezTo>
                      <a:pt x="2919" y="10104"/>
                      <a:pt x="3387" y="10299"/>
                      <a:pt x="3859" y="10492"/>
                    </a:cubicBezTo>
                    <a:cubicBezTo>
                      <a:pt x="4321" y="10683"/>
                      <a:pt x="4779" y="10873"/>
                      <a:pt x="5244" y="11048"/>
                    </a:cubicBezTo>
                    <a:cubicBezTo>
                      <a:pt x="5368" y="11094"/>
                      <a:pt x="5494" y="11141"/>
                      <a:pt x="5622" y="11188"/>
                    </a:cubicBezTo>
                    <a:cubicBezTo>
                      <a:pt x="5746" y="11231"/>
                      <a:pt x="5869" y="11271"/>
                      <a:pt x="5993" y="11312"/>
                    </a:cubicBezTo>
                    <a:cubicBezTo>
                      <a:pt x="6104" y="11349"/>
                      <a:pt x="6214" y="11385"/>
                      <a:pt x="6324" y="11422"/>
                    </a:cubicBezTo>
                    <a:cubicBezTo>
                      <a:pt x="6434" y="11458"/>
                      <a:pt x="6542" y="11495"/>
                      <a:pt x="6652" y="11532"/>
                    </a:cubicBezTo>
                    <a:cubicBezTo>
                      <a:pt x="6786" y="11576"/>
                      <a:pt x="6916" y="11619"/>
                      <a:pt x="7050" y="11659"/>
                    </a:cubicBezTo>
                    <a:cubicBezTo>
                      <a:pt x="7167" y="11699"/>
                      <a:pt x="7284" y="11739"/>
                      <a:pt x="7405" y="11776"/>
                    </a:cubicBezTo>
                    <a:cubicBezTo>
                      <a:pt x="7491" y="11800"/>
                      <a:pt x="7585" y="11827"/>
                      <a:pt x="7675" y="11837"/>
                    </a:cubicBezTo>
                    <a:cubicBezTo>
                      <a:pt x="7686" y="11838"/>
                      <a:pt x="7698" y="11838"/>
                      <a:pt x="7709" y="11838"/>
                    </a:cubicBezTo>
                    <a:cubicBezTo>
                      <a:pt x="7731" y="11838"/>
                      <a:pt x="7753" y="11837"/>
                      <a:pt x="7776" y="11837"/>
                    </a:cubicBezTo>
                    <a:cubicBezTo>
                      <a:pt x="7826" y="11837"/>
                      <a:pt x="7882" y="11816"/>
                      <a:pt x="7926" y="11787"/>
                    </a:cubicBezTo>
                    <a:cubicBezTo>
                      <a:pt x="7946" y="11770"/>
                      <a:pt x="7967" y="11750"/>
                      <a:pt x="7983" y="11730"/>
                    </a:cubicBezTo>
                    <a:cubicBezTo>
                      <a:pt x="8003" y="11710"/>
                      <a:pt x="8013" y="11683"/>
                      <a:pt x="8027" y="11659"/>
                    </a:cubicBezTo>
                    <a:cubicBezTo>
                      <a:pt x="8033" y="11646"/>
                      <a:pt x="8040" y="11633"/>
                      <a:pt x="8047" y="11619"/>
                    </a:cubicBezTo>
                    <a:cubicBezTo>
                      <a:pt x="8100" y="11519"/>
                      <a:pt x="8140" y="11412"/>
                      <a:pt x="8180" y="11305"/>
                    </a:cubicBezTo>
                    <a:cubicBezTo>
                      <a:pt x="8277" y="11064"/>
                      <a:pt x="8371" y="10827"/>
                      <a:pt x="8468" y="10586"/>
                    </a:cubicBezTo>
                    <a:cubicBezTo>
                      <a:pt x="8561" y="10348"/>
                      <a:pt x="8649" y="10108"/>
                      <a:pt x="8732" y="9867"/>
                    </a:cubicBezTo>
                    <a:cubicBezTo>
                      <a:pt x="8769" y="9763"/>
                      <a:pt x="8802" y="9657"/>
                      <a:pt x="8839" y="9552"/>
                    </a:cubicBezTo>
                    <a:cubicBezTo>
                      <a:pt x="8886" y="9422"/>
                      <a:pt x="8933" y="9295"/>
                      <a:pt x="8983" y="9168"/>
                    </a:cubicBezTo>
                    <a:cubicBezTo>
                      <a:pt x="9080" y="8924"/>
                      <a:pt x="9174" y="8680"/>
                      <a:pt x="9267" y="8436"/>
                    </a:cubicBezTo>
                    <a:cubicBezTo>
                      <a:pt x="9354" y="8208"/>
                      <a:pt x="9435" y="7977"/>
                      <a:pt x="9512" y="7746"/>
                    </a:cubicBezTo>
                    <a:cubicBezTo>
                      <a:pt x="9592" y="7509"/>
                      <a:pt x="9672" y="7272"/>
                      <a:pt x="9748" y="7034"/>
                    </a:cubicBezTo>
                    <a:cubicBezTo>
                      <a:pt x="9833" y="6787"/>
                      <a:pt x="9913" y="6542"/>
                      <a:pt x="10000" y="6295"/>
                    </a:cubicBezTo>
                    <a:cubicBezTo>
                      <a:pt x="10023" y="6228"/>
                      <a:pt x="10046" y="6161"/>
                      <a:pt x="10070" y="6094"/>
                    </a:cubicBezTo>
                    <a:cubicBezTo>
                      <a:pt x="10090" y="6037"/>
                      <a:pt x="10106" y="5980"/>
                      <a:pt x="10123" y="5924"/>
                    </a:cubicBezTo>
                    <a:cubicBezTo>
                      <a:pt x="10147" y="5853"/>
                      <a:pt x="10170" y="5784"/>
                      <a:pt x="10187" y="5710"/>
                    </a:cubicBezTo>
                    <a:cubicBezTo>
                      <a:pt x="10204" y="5643"/>
                      <a:pt x="10224" y="5573"/>
                      <a:pt x="10241" y="5506"/>
                    </a:cubicBezTo>
                    <a:cubicBezTo>
                      <a:pt x="10301" y="5262"/>
                      <a:pt x="10350" y="5017"/>
                      <a:pt x="10404" y="4773"/>
                    </a:cubicBezTo>
                    <a:cubicBezTo>
                      <a:pt x="10461" y="4519"/>
                      <a:pt x="10521" y="4265"/>
                      <a:pt x="10585" y="4011"/>
                    </a:cubicBezTo>
                    <a:cubicBezTo>
                      <a:pt x="10602" y="3941"/>
                      <a:pt x="10619" y="3867"/>
                      <a:pt x="10639" y="3797"/>
                    </a:cubicBezTo>
                    <a:lnTo>
                      <a:pt x="10639" y="3797"/>
                    </a:lnTo>
                    <a:lnTo>
                      <a:pt x="10635" y="3800"/>
                    </a:lnTo>
                    <a:cubicBezTo>
                      <a:pt x="10648" y="3757"/>
                      <a:pt x="10659" y="3713"/>
                      <a:pt x="10672" y="3669"/>
                    </a:cubicBezTo>
                    <a:cubicBezTo>
                      <a:pt x="10692" y="3606"/>
                      <a:pt x="10712" y="3543"/>
                      <a:pt x="10732" y="3479"/>
                    </a:cubicBezTo>
                    <a:cubicBezTo>
                      <a:pt x="10752" y="3405"/>
                      <a:pt x="10772" y="3336"/>
                      <a:pt x="10786" y="3258"/>
                    </a:cubicBezTo>
                    <a:cubicBezTo>
                      <a:pt x="10796" y="3211"/>
                      <a:pt x="10796" y="3158"/>
                      <a:pt x="10796" y="3108"/>
                    </a:cubicBezTo>
                    <a:cubicBezTo>
                      <a:pt x="10792" y="3058"/>
                      <a:pt x="10776" y="3004"/>
                      <a:pt x="10745" y="2964"/>
                    </a:cubicBezTo>
                    <a:cubicBezTo>
                      <a:pt x="10716" y="2924"/>
                      <a:pt x="10679" y="2897"/>
                      <a:pt x="10631" y="2877"/>
                    </a:cubicBezTo>
                    <a:lnTo>
                      <a:pt x="10619" y="2874"/>
                    </a:lnTo>
                    <a:cubicBezTo>
                      <a:pt x="10381" y="2787"/>
                      <a:pt x="10140" y="2717"/>
                      <a:pt x="9903" y="2636"/>
                    </a:cubicBezTo>
                    <a:cubicBezTo>
                      <a:pt x="9665" y="2553"/>
                      <a:pt x="9431" y="2465"/>
                      <a:pt x="9194" y="2379"/>
                    </a:cubicBezTo>
                    <a:cubicBezTo>
                      <a:pt x="9083" y="2339"/>
                      <a:pt x="8970" y="2295"/>
                      <a:pt x="8859" y="2252"/>
                    </a:cubicBezTo>
                    <a:cubicBezTo>
                      <a:pt x="8729" y="2201"/>
                      <a:pt x="8598" y="2155"/>
                      <a:pt x="8464" y="2104"/>
                    </a:cubicBezTo>
                    <a:cubicBezTo>
                      <a:pt x="7996" y="1934"/>
                      <a:pt x="7528" y="1766"/>
                      <a:pt x="7060" y="1606"/>
                    </a:cubicBezTo>
                    <a:cubicBezTo>
                      <a:pt x="6578" y="1442"/>
                      <a:pt x="6107" y="1258"/>
                      <a:pt x="5635" y="1084"/>
                    </a:cubicBezTo>
                    <a:cubicBezTo>
                      <a:pt x="5411" y="1001"/>
                      <a:pt x="5184" y="920"/>
                      <a:pt x="4960" y="843"/>
                    </a:cubicBezTo>
                    <a:cubicBezTo>
                      <a:pt x="4716" y="757"/>
                      <a:pt x="4471" y="670"/>
                      <a:pt x="4227" y="582"/>
                    </a:cubicBezTo>
                    <a:cubicBezTo>
                      <a:pt x="4097" y="536"/>
                      <a:pt x="3966" y="486"/>
                      <a:pt x="3836" y="439"/>
                    </a:cubicBezTo>
                    <a:cubicBezTo>
                      <a:pt x="3722" y="395"/>
                      <a:pt x="3612" y="352"/>
                      <a:pt x="3498" y="312"/>
                    </a:cubicBezTo>
                    <a:cubicBezTo>
                      <a:pt x="3247" y="225"/>
                      <a:pt x="2996" y="141"/>
                      <a:pt x="2745" y="57"/>
                    </a:cubicBezTo>
                    <a:cubicBezTo>
                      <a:pt x="2699" y="41"/>
                      <a:pt x="2652" y="25"/>
                      <a:pt x="2609" y="11"/>
                    </a:cubicBezTo>
                    <a:cubicBezTo>
                      <a:pt x="2589" y="4"/>
                      <a:pt x="2569" y="0"/>
                      <a:pt x="254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8"/>
              <p:cNvSpPr/>
              <p:nvPr/>
            </p:nvSpPr>
            <p:spPr>
              <a:xfrm>
                <a:off x="5810094" y="2143422"/>
                <a:ext cx="185912" cy="164384"/>
              </a:xfrm>
              <a:custGeom>
                <a:rect b="b" l="l" r="r" t="t"/>
                <a:pathLst>
                  <a:path extrusionOk="0" h="565" w="639">
                    <a:moveTo>
                      <a:pt x="323" y="0"/>
                    </a:moveTo>
                    <a:cubicBezTo>
                      <a:pt x="211" y="0"/>
                      <a:pt x="103" y="67"/>
                      <a:pt x="60" y="174"/>
                    </a:cubicBezTo>
                    <a:cubicBezTo>
                      <a:pt x="0" y="318"/>
                      <a:pt x="70" y="485"/>
                      <a:pt x="214" y="545"/>
                    </a:cubicBezTo>
                    <a:cubicBezTo>
                      <a:pt x="247" y="558"/>
                      <a:pt x="281" y="565"/>
                      <a:pt x="315" y="565"/>
                    </a:cubicBezTo>
                    <a:cubicBezTo>
                      <a:pt x="427" y="565"/>
                      <a:pt x="536" y="497"/>
                      <a:pt x="582" y="388"/>
                    </a:cubicBezTo>
                    <a:cubicBezTo>
                      <a:pt x="638" y="247"/>
                      <a:pt x="568" y="80"/>
                      <a:pt x="425" y="20"/>
                    </a:cubicBezTo>
                    <a:cubicBezTo>
                      <a:pt x="392" y="7"/>
                      <a:pt x="357" y="0"/>
                      <a:pt x="32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8"/>
              <p:cNvSpPr/>
              <p:nvPr/>
            </p:nvSpPr>
            <p:spPr>
              <a:xfrm>
                <a:off x="6277931" y="2322353"/>
                <a:ext cx="189985" cy="168748"/>
              </a:xfrm>
              <a:custGeom>
                <a:rect b="b" l="l" r="r" t="t"/>
                <a:pathLst>
                  <a:path extrusionOk="0" h="580" w="653">
                    <a:moveTo>
                      <a:pt x="331" y="1"/>
                    </a:moveTo>
                    <a:cubicBezTo>
                      <a:pt x="217" y="1"/>
                      <a:pt x="107" y="68"/>
                      <a:pt x="61" y="181"/>
                    </a:cubicBezTo>
                    <a:cubicBezTo>
                      <a:pt x="1" y="328"/>
                      <a:pt x="74" y="498"/>
                      <a:pt x="218" y="558"/>
                    </a:cubicBezTo>
                    <a:cubicBezTo>
                      <a:pt x="253" y="573"/>
                      <a:pt x="289" y="580"/>
                      <a:pt x="325" y="580"/>
                    </a:cubicBezTo>
                    <a:cubicBezTo>
                      <a:pt x="440" y="580"/>
                      <a:pt x="550" y="510"/>
                      <a:pt x="595" y="398"/>
                    </a:cubicBezTo>
                    <a:cubicBezTo>
                      <a:pt x="652" y="254"/>
                      <a:pt x="583" y="81"/>
                      <a:pt x="435" y="21"/>
                    </a:cubicBezTo>
                    <a:cubicBezTo>
                      <a:pt x="401" y="7"/>
                      <a:pt x="366" y="1"/>
                      <a:pt x="33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8"/>
              <p:cNvSpPr/>
              <p:nvPr/>
            </p:nvSpPr>
            <p:spPr>
              <a:xfrm>
                <a:off x="6807157" y="2518741"/>
                <a:ext cx="207733" cy="183877"/>
              </a:xfrm>
              <a:custGeom>
                <a:rect b="b" l="l" r="r" t="t"/>
                <a:pathLst>
                  <a:path extrusionOk="0" h="632" w="714">
                    <a:moveTo>
                      <a:pt x="360" y="0"/>
                    </a:moveTo>
                    <a:cubicBezTo>
                      <a:pt x="235" y="0"/>
                      <a:pt x="116" y="75"/>
                      <a:pt x="68" y="195"/>
                    </a:cubicBezTo>
                    <a:cubicBezTo>
                      <a:pt x="0" y="355"/>
                      <a:pt x="81" y="542"/>
                      <a:pt x="238" y="610"/>
                    </a:cubicBezTo>
                    <a:cubicBezTo>
                      <a:pt x="276" y="625"/>
                      <a:pt x="316" y="632"/>
                      <a:pt x="355" y="632"/>
                    </a:cubicBezTo>
                    <a:cubicBezTo>
                      <a:pt x="481" y="632"/>
                      <a:pt x="601" y="558"/>
                      <a:pt x="650" y="436"/>
                    </a:cubicBezTo>
                    <a:cubicBezTo>
                      <a:pt x="713" y="275"/>
                      <a:pt x="636" y="88"/>
                      <a:pt x="479" y="24"/>
                    </a:cubicBezTo>
                    <a:cubicBezTo>
                      <a:pt x="440" y="8"/>
                      <a:pt x="400" y="0"/>
                      <a:pt x="36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8"/>
              <p:cNvSpPr/>
              <p:nvPr/>
            </p:nvSpPr>
            <p:spPr>
              <a:xfrm>
                <a:off x="7303506" y="2697963"/>
                <a:ext cx="216170" cy="191442"/>
              </a:xfrm>
              <a:custGeom>
                <a:rect b="b" l="l" r="r" t="t"/>
                <a:pathLst>
                  <a:path extrusionOk="0" h="658" w="743">
                    <a:moveTo>
                      <a:pt x="375" y="0"/>
                    </a:moveTo>
                    <a:cubicBezTo>
                      <a:pt x="246" y="0"/>
                      <a:pt x="121" y="77"/>
                      <a:pt x="67" y="204"/>
                    </a:cubicBezTo>
                    <a:cubicBezTo>
                      <a:pt x="0" y="371"/>
                      <a:pt x="84" y="565"/>
                      <a:pt x="248" y="632"/>
                    </a:cubicBezTo>
                    <a:cubicBezTo>
                      <a:pt x="289" y="649"/>
                      <a:pt x="331" y="657"/>
                      <a:pt x="372" y="657"/>
                    </a:cubicBezTo>
                    <a:cubicBezTo>
                      <a:pt x="502" y="657"/>
                      <a:pt x="625" y="578"/>
                      <a:pt x="676" y="451"/>
                    </a:cubicBezTo>
                    <a:cubicBezTo>
                      <a:pt x="743" y="288"/>
                      <a:pt x="662" y="90"/>
                      <a:pt x="495" y="23"/>
                    </a:cubicBezTo>
                    <a:cubicBezTo>
                      <a:pt x="456" y="8"/>
                      <a:pt x="416" y="0"/>
                      <a:pt x="3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8"/>
              <p:cNvSpPr/>
              <p:nvPr/>
            </p:nvSpPr>
            <p:spPr>
              <a:xfrm>
                <a:off x="5664040" y="2587986"/>
                <a:ext cx="1726162" cy="653753"/>
              </a:xfrm>
              <a:custGeom>
                <a:rect b="b" l="l" r="r" t="t"/>
                <a:pathLst>
                  <a:path extrusionOk="0" h="2247" w="5933">
                    <a:moveTo>
                      <a:pt x="139" y="0"/>
                    </a:moveTo>
                    <a:cubicBezTo>
                      <a:pt x="123" y="0"/>
                      <a:pt x="107" y="4"/>
                      <a:pt x="90" y="11"/>
                    </a:cubicBezTo>
                    <a:cubicBezTo>
                      <a:pt x="61" y="20"/>
                      <a:pt x="37" y="47"/>
                      <a:pt x="27" y="77"/>
                    </a:cubicBezTo>
                    <a:cubicBezTo>
                      <a:pt x="0" y="137"/>
                      <a:pt x="30" y="214"/>
                      <a:pt x="93" y="238"/>
                    </a:cubicBezTo>
                    <a:cubicBezTo>
                      <a:pt x="325" y="321"/>
                      <a:pt x="555" y="408"/>
                      <a:pt x="786" y="495"/>
                    </a:cubicBezTo>
                    <a:cubicBezTo>
                      <a:pt x="1017" y="585"/>
                      <a:pt x="1245" y="673"/>
                      <a:pt x="1475" y="759"/>
                    </a:cubicBezTo>
                    <a:cubicBezTo>
                      <a:pt x="1555" y="789"/>
                      <a:pt x="1635" y="820"/>
                      <a:pt x="1719" y="849"/>
                    </a:cubicBezTo>
                    <a:cubicBezTo>
                      <a:pt x="1796" y="880"/>
                      <a:pt x="1873" y="910"/>
                      <a:pt x="1950" y="937"/>
                    </a:cubicBezTo>
                    <a:cubicBezTo>
                      <a:pt x="1987" y="954"/>
                      <a:pt x="2027" y="967"/>
                      <a:pt x="2063" y="983"/>
                    </a:cubicBezTo>
                    <a:cubicBezTo>
                      <a:pt x="2188" y="1024"/>
                      <a:pt x="2308" y="1067"/>
                      <a:pt x="2432" y="1110"/>
                    </a:cubicBezTo>
                    <a:cubicBezTo>
                      <a:pt x="2515" y="1144"/>
                      <a:pt x="2602" y="1170"/>
                      <a:pt x="2689" y="1201"/>
                    </a:cubicBezTo>
                    <a:cubicBezTo>
                      <a:pt x="2916" y="1275"/>
                      <a:pt x="3140" y="1351"/>
                      <a:pt x="3368" y="1428"/>
                    </a:cubicBezTo>
                    <a:cubicBezTo>
                      <a:pt x="3585" y="1505"/>
                      <a:pt x="3806" y="1576"/>
                      <a:pt x="4027" y="1649"/>
                    </a:cubicBezTo>
                    <a:cubicBezTo>
                      <a:pt x="4448" y="1789"/>
                      <a:pt x="4866" y="1940"/>
                      <a:pt x="5288" y="2084"/>
                    </a:cubicBezTo>
                    <a:cubicBezTo>
                      <a:pt x="5374" y="2114"/>
                      <a:pt x="5465" y="2141"/>
                      <a:pt x="5552" y="2167"/>
                    </a:cubicBezTo>
                    <a:cubicBezTo>
                      <a:pt x="5595" y="2181"/>
                      <a:pt x="5639" y="2198"/>
                      <a:pt x="5682" y="2211"/>
                    </a:cubicBezTo>
                    <a:cubicBezTo>
                      <a:pt x="5712" y="2221"/>
                      <a:pt x="5739" y="2228"/>
                      <a:pt x="5769" y="2234"/>
                    </a:cubicBezTo>
                    <a:cubicBezTo>
                      <a:pt x="5783" y="2238"/>
                      <a:pt x="5796" y="2241"/>
                      <a:pt x="5809" y="2244"/>
                    </a:cubicBezTo>
                    <a:cubicBezTo>
                      <a:pt x="5816" y="2246"/>
                      <a:pt x="5824" y="2247"/>
                      <a:pt x="5831" y="2247"/>
                    </a:cubicBezTo>
                    <a:cubicBezTo>
                      <a:pt x="5839" y="2247"/>
                      <a:pt x="5846" y="2246"/>
                      <a:pt x="5853" y="2244"/>
                    </a:cubicBezTo>
                    <a:cubicBezTo>
                      <a:pt x="5873" y="2241"/>
                      <a:pt x="5883" y="2234"/>
                      <a:pt x="5900" y="2224"/>
                    </a:cubicBezTo>
                    <a:cubicBezTo>
                      <a:pt x="5923" y="2211"/>
                      <a:pt x="5933" y="2174"/>
                      <a:pt x="5930" y="2147"/>
                    </a:cubicBezTo>
                    <a:cubicBezTo>
                      <a:pt x="5926" y="2121"/>
                      <a:pt x="5906" y="2094"/>
                      <a:pt x="5880" y="2084"/>
                    </a:cubicBezTo>
                    <a:lnTo>
                      <a:pt x="5876" y="2081"/>
                    </a:lnTo>
                    <a:cubicBezTo>
                      <a:pt x="5840" y="2061"/>
                      <a:pt x="5803" y="2044"/>
                      <a:pt x="5766" y="2027"/>
                    </a:cubicBezTo>
                    <a:cubicBezTo>
                      <a:pt x="5749" y="2020"/>
                      <a:pt x="5732" y="2013"/>
                      <a:pt x="5719" y="2010"/>
                    </a:cubicBezTo>
                    <a:cubicBezTo>
                      <a:pt x="5669" y="1990"/>
                      <a:pt x="5619" y="1973"/>
                      <a:pt x="5565" y="1953"/>
                    </a:cubicBezTo>
                    <a:cubicBezTo>
                      <a:pt x="5465" y="1920"/>
                      <a:pt x="5365" y="1883"/>
                      <a:pt x="5264" y="1846"/>
                    </a:cubicBezTo>
                    <a:cubicBezTo>
                      <a:pt x="5040" y="1766"/>
                      <a:pt x="4820" y="1683"/>
                      <a:pt x="4596" y="1602"/>
                    </a:cubicBezTo>
                    <a:cubicBezTo>
                      <a:pt x="4385" y="1528"/>
                      <a:pt x="4174" y="1451"/>
                      <a:pt x="3963" y="1382"/>
                    </a:cubicBezTo>
                    <a:cubicBezTo>
                      <a:pt x="3769" y="1311"/>
                      <a:pt x="3572" y="1244"/>
                      <a:pt x="3375" y="1178"/>
                    </a:cubicBezTo>
                    <a:cubicBezTo>
                      <a:pt x="3271" y="1141"/>
                      <a:pt x="3164" y="1101"/>
                      <a:pt x="3057" y="1067"/>
                    </a:cubicBezTo>
                    <a:cubicBezTo>
                      <a:pt x="2926" y="1024"/>
                      <a:pt x="2793" y="977"/>
                      <a:pt x="2659" y="934"/>
                    </a:cubicBezTo>
                    <a:cubicBezTo>
                      <a:pt x="2565" y="903"/>
                      <a:pt x="2472" y="866"/>
                      <a:pt x="2378" y="833"/>
                    </a:cubicBezTo>
                    <a:cubicBezTo>
                      <a:pt x="2288" y="800"/>
                      <a:pt x="2197" y="769"/>
                      <a:pt x="2107" y="736"/>
                    </a:cubicBezTo>
                    <a:cubicBezTo>
                      <a:pt x="1649" y="562"/>
                      <a:pt x="1194" y="388"/>
                      <a:pt x="736" y="214"/>
                    </a:cubicBezTo>
                    <a:cubicBezTo>
                      <a:pt x="555" y="144"/>
                      <a:pt x="371" y="74"/>
                      <a:pt x="187" y="11"/>
                    </a:cubicBezTo>
                    <a:cubicBezTo>
                      <a:pt x="171" y="4"/>
                      <a:pt x="155" y="0"/>
                      <a:pt x="139"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8"/>
              <p:cNvSpPr/>
              <p:nvPr/>
            </p:nvSpPr>
            <p:spPr>
              <a:xfrm>
                <a:off x="5521769" y="3050296"/>
                <a:ext cx="1629278" cy="593819"/>
              </a:xfrm>
              <a:custGeom>
                <a:rect b="b" l="l" r="r" t="t"/>
                <a:pathLst>
                  <a:path extrusionOk="0" h="2041" w="5600">
                    <a:moveTo>
                      <a:pt x="121" y="0"/>
                    </a:moveTo>
                    <a:cubicBezTo>
                      <a:pt x="79" y="0"/>
                      <a:pt x="39" y="25"/>
                      <a:pt x="24" y="63"/>
                    </a:cubicBezTo>
                    <a:cubicBezTo>
                      <a:pt x="1" y="117"/>
                      <a:pt x="28" y="177"/>
                      <a:pt x="81" y="197"/>
                    </a:cubicBezTo>
                    <a:cubicBezTo>
                      <a:pt x="172" y="237"/>
                      <a:pt x="265" y="274"/>
                      <a:pt x="362" y="308"/>
                    </a:cubicBezTo>
                    <a:cubicBezTo>
                      <a:pt x="456" y="341"/>
                      <a:pt x="550" y="374"/>
                      <a:pt x="646" y="404"/>
                    </a:cubicBezTo>
                    <a:cubicBezTo>
                      <a:pt x="840" y="464"/>
                      <a:pt x="1031" y="529"/>
                      <a:pt x="1221" y="602"/>
                    </a:cubicBezTo>
                    <a:cubicBezTo>
                      <a:pt x="1408" y="672"/>
                      <a:pt x="1593" y="753"/>
                      <a:pt x="1780" y="819"/>
                    </a:cubicBezTo>
                    <a:cubicBezTo>
                      <a:pt x="1870" y="853"/>
                      <a:pt x="1961" y="890"/>
                      <a:pt x="2051" y="919"/>
                    </a:cubicBezTo>
                    <a:cubicBezTo>
                      <a:pt x="2151" y="953"/>
                      <a:pt x="2255" y="986"/>
                      <a:pt x="2356" y="1020"/>
                    </a:cubicBezTo>
                    <a:cubicBezTo>
                      <a:pt x="2743" y="1151"/>
                      <a:pt x="3131" y="1284"/>
                      <a:pt x="3519" y="1412"/>
                    </a:cubicBezTo>
                    <a:cubicBezTo>
                      <a:pt x="3710" y="1475"/>
                      <a:pt x="3901" y="1535"/>
                      <a:pt x="4091" y="1599"/>
                    </a:cubicBezTo>
                    <a:cubicBezTo>
                      <a:pt x="4194" y="1628"/>
                      <a:pt x="4295" y="1665"/>
                      <a:pt x="4398" y="1699"/>
                    </a:cubicBezTo>
                    <a:cubicBezTo>
                      <a:pt x="4483" y="1725"/>
                      <a:pt x="4569" y="1756"/>
                      <a:pt x="4653" y="1786"/>
                    </a:cubicBezTo>
                    <a:cubicBezTo>
                      <a:pt x="4790" y="1829"/>
                      <a:pt x="4927" y="1876"/>
                      <a:pt x="5061" y="1923"/>
                    </a:cubicBezTo>
                    <a:cubicBezTo>
                      <a:pt x="5131" y="1943"/>
                      <a:pt x="5198" y="1966"/>
                      <a:pt x="5268" y="1986"/>
                    </a:cubicBezTo>
                    <a:cubicBezTo>
                      <a:pt x="5345" y="2010"/>
                      <a:pt x="5422" y="2026"/>
                      <a:pt x="5502" y="2040"/>
                    </a:cubicBezTo>
                    <a:cubicBezTo>
                      <a:pt x="5504" y="2040"/>
                      <a:pt x="5507" y="2040"/>
                      <a:pt x="5509" y="2040"/>
                    </a:cubicBezTo>
                    <a:cubicBezTo>
                      <a:pt x="5543" y="2040"/>
                      <a:pt x="5577" y="2018"/>
                      <a:pt x="5590" y="1986"/>
                    </a:cubicBezTo>
                    <a:cubicBezTo>
                      <a:pt x="5599" y="1966"/>
                      <a:pt x="5599" y="1943"/>
                      <a:pt x="5590" y="1923"/>
                    </a:cubicBezTo>
                    <a:cubicBezTo>
                      <a:pt x="5579" y="1903"/>
                      <a:pt x="5566" y="1889"/>
                      <a:pt x="5546" y="1879"/>
                    </a:cubicBezTo>
                    <a:cubicBezTo>
                      <a:pt x="5516" y="1863"/>
                      <a:pt x="5486" y="1849"/>
                      <a:pt x="5459" y="1839"/>
                    </a:cubicBezTo>
                    <a:cubicBezTo>
                      <a:pt x="5442" y="1833"/>
                      <a:pt x="5426" y="1826"/>
                      <a:pt x="5409" y="1819"/>
                    </a:cubicBezTo>
                    <a:cubicBezTo>
                      <a:pt x="5362" y="1802"/>
                      <a:pt x="5315" y="1789"/>
                      <a:pt x="5272" y="1776"/>
                    </a:cubicBezTo>
                    <a:cubicBezTo>
                      <a:pt x="5175" y="1745"/>
                      <a:pt x="5081" y="1713"/>
                      <a:pt x="4988" y="1682"/>
                    </a:cubicBezTo>
                    <a:cubicBezTo>
                      <a:pt x="4894" y="1652"/>
                      <a:pt x="4796" y="1622"/>
                      <a:pt x="4703" y="1588"/>
                    </a:cubicBezTo>
                    <a:cubicBezTo>
                      <a:pt x="4599" y="1552"/>
                      <a:pt x="4495" y="1518"/>
                      <a:pt x="4392" y="1485"/>
                    </a:cubicBezTo>
                    <a:cubicBezTo>
                      <a:pt x="4191" y="1418"/>
                      <a:pt x="3991" y="1355"/>
                      <a:pt x="3790" y="1291"/>
                    </a:cubicBezTo>
                    <a:cubicBezTo>
                      <a:pt x="3600" y="1231"/>
                      <a:pt x="3412" y="1167"/>
                      <a:pt x="3222" y="1103"/>
                    </a:cubicBezTo>
                    <a:cubicBezTo>
                      <a:pt x="3128" y="1074"/>
                      <a:pt x="3031" y="1040"/>
                      <a:pt x="2933" y="1006"/>
                    </a:cubicBezTo>
                    <a:cubicBezTo>
                      <a:pt x="2837" y="973"/>
                      <a:pt x="2743" y="943"/>
                      <a:pt x="2646" y="910"/>
                    </a:cubicBezTo>
                    <a:cubicBezTo>
                      <a:pt x="2549" y="879"/>
                      <a:pt x="2452" y="846"/>
                      <a:pt x="2356" y="813"/>
                    </a:cubicBezTo>
                    <a:cubicBezTo>
                      <a:pt x="2265" y="782"/>
                      <a:pt x="2171" y="753"/>
                      <a:pt x="2081" y="722"/>
                    </a:cubicBezTo>
                    <a:cubicBezTo>
                      <a:pt x="1981" y="689"/>
                      <a:pt x="1884" y="652"/>
                      <a:pt x="1786" y="615"/>
                    </a:cubicBezTo>
                    <a:cubicBezTo>
                      <a:pt x="1700" y="585"/>
                      <a:pt x="1613" y="549"/>
                      <a:pt x="1526" y="515"/>
                    </a:cubicBezTo>
                    <a:cubicBezTo>
                      <a:pt x="1428" y="475"/>
                      <a:pt x="1328" y="435"/>
                      <a:pt x="1232" y="398"/>
                    </a:cubicBezTo>
                    <a:cubicBezTo>
                      <a:pt x="1135" y="358"/>
                      <a:pt x="1041" y="324"/>
                      <a:pt x="944" y="291"/>
                    </a:cubicBezTo>
                    <a:cubicBezTo>
                      <a:pt x="880" y="268"/>
                      <a:pt x="820" y="248"/>
                      <a:pt x="757" y="228"/>
                    </a:cubicBezTo>
                    <a:cubicBezTo>
                      <a:pt x="690" y="208"/>
                      <a:pt x="630" y="183"/>
                      <a:pt x="566" y="163"/>
                    </a:cubicBezTo>
                    <a:cubicBezTo>
                      <a:pt x="496" y="137"/>
                      <a:pt x="425" y="114"/>
                      <a:pt x="355" y="87"/>
                    </a:cubicBezTo>
                    <a:cubicBezTo>
                      <a:pt x="289" y="63"/>
                      <a:pt x="221" y="37"/>
                      <a:pt x="158" y="7"/>
                    </a:cubicBezTo>
                    <a:cubicBezTo>
                      <a:pt x="146" y="2"/>
                      <a:pt x="133" y="0"/>
                      <a:pt x="12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8"/>
              <p:cNvSpPr/>
              <p:nvPr/>
            </p:nvSpPr>
            <p:spPr>
              <a:xfrm>
                <a:off x="5387644" y="3506497"/>
                <a:ext cx="1658081" cy="641243"/>
              </a:xfrm>
              <a:custGeom>
                <a:rect b="b" l="l" r="r" t="t"/>
                <a:pathLst>
                  <a:path extrusionOk="0" h="2204" w="5699">
                    <a:moveTo>
                      <a:pt x="127" y="1"/>
                    </a:moveTo>
                    <a:cubicBezTo>
                      <a:pt x="83" y="1"/>
                      <a:pt x="41" y="28"/>
                      <a:pt x="23" y="71"/>
                    </a:cubicBezTo>
                    <a:cubicBezTo>
                      <a:pt x="0" y="128"/>
                      <a:pt x="31" y="194"/>
                      <a:pt x="84" y="218"/>
                    </a:cubicBezTo>
                    <a:cubicBezTo>
                      <a:pt x="211" y="275"/>
                      <a:pt x="341" y="328"/>
                      <a:pt x="469" y="385"/>
                    </a:cubicBezTo>
                    <a:cubicBezTo>
                      <a:pt x="519" y="409"/>
                      <a:pt x="572" y="429"/>
                      <a:pt x="625" y="452"/>
                    </a:cubicBezTo>
                    <a:cubicBezTo>
                      <a:pt x="669" y="469"/>
                      <a:pt x="713" y="489"/>
                      <a:pt x="759" y="506"/>
                    </a:cubicBezTo>
                    <a:cubicBezTo>
                      <a:pt x="870" y="549"/>
                      <a:pt x="980" y="592"/>
                      <a:pt x="1094" y="633"/>
                    </a:cubicBezTo>
                    <a:cubicBezTo>
                      <a:pt x="1207" y="676"/>
                      <a:pt x="1321" y="716"/>
                      <a:pt x="1435" y="756"/>
                    </a:cubicBezTo>
                    <a:cubicBezTo>
                      <a:pt x="1639" y="827"/>
                      <a:pt x="1837" y="900"/>
                      <a:pt x="2037" y="977"/>
                    </a:cubicBezTo>
                    <a:cubicBezTo>
                      <a:pt x="2251" y="1060"/>
                      <a:pt x="2468" y="1137"/>
                      <a:pt x="2686" y="1214"/>
                    </a:cubicBezTo>
                    <a:cubicBezTo>
                      <a:pt x="2783" y="1251"/>
                      <a:pt x="2883" y="1284"/>
                      <a:pt x="2984" y="1318"/>
                    </a:cubicBezTo>
                    <a:cubicBezTo>
                      <a:pt x="3093" y="1358"/>
                      <a:pt x="3204" y="1398"/>
                      <a:pt x="3318" y="1435"/>
                    </a:cubicBezTo>
                    <a:cubicBezTo>
                      <a:pt x="3435" y="1475"/>
                      <a:pt x="3552" y="1515"/>
                      <a:pt x="3669" y="1556"/>
                    </a:cubicBezTo>
                    <a:cubicBezTo>
                      <a:pt x="3763" y="1589"/>
                      <a:pt x="3860" y="1622"/>
                      <a:pt x="3956" y="1656"/>
                    </a:cubicBezTo>
                    <a:cubicBezTo>
                      <a:pt x="4167" y="1726"/>
                      <a:pt x="4378" y="1803"/>
                      <a:pt x="4589" y="1873"/>
                    </a:cubicBezTo>
                    <a:cubicBezTo>
                      <a:pt x="4699" y="1910"/>
                      <a:pt x="4806" y="1946"/>
                      <a:pt x="4916" y="1980"/>
                    </a:cubicBezTo>
                    <a:cubicBezTo>
                      <a:pt x="5024" y="2011"/>
                      <a:pt x="5131" y="2044"/>
                      <a:pt x="5234" y="2081"/>
                    </a:cubicBezTo>
                    <a:cubicBezTo>
                      <a:pt x="5288" y="2101"/>
                      <a:pt x="5341" y="2117"/>
                      <a:pt x="5392" y="2138"/>
                    </a:cubicBezTo>
                    <a:cubicBezTo>
                      <a:pt x="5452" y="2161"/>
                      <a:pt x="5512" y="2178"/>
                      <a:pt x="5569" y="2198"/>
                    </a:cubicBezTo>
                    <a:cubicBezTo>
                      <a:pt x="5583" y="2201"/>
                      <a:pt x="5596" y="2204"/>
                      <a:pt x="5609" y="2204"/>
                    </a:cubicBezTo>
                    <a:cubicBezTo>
                      <a:pt x="5619" y="2204"/>
                      <a:pt x="5630" y="2202"/>
                      <a:pt x="5642" y="2198"/>
                    </a:cubicBezTo>
                    <a:cubicBezTo>
                      <a:pt x="5662" y="2187"/>
                      <a:pt x="5682" y="2167"/>
                      <a:pt x="5693" y="2147"/>
                    </a:cubicBezTo>
                    <a:cubicBezTo>
                      <a:pt x="5699" y="2124"/>
                      <a:pt x="5699" y="2097"/>
                      <a:pt x="5693" y="2074"/>
                    </a:cubicBezTo>
                    <a:cubicBezTo>
                      <a:pt x="5682" y="2051"/>
                      <a:pt x="5662" y="2037"/>
                      <a:pt x="5639" y="2024"/>
                    </a:cubicBezTo>
                    <a:cubicBezTo>
                      <a:pt x="5595" y="2003"/>
                      <a:pt x="5549" y="1983"/>
                      <a:pt x="5501" y="1963"/>
                    </a:cubicBezTo>
                    <a:cubicBezTo>
                      <a:pt x="5492" y="1960"/>
                      <a:pt x="5481" y="1954"/>
                      <a:pt x="5472" y="1951"/>
                    </a:cubicBezTo>
                    <a:cubicBezTo>
                      <a:pt x="5421" y="1930"/>
                      <a:pt x="5375" y="1914"/>
                      <a:pt x="5325" y="1897"/>
                    </a:cubicBezTo>
                    <a:cubicBezTo>
                      <a:pt x="5221" y="1860"/>
                      <a:pt x="5117" y="1823"/>
                      <a:pt x="5013" y="1790"/>
                    </a:cubicBezTo>
                    <a:cubicBezTo>
                      <a:pt x="4903" y="1756"/>
                      <a:pt x="4793" y="1719"/>
                      <a:pt x="4686" y="1679"/>
                    </a:cubicBezTo>
                    <a:cubicBezTo>
                      <a:pt x="4586" y="1645"/>
                      <a:pt x="4485" y="1609"/>
                      <a:pt x="4385" y="1572"/>
                    </a:cubicBezTo>
                    <a:cubicBezTo>
                      <a:pt x="4181" y="1495"/>
                      <a:pt x="3973" y="1429"/>
                      <a:pt x="3769" y="1355"/>
                    </a:cubicBezTo>
                    <a:cubicBezTo>
                      <a:pt x="3539" y="1275"/>
                      <a:pt x="3311" y="1194"/>
                      <a:pt x="3081" y="1114"/>
                    </a:cubicBezTo>
                    <a:cubicBezTo>
                      <a:pt x="2883" y="1044"/>
                      <a:pt x="2683" y="974"/>
                      <a:pt x="2485" y="903"/>
                    </a:cubicBezTo>
                    <a:cubicBezTo>
                      <a:pt x="2258" y="820"/>
                      <a:pt x="2030" y="733"/>
                      <a:pt x="1803" y="646"/>
                    </a:cubicBezTo>
                    <a:cubicBezTo>
                      <a:pt x="1602" y="572"/>
                      <a:pt x="1398" y="506"/>
                      <a:pt x="1198" y="429"/>
                    </a:cubicBezTo>
                    <a:cubicBezTo>
                      <a:pt x="1080" y="389"/>
                      <a:pt x="966" y="345"/>
                      <a:pt x="853" y="301"/>
                    </a:cubicBezTo>
                    <a:cubicBezTo>
                      <a:pt x="753" y="261"/>
                      <a:pt x="653" y="218"/>
                      <a:pt x="552" y="174"/>
                    </a:cubicBezTo>
                    <a:cubicBezTo>
                      <a:pt x="425" y="120"/>
                      <a:pt x="298" y="64"/>
                      <a:pt x="171" y="10"/>
                    </a:cubicBezTo>
                    <a:cubicBezTo>
                      <a:pt x="157" y="4"/>
                      <a:pt x="142" y="1"/>
                      <a:pt x="127"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8"/>
              <p:cNvSpPr/>
              <p:nvPr/>
            </p:nvSpPr>
            <p:spPr>
              <a:xfrm>
                <a:off x="5262247" y="3956588"/>
                <a:ext cx="1498354" cy="614185"/>
              </a:xfrm>
              <a:custGeom>
                <a:rect b="b" l="l" r="r" t="t"/>
                <a:pathLst>
                  <a:path extrusionOk="0" h="2111" w="5150">
                    <a:moveTo>
                      <a:pt x="133" y="1"/>
                    </a:moveTo>
                    <a:cubicBezTo>
                      <a:pt x="88" y="1"/>
                      <a:pt x="44" y="28"/>
                      <a:pt x="26" y="72"/>
                    </a:cubicBezTo>
                    <a:cubicBezTo>
                      <a:pt x="0" y="132"/>
                      <a:pt x="30" y="199"/>
                      <a:pt x="87" y="223"/>
                    </a:cubicBezTo>
                    <a:cubicBezTo>
                      <a:pt x="221" y="279"/>
                      <a:pt x="354" y="333"/>
                      <a:pt x="488" y="387"/>
                    </a:cubicBezTo>
                    <a:cubicBezTo>
                      <a:pt x="605" y="430"/>
                      <a:pt x="722" y="470"/>
                      <a:pt x="836" y="517"/>
                    </a:cubicBezTo>
                    <a:cubicBezTo>
                      <a:pt x="1064" y="604"/>
                      <a:pt x="1287" y="691"/>
                      <a:pt x="1508" y="781"/>
                    </a:cubicBezTo>
                    <a:cubicBezTo>
                      <a:pt x="1689" y="855"/>
                      <a:pt x="1869" y="928"/>
                      <a:pt x="2047" y="1001"/>
                    </a:cubicBezTo>
                    <a:cubicBezTo>
                      <a:pt x="2345" y="1126"/>
                      <a:pt x="2642" y="1246"/>
                      <a:pt x="2939" y="1367"/>
                    </a:cubicBezTo>
                    <a:cubicBezTo>
                      <a:pt x="2987" y="1387"/>
                      <a:pt x="3040" y="1403"/>
                      <a:pt x="3087" y="1423"/>
                    </a:cubicBezTo>
                    <a:cubicBezTo>
                      <a:pt x="3143" y="1443"/>
                      <a:pt x="3200" y="1463"/>
                      <a:pt x="3254" y="1483"/>
                    </a:cubicBezTo>
                    <a:cubicBezTo>
                      <a:pt x="3371" y="1523"/>
                      <a:pt x="3484" y="1563"/>
                      <a:pt x="3598" y="1603"/>
                    </a:cubicBezTo>
                    <a:cubicBezTo>
                      <a:pt x="3833" y="1688"/>
                      <a:pt x="4070" y="1771"/>
                      <a:pt x="4301" y="1864"/>
                    </a:cubicBezTo>
                    <a:cubicBezTo>
                      <a:pt x="4421" y="1912"/>
                      <a:pt x="4538" y="1958"/>
                      <a:pt x="4659" y="2002"/>
                    </a:cubicBezTo>
                    <a:cubicBezTo>
                      <a:pt x="4716" y="2022"/>
                      <a:pt x="4773" y="2042"/>
                      <a:pt x="4826" y="2062"/>
                    </a:cubicBezTo>
                    <a:cubicBezTo>
                      <a:pt x="4893" y="2085"/>
                      <a:pt x="4960" y="2102"/>
                      <a:pt x="5029" y="2109"/>
                    </a:cubicBezTo>
                    <a:cubicBezTo>
                      <a:pt x="5034" y="2110"/>
                      <a:pt x="5039" y="2110"/>
                      <a:pt x="5044" y="2110"/>
                    </a:cubicBezTo>
                    <a:cubicBezTo>
                      <a:pt x="5086" y="2110"/>
                      <a:pt x="5125" y="2085"/>
                      <a:pt x="5140" y="2045"/>
                    </a:cubicBezTo>
                    <a:cubicBezTo>
                      <a:pt x="5150" y="2018"/>
                      <a:pt x="5150" y="1989"/>
                      <a:pt x="5140" y="1961"/>
                    </a:cubicBezTo>
                    <a:cubicBezTo>
                      <a:pt x="5130" y="1938"/>
                      <a:pt x="5110" y="1915"/>
                      <a:pt x="5086" y="1904"/>
                    </a:cubicBezTo>
                    <a:lnTo>
                      <a:pt x="5083" y="1904"/>
                    </a:lnTo>
                    <a:cubicBezTo>
                      <a:pt x="5023" y="1884"/>
                      <a:pt x="4963" y="1868"/>
                      <a:pt x="4906" y="1848"/>
                    </a:cubicBezTo>
                    <a:cubicBezTo>
                      <a:pt x="4849" y="1824"/>
                      <a:pt x="4796" y="1804"/>
                      <a:pt x="4739" y="1781"/>
                    </a:cubicBezTo>
                    <a:cubicBezTo>
                      <a:pt x="4615" y="1734"/>
                      <a:pt x="4495" y="1684"/>
                      <a:pt x="4375" y="1634"/>
                    </a:cubicBezTo>
                    <a:cubicBezTo>
                      <a:pt x="4143" y="1540"/>
                      <a:pt x="3906" y="1457"/>
                      <a:pt x="3672" y="1373"/>
                    </a:cubicBezTo>
                    <a:cubicBezTo>
                      <a:pt x="3565" y="1336"/>
                      <a:pt x="3455" y="1296"/>
                      <a:pt x="3344" y="1259"/>
                    </a:cubicBezTo>
                    <a:cubicBezTo>
                      <a:pt x="3280" y="1236"/>
                      <a:pt x="3220" y="1213"/>
                      <a:pt x="3157" y="1193"/>
                    </a:cubicBezTo>
                    <a:cubicBezTo>
                      <a:pt x="3114" y="1176"/>
                      <a:pt x="3067" y="1159"/>
                      <a:pt x="3020" y="1139"/>
                    </a:cubicBezTo>
                    <a:cubicBezTo>
                      <a:pt x="2786" y="1046"/>
                      <a:pt x="2552" y="952"/>
                      <a:pt x="2314" y="855"/>
                    </a:cubicBezTo>
                    <a:cubicBezTo>
                      <a:pt x="2070" y="754"/>
                      <a:pt x="1826" y="657"/>
                      <a:pt x="1582" y="557"/>
                    </a:cubicBezTo>
                    <a:cubicBezTo>
                      <a:pt x="1365" y="470"/>
                      <a:pt x="1144" y="383"/>
                      <a:pt x="923" y="299"/>
                    </a:cubicBezTo>
                    <a:cubicBezTo>
                      <a:pt x="806" y="256"/>
                      <a:pt x="685" y="212"/>
                      <a:pt x="565" y="166"/>
                    </a:cubicBezTo>
                    <a:cubicBezTo>
                      <a:pt x="434" y="119"/>
                      <a:pt x="304" y="62"/>
                      <a:pt x="173" y="9"/>
                    </a:cubicBezTo>
                    <a:cubicBezTo>
                      <a:pt x="160" y="3"/>
                      <a:pt x="147" y="1"/>
                      <a:pt x="133"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8"/>
              <p:cNvSpPr/>
              <p:nvPr/>
            </p:nvSpPr>
            <p:spPr>
              <a:xfrm>
                <a:off x="5700990" y="4372639"/>
                <a:ext cx="85828" cy="84665"/>
              </a:xfrm>
              <a:custGeom>
                <a:rect b="b" l="l" r="r" t="t"/>
                <a:pathLst>
                  <a:path extrusionOk="0" h="291" w="295">
                    <a:moveTo>
                      <a:pt x="149" y="1"/>
                    </a:moveTo>
                    <a:cubicBezTo>
                      <a:pt x="90" y="1"/>
                      <a:pt x="32" y="41"/>
                      <a:pt x="14" y="97"/>
                    </a:cubicBezTo>
                    <a:cubicBezTo>
                      <a:pt x="0" y="133"/>
                      <a:pt x="0" y="170"/>
                      <a:pt x="17" y="204"/>
                    </a:cubicBezTo>
                    <a:cubicBezTo>
                      <a:pt x="34" y="241"/>
                      <a:pt x="64" y="264"/>
                      <a:pt x="101" y="281"/>
                    </a:cubicBezTo>
                    <a:cubicBezTo>
                      <a:pt x="115" y="287"/>
                      <a:pt x="130" y="290"/>
                      <a:pt x="146" y="290"/>
                    </a:cubicBezTo>
                    <a:cubicBezTo>
                      <a:pt x="203" y="290"/>
                      <a:pt x="260" y="249"/>
                      <a:pt x="281" y="194"/>
                    </a:cubicBezTo>
                    <a:cubicBezTo>
                      <a:pt x="295" y="157"/>
                      <a:pt x="291" y="121"/>
                      <a:pt x="278" y="87"/>
                    </a:cubicBezTo>
                    <a:cubicBezTo>
                      <a:pt x="261" y="50"/>
                      <a:pt x="231" y="27"/>
                      <a:pt x="194" y="10"/>
                    </a:cubicBezTo>
                    <a:cubicBezTo>
                      <a:pt x="180" y="4"/>
                      <a:pt x="164" y="1"/>
                      <a:pt x="14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8"/>
              <p:cNvSpPr/>
              <p:nvPr/>
            </p:nvSpPr>
            <p:spPr>
              <a:xfrm>
                <a:off x="6016082" y="4500363"/>
                <a:ext cx="80300" cy="77682"/>
              </a:xfrm>
              <a:custGeom>
                <a:rect b="b" l="l" r="r" t="t"/>
                <a:pathLst>
                  <a:path extrusionOk="0" h="267" w="276">
                    <a:moveTo>
                      <a:pt x="138" y="1"/>
                    </a:moveTo>
                    <a:cubicBezTo>
                      <a:pt x="84" y="1"/>
                      <a:pt x="33" y="37"/>
                      <a:pt x="14" y="89"/>
                    </a:cubicBezTo>
                    <a:cubicBezTo>
                      <a:pt x="1" y="120"/>
                      <a:pt x="4" y="156"/>
                      <a:pt x="18" y="190"/>
                    </a:cubicBezTo>
                    <a:cubicBezTo>
                      <a:pt x="35" y="223"/>
                      <a:pt x="61" y="243"/>
                      <a:pt x="95" y="256"/>
                    </a:cubicBezTo>
                    <a:cubicBezTo>
                      <a:pt x="110" y="263"/>
                      <a:pt x="125" y="266"/>
                      <a:pt x="140" y="266"/>
                    </a:cubicBezTo>
                    <a:cubicBezTo>
                      <a:pt x="193" y="266"/>
                      <a:pt x="244" y="228"/>
                      <a:pt x="262" y="176"/>
                    </a:cubicBezTo>
                    <a:cubicBezTo>
                      <a:pt x="275" y="146"/>
                      <a:pt x="271" y="109"/>
                      <a:pt x="258" y="80"/>
                    </a:cubicBezTo>
                    <a:cubicBezTo>
                      <a:pt x="242" y="46"/>
                      <a:pt x="215" y="23"/>
                      <a:pt x="181" y="9"/>
                    </a:cubicBezTo>
                    <a:cubicBezTo>
                      <a:pt x="167" y="3"/>
                      <a:pt x="153" y="1"/>
                      <a:pt x="13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8"/>
              <p:cNvSpPr/>
              <p:nvPr/>
            </p:nvSpPr>
            <p:spPr>
              <a:xfrm>
                <a:off x="5843843" y="4423554"/>
                <a:ext cx="109394" cy="86702"/>
              </a:xfrm>
              <a:custGeom>
                <a:rect b="b" l="l" r="r" t="t"/>
                <a:pathLst>
                  <a:path extrusionOk="0" h="298" w="376">
                    <a:moveTo>
                      <a:pt x="74" y="1"/>
                    </a:moveTo>
                    <a:cubicBezTo>
                      <a:pt x="71" y="1"/>
                      <a:pt x="68" y="1"/>
                      <a:pt x="65" y="3"/>
                    </a:cubicBezTo>
                    <a:cubicBezTo>
                      <a:pt x="28" y="9"/>
                      <a:pt x="0" y="46"/>
                      <a:pt x="8" y="83"/>
                    </a:cubicBezTo>
                    <a:cubicBezTo>
                      <a:pt x="14" y="106"/>
                      <a:pt x="17" y="133"/>
                      <a:pt x="28" y="156"/>
                    </a:cubicBezTo>
                    <a:cubicBezTo>
                      <a:pt x="31" y="176"/>
                      <a:pt x="37" y="196"/>
                      <a:pt x="45" y="213"/>
                    </a:cubicBezTo>
                    <a:cubicBezTo>
                      <a:pt x="61" y="243"/>
                      <a:pt x="85" y="273"/>
                      <a:pt x="118" y="287"/>
                    </a:cubicBezTo>
                    <a:cubicBezTo>
                      <a:pt x="137" y="294"/>
                      <a:pt x="156" y="297"/>
                      <a:pt x="175" y="297"/>
                    </a:cubicBezTo>
                    <a:cubicBezTo>
                      <a:pt x="205" y="297"/>
                      <a:pt x="236" y="289"/>
                      <a:pt x="265" y="276"/>
                    </a:cubicBezTo>
                    <a:cubicBezTo>
                      <a:pt x="285" y="267"/>
                      <a:pt x="305" y="256"/>
                      <a:pt x="329" y="247"/>
                    </a:cubicBezTo>
                    <a:cubicBezTo>
                      <a:pt x="358" y="230"/>
                      <a:pt x="375" y="190"/>
                      <a:pt x="358" y="156"/>
                    </a:cubicBezTo>
                    <a:cubicBezTo>
                      <a:pt x="352" y="139"/>
                      <a:pt x="338" y="126"/>
                      <a:pt x="321" y="123"/>
                    </a:cubicBezTo>
                    <a:cubicBezTo>
                      <a:pt x="313" y="119"/>
                      <a:pt x="304" y="117"/>
                      <a:pt x="296" y="117"/>
                    </a:cubicBezTo>
                    <a:cubicBezTo>
                      <a:pt x="287" y="117"/>
                      <a:pt x="279" y="119"/>
                      <a:pt x="272" y="123"/>
                    </a:cubicBezTo>
                    <a:cubicBezTo>
                      <a:pt x="245" y="139"/>
                      <a:pt x="218" y="149"/>
                      <a:pt x="191" y="159"/>
                    </a:cubicBezTo>
                    <a:lnTo>
                      <a:pt x="175" y="163"/>
                    </a:lnTo>
                    <a:lnTo>
                      <a:pt x="171" y="159"/>
                    </a:lnTo>
                    <a:cubicBezTo>
                      <a:pt x="165" y="149"/>
                      <a:pt x="161" y="139"/>
                      <a:pt x="158" y="129"/>
                    </a:cubicBezTo>
                    <a:cubicBezTo>
                      <a:pt x="151" y="106"/>
                      <a:pt x="148" y="83"/>
                      <a:pt x="141" y="55"/>
                    </a:cubicBezTo>
                    <a:cubicBezTo>
                      <a:pt x="138" y="32"/>
                      <a:pt x="121" y="15"/>
                      <a:pt x="98" y="6"/>
                    </a:cubicBezTo>
                    <a:cubicBezTo>
                      <a:pt x="91" y="3"/>
                      <a:pt x="82" y="1"/>
                      <a:pt x="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3" name="Google Shape;833;p28"/>
            <p:cNvGrpSpPr/>
            <p:nvPr/>
          </p:nvGrpSpPr>
          <p:grpSpPr>
            <a:xfrm rot="2700000">
              <a:off x="245674" y="2383514"/>
              <a:ext cx="1314231" cy="376470"/>
              <a:chOff x="-7208225" y="504050"/>
              <a:chExt cx="9031112" cy="2587021"/>
            </a:xfrm>
          </p:grpSpPr>
          <p:grpSp>
            <p:nvGrpSpPr>
              <p:cNvPr id="834" name="Google Shape;834;p28"/>
              <p:cNvGrpSpPr/>
              <p:nvPr/>
            </p:nvGrpSpPr>
            <p:grpSpPr>
              <a:xfrm>
                <a:off x="-7208225" y="504050"/>
                <a:ext cx="9031112" cy="2587021"/>
                <a:chOff x="-5417525" y="1065600"/>
                <a:chExt cx="9031112" cy="2587021"/>
              </a:xfrm>
            </p:grpSpPr>
            <p:sp>
              <p:nvSpPr>
                <p:cNvPr id="835" name="Google Shape;835;p28"/>
                <p:cNvSpPr/>
                <p:nvPr/>
              </p:nvSpPr>
              <p:spPr>
                <a:xfrm>
                  <a:off x="-5322137" y="1090216"/>
                  <a:ext cx="8793411" cy="2510095"/>
                </a:xfrm>
                <a:custGeom>
                  <a:rect b="b" l="l" r="r" t="t"/>
                  <a:pathLst>
                    <a:path extrusionOk="0" h="3263" w="11431">
                      <a:moveTo>
                        <a:pt x="4722" y="2068"/>
                      </a:moveTo>
                      <a:cubicBezTo>
                        <a:pt x="4713" y="2071"/>
                        <a:pt x="4705" y="2071"/>
                        <a:pt x="4696" y="2074"/>
                      </a:cubicBezTo>
                      <a:lnTo>
                        <a:pt x="4679" y="2074"/>
                      </a:lnTo>
                      <a:cubicBezTo>
                        <a:pt x="4692" y="2074"/>
                        <a:pt x="4709" y="2071"/>
                        <a:pt x="4722" y="2068"/>
                      </a:cubicBezTo>
                      <a:close/>
                      <a:moveTo>
                        <a:pt x="11026" y="1"/>
                      </a:moveTo>
                      <a:cubicBezTo>
                        <a:pt x="11022" y="1"/>
                        <a:pt x="11018" y="1"/>
                        <a:pt x="11013" y="1"/>
                      </a:cubicBezTo>
                      <a:cubicBezTo>
                        <a:pt x="11003" y="1"/>
                        <a:pt x="10989" y="1"/>
                        <a:pt x="10980" y="4"/>
                      </a:cubicBezTo>
                      <a:cubicBezTo>
                        <a:pt x="10936" y="11"/>
                        <a:pt x="10896" y="31"/>
                        <a:pt x="10863" y="58"/>
                      </a:cubicBezTo>
                      <a:cubicBezTo>
                        <a:pt x="10789" y="74"/>
                        <a:pt x="10716" y="91"/>
                        <a:pt x="10642" y="108"/>
                      </a:cubicBezTo>
                      <a:cubicBezTo>
                        <a:pt x="10528" y="125"/>
                        <a:pt x="10411" y="142"/>
                        <a:pt x="10294" y="158"/>
                      </a:cubicBezTo>
                      <a:cubicBezTo>
                        <a:pt x="10147" y="182"/>
                        <a:pt x="9996" y="215"/>
                        <a:pt x="9850" y="242"/>
                      </a:cubicBezTo>
                      <a:cubicBezTo>
                        <a:pt x="9739" y="262"/>
                        <a:pt x="9632" y="282"/>
                        <a:pt x="9521" y="302"/>
                      </a:cubicBezTo>
                      <a:cubicBezTo>
                        <a:pt x="9394" y="322"/>
                        <a:pt x="9268" y="335"/>
                        <a:pt x="9140" y="359"/>
                      </a:cubicBezTo>
                      <a:cubicBezTo>
                        <a:pt x="9097" y="365"/>
                        <a:pt x="9050" y="375"/>
                        <a:pt x="9003" y="382"/>
                      </a:cubicBezTo>
                      <a:cubicBezTo>
                        <a:pt x="8979" y="382"/>
                        <a:pt x="8959" y="389"/>
                        <a:pt x="8936" y="395"/>
                      </a:cubicBezTo>
                      <a:cubicBezTo>
                        <a:pt x="8742" y="429"/>
                        <a:pt x="8548" y="463"/>
                        <a:pt x="8354" y="503"/>
                      </a:cubicBezTo>
                      <a:cubicBezTo>
                        <a:pt x="8291" y="512"/>
                        <a:pt x="8227" y="523"/>
                        <a:pt x="8167" y="536"/>
                      </a:cubicBezTo>
                      <a:cubicBezTo>
                        <a:pt x="8044" y="558"/>
                        <a:pt x="7921" y="577"/>
                        <a:pt x="7798" y="600"/>
                      </a:cubicBezTo>
                      <a:lnTo>
                        <a:pt x="7798" y="600"/>
                      </a:lnTo>
                      <a:cubicBezTo>
                        <a:pt x="7800" y="600"/>
                        <a:pt x="7801" y="600"/>
                        <a:pt x="7803" y="600"/>
                      </a:cubicBezTo>
                      <a:cubicBezTo>
                        <a:pt x="7794" y="601"/>
                        <a:pt x="7785" y="603"/>
                        <a:pt x="7775" y="604"/>
                      </a:cubicBezTo>
                      <a:lnTo>
                        <a:pt x="7775" y="604"/>
                      </a:lnTo>
                      <a:cubicBezTo>
                        <a:pt x="7783" y="603"/>
                        <a:pt x="7791" y="601"/>
                        <a:pt x="7798" y="600"/>
                      </a:cubicBezTo>
                      <a:lnTo>
                        <a:pt x="7798" y="600"/>
                      </a:lnTo>
                      <a:cubicBezTo>
                        <a:pt x="7788" y="601"/>
                        <a:pt x="7779" y="603"/>
                        <a:pt x="7769" y="605"/>
                      </a:cubicBezTo>
                      <a:lnTo>
                        <a:pt x="7769" y="605"/>
                      </a:lnTo>
                      <a:cubicBezTo>
                        <a:pt x="7771" y="605"/>
                        <a:pt x="7773" y="605"/>
                        <a:pt x="7775" y="604"/>
                      </a:cubicBezTo>
                      <a:lnTo>
                        <a:pt x="7775" y="604"/>
                      </a:lnTo>
                      <a:cubicBezTo>
                        <a:pt x="7772" y="605"/>
                        <a:pt x="7769" y="606"/>
                        <a:pt x="7766" y="606"/>
                      </a:cubicBezTo>
                      <a:cubicBezTo>
                        <a:pt x="7767" y="606"/>
                        <a:pt x="7768" y="606"/>
                        <a:pt x="7769" y="605"/>
                      </a:cubicBezTo>
                      <a:lnTo>
                        <a:pt x="7769" y="605"/>
                      </a:lnTo>
                      <a:cubicBezTo>
                        <a:pt x="7683" y="620"/>
                        <a:pt x="7594" y="635"/>
                        <a:pt x="7508" y="653"/>
                      </a:cubicBezTo>
                      <a:cubicBezTo>
                        <a:pt x="7428" y="670"/>
                        <a:pt x="7348" y="690"/>
                        <a:pt x="7267" y="707"/>
                      </a:cubicBezTo>
                      <a:cubicBezTo>
                        <a:pt x="7121" y="740"/>
                        <a:pt x="6976" y="773"/>
                        <a:pt x="6829" y="804"/>
                      </a:cubicBezTo>
                      <a:cubicBezTo>
                        <a:pt x="6608" y="841"/>
                        <a:pt x="6391" y="881"/>
                        <a:pt x="6177" y="927"/>
                      </a:cubicBezTo>
                      <a:cubicBezTo>
                        <a:pt x="5985" y="968"/>
                        <a:pt x="5796" y="1009"/>
                        <a:pt x="5604" y="1047"/>
                      </a:cubicBezTo>
                      <a:lnTo>
                        <a:pt x="5604" y="1047"/>
                      </a:lnTo>
                      <a:cubicBezTo>
                        <a:pt x="5611" y="1045"/>
                        <a:pt x="5618" y="1044"/>
                        <a:pt x="5625" y="1041"/>
                      </a:cubicBezTo>
                      <a:lnTo>
                        <a:pt x="5625" y="1041"/>
                      </a:lnTo>
                      <a:cubicBezTo>
                        <a:pt x="5351" y="1094"/>
                        <a:pt x="5080" y="1165"/>
                        <a:pt x="4806" y="1218"/>
                      </a:cubicBezTo>
                      <a:cubicBezTo>
                        <a:pt x="4552" y="1268"/>
                        <a:pt x="4294" y="1315"/>
                        <a:pt x="4037" y="1378"/>
                      </a:cubicBezTo>
                      <a:cubicBezTo>
                        <a:pt x="3879" y="1415"/>
                        <a:pt x="3719" y="1449"/>
                        <a:pt x="3558" y="1479"/>
                      </a:cubicBezTo>
                      <a:cubicBezTo>
                        <a:pt x="3234" y="1539"/>
                        <a:pt x="2907" y="1596"/>
                        <a:pt x="2578" y="1656"/>
                      </a:cubicBezTo>
                      <a:cubicBezTo>
                        <a:pt x="2465" y="1673"/>
                        <a:pt x="2351" y="1693"/>
                        <a:pt x="2237" y="1707"/>
                      </a:cubicBezTo>
                      <a:cubicBezTo>
                        <a:pt x="2180" y="1716"/>
                        <a:pt x="2127" y="1724"/>
                        <a:pt x="2070" y="1733"/>
                      </a:cubicBezTo>
                      <a:cubicBezTo>
                        <a:pt x="2010" y="1740"/>
                        <a:pt x="1947" y="1747"/>
                        <a:pt x="1883" y="1753"/>
                      </a:cubicBezTo>
                      <a:cubicBezTo>
                        <a:pt x="1826" y="1764"/>
                        <a:pt x="1766" y="1767"/>
                        <a:pt x="1709" y="1777"/>
                      </a:cubicBezTo>
                      <a:cubicBezTo>
                        <a:pt x="1655" y="1784"/>
                        <a:pt x="1602" y="1790"/>
                        <a:pt x="1548" y="1797"/>
                      </a:cubicBezTo>
                      <a:cubicBezTo>
                        <a:pt x="1434" y="1810"/>
                        <a:pt x="1317" y="1813"/>
                        <a:pt x="1204" y="1820"/>
                      </a:cubicBezTo>
                      <a:cubicBezTo>
                        <a:pt x="1087" y="1827"/>
                        <a:pt x="973" y="1830"/>
                        <a:pt x="856" y="1844"/>
                      </a:cubicBezTo>
                      <a:cubicBezTo>
                        <a:pt x="800" y="1850"/>
                        <a:pt x="743" y="1857"/>
                        <a:pt x="682" y="1860"/>
                      </a:cubicBezTo>
                      <a:cubicBezTo>
                        <a:pt x="632" y="1864"/>
                        <a:pt x="582" y="1864"/>
                        <a:pt x="531" y="1864"/>
                      </a:cubicBezTo>
                      <a:cubicBezTo>
                        <a:pt x="418" y="1864"/>
                        <a:pt x="298" y="1870"/>
                        <a:pt x="204" y="1937"/>
                      </a:cubicBezTo>
                      <a:cubicBezTo>
                        <a:pt x="144" y="1984"/>
                        <a:pt x="97" y="2041"/>
                        <a:pt x="70" y="2111"/>
                      </a:cubicBezTo>
                      <a:cubicBezTo>
                        <a:pt x="53" y="2128"/>
                        <a:pt x="40" y="2145"/>
                        <a:pt x="30" y="2165"/>
                      </a:cubicBezTo>
                      <a:cubicBezTo>
                        <a:pt x="23" y="2185"/>
                        <a:pt x="17" y="2205"/>
                        <a:pt x="10" y="2225"/>
                      </a:cubicBezTo>
                      <a:cubicBezTo>
                        <a:pt x="0" y="2269"/>
                        <a:pt x="3" y="2315"/>
                        <a:pt x="17" y="2358"/>
                      </a:cubicBezTo>
                      <a:cubicBezTo>
                        <a:pt x="37" y="2459"/>
                        <a:pt x="57" y="2562"/>
                        <a:pt x="77" y="2663"/>
                      </a:cubicBezTo>
                      <a:cubicBezTo>
                        <a:pt x="87" y="2716"/>
                        <a:pt x="93" y="2767"/>
                        <a:pt x="104" y="2817"/>
                      </a:cubicBezTo>
                      <a:cubicBezTo>
                        <a:pt x="110" y="2867"/>
                        <a:pt x="120" y="2917"/>
                        <a:pt x="130" y="2964"/>
                      </a:cubicBezTo>
                      <a:cubicBezTo>
                        <a:pt x="137" y="3011"/>
                        <a:pt x="157" y="3048"/>
                        <a:pt x="181" y="3091"/>
                      </a:cubicBezTo>
                      <a:lnTo>
                        <a:pt x="190" y="3104"/>
                      </a:lnTo>
                      <a:cubicBezTo>
                        <a:pt x="214" y="3141"/>
                        <a:pt x="247" y="3172"/>
                        <a:pt x="287" y="3195"/>
                      </a:cubicBezTo>
                      <a:cubicBezTo>
                        <a:pt x="318" y="3215"/>
                        <a:pt x="354" y="3225"/>
                        <a:pt x="385" y="3235"/>
                      </a:cubicBezTo>
                      <a:cubicBezTo>
                        <a:pt x="449" y="3256"/>
                        <a:pt x="519" y="3263"/>
                        <a:pt x="588" y="3263"/>
                      </a:cubicBezTo>
                      <a:cubicBezTo>
                        <a:pt x="605" y="3263"/>
                        <a:pt x="622" y="3262"/>
                        <a:pt x="639" y="3261"/>
                      </a:cubicBezTo>
                      <a:cubicBezTo>
                        <a:pt x="699" y="3261"/>
                        <a:pt x="759" y="3252"/>
                        <a:pt x="820" y="3245"/>
                      </a:cubicBezTo>
                      <a:cubicBezTo>
                        <a:pt x="943" y="3232"/>
                        <a:pt x="1067" y="3229"/>
                        <a:pt x="1190" y="3215"/>
                      </a:cubicBezTo>
                      <a:cubicBezTo>
                        <a:pt x="1317" y="3198"/>
                        <a:pt x="1445" y="3181"/>
                        <a:pt x="1572" y="3164"/>
                      </a:cubicBezTo>
                      <a:cubicBezTo>
                        <a:pt x="1672" y="3148"/>
                        <a:pt x="1772" y="3135"/>
                        <a:pt x="1876" y="3124"/>
                      </a:cubicBezTo>
                      <a:cubicBezTo>
                        <a:pt x="1983" y="3111"/>
                        <a:pt x="2090" y="3101"/>
                        <a:pt x="2200" y="3088"/>
                      </a:cubicBezTo>
                      <a:cubicBezTo>
                        <a:pt x="2418" y="3064"/>
                        <a:pt x="2632" y="3017"/>
                        <a:pt x="2850" y="2974"/>
                      </a:cubicBezTo>
                      <a:cubicBezTo>
                        <a:pt x="2939" y="2960"/>
                        <a:pt x="3027" y="2944"/>
                        <a:pt x="3117" y="2928"/>
                      </a:cubicBezTo>
                      <a:cubicBezTo>
                        <a:pt x="3197" y="2914"/>
                        <a:pt x="3274" y="2894"/>
                        <a:pt x="3354" y="2874"/>
                      </a:cubicBezTo>
                      <a:cubicBezTo>
                        <a:pt x="3498" y="2843"/>
                        <a:pt x="3642" y="2807"/>
                        <a:pt x="3785" y="2777"/>
                      </a:cubicBezTo>
                      <a:cubicBezTo>
                        <a:pt x="3842" y="2767"/>
                        <a:pt x="3899" y="2757"/>
                        <a:pt x="3956" y="2750"/>
                      </a:cubicBezTo>
                      <a:cubicBezTo>
                        <a:pt x="4066" y="2733"/>
                        <a:pt x="4177" y="2716"/>
                        <a:pt x="4287" y="2690"/>
                      </a:cubicBezTo>
                      <a:cubicBezTo>
                        <a:pt x="4432" y="2659"/>
                        <a:pt x="4578" y="2627"/>
                        <a:pt x="4722" y="2596"/>
                      </a:cubicBezTo>
                      <a:cubicBezTo>
                        <a:pt x="4889" y="2570"/>
                        <a:pt x="5057" y="2550"/>
                        <a:pt x="5221" y="2522"/>
                      </a:cubicBezTo>
                      <a:cubicBezTo>
                        <a:pt x="5411" y="2489"/>
                        <a:pt x="5599" y="2449"/>
                        <a:pt x="5786" y="2412"/>
                      </a:cubicBezTo>
                      <a:cubicBezTo>
                        <a:pt x="6060" y="2362"/>
                        <a:pt x="6331" y="2306"/>
                        <a:pt x="6602" y="2245"/>
                      </a:cubicBezTo>
                      <a:cubicBezTo>
                        <a:pt x="6729" y="2215"/>
                        <a:pt x="6860" y="2192"/>
                        <a:pt x="6986" y="2168"/>
                      </a:cubicBezTo>
                      <a:cubicBezTo>
                        <a:pt x="7113" y="2141"/>
                        <a:pt x="7237" y="2111"/>
                        <a:pt x="7365" y="2081"/>
                      </a:cubicBezTo>
                      <a:cubicBezTo>
                        <a:pt x="7615" y="2017"/>
                        <a:pt x="7866" y="1954"/>
                        <a:pt x="8117" y="1894"/>
                      </a:cubicBezTo>
                      <a:cubicBezTo>
                        <a:pt x="8237" y="1864"/>
                        <a:pt x="8361" y="1834"/>
                        <a:pt x="8481" y="1800"/>
                      </a:cubicBezTo>
                      <a:cubicBezTo>
                        <a:pt x="8598" y="1767"/>
                        <a:pt x="8719" y="1733"/>
                        <a:pt x="8839" y="1710"/>
                      </a:cubicBezTo>
                      <a:lnTo>
                        <a:pt x="8839" y="1710"/>
                      </a:lnTo>
                      <a:cubicBezTo>
                        <a:pt x="8829" y="1713"/>
                        <a:pt x="8819" y="1713"/>
                        <a:pt x="8809" y="1716"/>
                      </a:cubicBezTo>
                      <a:cubicBezTo>
                        <a:pt x="8882" y="1704"/>
                        <a:pt x="8956" y="1687"/>
                        <a:pt x="9033" y="1673"/>
                      </a:cubicBezTo>
                      <a:cubicBezTo>
                        <a:pt x="9097" y="1656"/>
                        <a:pt x="9163" y="1636"/>
                        <a:pt x="9231" y="1619"/>
                      </a:cubicBezTo>
                      <a:cubicBezTo>
                        <a:pt x="9354" y="1586"/>
                        <a:pt x="9478" y="1549"/>
                        <a:pt x="9605" y="1523"/>
                      </a:cubicBezTo>
                      <a:cubicBezTo>
                        <a:pt x="9732" y="1492"/>
                        <a:pt x="9856" y="1463"/>
                        <a:pt x="9983" y="1435"/>
                      </a:cubicBezTo>
                      <a:cubicBezTo>
                        <a:pt x="10114" y="1409"/>
                        <a:pt x="10240" y="1382"/>
                        <a:pt x="10371" y="1352"/>
                      </a:cubicBezTo>
                      <a:cubicBezTo>
                        <a:pt x="10484" y="1322"/>
                        <a:pt x="10602" y="1289"/>
                        <a:pt x="10719" y="1255"/>
                      </a:cubicBezTo>
                      <a:cubicBezTo>
                        <a:pt x="10826" y="1225"/>
                        <a:pt x="10936" y="1198"/>
                        <a:pt x="11043" y="1162"/>
                      </a:cubicBezTo>
                      <a:lnTo>
                        <a:pt x="11054" y="1158"/>
                      </a:lnTo>
                      <a:cubicBezTo>
                        <a:pt x="11089" y="1174"/>
                        <a:pt x="11128" y="1182"/>
                        <a:pt x="11167" y="1182"/>
                      </a:cubicBezTo>
                      <a:cubicBezTo>
                        <a:pt x="11257" y="1182"/>
                        <a:pt x="11346" y="1139"/>
                        <a:pt x="11387" y="1051"/>
                      </a:cubicBezTo>
                      <a:cubicBezTo>
                        <a:pt x="11431" y="964"/>
                        <a:pt x="11418" y="870"/>
                        <a:pt x="11411" y="776"/>
                      </a:cubicBezTo>
                      <a:cubicBezTo>
                        <a:pt x="11404" y="730"/>
                        <a:pt x="11401" y="683"/>
                        <a:pt x="11398" y="636"/>
                      </a:cubicBezTo>
                      <a:cubicBezTo>
                        <a:pt x="11384" y="526"/>
                        <a:pt x="11367" y="415"/>
                        <a:pt x="11347" y="308"/>
                      </a:cubicBezTo>
                      <a:cubicBezTo>
                        <a:pt x="11341" y="285"/>
                        <a:pt x="11338" y="265"/>
                        <a:pt x="11330" y="245"/>
                      </a:cubicBezTo>
                      <a:cubicBezTo>
                        <a:pt x="11321" y="219"/>
                        <a:pt x="11307" y="191"/>
                        <a:pt x="11298" y="165"/>
                      </a:cubicBezTo>
                      <a:cubicBezTo>
                        <a:pt x="11270" y="118"/>
                        <a:pt x="11230" y="88"/>
                        <a:pt x="11187" y="58"/>
                      </a:cubicBezTo>
                      <a:lnTo>
                        <a:pt x="11184" y="54"/>
                      </a:lnTo>
                      <a:cubicBezTo>
                        <a:pt x="11140" y="20"/>
                        <a:pt x="11082" y="1"/>
                        <a:pt x="11026"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8"/>
                <p:cNvSpPr/>
                <p:nvPr/>
              </p:nvSpPr>
              <p:spPr>
                <a:xfrm>
                  <a:off x="-5386755" y="1065600"/>
                  <a:ext cx="8796488" cy="1659294"/>
                </a:xfrm>
                <a:custGeom>
                  <a:rect b="b" l="l" r="r" t="t"/>
                  <a:pathLst>
                    <a:path extrusionOk="0" h="2157" w="11435">
                      <a:moveTo>
                        <a:pt x="11322" y="0"/>
                      </a:moveTo>
                      <a:cubicBezTo>
                        <a:pt x="11315" y="0"/>
                        <a:pt x="11308" y="1"/>
                        <a:pt x="11301" y="3"/>
                      </a:cubicBezTo>
                      <a:cubicBezTo>
                        <a:pt x="11184" y="26"/>
                        <a:pt x="11060" y="43"/>
                        <a:pt x="10940" y="63"/>
                      </a:cubicBezTo>
                      <a:cubicBezTo>
                        <a:pt x="10809" y="83"/>
                        <a:pt x="10676" y="103"/>
                        <a:pt x="10545" y="126"/>
                      </a:cubicBezTo>
                      <a:cubicBezTo>
                        <a:pt x="10281" y="166"/>
                        <a:pt x="10017" y="214"/>
                        <a:pt x="9756" y="257"/>
                      </a:cubicBezTo>
                      <a:cubicBezTo>
                        <a:pt x="9505" y="300"/>
                        <a:pt x="9255" y="354"/>
                        <a:pt x="9003" y="397"/>
                      </a:cubicBezTo>
                      <a:cubicBezTo>
                        <a:pt x="8719" y="447"/>
                        <a:pt x="8438" y="495"/>
                        <a:pt x="8157" y="541"/>
                      </a:cubicBezTo>
                      <a:cubicBezTo>
                        <a:pt x="7910" y="584"/>
                        <a:pt x="7666" y="628"/>
                        <a:pt x="7421" y="675"/>
                      </a:cubicBezTo>
                      <a:cubicBezTo>
                        <a:pt x="7288" y="698"/>
                        <a:pt x="7157" y="725"/>
                        <a:pt x="7024" y="748"/>
                      </a:cubicBezTo>
                      <a:cubicBezTo>
                        <a:pt x="6887" y="776"/>
                        <a:pt x="6749" y="799"/>
                        <a:pt x="6612" y="822"/>
                      </a:cubicBezTo>
                      <a:cubicBezTo>
                        <a:pt x="6070" y="916"/>
                        <a:pt x="5529" y="1009"/>
                        <a:pt x="4987" y="1103"/>
                      </a:cubicBezTo>
                      <a:cubicBezTo>
                        <a:pt x="4716" y="1154"/>
                        <a:pt x="4448" y="1203"/>
                        <a:pt x="4181" y="1254"/>
                      </a:cubicBezTo>
                      <a:cubicBezTo>
                        <a:pt x="4047" y="1277"/>
                        <a:pt x="3914" y="1304"/>
                        <a:pt x="3783" y="1330"/>
                      </a:cubicBezTo>
                      <a:cubicBezTo>
                        <a:pt x="3653" y="1357"/>
                        <a:pt x="3519" y="1381"/>
                        <a:pt x="3388" y="1404"/>
                      </a:cubicBezTo>
                      <a:cubicBezTo>
                        <a:pt x="3201" y="1438"/>
                        <a:pt x="3014" y="1471"/>
                        <a:pt x="2826" y="1504"/>
                      </a:cubicBezTo>
                      <a:cubicBezTo>
                        <a:pt x="2770" y="1511"/>
                        <a:pt x="2713" y="1521"/>
                        <a:pt x="2656" y="1531"/>
                      </a:cubicBezTo>
                      <a:cubicBezTo>
                        <a:pt x="2378" y="1581"/>
                        <a:pt x="2104" y="1628"/>
                        <a:pt x="1830" y="1671"/>
                      </a:cubicBezTo>
                      <a:cubicBezTo>
                        <a:pt x="1702" y="1691"/>
                        <a:pt x="1575" y="1711"/>
                        <a:pt x="1452" y="1728"/>
                      </a:cubicBezTo>
                      <a:cubicBezTo>
                        <a:pt x="1378" y="1739"/>
                        <a:pt x="1305" y="1748"/>
                        <a:pt x="1231" y="1756"/>
                      </a:cubicBezTo>
                      <a:cubicBezTo>
                        <a:pt x="1168" y="1765"/>
                        <a:pt x="1100" y="1776"/>
                        <a:pt x="1037" y="1785"/>
                      </a:cubicBezTo>
                      <a:cubicBezTo>
                        <a:pt x="910" y="1809"/>
                        <a:pt x="783" y="1825"/>
                        <a:pt x="652" y="1842"/>
                      </a:cubicBezTo>
                      <a:cubicBezTo>
                        <a:pt x="592" y="1849"/>
                        <a:pt x="532" y="1856"/>
                        <a:pt x="469" y="1859"/>
                      </a:cubicBezTo>
                      <a:cubicBezTo>
                        <a:pt x="405" y="1866"/>
                        <a:pt x="342" y="1872"/>
                        <a:pt x="282" y="1876"/>
                      </a:cubicBezTo>
                      <a:lnTo>
                        <a:pt x="278" y="1876"/>
                      </a:lnTo>
                      <a:cubicBezTo>
                        <a:pt x="237" y="1876"/>
                        <a:pt x="197" y="1879"/>
                        <a:pt x="157" y="1879"/>
                      </a:cubicBezTo>
                      <a:lnTo>
                        <a:pt x="117" y="1879"/>
                      </a:lnTo>
                      <a:cubicBezTo>
                        <a:pt x="94" y="1882"/>
                        <a:pt x="70" y="1892"/>
                        <a:pt x="54" y="1909"/>
                      </a:cubicBezTo>
                      <a:cubicBezTo>
                        <a:pt x="24" y="1932"/>
                        <a:pt x="7" y="1966"/>
                        <a:pt x="4" y="2003"/>
                      </a:cubicBezTo>
                      <a:cubicBezTo>
                        <a:pt x="1" y="2040"/>
                        <a:pt x="10" y="2080"/>
                        <a:pt x="37" y="2106"/>
                      </a:cubicBezTo>
                      <a:cubicBezTo>
                        <a:pt x="57" y="2133"/>
                        <a:pt x="94" y="2157"/>
                        <a:pt x="127" y="2157"/>
                      </a:cubicBezTo>
                      <a:cubicBezTo>
                        <a:pt x="204" y="2157"/>
                        <a:pt x="282" y="2157"/>
                        <a:pt x="358" y="2150"/>
                      </a:cubicBezTo>
                      <a:cubicBezTo>
                        <a:pt x="418" y="2143"/>
                        <a:pt x="478" y="2133"/>
                        <a:pt x="535" y="2126"/>
                      </a:cubicBezTo>
                      <a:cubicBezTo>
                        <a:pt x="666" y="2113"/>
                        <a:pt x="793" y="2093"/>
                        <a:pt x="924" y="2073"/>
                      </a:cubicBezTo>
                      <a:cubicBezTo>
                        <a:pt x="964" y="2066"/>
                        <a:pt x="1007" y="2060"/>
                        <a:pt x="1050" y="2049"/>
                      </a:cubicBezTo>
                      <a:cubicBezTo>
                        <a:pt x="1137" y="2037"/>
                        <a:pt x="1225" y="2020"/>
                        <a:pt x="1311" y="2009"/>
                      </a:cubicBezTo>
                      <a:cubicBezTo>
                        <a:pt x="1441" y="1989"/>
                        <a:pt x="1572" y="1972"/>
                        <a:pt x="1702" y="1952"/>
                      </a:cubicBezTo>
                      <a:cubicBezTo>
                        <a:pt x="2244" y="1869"/>
                        <a:pt x="2783" y="1772"/>
                        <a:pt x="3324" y="1682"/>
                      </a:cubicBezTo>
                      <a:cubicBezTo>
                        <a:pt x="3593" y="1635"/>
                        <a:pt x="3860" y="1585"/>
                        <a:pt x="4124" y="1535"/>
                      </a:cubicBezTo>
                      <a:cubicBezTo>
                        <a:pt x="4382" y="1484"/>
                        <a:pt x="4639" y="1441"/>
                        <a:pt x="4897" y="1394"/>
                      </a:cubicBezTo>
                      <a:cubicBezTo>
                        <a:pt x="5191" y="1344"/>
                        <a:pt x="5485" y="1294"/>
                        <a:pt x="5783" y="1243"/>
                      </a:cubicBezTo>
                      <a:cubicBezTo>
                        <a:pt x="6004" y="1203"/>
                        <a:pt x="6224" y="1166"/>
                        <a:pt x="6445" y="1126"/>
                      </a:cubicBezTo>
                      <a:cubicBezTo>
                        <a:pt x="6712" y="1083"/>
                        <a:pt x="6980" y="1036"/>
                        <a:pt x="7248" y="983"/>
                      </a:cubicBezTo>
                      <a:cubicBezTo>
                        <a:pt x="7532" y="926"/>
                        <a:pt x="7813" y="873"/>
                        <a:pt x="8097" y="819"/>
                      </a:cubicBezTo>
                      <a:cubicBezTo>
                        <a:pt x="8338" y="776"/>
                        <a:pt x="8582" y="732"/>
                        <a:pt x="8826" y="688"/>
                      </a:cubicBezTo>
                      <a:cubicBezTo>
                        <a:pt x="8960" y="662"/>
                        <a:pt x="9097" y="638"/>
                        <a:pt x="9234" y="608"/>
                      </a:cubicBezTo>
                      <a:cubicBezTo>
                        <a:pt x="9378" y="581"/>
                        <a:pt x="9525" y="552"/>
                        <a:pt x="9669" y="521"/>
                      </a:cubicBezTo>
                      <a:cubicBezTo>
                        <a:pt x="9917" y="471"/>
                        <a:pt x="10164" y="427"/>
                        <a:pt x="10411" y="381"/>
                      </a:cubicBezTo>
                      <a:cubicBezTo>
                        <a:pt x="10672" y="334"/>
                        <a:pt x="10933" y="283"/>
                        <a:pt x="11191" y="237"/>
                      </a:cubicBezTo>
                      <a:cubicBezTo>
                        <a:pt x="11241" y="227"/>
                        <a:pt x="11291" y="220"/>
                        <a:pt x="11338" y="214"/>
                      </a:cubicBezTo>
                      <a:cubicBezTo>
                        <a:pt x="11394" y="203"/>
                        <a:pt x="11435" y="146"/>
                        <a:pt x="11425" y="90"/>
                      </a:cubicBezTo>
                      <a:cubicBezTo>
                        <a:pt x="11416" y="40"/>
                        <a:pt x="11371" y="0"/>
                        <a:pt x="1132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8"/>
                <p:cNvSpPr/>
                <p:nvPr/>
              </p:nvSpPr>
              <p:spPr>
                <a:xfrm>
                  <a:off x="-5417525" y="1120987"/>
                  <a:ext cx="9031112" cy="2531635"/>
                </a:xfrm>
                <a:custGeom>
                  <a:rect b="b" l="l" r="r" t="t"/>
                  <a:pathLst>
                    <a:path extrusionOk="0" h="3291" w="11740">
                      <a:moveTo>
                        <a:pt x="11366" y="1"/>
                      </a:moveTo>
                      <a:cubicBezTo>
                        <a:pt x="11350" y="1"/>
                        <a:pt x="11335" y="4"/>
                        <a:pt x="11321" y="11"/>
                      </a:cubicBezTo>
                      <a:cubicBezTo>
                        <a:pt x="11304" y="18"/>
                        <a:pt x="11291" y="31"/>
                        <a:pt x="11281" y="48"/>
                      </a:cubicBezTo>
                      <a:cubicBezTo>
                        <a:pt x="11261" y="71"/>
                        <a:pt x="11261" y="98"/>
                        <a:pt x="11261" y="128"/>
                      </a:cubicBezTo>
                      <a:cubicBezTo>
                        <a:pt x="11264" y="142"/>
                        <a:pt x="11267" y="155"/>
                        <a:pt x="11274" y="171"/>
                      </a:cubicBezTo>
                      <a:cubicBezTo>
                        <a:pt x="11281" y="199"/>
                        <a:pt x="11284" y="228"/>
                        <a:pt x="11288" y="259"/>
                      </a:cubicBezTo>
                      <a:cubicBezTo>
                        <a:pt x="11294" y="295"/>
                        <a:pt x="11304" y="332"/>
                        <a:pt x="11314" y="369"/>
                      </a:cubicBezTo>
                      <a:cubicBezTo>
                        <a:pt x="11321" y="406"/>
                        <a:pt x="11334" y="443"/>
                        <a:pt x="11345" y="480"/>
                      </a:cubicBezTo>
                      <a:cubicBezTo>
                        <a:pt x="11354" y="520"/>
                        <a:pt x="11365" y="560"/>
                        <a:pt x="11371" y="600"/>
                      </a:cubicBezTo>
                      <a:cubicBezTo>
                        <a:pt x="11381" y="640"/>
                        <a:pt x="11385" y="683"/>
                        <a:pt x="11391" y="727"/>
                      </a:cubicBezTo>
                      <a:cubicBezTo>
                        <a:pt x="11398" y="767"/>
                        <a:pt x="11405" y="810"/>
                        <a:pt x="11411" y="850"/>
                      </a:cubicBezTo>
                      <a:cubicBezTo>
                        <a:pt x="11422" y="901"/>
                        <a:pt x="11431" y="954"/>
                        <a:pt x="11442" y="1005"/>
                      </a:cubicBezTo>
                      <a:cubicBezTo>
                        <a:pt x="11422" y="1008"/>
                        <a:pt x="11401" y="1014"/>
                        <a:pt x="11381" y="1017"/>
                      </a:cubicBezTo>
                      <a:cubicBezTo>
                        <a:pt x="11328" y="1028"/>
                        <a:pt x="11278" y="1045"/>
                        <a:pt x="11227" y="1057"/>
                      </a:cubicBezTo>
                      <a:cubicBezTo>
                        <a:pt x="11167" y="1074"/>
                        <a:pt x="11107" y="1085"/>
                        <a:pt x="11047" y="1102"/>
                      </a:cubicBezTo>
                      <a:cubicBezTo>
                        <a:pt x="11017" y="1108"/>
                        <a:pt x="10990" y="1114"/>
                        <a:pt x="10963" y="1122"/>
                      </a:cubicBezTo>
                      <a:cubicBezTo>
                        <a:pt x="10933" y="1128"/>
                        <a:pt x="10903" y="1135"/>
                        <a:pt x="10877" y="1138"/>
                      </a:cubicBezTo>
                      <a:cubicBezTo>
                        <a:pt x="10766" y="1162"/>
                        <a:pt x="10659" y="1195"/>
                        <a:pt x="10548" y="1222"/>
                      </a:cubicBezTo>
                      <a:cubicBezTo>
                        <a:pt x="10488" y="1235"/>
                        <a:pt x="10425" y="1252"/>
                        <a:pt x="10364" y="1269"/>
                      </a:cubicBezTo>
                      <a:cubicBezTo>
                        <a:pt x="10304" y="1282"/>
                        <a:pt x="10244" y="1295"/>
                        <a:pt x="10184" y="1309"/>
                      </a:cubicBezTo>
                      <a:cubicBezTo>
                        <a:pt x="10120" y="1326"/>
                        <a:pt x="10057" y="1342"/>
                        <a:pt x="9994" y="1358"/>
                      </a:cubicBezTo>
                      <a:cubicBezTo>
                        <a:pt x="9937" y="1372"/>
                        <a:pt x="9876" y="1383"/>
                        <a:pt x="9819" y="1399"/>
                      </a:cubicBezTo>
                      <a:cubicBezTo>
                        <a:pt x="9759" y="1412"/>
                        <a:pt x="9699" y="1426"/>
                        <a:pt x="9639" y="1439"/>
                      </a:cubicBezTo>
                      <a:cubicBezTo>
                        <a:pt x="9579" y="1452"/>
                        <a:pt x="9522" y="1466"/>
                        <a:pt x="9461" y="1479"/>
                      </a:cubicBezTo>
                      <a:cubicBezTo>
                        <a:pt x="9398" y="1496"/>
                        <a:pt x="9335" y="1509"/>
                        <a:pt x="9271" y="1526"/>
                      </a:cubicBezTo>
                      <a:cubicBezTo>
                        <a:pt x="9214" y="1539"/>
                        <a:pt x="9157" y="1553"/>
                        <a:pt x="9100" y="1566"/>
                      </a:cubicBezTo>
                      <a:cubicBezTo>
                        <a:pt x="9043" y="1579"/>
                        <a:pt x="8983" y="1593"/>
                        <a:pt x="8923" y="1603"/>
                      </a:cubicBezTo>
                      <a:cubicBezTo>
                        <a:pt x="8863" y="1616"/>
                        <a:pt x="8802" y="1630"/>
                        <a:pt x="8742" y="1643"/>
                      </a:cubicBezTo>
                      <a:cubicBezTo>
                        <a:pt x="8622" y="1670"/>
                        <a:pt x="8501" y="1700"/>
                        <a:pt x="8381" y="1727"/>
                      </a:cubicBezTo>
                      <a:cubicBezTo>
                        <a:pt x="8321" y="1737"/>
                        <a:pt x="8261" y="1753"/>
                        <a:pt x="8200" y="1767"/>
                      </a:cubicBezTo>
                      <a:cubicBezTo>
                        <a:pt x="8143" y="1780"/>
                        <a:pt x="8083" y="1790"/>
                        <a:pt x="8027" y="1800"/>
                      </a:cubicBezTo>
                      <a:cubicBezTo>
                        <a:pt x="7907" y="1824"/>
                        <a:pt x="7790" y="1851"/>
                        <a:pt x="7669" y="1877"/>
                      </a:cubicBezTo>
                      <a:cubicBezTo>
                        <a:pt x="7546" y="1908"/>
                        <a:pt x="7418" y="1928"/>
                        <a:pt x="7294" y="1954"/>
                      </a:cubicBezTo>
                      <a:cubicBezTo>
                        <a:pt x="7237" y="1968"/>
                        <a:pt x="7177" y="1981"/>
                        <a:pt x="7120" y="1994"/>
                      </a:cubicBezTo>
                      <a:cubicBezTo>
                        <a:pt x="7060" y="2008"/>
                        <a:pt x="7000" y="2021"/>
                        <a:pt x="6939" y="2031"/>
                      </a:cubicBezTo>
                      <a:cubicBezTo>
                        <a:pt x="6819" y="2054"/>
                        <a:pt x="6699" y="2081"/>
                        <a:pt x="6578" y="2108"/>
                      </a:cubicBezTo>
                      <a:cubicBezTo>
                        <a:pt x="6455" y="2138"/>
                        <a:pt x="6331" y="2161"/>
                        <a:pt x="6207" y="2192"/>
                      </a:cubicBezTo>
                      <a:cubicBezTo>
                        <a:pt x="6150" y="2205"/>
                        <a:pt x="6093" y="2218"/>
                        <a:pt x="6036" y="2232"/>
                      </a:cubicBezTo>
                      <a:cubicBezTo>
                        <a:pt x="5976" y="2241"/>
                        <a:pt x="5916" y="2255"/>
                        <a:pt x="5856" y="2269"/>
                      </a:cubicBezTo>
                      <a:cubicBezTo>
                        <a:pt x="5796" y="2282"/>
                        <a:pt x="5740" y="2295"/>
                        <a:pt x="5679" y="2309"/>
                      </a:cubicBezTo>
                      <a:cubicBezTo>
                        <a:pt x="5619" y="2322"/>
                        <a:pt x="5562" y="2332"/>
                        <a:pt x="5502" y="2346"/>
                      </a:cubicBezTo>
                      <a:cubicBezTo>
                        <a:pt x="5382" y="2369"/>
                        <a:pt x="5264" y="2392"/>
                        <a:pt x="5144" y="2419"/>
                      </a:cubicBezTo>
                      <a:cubicBezTo>
                        <a:pt x="5084" y="2432"/>
                        <a:pt x="5024" y="2446"/>
                        <a:pt x="4963" y="2459"/>
                      </a:cubicBezTo>
                      <a:cubicBezTo>
                        <a:pt x="4900" y="2469"/>
                        <a:pt x="4837" y="2479"/>
                        <a:pt x="4772" y="2493"/>
                      </a:cubicBezTo>
                      <a:cubicBezTo>
                        <a:pt x="4652" y="2513"/>
                        <a:pt x="4532" y="2533"/>
                        <a:pt x="4415" y="2556"/>
                      </a:cubicBezTo>
                      <a:cubicBezTo>
                        <a:pt x="4174" y="2596"/>
                        <a:pt x="3934" y="2640"/>
                        <a:pt x="3689" y="2680"/>
                      </a:cubicBezTo>
                      <a:cubicBezTo>
                        <a:pt x="3562" y="2700"/>
                        <a:pt x="3432" y="2717"/>
                        <a:pt x="3301" y="2733"/>
                      </a:cubicBezTo>
                      <a:cubicBezTo>
                        <a:pt x="3177" y="2750"/>
                        <a:pt x="3054" y="2763"/>
                        <a:pt x="2933" y="2780"/>
                      </a:cubicBezTo>
                      <a:cubicBezTo>
                        <a:pt x="2803" y="2800"/>
                        <a:pt x="2676" y="2817"/>
                        <a:pt x="2545" y="2831"/>
                      </a:cubicBezTo>
                      <a:cubicBezTo>
                        <a:pt x="2415" y="2843"/>
                        <a:pt x="2284" y="2857"/>
                        <a:pt x="2154" y="2874"/>
                      </a:cubicBezTo>
                      <a:cubicBezTo>
                        <a:pt x="2091" y="2880"/>
                        <a:pt x="2030" y="2891"/>
                        <a:pt x="1967" y="2900"/>
                      </a:cubicBezTo>
                      <a:cubicBezTo>
                        <a:pt x="1903" y="2908"/>
                        <a:pt x="1843" y="2914"/>
                        <a:pt x="1779" y="2924"/>
                      </a:cubicBezTo>
                      <a:cubicBezTo>
                        <a:pt x="1719" y="2931"/>
                        <a:pt x="1659" y="2937"/>
                        <a:pt x="1599" y="2944"/>
                      </a:cubicBezTo>
                      <a:cubicBezTo>
                        <a:pt x="1538" y="2954"/>
                        <a:pt x="1478" y="2964"/>
                        <a:pt x="1418" y="2971"/>
                      </a:cubicBezTo>
                      <a:cubicBezTo>
                        <a:pt x="1331" y="2981"/>
                        <a:pt x="1245" y="2988"/>
                        <a:pt x="1160" y="2998"/>
                      </a:cubicBezTo>
                      <a:cubicBezTo>
                        <a:pt x="1080" y="3008"/>
                        <a:pt x="1000" y="3014"/>
                        <a:pt x="920" y="3018"/>
                      </a:cubicBezTo>
                      <a:cubicBezTo>
                        <a:pt x="826" y="3021"/>
                        <a:pt x="733" y="3021"/>
                        <a:pt x="635" y="3021"/>
                      </a:cubicBezTo>
                      <a:lnTo>
                        <a:pt x="495" y="3021"/>
                      </a:lnTo>
                      <a:cubicBezTo>
                        <a:pt x="468" y="3021"/>
                        <a:pt x="445" y="3021"/>
                        <a:pt x="422" y="3018"/>
                      </a:cubicBezTo>
                      <a:cubicBezTo>
                        <a:pt x="418" y="3008"/>
                        <a:pt x="418" y="3001"/>
                        <a:pt x="415" y="2991"/>
                      </a:cubicBezTo>
                      <a:cubicBezTo>
                        <a:pt x="411" y="2974"/>
                        <a:pt x="408" y="2954"/>
                        <a:pt x="402" y="2937"/>
                      </a:cubicBezTo>
                      <a:cubicBezTo>
                        <a:pt x="391" y="2894"/>
                        <a:pt x="382" y="2851"/>
                        <a:pt x="375" y="2811"/>
                      </a:cubicBezTo>
                      <a:cubicBezTo>
                        <a:pt x="362" y="2730"/>
                        <a:pt x="351" y="2647"/>
                        <a:pt x="342" y="2567"/>
                      </a:cubicBezTo>
                      <a:cubicBezTo>
                        <a:pt x="322" y="2375"/>
                        <a:pt x="294" y="2185"/>
                        <a:pt x="261" y="1994"/>
                      </a:cubicBezTo>
                      <a:cubicBezTo>
                        <a:pt x="249" y="1934"/>
                        <a:pt x="196" y="1889"/>
                        <a:pt x="133" y="1889"/>
                      </a:cubicBezTo>
                      <a:cubicBezTo>
                        <a:pt x="127" y="1889"/>
                        <a:pt x="120" y="1890"/>
                        <a:pt x="114" y="1891"/>
                      </a:cubicBezTo>
                      <a:cubicBezTo>
                        <a:pt x="47" y="1904"/>
                        <a:pt x="0" y="1971"/>
                        <a:pt x="13" y="2038"/>
                      </a:cubicBezTo>
                      <a:cubicBezTo>
                        <a:pt x="37" y="2178"/>
                        <a:pt x="57" y="2318"/>
                        <a:pt x="74" y="2459"/>
                      </a:cubicBezTo>
                      <a:cubicBezTo>
                        <a:pt x="81" y="2519"/>
                        <a:pt x="84" y="2583"/>
                        <a:pt x="87" y="2643"/>
                      </a:cubicBezTo>
                      <a:cubicBezTo>
                        <a:pt x="90" y="2703"/>
                        <a:pt x="94" y="2760"/>
                        <a:pt x="101" y="2820"/>
                      </a:cubicBezTo>
                      <a:cubicBezTo>
                        <a:pt x="107" y="2877"/>
                        <a:pt x="121" y="2934"/>
                        <a:pt x="137" y="2991"/>
                      </a:cubicBezTo>
                      <a:cubicBezTo>
                        <a:pt x="144" y="3018"/>
                        <a:pt x="151" y="3044"/>
                        <a:pt x="157" y="3068"/>
                      </a:cubicBezTo>
                      <a:cubicBezTo>
                        <a:pt x="171" y="3115"/>
                        <a:pt x="187" y="3161"/>
                        <a:pt x="224" y="3198"/>
                      </a:cubicBezTo>
                      <a:cubicBezTo>
                        <a:pt x="234" y="3212"/>
                        <a:pt x="244" y="3218"/>
                        <a:pt x="257" y="3229"/>
                      </a:cubicBezTo>
                      <a:cubicBezTo>
                        <a:pt x="271" y="3238"/>
                        <a:pt x="288" y="3245"/>
                        <a:pt x="301" y="3252"/>
                      </a:cubicBezTo>
                      <a:cubicBezTo>
                        <a:pt x="311" y="3258"/>
                        <a:pt x="325" y="3262"/>
                        <a:pt x="338" y="3262"/>
                      </a:cubicBezTo>
                      <a:cubicBezTo>
                        <a:pt x="371" y="3272"/>
                        <a:pt x="405" y="3278"/>
                        <a:pt x="442" y="3278"/>
                      </a:cubicBezTo>
                      <a:cubicBezTo>
                        <a:pt x="502" y="3282"/>
                        <a:pt x="562" y="3285"/>
                        <a:pt x="619" y="3285"/>
                      </a:cubicBezTo>
                      <a:cubicBezTo>
                        <a:pt x="693" y="3289"/>
                        <a:pt x="766" y="3291"/>
                        <a:pt x="840" y="3291"/>
                      </a:cubicBezTo>
                      <a:cubicBezTo>
                        <a:pt x="889" y="3291"/>
                        <a:pt x="938" y="3290"/>
                        <a:pt x="987" y="3289"/>
                      </a:cubicBezTo>
                      <a:cubicBezTo>
                        <a:pt x="1117" y="3285"/>
                        <a:pt x="1248" y="3265"/>
                        <a:pt x="1378" y="3255"/>
                      </a:cubicBezTo>
                      <a:cubicBezTo>
                        <a:pt x="1435" y="3249"/>
                        <a:pt x="1495" y="3242"/>
                        <a:pt x="1552" y="3235"/>
                      </a:cubicBezTo>
                      <a:cubicBezTo>
                        <a:pt x="1612" y="3225"/>
                        <a:pt x="1676" y="3218"/>
                        <a:pt x="1736" y="3212"/>
                      </a:cubicBezTo>
                      <a:cubicBezTo>
                        <a:pt x="1863" y="3198"/>
                        <a:pt x="1993" y="3181"/>
                        <a:pt x="2120" y="3164"/>
                      </a:cubicBezTo>
                      <a:cubicBezTo>
                        <a:pt x="2248" y="3148"/>
                        <a:pt x="2378" y="3135"/>
                        <a:pt x="2505" y="3121"/>
                      </a:cubicBezTo>
                      <a:cubicBezTo>
                        <a:pt x="2632" y="3108"/>
                        <a:pt x="2759" y="3095"/>
                        <a:pt x="2883" y="3075"/>
                      </a:cubicBezTo>
                      <a:cubicBezTo>
                        <a:pt x="3017" y="3055"/>
                        <a:pt x="3147" y="3038"/>
                        <a:pt x="3278" y="3018"/>
                      </a:cubicBezTo>
                      <a:cubicBezTo>
                        <a:pt x="3401" y="3001"/>
                        <a:pt x="3522" y="2984"/>
                        <a:pt x="3642" y="2961"/>
                      </a:cubicBezTo>
                      <a:cubicBezTo>
                        <a:pt x="3753" y="2944"/>
                        <a:pt x="3860" y="2924"/>
                        <a:pt x="3966" y="2904"/>
                      </a:cubicBezTo>
                      <a:cubicBezTo>
                        <a:pt x="4100" y="2880"/>
                        <a:pt x="4235" y="2857"/>
                        <a:pt x="4365" y="2837"/>
                      </a:cubicBezTo>
                      <a:cubicBezTo>
                        <a:pt x="4488" y="2814"/>
                        <a:pt x="4609" y="2794"/>
                        <a:pt x="4732" y="2774"/>
                      </a:cubicBezTo>
                      <a:cubicBezTo>
                        <a:pt x="4857" y="2754"/>
                        <a:pt x="4980" y="2733"/>
                        <a:pt x="5104" y="2710"/>
                      </a:cubicBezTo>
                      <a:cubicBezTo>
                        <a:pt x="5221" y="2687"/>
                        <a:pt x="5338" y="2656"/>
                        <a:pt x="5459" y="2636"/>
                      </a:cubicBezTo>
                      <a:cubicBezTo>
                        <a:pt x="5519" y="2623"/>
                        <a:pt x="5582" y="2613"/>
                        <a:pt x="5646" y="2599"/>
                      </a:cubicBezTo>
                      <a:cubicBezTo>
                        <a:pt x="5703" y="2590"/>
                        <a:pt x="5760" y="2576"/>
                        <a:pt x="5816" y="2562"/>
                      </a:cubicBezTo>
                      <a:cubicBezTo>
                        <a:pt x="5933" y="2536"/>
                        <a:pt x="6053" y="2516"/>
                        <a:pt x="6174" y="2489"/>
                      </a:cubicBezTo>
                      <a:cubicBezTo>
                        <a:pt x="6231" y="2473"/>
                        <a:pt x="6291" y="2459"/>
                        <a:pt x="6351" y="2446"/>
                      </a:cubicBezTo>
                      <a:cubicBezTo>
                        <a:pt x="6415" y="2432"/>
                        <a:pt x="6478" y="2419"/>
                        <a:pt x="6542" y="2406"/>
                      </a:cubicBezTo>
                      <a:cubicBezTo>
                        <a:pt x="6663" y="2379"/>
                        <a:pt x="6783" y="2352"/>
                        <a:pt x="6903" y="2329"/>
                      </a:cubicBezTo>
                      <a:cubicBezTo>
                        <a:pt x="6964" y="2315"/>
                        <a:pt x="7020" y="2306"/>
                        <a:pt x="7080" y="2292"/>
                      </a:cubicBezTo>
                      <a:cubicBezTo>
                        <a:pt x="7140" y="2282"/>
                        <a:pt x="7200" y="2266"/>
                        <a:pt x="7261" y="2252"/>
                      </a:cubicBezTo>
                      <a:cubicBezTo>
                        <a:pt x="7385" y="2225"/>
                        <a:pt x="7509" y="2201"/>
                        <a:pt x="7632" y="2178"/>
                      </a:cubicBezTo>
                      <a:cubicBezTo>
                        <a:pt x="7753" y="2152"/>
                        <a:pt x="7870" y="2121"/>
                        <a:pt x="7993" y="2098"/>
                      </a:cubicBezTo>
                      <a:cubicBezTo>
                        <a:pt x="8050" y="2088"/>
                        <a:pt x="8107" y="2074"/>
                        <a:pt x="8168" y="2065"/>
                      </a:cubicBezTo>
                      <a:cubicBezTo>
                        <a:pt x="8228" y="2054"/>
                        <a:pt x="8288" y="2038"/>
                        <a:pt x="8348" y="2025"/>
                      </a:cubicBezTo>
                      <a:cubicBezTo>
                        <a:pt x="8404" y="2011"/>
                        <a:pt x="8461" y="2001"/>
                        <a:pt x="8522" y="1988"/>
                      </a:cubicBezTo>
                      <a:cubicBezTo>
                        <a:pt x="8582" y="1974"/>
                        <a:pt x="8642" y="1960"/>
                        <a:pt x="8702" y="1944"/>
                      </a:cubicBezTo>
                      <a:cubicBezTo>
                        <a:pt x="8819" y="1917"/>
                        <a:pt x="8940" y="1897"/>
                        <a:pt x="9060" y="1871"/>
                      </a:cubicBezTo>
                      <a:cubicBezTo>
                        <a:pt x="9177" y="1844"/>
                        <a:pt x="9298" y="1817"/>
                        <a:pt x="9415" y="1790"/>
                      </a:cubicBezTo>
                      <a:cubicBezTo>
                        <a:pt x="9475" y="1773"/>
                        <a:pt x="9535" y="1760"/>
                        <a:pt x="9596" y="1747"/>
                      </a:cubicBezTo>
                      <a:cubicBezTo>
                        <a:pt x="9659" y="1733"/>
                        <a:pt x="9722" y="1720"/>
                        <a:pt x="9786" y="1707"/>
                      </a:cubicBezTo>
                      <a:cubicBezTo>
                        <a:pt x="9906" y="1680"/>
                        <a:pt x="10027" y="1653"/>
                        <a:pt x="10147" y="1623"/>
                      </a:cubicBezTo>
                      <a:cubicBezTo>
                        <a:pt x="10267" y="1593"/>
                        <a:pt x="10391" y="1566"/>
                        <a:pt x="10511" y="1536"/>
                      </a:cubicBezTo>
                      <a:cubicBezTo>
                        <a:pt x="10572" y="1523"/>
                        <a:pt x="10629" y="1509"/>
                        <a:pt x="10689" y="1493"/>
                      </a:cubicBezTo>
                      <a:cubicBezTo>
                        <a:pt x="10743" y="1479"/>
                        <a:pt x="10796" y="1463"/>
                        <a:pt x="10852" y="1449"/>
                      </a:cubicBezTo>
                      <a:cubicBezTo>
                        <a:pt x="10933" y="1429"/>
                        <a:pt x="11010" y="1415"/>
                        <a:pt x="11090" y="1392"/>
                      </a:cubicBezTo>
                      <a:cubicBezTo>
                        <a:pt x="11133" y="1379"/>
                        <a:pt x="11178" y="1369"/>
                        <a:pt x="11218" y="1358"/>
                      </a:cubicBezTo>
                      <a:cubicBezTo>
                        <a:pt x="11264" y="1349"/>
                        <a:pt x="11304" y="1332"/>
                        <a:pt x="11348" y="1318"/>
                      </a:cubicBezTo>
                      <a:cubicBezTo>
                        <a:pt x="11414" y="1298"/>
                        <a:pt x="11482" y="1285"/>
                        <a:pt x="11548" y="1272"/>
                      </a:cubicBezTo>
                      <a:cubicBezTo>
                        <a:pt x="11599" y="1262"/>
                        <a:pt x="11635" y="1242"/>
                        <a:pt x="11675" y="1215"/>
                      </a:cubicBezTo>
                      <a:cubicBezTo>
                        <a:pt x="11695" y="1202"/>
                        <a:pt x="11719" y="1168"/>
                        <a:pt x="11726" y="1148"/>
                      </a:cubicBezTo>
                      <a:cubicBezTo>
                        <a:pt x="11732" y="1125"/>
                        <a:pt x="11739" y="1098"/>
                        <a:pt x="11739" y="1074"/>
                      </a:cubicBezTo>
                      <a:cubicBezTo>
                        <a:pt x="11739" y="1041"/>
                        <a:pt x="11735" y="1011"/>
                        <a:pt x="11729" y="977"/>
                      </a:cubicBezTo>
                      <a:cubicBezTo>
                        <a:pt x="11723" y="937"/>
                        <a:pt x="11709" y="897"/>
                        <a:pt x="11699" y="857"/>
                      </a:cubicBezTo>
                      <a:cubicBezTo>
                        <a:pt x="11689" y="813"/>
                        <a:pt x="11679" y="773"/>
                        <a:pt x="11666" y="730"/>
                      </a:cubicBezTo>
                      <a:cubicBezTo>
                        <a:pt x="11655" y="687"/>
                        <a:pt x="11649" y="647"/>
                        <a:pt x="11639" y="603"/>
                      </a:cubicBezTo>
                      <a:cubicBezTo>
                        <a:pt x="11629" y="553"/>
                        <a:pt x="11612" y="503"/>
                        <a:pt x="11595" y="452"/>
                      </a:cubicBezTo>
                      <a:lnTo>
                        <a:pt x="11595" y="452"/>
                      </a:lnTo>
                      <a:lnTo>
                        <a:pt x="11599" y="456"/>
                      </a:lnTo>
                      <a:lnTo>
                        <a:pt x="11595" y="446"/>
                      </a:lnTo>
                      <a:lnTo>
                        <a:pt x="11595" y="452"/>
                      </a:lnTo>
                      <a:cubicBezTo>
                        <a:pt x="11585" y="423"/>
                        <a:pt x="11575" y="389"/>
                        <a:pt x="11565" y="359"/>
                      </a:cubicBezTo>
                      <a:cubicBezTo>
                        <a:pt x="11555" y="335"/>
                        <a:pt x="11545" y="309"/>
                        <a:pt x="11539" y="282"/>
                      </a:cubicBezTo>
                      <a:cubicBezTo>
                        <a:pt x="11525" y="245"/>
                        <a:pt x="11515" y="208"/>
                        <a:pt x="11508" y="168"/>
                      </a:cubicBezTo>
                      <a:cubicBezTo>
                        <a:pt x="11502" y="142"/>
                        <a:pt x="11495" y="114"/>
                        <a:pt x="11485" y="88"/>
                      </a:cubicBezTo>
                      <a:cubicBezTo>
                        <a:pt x="11475" y="65"/>
                        <a:pt x="11451" y="38"/>
                        <a:pt x="11428" y="21"/>
                      </a:cubicBezTo>
                      <a:cubicBezTo>
                        <a:pt x="11410" y="8"/>
                        <a:pt x="11388" y="1"/>
                        <a:pt x="11366"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8"/>
                <p:cNvSpPr/>
                <p:nvPr/>
              </p:nvSpPr>
              <p:spPr>
                <a:xfrm>
                  <a:off x="-4905966" y="2517196"/>
                  <a:ext cx="245394" cy="410016"/>
                </a:xfrm>
                <a:custGeom>
                  <a:rect b="b" l="l" r="r" t="t"/>
                  <a:pathLst>
                    <a:path extrusionOk="0" h="533" w="319">
                      <a:moveTo>
                        <a:pt x="136" y="1"/>
                      </a:moveTo>
                      <a:cubicBezTo>
                        <a:pt x="130" y="1"/>
                        <a:pt x="124" y="1"/>
                        <a:pt x="118" y="2"/>
                      </a:cubicBezTo>
                      <a:cubicBezTo>
                        <a:pt x="51" y="15"/>
                        <a:pt x="1" y="82"/>
                        <a:pt x="14" y="153"/>
                      </a:cubicBezTo>
                      <a:cubicBezTo>
                        <a:pt x="31" y="246"/>
                        <a:pt x="44" y="340"/>
                        <a:pt x="74" y="430"/>
                      </a:cubicBezTo>
                      <a:cubicBezTo>
                        <a:pt x="78" y="440"/>
                        <a:pt x="81" y="451"/>
                        <a:pt x="84" y="463"/>
                      </a:cubicBezTo>
                      <a:cubicBezTo>
                        <a:pt x="91" y="480"/>
                        <a:pt x="104" y="497"/>
                        <a:pt x="121" y="511"/>
                      </a:cubicBezTo>
                      <a:cubicBezTo>
                        <a:pt x="142" y="523"/>
                        <a:pt x="168" y="533"/>
                        <a:pt x="194" y="533"/>
                      </a:cubicBezTo>
                      <a:cubicBezTo>
                        <a:pt x="201" y="533"/>
                        <a:pt x="208" y="532"/>
                        <a:pt x="214" y="531"/>
                      </a:cubicBezTo>
                      <a:cubicBezTo>
                        <a:pt x="245" y="524"/>
                        <a:pt x="275" y="507"/>
                        <a:pt x="291" y="480"/>
                      </a:cubicBezTo>
                      <a:cubicBezTo>
                        <a:pt x="299" y="471"/>
                        <a:pt x="302" y="463"/>
                        <a:pt x="308" y="454"/>
                      </a:cubicBezTo>
                      <a:cubicBezTo>
                        <a:pt x="315" y="434"/>
                        <a:pt x="319" y="410"/>
                        <a:pt x="312" y="390"/>
                      </a:cubicBezTo>
                      <a:cubicBezTo>
                        <a:pt x="308" y="293"/>
                        <a:pt x="285" y="199"/>
                        <a:pt x="268" y="109"/>
                      </a:cubicBezTo>
                      <a:cubicBezTo>
                        <a:pt x="256" y="45"/>
                        <a:pt x="199" y="1"/>
                        <a:pt x="136"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8"/>
                <p:cNvSpPr/>
                <p:nvPr/>
              </p:nvSpPr>
              <p:spPr>
                <a:xfrm>
                  <a:off x="-4293635" y="2457193"/>
                  <a:ext cx="198469" cy="372322"/>
                </a:xfrm>
                <a:custGeom>
                  <a:rect b="b" l="l" r="r" t="t"/>
                  <a:pathLst>
                    <a:path extrusionOk="0" h="484" w="258">
                      <a:moveTo>
                        <a:pt x="119" y="1"/>
                      </a:moveTo>
                      <a:cubicBezTo>
                        <a:pt x="113" y="1"/>
                        <a:pt x="107" y="1"/>
                        <a:pt x="101" y="3"/>
                      </a:cubicBezTo>
                      <a:cubicBezTo>
                        <a:pt x="71" y="7"/>
                        <a:pt x="40" y="27"/>
                        <a:pt x="24" y="50"/>
                      </a:cubicBezTo>
                      <a:cubicBezTo>
                        <a:pt x="4" y="77"/>
                        <a:pt x="0" y="107"/>
                        <a:pt x="4" y="137"/>
                      </a:cubicBezTo>
                      <a:cubicBezTo>
                        <a:pt x="8" y="180"/>
                        <a:pt x="14" y="223"/>
                        <a:pt x="17" y="268"/>
                      </a:cubicBezTo>
                      <a:cubicBezTo>
                        <a:pt x="20" y="288"/>
                        <a:pt x="24" y="308"/>
                        <a:pt x="28" y="328"/>
                      </a:cubicBezTo>
                      <a:cubicBezTo>
                        <a:pt x="31" y="361"/>
                        <a:pt x="40" y="394"/>
                        <a:pt x="57" y="424"/>
                      </a:cubicBezTo>
                      <a:cubicBezTo>
                        <a:pt x="74" y="458"/>
                        <a:pt x="109" y="483"/>
                        <a:pt x="148" y="483"/>
                      </a:cubicBezTo>
                      <a:cubicBezTo>
                        <a:pt x="154" y="483"/>
                        <a:pt x="161" y="483"/>
                        <a:pt x="168" y="481"/>
                      </a:cubicBezTo>
                      <a:cubicBezTo>
                        <a:pt x="215" y="475"/>
                        <a:pt x="252" y="438"/>
                        <a:pt x="255" y="391"/>
                      </a:cubicBezTo>
                      <a:cubicBezTo>
                        <a:pt x="258" y="358"/>
                        <a:pt x="255" y="324"/>
                        <a:pt x="255" y="294"/>
                      </a:cubicBezTo>
                      <a:cubicBezTo>
                        <a:pt x="252" y="271"/>
                        <a:pt x="252" y="251"/>
                        <a:pt x="248" y="228"/>
                      </a:cubicBezTo>
                      <a:cubicBezTo>
                        <a:pt x="245" y="183"/>
                        <a:pt x="238" y="143"/>
                        <a:pt x="235" y="100"/>
                      </a:cubicBezTo>
                      <a:cubicBezTo>
                        <a:pt x="231" y="70"/>
                        <a:pt x="211" y="40"/>
                        <a:pt x="188" y="23"/>
                      </a:cubicBezTo>
                      <a:cubicBezTo>
                        <a:pt x="166" y="10"/>
                        <a:pt x="143" y="1"/>
                        <a:pt x="11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8"/>
                <p:cNvSpPr/>
                <p:nvPr/>
              </p:nvSpPr>
              <p:spPr>
                <a:xfrm>
                  <a:off x="-3704381" y="2357959"/>
                  <a:ext cx="206931" cy="411554"/>
                </a:xfrm>
                <a:custGeom>
                  <a:rect b="b" l="l" r="r" t="t"/>
                  <a:pathLst>
                    <a:path extrusionOk="0" h="535" w="269">
                      <a:moveTo>
                        <a:pt x="119" y="0"/>
                      </a:moveTo>
                      <a:cubicBezTo>
                        <a:pt x="113" y="0"/>
                        <a:pt x="107" y="1"/>
                        <a:pt x="101" y="2"/>
                      </a:cubicBezTo>
                      <a:cubicBezTo>
                        <a:pt x="67" y="5"/>
                        <a:pt x="41" y="25"/>
                        <a:pt x="24" y="48"/>
                      </a:cubicBezTo>
                      <a:cubicBezTo>
                        <a:pt x="4" y="76"/>
                        <a:pt x="1" y="105"/>
                        <a:pt x="4" y="139"/>
                      </a:cubicBezTo>
                      <a:cubicBezTo>
                        <a:pt x="10" y="192"/>
                        <a:pt x="14" y="249"/>
                        <a:pt x="21" y="303"/>
                      </a:cubicBezTo>
                      <a:cubicBezTo>
                        <a:pt x="27" y="360"/>
                        <a:pt x="34" y="420"/>
                        <a:pt x="57" y="473"/>
                      </a:cubicBezTo>
                      <a:cubicBezTo>
                        <a:pt x="77" y="507"/>
                        <a:pt x="108" y="530"/>
                        <a:pt x="145" y="533"/>
                      </a:cubicBezTo>
                      <a:cubicBezTo>
                        <a:pt x="149" y="534"/>
                        <a:pt x="154" y="534"/>
                        <a:pt x="159" y="534"/>
                      </a:cubicBezTo>
                      <a:cubicBezTo>
                        <a:pt x="203" y="534"/>
                        <a:pt x="239" y="505"/>
                        <a:pt x="255" y="463"/>
                      </a:cubicBezTo>
                      <a:cubicBezTo>
                        <a:pt x="262" y="453"/>
                        <a:pt x="265" y="440"/>
                        <a:pt x="268" y="426"/>
                      </a:cubicBezTo>
                      <a:lnTo>
                        <a:pt x="268" y="380"/>
                      </a:lnTo>
                      <a:cubicBezTo>
                        <a:pt x="268" y="369"/>
                        <a:pt x="265" y="357"/>
                        <a:pt x="265" y="343"/>
                      </a:cubicBezTo>
                      <a:cubicBezTo>
                        <a:pt x="262" y="320"/>
                        <a:pt x="258" y="296"/>
                        <a:pt x="258" y="272"/>
                      </a:cubicBezTo>
                      <a:cubicBezTo>
                        <a:pt x="248" y="216"/>
                        <a:pt x="242" y="156"/>
                        <a:pt x="238" y="99"/>
                      </a:cubicBezTo>
                      <a:cubicBezTo>
                        <a:pt x="229" y="42"/>
                        <a:pt x="174" y="0"/>
                        <a:pt x="11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8"/>
                <p:cNvSpPr/>
                <p:nvPr/>
              </p:nvSpPr>
              <p:spPr>
                <a:xfrm>
                  <a:off x="-2971275" y="2254878"/>
                  <a:ext cx="199238" cy="385399"/>
                </a:xfrm>
                <a:custGeom>
                  <a:rect b="b" l="l" r="r" t="t"/>
                  <a:pathLst>
                    <a:path extrusionOk="0" h="501" w="259">
                      <a:moveTo>
                        <a:pt x="120" y="1"/>
                      </a:moveTo>
                      <a:cubicBezTo>
                        <a:pt x="115" y="1"/>
                        <a:pt x="110" y="1"/>
                        <a:pt x="104" y="2"/>
                      </a:cubicBezTo>
                      <a:cubicBezTo>
                        <a:pt x="74" y="9"/>
                        <a:pt x="44" y="29"/>
                        <a:pt x="24" y="55"/>
                      </a:cubicBezTo>
                      <a:cubicBezTo>
                        <a:pt x="4" y="82"/>
                        <a:pt x="1" y="112"/>
                        <a:pt x="4" y="145"/>
                      </a:cubicBezTo>
                      <a:cubicBezTo>
                        <a:pt x="7" y="199"/>
                        <a:pt x="14" y="253"/>
                        <a:pt x="17" y="303"/>
                      </a:cubicBezTo>
                      <a:cubicBezTo>
                        <a:pt x="21" y="366"/>
                        <a:pt x="21" y="446"/>
                        <a:pt x="81" y="483"/>
                      </a:cubicBezTo>
                      <a:cubicBezTo>
                        <a:pt x="95" y="494"/>
                        <a:pt x="111" y="500"/>
                        <a:pt x="127" y="500"/>
                      </a:cubicBezTo>
                      <a:cubicBezTo>
                        <a:pt x="131" y="501"/>
                        <a:pt x="135" y="501"/>
                        <a:pt x="139" y="501"/>
                      </a:cubicBezTo>
                      <a:cubicBezTo>
                        <a:pt x="163" y="501"/>
                        <a:pt x="181" y="492"/>
                        <a:pt x="201" y="480"/>
                      </a:cubicBezTo>
                      <a:cubicBezTo>
                        <a:pt x="238" y="454"/>
                        <a:pt x="248" y="410"/>
                        <a:pt x="252" y="370"/>
                      </a:cubicBezTo>
                      <a:cubicBezTo>
                        <a:pt x="258" y="343"/>
                        <a:pt x="258" y="320"/>
                        <a:pt x="258" y="296"/>
                      </a:cubicBezTo>
                      <a:cubicBezTo>
                        <a:pt x="258" y="233"/>
                        <a:pt x="252" y="169"/>
                        <a:pt x="248" y="105"/>
                      </a:cubicBezTo>
                      <a:cubicBezTo>
                        <a:pt x="245" y="72"/>
                        <a:pt x="221" y="42"/>
                        <a:pt x="198" y="25"/>
                      </a:cubicBezTo>
                      <a:cubicBezTo>
                        <a:pt x="176" y="8"/>
                        <a:pt x="149" y="1"/>
                        <a:pt x="12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8"/>
                <p:cNvSpPr/>
                <p:nvPr/>
              </p:nvSpPr>
              <p:spPr>
                <a:xfrm>
                  <a:off x="-2186628" y="2115641"/>
                  <a:ext cx="224624" cy="343090"/>
                </a:xfrm>
                <a:custGeom>
                  <a:rect b="b" l="l" r="r" t="t"/>
                  <a:pathLst>
                    <a:path extrusionOk="0" h="446" w="292">
                      <a:moveTo>
                        <a:pt x="125" y="1"/>
                      </a:moveTo>
                      <a:cubicBezTo>
                        <a:pt x="119" y="1"/>
                        <a:pt x="114" y="1"/>
                        <a:pt x="108" y="2"/>
                      </a:cubicBezTo>
                      <a:cubicBezTo>
                        <a:pt x="47" y="13"/>
                        <a:pt x="1" y="76"/>
                        <a:pt x="14" y="136"/>
                      </a:cubicBezTo>
                      <a:cubicBezTo>
                        <a:pt x="27" y="206"/>
                        <a:pt x="38" y="277"/>
                        <a:pt x="55" y="346"/>
                      </a:cubicBezTo>
                      <a:cubicBezTo>
                        <a:pt x="66" y="404"/>
                        <a:pt x="113" y="445"/>
                        <a:pt x="169" y="445"/>
                      </a:cubicBezTo>
                      <a:cubicBezTo>
                        <a:pt x="175" y="445"/>
                        <a:pt x="181" y="445"/>
                        <a:pt x="188" y="444"/>
                      </a:cubicBezTo>
                      <a:cubicBezTo>
                        <a:pt x="248" y="434"/>
                        <a:pt x="291" y="371"/>
                        <a:pt x="282" y="310"/>
                      </a:cubicBezTo>
                      <a:cubicBezTo>
                        <a:pt x="268" y="240"/>
                        <a:pt x="255" y="170"/>
                        <a:pt x="242" y="96"/>
                      </a:cubicBezTo>
                      <a:cubicBezTo>
                        <a:pt x="229" y="41"/>
                        <a:pt x="181" y="1"/>
                        <a:pt x="12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3" name="Google Shape;843;p28"/>
              <p:cNvSpPr/>
              <p:nvPr/>
            </p:nvSpPr>
            <p:spPr>
              <a:xfrm rot="-1235816">
                <a:off x="-2061806" y="1585650"/>
                <a:ext cx="267217" cy="267222"/>
              </a:xfrm>
              <a:custGeom>
                <a:rect b="b" l="l" r="r" t="t"/>
                <a:pathLst>
                  <a:path extrusionOk="0" h="322" w="322">
                    <a:moveTo>
                      <a:pt x="157" y="1"/>
                    </a:moveTo>
                    <a:cubicBezTo>
                      <a:pt x="123" y="1"/>
                      <a:pt x="84" y="19"/>
                      <a:pt x="58" y="39"/>
                    </a:cubicBezTo>
                    <a:cubicBezTo>
                      <a:pt x="28" y="70"/>
                      <a:pt x="5" y="110"/>
                      <a:pt x="5" y="150"/>
                    </a:cubicBezTo>
                    <a:cubicBezTo>
                      <a:pt x="1" y="193"/>
                      <a:pt x="14" y="233"/>
                      <a:pt x="41" y="263"/>
                    </a:cubicBezTo>
                    <a:lnTo>
                      <a:pt x="71" y="294"/>
                    </a:lnTo>
                    <a:cubicBezTo>
                      <a:pt x="95" y="310"/>
                      <a:pt x="121" y="317"/>
                      <a:pt x="148" y="320"/>
                    </a:cubicBezTo>
                    <a:cubicBezTo>
                      <a:pt x="154" y="321"/>
                      <a:pt x="160" y="322"/>
                      <a:pt x="166" y="322"/>
                    </a:cubicBezTo>
                    <a:cubicBezTo>
                      <a:pt x="201" y="322"/>
                      <a:pt x="239" y="304"/>
                      <a:pt x="261" y="283"/>
                    </a:cubicBezTo>
                    <a:cubicBezTo>
                      <a:pt x="295" y="257"/>
                      <a:pt x="315" y="217"/>
                      <a:pt x="318" y="173"/>
                    </a:cubicBezTo>
                    <a:cubicBezTo>
                      <a:pt x="322" y="133"/>
                      <a:pt x="309" y="90"/>
                      <a:pt x="282" y="59"/>
                    </a:cubicBezTo>
                    <a:cubicBezTo>
                      <a:pt x="272" y="50"/>
                      <a:pt x="261" y="39"/>
                      <a:pt x="252" y="33"/>
                    </a:cubicBezTo>
                    <a:cubicBezTo>
                      <a:pt x="232" y="19"/>
                      <a:pt x="212" y="9"/>
                      <a:pt x="188" y="6"/>
                    </a:cubicBezTo>
                    <a:lnTo>
                      <a:pt x="172" y="2"/>
                    </a:lnTo>
                    <a:cubicBezTo>
                      <a:pt x="167" y="1"/>
                      <a:pt x="162" y="1"/>
                      <a:pt x="15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8"/>
              <p:cNvSpPr/>
              <p:nvPr/>
            </p:nvSpPr>
            <p:spPr>
              <a:xfrm rot="-1235816">
                <a:off x="-1065759" y="1334017"/>
                <a:ext cx="264727" cy="263903"/>
              </a:xfrm>
              <a:custGeom>
                <a:rect b="b" l="l" r="r" t="t"/>
                <a:pathLst>
                  <a:path extrusionOk="0" h="318" w="319">
                    <a:moveTo>
                      <a:pt x="156" y="0"/>
                    </a:moveTo>
                    <a:cubicBezTo>
                      <a:pt x="122" y="0"/>
                      <a:pt x="84" y="18"/>
                      <a:pt x="61" y="38"/>
                    </a:cubicBezTo>
                    <a:cubicBezTo>
                      <a:pt x="27" y="69"/>
                      <a:pt x="7" y="105"/>
                      <a:pt x="4" y="149"/>
                    </a:cubicBezTo>
                    <a:cubicBezTo>
                      <a:pt x="1" y="189"/>
                      <a:pt x="14" y="229"/>
                      <a:pt x="41" y="262"/>
                    </a:cubicBezTo>
                    <a:cubicBezTo>
                      <a:pt x="71" y="296"/>
                      <a:pt x="108" y="310"/>
                      <a:pt x="148" y="316"/>
                    </a:cubicBezTo>
                    <a:cubicBezTo>
                      <a:pt x="153" y="317"/>
                      <a:pt x="158" y="317"/>
                      <a:pt x="164" y="317"/>
                    </a:cubicBezTo>
                    <a:cubicBezTo>
                      <a:pt x="200" y="317"/>
                      <a:pt x="238" y="299"/>
                      <a:pt x="262" y="279"/>
                    </a:cubicBezTo>
                    <a:cubicBezTo>
                      <a:pt x="295" y="253"/>
                      <a:pt x="315" y="213"/>
                      <a:pt x="319" y="172"/>
                    </a:cubicBezTo>
                    <a:cubicBezTo>
                      <a:pt x="319" y="132"/>
                      <a:pt x="305" y="89"/>
                      <a:pt x="282" y="58"/>
                    </a:cubicBezTo>
                    <a:cubicBezTo>
                      <a:pt x="251" y="25"/>
                      <a:pt x="214" y="12"/>
                      <a:pt x="171" y="1"/>
                    </a:cubicBezTo>
                    <a:cubicBezTo>
                      <a:pt x="166" y="1"/>
                      <a:pt x="161" y="0"/>
                      <a:pt x="15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8"/>
              <p:cNvSpPr/>
              <p:nvPr/>
            </p:nvSpPr>
            <p:spPr>
              <a:xfrm rot="-1235816">
                <a:off x="-1665067" y="1465191"/>
                <a:ext cx="411614" cy="239006"/>
              </a:xfrm>
              <a:custGeom>
                <a:rect b="b" l="l" r="r" t="t"/>
                <a:pathLst>
                  <a:path extrusionOk="0" h="288" w="496">
                    <a:moveTo>
                      <a:pt x="61" y="0"/>
                    </a:moveTo>
                    <a:cubicBezTo>
                      <a:pt x="52" y="0"/>
                      <a:pt x="44" y="2"/>
                      <a:pt x="37" y="6"/>
                    </a:cubicBezTo>
                    <a:cubicBezTo>
                      <a:pt x="23" y="12"/>
                      <a:pt x="10" y="26"/>
                      <a:pt x="7" y="43"/>
                    </a:cubicBezTo>
                    <a:cubicBezTo>
                      <a:pt x="0" y="55"/>
                      <a:pt x="0" y="75"/>
                      <a:pt x="7" y="89"/>
                    </a:cubicBezTo>
                    <a:cubicBezTo>
                      <a:pt x="27" y="123"/>
                      <a:pt x="47" y="156"/>
                      <a:pt x="71" y="189"/>
                    </a:cubicBezTo>
                    <a:cubicBezTo>
                      <a:pt x="94" y="226"/>
                      <a:pt x="128" y="256"/>
                      <a:pt x="168" y="273"/>
                    </a:cubicBezTo>
                    <a:cubicBezTo>
                      <a:pt x="187" y="283"/>
                      <a:pt x="208" y="288"/>
                      <a:pt x="230" y="288"/>
                    </a:cubicBezTo>
                    <a:cubicBezTo>
                      <a:pt x="246" y="288"/>
                      <a:pt x="262" y="285"/>
                      <a:pt x="278" y="279"/>
                    </a:cubicBezTo>
                    <a:cubicBezTo>
                      <a:pt x="321" y="266"/>
                      <a:pt x="361" y="243"/>
                      <a:pt x="398" y="213"/>
                    </a:cubicBezTo>
                    <a:cubicBezTo>
                      <a:pt x="412" y="203"/>
                      <a:pt x="425" y="193"/>
                      <a:pt x="435" y="183"/>
                    </a:cubicBezTo>
                    <a:lnTo>
                      <a:pt x="442" y="176"/>
                    </a:lnTo>
                    <a:lnTo>
                      <a:pt x="462" y="156"/>
                    </a:lnTo>
                    <a:cubicBezTo>
                      <a:pt x="472" y="139"/>
                      <a:pt x="478" y="126"/>
                      <a:pt x="485" y="109"/>
                    </a:cubicBezTo>
                    <a:cubicBezTo>
                      <a:pt x="495" y="83"/>
                      <a:pt x="482" y="49"/>
                      <a:pt x="458" y="32"/>
                    </a:cubicBezTo>
                    <a:cubicBezTo>
                      <a:pt x="452" y="29"/>
                      <a:pt x="442" y="26"/>
                      <a:pt x="432" y="22"/>
                    </a:cubicBezTo>
                    <a:cubicBezTo>
                      <a:pt x="428" y="21"/>
                      <a:pt x="423" y="21"/>
                      <a:pt x="418" y="21"/>
                    </a:cubicBezTo>
                    <a:cubicBezTo>
                      <a:pt x="404" y="21"/>
                      <a:pt x="388" y="26"/>
                      <a:pt x="378" y="35"/>
                    </a:cubicBezTo>
                    <a:cubicBezTo>
                      <a:pt x="364" y="49"/>
                      <a:pt x="352" y="59"/>
                      <a:pt x="341" y="72"/>
                    </a:cubicBezTo>
                    <a:lnTo>
                      <a:pt x="324" y="89"/>
                    </a:lnTo>
                    <a:cubicBezTo>
                      <a:pt x="308" y="109"/>
                      <a:pt x="288" y="126"/>
                      <a:pt x="268" y="139"/>
                    </a:cubicBezTo>
                    <a:cubicBezTo>
                      <a:pt x="254" y="146"/>
                      <a:pt x="244" y="153"/>
                      <a:pt x="231" y="159"/>
                    </a:cubicBezTo>
                    <a:lnTo>
                      <a:pt x="221" y="159"/>
                    </a:lnTo>
                    <a:lnTo>
                      <a:pt x="208" y="156"/>
                    </a:lnTo>
                    <a:lnTo>
                      <a:pt x="191" y="143"/>
                    </a:lnTo>
                    <a:cubicBezTo>
                      <a:pt x="181" y="132"/>
                      <a:pt x="174" y="123"/>
                      <a:pt x="164" y="109"/>
                    </a:cubicBezTo>
                    <a:cubicBezTo>
                      <a:pt x="151" y="86"/>
                      <a:pt x="134" y="63"/>
                      <a:pt x="120" y="35"/>
                    </a:cubicBezTo>
                    <a:cubicBezTo>
                      <a:pt x="111" y="22"/>
                      <a:pt x="100" y="9"/>
                      <a:pt x="84" y="6"/>
                    </a:cubicBezTo>
                    <a:cubicBezTo>
                      <a:pt x="77" y="2"/>
                      <a:pt x="69" y="0"/>
                      <a:pt x="6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846" name="Google Shape;846;p28"/>
          <p:cNvCxnSpPr>
            <a:stCxn id="795" idx="3"/>
            <a:endCxn id="792" idx="1"/>
          </p:cNvCxnSpPr>
          <p:nvPr/>
        </p:nvCxnSpPr>
        <p:spPr>
          <a:xfrm>
            <a:off x="3930575" y="1979375"/>
            <a:ext cx="1300500" cy="1910400"/>
          </a:xfrm>
          <a:prstGeom prst="curvedConnector3">
            <a:avLst>
              <a:gd fmla="val 49994" name="adj1"/>
            </a:avLst>
          </a:prstGeom>
          <a:noFill/>
          <a:ln cap="flat" cmpd="sng" w="19050">
            <a:solidFill>
              <a:schemeClr val="dk1"/>
            </a:solidFill>
            <a:prstDash val="solid"/>
            <a:round/>
            <a:headEnd len="med" w="med" type="oval"/>
            <a:tailEnd len="med" w="med" type="oval"/>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29"/>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852" name="Google Shape;852;p29"/>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Circle the correct prefix for every word</a:t>
            </a:r>
            <a:endParaRPr sz="1600">
              <a:solidFill>
                <a:srgbClr val="524A83"/>
              </a:solidFill>
              <a:latin typeface="Barlow"/>
              <a:ea typeface="Barlow"/>
              <a:cs typeface="Barlow"/>
              <a:sym typeface="Barlow"/>
            </a:endParaRPr>
          </a:p>
        </p:txBody>
      </p:sp>
      <p:grpSp>
        <p:nvGrpSpPr>
          <p:cNvPr id="853" name="Google Shape;853;p29"/>
          <p:cNvGrpSpPr/>
          <p:nvPr/>
        </p:nvGrpSpPr>
        <p:grpSpPr>
          <a:xfrm>
            <a:off x="923400" y="1852075"/>
            <a:ext cx="2729400" cy="599400"/>
            <a:chOff x="923400" y="1852075"/>
            <a:chExt cx="2729400" cy="599400"/>
          </a:xfrm>
        </p:grpSpPr>
        <p:sp>
          <p:nvSpPr>
            <p:cNvPr id="854" name="Google Shape;854;p29"/>
            <p:cNvSpPr/>
            <p:nvPr/>
          </p:nvSpPr>
          <p:spPr>
            <a:xfrm>
              <a:off x="923400" y="1852075"/>
              <a:ext cx="2729400" cy="599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9"/>
            <p:cNvSpPr/>
            <p:nvPr/>
          </p:nvSpPr>
          <p:spPr>
            <a:xfrm>
              <a:off x="1094232" y="208647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6" name="Google Shape;856;p29"/>
            <p:cNvCxnSpPr/>
            <p:nvPr/>
          </p:nvCxnSpPr>
          <p:spPr>
            <a:xfrm>
              <a:off x="1374450" y="2358977"/>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857" name="Google Shape;857;p29"/>
            <p:cNvCxnSpPr/>
            <p:nvPr/>
          </p:nvCxnSpPr>
          <p:spPr>
            <a:xfrm>
              <a:off x="1374450" y="1944575"/>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858" name="Google Shape;858;p29"/>
            <p:cNvCxnSpPr/>
            <p:nvPr/>
          </p:nvCxnSpPr>
          <p:spPr>
            <a:xfrm>
              <a:off x="1374460" y="1852075"/>
              <a:ext cx="0" cy="597600"/>
            </a:xfrm>
            <a:prstGeom prst="straightConnector1">
              <a:avLst/>
            </a:prstGeom>
            <a:noFill/>
            <a:ln cap="flat" cmpd="sng" w="9525">
              <a:solidFill>
                <a:srgbClr val="FB3571"/>
              </a:solidFill>
              <a:prstDash val="solid"/>
              <a:round/>
              <a:headEnd len="med" w="med" type="none"/>
              <a:tailEnd len="med" w="med" type="none"/>
            </a:ln>
          </p:spPr>
        </p:cxnSp>
      </p:grpSp>
      <p:grpSp>
        <p:nvGrpSpPr>
          <p:cNvPr id="859" name="Google Shape;859;p29"/>
          <p:cNvGrpSpPr/>
          <p:nvPr/>
        </p:nvGrpSpPr>
        <p:grpSpPr>
          <a:xfrm>
            <a:off x="3934982" y="1852075"/>
            <a:ext cx="859544" cy="599400"/>
            <a:chOff x="3448650" y="3247350"/>
            <a:chExt cx="2248350" cy="599400"/>
          </a:xfrm>
        </p:grpSpPr>
        <p:sp>
          <p:nvSpPr>
            <p:cNvPr id="860" name="Google Shape;860;p29"/>
            <p:cNvSpPr/>
            <p:nvPr/>
          </p:nvSpPr>
          <p:spPr>
            <a:xfrm>
              <a:off x="3448650" y="3247350"/>
              <a:ext cx="22482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1" name="Google Shape;861;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62" name="Google Shape;862;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863" name="Google Shape;863;p29"/>
          <p:cNvGrpSpPr/>
          <p:nvPr/>
        </p:nvGrpSpPr>
        <p:grpSpPr>
          <a:xfrm>
            <a:off x="5076709" y="1852075"/>
            <a:ext cx="859544" cy="599400"/>
            <a:chOff x="3448650" y="3247350"/>
            <a:chExt cx="2248350" cy="599400"/>
          </a:xfrm>
        </p:grpSpPr>
        <p:sp>
          <p:nvSpPr>
            <p:cNvPr id="864" name="Google Shape;864;p29"/>
            <p:cNvSpPr/>
            <p:nvPr/>
          </p:nvSpPr>
          <p:spPr>
            <a:xfrm>
              <a:off x="3448650" y="3247350"/>
              <a:ext cx="2248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5" name="Google Shape;865;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66" name="Google Shape;866;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867" name="Google Shape;867;p29"/>
          <p:cNvGrpSpPr/>
          <p:nvPr/>
        </p:nvGrpSpPr>
        <p:grpSpPr>
          <a:xfrm>
            <a:off x="6218435" y="1852075"/>
            <a:ext cx="859544" cy="599400"/>
            <a:chOff x="3448650" y="3247350"/>
            <a:chExt cx="2248350" cy="599400"/>
          </a:xfrm>
        </p:grpSpPr>
        <p:sp>
          <p:nvSpPr>
            <p:cNvPr id="868" name="Google Shape;868;p29"/>
            <p:cNvSpPr/>
            <p:nvPr/>
          </p:nvSpPr>
          <p:spPr>
            <a:xfrm>
              <a:off x="3448650" y="3247350"/>
              <a:ext cx="2248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9" name="Google Shape;869;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70" name="Google Shape;870;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871" name="Google Shape;871;p29"/>
          <p:cNvGrpSpPr/>
          <p:nvPr/>
        </p:nvGrpSpPr>
        <p:grpSpPr>
          <a:xfrm>
            <a:off x="7360162" y="1852075"/>
            <a:ext cx="859544" cy="599400"/>
            <a:chOff x="3448650" y="3247350"/>
            <a:chExt cx="2248350" cy="599400"/>
          </a:xfrm>
        </p:grpSpPr>
        <p:sp>
          <p:nvSpPr>
            <p:cNvPr id="872" name="Google Shape;872;p29"/>
            <p:cNvSpPr/>
            <p:nvPr/>
          </p:nvSpPr>
          <p:spPr>
            <a:xfrm>
              <a:off x="3448650" y="3247350"/>
              <a:ext cx="22482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3" name="Google Shape;873;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74" name="Google Shape;874;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875" name="Google Shape;875;p29"/>
          <p:cNvGrpSpPr/>
          <p:nvPr/>
        </p:nvGrpSpPr>
        <p:grpSpPr>
          <a:xfrm>
            <a:off x="1447151" y="1974925"/>
            <a:ext cx="6772487" cy="359950"/>
            <a:chOff x="1447151" y="1974925"/>
            <a:chExt cx="6772487" cy="359950"/>
          </a:xfrm>
        </p:grpSpPr>
        <p:sp>
          <p:nvSpPr>
            <p:cNvPr id="876" name="Google Shape;876;p29"/>
            <p:cNvSpPr txBox="1"/>
            <p:nvPr/>
          </p:nvSpPr>
          <p:spPr>
            <a:xfrm>
              <a:off x="1447151" y="1981175"/>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BELIEVABLE</a:t>
              </a:r>
              <a:endParaRPr sz="1600">
                <a:solidFill>
                  <a:srgbClr val="524A83"/>
                </a:solidFill>
                <a:latin typeface="Barlow"/>
                <a:ea typeface="Barlow"/>
                <a:cs typeface="Barlow"/>
                <a:sym typeface="Barlow"/>
              </a:endParaRPr>
            </a:p>
          </p:txBody>
        </p:sp>
        <p:sp>
          <p:nvSpPr>
            <p:cNvPr id="877" name="Google Shape;877;p29"/>
            <p:cNvSpPr txBox="1"/>
            <p:nvPr/>
          </p:nvSpPr>
          <p:spPr>
            <a:xfrm>
              <a:off x="3934975" y="197492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UN-</a:t>
              </a:r>
              <a:endParaRPr sz="1600">
                <a:solidFill>
                  <a:srgbClr val="524A83"/>
                </a:solidFill>
                <a:latin typeface="Barlow"/>
                <a:ea typeface="Barlow"/>
                <a:cs typeface="Barlow"/>
                <a:sym typeface="Barlow"/>
              </a:endParaRPr>
            </a:p>
          </p:txBody>
        </p:sp>
        <p:sp>
          <p:nvSpPr>
            <p:cNvPr id="878" name="Google Shape;878;p29"/>
            <p:cNvSpPr txBox="1"/>
            <p:nvPr/>
          </p:nvSpPr>
          <p:spPr>
            <a:xfrm>
              <a:off x="5076725" y="197492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IR-</a:t>
              </a:r>
              <a:endParaRPr sz="1600">
                <a:solidFill>
                  <a:srgbClr val="524A83"/>
                </a:solidFill>
                <a:latin typeface="Barlow"/>
                <a:ea typeface="Barlow"/>
                <a:cs typeface="Barlow"/>
                <a:sym typeface="Barlow"/>
              </a:endParaRPr>
            </a:p>
          </p:txBody>
        </p:sp>
        <p:sp>
          <p:nvSpPr>
            <p:cNvPr id="879" name="Google Shape;879;p29"/>
            <p:cNvSpPr txBox="1"/>
            <p:nvPr/>
          </p:nvSpPr>
          <p:spPr>
            <a:xfrm>
              <a:off x="6218438" y="197492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IM-</a:t>
              </a:r>
              <a:endParaRPr sz="1600">
                <a:solidFill>
                  <a:srgbClr val="524A83"/>
                </a:solidFill>
                <a:latin typeface="Barlow"/>
                <a:ea typeface="Barlow"/>
                <a:cs typeface="Barlow"/>
                <a:sym typeface="Barlow"/>
              </a:endParaRPr>
            </a:p>
          </p:txBody>
        </p:sp>
        <p:sp>
          <p:nvSpPr>
            <p:cNvPr id="880" name="Google Shape;880;p29"/>
            <p:cNvSpPr txBox="1"/>
            <p:nvPr/>
          </p:nvSpPr>
          <p:spPr>
            <a:xfrm>
              <a:off x="7360138" y="197492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DIS-</a:t>
              </a:r>
              <a:endParaRPr sz="1600">
                <a:solidFill>
                  <a:srgbClr val="524A83"/>
                </a:solidFill>
                <a:latin typeface="Barlow"/>
                <a:ea typeface="Barlow"/>
                <a:cs typeface="Barlow"/>
                <a:sym typeface="Barlow"/>
              </a:endParaRPr>
            </a:p>
          </p:txBody>
        </p:sp>
      </p:grpSp>
      <p:grpSp>
        <p:nvGrpSpPr>
          <p:cNvPr id="881" name="Google Shape;881;p29"/>
          <p:cNvGrpSpPr/>
          <p:nvPr/>
        </p:nvGrpSpPr>
        <p:grpSpPr>
          <a:xfrm>
            <a:off x="923400" y="2533250"/>
            <a:ext cx="2729400" cy="599400"/>
            <a:chOff x="923400" y="2533250"/>
            <a:chExt cx="2729400" cy="599400"/>
          </a:xfrm>
        </p:grpSpPr>
        <p:cxnSp>
          <p:nvCxnSpPr>
            <p:cNvPr id="882" name="Google Shape;882;p29"/>
            <p:cNvCxnSpPr/>
            <p:nvPr/>
          </p:nvCxnSpPr>
          <p:spPr>
            <a:xfrm>
              <a:off x="1374450" y="2622616"/>
              <a:ext cx="2278200" cy="0"/>
            </a:xfrm>
            <a:prstGeom prst="straightConnector1">
              <a:avLst/>
            </a:prstGeom>
            <a:noFill/>
            <a:ln cap="flat" cmpd="sng" w="9525">
              <a:solidFill>
                <a:srgbClr val="ECECEC"/>
              </a:solidFill>
              <a:prstDash val="solid"/>
              <a:round/>
              <a:headEnd len="med" w="med" type="none"/>
              <a:tailEnd len="med" w="med" type="none"/>
            </a:ln>
          </p:spPr>
        </p:cxnSp>
        <p:sp>
          <p:nvSpPr>
            <p:cNvPr id="883" name="Google Shape;883;p29"/>
            <p:cNvSpPr/>
            <p:nvPr/>
          </p:nvSpPr>
          <p:spPr>
            <a:xfrm>
              <a:off x="923400" y="2533250"/>
              <a:ext cx="2729400" cy="599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9"/>
            <p:cNvSpPr/>
            <p:nvPr/>
          </p:nvSpPr>
          <p:spPr>
            <a:xfrm>
              <a:off x="1094232" y="27676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85" name="Google Shape;885;p29"/>
            <p:cNvCxnSpPr/>
            <p:nvPr/>
          </p:nvCxnSpPr>
          <p:spPr>
            <a:xfrm>
              <a:off x="1374450" y="3040152"/>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886" name="Google Shape;886;p29"/>
            <p:cNvCxnSpPr/>
            <p:nvPr/>
          </p:nvCxnSpPr>
          <p:spPr>
            <a:xfrm>
              <a:off x="1374450" y="2625750"/>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887" name="Google Shape;887;p29"/>
            <p:cNvCxnSpPr/>
            <p:nvPr/>
          </p:nvCxnSpPr>
          <p:spPr>
            <a:xfrm>
              <a:off x="1374460" y="2533250"/>
              <a:ext cx="0" cy="597600"/>
            </a:xfrm>
            <a:prstGeom prst="straightConnector1">
              <a:avLst/>
            </a:prstGeom>
            <a:noFill/>
            <a:ln cap="flat" cmpd="sng" w="9525">
              <a:solidFill>
                <a:srgbClr val="FB3571"/>
              </a:solidFill>
              <a:prstDash val="solid"/>
              <a:round/>
              <a:headEnd len="med" w="med" type="none"/>
              <a:tailEnd len="med" w="med" type="none"/>
            </a:ln>
          </p:spPr>
        </p:cxnSp>
      </p:grpSp>
      <p:grpSp>
        <p:nvGrpSpPr>
          <p:cNvPr id="888" name="Google Shape;888;p29"/>
          <p:cNvGrpSpPr/>
          <p:nvPr/>
        </p:nvGrpSpPr>
        <p:grpSpPr>
          <a:xfrm>
            <a:off x="3934982" y="2533250"/>
            <a:ext cx="859544" cy="599400"/>
            <a:chOff x="3448650" y="3247350"/>
            <a:chExt cx="2248350" cy="599400"/>
          </a:xfrm>
        </p:grpSpPr>
        <p:sp>
          <p:nvSpPr>
            <p:cNvPr id="889" name="Google Shape;889;p29"/>
            <p:cNvSpPr/>
            <p:nvPr/>
          </p:nvSpPr>
          <p:spPr>
            <a:xfrm>
              <a:off x="3448650" y="3247350"/>
              <a:ext cx="22482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0" name="Google Shape;890;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91" name="Google Shape;891;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892" name="Google Shape;892;p29"/>
          <p:cNvGrpSpPr/>
          <p:nvPr/>
        </p:nvGrpSpPr>
        <p:grpSpPr>
          <a:xfrm>
            <a:off x="5076709" y="2533250"/>
            <a:ext cx="859544" cy="599400"/>
            <a:chOff x="3448650" y="3247350"/>
            <a:chExt cx="2248350" cy="599400"/>
          </a:xfrm>
        </p:grpSpPr>
        <p:sp>
          <p:nvSpPr>
            <p:cNvPr id="893" name="Google Shape;893;p29"/>
            <p:cNvSpPr/>
            <p:nvPr/>
          </p:nvSpPr>
          <p:spPr>
            <a:xfrm>
              <a:off x="3448650" y="3247350"/>
              <a:ext cx="2248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4" name="Google Shape;894;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95" name="Google Shape;895;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896" name="Google Shape;896;p29"/>
          <p:cNvGrpSpPr/>
          <p:nvPr/>
        </p:nvGrpSpPr>
        <p:grpSpPr>
          <a:xfrm>
            <a:off x="6218435" y="2533250"/>
            <a:ext cx="859544" cy="599400"/>
            <a:chOff x="3448650" y="3247350"/>
            <a:chExt cx="2248350" cy="599400"/>
          </a:xfrm>
        </p:grpSpPr>
        <p:sp>
          <p:nvSpPr>
            <p:cNvPr id="897" name="Google Shape;897;p29"/>
            <p:cNvSpPr/>
            <p:nvPr/>
          </p:nvSpPr>
          <p:spPr>
            <a:xfrm>
              <a:off x="3448650" y="3247350"/>
              <a:ext cx="2248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8" name="Google Shape;898;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899" name="Google Shape;899;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00" name="Google Shape;900;p29"/>
          <p:cNvGrpSpPr/>
          <p:nvPr/>
        </p:nvGrpSpPr>
        <p:grpSpPr>
          <a:xfrm>
            <a:off x="7360162" y="2533250"/>
            <a:ext cx="859544" cy="599400"/>
            <a:chOff x="3448650" y="3247350"/>
            <a:chExt cx="2248350" cy="599400"/>
          </a:xfrm>
        </p:grpSpPr>
        <p:sp>
          <p:nvSpPr>
            <p:cNvPr id="901" name="Google Shape;901;p29"/>
            <p:cNvSpPr/>
            <p:nvPr/>
          </p:nvSpPr>
          <p:spPr>
            <a:xfrm>
              <a:off x="3448650" y="3247350"/>
              <a:ext cx="22482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02" name="Google Shape;902;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03" name="Google Shape;903;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04" name="Google Shape;904;p29"/>
          <p:cNvGrpSpPr/>
          <p:nvPr/>
        </p:nvGrpSpPr>
        <p:grpSpPr>
          <a:xfrm>
            <a:off x="1447151" y="2652963"/>
            <a:ext cx="6772487" cy="356838"/>
            <a:chOff x="1447151" y="2652963"/>
            <a:chExt cx="6772487" cy="356838"/>
          </a:xfrm>
        </p:grpSpPr>
        <p:sp>
          <p:nvSpPr>
            <p:cNvPr id="905" name="Google Shape;905;p29"/>
            <p:cNvSpPr txBox="1"/>
            <p:nvPr/>
          </p:nvSpPr>
          <p:spPr>
            <a:xfrm>
              <a:off x="1447151" y="2652963"/>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RATIONAL</a:t>
              </a:r>
              <a:endParaRPr sz="1600">
                <a:solidFill>
                  <a:srgbClr val="524A83"/>
                </a:solidFill>
                <a:latin typeface="Barlow"/>
                <a:ea typeface="Barlow"/>
                <a:cs typeface="Barlow"/>
                <a:sym typeface="Barlow"/>
              </a:endParaRPr>
            </a:p>
          </p:txBody>
        </p:sp>
        <p:sp>
          <p:nvSpPr>
            <p:cNvPr id="906" name="Google Shape;906;p29"/>
            <p:cNvSpPr txBox="1"/>
            <p:nvPr/>
          </p:nvSpPr>
          <p:spPr>
            <a:xfrm>
              <a:off x="3934975" y="265610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UN-</a:t>
              </a:r>
              <a:endParaRPr sz="1600">
                <a:solidFill>
                  <a:srgbClr val="524A83"/>
                </a:solidFill>
                <a:latin typeface="Barlow"/>
                <a:ea typeface="Barlow"/>
                <a:cs typeface="Barlow"/>
                <a:sym typeface="Barlow"/>
              </a:endParaRPr>
            </a:p>
          </p:txBody>
        </p:sp>
        <p:sp>
          <p:nvSpPr>
            <p:cNvPr id="907" name="Google Shape;907;p29"/>
            <p:cNvSpPr txBox="1"/>
            <p:nvPr/>
          </p:nvSpPr>
          <p:spPr>
            <a:xfrm>
              <a:off x="5076725" y="265610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IR-</a:t>
              </a:r>
              <a:endParaRPr sz="1600">
                <a:solidFill>
                  <a:srgbClr val="524A83"/>
                </a:solidFill>
                <a:latin typeface="Barlow"/>
                <a:ea typeface="Barlow"/>
                <a:cs typeface="Barlow"/>
                <a:sym typeface="Barlow"/>
              </a:endParaRPr>
            </a:p>
          </p:txBody>
        </p:sp>
        <p:sp>
          <p:nvSpPr>
            <p:cNvPr id="908" name="Google Shape;908;p29"/>
            <p:cNvSpPr txBox="1"/>
            <p:nvPr/>
          </p:nvSpPr>
          <p:spPr>
            <a:xfrm>
              <a:off x="6218438" y="265610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IM-</a:t>
              </a:r>
              <a:endParaRPr sz="1600">
                <a:solidFill>
                  <a:srgbClr val="524A83"/>
                </a:solidFill>
                <a:latin typeface="Barlow"/>
                <a:ea typeface="Barlow"/>
                <a:cs typeface="Barlow"/>
                <a:sym typeface="Barlow"/>
              </a:endParaRPr>
            </a:p>
          </p:txBody>
        </p:sp>
        <p:sp>
          <p:nvSpPr>
            <p:cNvPr id="909" name="Google Shape;909;p29"/>
            <p:cNvSpPr txBox="1"/>
            <p:nvPr/>
          </p:nvSpPr>
          <p:spPr>
            <a:xfrm>
              <a:off x="7360138" y="265610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DIS-</a:t>
              </a:r>
              <a:endParaRPr sz="1600">
                <a:solidFill>
                  <a:srgbClr val="524A83"/>
                </a:solidFill>
                <a:latin typeface="Barlow"/>
                <a:ea typeface="Barlow"/>
                <a:cs typeface="Barlow"/>
                <a:sym typeface="Barlow"/>
              </a:endParaRPr>
            </a:p>
          </p:txBody>
        </p:sp>
      </p:grpSp>
      <p:grpSp>
        <p:nvGrpSpPr>
          <p:cNvPr id="910" name="Google Shape;910;p29"/>
          <p:cNvGrpSpPr/>
          <p:nvPr/>
        </p:nvGrpSpPr>
        <p:grpSpPr>
          <a:xfrm>
            <a:off x="923400" y="3209725"/>
            <a:ext cx="2729400" cy="599400"/>
            <a:chOff x="923400" y="3209725"/>
            <a:chExt cx="2729400" cy="599400"/>
          </a:xfrm>
        </p:grpSpPr>
        <p:cxnSp>
          <p:nvCxnSpPr>
            <p:cNvPr id="911" name="Google Shape;911;p29"/>
            <p:cNvCxnSpPr/>
            <p:nvPr/>
          </p:nvCxnSpPr>
          <p:spPr>
            <a:xfrm>
              <a:off x="1374450" y="3715059"/>
              <a:ext cx="2278200" cy="0"/>
            </a:xfrm>
            <a:prstGeom prst="straightConnector1">
              <a:avLst/>
            </a:prstGeom>
            <a:noFill/>
            <a:ln cap="flat" cmpd="sng" w="9525">
              <a:solidFill>
                <a:srgbClr val="ECECEC"/>
              </a:solidFill>
              <a:prstDash val="solid"/>
              <a:round/>
              <a:headEnd len="med" w="med" type="none"/>
              <a:tailEnd len="med" w="med" type="none"/>
            </a:ln>
          </p:spPr>
        </p:cxnSp>
        <p:sp>
          <p:nvSpPr>
            <p:cNvPr id="912" name="Google Shape;912;p29"/>
            <p:cNvSpPr/>
            <p:nvPr/>
          </p:nvSpPr>
          <p:spPr>
            <a:xfrm>
              <a:off x="923400" y="3209725"/>
              <a:ext cx="2729400" cy="599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9"/>
            <p:cNvSpPr/>
            <p:nvPr/>
          </p:nvSpPr>
          <p:spPr>
            <a:xfrm>
              <a:off x="1094232" y="34441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4" name="Google Shape;914;p29"/>
            <p:cNvCxnSpPr/>
            <p:nvPr/>
          </p:nvCxnSpPr>
          <p:spPr>
            <a:xfrm>
              <a:off x="1374450" y="3716627"/>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915" name="Google Shape;915;p29"/>
            <p:cNvCxnSpPr/>
            <p:nvPr/>
          </p:nvCxnSpPr>
          <p:spPr>
            <a:xfrm>
              <a:off x="1374450" y="3302225"/>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916" name="Google Shape;916;p29"/>
            <p:cNvCxnSpPr/>
            <p:nvPr/>
          </p:nvCxnSpPr>
          <p:spPr>
            <a:xfrm>
              <a:off x="1374460" y="3209725"/>
              <a:ext cx="0" cy="597600"/>
            </a:xfrm>
            <a:prstGeom prst="straightConnector1">
              <a:avLst/>
            </a:prstGeom>
            <a:noFill/>
            <a:ln cap="flat" cmpd="sng" w="9525">
              <a:solidFill>
                <a:srgbClr val="FB3571"/>
              </a:solidFill>
              <a:prstDash val="solid"/>
              <a:round/>
              <a:headEnd len="med" w="med" type="none"/>
              <a:tailEnd len="med" w="med" type="none"/>
            </a:ln>
          </p:spPr>
        </p:cxnSp>
      </p:grpSp>
      <p:grpSp>
        <p:nvGrpSpPr>
          <p:cNvPr id="917" name="Google Shape;917;p29"/>
          <p:cNvGrpSpPr/>
          <p:nvPr/>
        </p:nvGrpSpPr>
        <p:grpSpPr>
          <a:xfrm>
            <a:off x="3934982" y="3214425"/>
            <a:ext cx="859544" cy="599400"/>
            <a:chOff x="3448650" y="3247350"/>
            <a:chExt cx="2248350" cy="599400"/>
          </a:xfrm>
        </p:grpSpPr>
        <p:sp>
          <p:nvSpPr>
            <p:cNvPr id="918" name="Google Shape;918;p29"/>
            <p:cNvSpPr/>
            <p:nvPr/>
          </p:nvSpPr>
          <p:spPr>
            <a:xfrm>
              <a:off x="3448650" y="3247350"/>
              <a:ext cx="22482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9" name="Google Shape;919;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20" name="Google Shape;920;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21" name="Google Shape;921;p29"/>
          <p:cNvGrpSpPr/>
          <p:nvPr/>
        </p:nvGrpSpPr>
        <p:grpSpPr>
          <a:xfrm>
            <a:off x="5076709" y="3214425"/>
            <a:ext cx="859544" cy="599400"/>
            <a:chOff x="3448650" y="3247350"/>
            <a:chExt cx="2248350" cy="599400"/>
          </a:xfrm>
        </p:grpSpPr>
        <p:sp>
          <p:nvSpPr>
            <p:cNvPr id="922" name="Google Shape;922;p29"/>
            <p:cNvSpPr/>
            <p:nvPr/>
          </p:nvSpPr>
          <p:spPr>
            <a:xfrm>
              <a:off x="3448650" y="3247350"/>
              <a:ext cx="2248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3" name="Google Shape;923;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24" name="Google Shape;924;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25" name="Google Shape;925;p29"/>
          <p:cNvGrpSpPr/>
          <p:nvPr/>
        </p:nvGrpSpPr>
        <p:grpSpPr>
          <a:xfrm>
            <a:off x="6218435" y="3214425"/>
            <a:ext cx="859544" cy="599400"/>
            <a:chOff x="3448650" y="3247350"/>
            <a:chExt cx="2248350" cy="599400"/>
          </a:xfrm>
        </p:grpSpPr>
        <p:sp>
          <p:nvSpPr>
            <p:cNvPr id="926" name="Google Shape;926;p29"/>
            <p:cNvSpPr/>
            <p:nvPr/>
          </p:nvSpPr>
          <p:spPr>
            <a:xfrm>
              <a:off x="3448650" y="3247350"/>
              <a:ext cx="2248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7" name="Google Shape;927;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28" name="Google Shape;928;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29" name="Google Shape;929;p29"/>
          <p:cNvGrpSpPr/>
          <p:nvPr/>
        </p:nvGrpSpPr>
        <p:grpSpPr>
          <a:xfrm>
            <a:off x="7360162" y="3214425"/>
            <a:ext cx="859544" cy="599400"/>
            <a:chOff x="3448650" y="3247350"/>
            <a:chExt cx="2248350" cy="599400"/>
          </a:xfrm>
        </p:grpSpPr>
        <p:sp>
          <p:nvSpPr>
            <p:cNvPr id="930" name="Google Shape;930;p29"/>
            <p:cNvSpPr/>
            <p:nvPr/>
          </p:nvSpPr>
          <p:spPr>
            <a:xfrm>
              <a:off x="3448650" y="3247350"/>
              <a:ext cx="22482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1" name="Google Shape;931;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32" name="Google Shape;932;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33" name="Google Shape;933;p29"/>
          <p:cNvGrpSpPr/>
          <p:nvPr/>
        </p:nvGrpSpPr>
        <p:grpSpPr>
          <a:xfrm>
            <a:off x="1447151" y="3331025"/>
            <a:ext cx="6772487" cy="359950"/>
            <a:chOff x="1447151" y="3331025"/>
            <a:chExt cx="6772487" cy="359950"/>
          </a:xfrm>
        </p:grpSpPr>
        <p:sp>
          <p:nvSpPr>
            <p:cNvPr id="934" name="Google Shape;934;p29"/>
            <p:cNvSpPr txBox="1"/>
            <p:nvPr/>
          </p:nvSpPr>
          <p:spPr>
            <a:xfrm>
              <a:off x="1447151" y="3331025"/>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PERMANENT</a:t>
              </a:r>
              <a:endParaRPr sz="1600">
                <a:solidFill>
                  <a:srgbClr val="524A83"/>
                </a:solidFill>
                <a:latin typeface="Barlow"/>
                <a:ea typeface="Barlow"/>
                <a:cs typeface="Barlow"/>
                <a:sym typeface="Barlow"/>
              </a:endParaRPr>
            </a:p>
          </p:txBody>
        </p:sp>
        <p:sp>
          <p:nvSpPr>
            <p:cNvPr id="935" name="Google Shape;935;p29"/>
            <p:cNvSpPr txBox="1"/>
            <p:nvPr/>
          </p:nvSpPr>
          <p:spPr>
            <a:xfrm>
              <a:off x="3934975" y="333727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UN-</a:t>
              </a:r>
              <a:endParaRPr sz="1600">
                <a:solidFill>
                  <a:srgbClr val="524A83"/>
                </a:solidFill>
                <a:latin typeface="Barlow"/>
                <a:ea typeface="Barlow"/>
                <a:cs typeface="Barlow"/>
                <a:sym typeface="Barlow"/>
              </a:endParaRPr>
            </a:p>
          </p:txBody>
        </p:sp>
        <p:sp>
          <p:nvSpPr>
            <p:cNvPr id="936" name="Google Shape;936;p29"/>
            <p:cNvSpPr txBox="1"/>
            <p:nvPr/>
          </p:nvSpPr>
          <p:spPr>
            <a:xfrm>
              <a:off x="5076725" y="333727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IR-</a:t>
              </a:r>
              <a:endParaRPr sz="1600">
                <a:solidFill>
                  <a:srgbClr val="524A83"/>
                </a:solidFill>
                <a:latin typeface="Barlow"/>
                <a:ea typeface="Barlow"/>
                <a:cs typeface="Barlow"/>
                <a:sym typeface="Barlow"/>
              </a:endParaRPr>
            </a:p>
          </p:txBody>
        </p:sp>
        <p:sp>
          <p:nvSpPr>
            <p:cNvPr id="937" name="Google Shape;937;p29"/>
            <p:cNvSpPr txBox="1"/>
            <p:nvPr/>
          </p:nvSpPr>
          <p:spPr>
            <a:xfrm>
              <a:off x="6218438" y="333727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IM-</a:t>
              </a:r>
              <a:endParaRPr sz="1600">
                <a:solidFill>
                  <a:srgbClr val="524A83"/>
                </a:solidFill>
                <a:latin typeface="Barlow"/>
                <a:ea typeface="Barlow"/>
                <a:cs typeface="Barlow"/>
                <a:sym typeface="Barlow"/>
              </a:endParaRPr>
            </a:p>
          </p:txBody>
        </p:sp>
        <p:sp>
          <p:nvSpPr>
            <p:cNvPr id="938" name="Google Shape;938;p29"/>
            <p:cNvSpPr txBox="1"/>
            <p:nvPr/>
          </p:nvSpPr>
          <p:spPr>
            <a:xfrm>
              <a:off x="7360138" y="3337275"/>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DIS-</a:t>
              </a:r>
              <a:endParaRPr sz="1600">
                <a:solidFill>
                  <a:srgbClr val="524A83"/>
                </a:solidFill>
                <a:latin typeface="Barlow"/>
                <a:ea typeface="Barlow"/>
                <a:cs typeface="Barlow"/>
                <a:sym typeface="Barlow"/>
              </a:endParaRPr>
            </a:p>
          </p:txBody>
        </p:sp>
      </p:grpSp>
      <p:grpSp>
        <p:nvGrpSpPr>
          <p:cNvPr id="939" name="Google Shape;939;p29"/>
          <p:cNvGrpSpPr/>
          <p:nvPr/>
        </p:nvGrpSpPr>
        <p:grpSpPr>
          <a:xfrm>
            <a:off x="923400" y="3886188"/>
            <a:ext cx="2729400" cy="599412"/>
            <a:chOff x="923400" y="3886188"/>
            <a:chExt cx="2729400" cy="599412"/>
          </a:xfrm>
        </p:grpSpPr>
        <p:sp>
          <p:nvSpPr>
            <p:cNvPr id="940" name="Google Shape;940;p29"/>
            <p:cNvSpPr/>
            <p:nvPr/>
          </p:nvSpPr>
          <p:spPr>
            <a:xfrm>
              <a:off x="923400" y="3886200"/>
              <a:ext cx="2729400" cy="599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9"/>
            <p:cNvSpPr/>
            <p:nvPr/>
          </p:nvSpPr>
          <p:spPr>
            <a:xfrm>
              <a:off x="1094232" y="4120588"/>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2" name="Google Shape;942;p29"/>
            <p:cNvCxnSpPr/>
            <p:nvPr/>
          </p:nvCxnSpPr>
          <p:spPr>
            <a:xfrm>
              <a:off x="1374450" y="4393100"/>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943" name="Google Shape;943;p29"/>
            <p:cNvCxnSpPr/>
            <p:nvPr/>
          </p:nvCxnSpPr>
          <p:spPr>
            <a:xfrm>
              <a:off x="1374450" y="3978698"/>
              <a:ext cx="2278200" cy="0"/>
            </a:xfrm>
            <a:prstGeom prst="straightConnector1">
              <a:avLst/>
            </a:prstGeom>
            <a:noFill/>
            <a:ln cap="flat" cmpd="sng" w="9525">
              <a:solidFill>
                <a:srgbClr val="ECECEC"/>
              </a:solidFill>
              <a:prstDash val="solid"/>
              <a:round/>
              <a:headEnd len="med" w="med" type="none"/>
              <a:tailEnd len="med" w="med" type="none"/>
            </a:ln>
          </p:spPr>
        </p:cxnSp>
        <p:cxnSp>
          <p:nvCxnSpPr>
            <p:cNvPr id="944" name="Google Shape;944;p29"/>
            <p:cNvCxnSpPr/>
            <p:nvPr/>
          </p:nvCxnSpPr>
          <p:spPr>
            <a:xfrm>
              <a:off x="1374460" y="3886188"/>
              <a:ext cx="0" cy="597600"/>
            </a:xfrm>
            <a:prstGeom prst="straightConnector1">
              <a:avLst/>
            </a:prstGeom>
            <a:noFill/>
            <a:ln cap="flat" cmpd="sng" w="9525">
              <a:solidFill>
                <a:srgbClr val="FB3571"/>
              </a:solidFill>
              <a:prstDash val="solid"/>
              <a:round/>
              <a:headEnd len="med" w="med" type="none"/>
              <a:tailEnd len="med" w="med" type="none"/>
            </a:ln>
          </p:spPr>
        </p:cxnSp>
      </p:grpSp>
      <p:grpSp>
        <p:nvGrpSpPr>
          <p:cNvPr id="945" name="Google Shape;945;p29"/>
          <p:cNvGrpSpPr/>
          <p:nvPr/>
        </p:nvGrpSpPr>
        <p:grpSpPr>
          <a:xfrm>
            <a:off x="3934982" y="3886200"/>
            <a:ext cx="859544" cy="599400"/>
            <a:chOff x="3448650" y="3247350"/>
            <a:chExt cx="2248350" cy="599400"/>
          </a:xfrm>
        </p:grpSpPr>
        <p:sp>
          <p:nvSpPr>
            <p:cNvPr id="946" name="Google Shape;946;p29"/>
            <p:cNvSpPr/>
            <p:nvPr/>
          </p:nvSpPr>
          <p:spPr>
            <a:xfrm>
              <a:off x="3448650" y="3247350"/>
              <a:ext cx="22482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7" name="Google Shape;947;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48" name="Google Shape;948;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49" name="Google Shape;949;p29"/>
          <p:cNvGrpSpPr/>
          <p:nvPr/>
        </p:nvGrpSpPr>
        <p:grpSpPr>
          <a:xfrm>
            <a:off x="5076709" y="3886200"/>
            <a:ext cx="859544" cy="599400"/>
            <a:chOff x="3448650" y="3247350"/>
            <a:chExt cx="2248350" cy="599400"/>
          </a:xfrm>
        </p:grpSpPr>
        <p:sp>
          <p:nvSpPr>
            <p:cNvPr id="950" name="Google Shape;950;p29"/>
            <p:cNvSpPr/>
            <p:nvPr/>
          </p:nvSpPr>
          <p:spPr>
            <a:xfrm>
              <a:off x="3448650" y="3247350"/>
              <a:ext cx="2248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1" name="Google Shape;951;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52" name="Google Shape;952;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53" name="Google Shape;953;p29"/>
          <p:cNvGrpSpPr/>
          <p:nvPr/>
        </p:nvGrpSpPr>
        <p:grpSpPr>
          <a:xfrm>
            <a:off x="6218435" y="3886200"/>
            <a:ext cx="859544" cy="599400"/>
            <a:chOff x="3448650" y="3247350"/>
            <a:chExt cx="2248350" cy="599400"/>
          </a:xfrm>
        </p:grpSpPr>
        <p:sp>
          <p:nvSpPr>
            <p:cNvPr id="954" name="Google Shape;954;p29"/>
            <p:cNvSpPr/>
            <p:nvPr/>
          </p:nvSpPr>
          <p:spPr>
            <a:xfrm>
              <a:off x="3448650" y="3247350"/>
              <a:ext cx="2248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5" name="Google Shape;955;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56" name="Google Shape;956;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57" name="Google Shape;957;p29"/>
          <p:cNvGrpSpPr/>
          <p:nvPr/>
        </p:nvGrpSpPr>
        <p:grpSpPr>
          <a:xfrm>
            <a:off x="7360162" y="3886200"/>
            <a:ext cx="859544" cy="599400"/>
            <a:chOff x="3448650" y="3247350"/>
            <a:chExt cx="2248350" cy="599400"/>
          </a:xfrm>
        </p:grpSpPr>
        <p:sp>
          <p:nvSpPr>
            <p:cNvPr id="958" name="Google Shape;958;p29"/>
            <p:cNvSpPr/>
            <p:nvPr/>
          </p:nvSpPr>
          <p:spPr>
            <a:xfrm>
              <a:off x="3448650" y="3247350"/>
              <a:ext cx="22482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9" name="Google Shape;959;p29"/>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960" name="Google Shape;960;p29"/>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961" name="Google Shape;961;p29"/>
          <p:cNvGrpSpPr/>
          <p:nvPr/>
        </p:nvGrpSpPr>
        <p:grpSpPr>
          <a:xfrm>
            <a:off x="1447151" y="4009050"/>
            <a:ext cx="6772487" cy="353700"/>
            <a:chOff x="1447151" y="4009050"/>
            <a:chExt cx="6772487" cy="353700"/>
          </a:xfrm>
        </p:grpSpPr>
        <p:sp>
          <p:nvSpPr>
            <p:cNvPr id="962" name="Google Shape;962;p29"/>
            <p:cNvSpPr txBox="1"/>
            <p:nvPr/>
          </p:nvSpPr>
          <p:spPr>
            <a:xfrm>
              <a:off x="1447151" y="4009050"/>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LOYAL</a:t>
              </a:r>
              <a:endParaRPr sz="1600">
                <a:solidFill>
                  <a:srgbClr val="524A83"/>
                </a:solidFill>
                <a:latin typeface="Barlow"/>
                <a:ea typeface="Barlow"/>
                <a:cs typeface="Barlow"/>
                <a:sym typeface="Barlow"/>
              </a:endParaRPr>
            </a:p>
          </p:txBody>
        </p:sp>
        <p:sp>
          <p:nvSpPr>
            <p:cNvPr id="963" name="Google Shape;963;p29"/>
            <p:cNvSpPr txBox="1"/>
            <p:nvPr/>
          </p:nvSpPr>
          <p:spPr>
            <a:xfrm>
              <a:off x="3934975" y="400905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UN-</a:t>
              </a:r>
              <a:endParaRPr sz="1600">
                <a:solidFill>
                  <a:srgbClr val="524A83"/>
                </a:solidFill>
                <a:latin typeface="Barlow"/>
                <a:ea typeface="Barlow"/>
                <a:cs typeface="Barlow"/>
                <a:sym typeface="Barlow"/>
              </a:endParaRPr>
            </a:p>
          </p:txBody>
        </p:sp>
        <p:sp>
          <p:nvSpPr>
            <p:cNvPr id="964" name="Google Shape;964;p29"/>
            <p:cNvSpPr txBox="1"/>
            <p:nvPr/>
          </p:nvSpPr>
          <p:spPr>
            <a:xfrm>
              <a:off x="5076725" y="400905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IR-</a:t>
              </a:r>
              <a:endParaRPr sz="1600">
                <a:solidFill>
                  <a:srgbClr val="524A83"/>
                </a:solidFill>
                <a:latin typeface="Barlow"/>
                <a:ea typeface="Barlow"/>
                <a:cs typeface="Barlow"/>
                <a:sym typeface="Barlow"/>
              </a:endParaRPr>
            </a:p>
          </p:txBody>
        </p:sp>
        <p:sp>
          <p:nvSpPr>
            <p:cNvPr id="965" name="Google Shape;965;p29"/>
            <p:cNvSpPr txBox="1"/>
            <p:nvPr/>
          </p:nvSpPr>
          <p:spPr>
            <a:xfrm>
              <a:off x="6218438" y="400905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IM-</a:t>
              </a:r>
              <a:endParaRPr sz="1600">
                <a:solidFill>
                  <a:srgbClr val="524A83"/>
                </a:solidFill>
                <a:latin typeface="Barlow"/>
                <a:ea typeface="Barlow"/>
                <a:cs typeface="Barlow"/>
                <a:sym typeface="Barlow"/>
              </a:endParaRPr>
            </a:p>
          </p:txBody>
        </p:sp>
        <p:sp>
          <p:nvSpPr>
            <p:cNvPr id="966" name="Google Shape;966;p29"/>
            <p:cNvSpPr txBox="1"/>
            <p:nvPr/>
          </p:nvSpPr>
          <p:spPr>
            <a:xfrm>
              <a:off x="7360138" y="4009050"/>
              <a:ext cx="8595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DIS-</a:t>
              </a:r>
              <a:endParaRPr sz="1600">
                <a:solidFill>
                  <a:srgbClr val="524A83"/>
                </a:solidFill>
                <a:latin typeface="Barlow"/>
                <a:ea typeface="Barlow"/>
                <a:cs typeface="Barlow"/>
                <a:sym typeface="Barlow"/>
              </a:endParaRPr>
            </a:p>
          </p:txBody>
        </p:sp>
      </p:grpSp>
      <p:grpSp>
        <p:nvGrpSpPr>
          <p:cNvPr id="967" name="Google Shape;967;p29"/>
          <p:cNvGrpSpPr/>
          <p:nvPr/>
        </p:nvGrpSpPr>
        <p:grpSpPr>
          <a:xfrm>
            <a:off x="127339" y="296958"/>
            <a:ext cx="8815444" cy="4555971"/>
            <a:chOff x="127339" y="296958"/>
            <a:chExt cx="8815444" cy="4555971"/>
          </a:xfrm>
        </p:grpSpPr>
        <p:grpSp>
          <p:nvGrpSpPr>
            <p:cNvPr id="968" name="Google Shape;968;p29"/>
            <p:cNvGrpSpPr/>
            <p:nvPr/>
          </p:nvGrpSpPr>
          <p:grpSpPr>
            <a:xfrm>
              <a:off x="8166339" y="4564631"/>
              <a:ext cx="192515" cy="288298"/>
              <a:chOff x="1459800" y="1512500"/>
              <a:chExt cx="131625" cy="197100"/>
            </a:xfrm>
          </p:grpSpPr>
          <p:sp>
            <p:nvSpPr>
              <p:cNvPr id="969" name="Google Shape;969;p29"/>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9"/>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9"/>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9"/>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29"/>
            <p:cNvGrpSpPr/>
            <p:nvPr/>
          </p:nvGrpSpPr>
          <p:grpSpPr>
            <a:xfrm>
              <a:off x="8558254" y="296958"/>
              <a:ext cx="192516" cy="227716"/>
              <a:chOff x="1824250" y="1008625"/>
              <a:chExt cx="144250" cy="170625"/>
            </a:xfrm>
          </p:grpSpPr>
          <p:sp>
            <p:nvSpPr>
              <p:cNvPr id="974" name="Google Shape;974;p29"/>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9"/>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 name="Google Shape;976;p29"/>
            <p:cNvGrpSpPr/>
            <p:nvPr/>
          </p:nvGrpSpPr>
          <p:grpSpPr>
            <a:xfrm>
              <a:off x="285713" y="3525622"/>
              <a:ext cx="288484" cy="322665"/>
              <a:chOff x="4791500" y="4541438"/>
              <a:chExt cx="163225" cy="182575"/>
            </a:xfrm>
          </p:grpSpPr>
          <p:sp>
            <p:nvSpPr>
              <p:cNvPr id="977" name="Google Shape;977;p29"/>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9"/>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29"/>
            <p:cNvGrpSpPr/>
            <p:nvPr/>
          </p:nvGrpSpPr>
          <p:grpSpPr>
            <a:xfrm rot="-9469889">
              <a:off x="8521150" y="2605171"/>
              <a:ext cx="339522" cy="501735"/>
              <a:chOff x="2013050" y="3113925"/>
              <a:chExt cx="415410" cy="714951"/>
            </a:xfrm>
          </p:grpSpPr>
          <p:sp>
            <p:nvSpPr>
              <p:cNvPr id="980" name="Google Shape;980;p29"/>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9"/>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9"/>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9"/>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9"/>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9"/>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9"/>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9"/>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9"/>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9"/>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9"/>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29"/>
            <p:cNvGrpSpPr/>
            <p:nvPr/>
          </p:nvGrpSpPr>
          <p:grpSpPr>
            <a:xfrm rot="-1597285">
              <a:off x="242715" y="755429"/>
              <a:ext cx="274711" cy="579956"/>
              <a:chOff x="304040" y="3020774"/>
              <a:chExt cx="274707" cy="579948"/>
            </a:xfrm>
          </p:grpSpPr>
          <p:sp>
            <p:nvSpPr>
              <p:cNvPr id="992" name="Google Shape;992;p29"/>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9"/>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9"/>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9"/>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99" name="Google Shape;999;p29"/>
          <p:cNvSpPr/>
          <p:nvPr/>
        </p:nvSpPr>
        <p:spPr>
          <a:xfrm>
            <a:off x="4012050" y="1802025"/>
            <a:ext cx="704400" cy="689400"/>
          </a:xfrm>
          <a:prstGeom prst="ellipse">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3" name="Shape 1003"/>
        <p:cNvGrpSpPr/>
        <p:nvPr/>
      </p:nvGrpSpPr>
      <p:grpSpPr>
        <a:xfrm>
          <a:off x="0" y="0"/>
          <a:ext cx="0" cy="0"/>
          <a:chOff x="0" y="0"/>
          <a:chExt cx="0" cy="0"/>
        </a:xfrm>
      </p:grpSpPr>
      <p:sp>
        <p:nvSpPr>
          <p:cNvPr id="1004" name="Google Shape;1004;p30"/>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005" name="Google Shape;1005;p30"/>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Fill in the gaps with the verbs </a:t>
            </a:r>
            <a:r>
              <a:rPr b="1" lang="en" sz="1600">
                <a:solidFill>
                  <a:srgbClr val="524A83"/>
                </a:solidFill>
                <a:latin typeface="Barlow"/>
                <a:ea typeface="Barlow"/>
                <a:cs typeface="Barlow"/>
                <a:sym typeface="Barlow"/>
              </a:rPr>
              <a:t>bring</a:t>
            </a:r>
            <a:r>
              <a:rPr lang="en" sz="1600">
                <a:solidFill>
                  <a:srgbClr val="524A83"/>
                </a:solidFill>
                <a:latin typeface="Barlow"/>
                <a:ea typeface="Barlow"/>
                <a:cs typeface="Barlow"/>
                <a:sym typeface="Barlow"/>
              </a:rPr>
              <a:t> or </a:t>
            </a:r>
            <a:r>
              <a:rPr b="1" lang="en" sz="1600">
                <a:solidFill>
                  <a:srgbClr val="524A83"/>
                </a:solidFill>
                <a:latin typeface="Barlow"/>
                <a:ea typeface="Barlow"/>
                <a:cs typeface="Barlow"/>
                <a:sym typeface="Barlow"/>
              </a:rPr>
              <a:t>take</a:t>
            </a:r>
            <a:endParaRPr b="1" sz="1600">
              <a:solidFill>
                <a:srgbClr val="524A83"/>
              </a:solidFill>
              <a:latin typeface="Barlow"/>
              <a:ea typeface="Barlow"/>
              <a:cs typeface="Barlow"/>
              <a:sym typeface="Barlow"/>
            </a:endParaRPr>
          </a:p>
        </p:txBody>
      </p:sp>
      <p:grpSp>
        <p:nvGrpSpPr>
          <p:cNvPr id="1006" name="Google Shape;1006;p30"/>
          <p:cNvGrpSpPr/>
          <p:nvPr/>
        </p:nvGrpSpPr>
        <p:grpSpPr>
          <a:xfrm>
            <a:off x="923400" y="1848950"/>
            <a:ext cx="7298860" cy="599400"/>
            <a:chOff x="923400" y="408925"/>
            <a:chExt cx="7298860" cy="599400"/>
          </a:xfrm>
        </p:grpSpPr>
        <p:sp>
          <p:nvSpPr>
            <p:cNvPr id="1007" name="Google Shape;1007;p30"/>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0"/>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09" name="Google Shape;1009;p30"/>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10" name="Google Shape;1010;p30"/>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11" name="Google Shape;1011;p30"/>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1012" name="Google Shape;1012;p30"/>
          <p:cNvSpPr txBox="1"/>
          <p:nvPr/>
        </p:nvSpPr>
        <p:spPr>
          <a:xfrm>
            <a:off x="1532775" y="1978050"/>
            <a:ext cx="60777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Can you </a:t>
            </a:r>
            <a:r>
              <a:rPr lang="en">
                <a:solidFill>
                  <a:schemeClr val="dk1"/>
                </a:solidFill>
                <a:latin typeface="Barlow"/>
                <a:ea typeface="Barlow"/>
                <a:cs typeface="Barlow"/>
                <a:sym typeface="Barlow"/>
              </a:rPr>
              <a:t>_________ </a:t>
            </a:r>
            <a:r>
              <a:rPr lang="en">
                <a:solidFill>
                  <a:srgbClr val="524A83"/>
                </a:solidFill>
                <a:latin typeface="Barlow"/>
                <a:ea typeface="Barlow"/>
                <a:cs typeface="Barlow"/>
                <a:sym typeface="Barlow"/>
              </a:rPr>
              <a:t>the book to Tim, please?</a:t>
            </a:r>
            <a:endParaRPr>
              <a:solidFill>
                <a:srgbClr val="524A83"/>
              </a:solidFill>
              <a:latin typeface="Barlow"/>
              <a:ea typeface="Barlow"/>
              <a:cs typeface="Barlow"/>
              <a:sym typeface="Barlow"/>
            </a:endParaRPr>
          </a:p>
        </p:txBody>
      </p:sp>
      <p:grpSp>
        <p:nvGrpSpPr>
          <p:cNvPr id="1013" name="Google Shape;1013;p30"/>
          <p:cNvGrpSpPr/>
          <p:nvPr/>
        </p:nvGrpSpPr>
        <p:grpSpPr>
          <a:xfrm>
            <a:off x="923400" y="2554971"/>
            <a:ext cx="7298860" cy="599400"/>
            <a:chOff x="923400" y="408925"/>
            <a:chExt cx="7298860" cy="599400"/>
          </a:xfrm>
        </p:grpSpPr>
        <p:sp>
          <p:nvSpPr>
            <p:cNvPr id="1014" name="Google Shape;1014;p30"/>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0"/>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6" name="Google Shape;1016;p30"/>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17" name="Google Shape;1017;p30"/>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18" name="Google Shape;1018;p30"/>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1019" name="Google Shape;1019;p30"/>
          <p:cNvSpPr txBox="1"/>
          <p:nvPr/>
        </p:nvSpPr>
        <p:spPr>
          <a:xfrm>
            <a:off x="1532775" y="2677821"/>
            <a:ext cx="60777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Don't forget to </a:t>
            </a:r>
            <a:r>
              <a:rPr lang="en">
                <a:solidFill>
                  <a:schemeClr val="dk1"/>
                </a:solidFill>
                <a:latin typeface="Barlow"/>
                <a:ea typeface="Barlow"/>
                <a:cs typeface="Barlow"/>
                <a:sym typeface="Barlow"/>
              </a:rPr>
              <a:t>_________ </a:t>
            </a:r>
            <a:r>
              <a:rPr lang="en">
                <a:solidFill>
                  <a:srgbClr val="524A83"/>
                </a:solidFill>
                <a:latin typeface="Barlow"/>
                <a:ea typeface="Barlow"/>
                <a:cs typeface="Barlow"/>
                <a:sym typeface="Barlow"/>
              </a:rPr>
              <a:t>something to eat</a:t>
            </a:r>
            <a:endParaRPr>
              <a:solidFill>
                <a:srgbClr val="524A83"/>
              </a:solidFill>
              <a:latin typeface="Barlow"/>
              <a:ea typeface="Barlow"/>
              <a:cs typeface="Barlow"/>
              <a:sym typeface="Barlow"/>
            </a:endParaRPr>
          </a:p>
        </p:txBody>
      </p:sp>
      <p:grpSp>
        <p:nvGrpSpPr>
          <p:cNvPr id="1020" name="Google Shape;1020;p30"/>
          <p:cNvGrpSpPr/>
          <p:nvPr/>
        </p:nvGrpSpPr>
        <p:grpSpPr>
          <a:xfrm>
            <a:off x="923400" y="3260992"/>
            <a:ext cx="7298860" cy="599400"/>
            <a:chOff x="923400" y="408925"/>
            <a:chExt cx="7298860" cy="599400"/>
          </a:xfrm>
        </p:grpSpPr>
        <p:sp>
          <p:nvSpPr>
            <p:cNvPr id="1021" name="Google Shape;1021;p30"/>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0"/>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3" name="Google Shape;1023;p30"/>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24" name="Google Shape;1024;p30"/>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25" name="Google Shape;1025;p30"/>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1026" name="Google Shape;1026;p30"/>
          <p:cNvSpPr txBox="1"/>
          <p:nvPr/>
        </p:nvSpPr>
        <p:spPr>
          <a:xfrm>
            <a:off x="1532775" y="3383867"/>
            <a:ext cx="60777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_________ </a:t>
            </a:r>
            <a:r>
              <a:rPr lang="en">
                <a:solidFill>
                  <a:srgbClr val="524A83"/>
                </a:solidFill>
                <a:latin typeface="Barlow"/>
                <a:ea typeface="Barlow"/>
                <a:cs typeface="Barlow"/>
                <a:sym typeface="Barlow"/>
              </a:rPr>
              <a:t>this shirt to the closet, please</a:t>
            </a:r>
            <a:endParaRPr>
              <a:solidFill>
                <a:srgbClr val="524A83"/>
              </a:solidFill>
              <a:latin typeface="Barlow"/>
              <a:ea typeface="Barlow"/>
              <a:cs typeface="Barlow"/>
              <a:sym typeface="Barlow"/>
            </a:endParaRPr>
          </a:p>
        </p:txBody>
      </p:sp>
      <p:grpSp>
        <p:nvGrpSpPr>
          <p:cNvPr id="1027" name="Google Shape;1027;p30"/>
          <p:cNvGrpSpPr/>
          <p:nvPr/>
        </p:nvGrpSpPr>
        <p:grpSpPr>
          <a:xfrm>
            <a:off x="923400" y="3967013"/>
            <a:ext cx="7298860" cy="599400"/>
            <a:chOff x="923400" y="408925"/>
            <a:chExt cx="7298860" cy="599400"/>
          </a:xfrm>
        </p:grpSpPr>
        <p:sp>
          <p:nvSpPr>
            <p:cNvPr id="1028" name="Google Shape;1028;p30"/>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0"/>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0" name="Google Shape;1030;p30"/>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31" name="Google Shape;1031;p30"/>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032" name="Google Shape;1032;p30"/>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1033" name="Google Shape;1033;p30"/>
          <p:cNvSpPr txBox="1"/>
          <p:nvPr/>
        </p:nvSpPr>
        <p:spPr>
          <a:xfrm>
            <a:off x="1532775" y="4089875"/>
            <a:ext cx="60777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You don’t need to </a:t>
            </a:r>
            <a:r>
              <a:rPr lang="en">
                <a:solidFill>
                  <a:srgbClr val="524A83"/>
                </a:solidFill>
                <a:latin typeface="Barlow"/>
                <a:ea typeface="Barlow"/>
                <a:cs typeface="Barlow"/>
                <a:sym typeface="Barlow"/>
              </a:rPr>
              <a:t>_________ it seriously</a:t>
            </a:r>
            <a:endParaRPr>
              <a:solidFill>
                <a:srgbClr val="524A83"/>
              </a:solidFill>
              <a:latin typeface="Barlow"/>
              <a:ea typeface="Barlow"/>
              <a:cs typeface="Barlow"/>
              <a:sym typeface="Barlow"/>
            </a:endParaRPr>
          </a:p>
        </p:txBody>
      </p:sp>
      <p:grpSp>
        <p:nvGrpSpPr>
          <p:cNvPr id="1034" name="Google Shape;1034;p30"/>
          <p:cNvGrpSpPr/>
          <p:nvPr/>
        </p:nvGrpSpPr>
        <p:grpSpPr>
          <a:xfrm>
            <a:off x="439131" y="408933"/>
            <a:ext cx="8504164" cy="4157504"/>
            <a:chOff x="439131" y="408933"/>
            <a:chExt cx="8504164" cy="4157504"/>
          </a:xfrm>
        </p:grpSpPr>
        <p:grpSp>
          <p:nvGrpSpPr>
            <p:cNvPr id="1035" name="Google Shape;1035;p30"/>
            <p:cNvGrpSpPr/>
            <p:nvPr/>
          </p:nvGrpSpPr>
          <p:grpSpPr>
            <a:xfrm>
              <a:off x="8750779" y="408933"/>
              <a:ext cx="192516" cy="227716"/>
              <a:chOff x="1824250" y="1008625"/>
              <a:chExt cx="144250" cy="170625"/>
            </a:xfrm>
          </p:grpSpPr>
          <p:sp>
            <p:nvSpPr>
              <p:cNvPr id="1036" name="Google Shape;1036;p30"/>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0"/>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8" name="Google Shape;1038;p30"/>
            <p:cNvGrpSpPr/>
            <p:nvPr/>
          </p:nvGrpSpPr>
          <p:grpSpPr>
            <a:xfrm>
              <a:off x="439131" y="626968"/>
              <a:ext cx="623101" cy="503533"/>
              <a:chOff x="2977700" y="3322575"/>
              <a:chExt cx="833803" cy="777898"/>
            </a:xfrm>
          </p:grpSpPr>
          <p:sp>
            <p:nvSpPr>
              <p:cNvPr id="1039" name="Google Shape;1039;p30"/>
              <p:cNvSpPr/>
              <p:nvPr/>
            </p:nvSpPr>
            <p:spPr>
              <a:xfrm>
                <a:off x="3418111" y="3348301"/>
                <a:ext cx="162024" cy="183486"/>
              </a:xfrm>
              <a:custGeom>
                <a:rect b="b" l="l" r="r" t="t"/>
                <a:pathLst>
                  <a:path extrusionOk="0" h="1077" w="951">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0"/>
              <p:cNvSpPr/>
              <p:nvPr/>
            </p:nvSpPr>
            <p:spPr>
              <a:xfrm>
                <a:off x="3012967" y="3494136"/>
                <a:ext cx="789336" cy="585212"/>
              </a:xfrm>
              <a:custGeom>
                <a:rect b="b" l="l" r="r" t="t"/>
                <a:pathLst>
                  <a:path extrusionOk="0" h="3435" w="4633">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0"/>
              <p:cNvSpPr/>
              <p:nvPr/>
            </p:nvSpPr>
            <p:spPr>
              <a:xfrm>
                <a:off x="3005130" y="3491921"/>
                <a:ext cx="763610" cy="586405"/>
              </a:xfrm>
              <a:custGeom>
                <a:rect b="b" l="l" r="r" t="t"/>
                <a:pathLst>
                  <a:path extrusionOk="0" h="3442" w="4482">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0"/>
              <p:cNvSpPr/>
              <p:nvPr/>
            </p:nvSpPr>
            <p:spPr>
              <a:xfrm>
                <a:off x="3565824" y="3597208"/>
                <a:ext cx="96431" cy="94724"/>
              </a:xfrm>
              <a:custGeom>
                <a:rect b="b" l="l" r="r" t="t"/>
                <a:pathLst>
                  <a:path extrusionOk="0" h="556" w="566">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0"/>
              <p:cNvSpPr/>
              <p:nvPr/>
            </p:nvSpPr>
            <p:spPr>
              <a:xfrm>
                <a:off x="3537372" y="3715273"/>
                <a:ext cx="170372" cy="270714"/>
              </a:xfrm>
              <a:custGeom>
                <a:rect b="b" l="l" r="r" t="t"/>
                <a:pathLst>
                  <a:path extrusionOk="0" h="1589" w="100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0"/>
              <p:cNvSpPr/>
              <p:nvPr/>
            </p:nvSpPr>
            <p:spPr>
              <a:xfrm>
                <a:off x="2977700" y="3322575"/>
                <a:ext cx="833803" cy="777898"/>
              </a:xfrm>
              <a:custGeom>
                <a:rect b="b" l="l" r="r" t="t"/>
                <a:pathLst>
                  <a:path extrusionOk="0" h="4566" w="4894">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0"/>
              <p:cNvSpPr/>
              <p:nvPr/>
            </p:nvSpPr>
            <p:spPr>
              <a:xfrm>
                <a:off x="3224910" y="3655985"/>
                <a:ext cx="48556" cy="47362"/>
              </a:xfrm>
              <a:custGeom>
                <a:rect b="b" l="l" r="r" t="t"/>
                <a:pathLst>
                  <a:path extrusionOk="0" h="278" w="285">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0"/>
              <p:cNvSpPr/>
              <p:nvPr/>
            </p:nvSpPr>
            <p:spPr>
              <a:xfrm>
                <a:off x="3485408" y="3702666"/>
                <a:ext cx="50771" cy="49236"/>
              </a:xfrm>
              <a:custGeom>
                <a:rect b="b" l="l" r="r" t="t"/>
                <a:pathLst>
                  <a:path extrusionOk="0" h="289" w="298">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0"/>
              <p:cNvSpPr/>
              <p:nvPr/>
            </p:nvSpPr>
            <p:spPr>
              <a:xfrm>
                <a:off x="3333266" y="3668933"/>
                <a:ext cx="77008" cy="45488"/>
              </a:xfrm>
              <a:custGeom>
                <a:rect b="b" l="l" r="r" t="t"/>
                <a:pathLst>
                  <a:path extrusionOk="0" h="267" w="452">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30"/>
            <p:cNvGrpSpPr/>
            <p:nvPr/>
          </p:nvGrpSpPr>
          <p:grpSpPr>
            <a:xfrm>
              <a:off x="8462288" y="4243772"/>
              <a:ext cx="288484" cy="322665"/>
              <a:chOff x="4791500" y="4541438"/>
              <a:chExt cx="163225" cy="182575"/>
            </a:xfrm>
          </p:grpSpPr>
          <p:sp>
            <p:nvSpPr>
              <p:cNvPr id="1049" name="Google Shape;1049;p30"/>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0"/>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grpSp>
        <p:nvGrpSpPr>
          <p:cNvPr id="1055" name="Google Shape;1055;p31"/>
          <p:cNvGrpSpPr/>
          <p:nvPr/>
        </p:nvGrpSpPr>
        <p:grpSpPr>
          <a:xfrm>
            <a:off x="839950" y="3871656"/>
            <a:ext cx="7382299" cy="667672"/>
            <a:chOff x="839950" y="3871656"/>
            <a:chExt cx="7382299" cy="667672"/>
          </a:xfrm>
        </p:grpSpPr>
        <p:grpSp>
          <p:nvGrpSpPr>
            <p:cNvPr id="1056" name="Google Shape;1056;p31"/>
            <p:cNvGrpSpPr/>
            <p:nvPr/>
          </p:nvGrpSpPr>
          <p:grpSpPr>
            <a:xfrm>
              <a:off x="839950" y="3871656"/>
              <a:ext cx="1738649" cy="667672"/>
              <a:chOff x="3448650" y="3247350"/>
              <a:chExt cx="2248350" cy="599400"/>
            </a:xfrm>
          </p:grpSpPr>
          <p:sp>
            <p:nvSpPr>
              <p:cNvPr id="1057" name="Google Shape;1057;p31"/>
              <p:cNvSpPr/>
              <p:nvPr/>
            </p:nvSpPr>
            <p:spPr>
              <a:xfrm>
                <a:off x="3448650" y="3247350"/>
                <a:ext cx="2248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58" name="Google Shape;1058;p31"/>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1059" name="Google Shape;1059;p31"/>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1060" name="Google Shape;1060;p31"/>
            <p:cNvGrpSpPr/>
            <p:nvPr/>
          </p:nvGrpSpPr>
          <p:grpSpPr>
            <a:xfrm>
              <a:off x="2721167" y="3871656"/>
              <a:ext cx="1738649" cy="667672"/>
              <a:chOff x="3448650" y="3247350"/>
              <a:chExt cx="2248350" cy="599400"/>
            </a:xfrm>
          </p:grpSpPr>
          <p:sp>
            <p:nvSpPr>
              <p:cNvPr id="1061" name="Google Shape;1061;p31"/>
              <p:cNvSpPr/>
              <p:nvPr/>
            </p:nvSpPr>
            <p:spPr>
              <a:xfrm>
                <a:off x="3448650" y="3247350"/>
                <a:ext cx="22482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2" name="Google Shape;1062;p31"/>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1063" name="Google Shape;1063;p31"/>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1064" name="Google Shape;1064;p31"/>
            <p:cNvGrpSpPr/>
            <p:nvPr/>
          </p:nvGrpSpPr>
          <p:grpSpPr>
            <a:xfrm>
              <a:off x="4602383" y="3871656"/>
              <a:ext cx="1738649" cy="667672"/>
              <a:chOff x="3448650" y="3247350"/>
              <a:chExt cx="2248350" cy="599400"/>
            </a:xfrm>
          </p:grpSpPr>
          <p:sp>
            <p:nvSpPr>
              <p:cNvPr id="1065" name="Google Shape;1065;p31"/>
              <p:cNvSpPr/>
              <p:nvPr/>
            </p:nvSpPr>
            <p:spPr>
              <a:xfrm>
                <a:off x="3448650" y="3247350"/>
                <a:ext cx="2248200" cy="5994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66" name="Google Shape;1066;p31"/>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1067" name="Google Shape;1067;p31"/>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nvGrpSpPr>
            <p:cNvPr id="1068" name="Google Shape;1068;p31"/>
            <p:cNvGrpSpPr/>
            <p:nvPr/>
          </p:nvGrpSpPr>
          <p:grpSpPr>
            <a:xfrm>
              <a:off x="6483600" y="3871656"/>
              <a:ext cx="1738649" cy="667672"/>
              <a:chOff x="3448650" y="3247350"/>
              <a:chExt cx="2248350" cy="599400"/>
            </a:xfrm>
          </p:grpSpPr>
          <p:sp>
            <p:nvSpPr>
              <p:cNvPr id="1069" name="Google Shape;1069;p31"/>
              <p:cNvSpPr/>
              <p:nvPr/>
            </p:nvSpPr>
            <p:spPr>
              <a:xfrm>
                <a:off x="3448650" y="3247350"/>
                <a:ext cx="22482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0" name="Google Shape;1070;p31"/>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1071" name="Google Shape;1071;p31"/>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grpSp>
      <p:grpSp>
        <p:nvGrpSpPr>
          <p:cNvPr id="1072" name="Google Shape;1072;p31"/>
          <p:cNvGrpSpPr/>
          <p:nvPr/>
        </p:nvGrpSpPr>
        <p:grpSpPr>
          <a:xfrm>
            <a:off x="5465856" y="1130500"/>
            <a:ext cx="2756477" cy="599400"/>
            <a:chOff x="3448650" y="3247350"/>
            <a:chExt cx="2248350" cy="599400"/>
          </a:xfrm>
        </p:grpSpPr>
        <p:sp>
          <p:nvSpPr>
            <p:cNvPr id="1073" name="Google Shape;1073;p31"/>
            <p:cNvSpPr/>
            <p:nvPr/>
          </p:nvSpPr>
          <p:spPr>
            <a:xfrm>
              <a:off x="3448650" y="3247350"/>
              <a:ext cx="2248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4" name="Google Shape;1074;p31"/>
            <p:cNvCxnSpPr/>
            <p:nvPr/>
          </p:nvCxnSpPr>
          <p:spPr>
            <a:xfrm>
              <a:off x="3448800" y="3754250"/>
              <a:ext cx="2248200" cy="0"/>
            </a:xfrm>
            <a:prstGeom prst="straightConnector1">
              <a:avLst/>
            </a:prstGeom>
            <a:noFill/>
            <a:ln cap="flat" cmpd="sng" w="9525">
              <a:solidFill>
                <a:srgbClr val="ECECEC"/>
              </a:solidFill>
              <a:prstDash val="solid"/>
              <a:round/>
              <a:headEnd len="med" w="med" type="none"/>
              <a:tailEnd len="med" w="med" type="none"/>
            </a:ln>
          </p:spPr>
        </p:cxnSp>
        <p:cxnSp>
          <p:nvCxnSpPr>
            <p:cNvPr id="1075" name="Google Shape;1075;p31"/>
            <p:cNvCxnSpPr/>
            <p:nvPr/>
          </p:nvCxnSpPr>
          <p:spPr>
            <a:xfrm>
              <a:off x="3448800" y="3339850"/>
              <a:ext cx="2248200" cy="0"/>
            </a:xfrm>
            <a:prstGeom prst="straightConnector1">
              <a:avLst/>
            </a:prstGeom>
            <a:noFill/>
            <a:ln cap="flat" cmpd="sng" w="9525">
              <a:solidFill>
                <a:srgbClr val="ECECEC"/>
              </a:solidFill>
              <a:prstDash val="solid"/>
              <a:round/>
              <a:headEnd len="med" w="med" type="none"/>
              <a:tailEnd len="med" w="med" type="none"/>
            </a:ln>
          </p:spPr>
        </p:cxnSp>
      </p:grpSp>
      <p:sp>
        <p:nvSpPr>
          <p:cNvPr id="1076" name="Google Shape;1076;p31"/>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pSp>
        <p:nvGrpSpPr>
          <p:cNvPr id="1077" name="Google Shape;1077;p31"/>
          <p:cNvGrpSpPr/>
          <p:nvPr/>
        </p:nvGrpSpPr>
        <p:grpSpPr>
          <a:xfrm>
            <a:off x="1313125" y="2214768"/>
            <a:ext cx="792300" cy="1333024"/>
            <a:chOff x="840000" y="1905226"/>
            <a:chExt cx="792300" cy="1333024"/>
          </a:xfrm>
        </p:grpSpPr>
        <p:sp>
          <p:nvSpPr>
            <p:cNvPr id="1078" name="Google Shape;1078;p31"/>
            <p:cNvSpPr/>
            <p:nvPr/>
          </p:nvSpPr>
          <p:spPr>
            <a:xfrm>
              <a:off x="840000" y="2445950"/>
              <a:ext cx="792300" cy="792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9" name="Google Shape;1079;p31"/>
            <p:cNvGrpSpPr/>
            <p:nvPr/>
          </p:nvGrpSpPr>
          <p:grpSpPr>
            <a:xfrm>
              <a:off x="923393" y="1905226"/>
              <a:ext cx="625505" cy="540731"/>
              <a:chOff x="3501706" y="1183114"/>
              <a:chExt cx="625505" cy="540731"/>
            </a:xfrm>
          </p:grpSpPr>
          <p:sp>
            <p:nvSpPr>
              <p:cNvPr id="1080" name="Google Shape;1080;p31"/>
              <p:cNvSpPr/>
              <p:nvPr/>
            </p:nvSpPr>
            <p:spPr>
              <a:xfrm>
                <a:off x="3525887" y="1183114"/>
                <a:ext cx="601324" cy="540731"/>
              </a:xfrm>
              <a:custGeom>
                <a:rect b="b" l="l" r="r" t="t"/>
                <a:pathLst>
                  <a:path extrusionOk="0" h="11628" w="12931">
                    <a:moveTo>
                      <a:pt x="6868" y="0"/>
                    </a:moveTo>
                    <a:cubicBezTo>
                      <a:pt x="6736" y="0"/>
                      <a:pt x="6556" y="0"/>
                      <a:pt x="6372" y="7"/>
                    </a:cubicBezTo>
                    <a:cubicBezTo>
                      <a:pt x="6097" y="20"/>
                      <a:pt x="5804" y="38"/>
                      <a:pt x="5515" y="99"/>
                    </a:cubicBezTo>
                    <a:cubicBezTo>
                      <a:pt x="5389" y="126"/>
                      <a:pt x="5263" y="160"/>
                      <a:pt x="5148" y="194"/>
                    </a:cubicBezTo>
                    <a:cubicBezTo>
                      <a:pt x="5008" y="235"/>
                      <a:pt x="4899" y="269"/>
                      <a:pt x="4801" y="306"/>
                    </a:cubicBezTo>
                    <a:cubicBezTo>
                      <a:pt x="4695" y="344"/>
                      <a:pt x="4590" y="388"/>
                      <a:pt x="4488" y="432"/>
                    </a:cubicBezTo>
                    <a:lnTo>
                      <a:pt x="4433" y="452"/>
                    </a:lnTo>
                    <a:cubicBezTo>
                      <a:pt x="4304" y="507"/>
                      <a:pt x="4165" y="568"/>
                      <a:pt x="4008" y="633"/>
                    </a:cubicBezTo>
                    <a:cubicBezTo>
                      <a:pt x="3882" y="687"/>
                      <a:pt x="3766" y="745"/>
                      <a:pt x="3654" y="803"/>
                    </a:cubicBezTo>
                    <a:cubicBezTo>
                      <a:pt x="3559" y="857"/>
                      <a:pt x="3464" y="912"/>
                      <a:pt x="3372" y="966"/>
                    </a:cubicBezTo>
                    <a:lnTo>
                      <a:pt x="3338" y="986"/>
                    </a:lnTo>
                    <a:lnTo>
                      <a:pt x="3256" y="1034"/>
                    </a:lnTo>
                    <a:cubicBezTo>
                      <a:pt x="3144" y="1099"/>
                      <a:pt x="3031" y="1167"/>
                      <a:pt x="2920" y="1239"/>
                    </a:cubicBezTo>
                    <a:cubicBezTo>
                      <a:pt x="2868" y="1269"/>
                      <a:pt x="2818" y="1303"/>
                      <a:pt x="2766" y="1337"/>
                    </a:cubicBezTo>
                    <a:lnTo>
                      <a:pt x="2736" y="1358"/>
                    </a:lnTo>
                    <a:cubicBezTo>
                      <a:pt x="2664" y="1408"/>
                      <a:pt x="2593" y="1460"/>
                      <a:pt x="2511" y="1524"/>
                    </a:cubicBezTo>
                    <a:cubicBezTo>
                      <a:pt x="2453" y="1568"/>
                      <a:pt x="2392" y="1612"/>
                      <a:pt x="2337" y="1660"/>
                    </a:cubicBezTo>
                    <a:cubicBezTo>
                      <a:pt x="2284" y="1708"/>
                      <a:pt x="2226" y="1755"/>
                      <a:pt x="2171" y="1803"/>
                    </a:cubicBezTo>
                    <a:cubicBezTo>
                      <a:pt x="2124" y="1843"/>
                      <a:pt x="2072" y="1884"/>
                      <a:pt x="2025" y="1925"/>
                    </a:cubicBezTo>
                    <a:cubicBezTo>
                      <a:pt x="1977" y="1963"/>
                      <a:pt x="1933" y="2000"/>
                      <a:pt x="1888" y="2038"/>
                    </a:cubicBezTo>
                    <a:cubicBezTo>
                      <a:pt x="1848" y="2072"/>
                      <a:pt x="1800" y="2113"/>
                      <a:pt x="1756" y="2157"/>
                    </a:cubicBezTo>
                    <a:cubicBezTo>
                      <a:pt x="1712" y="2201"/>
                      <a:pt x="1671" y="2245"/>
                      <a:pt x="1630" y="2289"/>
                    </a:cubicBezTo>
                    <a:cubicBezTo>
                      <a:pt x="1549" y="2385"/>
                      <a:pt x="1457" y="2484"/>
                      <a:pt x="1375" y="2586"/>
                    </a:cubicBezTo>
                    <a:cubicBezTo>
                      <a:pt x="1266" y="2715"/>
                      <a:pt x="1171" y="2854"/>
                      <a:pt x="1100" y="2960"/>
                    </a:cubicBezTo>
                    <a:cubicBezTo>
                      <a:pt x="1045" y="3038"/>
                      <a:pt x="998" y="3123"/>
                      <a:pt x="950" y="3208"/>
                    </a:cubicBezTo>
                    <a:cubicBezTo>
                      <a:pt x="937" y="3231"/>
                      <a:pt x="919" y="3259"/>
                      <a:pt x="905" y="3283"/>
                    </a:cubicBezTo>
                    <a:cubicBezTo>
                      <a:pt x="852" y="3374"/>
                      <a:pt x="797" y="3480"/>
                      <a:pt x="739" y="3613"/>
                    </a:cubicBezTo>
                    <a:cubicBezTo>
                      <a:pt x="671" y="3766"/>
                      <a:pt x="610" y="3919"/>
                      <a:pt x="555" y="4065"/>
                    </a:cubicBezTo>
                    <a:cubicBezTo>
                      <a:pt x="511" y="4187"/>
                      <a:pt x="470" y="4307"/>
                      <a:pt x="433" y="4426"/>
                    </a:cubicBezTo>
                    <a:cubicBezTo>
                      <a:pt x="403" y="4534"/>
                      <a:pt x="375" y="4654"/>
                      <a:pt x="348" y="4790"/>
                    </a:cubicBezTo>
                    <a:cubicBezTo>
                      <a:pt x="331" y="4872"/>
                      <a:pt x="317" y="4953"/>
                      <a:pt x="310" y="5035"/>
                    </a:cubicBezTo>
                    <a:cubicBezTo>
                      <a:pt x="307" y="5045"/>
                      <a:pt x="301" y="5058"/>
                      <a:pt x="296" y="5068"/>
                    </a:cubicBezTo>
                    <a:cubicBezTo>
                      <a:pt x="283" y="5120"/>
                      <a:pt x="266" y="5174"/>
                      <a:pt x="249" y="5228"/>
                    </a:cubicBezTo>
                    <a:cubicBezTo>
                      <a:pt x="243" y="5249"/>
                      <a:pt x="239" y="5266"/>
                      <a:pt x="232" y="5286"/>
                    </a:cubicBezTo>
                    <a:cubicBezTo>
                      <a:pt x="219" y="5330"/>
                      <a:pt x="205" y="5374"/>
                      <a:pt x="194" y="5419"/>
                    </a:cubicBezTo>
                    <a:lnTo>
                      <a:pt x="167" y="5538"/>
                    </a:lnTo>
                    <a:lnTo>
                      <a:pt x="141" y="5660"/>
                    </a:lnTo>
                    <a:cubicBezTo>
                      <a:pt x="133" y="5701"/>
                      <a:pt x="127" y="5742"/>
                      <a:pt x="120" y="5779"/>
                    </a:cubicBezTo>
                    <a:cubicBezTo>
                      <a:pt x="117" y="5797"/>
                      <a:pt x="117" y="5814"/>
                      <a:pt x="113" y="5828"/>
                    </a:cubicBezTo>
                    <a:cubicBezTo>
                      <a:pt x="59" y="6164"/>
                      <a:pt x="28" y="6443"/>
                      <a:pt x="18" y="6708"/>
                    </a:cubicBezTo>
                    <a:lnTo>
                      <a:pt x="15" y="6776"/>
                    </a:lnTo>
                    <a:cubicBezTo>
                      <a:pt x="7" y="6882"/>
                      <a:pt x="4" y="6991"/>
                      <a:pt x="1" y="7099"/>
                    </a:cubicBezTo>
                    <a:cubicBezTo>
                      <a:pt x="1" y="7181"/>
                      <a:pt x="1" y="7249"/>
                      <a:pt x="4" y="7313"/>
                    </a:cubicBezTo>
                    <a:cubicBezTo>
                      <a:pt x="7" y="7379"/>
                      <a:pt x="15" y="7446"/>
                      <a:pt x="18" y="7511"/>
                    </a:cubicBezTo>
                    <a:lnTo>
                      <a:pt x="21" y="7517"/>
                    </a:lnTo>
                    <a:cubicBezTo>
                      <a:pt x="31" y="7637"/>
                      <a:pt x="45" y="7756"/>
                      <a:pt x="62" y="7872"/>
                    </a:cubicBezTo>
                    <a:lnTo>
                      <a:pt x="65" y="7909"/>
                    </a:lnTo>
                    <a:cubicBezTo>
                      <a:pt x="76" y="7994"/>
                      <a:pt x="89" y="8079"/>
                      <a:pt x="109" y="8191"/>
                    </a:cubicBezTo>
                    <a:cubicBezTo>
                      <a:pt x="120" y="8232"/>
                      <a:pt x="130" y="8277"/>
                      <a:pt x="141" y="8318"/>
                    </a:cubicBezTo>
                    <a:cubicBezTo>
                      <a:pt x="144" y="8338"/>
                      <a:pt x="150" y="8358"/>
                      <a:pt x="154" y="8379"/>
                    </a:cubicBezTo>
                    <a:cubicBezTo>
                      <a:pt x="164" y="8420"/>
                      <a:pt x="178" y="8464"/>
                      <a:pt x="191" y="8505"/>
                    </a:cubicBezTo>
                    <a:cubicBezTo>
                      <a:pt x="202" y="8528"/>
                      <a:pt x="208" y="8549"/>
                      <a:pt x="215" y="8572"/>
                    </a:cubicBezTo>
                    <a:cubicBezTo>
                      <a:pt x="225" y="8613"/>
                      <a:pt x="243" y="8657"/>
                      <a:pt x="260" y="8698"/>
                    </a:cubicBezTo>
                    <a:cubicBezTo>
                      <a:pt x="270" y="8718"/>
                      <a:pt x="276" y="8742"/>
                      <a:pt x="283" y="8763"/>
                    </a:cubicBezTo>
                    <a:cubicBezTo>
                      <a:pt x="307" y="8828"/>
                      <a:pt x="337" y="8892"/>
                      <a:pt x="368" y="8957"/>
                    </a:cubicBezTo>
                    <a:cubicBezTo>
                      <a:pt x="378" y="8984"/>
                      <a:pt x="392" y="9012"/>
                      <a:pt x="403" y="9035"/>
                    </a:cubicBezTo>
                    <a:cubicBezTo>
                      <a:pt x="423" y="9079"/>
                      <a:pt x="447" y="9120"/>
                      <a:pt x="467" y="9161"/>
                    </a:cubicBezTo>
                    <a:cubicBezTo>
                      <a:pt x="477" y="9175"/>
                      <a:pt x="484" y="9191"/>
                      <a:pt x="491" y="9208"/>
                    </a:cubicBezTo>
                    <a:cubicBezTo>
                      <a:pt x="613" y="9436"/>
                      <a:pt x="773" y="9637"/>
                      <a:pt x="940" y="9841"/>
                    </a:cubicBezTo>
                    <a:lnTo>
                      <a:pt x="950" y="9852"/>
                    </a:lnTo>
                    <a:cubicBezTo>
                      <a:pt x="984" y="9892"/>
                      <a:pt x="1021" y="9937"/>
                      <a:pt x="1059" y="9981"/>
                    </a:cubicBezTo>
                    <a:cubicBezTo>
                      <a:pt x="1072" y="9994"/>
                      <a:pt x="1086" y="10012"/>
                      <a:pt x="1100" y="10028"/>
                    </a:cubicBezTo>
                    <a:cubicBezTo>
                      <a:pt x="1154" y="10089"/>
                      <a:pt x="1212" y="10154"/>
                      <a:pt x="1270" y="10212"/>
                    </a:cubicBezTo>
                    <a:cubicBezTo>
                      <a:pt x="1457" y="10395"/>
                      <a:pt x="1684" y="10535"/>
                      <a:pt x="1902" y="10671"/>
                    </a:cubicBezTo>
                    <a:lnTo>
                      <a:pt x="1923" y="10681"/>
                    </a:lnTo>
                    <a:cubicBezTo>
                      <a:pt x="1957" y="10706"/>
                      <a:pt x="1995" y="10726"/>
                      <a:pt x="2031" y="10742"/>
                    </a:cubicBezTo>
                    <a:cubicBezTo>
                      <a:pt x="2045" y="10750"/>
                      <a:pt x="2056" y="10756"/>
                      <a:pt x="2069" y="10763"/>
                    </a:cubicBezTo>
                    <a:cubicBezTo>
                      <a:pt x="2086" y="10773"/>
                      <a:pt x="2103" y="10783"/>
                      <a:pt x="2117" y="10790"/>
                    </a:cubicBezTo>
                    <a:cubicBezTo>
                      <a:pt x="2154" y="10811"/>
                      <a:pt x="2191" y="10831"/>
                      <a:pt x="2226" y="10848"/>
                    </a:cubicBezTo>
                    <a:lnTo>
                      <a:pt x="2229" y="10852"/>
                    </a:lnTo>
                    <a:cubicBezTo>
                      <a:pt x="2351" y="10913"/>
                      <a:pt x="2480" y="10974"/>
                      <a:pt x="2610" y="11032"/>
                    </a:cubicBezTo>
                    <a:cubicBezTo>
                      <a:pt x="2777" y="11106"/>
                      <a:pt x="2943" y="11175"/>
                      <a:pt x="3086" y="11232"/>
                    </a:cubicBezTo>
                    <a:cubicBezTo>
                      <a:pt x="3317" y="11324"/>
                      <a:pt x="3569" y="11392"/>
                      <a:pt x="3835" y="11436"/>
                    </a:cubicBezTo>
                    <a:cubicBezTo>
                      <a:pt x="3872" y="11444"/>
                      <a:pt x="3913" y="11447"/>
                      <a:pt x="3950" y="11453"/>
                    </a:cubicBezTo>
                    <a:cubicBezTo>
                      <a:pt x="4045" y="11471"/>
                      <a:pt x="4141" y="11484"/>
                      <a:pt x="4236" y="11497"/>
                    </a:cubicBezTo>
                    <a:lnTo>
                      <a:pt x="4334" y="11511"/>
                    </a:lnTo>
                    <a:cubicBezTo>
                      <a:pt x="4467" y="11532"/>
                      <a:pt x="4600" y="11549"/>
                      <a:pt x="4733" y="11566"/>
                    </a:cubicBezTo>
                    <a:cubicBezTo>
                      <a:pt x="4862" y="11579"/>
                      <a:pt x="4998" y="11593"/>
                      <a:pt x="5171" y="11607"/>
                    </a:cubicBezTo>
                    <a:cubicBezTo>
                      <a:pt x="5267" y="11617"/>
                      <a:pt x="5365" y="11620"/>
                      <a:pt x="5460" y="11624"/>
                    </a:cubicBezTo>
                    <a:cubicBezTo>
                      <a:pt x="5494" y="11624"/>
                      <a:pt x="5529" y="11627"/>
                      <a:pt x="5562" y="11627"/>
                    </a:cubicBezTo>
                    <a:lnTo>
                      <a:pt x="5947" y="11627"/>
                    </a:lnTo>
                    <a:cubicBezTo>
                      <a:pt x="6202" y="11627"/>
                      <a:pt x="6471" y="11617"/>
                      <a:pt x="6743" y="11604"/>
                    </a:cubicBezTo>
                    <a:cubicBezTo>
                      <a:pt x="6845" y="11600"/>
                      <a:pt x="6981" y="11590"/>
                      <a:pt x="7121" y="11573"/>
                    </a:cubicBezTo>
                    <a:cubicBezTo>
                      <a:pt x="7148" y="11573"/>
                      <a:pt x="7175" y="11569"/>
                      <a:pt x="7202" y="11566"/>
                    </a:cubicBezTo>
                    <a:cubicBezTo>
                      <a:pt x="7273" y="11559"/>
                      <a:pt x="7345" y="11549"/>
                      <a:pt x="7413" y="11538"/>
                    </a:cubicBezTo>
                    <a:lnTo>
                      <a:pt x="7433" y="11535"/>
                    </a:lnTo>
                    <a:lnTo>
                      <a:pt x="7624" y="11505"/>
                    </a:lnTo>
                    <a:cubicBezTo>
                      <a:pt x="7900" y="11461"/>
                      <a:pt x="8175" y="11403"/>
                      <a:pt x="8430" y="11348"/>
                    </a:cubicBezTo>
                    <a:cubicBezTo>
                      <a:pt x="8460" y="11342"/>
                      <a:pt x="8491" y="11334"/>
                      <a:pt x="8522" y="11331"/>
                    </a:cubicBezTo>
                    <a:cubicBezTo>
                      <a:pt x="8607" y="11311"/>
                      <a:pt x="8696" y="11293"/>
                      <a:pt x="8784" y="11273"/>
                    </a:cubicBezTo>
                    <a:cubicBezTo>
                      <a:pt x="8815" y="11263"/>
                      <a:pt x="8845" y="11257"/>
                      <a:pt x="8876" y="11249"/>
                    </a:cubicBezTo>
                    <a:cubicBezTo>
                      <a:pt x="8967" y="11226"/>
                      <a:pt x="9063" y="11205"/>
                      <a:pt x="9154" y="11178"/>
                    </a:cubicBezTo>
                    <a:cubicBezTo>
                      <a:pt x="9236" y="11155"/>
                      <a:pt x="9318" y="11127"/>
                      <a:pt x="9396" y="11103"/>
                    </a:cubicBezTo>
                    <a:cubicBezTo>
                      <a:pt x="9437" y="11093"/>
                      <a:pt x="9474" y="11079"/>
                      <a:pt x="9515" y="11062"/>
                    </a:cubicBezTo>
                    <a:cubicBezTo>
                      <a:pt x="9532" y="11056"/>
                      <a:pt x="9550" y="11048"/>
                      <a:pt x="9567" y="11042"/>
                    </a:cubicBezTo>
                    <a:cubicBezTo>
                      <a:pt x="9699" y="10998"/>
                      <a:pt x="9821" y="10946"/>
                      <a:pt x="9961" y="10889"/>
                    </a:cubicBezTo>
                    <a:cubicBezTo>
                      <a:pt x="10087" y="10838"/>
                      <a:pt x="10226" y="10780"/>
                      <a:pt x="10363" y="10719"/>
                    </a:cubicBezTo>
                    <a:lnTo>
                      <a:pt x="10383" y="10709"/>
                    </a:lnTo>
                    <a:cubicBezTo>
                      <a:pt x="10461" y="10671"/>
                      <a:pt x="10542" y="10630"/>
                      <a:pt x="10621" y="10590"/>
                    </a:cubicBezTo>
                    <a:cubicBezTo>
                      <a:pt x="10746" y="10518"/>
                      <a:pt x="10866" y="10433"/>
                      <a:pt x="10958" y="10368"/>
                    </a:cubicBezTo>
                    <a:cubicBezTo>
                      <a:pt x="10975" y="10355"/>
                      <a:pt x="10995" y="10338"/>
                      <a:pt x="11016" y="10324"/>
                    </a:cubicBezTo>
                    <a:cubicBezTo>
                      <a:pt x="11073" y="10283"/>
                      <a:pt x="11138" y="10236"/>
                      <a:pt x="11195" y="10191"/>
                    </a:cubicBezTo>
                    <a:lnTo>
                      <a:pt x="11379" y="10042"/>
                    </a:lnTo>
                    <a:cubicBezTo>
                      <a:pt x="11478" y="9960"/>
                      <a:pt x="11573" y="9875"/>
                      <a:pt x="11662" y="9790"/>
                    </a:cubicBezTo>
                    <a:cubicBezTo>
                      <a:pt x="11743" y="9715"/>
                      <a:pt x="11839" y="9624"/>
                      <a:pt x="11924" y="9514"/>
                    </a:cubicBezTo>
                    <a:cubicBezTo>
                      <a:pt x="11999" y="9423"/>
                      <a:pt x="12067" y="9327"/>
                      <a:pt x="12131" y="9236"/>
                    </a:cubicBezTo>
                    <a:cubicBezTo>
                      <a:pt x="12203" y="9130"/>
                      <a:pt x="12271" y="9021"/>
                      <a:pt x="12332" y="8913"/>
                    </a:cubicBezTo>
                    <a:lnTo>
                      <a:pt x="12338" y="8905"/>
                    </a:lnTo>
                    <a:cubicBezTo>
                      <a:pt x="12400" y="8800"/>
                      <a:pt x="12468" y="8688"/>
                      <a:pt x="12522" y="8576"/>
                    </a:cubicBezTo>
                    <a:cubicBezTo>
                      <a:pt x="12600" y="8420"/>
                      <a:pt x="12652" y="8277"/>
                      <a:pt x="12682" y="8140"/>
                    </a:cubicBezTo>
                    <a:cubicBezTo>
                      <a:pt x="12706" y="8038"/>
                      <a:pt x="12726" y="7933"/>
                      <a:pt x="12747" y="7834"/>
                    </a:cubicBezTo>
                    <a:lnTo>
                      <a:pt x="12760" y="7766"/>
                    </a:lnTo>
                    <a:cubicBezTo>
                      <a:pt x="12781" y="7644"/>
                      <a:pt x="12808" y="7514"/>
                      <a:pt x="12828" y="7379"/>
                    </a:cubicBezTo>
                    <a:cubicBezTo>
                      <a:pt x="12853" y="7242"/>
                      <a:pt x="12869" y="7103"/>
                      <a:pt x="12886" y="6966"/>
                    </a:cubicBezTo>
                    <a:lnTo>
                      <a:pt x="12897" y="6899"/>
                    </a:lnTo>
                    <a:cubicBezTo>
                      <a:pt x="12910" y="6787"/>
                      <a:pt x="12917" y="6668"/>
                      <a:pt x="12924" y="6511"/>
                    </a:cubicBezTo>
                    <a:cubicBezTo>
                      <a:pt x="12927" y="6409"/>
                      <a:pt x="12930" y="6310"/>
                      <a:pt x="12927" y="6208"/>
                    </a:cubicBezTo>
                    <a:cubicBezTo>
                      <a:pt x="12924" y="6126"/>
                      <a:pt x="12920" y="6038"/>
                      <a:pt x="12907" y="5933"/>
                    </a:cubicBezTo>
                    <a:cubicBezTo>
                      <a:pt x="12897" y="5844"/>
                      <a:pt x="12886" y="5759"/>
                      <a:pt x="12873" y="5674"/>
                    </a:cubicBezTo>
                    <a:lnTo>
                      <a:pt x="12849" y="5552"/>
                    </a:lnTo>
                    <a:lnTo>
                      <a:pt x="12828" y="5426"/>
                    </a:lnTo>
                    <a:cubicBezTo>
                      <a:pt x="12822" y="5382"/>
                      <a:pt x="12812" y="5338"/>
                      <a:pt x="12801" y="5297"/>
                    </a:cubicBezTo>
                    <a:cubicBezTo>
                      <a:pt x="12798" y="5280"/>
                      <a:pt x="12795" y="5263"/>
                      <a:pt x="12791" y="5245"/>
                    </a:cubicBezTo>
                    <a:cubicBezTo>
                      <a:pt x="12737" y="4997"/>
                      <a:pt x="12665" y="4746"/>
                      <a:pt x="12597" y="4504"/>
                    </a:cubicBezTo>
                    <a:lnTo>
                      <a:pt x="12587" y="4470"/>
                    </a:lnTo>
                    <a:cubicBezTo>
                      <a:pt x="12573" y="4426"/>
                      <a:pt x="12556" y="4378"/>
                      <a:pt x="12539" y="4334"/>
                    </a:cubicBezTo>
                    <a:cubicBezTo>
                      <a:pt x="12533" y="4313"/>
                      <a:pt x="12526" y="4293"/>
                      <a:pt x="12519" y="4272"/>
                    </a:cubicBezTo>
                    <a:cubicBezTo>
                      <a:pt x="12498" y="4215"/>
                      <a:pt x="12478" y="4164"/>
                      <a:pt x="12458" y="4116"/>
                    </a:cubicBezTo>
                    <a:cubicBezTo>
                      <a:pt x="12448" y="4093"/>
                      <a:pt x="12440" y="4068"/>
                      <a:pt x="12431" y="4048"/>
                    </a:cubicBezTo>
                    <a:cubicBezTo>
                      <a:pt x="12407" y="3987"/>
                      <a:pt x="12383" y="3922"/>
                      <a:pt x="12352" y="3861"/>
                    </a:cubicBezTo>
                    <a:lnTo>
                      <a:pt x="12305" y="3762"/>
                    </a:lnTo>
                    <a:lnTo>
                      <a:pt x="12257" y="3660"/>
                    </a:lnTo>
                    <a:cubicBezTo>
                      <a:pt x="12236" y="3616"/>
                      <a:pt x="12213" y="3572"/>
                      <a:pt x="12189" y="3531"/>
                    </a:cubicBezTo>
                    <a:cubicBezTo>
                      <a:pt x="12179" y="3507"/>
                      <a:pt x="12165" y="3484"/>
                      <a:pt x="12155" y="3463"/>
                    </a:cubicBezTo>
                    <a:cubicBezTo>
                      <a:pt x="12134" y="3422"/>
                      <a:pt x="12111" y="3385"/>
                      <a:pt x="12090" y="3344"/>
                    </a:cubicBezTo>
                    <a:lnTo>
                      <a:pt x="12067" y="3303"/>
                    </a:lnTo>
                    <a:lnTo>
                      <a:pt x="12053" y="3283"/>
                    </a:lnTo>
                    <a:cubicBezTo>
                      <a:pt x="11999" y="3181"/>
                      <a:pt x="11941" y="3079"/>
                      <a:pt x="11880" y="2980"/>
                    </a:cubicBezTo>
                    <a:lnTo>
                      <a:pt x="11849" y="2929"/>
                    </a:lnTo>
                    <a:lnTo>
                      <a:pt x="11767" y="2793"/>
                    </a:lnTo>
                    <a:cubicBezTo>
                      <a:pt x="11754" y="2776"/>
                      <a:pt x="11743" y="2755"/>
                      <a:pt x="11730" y="2738"/>
                    </a:cubicBezTo>
                    <a:cubicBezTo>
                      <a:pt x="11723" y="2732"/>
                      <a:pt x="11720" y="2721"/>
                      <a:pt x="11713" y="2715"/>
                    </a:cubicBezTo>
                    <a:cubicBezTo>
                      <a:pt x="11706" y="2705"/>
                      <a:pt x="11702" y="2694"/>
                      <a:pt x="11696" y="2688"/>
                    </a:cubicBezTo>
                    <a:cubicBezTo>
                      <a:pt x="11685" y="2670"/>
                      <a:pt x="11672" y="2650"/>
                      <a:pt x="11658" y="2633"/>
                    </a:cubicBezTo>
                    <a:cubicBezTo>
                      <a:pt x="11560" y="2501"/>
                      <a:pt x="11465" y="2378"/>
                      <a:pt x="11369" y="2259"/>
                    </a:cubicBezTo>
                    <a:cubicBezTo>
                      <a:pt x="11223" y="2079"/>
                      <a:pt x="11046" y="1864"/>
                      <a:pt x="10856" y="1660"/>
                    </a:cubicBezTo>
                    <a:lnTo>
                      <a:pt x="10825" y="1630"/>
                    </a:lnTo>
                    <a:cubicBezTo>
                      <a:pt x="10743" y="1545"/>
                      <a:pt x="10658" y="1456"/>
                      <a:pt x="10573" y="1371"/>
                    </a:cubicBezTo>
                    <a:lnTo>
                      <a:pt x="10546" y="1344"/>
                    </a:lnTo>
                    <a:cubicBezTo>
                      <a:pt x="10506" y="1306"/>
                      <a:pt x="10465" y="1265"/>
                      <a:pt x="10424" y="1228"/>
                    </a:cubicBezTo>
                    <a:cubicBezTo>
                      <a:pt x="10369" y="1177"/>
                      <a:pt x="10315" y="1129"/>
                      <a:pt x="10270" y="1092"/>
                    </a:cubicBezTo>
                    <a:cubicBezTo>
                      <a:pt x="10209" y="1044"/>
                      <a:pt x="10148" y="997"/>
                      <a:pt x="10087" y="953"/>
                    </a:cubicBezTo>
                    <a:lnTo>
                      <a:pt x="10057" y="929"/>
                    </a:lnTo>
                    <a:cubicBezTo>
                      <a:pt x="10002" y="892"/>
                      <a:pt x="9947" y="854"/>
                      <a:pt x="9897" y="820"/>
                    </a:cubicBezTo>
                    <a:lnTo>
                      <a:pt x="9893" y="820"/>
                    </a:lnTo>
                    <a:cubicBezTo>
                      <a:pt x="9856" y="796"/>
                      <a:pt x="9821" y="776"/>
                      <a:pt x="9784" y="755"/>
                    </a:cubicBezTo>
                    <a:cubicBezTo>
                      <a:pt x="9767" y="745"/>
                      <a:pt x="9750" y="735"/>
                      <a:pt x="9730" y="721"/>
                    </a:cubicBezTo>
                    <a:cubicBezTo>
                      <a:pt x="9679" y="691"/>
                      <a:pt x="9624" y="660"/>
                      <a:pt x="9570" y="629"/>
                    </a:cubicBezTo>
                    <a:lnTo>
                      <a:pt x="9532" y="606"/>
                    </a:lnTo>
                    <a:cubicBezTo>
                      <a:pt x="9492" y="582"/>
                      <a:pt x="9447" y="558"/>
                      <a:pt x="9403" y="534"/>
                    </a:cubicBezTo>
                    <a:cubicBezTo>
                      <a:pt x="9345" y="504"/>
                      <a:pt x="9287" y="476"/>
                      <a:pt x="9220" y="446"/>
                    </a:cubicBezTo>
                    <a:cubicBezTo>
                      <a:pt x="9145" y="408"/>
                      <a:pt x="9060" y="371"/>
                      <a:pt x="8964" y="333"/>
                    </a:cubicBezTo>
                    <a:cubicBezTo>
                      <a:pt x="8900" y="309"/>
                      <a:pt x="8832" y="286"/>
                      <a:pt x="8767" y="262"/>
                    </a:cubicBezTo>
                    <a:cubicBezTo>
                      <a:pt x="8542" y="187"/>
                      <a:pt x="8301" y="129"/>
                      <a:pt x="8046" y="85"/>
                    </a:cubicBezTo>
                    <a:cubicBezTo>
                      <a:pt x="7971" y="75"/>
                      <a:pt x="7896" y="61"/>
                      <a:pt x="7821" y="51"/>
                    </a:cubicBezTo>
                    <a:cubicBezTo>
                      <a:pt x="7774" y="44"/>
                      <a:pt x="7722" y="38"/>
                      <a:pt x="7664" y="31"/>
                    </a:cubicBezTo>
                    <a:cubicBezTo>
                      <a:pt x="7655" y="27"/>
                      <a:pt x="7641" y="27"/>
                      <a:pt x="7631" y="24"/>
                    </a:cubicBezTo>
                    <a:cubicBezTo>
                      <a:pt x="7607" y="20"/>
                      <a:pt x="7583" y="17"/>
                      <a:pt x="7559" y="17"/>
                    </a:cubicBezTo>
                    <a:cubicBezTo>
                      <a:pt x="7542" y="14"/>
                      <a:pt x="7526" y="14"/>
                      <a:pt x="7509" y="14"/>
                    </a:cubicBezTo>
                    <a:cubicBezTo>
                      <a:pt x="7464" y="7"/>
                      <a:pt x="7416" y="3"/>
                      <a:pt x="7369" y="3"/>
                    </a:cubicBezTo>
                    <a:lnTo>
                      <a:pt x="7322" y="3"/>
                    </a:lnTo>
                    <a:cubicBezTo>
                      <a:pt x="7273" y="0"/>
                      <a:pt x="7223" y="0"/>
                      <a:pt x="7171"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1"/>
              <p:cNvSpPr/>
              <p:nvPr/>
            </p:nvSpPr>
            <p:spPr>
              <a:xfrm>
                <a:off x="3880234" y="1218223"/>
                <a:ext cx="215167" cy="355651"/>
              </a:xfrm>
              <a:custGeom>
                <a:rect b="b" l="l" r="r" t="t"/>
                <a:pathLst>
                  <a:path extrusionOk="0" h="7648" w="4627">
                    <a:moveTo>
                      <a:pt x="191" y="0"/>
                    </a:moveTo>
                    <a:cubicBezTo>
                      <a:pt x="151" y="0"/>
                      <a:pt x="106" y="17"/>
                      <a:pt x="79" y="41"/>
                    </a:cubicBezTo>
                    <a:cubicBezTo>
                      <a:pt x="41" y="72"/>
                      <a:pt x="14" y="116"/>
                      <a:pt x="8" y="163"/>
                    </a:cubicBezTo>
                    <a:cubicBezTo>
                      <a:pt x="0" y="211"/>
                      <a:pt x="18" y="262"/>
                      <a:pt x="49" y="303"/>
                    </a:cubicBezTo>
                    <a:cubicBezTo>
                      <a:pt x="58" y="313"/>
                      <a:pt x="69" y="324"/>
                      <a:pt x="82" y="337"/>
                    </a:cubicBezTo>
                    <a:cubicBezTo>
                      <a:pt x="106" y="358"/>
                      <a:pt x="137" y="368"/>
                      <a:pt x="171" y="374"/>
                    </a:cubicBezTo>
                    <a:cubicBezTo>
                      <a:pt x="249" y="395"/>
                      <a:pt x="330" y="422"/>
                      <a:pt x="409" y="446"/>
                    </a:cubicBezTo>
                    <a:cubicBezTo>
                      <a:pt x="470" y="463"/>
                      <a:pt x="531" y="490"/>
                      <a:pt x="592" y="510"/>
                    </a:cubicBezTo>
                    <a:cubicBezTo>
                      <a:pt x="654" y="534"/>
                      <a:pt x="711" y="562"/>
                      <a:pt x="773" y="589"/>
                    </a:cubicBezTo>
                    <a:cubicBezTo>
                      <a:pt x="824" y="613"/>
                      <a:pt x="875" y="639"/>
                      <a:pt x="922" y="667"/>
                    </a:cubicBezTo>
                    <a:cubicBezTo>
                      <a:pt x="1018" y="725"/>
                      <a:pt x="1113" y="782"/>
                      <a:pt x="1201" y="848"/>
                    </a:cubicBezTo>
                    <a:cubicBezTo>
                      <a:pt x="1307" y="925"/>
                      <a:pt x="1412" y="1000"/>
                      <a:pt x="1511" y="1085"/>
                    </a:cubicBezTo>
                    <a:cubicBezTo>
                      <a:pt x="1613" y="1174"/>
                      <a:pt x="1715" y="1262"/>
                      <a:pt x="1817" y="1351"/>
                    </a:cubicBezTo>
                    <a:cubicBezTo>
                      <a:pt x="1916" y="1443"/>
                      <a:pt x="2011" y="1534"/>
                      <a:pt x="2106" y="1626"/>
                    </a:cubicBezTo>
                    <a:cubicBezTo>
                      <a:pt x="2151" y="1667"/>
                      <a:pt x="2195" y="1708"/>
                      <a:pt x="2236" y="1752"/>
                    </a:cubicBezTo>
                    <a:cubicBezTo>
                      <a:pt x="2283" y="1800"/>
                      <a:pt x="2327" y="1848"/>
                      <a:pt x="2371" y="1895"/>
                    </a:cubicBezTo>
                    <a:cubicBezTo>
                      <a:pt x="2419" y="1942"/>
                      <a:pt x="2460" y="1994"/>
                      <a:pt x="2504" y="2041"/>
                    </a:cubicBezTo>
                    <a:cubicBezTo>
                      <a:pt x="2586" y="2137"/>
                      <a:pt x="2664" y="2236"/>
                      <a:pt x="2739" y="2333"/>
                    </a:cubicBezTo>
                    <a:cubicBezTo>
                      <a:pt x="2814" y="2429"/>
                      <a:pt x="2881" y="2528"/>
                      <a:pt x="2947" y="2630"/>
                    </a:cubicBezTo>
                    <a:cubicBezTo>
                      <a:pt x="3018" y="2732"/>
                      <a:pt x="3090" y="2837"/>
                      <a:pt x="3154" y="2943"/>
                    </a:cubicBezTo>
                    <a:cubicBezTo>
                      <a:pt x="3184" y="2997"/>
                      <a:pt x="3215" y="3048"/>
                      <a:pt x="3246" y="3103"/>
                    </a:cubicBezTo>
                    <a:cubicBezTo>
                      <a:pt x="3297" y="3191"/>
                      <a:pt x="3348" y="3276"/>
                      <a:pt x="3392" y="3368"/>
                    </a:cubicBezTo>
                    <a:cubicBezTo>
                      <a:pt x="3423" y="3426"/>
                      <a:pt x="3450" y="3484"/>
                      <a:pt x="3477" y="3545"/>
                    </a:cubicBezTo>
                    <a:cubicBezTo>
                      <a:pt x="3508" y="3603"/>
                      <a:pt x="3539" y="3664"/>
                      <a:pt x="3562" y="3725"/>
                    </a:cubicBezTo>
                    <a:cubicBezTo>
                      <a:pt x="3613" y="3848"/>
                      <a:pt x="3664" y="3974"/>
                      <a:pt x="3712" y="4099"/>
                    </a:cubicBezTo>
                    <a:cubicBezTo>
                      <a:pt x="3756" y="4211"/>
                      <a:pt x="3790" y="4330"/>
                      <a:pt x="3824" y="4446"/>
                    </a:cubicBezTo>
                    <a:cubicBezTo>
                      <a:pt x="3851" y="4542"/>
                      <a:pt x="3878" y="4640"/>
                      <a:pt x="3899" y="4739"/>
                    </a:cubicBezTo>
                    <a:cubicBezTo>
                      <a:pt x="3926" y="4868"/>
                      <a:pt x="3953" y="5001"/>
                      <a:pt x="3977" y="5134"/>
                    </a:cubicBezTo>
                    <a:cubicBezTo>
                      <a:pt x="4001" y="5259"/>
                      <a:pt x="4004" y="5388"/>
                      <a:pt x="4015" y="5517"/>
                    </a:cubicBezTo>
                    <a:cubicBezTo>
                      <a:pt x="4021" y="5640"/>
                      <a:pt x="4021" y="5766"/>
                      <a:pt x="4024" y="5889"/>
                    </a:cubicBezTo>
                    <a:lnTo>
                      <a:pt x="4024" y="5926"/>
                    </a:lnTo>
                    <a:cubicBezTo>
                      <a:pt x="4021" y="6042"/>
                      <a:pt x="4021" y="6158"/>
                      <a:pt x="4001" y="6273"/>
                    </a:cubicBezTo>
                    <a:cubicBezTo>
                      <a:pt x="3980" y="6392"/>
                      <a:pt x="3953" y="6511"/>
                      <a:pt x="3933" y="6630"/>
                    </a:cubicBezTo>
                    <a:cubicBezTo>
                      <a:pt x="3913" y="6749"/>
                      <a:pt x="3895" y="6865"/>
                      <a:pt x="3878" y="6984"/>
                    </a:cubicBezTo>
                    <a:cubicBezTo>
                      <a:pt x="3872" y="7045"/>
                      <a:pt x="3861" y="7103"/>
                      <a:pt x="3858" y="7164"/>
                    </a:cubicBezTo>
                    <a:cubicBezTo>
                      <a:pt x="3851" y="7229"/>
                      <a:pt x="3837" y="7293"/>
                      <a:pt x="3831" y="7358"/>
                    </a:cubicBezTo>
                    <a:cubicBezTo>
                      <a:pt x="3814" y="7470"/>
                      <a:pt x="3878" y="7583"/>
                      <a:pt x="3984" y="7627"/>
                    </a:cubicBezTo>
                    <a:cubicBezTo>
                      <a:pt x="4016" y="7641"/>
                      <a:pt x="4050" y="7647"/>
                      <a:pt x="4084" y="7647"/>
                    </a:cubicBezTo>
                    <a:cubicBezTo>
                      <a:pt x="4118" y="7647"/>
                      <a:pt x="4152" y="7641"/>
                      <a:pt x="4184" y="7627"/>
                    </a:cubicBezTo>
                    <a:cubicBezTo>
                      <a:pt x="4242" y="7603"/>
                      <a:pt x="4300" y="7552"/>
                      <a:pt x="4321" y="7491"/>
                    </a:cubicBezTo>
                    <a:cubicBezTo>
                      <a:pt x="4331" y="7453"/>
                      <a:pt x="4344" y="7420"/>
                      <a:pt x="4358" y="7385"/>
                    </a:cubicBezTo>
                    <a:cubicBezTo>
                      <a:pt x="4368" y="7358"/>
                      <a:pt x="4385" y="7334"/>
                      <a:pt x="4396" y="7310"/>
                    </a:cubicBezTo>
                    <a:cubicBezTo>
                      <a:pt x="4433" y="7225"/>
                      <a:pt x="4453" y="7140"/>
                      <a:pt x="4478" y="7056"/>
                    </a:cubicBezTo>
                    <a:cubicBezTo>
                      <a:pt x="4504" y="6933"/>
                      <a:pt x="4525" y="6811"/>
                      <a:pt x="4545" y="6688"/>
                    </a:cubicBezTo>
                    <a:cubicBezTo>
                      <a:pt x="4555" y="6627"/>
                      <a:pt x="4569" y="6569"/>
                      <a:pt x="4580" y="6508"/>
                    </a:cubicBezTo>
                    <a:cubicBezTo>
                      <a:pt x="4589" y="6450"/>
                      <a:pt x="4607" y="6385"/>
                      <a:pt x="4613" y="6324"/>
                    </a:cubicBezTo>
                    <a:lnTo>
                      <a:pt x="4624" y="6222"/>
                    </a:lnTo>
                    <a:lnTo>
                      <a:pt x="4624" y="6123"/>
                    </a:lnTo>
                    <a:cubicBezTo>
                      <a:pt x="4627" y="6038"/>
                      <a:pt x="4627" y="5953"/>
                      <a:pt x="4624" y="5864"/>
                    </a:cubicBezTo>
                    <a:cubicBezTo>
                      <a:pt x="4620" y="5610"/>
                      <a:pt x="4610" y="5354"/>
                      <a:pt x="4580" y="5099"/>
                    </a:cubicBezTo>
                    <a:cubicBezTo>
                      <a:pt x="4572" y="5045"/>
                      <a:pt x="4559" y="4987"/>
                      <a:pt x="4549" y="4933"/>
                    </a:cubicBezTo>
                    <a:cubicBezTo>
                      <a:pt x="4535" y="4864"/>
                      <a:pt x="4522" y="4800"/>
                      <a:pt x="4508" y="4735"/>
                    </a:cubicBezTo>
                    <a:cubicBezTo>
                      <a:pt x="4473" y="4583"/>
                      <a:pt x="4429" y="4432"/>
                      <a:pt x="4389" y="4283"/>
                    </a:cubicBezTo>
                    <a:cubicBezTo>
                      <a:pt x="4318" y="4035"/>
                      <a:pt x="4222" y="3793"/>
                      <a:pt x="4120" y="3555"/>
                    </a:cubicBezTo>
                    <a:cubicBezTo>
                      <a:pt x="4069" y="3440"/>
                      <a:pt x="4011" y="3330"/>
                      <a:pt x="3953" y="3218"/>
                    </a:cubicBezTo>
                    <a:cubicBezTo>
                      <a:pt x="3886" y="3082"/>
                      <a:pt x="3811" y="2950"/>
                      <a:pt x="3732" y="2820"/>
                    </a:cubicBezTo>
                    <a:cubicBezTo>
                      <a:pt x="3603" y="2613"/>
                      <a:pt x="3473" y="2402"/>
                      <a:pt x="3330" y="2205"/>
                    </a:cubicBezTo>
                    <a:cubicBezTo>
                      <a:pt x="3290" y="2147"/>
                      <a:pt x="3249" y="2093"/>
                      <a:pt x="3208" y="2035"/>
                    </a:cubicBezTo>
                    <a:cubicBezTo>
                      <a:pt x="3167" y="1980"/>
                      <a:pt x="3123" y="1929"/>
                      <a:pt x="3079" y="1878"/>
                    </a:cubicBezTo>
                    <a:cubicBezTo>
                      <a:pt x="2997" y="1776"/>
                      <a:pt x="2906" y="1684"/>
                      <a:pt x="2817" y="1589"/>
                    </a:cubicBezTo>
                    <a:cubicBezTo>
                      <a:pt x="2718" y="1487"/>
                      <a:pt x="2610" y="1388"/>
                      <a:pt x="2501" y="1297"/>
                    </a:cubicBezTo>
                    <a:cubicBezTo>
                      <a:pt x="2409" y="1215"/>
                      <a:pt x="2314" y="1137"/>
                      <a:pt x="2219" y="1058"/>
                    </a:cubicBezTo>
                    <a:cubicBezTo>
                      <a:pt x="2120" y="980"/>
                      <a:pt x="2021" y="898"/>
                      <a:pt x="1919" y="823"/>
                    </a:cubicBezTo>
                    <a:cubicBezTo>
                      <a:pt x="1814" y="746"/>
                      <a:pt x="1712" y="667"/>
                      <a:pt x="1600" y="595"/>
                    </a:cubicBezTo>
                    <a:cubicBezTo>
                      <a:pt x="1545" y="558"/>
                      <a:pt x="1494" y="524"/>
                      <a:pt x="1440" y="490"/>
                    </a:cubicBezTo>
                    <a:cubicBezTo>
                      <a:pt x="1378" y="449"/>
                      <a:pt x="1314" y="415"/>
                      <a:pt x="1249" y="381"/>
                    </a:cubicBezTo>
                    <a:cubicBezTo>
                      <a:pt x="1154" y="324"/>
                      <a:pt x="1052" y="279"/>
                      <a:pt x="950" y="235"/>
                    </a:cubicBezTo>
                    <a:cubicBezTo>
                      <a:pt x="898" y="211"/>
                      <a:pt x="845" y="195"/>
                      <a:pt x="790" y="174"/>
                    </a:cubicBezTo>
                    <a:cubicBezTo>
                      <a:pt x="735" y="154"/>
                      <a:pt x="681" y="140"/>
                      <a:pt x="627" y="119"/>
                    </a:cubicBezTo>
                    <a:cubicBezTo>
                      <a:pt x="490" y="75"/>
                      <a:pt x="355" y="38"/>
                      <a:pt x="218" y="3"/>
                    </a:cubicBezTo>
                    <a:cubicBezTo>
                      <a:pt x="212" y="0"/>
                      <a:pt x="201" y="0"/>
                      <a:pt x="19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1"/>
              <p:cNvSpPr/>
              <p:nvPr/>
            </p:nvSpPr>
            <p:spPr>
              <a:xfrm>
                <a:off x="4011044" y="1599774"/>
                <a:ext cx="39760" cy="38318"/>
              </a:xfrm>
              <a:custGeom>
                <a:rect b="b" l="l" r="r" t="t"/>
                <a:pathLst>
                  <a:path extrusionOk="0" h="824" w="855">
                    <a:moveTo>
                      <a:pt x="371" y="0"/>
                    </a:moveTo>
                    <a:cubicBezTo>
                      <a:pt x="297" y="11"/>
                      <a:pt x="232" y="38"/>
                      <a:pt x="171" y="85"/>
                    </a:cubicBezTo>
                    <a:cubicBezTo>
                      <a:pt x="89" y="149"/>
                      <a:pt x="32" y="248"/>
                      <a:pt x="18" y="358"/>
                    </a:cubicBezTo>
                    <a:cubicBezTo>
                      <a:pt x="1" y="466"/>
                      <a:pt x="32" y="578"/>
                      <a:pt x="99" y="667"/>
                    </a:cubicBezTo>
                    <a:cubicBezTo>
                      <a:pt x="126" y="691"/>
                      <a:pt x="150" y="718"/>
                      <a:pt x="178" y="741"/>
                    </a:cubicBezTo>
                    <a:cubicBezTo>
                      <a:pt x="236" y="786"/>
                      <a:pt x="300" y="813"/>
                      <a:pt x="371" y="823"/>
                    </a:cubicBezTo>
                    <a:lnTo>
                      <a:pt x="484" y="823"/>
                    </a:lnTo>
                    <a:cubicBezTo>
                      <a:pt x="558" y="813"/>
                      <a:pt x="624" y="786"/>
                      <a:pt x="685" y="738"/>
                    </a:cubicBezTo>
                    <a:cubicBezTo>
                      <a:pt x="770" y="674"/>
                      <a:pt x="824" y="575"/>
                      <a:pt x="838" y="466"/>
                    </a:cubicBezTo>
                    <a:cubicBezTo>
                      <a:pt x="855" y="358"/>
                      <a:pt x="824" y="245"/>
                      <a:pt x="756" y="157"/>
                    </a:cubicBezTo>
                    <a:cubicBezTo>
                      <a:pt x="729" y="133"/>
                      <a:pt x="705" y="105"/>
                      <a:pt x="678" y="82"/>
                    </a:cubicBezTo>
                    <a:cubicBezTo>
                      <a:pt x="620" y="38"/>
                      <a:pt x="555" y="11"/>
                      <a:pt x="484"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1"/>
              <p:cNvSpPr/>
              <p:nvPr/>
            </p:nvSpPr>
            <p:spPr>
              <a:xfrm>
                <a:off x="3501706" y="1243520"/>
                <a:ext cx="612856" cy="152900"/>
              </a:xfrm>
              <a:custGeom>
                <a:rect b="b" l="l" r="r" t="t"/>
                <a:pathLst>
                  <a:path extrusionOk="0" h="3288" w="13179">
                    <a:moveTo>
                      <a:pt x="12957" y="1"/>
                    </a:moveTo>
                    <a:cubicBezTo>
                      <a:pt x="12818" y="11"/>
                      <a:pt x="12675" y="31"/>
                      <a:pt x="12536" y="51"/>
                    </a:cubicBezTo>
                    <a:cubicBezTo>
                      <a:pt x="12403" y="69"/>
                      <a:pt x="12266" y="89"/>
                      <a:pt x="12134" y="109"/>
                    </a:cubicBezTo>
                    <a:cubicBezTo>
                      <a:pt x="12005" y="130"/>
                      <a:pt x="11875" y="157"/>
                      <a:pt x="11746" y="177"/>
                    </a:cubicBezTo>
                    <a:cubicBezTo>
                      <a:pt x="11604" y="205"/>
                      <a:pt x="11461" y="229"/>
                      <a:pt x="11315" y="255"/>
                    </a:cubicBezTo>
                    <a:cubicBezTo>
                      <a:pt x="11168" y="279"/>
                      <a:pt x="11018" y="307"/>
                      <a:pt x="10872" y="331"/>
                    </a:cubicBezTo>
                    <a:cubicBezTo>
                      <a:pt x="10726" y="354"/>
                      <a:pt x="10580" y="381"/>
                      <a:pt x="10437" y="412"/>
                    </a:cubicBezTo>
                    <a:cubicBezTo>
                      <a:pt x="10172" y="460"/>
                      <a:pt x="9906" y="514"/>
                      <a:pt x="9644" y="565"/>
                    </a:cubicBezTo>
                    <a:cubicBezTo>
                      <a:pt x="9345" y="623"/>
                      <a:pt x="9049" y="681"/>
                      <a:pt x="8753" y="739"/>
                    </a:cubicBezTo>
                    <a:cubicBezTo>
                      <a:pt x="8627" y="762"/>
                      <a:pt x="8501" y="789"/>
                      <a:pt x="8372" y="817"/>
                    </a:cubicBezTo>
                    <a:cubicBezTo>
                      <a:pt x="8260" y="838"/>
                      <a:pt x="8148" y="861"/>
                      <a:pt x="8032" y="885"/>
                    </a:cubicBezTo>
                    <a:cubicBezTo>
                      <a:pt x="7735" y="953"/>
                      <a:pt x="7437" y="1021"/>
                      <a:pt x="7140" y="1089"/>
                    </a:cubicBezTo>
                    <a:cubicBezTo>
                      <a:pt x="6845" y="1157"/>
                      <a:pt x="6552" y="1229"/>
                      <a:pt x="6259" y="1300"/>
                    </a:cubicBezTo>
                    <a:cubicBezTo>
                      <a:pt x="6143" y="1327"/>
                      <a:pt x="6028" y="1358"/>
                      <a:pt x="5912" y="1389"/>
                    </a:cubicBezTo>
                    <a:cubicBezTo>
                      <a:pt x="5787" y="1419"/>
                      <a:pt x="5661" y="1450"/>
                      <a:pt x="5539" y="1483"/>
                    </a:cubicBezTo>
                    <a:cubicBezTo>
                      <a:pt x="5253" y="1562"/>
                      <a:pt x="4970" y="1637"/>
                      <a:pt x="4685" y="1715"/>
                    </a:cubicBezTo>
                    <a:cubicBezTo>
                      <a:pt x="4396" y="1797"/>
                      <a:pt x="4107" y="1875"/>
                      <a:pt x="3813" y="1957"/>
                    </a:cubicBezTo>
                    <a:cubicBezTo>
                      <a:pt x="3551" y="2031"/>
                      <a:pt x="3290" y="2100"/>
                      <a:pt x="3025" y="2167"/>
                    </a:cubicBezTo>
                    <a:cubicBezTo>
                      <a:pt x="2490" y="2310"/>
                      <a:pt x="1956" y="2457"/>
                      <a:pt x="1422" y="2603"/>
                    </a:cubicBezTo>
                    <a:cubicBezTo>
                      <a:pt x="980" y="2722"/>
                      <a:pt x="538" y="2851"/>
                      <a:pt x="106" y="3008"/>
                    </a:cubicBezTo>
                    <a:cubicBezTo>
                      <a:pt x="31" y="3035"/>
                      <a:pt x="0" y="3130"/>
                      <a:pt x="31" y="3202"/>
                    </a:cubicBezTo>
                    <a:cubicBezTo>
                      <a:pt x="48" y="3235"/>
                      <a:pt x="75" y="3263"/>
                      <a:pt x="109" y="3276"/>
                    </a:cubicBezTo>
                    <a:cubicBezTo>
                      <a:pt x="127" y="3284"/>
                      <a:pt x="145" y="3288"/>
                      <a:pt x="163" y="3288"/>
                    </a:cubicBezTo>
                    <a:cubicBezTo>
                      <a:pt x="183" y="3288"/>
                      <a:pt x="203" y="3283"/>
                      <a:pt x="225" y="3276"/>
                    </a:cubicBezTo>
                    <a:cubicBezTo>
                      <a:pt x="354" y="3229"/>
                      <a:pt x="487" y="3185"/>
                      <a:pt x="623" y="3141"/>
                    </a:cubicBezTo>
                    <a:cubicBezTo>
                      <a:pt x="670" y="3124"/>
                      <a:pt x="722" y="3110"/>
                      <a:pt x="769" y="3092"/>
                    </a:cubicBezTo>
                    <a:cubicBezTo>
                      <a:pt x="827" y="3075"/>
                      <a:pt x="882" y="3059"/>
                      <a:pt x="939" y="3042"/>
                    </a:cubicBezTo>
                    <a:cubicBezTo>
                      <a:pt x="1457" y="2896"/>
                      <a:pt x="1980" y="2756"/>
                      <a:pt x="2501" y="2620"/>
                    </a:cubicBezTo>
                    <a:cubicBezTo>
                      <a:pt x="3066" y="2467"/>
                      <a:pt x="3633" y="2324"/>
                      <a:pt x="4198" y="2171"/>
                    </a:cubicBezTo>
                    <a:cubicBezTo>
                      <a:pt x="4722" y="2028"/>
                      <a:pt x="5242" y="1888"/>
                      <a:pt x="5770" y="1756"/>
                    </a:cubicBezTo>
                    <a:cubicBezTo>
                      <a:pt x="5933" y="1715"/>
                      <a:pt x="6096" y="1674"/>
                      <a:pt x="6263" y="1634"/>
                    </a:cubicBezTo>
                    <a:cubicBezTo>
                      <a:pt x="6402" y="1599"/>
                      <a:pt x="6542" y="1569"/>
                      <a:pt x="6681" y="1535"/>
                    </a:cubicBezTo>
                    <a:cubicBezTo>
                      <a:pt x="6960" y="1470"/>
                      <a:pt x="7236" y="1409"/>
                      <a:pt x="7515" y="1348"/>
                    </a:cubicBezTo>
                    <a:cubicBezTo>
                      <a:pt x="7647" y="1320"/>
                      <a:pt x="7784" y="1290"/>
                      <a:pt x="7916" y="1263"/>
                    </a:cubicBezTo>
                    <a:cubicBezTo>
                      <a:pt x="8025" y="1238"/>
                      <a:pt x="8137" y="1211"/>
                      <a:pt x="8246" y="1191"/>
                    </a:cubicBezTo>
                    <a:cubicBezTo>
                      <a:pt x="8552" y="1130"/>
                      <a:pt x="8858" y="1072"/>
                      <a:pt x="9168" y="1014"/>
                    </a:cubicBezTo>
                    <a:cubicBezTo>
                      <a:pt x="9434" y="967"/>
                      <a:pt x="9699" y="916"/>
                      <a:pt x="9964" y="865"/>
                    </a:cubicBezTo>
                    <a:cubicBezTo>
                      <a:pt x="10120" y="838"/>
                      <a:pt x="10274" y="807"/>
                      <a:pt x="10430" y="780"/>
                    </a:cubicBezTo>
                    <a:cubicBezTo>
                      <a:pt x="10552" y="756"/>
                      <a:pt x="10671" y="732"/>
                      <a:pt x="10794" y="715"/>
                    </a:cubicBezTo>
                    <a:cubicBezTo>
                      <a:pt x="11066" y="671"/>
                      <a:pt x="11338" y="626"/>
                      <a:pt x="11610" y="579"/>
                    </a:cubicBezTo>
                    <a:cubicBezTo>
                      <a:pt x="11893" y="531"/>
                      <a:pt x="12175" y="477"/>
                      <a:pt x="12461" y="436"/>
                    </a:cubicBezTo>
                    <a:cubicBezTo>
                      <a:pt x="12552" y="426"/>
                      <a:pt x="12644" y="412"/>
                      <a:pt x="12736" y="398"/>
                    </a:cubicBezTo>
                    <a:cubicBezTo>
                      <a:pt x="12828" y="385"/>
                      <a:pt x="12920" y="371"/>
                      <a:pt x="13012" y="361"/>
                    </a:cubicBezTo>
                    <a:cubicBezTo>
                      <a:pt x="13111" y="351"/>
                      <a:pt x="13178" y="249"/>
                      <a:pt x="13165" y="153"/>
                    </a:cubicBezTo>
                    <a:cubicBezTo>
                      <a:pt x="13158" y="109"/>
                      <a:pt x="13134" y="65"/>
                      <a:pt x="13093" y="38"/>
                    </a:cubicBezTo>
                    <a:cubicBezTo>
                      <a:pt x="13059" y="11"/>
                      <a:pt x="13022" y="1"/>
                      <a:pt x="1298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1"/>
              <p:cNvSpPr/>
              <p:nvPr/>
            </p:nvSpPr>
            <p:spPr>
              <a:xfrm>
                <a:off x="3558346" y="1326248"/>
                <a:ext cx="218841" cy="177221"/>
              </a:xfrm>
              <a:custGeom>
                <a:rect b="b" l="l" r="r" t="t"/>
                <a:pathLst>
                  <a:path extrusionOk="0" h="3811" w="4706">
                    <a:moveTo>
                      <a:pt x="4129" y="1"/>
                    </a:moveTo>
                    <a:cubicBezTo>
                      <a:pt x="4120" y="1"/>
                      <a:pt x="4113" y="1"/>
                      <a:pt x="4106" y="4"/>
                    </a:cubicBezTo>
                    <a:cubicBezTo>
                      <a:pt x="4018" y="15"/>
                      <a:pt x="3950" y="103"/>
                      <a:pt x="3966" y="191"/>
                    </a:cubicBezTo>
                    <a:cubicBezTo>
                      <a:pt x="3977" y="249"/>
                      <a:pt x="3991" y="304"/>
                      <a:pt x="4000" y="362"/>
                    </a:cubicBezTo>
                    <a:cubicBezTo>
                      <a:pt x="4011" y="419"/>
                      <a:pt x="4018" y="477"/>
                      <a:pt x="4027" y="535"/>
                    </a:cubicBezTo>
                    <a:cubicBezTo>
                      <a:pt x="4041" y="593"/>
                      <a:pt x="4055" y="647"/>
                      <a:pt x="4068" y="701"/>
                    </a:cubicBezTo>
                    <a:cubicBezTo>
                      <a:pt x="4079" y="759"/>
                      <a:pt x="4093" y="817"/>
                      <a:pt x="4103" y="878"/>
                    </a:cubicBezTo>
                    <a:cubicBezTo>
                      <a:pt x="4126" y="1001"/>
                      <a:pt x="4154" y="1127"/>
                      <a:pt x="4178" y="1249"/>
                    </a:cubicBezTo>
                    <a:cubicBezTo>
                      <a:pt x="4201" y="1371"/>
                      <a:pt x="4232" y="1491"/>
                      <a:pt x="4256" y="1613"/>
                    </a:cubicBezTo>
                    <a:cubicBezTo>
                      <a:pt x="4272" y="1705"/>
                      <a:pt x="4289" y="1800"/>
                      <a:pt x="4303" y="1896"/>
                    </a:cubicBezTo>
                    <a:cubicBezTo>
                      <a:pt x="4310" y="1940"/>
                      <a:pt x="4313" y="1987"/>
                      <a:pt x="4317" y="2035"/>
                    </a:cubicBezTo>
                    <a:cubicBezTo>
                      <a:pt x="4324" y="2092"/>
                      <a:pt x="4330" y="2147"/>
                      <a:pt x="4334" y="2205"/>
                    </a:cubicBezTo>
                    <a:cubicBezTo>
                      <a:pt x="4330" y="2256"/>
                      <a:pt x="4327" y="2304"/>
                      <a:pt x="4321" y="2348"/>
                    </a:cubicBezTo>
                    <a:cubicBezTo>
                      <a:pt x="4310" y="2398"/>
                      <a:pt x="4303" y="2450"/>
                      <a:pt x="4293" y="2501"/>
                    </a:cubicBezTo>
                    <a:cubicBezTo>
                      <a:pt x="4286" y="2528"/>
                      <a:pt x="4276" y="2552"/>
                      <a:pt x="4266" y="2576"/>
                    </a:cubicBezTo>
                    <a:cubicBezTo>
                      <a:pt x="4256" y="2586"/>
                      <a:pt x="4249" y="2599"/>
                      <a:pt x="4239" y="2610"/>
                    </a:cubicBezTo>
                    <a:cubicBezTo>
                      <a:pt x="4208" y="2634"/>
                      <a:pt x="4178" y="2657"/>
                      <a:pt x="4143" y="2674"/>
                    </a:cubicBezTo>
                    <a:cubicBezTo>
                      <a:pt x="4035" y="2736"/>
                      <a:pt x="3922" y="2790"/>
                      <a:pt x="3807" y="2838"/>
                    </a:cubicBezTo>
                    <a:cubicBezTo>
                      <a:pt x="3688" y="2885"/>
                      <a:pt x="3569" y="2929"/>
                      <a:pt x="3449" y="2974"/>
                    </a:cubicBezTo>
                    <a:cubicBezTo>
                      <a:pt x="3211" y="3062"/>
                      <a:pt x="2966" y="3144"/>
                      <a:pt x="2725" y="3222"/>
                    </a:cubicBezTo>
                    <a:cubicBezTo>
                      <a:pt x="2674" y="3239"/>
                      <a:pt x="2623" y="3252"/>
                      <a:pt x="2572" y="3270"/>
                    </a:cubicBezTo>
                    <a:cubicBezTo>
                      <a:pt x="2385" y="3317"/>
                      <a:pt x="2195" y="3368"/>
                      <a:pt x="2000" y="3399"/>
                    </a:cubicBezTo>
                    <a:cubicBezTo>
                      <a:pt x="1898" y="3416"/>
                      <a:pt x="1796" y="3433"/>
                      <a:pt x="1694" y="3443"/>
                    </a:cubicBezTo>
                    <a:cubicBezTo>
                      <a:pt x="1639" y="3450"/>
                      <a:pt x="1586" y="3453"/>
                      <a:pt x="1534" y="3460"/>
                    </a:cubicBezTo>
                    <a:cubicBezTo>
                      <a:pt x="1490" y="3464"/>
                      <a:pt x="1446" y="3464"/>
                      <a:pt x="1402" y="3467"/>
                    </a:cubicBezTo>
                    <a:cubicBezTo>
                      <a:pt x="1337" y="3467"/>
                      <a:pt x="1276" y="3464"/>
                      <a:pt x="1215" y="3460"/>
                    </a:cubicBezTo>
                    <a:cubicBezTo>
                      <a:pt x="1146" y="3457"/>
                      <a:pt x="1085" y="3447"/>
                      <a:pt x="1021" y="3433"/>
                    </a:cubicBezTo>
                    <a:cubicBezTo>
                      <a:pt x="994" y="3426"/>
                      <a:pt x="970" y="3419"/>
                      <a:pt x="942" y="3412"/>
                    </a:cubicBezTo>
                    <a:cubicBezTo>
                      <a:pt x="901" y="3403"/>
                      <a:pt x="864" y="3389"/>
                      <a:pt x="823" y="3372"/>
                    </a:cubicBezTo>
                    <a:cubicBezTo>
                      <a:pt x="817" y="3365"/>
                      <a:pt x="813" y="3354"/>
                      <a:pt x="807" y="3348"/>
                    </a:cubicBezTo>
                    <a:cubicBezTo>
                      <a:pt x="769" y="3273"/>
                      <a:pt x="749" y="3191"/>
                      <a:pt x="725" y="3113"/>
                    </a:cubicBezTo>
                    <a:cubicBezTo>
                      <a:pt x="701" y="3028"/>
                      <a:pt x="674" y="2946"/>
                      <a:pt x="650" y="2865"/>
                    </a:cubicBezTo>
                    <a:cubicBezTo>
                      <a:pt x="626" y="2780"/>
                      <a:pt x="603" y="2692"/>
                      <a:pt x="578" y="2603"/>
                    </a:cubicBezTo>
                    <a:cubicBezTo>
                      <a:pt x="551" y="2505"/>
                      <a:pt x="524" y="2406"/>
                      <a:pt x="496" y="2307"/>
                    </a:cubicBezTo>
                    <a:cubicBezTo>
                      <a:pt x="473" y="2222"/>
                      <a:pt x="456" y="2137"/>
                      <a:pt x="439" y="2052"/>
                    </a:cubicBezTo>
                    <a:cubicBezTo>
                      <a:pt x="422" y="1957"/>
                      <a:pt x="408" y="1865"/>
                      <a:pt x="391" y="1773"/>
                    </a:cubicBezTo>
                    <a:cubicBezTo>
                      <a:pt x="361" y="1572"/>
                      <a:pt x="327" y="1371"/>
                      <a:pt x="292" y="1171"/>
                    </a:cubicBezTo>
                    <a:cubicBezTo>
                      <a:pt x="283" y="1102"/>
                      <a:pt x="222" y="1050"/>
                      <a:pt x="151" y="1050"/>
                    </a:cubicBezTo>
                    <a:cubicBezTo>
                      <a:pt x="145" y="1050"/>
                      <a:pt x="139" y="1051"/>
                      <a:pt x="133" y="1051"/>
                    </a:cubicBezTo>
                    <a:cubicBezTo>
                      <a:pt x="55" y="1062"/>
                      <a:pt x="0" y="1137"/>
                      <a:pt x="14" y="1215"/>
                    </a:cubicBezTo>
                    <a:cubicBezTo>
                      <a:pt x="55" y="1480"/>
                      <a:pt x="99" y="1745"/>
                      <a:pt x="126" y="2015"/>
                    </a:cubicBezTo>
                    <a:cubicBezTo>
                      <a:pt x="140" y="2130"/>
                      <a:pt x="154" y="2243"/>
                      <a:pt x="177" y="2358"/>
                    </a:cubicBezTo>
                    <a:cubicBezTo>
                      <a:pt x="187" y="2412"/>
                      <a:pt x="204" y="2470"/>
                      <a:pt x="221" y="2528"/>
                    </a:cubicBezTo>
                    <a:cubicBezTo>
                      <a:pt x="235" y="2590"/>
                      <a:pt x="252" y="2651"/>
                      <a:pt x="265" y="2712"/>
                    </a:cubicBezTo>
                    <a:cubicBezTo>
                      <a:pt x="279" y="2773"/>
                      <a:pt x="292" y="2834"/>
                      <a:pt x="303" y="2896"/>
                    </a:cubicBezTo>
                    <a:cubicBezTo>
                      <a:pt x="317" y="2954"/>
                      <a:pt x="333" y="3011"/>
                      <a:pt x="347" y="3072"/>
                    </a:cubicBezTo>
                    <a:cubicBezTo>
                      <a:pt x="361" y="3130"/>
                      <a:pt x="378" y="3188"/>
                      <a:pt x="394" y="3249"/>
                    </a:cubicBezTo>
                    <a:cubicBezTo>
                      <a:pt x="405" y="3290"/>
                      <a:pt x="415" y="3328"/>
                      <a:pt x="429" y="3368"/>
                    </a:cubicBezTo>
                    <a:cubicBezTo>
                      <a:pt x="435" y="3395"/>
                      <a:pt x="443" y="3423"/>
                      <a:pt x="452" y="3447"/>
                    </a:cubicBezTo>
                    <a:cubicBezTo>
                      <a:pt x="473" y="3497"/>
                      <a:pt x="496" y="3541"/>
                      <a:pt x="531" y="3582"/>
                    </a:cubicBezTo>
                    <a:cubicBezTo>
                      <a:pt x="592" y="3664"/>
                      <a:pt x="680" y="3709"/>
                      <a:pt x="776" y="3736"/>
                    </a:cubicBezTo>
                    <a:cubicBezTo>
                      <a:pt x="830" y="3753"/>
                      <a:pt x="884" y="3763"/>
                      <a:pt x="936" y="3773"/>
                    </a:cubicBezTo>
                    <a:cubicBezTo>
                      <a:pt x="1000" y="3790"/>
                      <a:pt x="1068" y="3804"/>
                      <a:pt x="1133" y="3804"/>
                    </a:cubicBezTo>
                    <a:cubicBezTo>
                      <a:pt x="1201" y="3807"/>
                      <a:pt x="1269" y="3811"/>
                      <a:pt x="1337" y="3811"/>
                    </a:cubicBezTo>
                    <a:cubicBezTo>
                      <a:pt x="1415" y="3811"/>
                      <a:pt x="1493" y="3804"/>
                      <a:pt x="1575" y="3800"/>
                    </a:cubicBezTo>
                    <a:cubicBezTo>
                      <a:pt x="1633" y="3797"/>
                      <a:pt x="1691" y="3790"/>
                      <a:pt x="1749" y="3783"/>
                    </a:cubicBezTo>
                    <a:cubicBezTo>
                      <a:pt x="1807" y="3777"/>
                      <a:pt x="1864" y="3766"/>
                      <a:pt x="1922" y="3759"/>
                    </a:cubicBezTo>
                    <a:cubicBezTo>
                      <a:pt x="2048" y="3739"/>
                      <a:pt x="2170" y="3719"/>
                      <a:pt x="2297" y="3688"/>
                    </a:cubicBezTo>
                    <a:cubicBezTo>
                      <a:pt x="2432" y="3657"/>
                      <a:pt x="2569" y="3623"/>
                      <a:pt x="2705" y="3582"/>
                    </a:cubicBezTo>
                    <a:cubicBezTo>
                      <a:pt x="2831" y="3546"/>
                      <a:pt x="2956" y="3508"/>
                      <a:pt x="3079" y="3467"/>
                    </a:cubicBezTo>
                    <a:cubicBezTo>
                      <a:pt x="3320" y="3389"/>
                      <a:pt x="3558" y="3304"/>
                      <a:pt x="3796" y="3215"/>
                    </a:cubicBezTo>
                    <a:cubicBezTo>
                      <a:pt x="3912" y="3171"/>
                      <a:pt x="4032" y="3123"/>
                      <a:pt x="4147" y="3069"/>
                    </a:cubicBezTo>
                    <a:cubicBezTo>
                      <a:pt x="4215" y="3035"/>
                      <a:pt x="4280" y="3001"/>
                      <a:pt x="4347" y="2960"/>
                    </a:cubicBezTo>
                    <a:cubicBezTo>
                      <a:pt x="4395" y="2929"/>
                      <a:pt x="4443" y="2899"/>
                      <a:pt x="4484" y="2858"/>
                    </a:cubicBezTo>
                    <a:cubicBezTo>
                      <a:pt x="4514" y="2827"/>
                      <a:pt x="4548" y="2797"/>
                      <a:pt x="4569" y="2759"/>
                    </a:cubicBezTo>
                    <a:cubicBezTo>
                      <a:pt x="4583" y="2736"/>
                      <a:pt x="4596" y="2715"/>
                      <a:pt x="4606" y="2692"/>
                    </a:cubicBezTo>
                    <a:cubicBezTo>
                      <a:pt x="4616" y="2668"/>
                      <a:pt x="4627" y="2640"/>
                      <a:pt x="4633" y="2613"/>
                    </a:cubicBezTo>
                    <a:cubicBezTo>
                      <a:pt x="4657" y="2532"/>
                      <a:pt x="4674" y="2447"/>
                      <a:pt x="4685" y="2362"/>
                    </a:cubicBezTo>
                    <a:cubicBezTo>
                      <a:pt x="4691" y="2331"/>
                      <a:pt x="4694" y="2301"/>
                      <a:pt x="4698" y="2269"/>
                    </a:cubicBezTo>
                    <a:cubicBezTo>
                      <a:pt x="4705" y="2198"/>
                      <a:pt x="4694" y="2123"/>
                      <a:pt x="4688" y="2052"/>
                    </a:cubicBezTo>
                    <a:cubicBezTo>
                      <a:pt x="4681" y="1994"/>
                      <a:pt x="4677" y="1940"/>
                      <a:pt x="4671" y="1885"/>
                    </a:cubicBezTo>
                    <a:cubicBezTo>
                      <a:pt x="4660" y="1820"/>
                      <a:pt x="4650" y="1759"/>
                      <a:pt x="4640" y="1695"/>
                    </a:cubicBezTo>
                    <a:cubicBezTo>
                      <a:pt x="4616" y="1572"/>
                      <a:pt x="4586" y="1450"/>
                      <a:pt x="4555" y="1331"/>
                    </a:cubicBezTo>
                    <a:cubicBezTo>
                      <a:pt x="4528" y="1215"/>
                      <a:pt x="4497" y="1100"/>
                      <a:pt x="4473" y="980"/>
                    </a:cubicBezTo>
                    <a:cubicBezTo>
                      <a:pt x="4440" y="838"/>
                      <a:pt x="4412" y="691"/>
                      <a:pt x="4371" y="549"/>
                    </a:cubicBezTo>
                    <a:cubicBezTo>
                      <a:pt x="4354" y="480"/>
                      <a:pt x="4341" y="409"/>
                      <a:pt x="4327" y="341"/>
                    </a:cubicBezTo>
                    <a:cubicBezTo>
                      <a:pt x="4324" y="307"/>
                      <a:pt x="4317" y="276"/>
                      <a:pt x="4313" y="242"/>
                    </a:cubicBezTo>
                    <a:cubicBezTo>
                      <a:pt x="4310" y="225"/>
                      <a:pt x="4307" y="211"/>
                      <a:pt x="4303" y="194"/>
                    </a:cubicBezTo>
                    <a:cubicBezTo>
                      <a:pt x="4300" y="164"/>
                      <a:pt x="4289" y="133"/>
                      <a:pt x="4280" y="99"/>
                    </a:cubicBezTo>
                    <a:cubicBezTo>
                      <a:pt x="4269" y="72"/>
                      <a:pt x="4252" y="51"/>
                      <a:pt x="4228" y="35"/>
                    </a:cubicBezTo>
                    <a:cubicBezTo>
                      <a:pt x="4201" y="10"/>
                      <a:pt x="4164" y="1"/>
                      <a:pt x="412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a:off x="3813922" y="1262354"/>
                <a:ext cx="216330" cy="184987"/>
              </a:xfrm>
              <a:custGeom>
                <a:rect b="b" l="l" r="r" t="t"/>
                <a:pathLst>
                  <a:path extrusionOk="0" h="3978" w="4652">
                    <a:moveTo>
                      <a:pt x="4205" y="1844"/>
                    </a:moveTo>
                    <a:cubicBezTo>
                      <a:pt x="4205" y="1856"/>
                      <a:pt x="4205" y="1868"/>
                      <a:pt x="4207" y="1881"/>
                    </a:cubicBezTo>
                    <a:lnTo>
                      <a:pt x="4207" y="1881"/>
                    </a:lnTo>
                    <a:cubicBezTo>
                      <a:pt x="4206" y="1869"/>
                      <a:pt x="4205" y="1856"/>
                      <a:pt x="4205" y="1844"/>
                    </a:cubicBezTo>
                    <a:close/>
                    <a:moveTo>
                      <a:pt x="4274" y="1"/>
                    </a:moveTo>
                    <a:cubicBezTo>
                      <a:pt x="4243" y="1"/>
                      <a:pt x="4210" y="7"/>
                      <a:pt x="4178" y="21"/>
                    </a:cubicBezTo>
                    <a:cubicBezTo>
                      <a:pt x="4138" y="37"/>
                      <a:pt x="4114" y="62"/>
                      <a:pt x="4087" y="95"/>
                    </a:cubicBezTo>
                    <a:cubicBezTo>
                      <a:pt x="4056" y="130"/>
                      <a:pt x="4046" y="174"/>
                      <a:pt x="4039" y="218"/>
                    </a:cubicBezTo>
                    <a:cubicBezTo>
                      <a:pt x="4036" y="242"/>
                      <a:pt x="4039" y="303"/>
                      <a:pt x="4039" y="307"/>
                    </a:cubicBezTo>
                    <a:lnTo>
                      <a:pt x="4039" y="327"/>
                    </a:lnTo>
                    <a:cubicBezTo>
                      <a:pt x="4042" y="354"/>
                      <a:pt x="4049" y="384"/>
                      <a:pt x="4053" y="412"/>
                    </a:cubicBezTo>
                    <a:cubicBezTo>
                      <a:pt x="4063" y="470"/>
                      <a:pt x="4080" y="527"/>
                      <a:pt x="4094" y="585"/>
                    </a:cubicBezTo>
                    <a:cubicBezTo>
                      <a:pt x="4117" y="698"/>
                      <a:pt x="4128" y="813"/>
                      <a:pt x="4141" y="926"/>
                    </a:cubicBezTo>
                    <a:cubicBezTo>
                      <a:pt x="4148" y="987"/>
                      <a:pt x="4158" y="1048"/>
                      <a:pt x="4165" y="1109"/>
                    </a:cubicBezTo>
                    <a:cubicBezTo>
                      <a:pt x="4169" y="1167"/>
                      <a:pt x="4175" y="1229"/>
                      <a:pt x="4178" y="1290"/>
                    </a:cubicBezTo>
                    <a:cubicBezTo>
                      <a:pt x="4185" y="1416"/>
                      <a:pt x="4192" y="1545"/>
                      <a:pt x="4199" y="1670"/>
                    </a:cubicBezTo>
                    <a:cubicBezTo>
                      <a:pt x="4202" y="1749"/>
                      <a:pt x="4205" y="1824"/>
                      <a:pt x="4210" y="1902"/>
                    </a:cubicBezTo>
                    <a:cubicBezTo>
                      <a:pt x="4208" y="1895"/>
                      <a:pt x="4207" y="1888"/>
                      <a:pt x="4207" y="1881"/>
                    </a:cubicBezTo>
                    <a:lnTo>
                      <a:pt x="4207" y="1881"/>
                    </a:lnTo>
                    <a:cubicBezTo>
                      <a:pt x="4208" y="1905"/>
                      <a:pt x="4210" y="1928"/>
                      <a:pt x="4210" y="1953"/>
                    </a:cubicBezTo>
                    <a:cubicBezTo>
                      <a:pt x="4205" y="2089"/>
                      <a:pt x="4196" y="2221"/>
                      <a:pt x="4189" y="2358"/>
                    </a:cubicBezTo>
                    <a:cubicBezTo>
                      <a:pt x="4185" y="2422"/>
                      <a:pt x="4182" y="2487"/>
                      <a:pt x="4175" y="2552"/>
                    </a:cubicBezTo>
                    <a:cubicBezTo>
                      <a:pt x="4169" y="2603"/>
                      <a:pt x="4158" y="2654"/>
                      <a:pt x="4148" y="2705"/>
                    </a:cubicBezTo>
                    <a:cubicBezTo>
                      <a:pt x="4124" y="2776"/>
                      <a:pt x="4100" y="2847"/>
                      <a:pt x="4067" y="2915"/>
                    </a:cubicBezTo>
                    <a:cubicBezTo>
                      <a:pt x="4063" y="2923"/>
                      <a:pt x="4059" y="2926"/>
                      <a:pt x="4056" y="2932"/>
                    </a:cubicBezTo>
                    <a:cubicBezTo>
                      <a:pt x="4029" y="2953"/>
                      <a:pt x="4001" y="2973"/>
                      <a:pt x="3974" y="2990"/>
                    </a:cubicBezTo>
                    <a:cubicBezTo>
                      <a:pt x="3896" y="3034"/>
                      <a:pt x="3814" y="3069"/>
                      <a:pt x="3733" y="3096"/>
                    </a:cubicBezTo>
                    <a:cubicBezTo>
                      <a:pt x="3638" y="3130"/>
                      <a:pt x="3543" y="3160"/>
                      <a:pt x="3444" y="3191"/>
                    </a:cubicBezTo>
                    <a:cubicBezTo>
                      <a:pt x="3257" y="3252"/>
                      <a:pt x="3067" y="3310"/>
                      <a:pt x="2876" y="3372"/>
                    </a:cubicBezTo>
                    <a:cubicBezTo>
                      <a:pt x="2675" y="3422"/>
                      <a:pt x="2471" y="3470"/>
                      <a:pt x="2266" y="3507"/>
                    </a:cubicBezTo>
                    <a:cubicBezTo>
                      <a:pt x="2155" y="3528"/>
                      <a:pt x="2042" y="3545"/>
                      <a:pt x="1930" y="3559"/>
                    </a:cubicBezTo>
                    <a:cubicBezTo>
                      <a:pt x="1828" y="3572"/>
                      <a:pt x="1726" y="3579"/>
                      <a:pt x="1624" y="3582"/>
                    </a:cubicBezTo>
                    <a:cubicBezTo>
                      <a:pt x="1457" y="3579"/>
                      <a:pt x="1284" y="3576"/>
                      <a:pt x="1117" y="3538"/>
                    </a:cubicBezTo>
                    <a:cubicBezTo>
                      <a:pt x="1087" y="3528"/>
                      <a:pt x="1056" y="3518"/>
                      <a:pt x="1026" y="3504"/>
                    </a:cubicBezTo>
                    <a:cubicBezTo>
                      <a:pt x="1018" y="3497"/>
                      <a:pt x="1008" y="3494"/>
                      <a:pt x="1001" y="3487"/>
                    </a:cubicBezTo>
                    <a:cubicBezTo>
                      <a:pt x="991" y="3474"/>
                      <a:pt x="981" y="3457"/>
                      <a:pt x="971" y="3439"/>
                    </a:cubicBezTo>
                    <a:cubicBezTo>
                      <a:pt x="869" y="3259"/>
                      <a:pt x="817" y="3052"/>
                      <a:pt x="756" y="2851"/>
                    </a:cubicBezTo>
                    <a:cubicBezTo>
                      <a:pt x="729" y="2745"/>
                      <a:pt x="699" y="2640"/>
                      <a:pt x="671" y="2532"/>
                    </a:cubicBezTo>
                    <a:cubicBezTo>
                      <a:pt x="644" y="2405"/>
                      <a:pt x="617" y="2279"/>
                      <a:pt x="586" y="2154"/>
                    </a:cubicBezTo>
                    <a:cubicBezTo>
                      <a:pt x="556" y="2031"/>
                      <a:pt x="528" y="1905"/>
                      <a:pt x="501" y="1783"/>
                    </a:cubicBezTo>
                    <a:cubicBezTo>
                      <a:pt x="474" y="1667"/>
                      <a:pt x="443" y="1555"/>
                      <a:pt x="413" y="1439"/>
                    </a:cubicBezTo>
                    <a:cubicBezTo>
                      <a:pt x="385" y="1340"/>
                      <a:pt x="368" y="1235"/>
                      <a:pt x="352" y="1133"/>
                    </a:cubicBezTo>
                    <a:cubicBezTo>
                      <a:pt x="336" y="1050"/>
                      <a:pt x="267" y="988"/>
                      <a:pt x="183" y="988"/>
                    </a:cubicBezTo>
                    <a:cubicBezTo>
                      <a:pt x="175" y="988"/>
                      <a:pt x="166" y="989"/>
                      <a:pt x="158" y="990"/>
                    </a:cubicBezTo>
                    <a:cubicBezTo>
                      <a:pt x="70" y="1004"/>
                      <a:pt x="1" y="1092"/>
                      <a:pt x="18" y="1184"/>
                    </a:cubicBezTo>
                    <a:cubicBezTo>
                      <a:pt x="42" y="1310"/>
                      <a:pt x="62" y="1439"/>
                      <a:pt x="93" y="1565"/>
                    </a:cubicBezTo>
                    <a:cubicBezTo>
                      <a:pt x="123" y="1684"/>
                      <a:pt x="148" y="1803"/>
                      <a:pt x="172" y="1923"/>
                    </a:cubicBezTo>
                    <a:cubicBezTo>
                      <a:pt x="222" y="2160"/>
                      <a:pt x="263" y="2405"/>
                      <a:pt x="314" y="2643"/>
                    </a:cubicBezTo>
                    <a:cubicBezTo>
                      <a:pt x="345" y="2772"/>
                      <a:pt x="376" y="2899"/>
                      <a:pt x="409" y="3028"/>
                    </a:cubicBezTo>
                    <a:cubicBezTo>
                      <a:pt x="440" y="3154"/>
                      <a:pt x="470" y="3279"/>
                      <a:pt x="515" y="3405"/>
                    </a:cubicBezTo>
                    <a:cubicBezTo>
                      <a:pt x="532" y="3457"/>
                      <a:pt x="552" y="3511"/>
                      <a:pt x="580" y="3559"/>
                    </a:cubicBezTo>
                    <a:cubicBezTo>
                      <a:pt x="600" y="3596"/>
                      <a:pt x="621" y="3634"/>
                      <a:pt x="641" y="3667"/>
                    </a:cubicBezTo>
                    <a:cubicBezTo>
                      <a:pt x="654" y="3691"/>
                      <a:pt x="668" y="3711"/>
                      <a:pt x="685" y="3732"/>
                    </a:cubicBezTo>
                    <a:cubicBezTo>
                      <a:pt x="709" y="3759"/>
                      <a:pt x="732" y="3783"/>
                      <a:pt x="760" y="3804"/>
                    </a:cubicBezTo>
                    <a:cubicBezTo>
                      <a:pt x="773" y="3817"/>
                      <a:pt x="790" y="3824"/>
                      <a:pt x="808" y="3834"/>
                    </a:cubicBezTo>
                    <a:cubicBezTo>
                      <a:pt x="848" y="3858"/>
                      <a:pt x="886" y="3879"/>
                      <a:pt x="933" y="3895"/>
                    </a:cubicBezTo>
                    <a:cubicBezTo>
                      <a:pt x="991" y="3912"/>
                      <a:pt x="1049" y="3926"/>
                      <a:pt x="1110" y="3940"/>
                    </a:cubicBezTo>
                    <a:cubicBezTo>
                      <a:pt x="1195" y="3956"/>
                      <a:pt x="1284" y="3960"/>
                      <a:pt x="1373" y="3970"/>
                    </a:cubicBezTo>
                    <a:cubicBezTo>
                      <a:pt x="1441" y="3975"/>
                      <a:pt x="1511" y="3978"/>
                      <a:pt x="1580" y="3978"/>
                    </a:cubicBezTo>
                    <a:cubicBezTo>
                      <a:pt x="1782" y="3978"/>
                      <a:pt x="1985" y="3958"/>
                      <a:pt x="2185" y="3932"/>
                    </a:cubicBezTo>
                    <a:cubicBezTo>
                      <a:pt x="2304" y="3915"/>
                      <a:pt x="2423" y="3892"/>
                      <a:pt x="2539" y="3871"/>
                    </a:cubicBezTo>
                    <a:cubicBezTo>
                      <a:pt x="2668" y="3844"/>
                      <a:pt x="2794" y="3821"/>
                      <a:pt x="2920" y="3786"/>
                    </a:cubicBezTo>
                    <a:cubicBezTo>
                      <a:pt x="3056" y="3752"/>
                      <a:pt x="3185" y="3711"/>
                      <a:pt x="3318" y="3670"/>
                    </a:cubicBezTo>
                    <a:cubicBezTo>
                      <a:pt x="3437" y="3634"/>
                      <a:pt x="3556" y="3599"/>
                      <a:pt x="3675" y="3562"/>
                    </a:cubicBezTo>
                    <a:cubicBezTo>
                      <a:pt x="3791" y="3524"/>
                      <a:pt x="3910" y="3487"/>
                      <a:pt x="4022" y="3436"/>
                    </a:cubicBezTo>
                    <a:cubicBezTo>
                      <a:pt x="4090" y="3405"/>
                      <a:pt x="4155" y="3372"/>
                      <a:pt x="4216" y="3331"/>
                    </a:cubicBezTo>
                    <a:cubicBezTo>
                      <a:pt x="4287" y="3287"/>
                      <a:pt x="4356" y="3235"/>
                      <a:pt x="4403" y="3171"/>
                    </a:cubicBezTo>
                    <a:cubicBezTo>
                      <a:pt x="4434" y="3130"/>
                      <a:pt x="4458" y="3086"/>
                      <a:pt x="4478" y="3042"/>
                    </a:cubicBezTo>
                    <a:cubicBezTo>
                      <a:pt x="4491" y="3014"/>
                      <a:pt x="4502" y="2987"/>
                      <a:pt x="4516" y="2960"/>
                    </a:cubicBezTo>
                    <a:cubicBezTo>
                      <a:pt x="4536" y="2905"/>
                      <a:pt x="4552" y="2847"/>
                      <a:pt x="4566" y="2790"/>
                    </a:cubicBezTo>
                    <a:cubicBezTo>
                      <a:pt x="4587" y="2715"/>
                      <a:pt x="4607" y="2643"/>
                      <a:pt x="4614" y="2565"/>
                    </a:cubicBezTo>
                    <a:cubicBezTo>
                      <a:pt x="4621" y="2501"/>
                      <a:pt x="4628" y="2436"/>
                      <a:pt x="4631" y="2372"/>
                    </a:cubicBezTo>
                    <a:cubicBezTo>
                      <a:pt x="4638" y="2249"/>
                      <a:pt x="4645" y="2127"/>
                      <a:pt x="4648" y="2004"/>
                    </a:cubicBezTo>
                    <a:cubicBezTo>
                      <a:pt x="4651" y="1926"/>
                      <a:pt x="4648" y="1844"/>
                      <a:pt x="4641" y="1766"/>
                    </a:cubicBezTo>
                    <a:cubicBezTo>
                      <a:pt x="4641" y="1705"/>
                      <a:pt x="4638" y="1647"/>
                      <a:pt x="4634" y="1589"/>
                    </a:cubicBezTo>
                    <a:cubicBezTo>
                      <a:pt x="4624" y="1460"/>
                      <a:pt x="4618" y="1334"/>
                      <a:pt x="4607" y="1208"/>
                    </a:cubicBezTo>
                    <a:cubicBezTo>
                      <a:pt x="4604" y="1150"/>
                      <a:pt x="4597" y="1089"/>
                      <a:pt x="4593" y="1031"/>
                    </a:cubicBezTo>
                    <a:cubicBezTo>
                      <a:pt x="4590" y="970"/>
                      <a:pt x="4580" y="909"/>
                      <a:pt x="4573" y="851"/>
                    </a:cubicBezTo>
                    <a:cubicBezTo>
                      <a:pt x="4563" y="735"/>
                      <a:pt x="4563" y="620"/>
                      <a:pt x="4552" y="504"/>
                    </a:cubicBezTo>
                    <a:cubicBezTo>
                      <a:pt x="4549" y="442"/>
                      <a:pt x="4546" y="381"/>
                      <a:pt x="4543" y="323"/>
                    </a:cubicBezTo>
                    <a:cubicBezTo>
                      <a:pt x="4543" y="296"/>
                      <a:pt x="4536" y="269"/>
                      <a:pt x="4532" y="246"/>
                    </a:cubicBezTo>
                    <a:cubicBezTo>
                      <a:pt x="4529" y="221"/>
                      <a:pt x="4516" y="180"/>
                      <a:pt x="4512" y="171"/>
                    </a:cubicBezTo>
                    <a:cubicBezTo>
                      <a:pt x="4502" y="144"/>
                      <a:pt x="4485" y="123"/>
                      <a:pt x="4467" y="99"/>
                    </a:cubicBezTo>
                    <a:cubicBezTo>
                      <a:pt x="4450" y="68"/>
                      <a:pt x="4396" y="34"/>
                      <a:pt x="4365" y="21"/>
                    </a:cubicBezTo>
                    <a:cubicBezTo>
                      <a:pt x="4335" y="7"/>
                      <a:pt x="4304" y="1"/>
                      <a:pt x="42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a:off x="3701014" y="1379260"/>
                <a:ext cx="31343" cy="30413"/>
              </a:xfrm>
              <a:custGeom>
                <a:rect b="b" l="l" r="r" t="t"/>
                <a:pathLst>
                  <a:path extrusionOk="0" h="654" w="674">
                    <a:moveTo>
                      <a:pt x="375" y="0"/>
                    </a:moveTo>
                    <a:cubicBezTo>
                      <a:pt x="347" y="0"/>
                      <a:pt x="317" y="4"/>
                      <a:pt x="286" y="4"/>
                    </a:cubicBezTo>
                    <a:cubicBezTo>
                      <a:pt x="232" y="10"/>
                      <a:pt x="177" y="34"/>
                      <a:pt x="133" y="68"/>
                    </a:cubicBezTo>
                    <a:cubicBezTo>
                      <a:pt x="65" y="123"/>
                      <a:pt x="21" y="205"/>
                      <a:pt x="11" y="289"/>
                    </a:cubicBezTo>
                    <a:cubicBezTo>
                      <a:pt x="0" y="374"/>
                      <a:pt x="25" y="462"/>
                      <a:pt x="79" y="531"/>
                    </a:cubicBezTo>
                    <a:cubicBezTo>
                      <a:pt x="99" y="551"/>
                      <a:pt x="119" y="572"/>
                      <a:pt x="136" y="592"/>
                    </a:cubicBezTo>
                    <a:cubicBezTo>
                      <a:pt x="184" y="626"/>
                      <a:pt x="239" y="646"/>
                      <a:pt x="297" y="654"/>
                    </a:cubicBezTo>
                    <a:lnTo>
                      <a:pt x="385" y="654"/>
                    </a:lnTo>
                    <a:cubicBezTo>
                      <a:pt x="443" y="643"/>
                      <a:pt x="494" y="623"/>
                      <a:pt x="541" y="585"/>
                    </a:cubicBezTo>
                    <a:cubicBezTo>
                      <a:pt x="609" y="534"/>
                      <a:pt x="653" y="453"/>
                      <a:pt x="664" y="368"/>
                    </a:cubicBezTo>
                    <a:cubicBezTo>
                      <a:pt x="674" y="283"/>
                      <a:pt x="650" y="194"/>
                      <a:pt x="596" y="126"/>
                    </a:cubicBezTo>
                    <a:lnTo>
                      <a:pt x="535" y="65"/>
                    </a:lnTo>
                    <a:cubicBezTo>
                      <a:pt x="487" y="31"/>
                      <a:pt x="436" y="7"/>
                      <a:pt x="3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a:off x="3854285" y="1330991"/>
                <a:ext cx="31668" cy="30738"/>
              </a:xfrm>
              <a:custGeom>
                <a:rect b="b" l="l" r="r" t="t"/>
                <a:pathLst>
                  <a:path extrusionOk="0" h="661" w="681">
                    <a:moveTo>
                      <a:pt x="378" y="1"/>
                    </a:moveTo>
                    <a:cubicBezTo>
                      <a:pt x="351" y="1"/>
                      <a:pt x="321" y="4"/>
                      <a:pt x="290" y="4"/>
                    </a:cubicBezTo>
                    <a:cubicBezTo>
                      <a:pt x="232" y="11"/>
                      <a:pt x="181" y="35"/>
                      <a:pt x="137" y="69"/>
                    </a:cubicBezTo>
                    <a:cubicBezTo>
                      <a:pt x="65" y="123"/>
                      <a:pt x="21" y="205"/>
                      <a:pt x="11" y="290"/>
                    </a:cubicBezTo>
                    <a:cubicBezTo>
                      <a:pt x="1" y="378"/>
                      <a:pt x="24" y="467"/>
                      <a:pt x="79" y="535"/>
                    </a:cubicBezTo>
                    <a:lnTo>
                      <a:pt x="140" y="596"/>
                    </a:lnTo>
                    <a:cubicBezTo>
                      <a:pt x="188" y="630"/>
                      <a:pt x="242" y="654"/>
                      <a:pt x="300" y="660"/>
                    </a:cubicBezTo>
                    <a:cubicBezTo>
                      <a:pt x="331" y="660"/>
                      <a:pt x="362" y="660"/>
                      <a:pt x="389" y="657"/>
                    </a:cubicBezTo>
                    <a:cubicBezTo>
                      <a:pt x="447" y="651"/>
                      <a:pt x="497" y="627"/>
                      <a:pt x="545" y="593"/>
                    </a:cubicBezTo>
                    <a:cubicBezTo>
                      <a:pt x="613" y="538"/>
                      <a:pt x="657" y="456"/>
                      <a:pt x="671" y="371"/>
                    </a:cubicBezTo>
                    <a:cubicBezTo>
                      <a:pt x="681" y="283"/>
                      <a:pt x="654" y="194"/>
                      <a:pt x="599" y="126"/>
                    </a:cubicBezTo>
                    <a:cubicBezTo>
                      <a:pt x="579" y="106"/>
                      <a:pt x="562" y="86"/>
                      <a:pt x="541" y="65"/>
                    </a:cubicBezTo>
                    <a:cubicBezTo>
                      <a:pt x="494" y="31"/>
                      <a:pt x="439" y="7"/>
                      <a:pt x="37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a:off x="3775046" y="1363915"/>
                <a:ext cx="40550" cy="29669"/>
              </a:xfrm>
              <a:custGeom>
                <a:rect b="b" l="l" r="r" t="t"/>
                <a:pathLst>
                  <a:path extrusionOk="0" h="638" w="872">
                    <a:moveTo>
                      <a:pt x="681" y="1"/>
                    </a:moveTo>
                    <a:cubicBezTo>
                      <a:pt x="667" y="1"/>
                      <a:pt x="653" y="1"/>
                      <a:pt x="640" y="4"/>
                    </a:cubicBezTo>
                    <a:cubicBezTo>
                      <a:pt x="612" y="4"/>
                      <a:pt x="582" y="10"/>
                      <a:pt x="551" y="14"/>
                    </a:cubicBezTo>
                    <a:cubicBezTo>
                      <a:pt x="483" y="24"/>
                      <a:pt x="412" y="45"/>
                      <a:pt x="344" y="65"/>
                    </a:cubicBezTo>
                    <a:lnTo>
                      <a:pt x="347" y="62"/>
                    </a:lnTo>
                    <a:lnTo>
                      <a:pt x="347" y="62"/>
                    </a:lnTo>
                    <a:cubicBezTo>
                      <a:pt x="317" y="72"/>
                      <a:pt x="286" y="78"/>
                      <a:pt x="256" y="89"/>
                    </a:cubicBezTo>
                    <a:cubicBezTo>
                      <a:pt x="225" y="99"/>
                      <a:pt x="194" y="112"/>
                      <a:pt x="168" y="133"/>
                    </a:cubicBezTo>
                    <a:cubicBezTo>
                      <a:pt x="147" y="143"/>
                      <a:pt x="127" y="157"/>
                      <a:pt x="110" y="170"/>
                    </a:cubicBezTo>
                    <a:cubicBezTo>
                      <a:pt x="99" y="184"/>
                      <a:pt x="89" y="194"/>
                      <a:pt x="82" y="205"/>
                    </a:cubicBezTo>
                    <a:cubicBezTo>
                      <a:pt x="34" y="214"/>
                      <a:pt x="0" y="262"/>
                      <a:pt x="11" y="310"/>
                    </a:cubicBezTo>
                    <a:cubicBezTo>
                      <a:pt x="25" y="381"/>
                      <a:pt x="34" y="459"/>
                      <a:pt x="58" y="531"/>
                    </a:cubicBezTo>
                    <a:cubicBezTo>
                      <a:pt x="69" y="568"/>
                      <a:pt x="102" y="596"/>
                      <a:pt x="133" y="613"/>
                    </a:cubicBezTo>
                    <a:cubicBezTo>
                      <a:pt x="160" y="626"/>
                      <a:pt x="188" y="633"/>
                      <a:pt x="215" y="637"/>
                    </a:cubicBezTo>
                    <a:cubicBezTo>
                      <a:pt x="226" y="638"/>
                      <a:pt x="238" y="638"/>
                      <a:pt x="249" y="638"/>
                    </a:cubicBezTo>
                    <a:cubicBezTo>
                      <a:pt x="271" y="638"/>
                      <a:pt x="293" y="637"/>
                      <a:pt x="314" y="637"/>
                    </a:cubicBezTo>
                    <a:cubicBezTo>
                      <a:pt x="368" y="633"/>
                      <a:pt x="419" y="629"/>
                      <a:pt x="474" y="623"/>
                    </a:cubicBezTo>
                    <a:cubicBezTo>
                      <a:pt x="535" y="616"/>
                      <a:pt x="592" y="599"/>
                      <a:pt x="650" y="575"/>
                    </a:cubicBezTo>
                    <a:cubicBezTo>
                      <a:pt x="674" y="565"/>
                      <a:pt x="698" y="555"/>
                      <a:pt x="725" y="548"/>
                    </a:cubicBezTo>
                    <a:cubicBezTo>
                      <a:pt x="735" y="541"/>
                      <a:pt x="749" y="538"/>
                      <a:pt x="759" y="535"/>
                    </a:cubicBezTo>
                    <a:cubicBezTo>
                      <a:pt x="793" y="524"/>
                      <a:pt x="817" y="503"/>
                      <a:pt x="837" y="480"/>
                    </a:cubicBezTo>
                    <a:cubicBezTo>
                      <a:pt x="844" y="470"/>
                      <a:pt x="851" y="456"/>
                      <a:pt x="857" y="442"/>
                    </a:cubicBezTo>
                    <a:cubicBezTo>
                      <a:pt x="861" y="425"/>
                      <a:pt x="865" y="412"/>
                      <a:pt x="868" y="395"/>
                    </a:cubicBezTo>
                    <a:cubicBezTo>
                      <a:pt x="871" y="381"/>
                      <a:pt x="871" y="364"/>
                      <a:pt x="871" y="351"/>
                    </a:cubicBezTo>
                    <a:cubicBezTo>
                      <a:pt x="871" y="320"/>
                      <a:pt x="868" y="286"/>
                      <a:pt x="861" y="255"/>
                    </a:cubicBezTo>
                    <a:cubicBezTo>
                      <a:pt x="857" y="228"/>
                      <a:pt x="854" y="205"/>
                      <a:pt x="848" y="177"/>
                    </a:cubicBezTo>
                    <a:cubicBezTo>
                      <a:pt x="841" y="136"/>
                      <a:pt x="827" y="95"/>
                      <a:pt x="803" y="62"/>
                    </a:cubicBezTo>
                    <a:cubicBezTo>
                      <a:pt x="793" y="48"/>
                      <a:pt x="783" y="34"/>
                      <a:pt x="772" y="28"/>
                    </a:cubicBezTo>
                    <a:cubicBezTo>
                      <a:pt x="755" y="14"/>
                      <a:pt x="739" y="10"/>
                      <a:pt x="719" y="4"/>
                    </a:cubicBezTo>
                    <a:cubicBezTo>
                      <a:pt x="705" y="1"/>
                      <a:pt x="694" y="1"/>
                      <a:pt x="68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a:off x="3770117" y="1359637"/>
                <a:ext cx="48967" cy="17903"/>
              </a:xfrm>
              <a:custGeom>
                <a:rect b="b" l="l" r="r" t="t"/>
                <a:pathLst>
                  <a:path extrusionOk="0" h="385" w="1053">
                    <a:moveTo>
                      <a:pt x="936" y="0"/>
                    </a:moveTo>
                    <a:cubicBezTo>
                      <a:pt x="933" y="0"/>
                      <a:pt x="927" y="0"/>
                      <a:pt x="919" y="4"/>
                    </a:cubicBezTo>
                    <a:cubicBezTo>
                      <a:pt x="872" y="14"/>
                      <a:pt x="825" y="27"/>
                      <a:pt x="776" y="44"/>
                    </a:cubicBezTo>
                    <a:cubicBezTo>
                      <a:pt x="736" y="62"/>
                      <a:pt x="695" y="75"/>
                      <a:pt x="651" y="88"/>
                    </a:cubicBezTo>
                    <a:cubicBezTo>
                      <a:pt x="607" y="102"/>
                      <a:pt x="563" y="116"/>
                      <a:pt x="518" y="129"/>
                    </a:cubicBezTo>
                    <a:cubicBezTo>
                      <a:pt x="376" y="167"/>
                      <a:pt x="233" y="187"/>
                      <a:pt x="86" y="195"/>
                    </a:cubicBezTo>
                    <a:cubicBezTo>
                      <a:pt x="62" y="198"/>
                      <a:pt x="38" y="215"/>
                      <a:pt x="25" y="231"/>
                    </a:cubicBezTo>
                    <a:cubicBezTo>
                      <a:pt x="8" y="252"/>
                      <a:pt x="1" y="280"/>
                      <a:pt x="4" y="303"/>
                    </a:cubicBezTo>
                    <a:cubicBezTo>
                      <a:pt x="8" y="330"/>
                      <a:pt x="21" y="351"/>
                      <a:pt x="42" y="368"/>
                    </a:cubicBezTo>
                    <a:cubicBezTo>
                      <a:pt x="62" y="385"/>
                      <a:pt x="86" y="385"/>
                      <a:pt x="113" y="385"/>
                    </a:cubicBezTo>
                    <a:cubicBezTo>
                      <a:pt x="195" y="382"/>
                      <a:pt x="274" y="371"/>
                      <a:pt x="355" y="364"/>
                    </a:cubicBezTo>
                    <a:cubicBezTo>
                      <a:pt x="420" y="354"/>
                      <a:pt x="487" y="344"/>
                      <a:pt x="555" y="330"/>
                    </a:cubicBezTo>
                    <a:cubicBezTo>
                      <a:pt x="586" y="324"/>
                      <a:pt x="620" y="317"/>
                      <a:pt x="651" y="310"/>
                    </a:cubicBezTo>
                    <a:lnTo>
                      <a:pt x="773" y="280"/>
                    </a:lnTo>
                    <a:cubicBezTo>
                      <a:pt x="811" y="269"/>
                      <a:pt x="845" y="259"/>
                      <a:pt x="878" y="245"/>
                    </a:cubicBezTo>
                    <a:cubicBezTo>
                      <a:pt x="913" y="231"/>
                      <a:pt x="947" y="222"/>
                      <a:pt x="981" y="208"/>
                    </a:cubicBezTo>
                    <a:cubicBezTo>
                      <a:pt x="1025" y="187"/>
                      <a:pt x="1052" y="140"/>
                      <a:pt x="1042" y="93"/>
                    </a:cubicBezTo>
                    <a:cubicBezTo>
                      <a:pt x="1038" y="65"/>
                      <a:pt x="1025" y="41"/>
                      <a:pt x="1001" y="24"/>
                    </a:cubicBezTo>
                    <a:cubicBezTo>
                      <a:pt x="984" y="11"/>
                      <a:pt x="960" y="0"/>
                      <a:pt x="93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a:off x="3789461" y="1369635"/>
                <a:ext cx="11440" cy="22972"/>
              </a:xfrm>
              <a:custGeom>
                <a:rect b="b" l="l" r="r" t="t"/>
                <a:pathLst>
                  <a:path extrusionOk="0" h="494" w="246">
                    <a:moveTo>
                      <a:pt x="92" y="0"/>
                    </a:moveTo>
                    <a:cubicBezTo>
                      <a:pt x="89" y="0"/>
                      <a:pt x="85" y="0"/>
                      <a:pt x="82" y="3"/>
                    </a:cubicBezTo>
                    <a:cubicBezTo>
                      <a:pt x="34" y="10"/>
                      <a:pt x="0" y="54"/>
                      <a:pt x="7" y="102"/>
                    </a:cubicBezTo>
                    <a:cubicBezTo>
                      <a:pt x="13" y="139"/>
                      <a:pt x="21" y="176"/>
                      <a:pt x="27" y="214"/>
                    </a:cubicBezTo>
                    <a:cubicBezTo>
                      <a:pt x="34" y="245"/>
                      <a:pt x="37" y="275"/>
                      <a:pt x="44" y="306"/>
                    </a:cubicBezTo>
                    <a:cubicBezTo>
                      <a:pt x="54" y="343"/>
                      <a:pt x="58" y="380"/>
                      <a:pt x="71" y="415"/>
                    </a:cubicBezTo>
                    <a:cubicBezTo>
                      <a:pt x="82" y="438"/>
                      <a:pt x="92" y="462"/>
                      <a:pt x="112" y="476"/>
                    </a:cubicBezTo>
                    <a:cubicBezTo>
                      <a:pt x="128" y="487"/>
                      <a:pt x="149" y="494"/>
                      <a:pt x="168" y="494"/>
                    </a:cubicBezTo>
                    <a:cubicBezTo>
                      <a:pt x="191" y="494"/>
                      <a:pt x="212" y="485"/>
                      <a:pt x="225" y="465"/>
                    </a:cubicBezTo>
                    <a:cubicBezTo>
                      <a:pt x="225" y="465"/>
                      <a:pt x="224" y="465"/>
                      <a:pt x="224" y="465"/>
                    </a:cubicBezTo>
                    <a:lnTo>
                      <a:pt x="224" y="465"/>
                    </a:lnTo>
                    <a:cubicBezTo>
                      <a:pt x="239" y="446"/>
                      <a:pt x="245" y="423"/>
                      <a:pt x="241" y="394"/>
                    </a:cubicBezTo>
                    <a:cubicBezTo>
                      <a:pt x="241" y="380"/>
                      <a:pt x="238" y="367"/>
                      <a:pt x="235" y="354"/>
                    </a:cubicBezTo>
                    <a:cubicBezTo>
                      <a:pt x="231" y="340"/>
                      <a:pt x="231" y="327"/>
                      <a:pt x="228" y="313"/>
                    </a:cubicBezTo>
                    <a:cubicBezTo>
                      <a:pt x="225" y="296"/>
                      <a:pt x="221" y="282"/>
                      <a:pt x="218" y="269"/>
                    </a:cubicBezTo>
                    <a:cubicBezTo>
                      <a:pt x="211" y="241"/>
                      <a:pt x="208" y="211"/>
                      <a:pt x="200" y="184"/>
                    </a:cubicBezTo>
                    <a:cubicBezTo>
                      <a:pt x="194" y="149"/>
                      <a:pt x="187" y="112"/>
                      <a:pt x="180" y="74"/>
                    </a:cubicBezTo>
                    <a:cubicBezTo>
                      <a:pt x="173" y="34"/>
                      <a:pt x="136" y="0"/>
                      <a:pt x="9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91" name="Google Shape;1091;p31"/>
          <p:cNvSpPr txBox="1"/>
          <p:nvPr/>
        </p:nvSpPr>
        <p:spPr>
          <a:xfrm>
            <a:off x="924174" y="3941498"/>
            <a:ext cx="1570200" cy="527989"/>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a:solidFill>
                  <a:srgbClr val="524A83"/>
                </a:solidFill>
                <a:latin typeface="Barlow"/>
                <a:ea typeface="Barlow"/>
                <a:cs typeface="Barlow"/>
                <a:sym typeface="Barlow"/>
              </a:rPr>
              <a:t>He’s </a:t>
            </a:r>
            <a:r>
              <a:rPr lang="en">
                <a:solidFill>
                  <a:schemeClr val="dk1"/>
                </a:solidFill>
                <a:latin typeface="Barlow"/>
                <a:ea typeface="Barlow"/>
                <a:cs typeface="Barlow"/>
                <a:sym typeface="Barlow"/>
              </a:rPr>
              <a:t>_</a:t>
            </a:r>
            <a:r>
              <a:rPr lang="en">
                <a:solidFill>
                  <a:schemeClr val="dk1"/>
                </a:solidFill>
                <a:latin typeface="Barlow"/>
                <a:ea typeface="Barlow"/>
                <a:cs typeface="Barlow"/>
                <a:sym typeface="Barlow"/>
              </a:rPr>
              <a:t>____ </a:t>
            </a:r>
            <a:r>
              <a:rPr lang="en">
                <a:solidFill>
                  <a:srgbClr val="524A83"/>
                </a:solidFill>
                <a:latin typeface="Barlow"/>
                <a:ea typeface="Barlow"/>
                <a:cs typeface="Barlow"/>
                <a:sym typeface="Barlow"/>
              </a:rPr>
              <a:t>the box</a:t>
            </a:r>
            <a:endParaRPr>
              <a:solidFill>
                <a:srgbClr val="524A83"/>
              </a:solidFill>
              <a:latin typeface="Barlow"/>
              <a:ea typeface="Barlow"/>
              <a:cs typeface="Barlow"/>
              <a:sym typeface="Barlow"/>
            </a:endParaRPr>
          </a:p>
        </p:txBody>
      </p:sp>
      <p:grpSp>
        <p:nvGrpSpPr>
          <p:cNvPr id="1092" name="Google Shape;1092;p31"/>
          <p:cNvGrpSpPr/>
          <p:nvPr/>
        </p:nvGrpSpPr>
        <p:grpSpPr>
          <a:xfrm>
            <a:off x="3194348" y="2485129"/>
            <a:ext cx="792300" cy="792300"/>
            <a:chOff x="2558975" y="2545188"/>
            <a:chExt cx="792300" cy="792300"/>
          </a:xfrm>
        </p:grpSpPr>
        <p:sp>
          <p:nvSpPr>
            <p:cNvPr id="1093" name="Google Shape;1093;p31"/>
            <p:cNvSpPr/>
            <p:nvPr/>
          </p:nvSpPr>
          <p:spPr>
            <a:xfrm>
              <a:off x="2558975" y="2545188"/>
              <a:ext cx="792300" cy="792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 name="Google Shape;1094;p31"/>
            <p:cNvGrpSpPr/>
            <p:nvPr/>
          </p:nvGrpSpPr>
          <p:grpSpPr>
            <a:xfrm>
              <a:off x="2642368" y="2670964"/>
              <a:ext cx="625505" cy="540731"/>
              <a:chOff x="3501706" y="1183114"/>
              <a:chExt cx="625505" cy="540731"/>
            </a:xfrm>
          </p:grpSpPr>
          <p:sp>
            <p:nvSpPr>
              <p:cNvPr id="1095" name="Google Shape;1095;p31"/>
              <p:cNvSpPr/>
              <p:nvPr/>
            </p:nvSpPr>
            <p:spPr>
              <a:xfrm>
                <a:off x="3525887" y="1183114"/>
                <a:ext cx="601324" cy="540731"/>
              </a:xfrm>
              <a:custGeom>
                <a:rect b="b" l="l" r="r" t="t"/>
                <a:pathLst>
                  <a:path extrusionOk="0" h="11628" w="12931">
                    <a:moveTo>
                      <a:pt x="6868" y="0"/>
                    </a:moveTo>
                    <a:cubicBezTo>
                      <a:pt x="6736" y="0"/>
                      <a:pt x="6556" y="0"/>
                      <a:pt x="6372" y="7"/>
                    </a:cubicBezTo>
                    <a:cubicBezTo>
                      <a:pt x="6097" y="20"/>
                      <a:pt x="5804" y="38"/>
                      <a:pt x="5515" y="99"/>
                    </a:cubicBezTo>
                    <a:cubicBezTo>
                      <a:pt x="5389" y="126"/>
                      <a:pt x="5263" y="160"/>
                      <a:pt x="5148" y="194"/>
                    </a:cubicBezTo>
                    <a:cubicBezTo>
                      <a:pt x="5008" y="235"/>
                      <a:pt x="4899" y="269"/>
                      <a:pt x="4801" y="306"/>
                    </a:cubicBezTo>
                    <a:cubicBezTo>
                      <a:pt x="4695" y="344"/>
                      <a:pt x="4590" y="388"/>
                      <a:pt x="4488" y="432"/>
                    </a:cubicBezTo>
                    <a:lnTo>
                      <a:pt x="4433" y="452"/>
                    </a:lnTo>
                    <a:cubicBezTo>
                      <a:pt x="4304" y="507"/>
                      <a:pt x="4165" y="568"/>
                      <a:pt x="4008" y="633"/>
                    </a:cubicBezTo>
                    <a:cubicBezTo>
                      <a:pt x="3882" y="687"/>
                      <a:pt x="3766" y="745"/>
                      <a:pt x="3654" y="803"/>
                    </a:cubicBezTo>
                    <a:cubicBezTo>
                      <a:pt x="3559" y="857"/>
                      <a:pt x="3464" y="912"/>
                      <a:pt x="3372" y="966"/>
                    </a:cubicBezTo>
                    <a:lnTo>
                      <a:pt x="3338" y="986"/>
                    </a:lnTo>
                    <a:lnTo>
                      <a:pt x="3256" y="1034"/>
                    </a:lnTo>
                    <a:cubicBezTo>
                      <a:pt x="3144" y="1099"/>
                      <a:pt x="3031" y="1167"/>
                      <a:pt x="2920" y="1239"/>
                    </a:cubicBezTo>
                    <a:cubicBezTo>
                      <a:pt x="2868" y="1269"/>
                      <a:pt x="2818" y="1303"/>
                      <a:pt x="2766" y="1337"/>
                    </a:cubicBezTo>
                    <a:lnTo>
                      <a:pt x="2736" y="1358"/>
                    </a:lnTo>
                    <a:cubicBezTo>
                      <a:pt x="2664" y="1408"/>
                      <a:pt x="2593" y="1460"/>
                      <a:pt x="2511" y="1524"/>
                    </a:cubicBezTo>
                    <a:cubicBezTo>
                      <a:pt x="2453" y="1568"/>
                      <a:pt x="2392" y="1612"/>
                      <a:pt x="2337" y="1660"/>
                    </a:cubicBezTo>
                    <a:cubicBezTo>
                      <a:pt x="2284" y="1708"/>
                      <a:pt x="2226" y="1755"/>
                      <a:pt x="2171" y="1803"/>
                    </a:cubicBezTo>
                    <a:cubicBezTo>
                      <a:pt x="2124" y="1843"/>
                      <a:pt x="2072" y="1884"/>
                      <a:pt x="2025" y="1925"/>
                    </a:cubicBezTo>
                    <a:cubicBezTo>
                      <a:pt x="1977" y="1963"/>
                      <a:pt x="1933" y="2000"/>
                      <a:pt x="1888" y="2038"/>
                    </a:cubicBezTo>
                    <a:cubicBezTo>
                      <a:pt x="1848" y="2072"/>
                      <a:pt x="1800" y="2113"/>
                      <a:pt x="1756" y="2157"/>
                    </a:cubicBezTo>
                    <a:cubicBezTo>
                      <a:pt x="1712" y="2201"/>
                      <a:pt x="1671" y="2245"/>
                      <a:pt x="1630" y="2289"/>
                    </a:cubicBezTo>
                    <a:cubicBezTo>
                      <a:pt x="1549" y="2385"/>
                      <a:pt x="1457" y="2484"/>
                      <a:pt x="1375" y="2586"/>
                    </a:cubicBezTo>
                    <a:cubicBezTo>
                      <a:pt x="1266" y="2715"/>
                      <a:pt x="1171" y="2854"/>
                      <a:pt x="1100" y="2960"/>
                    </a:cubicBezTo>
                    <a:cubicBezTo>
                      <a:pt x="1045" y="3038"/>
                      <a:pt x="998" y="3123"/>
                      <a:pt x="950" y="3208"/>
                    </a:cubicBezTo>
                    <a:cubicBezTo>
                      <a:pt x="937" y="3231"/>
                      <a:pt x="919" y="3259"/>
                      <a:pt x="905" y="3283"/>
                    </a:cubicBezTo>
                    <a:cubicBezTo>
                      <a:pt x="852" y="3374"/>
                      <a:pt x="797" y="3480"/>
                      <a:pt x="739" y="3613"/>
                    </a:cubicBezTo>
                    <a:cubicBezTo>
                      <a:pt x="671" y="3766"/>
                      <a:pt x="610" y="3919"/>
                      <a:pt x="555" y="4065"/>
                    </a:cubicBezTo>
                    <a:cubicBezTo>
                      <a:pt x="511" y="4187"/>
                      <a:pt x="470" y="4307"/>
                      <a:pt x="433" y="4426"/>
                    </a:cubicBezTo>
                    <a:cubicBezTo>
                      <a:pt x="403" y="4534"/>
                      <a:pt x="375" y="4654"/>
                      <a:pt x="348" y="4790"/>
                    </a:cubicBezTo>
                    <a:cubicBezTo>
                      <a:pt x="331" y="4872"/>
                      <a:pt x="317" y="4953"/>
                      <a:pt x="310" y="5035"/>
                    </a:cubicBezTo>
                    <a:cubicBezTo>
                      <a:pt x="307" y="5045"/>
                      <a:pt x="301" y="5058"/>
                      <a:pt x="296" y="5068"/>
                    </a:cubicBezTo>
                    <a:cubicBezTo>
                      <a:pt x="283" y="5120"/>
                      <a:pt x="266" y="5174"/>
                      <a:pt x="249" y="5228"/>
                    </a:cubicBezTo>
                    <a:cubicBezTo>
                      <a:pt x="243" y="5249"/>
                      <a:pt x="239" y="5266"/>
                      <a:pt x="232" y="5286"/>
                    </a:cubicBezTo>
                    <a:cubicBezTo>
                      <a:pt x="219" y="5330"/>
                      <a:pt x="205" y="5374"/>
                      <a:pt x="194" y="5419"/>
                    </a:cubicBezTo>
                    <a:lnTo>
                      <a:pt x="167" y="5538"/>
                    </a:lnTo>
                    <a:lnTo>
                      <a:pt x="141" y="5660"/>
                    </a:lnTo>
                    <a:cubicBezTo>
                      <a:pt x="133" y="5701"/>
                      <a:pt x="127" y="5742"/>
                      <a:pt x="120" y="5779"/>
                    </a:cubicBezTo>
                    <a:cubicBezTo>
                      <a:pt x="117" y="5797"/>
                      <a:pt x="117" y="5814"/>
                      <a:pt x="113" y="5828"/>
                    </a:cubicBezTo>
                    <a:cubicBezTo>
                      <a:pt x="59" y="6164"/>
                      <a:pt x="28" y="6443"/>
                      <a:pt x="18" y="6708"/>
                    </a:cubicBezTo>
                    <a:lnTo>
                      <a:pt x="15" y="6776"/>
                    </a:lnTo>
                    <a:cubicBezTo>
                      <a:pt x="7" y="6882"/>
                      <a:pt x="4" y="6991"/>
                      <a:pt x="1" y="7099"/>
                    </a:cubicBezTo>
                    <a:cubicBezTo>
                      <a:pt x="1" y="7181"/>
                      <a:pt x="1" y="7249"/>
                      <a:pt x="4" y="7313"/>
                    </a:cubicBezTo>
                    <a:cubicBezTo>
                      <a:pt x="7" y="7379"/>
                      <a:pt x="15" y="7446"/>
                      <a:pt x="18" y="7511"/>
                    </a:cubicBezTo>
                    <a:lnTo>
                      <a:pt x="21" y="7517"/>
                    </a:lnTo>
                    <a:cubicBezTo>
                      <a:pt x="31" y="7637"/>
                      <a:pt x="45" y="7756"/>
                      <a:pt x="62" y="7872"/>
                    </a:cubicBezTo>
                    <a:lnTo>
                      <a:pt x="65" y="7909"/>
                    </a:lnTo>
                    <a:cubicBezTo>
                      <a:pt x="76" y="7994"/>
                      <a:pt x="89" y="8079"/>
                      <a:pt x="109" y="8191"/>
                    </a:cubicBezTo>
                    <a:cubicBezTo>
                      <a:pt x="120" y="8232"/>
                      <a:pt x="130" y="8277"/>
                      <a:pt x="141" y="8318"/>
                    </a:cubicBezTo>
                    <a:cubicBezTo>
                      <a:pt x="144" y="8338"/>
                      <a:pt x="150" y="8358"/>
                      <a:pt x="154" y="8379"/>
                    </a:cubicBezTo>
                    <a:cubicBezTo>
                      <a:pt x="164" y="8420"/>
                      <a:pt x="178" y="8464"/>
                      <a:pt x="191" y="8505"/>
                    </a:cubicBezTo>
                    <a:cubicBezTo>
                      <a:pt x="202" y="8528"/>
                      <a:pt x="208" y="8549"/>
                      <a:pt x="215" y="8572"/>
                    </a:cubicBezTo>
                    <a:cubicBezTo>
                      <a:pt x="225" y="8613"/>
                      <a:pt x="243" y="8657"/>
                      <a:pt x="260" y="8698"/>
                    </a:cubicBezTo>
                    <a:cubicBezTo>
                      <a:pt x="270" y="8718"/>
                      <a:pt x="276" y="8742"/>
                      <a:pt x="283" y="8763"/>
                    </a:cubicBezTo>
                    <a:cubicBezTo>
                      <a:pt x="307" y="8828"/>
                      <a:pt x="337" y="8892"/>
                      <a:pt x="368" y="8957"/>
                    </a:cubicBezTo>
                    <a:cubicBezTo>
                      <a:pt x="378" y="8984"/>
                      <a:pt x="392" y="9012"/>
                      <a:pt x="403" y="9035"/>
                    </a:cubicBezTo>
                    <a:cubicBezTo>
                      <a:pt x="423" y="9079"/>
                      <a:pt x="447" y="9120"/>
                      <a:pt x="467" y="9161"/>
                    </a:cubicBezTo>
                    <a:cubicBezTo>
                      <a:pt x="477" y="9175"/>
                      <a:pt x="484" y="9191"/>
                      <a:pt x="491" y="9208"/>
                    </a:cubicBezTo>
                    <a:cubicBezTo>
                      <a:pt x="613" y="9436"/>
                      <a:pt x="773" y="9637"/>
                      <a:pt x="940" y="9841"/>
                    </a:cubicBezTo>
                    <a:lnTo>
                      <a:pt x="950" y="9852"/>
                    </a:lnTo>
                    <a:cubicBezTo>
                      <a:pt x="984" y="9892"/>
                      <a:pt x="1021" y="9937"/>
                      <a:pt x="1059" y="9981"/>
                    </a:cubicBezTo>
                    <a:cubicBezTo>
                      <a:pt x="1072" y="9994"/>
                      <a:pt x="1086" y="10012"/>
                      <a:pt x="1100" y="10028"/>
                    </a:cubicBezTo>
                    <a:cubicBezTo>
                      <a:pt x="1154" y="10089"/>
                      <a:pt x="1212" y="10154"/>
                      <a:pt x="1270" y="10212"/>
                    </a:cubicBezTo>
                    <a:cubicBezTo>
                      <a:pt x="1457" y="10395"/>
                      <a:pt x="1684" y="10535"/>
                      <a:pt x="1902" y="10671"/>
                    </a:cubicBezTo>
                    <a:lnTo>
                      <a:pt x="1923" y="10681"/>
                    </a:lnTo>
                    <a:cubicBezTo>
                      <a:pt x="1957" y="10706"/>
                      <a:pt x="1995" y="10726"/>
                      <a:pt x="2031" y="10742"/>
                    </a:cubicBezTo>
                    <a:cubicBezTo>
                      <a:pt x="2045" y="10750"/>
                      <a:pt x="2056" y="10756"/>
                      <a:pt x="2069" y="10763"/>
                    </a:cubicBezTo>
                    <a:cubicBezTo>
                      <a:pt x="2086" y="10773"/>
                      <a:pt x="2103" y="10783"/>
                      <a:pt x="2117" y="10790"/>
                    </a:cubicBezTo>
                    <a:cubicBezTo>
                      <a:pt x="2154" y="10811"/>
                      <a:pt x="2191" y="10831"/>
                      <a:pt x="2226" y="10848"/>
                    </a:cubicBezTo>
                    <a:lnTo>
                      <a:pt x="2229" y="10852"/>
                    </a:lnTo>
                    <a:cubicBezTo>
                      <a:pt x="2351" y="10913"/>
                      <a:pt x="2480" y="10974"/>
                      <a:pt x="2610" y="11032"/>
                    </a:cubicBezTo>
                    <a:cubicBezTo>
                      <a:pt x="2777" y="11106"/>
                      <a:pt x="2943" y="11175"/>
                      <a:pt x="3086" y="11232"/>
                    </a:cubicBezTo>
                    <a:cubicBezTo>
                      <a:pt x="3317" y="11324"/>
                      <a:pt x="3569" y="11392"/>
                      <a:pt x="3835" y="11436"/>
                    </a:cubicBezTo>
                    <a:cubicBezTo>
                      <a:pt x="3872" y="11444"/>
                      <a:pt x="3913" y="11447"/>
                      <a:pt x="3950" y="11453"/>
                    </a:cubicBezTo>
                    <a:cubicBezTo>
                      <a:pt x="4045" y="11471"/>
                      <a:pt x="4141" y="11484"/>
                      <a:pt x="4236" y="11497"/>
                    </a:cubicBezTo>
                    <a:lnTo>
                      <a:pt x="4334" y="11511"/>
                    </a:lnTo>
                    <a:cubicBezTo>
                      <a:pt x="4467" y="11532"/>
                      <a:pt x="4600" y="11549"/>
                      <a:pt x="4733" y="11566"/>
                    </a:cubicBezTo>
                    <a:cubicBezTo>
                      <a:pt x="4862" y="11579"/>
                      <a:pt x="4998" y="11593"/>
                      <a:pt x="5171" y="11607"/>
                    </a:cubicBezTo>
                    <a:cubicBezTo>
                      <a:pt x="5267" y="11617"/>
                      <a:pt x="5365" y="11620"/>
                      <a:pt x="5460" y="11624"/>
                    </a:cubicBezTo>
                    <a:cubicBezTo>
                      <a:pt x="5494" y="11624"/>
                      <a:pt x="5529" y="11627"/>
                      <a:pt x="5562" y="11627"/>
                    </a:cubicBezTo>
                    <a:lnTo>
                      <a:pt x="5947" y="11627"/>
                    </a:lnTo>
                    <a:cubicBezTo>
                      <a:pt x="6202" y="11627"/>
                      <a:pt x="6471" y="11617"/>
                      <a:pt x="6743" y="11604"/>
                    </a:cubicBezTo>
                    <a:cubicBezTo>
                      <a:pt x="6845" y="11600"/>
                      <a:pt x="6981" y="11590"/>
                      <a:pt x="7121" y="11573"/>
                    </a:cubicBezTo>
                    <a:cubicBezTo>
                      <a:pt x="7148" y="11573"/>
                      <a:pt x="7175" y="11569"/>
                      <a:pt x="7202" y="11566"/>
                    </a:cubicBezTo>
                    <a:cubicBezTo>
                      <a:pt x="7273" y="11559"/>
                      <a:pt x="7345" y="11549"/>
                      <a:pt x="7413" y="11538"/>
                    </a:cubicBezTo>
                    <a:lnTo>
                      <a:pt x="7433" y="11535"/>
                    </a:lnTo>
                    <a:lnTo>
                      <a:pt x="7624" y="11505"/>
                    </a:lnTo>
                    <a:cubicBezTo>
                      <a:pt x="7900" y="11461"/>
                      <a:pt x="8175" y="11403"/>
                      <a:pt x="8430" y="11348"/>
                    </a:cubicBezTo>
                    <a:cubicBezTo>
                      <a:pt x="8460" y="11342"/>
                      <a:pt x="8491" y="11334"/>
                      <a:pt x="8522" y="11331"/>
                    </a:cubicBezTo>
                    <a:cubicBezTo>
                      <a:pt x="8607" y="11311"/>
                      <a:pt x="8696" y="11293"/>
                      <a:pt x="8784" y="11273"/>
                    </a:cubicBezTo>
                    <a:cubicBezTo>
                      <a:pt x="8815" y="11263"/>
                      <a:pt x="8845" y="11257"/>
                      <a:pt x="8876" y="11249"/>
                    </a:cubicBezTo>
                    <a:cubicBezTo>
                      <a:pt x="8967" y="11226"/>
                      <a:pt x="9063" y="11205"/>
                      <a:pt x="9154" y="11178"/>
                    </a:cubicBezTo>
                    <a:cubicBezTo>
                      <a:pt x="9236" y="11155"/>
                      <a:pt x="9318" y="11127"/>
                      <a:pt x="9396" y="11103"/>
                    </a:cubicBezTo>
                    <a:cubicBezTo>
                      <a:pt x="9437" y="11093"/>
                      <a:pt x="9474" y="11079"/>
                      <a:pt x="9515" y="11062"/>
                    </a:cubicBezTo>
                    <a:cubicBezTo>
                      <a:pt x="9532" y="11056"/>
                      <a:pt x="9550" y="11048"/>
                      <a:pt x="9567" y="11042"/>
                    </a:cubicBezTo>
                    <a:cubicBezTo>
                      <a:pt x="9699" y="10998"/>
                      <a:pt x="9821" y="10946"/>
                      <a:pt x="9961" y="10889"/>
                    </a:cubicBezTo>
                    <a:cubicBezTo>
                      <a:pt x="10087" y="10838"/>
                      <a:pt x="10226" y="10780"/>
                      <a:pt x="10363" y="10719"/>
                    </a:cubicBezTo>
                    <a:lnTo>
                      <a:pt x="10383" y="10709"/>
                    </a:lnTo>
                    <a:cubicBezTo>
                      <a:pt x="10461" y="10671"/>
                      <a:pt x="10542" y="10630"/>
                      <a:pt x="10621" y="10590"/>
                    </a:cubicBezTo>
                    <a:cubicBezTo>
                      <a:pt x="10746" y="10518"/>
                      <a:pt x="10866" y="10433"/>
                      <a:pt x="10958" y="10368"/>
                    </a:cubicBezTo>
                    <a:cubicBezTo>
                      <a:pt x="10975" y="10355"/>
                      <a:pt x="10995" y="10338"/>
                      <a:pt x="11016" y="10324"/>
                    </a:cubicBezTo>
                    <a:cubicBezTo>
                      <a:pt x="11073" y="10283"/>
                      <a:pt x="11138" y="10236"/>
                      <a:pt x="11195" y="10191"/>
                    </a:cubicBezTo>
                    <a:lnTo>
                      <a:pt x="11379" y="10042"/>
                    </a:lnTo>
                    <a:cubicBezTo>
                      <a:pt x="11478" y="9960"/>
                      <a:pt x="11573" y="9875"/>
                      <a:pt x="11662" y="9790"/>
                    </a:cubicBezTo>
                    <a:cubicBezTo>
                      <a:pt x="11743" y="9715"/>
                      <a:pt x="11839" y="9624"/>
                      <a:pt x="11924" y="9514"/>
                    </a:cubicBezTo>
                    <a:cubicBezTo>
                      <a:pt x="11999" y="9423"/>
                      <a:pt x="12067" y="9327"/>
                      <a:pt x="12131" y="9236"/>
                    </a:cubicBezTo>
                    <a:cubicBezTo>
                      <a:pt x="12203" y="9130"/>
                      <a:pt x="12271" y="9021"/>
                      <a:pt x="12332" y="8913"/>
                    </a:cubicBezTo>
                    <a:lnTo>
                      <a:pt x="12338" y="8905"/>
                    </a:lnTo>
                    <a:cubicBezTo>
                      <a:pt x="12400" y="8800"/>
                      <a:pt x="12468" y="8688"/>
                      <a:pt x="12522" y="8576"/>
                    </a:cubicBezTo>
                    <a:cubicBezTo>
                      <a:pt x="12600" y="8420"/>
                      <a:pt x="12652" y="8277"/>
                      <a:pt x="12682" y="8140"/>
                    </a:cubicBezTo>
                    <a:cubicBezTo>
                      <a:pt x="12706" y="8038"/>
                      <a:pt x="12726" y="7933"/>
                      <a:pt x="12747" y="7834"/>
                    </a:cubicBezTo>
                    <a:lnTo>
                      <a:pt x="12760" y="7766"/>
                    </a:lnTo>
                    <a:cubicBezTo>
                      <a:pt x="12781" y="7644"/>
                      <a:pt x="12808" y="7514"/>
                      <a:pt x="12828" y="7379"/>
                    </a:cubicBezTo>
                    <a:cubicBezTo>
                      <a:pt x="12853" y="7242"/>
                      <a:pt x="12869" y="7103"/>
                      <a:pt x="12886" y="6966"/>
                    </a:cubicBezTo>
                    <a:lnTo>
                      <a:pt x="12897" y="6899"/>
                    </a:lnTo>
                    <a:cubicBezTo>
                      <a:pt x="12910" y="6787"/>
                      <a:pt x="12917" y="6668"/>
                      <a:pt x="12924" y="6511"/>
                    </a:cubicBezTo>
                    <a:cubicBezTo>
                      <a:pt x="12927" y="6409"/>
                      <a:pt x="12930" y="6310"/>
                      <a:pt x="12927" y="6208"/>
                    </a:cubicBezTo>
                    <a:cubicBezTo>
                      <a:pt x="12924" y="6126"/>
                      <a:pt x="12920" y="6038"/>
                      <a:pt x="12907" y="5933"/>
                    </a:cubicBezTo>
                    <a:cubicBezTo>
                      <a:pt x="12897" y="5844"/>
                      <a:pt x="12886" y="5759"/>
                      <a:pt x="12873" y="5674"/>
                    </a:cubicBezTo>
                    <a:lnTo>
                      <a:pt x="12849" y="5552"/>
                    </a:lnTo>
                    <a:lnTo>
                      <a:pt x="12828" y="5426"/>
                    </a:lnTo>
                    <a:cubicBezTo>
                      <a:pt x="12822" y="5382"/>
                      <a:pt x="12812" y="5338"/>
                      <a:pt x="12801" y="5297"/>
                    </a:cubicBezTo>
                    <a:cubicBezTo>
                      <a:pt x="12798" y="5280"/>
                      <a:pt x="12795" y="5263"/>
                      <a:pt x="12791" y="5245"/>
                    </a:cubicBezTo>
                    <a:cubicBezTo>
                      <a:pt x="12737" y="4997"/>
                      <a:pt x="12665" y="4746"/>
                      <a:pt x="12597" y="4504"/>
                    </a:cubicBezTo>
                    <a:lnTo>
                      <a:pt x="12587" y="4470"/>
                    </a:lnTo>
                    <a:cubicBezTo>
                      <a:pt x="12573" y="4426"/>
                      <a:pt x="12556" y="4378"/>
                      <a:pt x="12539" y="4334"/>
                    </a:cubicBezTo>
                    <a:cubicBezTo>
                      <a:pt x="12533" y="4313"/>
                      <a:pt x="12526" y="4293"/>
                      <a:pt x="12519" y="4272"/>
                    </a:cubicBezTo>
                    <a:cubicBezTo>
                      <a:pt x="12498" y="4215"/>
                      <a:pt x="12478" y="4164"/>
                      <a:pt x="12458" y="4116"/>
                    </a:cubicBezTo>
                    <a:cubicBezTo>
                      <a:pt x="12448" y="4093"/>
                      <a:pt x="12440" y="4068"/>
                      <a:pt x="12431" y="4048"/>
                    </a:cubicBezTo>
                    <a:cubicBezTo>
                      <a:pt x="12407" y="3987"/>
                      <a:pt x="12383" y="3922"/>
                      <a:pt x="12352" y="3861"/>
                    </a:cubicBezTo>
                    <a:lnTo>
                      <a:pt x="12305" y="3762"/>
                    </a:lnTo>
                    <a:lnTo>
                      <a:pt x="12257" y="3660"/>
                    </a:lnTo>
                    <a:cubicBezTo>
                      <a:pt x="12236" y="3616"/>
                      <a:pt x="12213" y="3572"/>
                      <a:pt x="12189" y="3531"/>
                    </a:cubicBezTo>
                    <a:cubicBezTo>
                      <a:pt x="12179" y="3507"/>
                      <a:pt x="12165" y="3484"/>
                      <a:pt x="12155" y="3463"/>
                    </a:cubicBezTo>
                    <a:cubicBezTo>
                      <a:pt x="12134" y="3422"/>
                      <a:pt x="12111" y="3385"/>
                      <a:pt x="12090" y="3344"/>
                    </a:cubicBezTo>
                    <a:lnTo>
                      <a:pt x="12067" y="3303"/>
                    </a:lnTo>
                    <a:lnTo>
                      <a:pt x="12053" y="3283"/>
                    </a:lnTo>
                    <a:cubicBezTo>
                      <a:pt x="11999" y="3181"/>
                      <a:pt x="11941" y="3079"/>
                      <a:pt x="11880" y="2980"/>
                    </a:cubicBezTo>
                    <a:lnTo>
                      <a:pt x="11849" y="2929"/>
                    </a:lnTo>
                    <a:lnTo>
                      <a:pt x="11767" y="2793"/>
                    </a:lnTo>
                    <a:cubicBezTo>
                      <a:pt x="11754" y="2776"/>
                      <a:pt x="11743" y="2755"/>
                      <a:pt x="11730" y="2738"/>
                    </a:cubicBezTo>
                    <a:cubicBezTo>
                      <a:pt x="11723" y="2732"/>
                      <a:pt x="11720" y="2721"/>
                      <a:pt x="11713" y="2715"/>
                    </a:cubicBezTo>
                    <a:cubicBezTo>
                      <a:pt x="11706" y="2705"/>
                      <a:pt x="11702" y="2694"/>
                      <a:pt x="11696" y="2688"/>
                    </a:cubicBezTo>
                    <a:cubicBezTo>
                      <a:pt x="11685" y="2670"/>
                      <a:pt x="11672" y="2650"/>
                      <a:pt x="11658" y="2633"/>
                    </a:cubicBezTo>
                    <a:cubicBezTo>
                      <a:pt x="11560" y="2501"/>
                      <a:pt x="11465" y="2378"/>
                      <a:pt x="11369" y="2259"/>
                    </a:cubicBezTo>
                    <a:cubicBezTo>
                      <a:pt x="11223" y="2079"/>
                      <a:pt x="11046" y="1864"/>
                      <a:pt x="10856" y="1660"/>
                    </a:cubicBezTo>
                    <a:lnTo>
                      <a:pt x="10825" y="1630"/>
                    </a:lnTo>
                    <a:cubicBezTo>
                      <a:pt x="10743" y="1545"/>
                      <a:pt x="10658" y="1456"/>
                      <a:pt x="10573" y="1371"/>
                    </a:cubicBezTo>
                    <a:lnTo>
                      <a:pt x="10546" y="1344"/>
                    </a:lnTo>
                    <a:cubicBezTo>
                      <a:pt x="10506" y="1306"/>
                      <a:pt x="10465" y="1265"/>
                      <a:pt x="10424" y="1228"/>
                    </a:cubicBezTo>
                    <a:cubicBezTo>
                      <a:pt x="10369" y="1177"/>
                      <a:pt x="10315" y="1129"/>
                      <a:pt x="10270" y="1092"/>
                    </a:cubicBezTo>
                    <a:cubicBezTo>
                      <a:pt x="10209" y="1044"/>
                      <a:pt x="10148" y="997"/>
                      <a:pt x="10087" y="953"/>
                    </a:cubicBezTo>
                    <a:lnTo>
                      <a:pt x="10057" y="929"/>
                    </a:lnTo>
                    <a:cubicBezTo>
                      <a:pt x="10002" y="892"/>
                      <a:pt x="9947" y="854"/>
                      <a:pt x="9897" y="820"/>
                    </a:cubicBezTo>
                    <a:lnTo>
                      <a:pt x="9893" y="820"/>
                    </a:lnTo>
                    <a:cubicBezTo>
                      <a:pt x="9856" y="796"/>
                      <a:pt x="9821" y="776"/>
                      <a:pt x="9784" y="755"/>
                    </a:cubicBezTo>
                    <a:cubicBezTo>
                      <a:pt x="9767" y="745"/>
                      <a:pt x="9750" y="735"/>
                      <a:pt x="9730" y="721"/>
                    </a:cubicBezTo>
                    <a:cubicBezTo>
                      <a:pt x="9679" y="691"/>
                      <a:pt x="9624" y="660"/>
                      <a:pt x="9570" y="629"/>
                    </a:cubicBezTo>
                    <a:lnTo>
                      <a:pt x="9532" y="606"/>
                    </a:lnTo>
                    <a:cubicBezTo>
                      <a:pt x="9492" y="582"/>
                      <a:pt x="9447" y="558"/>
                      <a:pt x="9403" y="534"/>
                    </a:cubicBezTo>
                    <a:cubicBezTo>
                      <a:pt x="9345" y="504"/>
                      <a:pt x="9287" y="476"/>
                      <a:pt x="9220" y="446"/>
                    </a:cubicBezTo>
                    <a:cubicBezTo>
                      <a:pt x="9145" y="408"/>
                      <a:pt x="9060" y="371"/>
                      <a:pt x="8964" y="333"/>
                    </a:cubicBezTo>
                    <a:cubicBezTo>
                      <a:pt x="8900" y="309"/>
                      <a:pt x="8832" y="286"/>
                      <a:pt x="8767" y="262"/>
                    </a:cubicBezTo>
                    <a:cubicBezTo>
                      <a:pt x="8542" y="187"/>
                      <a:pt x="8301" y="129"/>
                      <a:pt x="8046" y="85"/>
                    </a:cubicBezTo>
                    <a:cubicBezTo>
                      <a:pt x="7971" y="75"/>
                      <a:pt x="7896" y="61"/>
                      <a:pt x="7821" y="51"/>
                    </a:cubicBezTo>
                    <a:cubicBezTo>
                      <a:pt x="7774" y="44"/>
                      <a:pt x="7722" y="38"/>
                      <a:pt x="7664" y="31"/>
                    </a:cubicBezTo>
                    <a:cubicBezTo>
                      <a:pt x="7655" y="27"/>
                      <a:pt x="7641" y="27"/>
                      <a:pt x="7631" y="24"/>
                    </a:cubicBezTo>
                    <a:cubicBezTo>
                      <a:pt x="7607" y="20"/>
                      <a:pt x="7583" y="17"/>
                      <a:pt x="7559" y="17"/>
                    </a:cubicBezTo>
                    <a:cubicBezTo>
                      <a:pt x="7542" y="14"/>
                      <a:pt x="7526" y="14"/>
                      <a:pt x="7509" y="14"/>
                    </a:cubicBezTo>
                    <a:cubicBezTo>
                      <a:pt x="7464" y="7"/>
                      <a:pt x="7416" y="3"/>
                      <a:pt x="7369" y="3"/>
                    </a:cubicBezTo>
                    <a:lnTo>
                      <a:pt x="7322" y="3"/>
                    </a:lnTo>
                    <a:cubicBezTo>
                      <a:pt x="7273" y="0"/>
                      <a:pt x="7223" y="0"/>
                      <a:pt x="7171"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1"/>
              <p:cNvSpPr/>
              <p:nvPr/>
            </p:nvSpPr>
            <p:spPr>
              <a:xfrm>
                <a:off x="3880234" y="1218223"/>
                <a:ext cx="215167" cy="355651"/>
              </a:xfrm>
              <a:custGeom>
                <a:rect b="b" l="l" r="r" t="t"/>
                <a:pathLst>
                  <a:path extrusionOk="0" h="7648" w="4627">
                    <a:moveTo>
                      <a:pt x="191" y="0"/>
                    </a:moveTo>
                    <a:cubicBezTo>
                      <a:pt x="151" y="0"/>
                      <a:pt x="106" y="17"/>
                      <a:pt x="79" y="41"/>
                    </a:cubicBezTo>
                    <a:cubicBezTo>
                      <a:pt x="41" y="72"/>
                      <a:pt x="14" y="116"/>
                      <a:pt x="8" y="163"/>
                    </a:cubicBezTo>
                    <a:cubicBezTo>
                      <a:pt x="0" y="211"/>
                      <a:pt x="18" y="262"/>
                      <a:pt x="49" y="303"/>
                    </a:cubicBezTo>
                    <a:cubicBezTo>
                      <a:pt x="58" y="313"/>
                      <a:pt x="69" y="324"/>
                      <a:pt x="82" y="337"/>
                    </a:cubicBezTo>
                    <a:cubicBezTo>
                      <a:pt x="106" y="358"/>
                      <a:pt x="137" y="368"/>
                      <a:pt x="171" y="374"/>
                    </a:cubicBezTo>
                    <a:cubicBezTo>
                      <a:pt x="249" y="395"/>
                      <a:pt x="330" y="422"/>
                      <a:pt x="409" y="446"/>
                    </a:cubicBezTo>
                    <a:cubicBezTo>
                      <a:pt x="470" y="463"/>
                      <a:pt x="531" y="490"/>
                      <a:pt x="592" y="510"/>
                    </a:cubicBezTo>
                    <a:cubicBezTo>
                      <a:pt x="654" y="534"/>
                      <a:pt x="711" y="562"/>
                      <a:pt x="773" y="589"/>
                    </a:cubicBezTo>
                    <a:cubicBezTo>
                      <a:pt x="824" y="613"/>
                      <a:pt x="875" y="639"/>
                      <a:pt x="922" y="667"/>
                    </a:cubicBezTo>
                    <a:cubicBezTo>
                      <a:pt x="1018" y="725"/>
                      <a:pt x="1113" y="782"/>
                      <a:pt x="1201" y="848"/>
                    </a:cubicBezTo>
                    <a:cubicBezTo>
                      <a:pt x="1307" y="925"/>
                      <a:pt x="1412" y="1000"/>
                      <a:pt x="1511" y="1085"/>
                    </a:cubicBezTo>
                    <a:cubicBezTo>
                      <a:pt x="1613" y="1174"/>
                      <a:pt x="1715" y="1262"/>
                      <a:pt x="1817" y="1351"/>
                    </a:cubicBezTo>
                    <a:cubicBezTo>
                      <a:pt x="1916" y="1443"/>
                      <a:pt x="2011" y="1534"/>
                      <a:pt x="2106" y="1626"/>
                    </a:cubicBezTo>
                    <a:cubicBezTo>
                      <a:pt x="2151" y="1667"/>
                      <a:pt x="2195" y="1708"/>
                      <a:pt x="2236" y="1752"/>
                    </a:cubicBezTo>
                    <a:cubicBezTo>
                      <a:pt x="2283" y="1800"/>
                      <a:pt x="2327" y="1848"/>
                      <a:pt x="2371" y="1895"/>
                    </a:cubicBezTo>
                    <a:cubicBezTo>
                      <a:pt x="2419" y="1942"/>
                      <a:pt x="2460" y="1994"/>
                      <a:pt x="2504" y="2041"/>
                    </a:cubicBezTo>
                    <a:cubicBezTo>
                      <a:pt x="2586" y="2137"/>
                      <a:pt x="2664" y="2236"/>
                      <a:pt x="2739" y="2333"/>
                    </a:cubicBezTo>
                    <a:cubicBezTo>
                      <a:pt x="2814" y="2429"/>
                      <a:pt x="2881" y="2528"/>
                      <a:pt x="2947" y="2630"/>
                    </a:cubicBezTo>
                    <a:cubicBezTo>
                      <a:pt x="3018" y="2732"/>
                      <a:pt x="3090" y="2837"/>
                      <a:pt x="3154" y="2943"/>
                    </a:cubicBezTo>
                    <a:cubicBezTo>
                      <a:pt x="3184" y="2997"/>
                      <a:pt x="3215" y="3048"/>
                      <a:pt x="3246" y="3103"/>
                    </a:cubicBezTo>
                    <a:cubicBezTo>
                      <a:pt x="3297" y="3191"/>
                      <a:pt x="3348" y="3276"/>
                      <a:pt x="3392" y="3368"/>
                    </a:cubicBezTo>
                    <a:cubicBezTo>
                      <a:pt x="3423" y="3426"/>
                      <a:pt x="3450" y="3484"/>
                      <a:pt x="3477" y="3545"/>
                    </a:cubicBezTo>
                    <a:cubicBezTo>
                      <a:pt x="3508" y="3603"/>
                      <a:pt x="3539" y="3664"/>
                      <a:pt x="3562" y="3725"/>
                    </a:cubicBezTo>
                    <a:cubicBezTo>
                      <a:pt x="3613" y="3848"/>
                      <a:pt x="3664" y="3974"/>
                      <a:pt x="3712" y="4099"/>
                    </a:cubicBezTo>
                    <a:cubicBezTo>
                      <a:pt x="3756" y="4211"/>
                      <a:pt x="3790" y="4330"/>
                      <a:pt x="3824" y="4446"/>
                    </a:cubicBezTo>
                    <a:cubicBezTo>
                      <a:pt x="3851" y="4542"/>
                      <a:pt x="3878" y="4640"/>
                      <a:pt x="3899" y="4739"/>
                    </a:cubicBezTo>
                    <a:cubicBezTo>
                      <a:pt x="3926" y="4868"/>
                      <a:pt x="3953" y="5001"/>
                      <a:pt x="3977" y="5134"/>
                    </a:cubicBezTo>
                    <a:cubicBezTo>
                      <a:pt x="4001" y="5259"/>
                      <a:pt x="4004" y="5388"/>
                      <a:pt x="4015" y="5517"/>
                    </a:cubicBezTo>
                    <a:cubicBezTo>
                      <a:pt x="4021" y="5640"/>
                      <a:pt x="4021" y="5766"/>
                      <a:pt x="4024" y="5889"/>
                    </a:cubicBezTo>
                    <a:lnTo>
                      <a:pt x="4024" y="5926"/>
                    </a:lnTo>
                    <a:cubicBezTo>
                      <a:pt x="4021" y="6042"/>
                      <a:pt x="4021" y="6158"/>
                      <a:pt x="4001" y="6273"/>
                    </a:cubicBezTo>
                    <a:cubicBezTo>
                      <a:pt x="3980" y="6392"/>
                      <a:pt x="3953" y="6511"/>
                      <a:pt x="3933" y="6630"/>
                    </a:cubicBezTo>
                    <a:cubicBezTo>
                      <a:pt x="3913" y="6749"/>
                      <a:pt x="3895" y="6865"/>
                      <a:pt x="3878" y="6984"/>
                    </a:cubicBezTo>
                    <a:cubicBezTo>
                      <a:pt x="3872" y="7045"/>
                      <a:pt x="3861" y="7103"/>
                      <a:pt x="3858" y="7164"/>
                    </a:cubicBezTo>
                    <a:cubicBezTo>
                      <a:pt x="3851" y="7229"/>
                      <a:pt x="3837" y="7293"/>
                      <a:pt x="3831" y="7358"/>
                    </a:cubicBezTo>
                    <a:cubicBezTo>
                      <a:pt x="3814" y="7470"/>
                      <a:pt x="3878" y="7583"/>
                      <a:pt x="3984" y="7627"/>
                    </a:cubicBezTo>
                    <a:cubicBezTo>
                      <a:pt x="4016" y="7641"/>
                      <a:pt x="4050" y="7647"/>
                      <a:pt x="4084" y="7647"/>
                    </a:cubicBezTo>
                    <a:cubicBezTo>
                      <a:pt x="4118" y="7647"/>
                      <a:pt x="4152" y="7641"/>
                      <a:pt x="4184" y="7627"/>
                    </a:cubicBezTo>
                    <a:cubicBezTo>
                      <a:pt x="4242" y="7603"/>
                      <a:pt x="4300" y="7552"/>
                      <a:pt x="4321" y="7491"/>
                    </a:cubicBezTo>
                    <a:cubicBezTo>
                      <a:pt x="4331" y="7453"/>
                      <a:pt x="4344" y="7420"/>
                      <a:pt x="4358" y="7385"/>
                    </a:cubicBezTo>
                    <a:cubicBezTo>
                      <a:pt x="4368" y="7358"/>
                      <a:pt x="4385" y="7334"/>
                      <a:pt x="4396" y="7310"/>
                    </a:cubicBezTo>
                    <a:cubicBezTo>
                      <a:pt x="4433" y="7225"/>
                      <a:pt x="4453" y="7140"/>
                      <a:pt x="4478" y="7056"/>
                    </a:cubicBezTo>
                    <a:cubicBezTo>
                      <a:pt x="4504" y="6933"/>
                      <a:pt x="4525" y="6811"/>
                      <a:pt x="4545" y="6688"/>
                    </a:cubicBezTo>
                    <a:cubicBezTo>
                      <a:pt x="4555" y="6627"/>
                      <a:pt x="4569" y="6569"/>
                      <a:pt x="4580" y="6508"/>
                    </a:cubicBezTo>
                    <a:cubicBezTo>
                      <a:pt x="4589" y="6450"/>
                      <a:pt x="4607" y="6385"/>
                      <a:pt x="4613" y="6324"/>
                    </a:cubicBezTo>
                    <a:lnTo>
                      <a:pt x="4624" y="6222"/>
                    </a:lnTo>
                    <a:lnTo>
                      <a:pt x="4624" y="6123"/>
                    </a:lnTo>
                    <a:cubicBezTo>
                      <a:pt x="4627" y="6038"/>
                      <a:pt x="4627" y="5953"/>
                      <a:pt x="4624" y="5864"/>
                    </a:cubicBezTo>
                    <a:cubicBezTo>
                      <a:pt x="4620" y="5610"/>
                      <a:pt x="4610" y="5354"/>
                      <a:pt x="4580" y="5099"/>
                    </a:cubicBezTo>
                    <a:cubicBezTo>
                      <a:pt x="4572" y="5045"/>
                      <a:pt x="4559" y="4987"/>
                      <a:pt x="4549" y="4933"/>
                    </a:cubicBezTo>
                    <a:cubicBezTo>
                      <a:pt x="4535" y="4864"/>
                      <a:pt x="4522" y="4800"/>
                      <a:pt x="4508" y="4735"/>
                    </a:cubicBezTo>
                    <a:cubicBezTo>
                      <a:pt x="4473" y="4583"/>
                      <a:pt x="4429" y="4432"/>
                      <a:pt x="4389" y="4283"/>
                    </a:cubicBezTo>
                    <a:cubicBezTo>
                      <a:pt x="4318" y="4035"/>
                      <a:pt x="4222" y="3793"/>
                      <a:pt x="4120" y="3555"/>
                    </a:cubicBezTo>
                    <a:cubicBezTo>
                      <a:pt x="4069" y="3440"/>
                      <a:pt x="4011" y="3330"/>
                      <a:pt x="3953" y="3218"/>
                    </a:cubicBezTo>
                    <a:cubicBezTo>
                      <a:pt x="3886" y="3082"/>
                      <a:pt x="3811" y="2950"/>
                      <a:pt x="3732" y="2820"/>
                    </a:cubicBezTo>
                    <a:cubicBezTo>
                      <a:pt x="3603" y="2613"/>
                      <a:pt x="3473" y="2402"/>
                      <a:pt x="3330" y="2205"/>
                    </a:cubicBezTo>
                    <a:cubicBezTo>
                      <a:pt x="3290" y="2147"/>
                      <a:pt x="3249" y="2093"/>
                      <a:pt x="3208" y="2035"/>
                    </a:cubicBezTo>
                    <a:cubicBezTo>
                      <a:pt x="3167" y="1980"/>
                      <a:pt x="3123" y="1929"/>
                      <a:pt x="3079" y="1878"/>
                    </a:cubicBezTo>
                    <a:cubicBezTo>
                      <a:pt x="2997" y="1776"/>
                      <a:pt x="2906" y="1684"/>
                      <a:pt x="2817" y="1589"/>
                    </a:cubicBezTo>
                    <a:cubicBezTo>
                      <a:pt x="2718" y="1487"/>
                      <a:pt x="2610" y="1388"/>
                      <a:pt x="2501" y="1297"/>
                    </a:cubicBezTo>
                    <a:cubicBezTo>
                      <a:pt x="2409" y="1215"/>
                      <a:pt x="2314" y="1137"/>
                      <a:pt x="2219" y="1058"/>
                    </a:cubicBezTo>
                    <a:cubicBezTo>
                      <a:pt x="2120" y="980"/>
                      <a:pt x="2021" y="898"/>
                      <a:pt x="1919" y="823"/>
                    </a:cubicBezTo>
                    <a:cubicBezTo>
                      <a:pt x="1814" y="746"/>
                      <a:pt x="1712" y="667"/>
                      <a:pt x="1600" y="595"/>
                    </a:cubicBezTo>
                    <a:cubicBezTo>
                      <a:pt x="1545" y="558"/>
                      <a:pt x="1494" y="524"/>
                      <a:pt x="1440" y="490"/>
                    </a:cubicBezTo>
                    <a:cubicBezTo>
                      <a:pt x="1378" y="449"/>
                      <a:pt x="1314" y="415"/>
                      <a:pt x="1249" y="381"/>
                    </a:cubicBezTo>
                    <a:cubicBezTo>
                      <a:pt x="1154" y="324"/>
                      <a:pt x="1052" y="279"/>
                      <a:pt x="950" y="235"/>
                    </a:cubicBezTo>
                    <a:cubicBezTo>
                      <a:pt x="898" y="211"/>
                      <a:pt x="845" y="195"/>
                      <a:pt x="790" y="174"/>
                    </a:cubicBezTo>
                    <a:cubicBezTo>
                      <a:pt x="735" y="154"/>
                      <a:pt x="681" y="140"/>
                      <a:pt x="627" y="119"/>
                    </a:cubicBezTo>
                    <a:cubicBezTo>
                      <a:pt x="490" y="75"/>
                      <a:pt x="355" y="38"/>
                      <a:pt x="218" y="3"/>
                    </a:cubicBezTo>
                    <a:cubicBezTo>
                      <a:pt x="212" y="0"/>
                      <a:pt x="201" y="0"/>
                      <a:pt x="19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1"/>
              <p:cNvSpPr/>
              <p:nvPr/>
            </p:nvSpPr>
            <p:spPr>
              <a:xfrm>
                <a:off x="4011044" y="1599774"/>
                <a:ext cx="39760" cy="38318"/>
              </a:xfrm>
              <a:custGeom>
                <a:rect b="b" l="l" r="r" t="t"/>
                <a:pathLst>
                  <a:path extrusionOk="0" h="824" w="855">
                    <a:moveTo>
                      <a:pt x="371" y="0"/>
                    </a:moveTo>
                    <a:cubicBezTo>
                      <a:pt x="297" y="11"/>
                      <a:pt x="232" y="38"/>
                      <a:pt x="171" y="85"/>
                    </a:cubicBezTo>
                    <a:cubicBezTo>
                      <a:pt x="89" y="149"/>
                      <a:pt x="32" y="248"/>
                      <a:pt x="18" y="358"/>
                    </a:cubicBezTo>
                    <a:cubicBezTo>
                      <a:pt x="1" y="466"/>
                      <a:pt x="32" y="578"/>
                      <a:pt x="99" y="667"/>
                    </a:cubicBezTo>
                    <a:cubicBezTo>
                      <a:pt x="126" y="691"/>
                      <a:pt x="150" y="718"/>
                      <a:pt x="178" y="741"/>
                    </a:cubicBezTo>
                    <a:cubicBezTo>
                      <a:pt x="236" y="786"/>
                      <a:pt x="300" y="813"/>
                      <a:pt x="371" y="823"/>
                    </a:cubicBezTo>
                    <a:lnTo>
                      <a:pt x="484" y="823"/>
                    </a:lnTo>
                    <a:cubicBezTo>
                      <a:pt x="558" y="813"/>
                      <a:pt x="624" y="786"/>
                      <a:pt x="685" y="738"/>
                    </a:cubicBezTo>
                    <a:cubicBezTo>
                      <a:pt x="770" y="674"/>
                      <a:pt x="824" y="575"/>
                      <a:pt x="838" y="466"/>
                    </a:cubicBezTo>
                    <a:cubicBezTo>
                      <a:pt x="855" y="358"/>
                      <a:pt x="824" y="245"/>
                      <a:pt x="756" y="157"/>
                    </a:cubicBezTo>
                    <a:cubicBezTo>
                      <a:pt x="729" y="133"/>
                      <a:pt x="705" y="105"/>
                      <a:pt x="678" y="82"/>
                    </a:cubicBezTo>
                    <a:cubicBezTo>
                      <a:pt x="620" y="38"/>
                      <a:pt x="555" y="11"/>
                      <a:pt x="484"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1"/>
              <p:cNvSpPr/>
              <p:nvPr/>
            </p:nvSpPr>
            <p:spPr>
              <a:xfrm>
                <a:off x="3501706" y="1243520"/>
                <a:ext cx="612856" cy="152900"/>
              </a:xfrm>
              <a:custGeom>
                <a:rect b="b" l="l" r="r" t="t"/>
                <a:pathLst>
                  <a:path extrusionOk="0" h="3288" w="13179">
                    <a:moveTo>
                      <a:pt x="12957" y="1"/>
                    </a:moveTo>
                    <a:cubicBezTo>
                      <a:pt x="12818" y="11"/>
                      <a:pt x="12675" y="31"/>
                      <a:pt x="12536" y="51"/>
                    </a:cubicBezTo>
                    <a:cubicBezTo>
                      <a:pt x="12403" y="69"/>
                      <a:pt x="12266" y="89"/>
                      <a:pt x="12134" y="109"/>
                    </a:cubicBezTo>
                    <a:cubicBezTo>
                      <a:pt x="12005" y="130"/>
                      <a:pt x="11875" y="157"/>
                      <a:pt x="11746" y="177"/>
                    </a:cubicBezTo>
                    <a:cubicBezTo>
                      <a:pt x="11604" y="205"/>
                      <a:pt x="11461" y="229"/>
                      <a:pt x="11315" y="255"/>
                    </a:cubicBezTo>
                    <a:cubicBezTo>
                      <a:pt x="11168" y="279"/>
                      <a:pt x="11018" y="307"/>
                      <a:pt x="10872" y="331"/>
                    </a:cubicBezTo>
                    <a:cubicBezTo>
                      <a:pt x="10726" y="354"/>
                      <a:pt x="10580" y="381"/>
                      <a:pt x="10437" y="412"/>
                    </a:cubicBezTo>
                    <a:cubicBezTo>
                      <a:pt x="10172" y="460"/>
                      <a:pt x="9906" y="514"/>
                      <a:pt x="9644" y="565"/>
                    </a:cubicBezTo>
                    <a:cubicBezTo>
                      <a:pt x="9345" y="623"/>
                      <a:pt x="9049" y="681"/>
                      <a:pt x="8753" y="739"/>
                    </a:cubicBezTo>
                    <a:cubicBezTo>
                      <a:pt x="8627" y="762"/>
                      <a:pt x="8501" y="789"/>
                      <a:pt x="8372" y="817"/>
                    </a:cubicBezTo>
                    <a:cubicBezTo>
                      <a:pt x="8260" y="838"/>
                      <a:pt x="8148" y="861"/>
                      <a:pt x="8032" y="885"/>
                    </a:cubicBezTo>
                    <a:cubicBezTo>
                      <a:pt x="7735" y="953"/>
                      <a:pt x="7437" y="1021"/>
                      <a:pt x="7140" y="1089"/>
                    </a:cubicBezTo>
                    <a:cubicBezTo>
                      <a:pt x="6845" y="1157"/>
                      <a:pt x="6552" y="1229"/>
                      <a:pt x="6259" y="1300"/>
                    </a:cubicBezTo>
                    <a:cubicBezTo>
                      <a:pt x="6143" y="1327"/>
                      <a:pt x="6028" y="1358"/>
                      <a:pt x="5912" y="1389"/>
                    </a:cubicBezTo>
                    <a:cubicBezTo>
                      <a:pt x="5787" y="1419"/>
                      <a:pt x="5661" y="1450"/>
                      <a:pt x="5539" y="1483"/>
                    </a:cubicBezTo>
                    <a:cubicBezTo>
                      <a:pt x="5253" y="1562"/>
                      <a:pt x="4970" y="1637"/>
                      <a:pt x="4685" y="1715"/>
                    </a:cubicBezTo>
                    <a:cubicBezTo>
                      <a:pt x="4396" y="1797"/>
                      <a:pt x="4107" y="1875"/>
                      <a:pt x="3813" y="1957"/>
                    </a:cubicBezTo>
                    <a:cubicBezTo>
                      <a:pt x="3551" y="2031"/>
                      <a:pt x="3290" y="2100"/>
                      <a:pt x="3025" y="2167"/>
                    </a:cubicBezTo>
                    <a:cubicBezTo>
                      <a:pt x="2490" y="2310"/>
                      <a:pt x="1956" y="2457"/>
                      <a:pt x="1422" y="2603"/>
                    </a:cubicBezTo>
                    <a:cubicBezTo>
                      <a:pt x="980" y="2722"/>
                      <a:pt x="538" y="2851"/>
                      <a:pt x="106" y="3008"/>
                    </a:cubicBezTo>
                    <a:cubicBezTo>
                      <a:pt x="31" y="3035"/>
                      <a:pt x="0" y="3130"/>
                      <a:pt x="31" y="3202"/>
                    </a:cubicBezTo>
                    <a:cubicBezTo>
                      <a:pt x="48" y="3235"/>
                      <a:pt x="75" y="3263"/>
                      <a:pt x="109" y="3276"/>
                    </a:cubicBezTo>
                    <a:cubicBezTo>
                      <a:pt x="127" y="3284"/>
                      <a:pt x="145" y="3288"/>
                      <a:pt x="163" y="3288"/>
                    </a:cubicBezTo>
                    <a:cubicBezTo>
                      <a:pt x="183" y="3288"/>
                      <a:pt x="203" y="3283"/>
                      <a:pt x="225" y="3276"/>
                    </a:cubicBezTo>
                    <a:cubicBezTo>
                      <a:pt x="354" y="3229"/>
                      <a:pt x="487" y="3185"/>
                      <a:pt x="623" y="3141"/>
                    </a:cubicBezTo>
                    <a:cubicBezTo>
                      <a:pt x="670" y="3124"/>
                      <a:pt x="722" y="3110"/>
                      <a:pt x="769" y="3092"/>
                    </a:cubicBezTo>
                    <a:cubicBezTo>
                      <a:pt x="827" y="3075"/>
                      <a:pt x="882" y="3059"/>
                      <a:pt x="939" y="3042"/>
                    </a:cubicBezTo>
                    <a:cubicBezTo>
                      <a:pt x="1457" y="2896"/>
                      <a:pt x="1980" y="2756"/>
                      <a:pt x="2501" y="2620"/>
                    </a:cubicBezTo>
                    <a:cubicBezTo>
                      <a:pt x="3066" y="2467"/>
                      <a:pt x="3633" y="2324"/>
                      <a:pt x="4198" y="2171"/>
                    </a:cubicBezTo>
                    <a:cubicBezTo>
                      <a:pt x="4722" y="2028"/>
                      <a:pt x="5242" y="1888"/>
                      <a:pt x="5770" y="1756"/>
                    </a:cubicBezTo>
                    <a:cubicBezTo>
                      <a:pt x="5933" y="1715"/>
                      <a:pt x="6096" y="1674"/>
                      <a:pt x="6263" y="1634"/>
                    </a:cubicBezTo>
                    <a:cubicBezTo>
                      <a:pt x="6402" y="1599"/>
                      <a:pt x="6542" y="1569"/>
                      <a:pt x="6681" y="1535"/>
                    </a:cubicBezTo>
                    <a:cubicBezTo>
                      <a:pt x="6960" y="1470"/>
                      <a:pt x="7236" y="1409"/>
                      <a:pt x="7515" y="1348"/>
                    </a:cubicBezTo>
                    <a:cubicBezTo>
                      <a:pt x="7647" y="1320"/>
                      <a:pt x="7784" y="1290"/>
                      <a:pt x="7916" y="1263"/>
                    </a:cubicBezTo>
                    <a:cubicBezTo>
                      <a:pt x="8025" y="1238"/>
                      <a:pt x="8137" y="1211"/>
                      <a:pt x="8246" y="1191"/>
                    </a:cubicBezTo>
                    <a:cubicBezTo>
                      <a:pt x="8552" y="1130"/>
                      <a:pt x="8858" y="1072"/>
                      <a:pt x="9168" y="1014"/>
                    </a:cubicBezTo>
                    <a:cubicBezTo>
                      <a:pt x="9434" y="967"/>
                      <a:pt x="9699" y="916"/>
                      <a:pt x="9964" y="865"/>
                    </a:cubicBezTo>
                    <a:cubicBezTo>
                      <a:pt x="10120" y="838"/>
                      <a:pt x="10274" y="807"/>
                      <a:pt x="10430" y="780"/>
                    </a:cubicBezTo>
                    <a:cubicBezTo>
                      <a:pt x="10552" y="756"/>
                      <a:pt x="10671" y="732"/>
                      <a:pt x="10794" y="715"/>
                    </a:cubicBezTo>
                    <a:cubicBezTo>
                      <a:pt x="11066" y="671"/>
                      <a:pt x="11338" y="626"/>
                      <a:pt x="11610" y="579"/>
                    </a:cubicBezTo>
                    <a:cubicBezTo>
                      <a:pt x="11893" y="531"/>
                      <a:pt x="12175" y="477"/>
                      <a:pt x="12461" y="436"/>
                    </a:cubicBezTo>
                    <a:cubicBezTo>
                      <a:pt x="12552" y="426"/>
                      <a:pt x="12644" y="412"/>
                      <a:pt x="12736" y="398"/>
                    </a:cubicBezTo>
                    <a:cubicBezTo>
                      <a:pt x="12828" y="385"/>
                      <a:pt x="12920" y="371"/>
                      <a:pt x="13012" y="361"/>
                    </a:cubicBezTo>
                    <a:cubicBezTo>
                      <a:pt x="13111" y="351"/>
                      <a:pt x="13178" y="249"/>
                      <a:pt x="13165" y="153"/>
                    </a:cubicBezTo>
                    <a:cubicBezTo>
                      <a:pt x="13158" y="109"/>
                      <a:pt x="13134" y="65"/>
                      <a:pt x="13093" y="38"/>
                    </a:cubicBezTo>
                    <a:cubicBezTo>
                      <a:pt x="13059" y="11"/>
                      <a:pt x="13022" y="1"/>
                      <a:pt x="1298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1"/>
              <p:cNvSpPr/>
              <p:nvPr/>
            </p:nvSpPr>
            <p:spPr>
              <a:xfrm>
                <a:off x="3558346" y="1326248"/>
                <a:ext cx="218841" cy="177221"/>
              </a:xfrm>
              <a:custGeom>
                <a:rect b="b" l="l" r="r" t="t"/>
                <a:pathLst>
                  <a:path extrusionOk="0" h="3811" w="4706">
                    <a:moveTo>
                      <a:pt x="4129" y="1"/>
                    </a:moveTo>
                    <a:cubicBezTo>
                      <a:pt x="4120" y="1"/>
                      <a:pt x="4113" y="1"/>
                      <a:pt x="4106" y="4"/>
                    </a:cubicBezTo>
                    <a:cubicBezTo>
                      <a:pt x="4018" y="15"/>
                      <a:pt x="3950" y="103"/>
                      <a:pt x="3966" y="191"/>
                    </a:cubicBezTo>
                    <a:cubicBezTo>
                      <a:pt x="3977" y="249"/>
                      <a:pt x="3991" y="304"/>
                      <a:pt x="4000" y="362"/>
                    </a:cubicBezTo>
                    <a:cubicBezTo>
                      <a:pt x="4011" y="419"/>
                      <a:pt x="4018" y="477"/>
                      <a:pt x="4027" y="535"/>
                    </a:cubicBezTo>
                    <a:cubicBezTo>
                      <a:pt x="4041" y="593"/>
                      <a:pt x="4055" y="647"/>
                      <a:pt x="4068" y="701"/>
                    </a:cubicBezTo>
                    <a:cubicBezTo>
                      <a:pt x="4079" y="759"/>
                      <a:pt x="4093" y="817"/>
                      <a:pt x="4103" y="878"/>
                    </a:cubicBezTo>
                    <a:cubicBezTo>
                      <a:pt x="4126" y="1001"/>
                      <a:pt x="4154" y="1127"/>
                      <a:pt x="4178" y="1249"/>
                    </a:cubicBezTo>
                    <a:cubicBezTo>
                      <a:pt x="4201" y="1371"/>
                      <a:pt x="4232" y="1491"/>
                      <a:pt x="4256" y="1613"/>
                    </a:cubicBezTo>
                    <a:cubicBezTo>
                      <a:pt x="4272" y="1705"/>
                      <a:pt x="4289" y="1800"/>
                      <a:pt x="4303" y="1896"/>
                    </a:cubicBezTo>
                    <a:cubicBezTo>
                      <a:pt x="4310" y="1940"/>
                      <a:pt x="4313" y="1987"/>
                      <a:pt x="4317" y="2035"/>
                    </a:cubicBezTo>
                    <a:cubicBezTo>
                      <a:pt x="4324" y="2092"/>
                      <a:pt x="4330" y="2147"/>
                      <a:pt x="4334" y="2205"/>
                    </a:cubicBezTo>
                    <a:cubicBezTo>
                      <a:pt x="4330" y="2256"/>
                      <a:pt x="4327" y="2304"/>
                      <a:pt x="4321" y="2348"/>
                    </a:cubicBezTo>
                    <a:cubicBezTo>
                      <a:pt x="4310" y="2398"/>
                      <a:pt x="4303" y="2450"/>
                      <a:pt x="4293" y="2501"/>
                    </a:cubicBezTo>
                    <a:cubicBezTo>
                      <a:pt x="4286" y="2528"/>
                      <a:pt x="4276" y="2552"/>
                      <a:pt x="4266" y="2576"/>
                    </a:cubicBezTo>
                    <a:cubicBezTo>
                      <a:pt x="4256" y="2586"/>
                      <a:pt x="4249" y="2599"/>
                      <a:pt x="4239" y="2610"/>
                    </a:cubicBezTo>
                    <a:cubicBezTo>
                      <a:pt x="4208" y="2634"/>
                      <a:pt x="4178" y="2657"/>
                      <a:pt x="4143" y="2674"/>
                    </a:cubicBezTo>
                    <a:cubicBezTo>
                      <a:pt x="4035" y="2736"/>
                      <a:pt x="3922" y="2790"/>
                      <a:pt x="3807" y="2838"/>
                    </a:cubicBezTo>
                    <a:cubicBezTo>
                      <a:pt x="3688" y="2885"/>
                      <a:pt x="3569" y="2929"/>
                      <a:pt x="3449" y="2974"/>
                    </a:cubicBezTo>
                    <a:cubicBezTo>
                      <a:pt x="3211" y="3062"/>
                      <a:pt x="2966" y="3144"/>
                      <a:pt x="2725" y="3222"/>
                    </a:cubicBezTo>
                    <a:cubicBezTo>
                      <a:pt x="2674" y="3239"/>
                      <a:pt x="2623" y="3252"/>
                      <a:pt x="2572" y="3270"/>
                    </a:cubicBezTo>
                    <a:cubicBezTo>
                      <a:pt x="2385" y="3317"/>
                      <a:pt x="2195" y="3368"/>
                      <a:pt x="2000" y="3399"/>
                    </a:cubicBezTo>
                    <a:cubicBezTo>
                      <a:pt x="1898" y="3416"/>
                      <a:pt x="1796" y="3433"/>
                      <a:pt x="1694" y="3443"/>
                    </a:cubicBezTo>
                    <a:cubicBezTo>
                      <a:pt x="1639" y="3450"/>
                      <a:pt x="1586" y="3453"/>
                      <a:pt x="1534" y="3460"/>
                    </a:cubicBezTo>
                    <a:cubicBezTo>
                      <a:pt x="1490" y="3464"/>
                      <a:pt x="1446" y="3464"/>
                      <a:pt x="1402" y="3467"/>
                    </a:cubicBezTo>
                    <a:cubicBezTo>
                      <a:pt x="1337" y="3467"/>
                      <a:pt x="1276" y="3464"/>
                      <a:pt x="1215" y="3460"/>
                    </a:cubicBezTo>
                    <a:cubicBezTo>
                      <a:pt x="1146" y="3457"/>
                      <a:pt x="1085" y="3447"/>
                      <a:pt x="1021" y="3433"/>
                    </a:cubicBezTo>
                    <a:cubicBezTo>
                      <a:pt x="994" y="3426"/>
                      <a:pt x="970" y="3419"/>
                      <a:pt x="942" y="3412"/>
                    </a:cubicBezTo>
                    <a:cubicBezTo>
                      <a:pt x="901" y="3403"/>
                      <a:pt x="864" y="3389"/>
                      <a:pt x="823" y="3372"/>
                    </a:cubicBezTo>
                    <a:cubicBezTo>
                      <a:pt x="817" y="3365"/>
                      <a:pt x="813" y="3354"/>
                      <a:pt x="807" y="3348"/>
                    </a:cubicBezTo>
                    <a:cubicBezTo>
                      <a:pt x="769" y="3273"/>
                      <a:pt x="749" y="3191"/>
                      <a:pt x="725" y="3113"/>
                    </a:cubicBezTo>
                    <a:cubicBezTo>
                      <a:pt x="701" y="3028"/>
                      <a:pt x="674" y="2946"/>
                      <a:pt x="650" y="2865"/>
                    </a:cubicBezTo>
                    <a:cubicBezTo>
                      <a:pt x="626" y="2780"/>
                      <a:pt x="603" y="2692"/>
                      <a:pt x="578" y="2603"/>
                    </a:cubicBezTo>
                    <a:cubicBezTo>
                      <a:pt x="551" y="2505"/>
                      <a:pt x="524" y="2406"/>
                      <a:pt x="496" y="2307"/>
                    </a:cubicBezTo>
                    <a:cubicBezTo>
                      <a:pt x="473" y="2222"/>
                      <a:pt x="456" y="2137"/>
                      <a:pt x="439" y="2052"/>
                    </a:cubicBezTo>
                    <a:cubicBezTo>
                      <a:pt x="422" y="1957"/>
                      <a:pt x="408" y="1865"/>
                      <a:pt x="391" y="1773"/>
                    </a:cubicBezTo>
                    <a:cubicBezTo>
                      <a:pt x="361" y="1572"/>
                      <a:pt x="327" y="1371"/>
                      <a:pt x="292" y="1171"/>
                    </a:cubicBezTo>
                    <a:cubicBezTo>
                      <a:pt x="283" y="1102"/>
                      <a:pt x="222" y="1050"/>
                      <a:pt x="151" y="1050"/>
                    </a:cubicBezTo>
                    <a:cubicBezTo>
                      <a:pt x="145" y="1050"/>
                      <a:pt x="139" y="1051"/>
                      <a:pt x="133" y="1051"/>
                    </a:cubicBezTo>
                    <a:cubicBezTo>
                      <a:pt x="55" y="1062"/>
                      <a:pt x="0" y="1137"/>
                      <a:pt x="14" y="1215"/>
                    </a:cubicBezTo>
                    <a:cubicBezTo>
                      <a:pt x="55" y="1480"/>
                      <a:pt x="99" y="1745"/>
                      <a:pt x="126" y="2015"/>
                    </a:cubicBezTo>
                    <a:cubicBezTo>
                      <a:pt x="140" y="2130"/>
                      <a:pt x="154" y="2243"/>
                      <a:pt x="177" y="2358"/>
                    </a:cubicBezTo>
                    <a:cubicBezTo>
                      <a:pt x="187" y="2412"/>
                      <a:pt x="204" y="2470"/>
                      <a:pt x="221" y="2528"/>
                    </a:cubicBezTo>
                    <a:cubicBezTo>
                      <a:pt x="235" y="2590"/>
                      <a:pt x="252" y="2651"/>
                      <a:pt x="265" y="2712"/>
                    </a:cubicBezTo>
                    <a:cubicBezTo>
                      <a:pt x="279" y="2773"/>
                      <a:pt x="292" y="2834"/>
                      <a:pt x="303" y="2896"/>
                    </a:cubicBezTo>
                    <a:cubicBezTo>
                      <a:pt x="317" y="2954"/>
                      <a:pt x="333" y="3011"/>
                      <a:pt x="347" y="3072"/>
                    </a:cubicBezTo>
                    <a:cubicBezTo>
                      <a:pt x="361" y="3130"/>
                      <a:pt x="378" y="3188"/>
                      <a:pt x="394" y="3249"/>
                    </a:cubicBezTo>
                    <a:cubicBezTo>
                      <a:pt x="405" y="3290"/>
                      <a:pt x="415" y="3328"/>
                      <a:pt x="429" y="3368"/>
                    </a:cubicBezTo>
                    <a:cubicBezTo>
                      <a:pt x="435" y="3395"/>
                      <a:pt x="443" y="3423"/>
                      <a:pt x="452" y="3447"/>
                    </a:cubicBezTo>
                    <a:cubicBezTo>
                      <a:pt x="473" y="3497"/>
                      <a:pt x="496" y="3541"/>
                      <a:pt x="531" y="3582"/>
                    </a:cubicBezTo>
                    <a:cubicBezTo>
                      <a:pt x="592" y="3664"/>
                      <a:pt x="680" y="3709"/>
                      <a:pt x="776" y="3736"/>
                    </a:cubicBezTo>
                    <a:cubicBezTo>
                      <a:pt x="830" y="3753"/>
                      <a:pt x="884" y="3763"/>
                      <a:pt x="936" y="3773"/>
                    </a:cubicBezTo>
                    <a:cubicBezTo>
                      <a:pt x="1000" y="3790"/>
                      <a:pt x="1068" y="3804"/>
                      <a:pt x="1133" y="3804"/>
                    </a:cubicBezTo>
                    <a:cubicBezTo>
                      <a:pt x="1201" y="3807"/>
                      <a:pt x="1269" y="3811"/>
                      <a:pt x="1337" y="3811"/>
                    </a:cubicBezTo>
                    <a:cubicBezTo>
                      <a:pt x="1415" y="3811"/>
                      <a:pt x="1493" y="3804"/>
                      <a:pt x="1575" y="3800"/>
                    </a:cubicBezTo>
                    <a:cubicBezTo>
                      <a:pt x="1633" y="3797"/>
                      <a:pt x="1691" y="3790"/>
                      <a:pt x="1749" y="3783"/>
                    </a:cubicBezTo>
                    <a:cubicBezTo>
                      <a:pt x="1807" y="3777"/>
                      <a:pt x="1864" y="3766"/>
                      <a:pt x="1922" y="3759"/>
                    </a:cubicBezTo>
                    <a:cubicBezTo>
                      <a:pt x="2048" y="3739"/>
                      <a:pt x="2170" y="3719"/>
                      <a:pt x="2297" y="3688"/>
                    </a:cubicBezTo>
                    <a:cubicBezTo>
                      <a:pt x="2432" y="3657"/>
                      <a:pt x="2569" y="3623"/>
                      <a:pt x="2705" y="3582"/>
                    </a:cubicBezTo>
                    <a:cubicBezTo>
                      <a:pt x="2831" y="3546"/>
                      <a:pt x="2956" y="3508"/>
                      <a:pt x="3079" y="3467"/>
                    </a:cubicBezTo>
                    <a:cubicBezTo>
                      <a:pt x="3320" y="3389"/>
                      <a:pt x="3558" y="3304"/>
                      <a:pt x="3796" y="3215"/>
                    </a:cubicBezTo>
                    <a:cubicBezTo>
                      <a:pt x="3912" y="3171"/>
                      <a:pt x="4032" y="3123"/>
                      <a:pt x="4147" y="3069"/>
                    </a:cubicBezTo>
                    <a:cubicBezTo>
                      <a:pt x="4215" y="3035"/>
                      <a:pt x="4280" y="3001"/>
                      <a:pt x="4347" y="2960"/>
                    </a:cubicBezTo>
                    <a:cubicBezTo>
                      <a:pt x="4395" y="2929"/>
                      <a:pt x="4443" y="2899"/>
                      <a:pt x="4484" y="2858"/>
                    </a:cubicBezTo>
                    <a:cubicBezTo>
                      <a:pt x="4514" y="2827"/>
                      <a:pt x="4548" y="2797"/>
                      <a:pt x="4569" y="2759"/>
                    </a:cubicBezTo>
                    <a:cubicBezTo>
                      <a:pt x="4583" y="2736"/>
                      <a:pt x="4596" y="2715"/>
                      <a:pt x="4606" y="2692"/>
                    </a:cubicBezTo>
                    <a:cubicBezTo>
                      <a:pt x="4616" y="2668"/>
                      <a:pt x="4627" y="2640"/>
                      <a:pt x="4633" y="2613"/>
                    </a:cubicBezTo>
                    <a:cubicBezTo>
                      <a:pt x="4657" y="2532"/>
                      <a:pt x="4674" y="2447"/>
                      <a:pt x="4685" y="2362"/>
                    </a:cubicBezTo>
                    <a:cubicBezTo>
                      <a:pt x="4691" y="2331"/>
                      <a:pt x="4694" y="2301"/>
                      <a:pt x="4698" y="2269"/>
                    </a:cubicBezTo>
                    <a:cubicBezTo>
                      <a:pt x="4705" y="2198"/>
                      <a:pt x="4694" y="2123"/>
                      <a:pt x="4688" y="2052"/>
                    </a:cubicBezTo>
                    <a:cubicBezTo>
                      <a:pt x="4681" y="1994"/>
                      <a:pt x="4677" y="1940"/>
                      <a:pt x="4671" y="1885"/>
                    </a:cubicBezTo>
                    <a:cubicBezTo>
                      <a:pt x="4660" y="1820"/>
                      <a:pt x="4650" y="1759"/>
                      <a:pt x="4640" y="1695"/>
                    </a:cubicBezTo>
                    <a:cubicBezTo>
                      <a:pt x="4616" y="1572"/>
                      <a:pt x="4586" y="1450"/>
                      <a:pt x="4555" y="1331"/>
                    </a:cubicBezTo>
                    <a:cubicBezTo>
                      <a:pt x="4528" y="1215"/>
                      <a:pt x="4497" y="1100"/>
                      <a:pt x="4473" y="980"/>
                    </a:cubicBezTo>
                    <a:cubicBezTo>
                      <a:pt x="4440" y="838"/>
                      <a:pt x="4412" y="691"/>
                      <a:pt x="4371" y="549"/>
                    </a:cubicBezTo>
                    <a:cubicBezTo>
                      <a:pt x="4354" y="480"/>
                      <a:pt x="4341" y="409"/>
                      <a:pt x="4327" y="341"/>
                    </a:cubicBezTo>
                    <a:cubicBezTo>
                      <a:pt x="4324" y="307"/>
                      <a:pt x="4317" y="276"/>
                      <a:pt x="4313" y="242"/>
                    </a:cubicBezTo>
                    <a:cubicBezTo>
                      <a:pt x="4310" y="225"/>
                      <a:pt x="4307" y="211"/>
                      <a:pt x="4303" y="194"/>
                    </a:cubicBezTo>
                    <a:cubicBezTo>
                      <a:pt x="4300" y="164"/>
                      <a:pt x="4289" y="133"/>
                      <a:pt x="4280" y="99"/>
                    </a:cubicBezTo>
                    <a:cubicBezTo>
                      <a:pt x="4269" y="72"/>
                      <a:pt x="4252" y="51"/>
                      <a:pt x="4228" y="35"/>
                    </a:cubicBezTo>
                    <a:cubicBezTo>
                      <a:pt x="4201" y="10"/>
                      <a:pt x="4164" y="1"/>
                      <a:pt x="412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1"/>
              <p:cNvSpPr/>
              <p:nvPr/>
            </p:nvSpPr>
            <p:spPr>
              <a:xfrm>
                <a:off x="3813922" y="1262354"/>
                <a:ext cx="216330" cy="184987"/>
              </a:xfrm>
              <a:custGeom>
                <a:rect b="b" l="l" r="r" t="t"/>
                <a:pathLst>
                  <a:path extrusionOk="0" h="3978" w="4652">
                    <a:moveTo>
                      <a:pt x="4205" y="1844"/>
                    </a:moveTo>
                    <a:cubicBezTo>
                      <a:pt x="4205" y="1856"/>
                      <a:pt x="4205" y="1868"/>
                      <a:pt x="4207" y="1881"/>
                    </a:cubicBezTo>
                    <a:lnTo>
                      <a:pt x="4207" y="1881"/>
                    </a:lnTo>
                    <a:cubicBezTo>
                      <a:pt x="4206" y="1869"/>
                      <a:pt x="4205" y="1856"/>
                      <a:pt x="4205" y="1844"/>
                    </a:cubicBezTo>
                    <a:close/>
                    <a:moveTo>
                      <a:pt x="4274" y="1"/>
                    </a:moveTo>
                    <a:cubicBezTo>
                      <a:pt x="4243" y="1"/>
                      <a:pt x="4210" y="7"/>
                      <a:pt x="4178" y="21"/>
                    </a:cubicBezTo>
                    <a:cubicBezTo>
                      <a:pt x="4138" y="37"/>
                      <a:pt x="4114" y="62"/>
                      <a:pt x="4087" y="95"/>
                    </a:cubicBezTo>
                    <a:cubicBezTo>
                      <a:pt x="4056" y="130"/>
                      <a:pt x="4046" y="174"/>
                      <a:pt x="4039" y="218"/>
                    </a:cubicBezTo>
                    <a:cubicBezTo>
                      <a:pt x="4036" y="242"/>
                      <a:pt x="4039" y="303"/>
                      <a:pt x="4039" y="307"/>
                    </a:cubicBezTo>
                    <a:lnTo>
                      <a:pt x="4039" y="327"/>
                    </a:lnTo>
                    <a:cubicBezTo>
                      <a:pt x="4042" y="354"/>
                      <a:pt x="4049" y="384"/>
                      <a:pt x="4053" y="412"/>
                    </a:cubicBezTo>
                    <a:cubicBezTo>
                      <a:pt x="4063" y="470"/>
                      <a:pt x="4080" y="527"/>
                      <a:pt x="4094" y="585"/>
                    </a:cubicBezTo>
                    <a:cubicBezTo>
                      <a:pt x="4117" y="698"/>
                      <a:pt x="4128" y="813"/>
                      <a:pt x="4141" y="926"/>
                    </a:cubicBezTo>
                    <a:cubicBezTo>
                      <a:pt x="4148" y="987"/>
                      <a:pt x="4158" y="1048"/>
                      <a:pt x="4165" y="1109"/>
                    </a:cubicBezTo>
                    <a:cubicBezTo>
                      <a:pt x="4169" y="1167"/>
                      <a:pt x="4175" y="1229"/>
                      <a:pt x="4178" y="1290"/>
                    </a:cubicBezTo>
                    <a:cubicBezTo>
                      <a:pt x="4185" y="1416"/>
                      <a:pt x="4192" y="1545"/>
                      <a:pt x="4199" y="1670"/>
                    </a:cubicBezTo>
                    <a:cubicBezTo>
                      <a:pt x="4202" y="1749"/>
                      <a:pt x="4205" y="1824"/>
                      <a:pt x="4210" y="1902"/>
                    </a:cubicBezTo>
                    <a:cubicBezTo>
                      <a:pt x="4208" y="1895"/>
                      <a:pt x="4207" y="1888"/>
                      <a:pt x="4207" y="1881"/>
                    </a:cubicBezTo>
                    <a:lnTo>
                      <a:pt x="4207" y="1881"/>
                    </a:lnTo>
                    <a:cubicBezTo>
                      <a:pt x="4208" y="1905"/>
                      <a:pt x="4210" y="1928"/>
                      <a:pt x="4210" y="1953"/>
                    </a:cubicBezTo>
                    <a:cubicBezTo>
                      <a:pt x="4205" y="2089"/>
                      <a:pt x="4196" y="2221"/>
                      <a:pt x="4189" y="2358"/>
                    </a:cubicBezTo>
                    <a:cubicBezTo>
                      <a:pt x="4185" y="2422"/>
                      <a:pt x="4182" y="2487"/>
                      <a:pt x="4175" y="2552"/>
                    </a:cubicBezTo>
                    <a:cubicBezTo>
                      <a:pt x="4169" y="2603"/>
                      <a:pt x="4158" y="2654"/>
                      <a:pt x="4148" y="2705"/>
                    </a:cubicBezTo>
                    <a:cubicBezTo>
                      <a:pt x="4124" y="2776"/>
                      <a:pt x="4100" y="2847"/>
                      <a:pt x="4067" y="2915"/>
                    </a:cubicBezTo>
                    <a:cubicBezTo>
                      <a:pt x="4063" y="2923"/>
                      <a:pt x="4059" y="2926"/>
                      <a:pt x="4056" y="2932"/>
                    </a:cubicBezTo>
                    <a:cubicBezTo>
                      <a:pt x="4029" y="2953"/>
                      <a:pt x="4001" y="2973"/>
                      <a:pt x="3974" y="2990"/>
                    </a:cubicBezTo>
                    <a:cubicBezTo>
                      <a:pt x="3896" y="3034"/>
                      <a:pt x="3814" y="3069"/>
                      <a:pt x="3733" y="3096"/>
                    </a:cubicBezTo>
                    <a:cubicBezTo>
                      <a:pt x="3638" y="3130"/>
                      <a:pt x="3543" y="3160"/>
                      <a:pt x="3444" y="3191"/>
                    </a:cubicBezTo>
                    <a:cubicBezTo>
                      <a:pt x="3257" y="3252"/>
                      <a:pt x="3067" y="3310"/>
                      <a:pt x="2876" y="3372"/>
                    </a:cubicBezTo>
                    <a:cubicBezTo>
                      <a:pt x="2675" y="3422"/>
                      <a:pt x="2471" y="3470"/>
                      <a:pt x="2266" y="3507"/>
                    </a:cubicBezTo>
                    <a:cubicBezTo>
                      <a:pt x="2155" y="3528"/>
                      <a:pt x="2042" y="3545"/>
                      <a:pt x="1930" y="3559"/>
                    </a:cubicBezTo>
                    <a:cubicBezTo>
                      <a:pt x="1828" y="3572"/>
                      <a:pt x="1726" y="3579"/>
                      <a:pt x="1624" y="3582"/>
                    </a:cubicBezTo>
                    <a:cubicBezTo>
                      <a:pt x="1457" y="3579"/>
                      <a:pt x="1284" y="3576"/>
                      <a:pt x="1117" y="3538"/>
                    </a:cubicBezTo>
                    <a:cubicBezTo>
                      <a:pt x="1087" y="3528"/>
                      <a:pt x="1056" y="3518"/>
                      <a:pt x="1026" y="3504"/>
                    </a:cubicBezTo>
                    <a:cubicBezTo>
                      <a:pt x="1018" y="3497"/>
                      <a:pt x="1008" y="3494"/>
                      <a:pt x="1001" y="3487"/>
                    </a:cubicBezTo>
                    <a:cubicBezTo>
                      <a:pt x="991" y="3474"/>
                      <a:pt x="981" y="3457"/>
                      <a:pt x="971" y="3439"/>
                    </a:cubicBezTo>
                    <a:cubicBezTo>
                      <a:pt x="869" y="3259"/>
                      <a:pt x="817" y="3052"/>
                      <a:pt x="756" y="2851"/>
                    </a:cubicBezTo>
                    <a:cubicBezTo>
                      <a:pt x="729" y="2745"/>
                      <a:pt x="699" y="2640"/>
                      <a:pt x="671" y="2532"/>
                    </a:cubicBezTo>
                    <a:cubicBezTo>
                      <a:pt x="644" y="2405"/>
                      <a:pt x="617" y="2279"/>
                      <a:pt x="586" y="2154"/>
                    </a:cubicBezTo>
                    <a:cubicBezTo>
                      <a:pt x="556" y="2031"/>
                      <a:pt x="528" y="1905"/>
                      <a:pt x="501" y="1783"/>
                    </a:cubicBezTo>
                    <a:cubicBezTo>
                      <a:pt x="474" y="1667"/>
                      <a:pt x="443" y="1555"/>
                      <a:pt x="413" y="1439"/>
                    </a:cubicBezTo>
                    <a:cubicBezTo>
                      <a:pt x="385" y="1340"/>
                      <a:pt x="368" y="1235"/>
                      <a:pt x="352" y="1133"/>
                    </a:cubicBezTo>
                    <a:cubicBezTo>
                      <a:pt x="336" y="1050"/>
                      <a:pt x="267" y="988"/>
                      <a:pt x="183" y="988"/>
                    </a:cubicBezTo>
                    <a:cubicBezTo>
                      <a:pt x="175" y="988"/>
                      <a:pt x="166" y="989"/>
                      <a:pt x="158" y="990"/>
                    </a:cubicBezTo>
                    <a:cubicBezTo>
                      <a:pt x="70" y="1004"/>
                      <a:pt x="1" y="1092"/>
                      <a:pt x="18" y="1184"/>
                    </a:cubicBezTo>
                    <a:cubicBezTo>
                      <a:pt x="42" y="1310"/>
                      <a:pt x="62" y="1439"/>
                      <a:pt x="93" y="1565"/>
                    </a:cubicBezTo>
                    <a:cubicBezTo>
                      <a:pt x="123" y="1684"/>
                      <a:pt x="148" y="1803"/>
                      <a:pt x="172" y="1923"/>
                    </a:cubicBezTo>
                    <a:cubicBezTo>
                      <a:pt x="222" y="2160"/>
                      <a:pt x="263" y="2405"/>
                      <a:pt x="314" y="2643"/>
                    </a:cubicBezTo>
                    <a:cubicBezTo>
                      <a:pt x="345" y="2772"/>
                      <a:pt x="376" y="2899"/>
                      <a:pt x="409" y="3028"/>
                    </a:cubicBezTo>
                    <a:cubicBezTo>
                      <a:pt x="440" y="3154"/>
                      <a:pt x="470" y="3279"/>
                      <a:pt x="515" y="3405"/>
                    </a:cubicBezTo>
                    <a:cubicBezTo>
                      <a:pt x="532" y="3457"/>
                      <a:pt x="552" y="3511"/>
                      <a:pt x="580" y="3559"/>
                    </a:cubicBezTo>
                    <a:cubicBezTo>
                      <a:pt x="600" y="3596"/>
                      <a:pt x="621" y="3634"/>
                      <a:pt x="641" y="3667"/>
                    </a:cubicBezTo>
                    <a:cubicBezTo>
                      <a:pt x="654" y="3691"/>
                      <a:pt x="668" y="3711"/>
                      <a:pt x="685" y="3732"/>
                    </a:cubicBezTo>
                    <a:cubicBezTo>
                      <a:pt x="709" y="3759"/>
                      <a:pt x="732" y="3783"/>
                      <a:pt x="760" y="3804"/>
                    </a:cubicBezTo>
                    <a:cubicBezTo>
                      <a:pt x="773" y="3817"/>
                      <a:pt x="790" y="3824"/>
                      <a:pt x="808" y="3834"/>
                    </a:cubicBezTo>
                    <a:cubicBezTo>
                      <a:pt x="848" y="3858"/>
                      <a:pt x="886" y="3879"/>
                      <a:pt x="933" y="3895"/>
                    </a:cubicBezTo>
                    <a:cubicBezTo>
                      <a:pt x="991" y="3912"/>
                      <a:pt x="1049" y="3926"/>
                      <a:pt x="1110" y="3940"/>
                    </a:cubicBezTo>
                    <a:cubicBezTo>
                      <a:pt x="1195" y="3956"/>
                      <a:pt x="1284" y="3960"/>
                      <a:pt x="1373" y="3970"/>
                    </a:cubicBezTo>
                    <a:cubicBezTo>
                      <a:pt x="1441" y="3975"/>
                      <a:pt x="1511" y="3978"/>
                      <a:pt x="1580" y="3978"/>
                    </a:cubicBezTo>
                    <a:cubicBezTo>
                      <a:pt x="1782" y="3978"/>
                      <a:pt x="1985" y="3958"/>
                      <a:pt x="2185" y="3932"/>
                    </a:cubicBezTo>
                    <a:cubicBezTo>
                      <a:pt x="2304" y="3915"/>
                      <a:pt x="2423" y="3892"/>
                      <a:pt x="2539" y="3871"/>
                    </a:cubicBezTo>
                    <a:cubicBezTo>
                      <a:pt x="2668" y="3844"/>
                      <a:pt x="2794" y="3821"/>
                      <a:pt x="2920" y="3786"/>
                    </a:cubicBezTo>
                    <a:cubicBezTo>
                      <a:pt x="3056" y="3752"/>
                      <a:pt x="3185" y="3711"/>
                      <a:pt x="3318" y="3670"/>
                    </a:cubicBezTo>
                    <a:cubicBezTo>
                      <a:pt x="3437" y="3634"/>
                      <a:pt x="3556" y="3599"/>
                      <a:pt x="3675" y="3562"/>
                    </a:cubicBezTo>
                    <a:cubicBezTo>
                      <a:pt x="3791" y="3524"/>
                      <a:pt x="3910" y="3487"/>
                      <a:pt x="4022" y="3436"/>
                    </a:cubicBezTo>
                    <a:cubicBezTo>
                      <a:pt x="4090" y="3405"/>
                      <a:pt x="4155" y="3372"/>
                      <a:pt x="4216" y="3331"/>
                    </a:cubicBezTo>
                    <a:cubicBezTo>
                      <a:pt x="4287" y="3287"/>
                      <a:pt x="4356" y="3235"/>
                      <a:pt x="4403" y="3171"/>
                    </a:cubicBezTo>
                    <a:cubicBezTo>
                      <a:pt x="4434" y="3130"/>
                      <a:pt x="4458" y="3086"/>
                      <a:pt x="4478" y="3042"/>
                    </a:cubicBezTo>
                    <a:cubicBezTo>
                      <a:pt x="4491" y="3014"/>
                      <a:pt x="4502" y="2987"/>
                      <a:pt x="4516" y="2960"/>
                    </a:cubicBezTo>
                    <a:cubicBezTo>
                      <a:pt x="4536" y="2905"/>
                      <a:pt x="4552" y="2847"/>
                      <a:pt x="4566" y="2790"/>
                    </a:cubicBezTo>
                    <a:cubicBezTo>
                      <a:pt x="4587" y="2715"/>
                      <a:pt x="4607" y="2643"/>
                      <a:pt x="4614" y="2565"/>
                    </a:cubicBezTo>
                    <a:cubicBezTo>
                      <a:pt x="4621" y="2501"/>
                      <a:pt x="4628" y="2436"/>
                      <a:pt x="4631" y="2372"/>
                    </a:cubicBezTo>
                    <a:cubicBezTo>
                      <a:pt x="4638" y="2249"/>
                      <a:pt x="4645" y="2127"/>
                      <a:pt x="4648" y="2004"/>
                    </a:cubicBezTo>
                    <a:cubicBezTo>
                      <a:pt x="4651" y="1926"/>
                      <a:pt x="4648" y="1844"/>
                      <a:pt x="4641" y="1766"/>
                    </a:cubicBezTo>
                    <a:cubicBezTo>
                      <a:pt x="4641" y="1705"/>
                      <a:pt x="4638" y="1647"/>
                      <a:pt x="4634" y="1589"/>
                    </a:cubicBezTo>
                    <a:cubicBezTo>
                      <a:pt x="4624" y="1460"/>
                      <a:pt x="4618" y="1334"/>
                      <a:pt x="4607" y="1208"/>
                    </a:cubicBezTo>
                    <a:cubicBezTo>
                      <a:pt x="4604" y="1150"/>
                      <a:pt x="4597" y="1089"/>
                      <a:pt x="4593" y="1031"/>
                    </a:cubicBezTo>
                    <a:cubicBezTo>
                      <a:pt x="4590" y="970"/>
                      <a:pt x="4580" y="909"/>
                      <a:pt x="4573" y="851"/>
                    </a:cubicBezTo>
                    <a:cubicBezTo>
                      <a:pt x="4563" y="735"/>
                      <a:pt x="4563" y="620"/>
                      <a:pt x="4552" y="504"/>
                    </a:cubicBezTo>
                    <a:cubicBezTo>
                      <a:pt x="4549" y="442"/>
                      <a:pt x="4546" y="381"/>
                      <a:pt x="4543" y="323"/>
                    </a:cubicBezTo>
                    <a:cubicBezTo>
                      <a:pt x="4543" y="296"/>
                      <a:pt x="4536" y="269"/>
                      <a:pt x="4532" y="246"/>
                    </a:cubicBezTo>
                    <a:cubicBezTo>
                      <a:pt x="4529" y="221"/>
                      <a:pt x="4516" y="180"/>
                      <a:pt x="4512" y="171"/>
                    </a:cubicBezTo>
                    <a:cubicBezTo>
                      <a:pt x="4502" y="144"/>
                      <a:pt x="4485" y="123"/>
                      <a:pt x="4467" y="99"/>
                    </a:cubicBezTo>
                    <a:cubicBezTo>
                      <a:pt x="4450" y="68"/>
                      <a:pt x="4396" y="34"/>
                      <a:pt x="4365" y="21"/>
                    </a:cubicBezTo>
                    <a:cubicBezTo>
                      <a:pt x="4335" y="7"/>
                      <a:pt x="4304" y="1"/>
                      <a:pt x="42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1"/>
              <p:cNvSpPr/>
              <p:nvPr/>
            </p:nvSpPr>
            <p:spPr>
              <a:xfrm>
                <a:off x="3701014" y="1379260"/>
                <a:ext cx="31343" cy="30413"/>
              </a:xfrm>
              <a:custGeom>
                <a:rect b="b" l="l" r="r" t="t"/>
                <a:pathLst>
                  <a:path extrusionOk="0" h="654" w="674">
                    <a:moveTo>
                      <a:pt x="375" y="0"/>
                    </a:moveTo>
                    <a:cubicBezTo>
                      <a:pt x="347" y="0"/>
                      <a:pt x="317" y="4"/>
                      <a:pt x="286" y="4"/>
                    </a:cubicBezTo>
                    <a:cubicBezTo>
                      <a:pt x="232" y="10"/>
                      <a:pt x="177" y="34"/>
                      <a:pt x="133" y="68"/>
                    </a:cubicBezTo>
                    <a:cubicBezTo>
                      <a:pt x="65" y="123"/>
                      <a:pt x="21" y="205"/>
                      <a:pt x="11" y="289"/>
                    </a:cubicBezTo>
                    <a:cubicBezTo>
                      <a:pt x="0" y="374"/>
                      <a:pt x="25" y="462"/>
                      <a:pt x="79" y="531"/>
                    </a:cubicBezTo>
                    <a:cubicBezTo>
                      <a:pt x="99" y="551"/>
                      <a:pt x="119" y="572"/>
                      <a:pt x="136" y="592"/>
                    </a:cubicBezTo>
                    <a:cubicBezTo>
                      <a:pt x="184" y="626"/>
                      <a:pt x="239" y="646"/>
                      <a:pt x="297" y="654"/>
                    </a:cubicBezTo>
                    <a:lnTo>
                      <a:pt x="385" y="654"/>
                    </a:lnTo>
                    <a:cubicBezTo>
                      <a:pt x="443" y="643"/>
                      <a:pt x="494" y="623"/>
                      <a:pt x="541" y="585"/>
                    </a:cubicBezTo>
                    <a:cubicBezTo>
                      <a:pt x="609" y="534"/>
                      <a:pt x="653" y="453"/>
                      <a:pt x="664" y="368"/>
                    </a:cubicBezTo>
                    <a:cubicBezTo>
                      <a:pt x="674" y="283"/>
                      <a:pt x="650" y="194"/>
                      <a:pt x="596" y="126"/>
                    </a:cubicBezTo>
                    <a:lnTo>
                      <a:pt x="535" y="65"/>
                    </a:lnTo>
                    <a:cubicBezTo>
                      <a:pt x="487" y="31"/>
                      <a:pt x="436" y="7"/>
                      <a:pt x="3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a:off x="3854285" y="1330991"/>
                <a:ext cx="31668" cy="30738"/>
              </a:xfrm>
              <a:custGeom>
                <a:rect b="b" l="l" r="r" t="t"/>
                <a:pathLst>
                  <a:path extrusionOk="0" h="661" w="681">
                    <a:moveTo>
                      <a:pt x="378" y="1"/>
                    </a:moveTo>
                    <a:cubicBezTo>
                      <a:pt x="351" y="1"/>
                      <a:pt x="321" y="4"/>
                      <a:pt x="290" y="4"/>
                    </a:cubicBezTo>
                    <a:cubicBezTo>
                      <a:pt x="232" y="11"/>
                      <a:pt x="181" y="35"/>
                      <a:pt x="137" y="69"/>
                    </a:cubicBezTo>
                    <a:cubicBezTo>
                      <a:pt x="65" y="123"/>
                      <a:pt x="21" y="205"/>
                      <a:pt x="11" y="290"/>
                    </a:cubicBezTo>
                    <a:cubicBezTo>
                      <a:pt x="1" y="378"/>
                      <a:pt x="24" y="467"/>
                      <a:pt x="79" y="535"/>
                    </a:cubicBezTo>
                    <a:lnTo>
                      <a:pt x="140" y="596"/>
                    </a:lnTo>
                    <a:cubicBezTo>
                      <a:pt x="188" y="630"/>
                      <a:pt x="242" y="654"/>
                      <a:pt x="300" y="660"/>
                    </a:cubicBezTo>
                    <a:cubicBezTo>
                      <a:pt x="331" y="660"/>
                      <a:pt x="362" y="660"/>
                      <a:pt x="389" y="657"/>
                    </a:cubicBezTo>
                    <a:cubicBezTo>
                      <a:pt x="447" y="651"/>
                      <a:pt x="497" y="627"/>
                      <a:pt x="545" y="593"/>
                    </a:cubicBezTo>
                    <a:cubicBezTo>
                      <a:pt x="613" y="538"/>
                      <a:pt x="657" y="456"/>
                      <a:pt x="671" y="371"/>
                    </a:cubicBezTo>
                    <a:cubicBezTo>
                      <a:pt x="681" y="283"/>
                      <a:pt x="654" y="194"/>
                      <a:pt x="599" y="126"/>
                    </a:cubicBezTo>
                    <a:cubicBezTo>
                      <a:pt x="579" y="106"/>
                      <a:pt x="562" y="86"/>
                      <a:pt x="541" y="65"/>
                    </a:cubicBezTo>
                    <a:cubicBezTo>
                      <a:pt x="494" y="31"/>
                      <a:pt x="439" y="7"/>
                      <a:pt x="37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a:off x="3775046" y="1363915"/>
                <a:ext cx="40550" cy="29669"/>
              </a:xfrm>
              <a:custGeom>
                <a:rect b="b" l="l" r="r" t="t"/>
                <a:pathLst>
                  <a:path extrusionOk="0" h="638" w="872">
                    <a:moveTo>
                      <a:pt x="681" y="1"/>
                    </a:moveTo>
                    <a:cubicBezTo>
                      <a:pt x="667" y="1"/>
                      <a:pt x="653" y="1"/>
                      <a:pt x="640" y="4"/>
                    </a:cubicBezTo>
                    <a:cubicBezTo>
                      <a:pt x="612" y="4"/>
                      <a:pt x="582" y="10"/>
                      <a:pt x="551" y="14"/>
                    </a:cubicBezTo>
                    <a:cubicBezTo>
                      <a:pt x="483" y="24"/>
                      <a:pt x="412" y="45"/>
                      <a:pt x="344" y="65"/>
                    </a:cubicBezTo>
                    <a:lnTo>
                      <a:pt x="347" y="62"/>
                    </a:lnTo>
                    <a:lnTo>
                      <a:pt x="347" y="62"/>
                    </a:lnTo>
                    <a:cubicBezTo>
                      <a:pt x="317" y="72"/>
                      <a:pt x="286" y="78"/>
                      <a:pt x="256" y="89"/>
                    </a:cubicBezTo>
                    <a:cubicBezTo>
                      <a:pt x="225" y="99"/>
                      <a:pt x="194" y="112"/>
                      <a:pt x="168" y="133"/>
                    </a:cubicBezTo>
                    <a:cubicBezTo>
                      <a:pt x="147" y="143"/>
                      <a:pt x="127" y="157"/>
                      <a:pt x="110" y="170"/>
                    </a:cubicBezTo>
                    <a:cubicBezTo>
                      <a:pt x="99" y="184"/>
                      <a:pt x="89" y="194"/>
                      <a:pt x="82" y="205"/>
                    </a:cubicBezTo>
                    <a:cubicBezTo>
                      <a:pt x="34" y="214"/>
                      <a:pt x="0" y="262"/>
                      <a:pt x="11" y="310"/>
                    </a:cubicBezTo>
                    <a:cubicBezTo>
                      <a:pt x="25" y="381"/>
                      <a:pt x="34" y="459"/>
                      <a:pt x="58" y="531"/>
                    </a:cubicBezTo>
                    <a:cubicBezTo>
                      <a:pt x="69" y="568"/>
                      <a:pt x="102" y="596"/>
                      <a:pt x="133" y="613"/>
                    </a:cubicBezTo>
                    <a:cubicBezTo>
                      <a:pt x="160" y="626"/>
                      <a:pt x="188" y="633"/>
                      <a:pt x="215" y="637"/>
                    </a:cubicBezTo>
                    <a:cubicBezTo>
                      <a:pt x="226" y="638"/>
                      <a:pt x="238" y="638"/>
                      <a:pt x="249" y="638"/>
                    </a:cubicBezTo>
                    <a:cubicBezTo>
                      <a:pt x="271" y="638"/>
                      <a:pt x="293" y="637"/>
                      <a:pt x="314" y="637"/>
                    </a:cubicBezTo>
                    <a:cubicBezTo>
                      <a:pt x="368" y="633"/>
                      <a:pt x="419" y="629"/>
                      <a:pt x="474" y="623"/>
                    </a:cubicBezTo>
                    <a:cubicBezTo>
                      <a:pt x="535" y="616"/>
                      <a:pt x="592" y="599"/>
                      <a:pt x="650" y="575"/>
                    </a:cubicBezTo>
                    <a:cubicBezTo>
                      <a:pt x="674" y="565"/>
                      <a:pt x="698" y="555"/>
                      <a:pt x="725" y="548"/>
                    </a:cubicBezTo>
                    <a:cubicBezTo>
                      <a:pt x="735" y="541"/>
                      <a:pt x="749" y="538"/>
                      <a:pt x="759" y="535"/>
                    </a:cubicBezTo>
                    <a:cubicBezTo>
                      <a:pt x="793" y="524"/>
                      <a:pt x="817" y="503"/>
                      <a:pt x="837" y="480"/>
                    </a:cubicBezTo>
                    <a:cubicBezTo>
                      <a:pt x="844" y="470"/>
                      <a:pt x="851" y="456"/>
                      <a:pt x="857" y="442"/>
                    </a:cubicBezTo>
                    <a:cubicBezTo>
                      <a:pt x="861" y="425"/>
                      <a:pt x="865" y="412"/>
                      <a:pt x="868" y="395"/>
                    </a:cubicBezTo>
                    <a:cubicBezTo>
                      <a:pt x="871" y="381"/>
                      <a:pt x="871" y="364"/>
                      <a:pt x="871" y="351"/>
                    </a:cubicBezTo>
                    <a:cubicBezTo>
                      <a:pt x="871" y="320"/>
                      <a:pt x="868" y="286"/>
                      <a:pt x="861" y="255"/>
                    </a:cubicBezTo>
                    <a:cubicBezTo>
                      <a:pt x="857" y="228"/>
                      <a:pt x="854" y="205"/>
                      <a:pt x="848" y="177"/>
                    </a:cubicBezTo>
                    <a:cubicBezTo>
                      <a:pt x="841" y="136"/>
                      <a:pt x="827" y="95"/>
                      <a:pt x="803" y="62"/>
                    </a:cubicBezTo>
                    <a:cubicBezTo>
                      <a:pt x="793" y="48"/>
                      <a:pt x="783" y="34"/>
                      <a:pt x="772" y="28"/>
                    </a:cubicBezTo>
                    <a:cubicBezTo>
                      <a:pt x="755" y="14"/>
                      <a:pt x="739" y="10"/>
                      <a:pt x="719" y="4"/>
                    </a:cubicBezTo>
                    <a:cubicBezTo>
                      <a:pt x="705" y="1"/>
                      <a:pt x="694" y="1"/>
                      <a:pt x="68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a:off x="3770117" y="1359637"/>
                <a:ext cx="48967" cy="17903"/>
              </a:xfrm>
              <a:custGeom>
                <a:rect b="b" l="l" r="r" t="t"/>
                <a:pathLst>
                  <a:path extrusionOk="0" h="385" w="1053">
                    <a:moveTo>
                      <a:pt x="936" y="0"/>
                    </a:moveTo>
                    <a:cubicBezTo>
                      <a:pt x="933" y="0"/>
                      <a:pt x="927" y="0"/>
                      <a:pt x="919" y="4"/>
                    </a:cubicBezTo>
                    <a:cubicBezTo>
                      <a:pt x="872" y="14"/>
                      <a:pt x="825" y="27"/>
                      <a:pt x="776" y="44"/>
                    </a:cubicBezTo>
                    <a:cubicBezTo>
                      <a:pt x="736" y="62"/>
                      <a:pt x="695" y="75"/>
                      <a:pt x="651" y="88"/>
                    </a:cubicBezTo>
                    <a:cubicBezTo>
                      <a:pt x="607" y="102"/>
                      <a:pt x="563" y="116"/>
                      <a:pt x="518" y="129"/>
                    </a:cubicBezTo>
                    <a:cubicBezTo>
                      <a:pt x="376" y="167"/>
                      <a:pt x="233" y="187"/>
                      <a:pt x="86" y="195"/>
                    </a:cubicBezTo>
                    <a:cubicBezTo>
                      <a:pt x="62" y="198"/>
                      <a:pt x="38" y="215"/>
                      <a:pt x="25" y="231"/>
                    </a:cubicBezTo>
                    <a:cubicBezTo>
                      <a:pt x="8" y="252"/>
                      <a:pt x="1" y="280"/>
                      <a:pt x="4" y="303"/>
                    </a:cubicBezTo>
                    <a:cubicBezTo>
                      <a:pt x="8" y="330"/>
                      <a:pt x="21" y="351"/>
                      <a:pt x="42" y="368"/>
                    </a:cubicBezTo>
                    <a:cubicBezTo>
                      <a:pt x="62" y="385"/>
                      <a:pt x="86" y="385"/>
                      <a:pt x="113" y="385"/>
                    </a:cubicBezTo>
                    <a:cubicBezTo>
                      <a:pt x="195" y="382"/>
                      <a:pt x="274" y="371"/>
                      <a:pt x="355" y="364"/>
                    </a:cubicBezTo>
                    <a:cubicBezTo>
                      <a:pt x="420" y="354"/>
                      <a:pt x="487" y="344"/>
                      <a:pt x="555" y="330"/>
                    </a:cubicBezTo>
                    <a:cubicBezTo>
                      <a:pt x="586" y="324"/>
                      <a:pt x="620" y="317"/>
                      <a:pt x="651" y="310"/>
                    </a:cubicBezTo>
                    <a:lnTo>
                      <a:pt x="773" y="280"/>
                    </a:lnTo>
                    <a:cubicBezTo>
                      <a:pt x="811" y="269"/>
                      <a:pt x="845" y="259"/>
                      <a:pt x="878" y="245"/>
                    </a:cubicBezTo>
                    <a:cubicBezTo>
                      <a:pt x="913" y="231"/>
                      <a:pt x="947" y="222"/>
                      <a:pt x="981" y="208"/>
                    </a:cubicBezTo>
                    <a:cubicBezTo>
                      <a:pt x="1025" y="187"/>
                      <a:pt x="1052" y="140"/>
                      <a:pt x="1042" y="93"/>
                    </a:cubicBezTo>
                    <a:cubicBezTo>
                      <a:pt x="1038" y="65"/>
                      <a:pt x="1025" y="41"/>
                      <a:pt x="1001" y="24"/>
                    </a:cubicBezTo>
                    <a:cubicBezTo>
                      <a:pt x="984" y="11"/>
                      <a:pt x="960" y="0"/>
                      <a:pt x="93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a:off x="3789461" y="1369635"/>
                <a:ext cx="11440" cy="22972"/>
              </a:xfrm>
              <a:custGeom>
                <a:rect b="b" l="l" r="r" t="t"/>
                <a:pathLst>
                  <a:path extrusionOk="0" h="494" w="246">
                    <a:moveTo>
                      <a:pt x="92" y="0"/>
                    </a:moveTo>
                    <a:cubicBezTo>
                      <a:pt x="89" y="0"/>
                      <a:pt x="85" y="0"/>
                      <a:pt x="82" y="3"/>
                    </a:cubicBezTo>
                    <a:cubicBezTo>
                      <a:pt x="34" y="10"/>
                      <a:pt x="0" y="54"/>
                      <a:pt x="7" y="102"/>
                    </a:cubicBezTo>
                    <a:cubicBezTo>
                      <a:pt x="13" y="139"/>
                      <a:pt x="21" y="176"/>
                      <a:pt x="27" y="214"/>
                    </a:cubicBezTo>
                    <a:cubicBezTo>
                      <a:pt x="34" y="245"/>
                      <a:pt x="37" y="275"/>
                      <a:pt x="44" y="306"/>
                    </a:cubicBezTo>
                    <a:cubicBezTo>
                      <a:pt x="54" y="343"/>
                      <a:pt x="58" y="380"/>
                      <a:pt x="71" y="415"/>
                    </a:cubicBezTo>
                    <a:cubicBezTo>
                      <a:pt x="82" y="438"/>
                      <a:pt x="92" y="462"/>
                      <a:pt x="112" y="476"/>
                    </a:cubicBezTo>
                    <a:cubicBezTo>
                      <a:pt x="128" y="487"/>
                      <a:pt x="149" y="494"/>
                      <a:pt x="168" y="494"/>
                    </a:cubicBezTo>
                    <a:cubicBezTo>
                      <a:pt x="191" y="494"/>
                      <a:pt x="212" y="485"/>
                      <a:pt x="225" y="465"/>
                    </a:cubicBezTo>
                    <a:cubicBezTo>
                      <a:pt x="225" y="465"/>
                      <a:pt x="224" y="465"/>
                      <a:pt x="224" y="465"/>
                    </a:cubicBezTo>
                    <a:lnTo>
                      <a:pt x="224" y="465"/>
                    </a:lnTo>
                    <a:cubicBezTo>
                      <a:pt x="239" y="446"/>
                      <a:pt x="245" y="423"/>
                      <a:pt x="241" y="394"/>
                    </a:cubicBezTo>
                    <a:cubicBezTo>
                      <a:pt x="241" y="380"/>
                      <a:pt x="238" y="367"/>
                      <a:pt x="235" y="354"/>
                    </a:cubicBezTo>
                    <a:cubicBezTo>
                      <a:pt x="231" y="340"/>
                      <a:pt x="231" y="327"/>
                      <a:pt x="228" y="313"/>
                    </a:cubicBezTo>
                    <a:cubicBezTo>
                      <a:pt x="225" y="296"/>
                      <a:pt x="221" y="282"/>
                      <a:pt x="218" y="269"/>
                    </a:cubicBezTo>
                    <a:cubicBezTo>
                      <a:pt x="211" y="241"/>
                      <a:pt x="208" y="211"/>
                      <a:pt x="200" y="184"/>
                    </a:cubicBezTo>
                    <a:cubicBezTo>
                      <a:pt x="194" y="149"/>
                      <a:pt x="187" y="112"/>
                      <a:pt x="180" y="74"/>
                    </a:cubicBezTo>
                    <a:cubicBezTo>
                      <a:pt x="173" y="34"/>
                      <a:pt x="136" y="0"/>
                      <a:pt x="9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06" name="Google Shape;1106;p31"/>
          <p:cNvSpPr txBox="1"/>
          <p:nvPr/>
        </p:nvSpPr>
        <p:spPr>
          <a:xfrm>
            <a:off x="2805391" y="3941498"/>
            <a:ext cx="1570200" cy="527989"/>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a:solidFill>
                  <a:srgbClr val="524A83"/>
                </a:solidFill>
                <a:latin typeface="Barlow"/>
                <a:ea typeface="Barlow"/>
                <a:cs typeface="Barlow"/>
                <a:sym typeface="Barlow"/>
              </a:rPr>
              <a:t>He’s </a:t>
            </a:r>
            <a:r>
              <a:rPr lang="en">
                <a:solidFill>
                  <a:schemeClr val="dk1"/>
                </a:solidFill>
                <a:latin typeface="Barlow"/>
                <a:ea typeface="Barlow"/>
                <a:cs typeface="Barlow"/>
                <a:sym typeface="Barlow"/>
              </a:rPr>
              <a:t>_____ </a:t>
            </a:r>
            <a:r>
              <a:rPr lang="en">
                <a:solidFill>
                  <a:srgbClr val="524A83"/>
                </a:solidFill>
                <a:latin typeface="Barlow"/>
                <a:ea typeface="Barlow"/>
                <a:cs typeface="Barlow"/>
                <a:sym typeface="Barlow"/>
              </a:rPr>
              <a:t>the box</a:t>
            </a:r>
            <a:endParaRPr>
              <a:solidFill>
                <a:srgbClr val="524A83"/>
              </a:solidFill>
              <a:latin typeface="Barlow"/>
              <a:ea typeface="Barlow"/>
              <a:cs typeface="Barlow"/>
              <a:sym typeface="Barlow"/>
            </a:endParaRPr>
          </a:p>
        </p:txBody>
      </p:sp>
      <p:grpSp>
        <p:nvGrpSpPr>
          <p:cNvPr id="1107" name="Google Shape;1107;p31"/>
          <p:cNvGrpSpPr/>
          <p:nvPr/>
        </p:nvGrpSpPr>
        <p:grpSpPr>
          <a:xfrm>
            <a:off x="5075558" y="2138563"/>
            <a:ext cx="792300" cy="1485433"/>
            <a:chOff x="4277950" y="2545188"/>
            <a:chExt cx="792300" cy="1485433"/>
          </a:xfrm>
        </p:grpSpPr>
        <p:sp>
          <p:nvSpPr>
            <p:cNvPr id="1108" name="Google Shape;1108;p31"/>
            <p:cNvSpPr/>
            <p:nvPr/>
          </p:nvSpPr>
          <p:spPr>
            <a:xfrm>
              <a:off x="4277950" y="2545188"/>
              <a:ext cx="792300" cy="792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9" name="Google Shape;1109;p31"/>
            <p:cNvGrpSpPr/>
            <p:nvPr/>
          </p:nvGrpSpPr>
          <p:grpSpPr>
            <a:xfrm>
              <a:off x="4361343" y="3489889"/>
              <a:ext cx="625505" cy="540731"/>
              <a:chOff x="3501706" y="1183114"/>
              <a:chExt cx="625505" cy="540731"/>
            </a:xfrm>
          </p:grpSpPr>
          <p:sp>
            <p:nvSpPr>
              <p:cNvPr id="1110" name="Google Shape;1110;p31"/>
              <p:cNvSpPr/>
              <p:nvPr/>
            </p:nvSpPr>
            <p:spPr>
              <a:xfrm>
                <a:off x="3525887" y="1183114"/>
                <a:ext cx="601324" cy="540731"/>
              </a:xfrm>
              <a:custGeom>
                <a:rect b="b" l="l" r="r" t="t"/>
                <a:pathLst>
                  <a:path extrusionOk="0" h="11628" w="12931">
                    <a:moveTo>
                      <a:pt x="6868" y="0"/>
                    </a:moveTo>
                    <a:cubicBezTo>
                      <a:pt x="6736" y="0"/>
                      <a:pt x="6556" y="0"/>
                      <a:pt x="6372" y="7"/>
                    </a:cubicBezTo>
                    <a:cubicBezTo>
                      <a:pt x="6097" y="20"/>
                      <a:pt x="5804" y="38"/>
                      <a:pt x="5515" y="99"/>
                    </a:cubicBezTo>
                    <a:cubicBezTo>
                      <a:pt x="5389" y="126"/>
                      <a:pt x="5263" y="160"/>
                      <a:pt x="5148" y="194"/>
                    </a:cubicBezTo>
                    <a:cubicBezTo>
                      <a:pt x="5008" y="235"/>
                      <a:pt x="4899" y="269"/>
                      <a:pt x="4801" y="306"/>
                    </a:cubicBezTo>
                    <a:cubicBezTo>
                      <a:pt x="4695" y="344"/>
                      <a:pt x="4590" y="388"/>
                      <a:pt x="4488" y="432"/>
                    </a:cubicBezTo>
                    <a:lnTo>
                      <a:pt x="4433" y="452"/>
                    </a:lnTo>
                    <a:cubicBezTo>
                      <a:pt x="4304" y="507"/>
                      <a:pt x="4165" y="568"/>
                      <a:pt x="4008" y="633"/>
                    </a:cubicBezTo>
                    <a:cubicBezTo>
                      <a:pt x="3882" y="687"/>
                      <a:pt x="3766" y="745"/>
                      <a:pt x="3654" y="803"/>
                    </a:cubicBezTo>
                    <a:cubicBezTo>
                      <a:pt x="3559" y="857"/>
                      <a:pt x="3464" y="912"/>
                      <a:pt x="3372" y="966"/>
                    </a:cubicBezTo>
                    <a:lnTo>
                      <a:pt x="3338" y="986"/>
                    </a:lnTo>
                    <a:lnTo>
                      <a:pt x="3256" y="1034"/>
                    </a:lnTo>
                    <a:cubicBezTo>
                      <a:pt x="3144" y="1099"/>
                      <a:pt x="3031" y="1167"/>
                      <a:pt x="2920" y="1239"/>
                    </a:cubicBezTo>
                    <a:cubicBezTo>
                      <a:pt x="2868" y="1269"/>
                      <a:pt x="2818" y="1303"/>
                      <a:pt x="2766" y="1337"/>
                    </a:cubicBezTo>
                    <a:lnTo>
                      <a:pt x="2736" y="1358"/>
                    </a:lnTo>
                    <a:cubicBezTo>
                      <a:pt x="2664" y="1408"/>
                      <a:pt x="2593" y="1460"/>
                      <a:pt x="2511" y="1524"/>
                    </a:cubicBezTo>
                    <a:cubicBezTo>
                      <a:pt x="2453" y="1568"/>
                      <a:pt x="2392" y="1612"/>
                      <a:pt x="2337" y="1660"/>
                    </a:cubicBezTo>
                    <a:cubicBezTo>
                      <a:pt x="2284" y="1708"/>
                      <a:pt x="2226" y="1755"/>
                      <a:pt x="2171" y="1803"/>
                    </a:cubicBezTo>
                    <a:cubicBezTo>
                      <a:pt x="2124" y="1843"/>
                      <a:pt x="2072" y="1884"/>
                      <a:pt x="2025" y="1925"/>
                    </a:cubicBezTo>
                    <a:cubicBezTo>
                      <a:pt x="1977" y="1963"/>
                      <a:pt x="1933" y="2000"/>
                      <a:pt x="1888" y="2038"/>
                    </a:cubicBezTo>
                    <a:cubicBezTo>
                      <a:pt x="1848" y="2072"/>
                      <a:pt x="1800" y="2113"/>
                      <a:pt x="1756" y="2157"/>
                    </a:cubicBezTo>
                    <a:cubicBezTo>
                      <a:pt x="1712" y="2201"/>
                      <a:pt x="1671" y="2245"/>
                      <a:pt x="1630" y="2289"/>
                    </a:cubicBezTo>
                    <a:cubicBezTo>
                      <a:pt x="1549" y="2385"/>
                      <a:pt x="1457" y="2484"/>
                      <a:pt x="1375" y="2586"/>
                    </a:cubicBezTo>
                    <a:cubicBezTo>
                      <a:pt x="1266" y="2715"/>
                      <a:pt x="1171" y="2854"/>
                      <a:pt x="1100" y="2960"/>
                    </a:cubicBezTo>
                    <a:cubicBezTo>
                      <a:pt x="1045" y="3038"/>
                      <a:pt x="998" y="3123"/>
                      <a:pt x="950" y="3208"/>
                    </a:cubicBezTo>
                    <a:cubicBezTo>
                      <a:pt x="937" y="3231"/>
                      <a:pt x="919" y="3259"/>
                      <a:pt x="905" y="3283"/>
                    </a:cubicBezTo>
                    <a:cubicBezTo>
                      <a:pt x="852" y="3374"/>
                      <a:pt x="797" y="3480"/>
                      <a:pt x="739" y="3613"/>
                    </a:cubicBezTo>
                    <a:cubicBezTo>
                      <a:pt x="671" y="3766"/>
                      <a:pt x="610" y="3919"/>
                      <a:pt x="555" y="4065"/>
                    </a:cubicBezTo>
                    <a:cubicBezTo>
                      <a:pt x="511" y="4187"/>
                      <a:pt x="470" y="4307"/>
                      <a:pt x="433" y="4426"/>
                    </a:cubicBezTo>
                    <a:cubicBezTo>
                      <a:pt x="403" y="4534"/>
                      <a:pt x="375" y="4654"/>
                      <a:pt x="348" y="4790"/>
                    </a:cubicBezTo>
                    <a:cubicBezTo>
                      <a:pt x="331" y="4872"/>
                      <a:pt x="317" y="4953"/>
                      <a:pt x="310" y="5035"/>
                    </a:cubicBezTo>
                    <a:cubicBezTo>
                      <a:pt x="307" y="5045"/>
                      <a:pt x="301" y="5058"/>
                      <a:pt x="296" y="5068"/>
                    </a:cubicBezTo>
                    <a:cubicBezTo>
                      <a:pt x="283" y="5120"/>
                      <a:pt x="266" y="5174"/>
                      <a:pt x="249" y="5228"/>
                    </a:cubicBezTo>
                    <a:cubicBezTo>
                      <a:pt x="243" y="5249"/>
                      <a:pt x="239" y="5266"/>
                      <a:pt x="232" y="5286"/>
                    </a:cubicBezTo>
                    <a:cubicBezTo>
                      <a:pt x="219" y="5330"/>
                      <a:pt x="205" y="5374"/>
                      <a:pt x="194" y="5419"/>
                    </a:cubicBezTo>
                    <a:lnTo>
                      <a:pt x="167" y="5538"/>
                    </a:lnTo>
                    <a:lnTo>
                      <a:pt x="141" y="5660"/>
                    </a:lnTo>
                    <a:cubicBezTo>
                      <a:pt x="133" y="5701"/>
                      <a:pt x="127" y="5742"/>
                      <a:pt x="120" y="5779"/>
                    </a:cubicBezTo>
                    <a:cubicBezTo>
                      <a:pt x="117" y="5797"/>
                      <a:pt x="117" y="5814"/>
                      <a:pt x="113" y="5828"/>
                    </a:cubicBezTo>
                    <a:cubicBezTo>
                      <a:pt x="59" y="6164"/>
                      <a:pt x="28" y="6443"/>
                      <a:pt x="18" y="6708"/>
                    </a:cubicBezTo>
                    <a:lnTo>
                      <a:pt x="15" y="6776"/>
                    </a:lnTo>
                    <a:cubicBezTo>
                      <a:pt x="7" y="6882"/>
                      <a:pt x="4" y="6991"/>
                      <a:pt x="1" y="7099"/>
                    </a:cubicBezTo>
                    <a:cubicBezTo>
                      <a:pt x="1" y="7181"/>
                      <a:pt x="1" y="7249"/>
                      <a:pt x="4" y="7313"/>
                    </a:cubicBezTo>
                    <a:cubicBezTo>
                      <a:pt x="7" y="7379"/>
                      <a:pt x="15" y="7446"/>
                      <a:pt x="18" y="7511"/>
                    </a:cubicBezTo>
                    <a:lnTo>
                      <a:pt x="21" y="7517"/>
                    </a:lnTo>
                    <a:cubicBezTo>
                      <a:pt x="31" y="7637"/>
                      <a:pt x="45" y="7756"/>
                      <a:pt x="62" y="7872"/>
                    </a:cubicBezTo>
                    <a:lnTo>
                      <a:pt x="65" y="7909"/>
                    </a:lnTo>
                    <a:cubicBezTo>
                      <a:pt x="76" y="7994"/>
                      <a:pt x="89" y="8079"/>
                      <a:pt x="109" y="8191"/>
                    </a:cubicBezTo>
                    <a:cubicBezTo>
                      <a:pt x="120" y="8232"/>
                      <a:pt x="130" y="8277"/>
                      <a:pt x="141" y="8318"/>
                    </a:cubicBezTo>
                    <a:cubicBezTo>
                      <a:pt x="144" y="8338"/>
                      <a:pt x="150" y="8358"/>
                      <a:pt x="154" y="8379"/>
                    </a:cubicBezTo>
                    <a:cubicBezTo>
                      <a:pt x="164" y="8420"/>
                      <a:pt x="178" y="8464"/>
                      <a:pt x="191" y="8505"/>
                    </a:cubicBezTo>
                    <a:cubicBezTo>
                      <a:pt x="202" y="8528"/>
                      <a:pt x="208" y="8549"/>
                      <a:pt x="215" y="8572"/>
                    </a:cubicBezTo>
                    <a:cubicBezTo>
                      <a:pt x="225" y="8613"/>
                      <a:pt x="243" y="8657"/>
                      <a:pt x="260" y="8698"/>
                    </a:cubicBezTo>
                    <a:cubicBezTo>
                      <a:pt x="270" y="8718"/>
                      <a:pt x="276" y="8742"/>
                      <a:pt x="283" y="8763"/>
                    </a:cubicBezTo>
                    <a:cubicBezTo>
                      <a:pt x="307" y="8828"/>
                      <a:pt x="337" y="8892"/>
                      <a:pt x="368" y="8957"/>
                    </a:cubicBezTo>
                    <a:cubicBezTo>
                      <a:pt x="378" y="8984"/>
                      <a:pt x="392" y="9012"/>
                      <a:pt x="403" y="9035"/>
                    </a:cubicBezTo>
                    <a:cubicBezTo>
                      <a:pt x="423" y="9079"/>
                      <a:pt x="447" y="9120"/>
                      <a:pt x="467" y="9161"/>
                    </a:cubicBezTo>
                    <a:cubicBezTo>
                      <a:pt x="477" y="9175"/>
                      <a:pt x="484" y="9191"/>
                      <a:pt x="491" y="9208"/>
                    </a:cubicBezTo>
                    <a:cubicBezTo>
                      <a:pt x="613" y="9436"/>
                      <a:pt x="773" y="9637"/>
                      <a:pt x="940" y="9841"/>
                    </a:cubicBezTo>
                    <a:lnTo>
                      <a:pt x="950" y="9852"/>
                    </a:lnTo>
                    <a:cubicBezTo>
                      <a:pt x="984" y="9892"/>
                      <a:pt x="1021" y="9937"/>
                      <a:pt x="1059" y="9981"/>
                    </a:cubicBezTo>
                    <a:cubicBezTo>
                      <a:pt x="1072" y="9994"/>
                      <a:pt x="1086" y="10012"/>
                      <a:pt x="1100" y="10028"/>
                    </a:cubicBezTo>
                    <a:cubicBezTo>
                      <a:pt x="1154" y="10089"/>
                      <a:pt x="1212" y="10154"/>
                      <a:pt x="1270" y="10212"/>
                    </a:cubicBezTo>
                    <a:cubicBezTo>
                      <a:pt x="1457" y="10395"/>
                      <a:pt x="1684" y="10535"/>
                      <a:pt x="1902" y="10671"/>
                    </a:cubicBezTo>
                    <a:lnTo>
                      <a:pt x="1923" y="10681"/>
                    </a:lnTo>
                    <a:cubicBezTo>
                      <a:pt x="1957" y="10706"/>
                      <a:pt x="1995" y="10726"/>
                      <a:pt x="2031" y="10742"/>
                    </a:cubicBezTo>
                    <a:cubicBezTo>
                      <a:pt x="2045" y="10750"/>
                      <a:pt x="2056" y="10756"/>
                      <a:pt x="2069" y="10763"/>
                    </a:cubicBezTo>
                    <a:cubicBezTo>
                      <a:pt x="2086" y="10773"/>
                      <a:pt x="2103" y="10783"/>
                      <a:pt x="2117" y="10790"/>
                    </a:cubicBezTo>
                    <a:cubicBezTo>
                      <a:pt x="2154" y="10811"/>
                      <a:pt x="2191" y="10831"/>
                      <a:pt x="2226" y="10848"/>
                    </a:cubicBezTo>
                    <a:lnTo>
                      <a:pt x="2229" y="10852"/>
                    </a:lnTo>
                    <a:cubicBezTo>
                      <a:pt x="2351" y="10913"/>
                      <a:pt x="2480" y="10974"/>
                      <a:pt x="2610" y="11032"/>
                    </a:cubicBezTo>
                    <a:cubicBezTo>
                      <a:pt x="2777" y="11106"/>
                      <a:pt x="2943" y="11175"/>
                      <a:pt x="3086" y="11232"/>
                    </a:cubicBezTo>
                    <a:cubicBezTo>
                      <a:pt x="3317" y="11324"/>
                      <a:pt x="3569" y="11392"/>
                      <a:pt x="3835" y="11436"/>
                    </a:cubicBezTo>
                    <a:cubicBezTo>
                      <a:pt x="3872" y="11444"/>
                      <a:pt x="3913" y="11447"/>
                      <a:pt x="3950" y="11453"/>
                    </a:cubicBezTo>
                    <a:cubicBezTo>
                      <a:pt x="4045" y="11471"/>
                      <a:pt x="4141" y="11484"/>
                      <a:pt x="4236" y="11497"/>
                    </a:cubicBezTo>
                    <a:lnTo>
                      <a:pt x="4334" y="11511"/>
                    </a:lnTo>
                    <a:cubicBezTo>
                      <a:pt x="4467" y="11532"/>
                      <a:pt x="4600" y="11549"/>
                      <a:pt x="4733" y="11566"/>
                    </a:cubicBezTo>
                    <a:cubicBezTo>
                      <a:pt x="4862" y="11579"/>
                      <a:pt x="4998" y="11593"/>
                      <a:pt x="5171" y="11607"/>
                    </a:cubicBezTo>
                    <a:cubicBezTo>
                      <a:pt x="5267" y="11617"/>
                      <a:pt x="5365" y="11620"/>
                      <a:pt x="5460" y="11624"/>
                    </a:cubicBezTo>
                    <a:cubicBezTo>
                      <a:pt x="5494" y="11624"/>
                      <a:pt x="5529" y="11627"/>
                      <a:pt x="5562" y="11627"/>
                    </a:cubicBezTo>
                    <a:lnTo>
                      <a:pt x="5947" y="11627"/>
                    </a:lnTo>
                    <a:cubicBezTo>
                      <a:pt x="6202" y="11627"/>
                      <a:pt x="6471" y="11617"/>
                      <a:pt x="6743" y="11604"/>
                    </a:cubicBezTo>
                    <a:cubicBezTo>
                      <a:pt x="6845" y="11600"/>
                      <a:pt x="6981" y="11590"/>
                      <a:pt x="7121" y="11573"/>
                    </a:cubicBezTo>
                    <a:cubicBezTo>
                      <a:pt x="7148" y="11573"/>
                      <a:pt x="7175" y="11569"/>
                      <a:pt x="7202" y="11566"/>
                    </a:cubicBezTo>
                    <a:cubicBezTo>
                      <a:pt x="7273" y="11559"/>
                      <a:pt x="7345" y="11549"/>
                      <a:pt x="7413" y="11538"/>
                    </a:cubicBezTo>
                    <a:lnTo>
                      <a:pt x="7433" y="11535"/>
                    </a:lnTo>
                    <a:lnTo>
                      <a:pt x="7624" y="11505"/>
                    </a:lnTo>
                    <a:cubicBezTo>
                      <a:pt x="7900" y="11461"/>
                      <a:pt x="8175" y="11403"/>
                      <a:pt x="8430" y="11348"/>
                    </a:cubicBezTo>
                    <a:cubicBezTo>
                      <a:pt x="8460" y="11342"/>
                      <a:pt x="8491" y="11334"/>
                      <a:pt x="8522" y="11331"/>
                    </a:cubicBezTo>
                    <a:cubicBezTo>
                      <a:pt x="8607" y="11311"/>
                      <a:pt x="8696" y="11293"/>
                      <a:pt x="8784" y="11273"/>
                    </a:cubicBezTo>
                    <a:cubicBezTo>
                      <a:pt x="8815" y="11263"/>
                      <a:pt x="8845" y="11257"/>
                      <a:pt x="8876" y="11249"/>
                    </a:cubicBezTo>
                    <a:cubicBezTo>
                      <a:pt x="8967" y="11226"/>
                      <a:pt x="9063" y="11205"/>
                      <a:pt x="9154" y="11178"/>
                    </a:cubicBezTo>
                    <a:cubicBezTo>
                      <a:pt x="9236" y="11155"/>
                      <a:pt x="9318" y="11127"/>
                      <a:pt x="9396" y="11103"/>
                    </a:cubicBezTo>
                    <a:cubicBezTo>
                      <a:pt x="9437" y="11093"/>
                      <a:pt x="9474" y="11079"/>
                      <a:pt x="9515" y="11062"/>
                    </a:cubicBezTo>
                    <a:cubicBezTo>
                      <a:pt x="9532" y="11056"/>
                      <a:pt x="9550" y="11048"/>
                      <a:pt x="9567" y="11042"/>
                    </a:cubicBezTo>
                    <a:cubicBezTo>
                      <a:pt x="9699" y="10998"/>
                      <a:pt x="9821" y="10946"/>
                      <a:pt x="9961" y="10889"/>
                    </a:cubicBezTo>
                    <a:cubicBezTo>
                      <a:pt x="10087" y="10838"/>
                      <a:pt x="10226" y="10780"/>
                      <a:pt x="10363" y="10719"/>
                    </a:cubicBezTo>
                    <a:lnTo>
                      <a:pt x="10383" y="10709"/>
                    </a:lnTo>
                    <a:cubicBezTo>
                      <a:pt x="10461" y="10671"/>
                      <a:pt x="10542" y="10630"/>
                      <a:pt x="10621" y="10590"/>
                    </a:cubicBezTo>
                    <a:cubicBezTo>
                      <a:pt x="10746" y="10518"/>
                      <a:pt x="10866" y="10433"/>
                      <a:pt x="10958" y="10368"/>
                    </a:cubicBezTo>
                    <a:cubicBezTo>
                      <a:pt x="10975" y="10355"/>
                      <a:pt x="10995" y="10338"/>
                      <a:pt x="11016" y="10324"/>
                    </a:cubicBezTo>
                    <a:cubicBezTo>
                      <a:pt x="11073" y="10283"/>
                      <a:pt x="11138" y="10236"/>
                      <a:pt x="11195" y="10191"/>
                    </a:cubicBezTo>
                    <a:lnTo>
                      <a:pt x="11379" y="10042"/>
                    </a:lnTo>
                    <a:cubicBezTo>
                      <a:pt x="11478" y="9960"/>
                      <a:pt x="11573" y="9875"/>
                      <a:pt x="11662" y="9790"/>
                    </a:cubicBezTo>
                    <a:cubicBezTo>
                      <a:pt x="11743" y="9715"/>
                      <a:pt x="11839" y="9624"/>
                      <a:pt x="11924" y="9514"/>
                    </a:cubicBezTo>
                    <a:cubicBezTo>
                      <a:pt x="11999" y="9423"/>
                      <a:pt x="12067" y="9327"/>
                      <a:pt x="12131" y="9236"/>
                    </a:cubicBezTo>
                    <a:cubicBezTo>
                      <a:pt x="12203" y="9130"/>
                      <a:pt x="12271" y="9021"/>
                      <a:pt x="12332" y="8913"/>
                    </a:cubicBezTo>
                    <a:lnTo>
                      <a:pt x="12338" y="8905"/>
                    </a:lnTo>
                    <a:cubicBezTo>
                      <a:pt x="12400" y="8800"/>
                      <a:pt x="12468" y="8688"/>
                      <a:pt x="12522" y="8576"/>
                    </a:cubicBezTo>
                    <a:cubicBezTo>
                      <a:pt x="12600" y="8420"/>
                      <a:pt x="12652" y="8277"/>
                      <a:pt x="12682" y="8140"/>
                    </a:cubicBezTo>
                    <a:cubicBezTo>
                      <a:pt x="12706" y="8038"/>
                      <a:pt x="12726" y="7933"/>
                      <a:pt x="12747" y="7834"/>
                    </a:cubicBezTo>
                    <a:lnTo>
                      <a:pt x="12760" y="7766"/>
                    </a:lnTo>
                    <a:cubicBezTo>
                      <a:pt x="12781" y="7644"/>
                      <a:pt x="12808" y="7514"/>
                      <a:pt x="12828" y="7379"/>
                    </a:cubicBezTo>
                    <a:cubicBezTo>
                      <a:pt x="12853" y="7242"/>
                      <a:pt x="12869" y="7103"/>
                      <a:pt x="12886" y="6966"/>
                    </a:cubicBezTo>
                    <a:lnTo>
                      <a:pt x="12897" y="6899"/>
                    </a:lnTo>
                    <a:cubicBezTo>
                      <a:pt x="12910" y="6787"/>
                      <a:pt x="12917" y="6668"/>
                      <a:pt x="12924" y="6511"/>
                    </a:cubicBezTo>
                    <a:cubicBezTo>
                      <a:pt x="12927" y="6409"/>
                      <a:pt x="12930" y="6310"/>
                      <a:pt x="12927" y="6208"/>
                    </a:cubicBezTo>
                    <a:cubicBezTo>
                      <a:pt x="12924" y="6126"/>
                      <a:pt x="12920" y="6038"/>
                      <a:pt x="12907" y="5933"/>
                    </a:cubicBezTo>
                    <a:cubicBezTo>
                      <a:pt x="12897" y="5844"/>
                      <a:pt x="12886" y="5759"/>
                      <a:pt x="12873" y="5674"/>
                    </a:cubicBezTo>
                    <a:lnTo>
                      <a:pt x="12849" y="5552"/>
                    </a:lnTo>
                    <a:lnTo>
                      <a:pt x="12828" y="5426"/>
                    </a:lnTo>
                    <a:cubicBezTo>
                      <a:pt x="12822" y="5382"/>
                      <a:pt x="12812" y="5338"/>
                      <a:pt x="12801" y="5297"/>
                    </a:cubicBezTo>
                    <a:cubicBezTo>
                      <a:pt x="12798" y="5280"/>
                      <a:pt x="12795" y="5263"/>
                      <a:pt x="12791" y="5245"/>
                    </a:cubicBezTo>
                    <a:cubicBezTo>
                      <a:pt x="12737" y="4997"/>
                      <a:pt x="12665" y="4746"/>
                      <a:pt x="12597" y="4504"/>
                    </a:cubicBezTo>
                    <a:lnTo>
                      <a:pt x="12587" y="4470"/>
                    </a:lnTo>
                    <a:cubicBezTo>
                      <a:pt x="12573" y="4426"/>
                      <a:pt x="12556" y="4378"/>
                      <a:pt x="12539" y="4334"/>
                    </a:cubicBezTo>
                    <a:cubicBezTo>
                      <a:pt x="12533" y="4313"/>
                      <a:pt x="12526" y="4293"/>
                      <a:pt x="12519" y="4272"/>
                    </a:cubicBezTo>
                    <a:cubicBezTo>
                      <a:pt x="12498" y="4215"/>
                      <a:pt x="12478" y="4164"/>
                      <a:pt x="12458" y="4116"/>
                    </a:cubicBezTo>
                    <a:cubicBezTo>
                      <a:pt x="12448" y="4093"/>
                      <a:pt x="12440" y="4068"/>
                      <a:pt x="12431" y="4048"/>
                    </a:cubicBezTo>
                    <a:cubicBezTo>
                      <a:pt x="12407" y="3987"/>
                      <a:pt x="12383" y="3922"/>
                      <a:pt x="12352" y="3861"/>
                    </a:cubicBezTo>
                    <a:lnTo>
                      <a:pt x="12305" y="3762"/>
                    </a:lnTo>
                    <a:lnTo>
                      <a:pt x="12257" y="3660"/>
                    </a:lnTo>
                    <a:cubicBezTo>
                      <a:pt x="12236" y="3616"/>
                      <a:pt x="12213" y="3572"/>
                      <a:pt x="12189" y="3531"/>
                    </a:cubicBezTo>
                    <a:cubicBezTo>
                      <a:pt x="12179" y="3507"/>
                      <a:pt x="12165" y="3484"/>
                      <a:pt x="12155" y="3463"/>
                    </a:cubicBezTo>
                    <a:cubicBezTo>
                      <a:pt x="12134" y="3422"/>
                      <a:pt x="12111" y="3385"/>
                      <a:pt x="12090" y="3344"/>
                    </a:cubicBezTo>
                    <a:lnTo>
                      <a:pt x="12067" y="3303"/>
                    </a:lnTo>
                    <a:lnTo>
                      <a:pt x="12053" y="3283"/>
                    </a:lnTo>
                    <a:cubicBezTo>
                      <a:pt x="11999" y="3181"/>
                      <a:pt x="11941" y="3079"/>
                      <a:pt x="11880" y="2980"/>
                    </a:cubicBezTo>
                    <a:lnTo>
                      <a:pt x="11849" y="2929"/>
                    </a:lnTo>
                    <a:lnTo>
                      <a:pt x="11767" y="2793"/>
                    </a:lnTo>
                    <a:cubicBezTo>
                      <a:pt x="11754" y="2776"/>
                      <a:pt x="11743" y="2755"/>
                      <a:pt x="11730" y="2738"/>
                    </a:cubicBezTo>
                    <a:cubicBezTo>
                      <a:pt x="11723" y="2732"/>
                      <a:pt x="11720" y="2721"/>
                      <a:pt x="11713" y="2715"/>
                    </a:cubicBezTo>
                    <a:cubicBezTo>
                      <a:pt x="11706" y="2705"/>
                      <a:pt x="11702" y="2694"/>
                      <a:pt x="11696" y="2688"/>
                    </a:cubicBezTo>
                    <a:cubicBezTo>
                      <a:pt x="11685" y="2670"/>
                      <a:pt x="11672" y="2650"/>
                      <a:pt x="11658" y="2633"/>
                    </a:cubicBezTo>
                    <a:cubicBezTo>
                      <a:pt x="11560" y="2501"/>
                      <a:pt x="11465" y="2378"/>
                      <a:pt x="11369" y="2259"/>
                    </a:cubicBezTo>
                    <a:cubicBezTo>
                      <a:pt x="11223" y="2079"/>
                      <a:pt x="11046" y="1864"/>
                      <a:pt x="10856" y="1660"/>
                    </a:cubicBezTo>
                    <a:lnTo>
                      <a:pt x="10825" y="1630"/>
                    </a:lnTo>
                    <a:cubicBezTo>
                      <a:pt x="10743" y="1545"/>
                      <a:pt x="10658" y="1456"/>
                      <a:pt x="10573" y="1371"/>
                    </a:cubicBezTo>
                    <a:lnTo>
                      <a:pt x="10546" y="1344"/>
                    </a:lnTo>
                    <a:cubicBezTo>
                      <a:pt x="10506" y="1306"/>
                      <a:pt x="10465" y="1265"/>
                      <a:pt x="10424" y="1228"/>
                    </a:cubicBezTo>
                    <a:cubicBezTo>
                      <a:pt x="10369" y="1177"/>
                      <a:pt x="10315" y="1129"/>
                      <a:pt x="10270" y="1092"/>
                    </a:cubicBezTo>
                    <a:cubicBezTo>
                      <a:pt x="10209" y="1044"/>
                      <a:pt x="10148" y="997"/>
                      <a:pt x="10087" y="953"/>
                    </a:cubicBezTo>
                    <a:lnTo>
                      <a:pt x="10057" y="929"/>
                    </a:lnTo>
                    <a:cubicBezTo>
                      <a:pt x="10002" y="892"/>
                      <a:pt x="9947" y="854"/>
                      <a:pt x="9897" y="820"/>
                    </a:cubicBezTo>
                    <a:lnTo>
                      <a:pt x="9893" y="820"/>
                    </a:lnTo>
                    <a:cubicBezTo>
                      <a:pt x="9856" y="796"/>
                      <a:pt x="9821" y="776"/>
                      <a:pt x="9784" y="755"/>
                    </a:cubicBezTo>
                    <a:cubicBezTo>
                      <a:pt x="9767" y="745"/>
                      <a:pt x="9750" y="735"/>
                      <a:pt x="9730" y="721"/>
                    </a:cubicBezTo>
                    <a:cubicBezTo>
                      <a:pt x="9679" y="691"/>
                      <a:pt x="9624" y="660"/>
                      <a:pt x="9570" y="629"/>
                    </a:cubicBezTo>
                    <a:lnTo>
                      <a:pt x="9532" y="606"/>
                    </a:lnTo>
                    <a:cubicBezTo>
                      <a:pt x="9492" y="582"/>
                      <a:pt x="9447" y="558"/>
                      <a:pt x="9403" y="534"/>
                    </a:cubicBezTo>
                    <a:cubicBezTo>
                      <a:pt x="9345" y="504"/>
                      <a:pt x="9287" y="476"/>
                      <a:pt x="9220" y="446"/>
                    </a:cubicBezTo>
                    <a:cubicBezTo>
                      <a:pt x="9145" y="408"/>
                      <a:pt x="9060" y="371"/>
                      <a:pt x="8964" y="333"/>
                    </a:cubicBezTo>
                    <a:cubicBezTo>
                      <a:pt x="8900" y="309"/>
                      <a:pt x="8832" y="286"/>
                      <a:pt x="8767" y="262"/>
                    </a:cubicBezTo>
                    <a:cubicBezTo>
                      <a:pt x="8542" y="187"/>
                      <a:pt x="8301" y="129"/>
                      <a:pt x="8046" y="85"/>
                    </a:cubicBezTo>
                    <a:cubicBezTo>
                      <a:pt x="7971" y="75"/>
                      <a:pt x="7896" y="61"/>
                      <a:pt x="7821" y="51"/>
                    </a:cubicBezTo>
                    <a:cubicBezTo>
                      <a:pt x="7774" y="44"/>
                      <a:pt x="7722" y="38"/>
                      <a:pt x="7664" y="31"/>
                    </a:cubicBezTo>
                    <a:cubicBezTo>
                      <a:pt x="7655" y="27"/>
                      <a:pt x="7641" y="27"/>
                      <a:pt x="7631" y="24"/>
                    </a:cubicBezTo>
                    <a:cubicBezTo>
                      <a:pt x="7607" y="20"/>
                      <a:pt x="7583" y="17"/>
                      <a:pt x="7559" y="17"/>
                    </a:cubicBezTo>
                    <a:cubicBezTo>
                      <a:pt x="7542" y="14"/>
                      <a:pt x="7526" y="14"/>
                      <a:pt x="7509" y="14"/>
                    </a:cubicBezTo>
                    <a:cubicBezTo>
                      <a:pt x="7464" y="7"/>
                      <a:pt x="7416" y="3"/>
                      <a:pt x="7369" y="3"/>
                    </a:cubicBezTo>
                    <a:lnTo>
                      <a:pt x="7322" y="3"/>
                    </a:lnTo>
                    <a:cubicBezTo>
                      <a:pt x="7273" y="0"/>
                      <a:pt x="7223" y="0"/>
                      <a:pt x="7171"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1"/>
              <p:cNvSpPr/>
              <p:nvPr/>
            </p:nvSpPr>
            <p:spPr>
              <a:xfrm>
                <a:off x="3880234" y="1218223"/>
                <a:ext cx="215167" cy="355651"/>
              </a:xfrm>
              <a:custGeom>
                <a:rect b="b" l="l" r="r" t="t"/>
                <a:pathLst>
                  <a:path extrusionOk="0" h="7648" w="4627">
                    <a:moveTo>
                      <a:pt x="191" y="0"/>
                    </a:moveTo>
                    <a:cubicBezTo>
                      <a:pt x="151" y="0"/>
                      <a:pt x="106" y="17"/>
                      <a:pt x="79" y="41"/>
                    </a:cubicBezTo>
                    <a:cubicBezTo>
                      <a:pt x="41" y="72"/>
                      <a:pt x="14" y="116"/>
                      <a:pt x="8" y="163"/>
                    </a:cubicBezTo>
                    <a:cubicBezTo>
                      <a:pt x="0" y="211"/>
                      <a:pt x="18" y="262"/>
                      <a:pt x="49" y="303"/>
                    </a:cubicBezTo>
                    <a:cubicBezTo>
                      <a:pt x="58" y="313"/>
                      <a:pt x="69" y="324"/>
                      <a:pt x="82" y="337"/>
                    </a:cubicBezTo>
                    <a:cubicBezTo>
                      <a:pt x="106" y="358"/>
                      <a:pt x="137" y="368"/>
                      <a:pt x="171" y="374"/>
                    </a:cubicBezTo>
                    <a:cubicBezTo>
                      <a:pt x="249" y="395"/>
                      <a:pt x="330" y="422"/>
                      <a:pt x="409" y="446"/>
                    </a:cubicBezTo>
                    <a:cubicBezTo>
                      <a:pt x="470" y="463"/>
                      <a:pt x="531" y="490"/>
                      <a:pt x="592" y="510"/>
                    </a:cubicBezTo>
                    <a:cubicBezTo>
                      <a:pt x="654" y="534"/>
                      <a:pt x="711" y="562"/>
                      <a:pt x="773" y="589"/>
                    </a:cubicBezTo>
                    <a:cubicBezTo>
                      <a:pt x="824" y="613"/>
                      <a:pt x="875" y="639"/>
                      <a:pt x="922" y="667"/>
                    </a:cubicBezTo>
                    <a:cubicBezTo>
                      <a:pt x="1018" y="725"/>
                      <a:pt x="1113" y="782"/>
                      <a:pt x="1201" y="848"/>
                    </a:cubicBezTo>
                    <a:cubicBezTo>
                      <a:pt x="1307" y="925"/>
                      <a:pt x="1412" y="1000"/>
                      <a:pt x="1511" y="1085"/>
                    </a:cubicBezTo>
                    <a:cubicBezTo>
                      <a:pt x="1613" y="1174"/>
                      <a:pt x="1715" y="1262"/>
                      <a:pt x="1817" y="1351"/>
                    </a:cubicBezTo>
                    <a:cubicBezTo>
                      <a:pt x="1916" y="1443"/>
                      <a:pt x="2011" y="1534"/>
                      <a:pt x="2106" y="1626"/>
                    </a:cubicBezTo>
                    <a:cubicBezTo>
                      <a:pt x="2151" y="1667"/>
                      <a:pt x="2195" y="1708"/>
                      <a:pt x="2236" y="1752"/>
                    </a:cubicBezTo>
                    <a:cubicBezTo>
                      <a:pt x="2283" y="1800"/>
                      <a:pt x="2327" y="1848"/>
                      <a:pt x="2371" y="1895"/>
                    </a:cubicBezTo>
                    <a:cubicBezTo>
                      <a:pt x="2419" y="1942"/>
                      <a:pt x="2460" y="1994"/>
                      <a:pt x="2504" y="2041"/>
                    </a:cubicBezTo>
                    <a:cubicBezTo>
                      <a:pt x="2586" y="2137"/>
                      <a:pt x="2664" y="2236"/>
                      <a:pt x="2739" y="2333"/>
                    </a:cubicBezTo>
                    <a:cubicBezTo>
                      <a:pt x="2814" y="2429"/>
                      <a:pt x="2881" y="2528"/>
                      <a:pt x="2947" y="2630"/>
                    </a:cubicBezTo>
                    <a:cubicBezTo>
                      <a:pt x="3018" y="2732"/>
                      <a:pt x="3090" y="2837"/>
                      <a:pt x="3154" y="2943"/>
                    </a:cubicBezTo>
                    <a:cubicBezTo>
                      <a:pt x="3184" y="2997"/>
                      <a:pt x="3215" y="3048"/>
                      <a:pt x="3246" y="3103"/>
                    </a:cubicBezTo>
                    <a:cubicBezTo>
                      <a:pt x="3297" y="3191"/>
                      <a:pt x="3348" y="3276"/>
                      <a:pt x="3392" y="3368"/>
                    </a:cubicBezTo>
                    <a:cubicBezTo>
                      <a:pt x="3423" y="3426"/>
                      <a:pt x="3450" y="3484"/>
                      <a:pt x="3477" y="3545"/>
                    </a:cubicBezTo>
                    <a:cubicBezTo>
                      <a:pt x="3508" y="3603"/>
                      <a:pt x="3539" y="3664"/>
                      <a:pt x="3562" y="3725"/>
                    </a:cubicBezTo>
                    <a:cubicBezTo>
                      <a:pt x="3613" y="3848"/>
                      <a:pt x="3664" y="3974"/>
                      <a:pt x="3712" y="4099"/>
                    </a:cubicBezTo>
                    <a:cubicBezTo>
                      <a:pt x="3756" y="4211"/>
                      <a:pt x="3790" y="4330"/>
                      <a:pt x="3824" y="4446"/>
                    </a:cubicBezTo>
                    <a:cubicBezTo>
                      <a:pt x="3851" y="4542"/>
                      <a:pt x="3878" y="4640"/>
                      <a:pt x="3899" y="4739"/>
                    </a:cubicBezTo>
                    <a:cubicBezTo>
                      <a:pt x="3926" y="4868"/>
                      <a:pt x="3953" y="5001"/>
                      <a:pt x="3977" y="5134"/>
                    </a:cubicBezTo>
                    <a:cubicBezTo>
                      <a:pt x="4001" y="5259"/>
                      <a:pt x="4004" y="5388"/>
                      <a:pt x="4015" y="5517"/>
                    </a:cubicBezTo>
                    <a:cubicBezTo>
                      <a:pt x="4021" y="5640"/>
                      <a:pt x="4021" y="5766"/>
                      <a:pt x="4024" y="5889"/>
                    </a:cubicBezTo>
                    <a:lnTo>
                      <a:pt x="4024" y="5926"/>
                    </a:lnTo>
                    <a:cubicBezTo>
                      <a:pt x="4021" y="6042"/>
                      <a:pt x="4021" y="6158"/>
                      <a:pt x="4001" y="6273"/>
                    </a:cubicBezTo>
                    <a:cubicBezTo>
                      <a:pt x="3980" y="6392"/>
                      <a:pt x="3953" y="6511"/>
                      <a:pt x="3933" y="6630"/>
                    </a:cubicBezTo>
                    <a:cubicBezTo>
                      <a:pt x="3913" y="6749"/>
                      <a:pt x="3895" y="6865"/>
                      <a:pt x="3878" y="6984"/>
                    </a:cubicBezTo>
                    <a:cubicBezTo>
                      <a:pt x="3872" y="7045"/>
                      <a:pt x="3861" y="7103"/>
                      <a:pt x="3858" y="7164"/>
                    </a:cubicBezTo>
                    <a:cubicBezTo>
                      <a:pt x="3851" y="7229"/>
                      <a:pt x="3837" y="7293"/>
                      <a:pt x="3831" y="7358"/>
                    </a:cubicBezTo>
                    <a:cubicBezTo>
                      <a:pt x="3814" y="7470"/>
                      <a:pt x="3878" y="7583"/>
                      <a:pt x="3984" y="7627"/>
                    </a:cubicBezTo>
                    <a:cubicBezTo>
                      <a:pt x="4016" y="7641"/>
                      <a:pt x="4050" y="7647"/>
                      <a:pt x="4084" y="7647"/>
                    </a:cubicBezTo>
                    <a:cubicBezTo>
                      <a:pt x="4118" y="7647"/>
                      <a:pt x="4152" y="7641"/>
                      <a:pt x="4184" y="7627"/>
                    </a:cubicBezTo>
                    <a:cubicBezTo>
                      <a:pt x="4242" y="7603"/>
                      <a:pt x="4300" y="7552"/>
                      <a:pt x="4321" y="7491"/>
                    </a:cubicBezTo>
                    <a:cubicBezTo>
                      <a:pt x="4331" y="7453"/>
                      <a:pt x="4344" y="7420"/>
                      <a:pt x="4358" y="7385"/>
                    </a:cubicBezTo>
                    <a:cubicBezTo>
                      <a:pt x="4368" y="7358"/>
                      <a:pt x="4385" y="7334"/>
                      <a:pt x="4396" y="7310"/>
                    </a:cubicBezTo>
                    <a:cubicBezTo>
                      <a:pt x="4433" y="7225"/>
                      <a:pt x="4453" y="7140"/>
                      <a:pt x="4478" y="7056"/>
                    </a:cubicBezTo>
                    <a:cubicBezTo>
                      <a:pt x="4504" y="6933"/>
                      <a:pt x="4525" y="6811"/>
                      <a:pt x="4545" y="6688"/>
                    </a:cubicBezTo>
                    <a:cubicBezTo>
                      <a:pt x="4555" y="6627"/>
                      <a:pt x="4569" y="6569"/>
                      <a:pt x="4580" y="6508"/>
                    </a:cubicBezTo>
                    <a:cubicBezTo>
                      <a:pt x="4589" y="6450"/>
                      <a:pt x="4607" y="6385"/>
                      <a:pt x="4613" y="6324"/>
                    </a:cubicBezTo>
                    <a:lnTo>
                      <a:pt x="4624" y="6222"/>
                    </a:lnTo>
                    <a:lnTo>
                      <a:pt x="4624" y="6123"/>
                    </a:lnTo>
                    <a:cubicBezTo>
                      <a:pt x="4627" y="6038"/>
                      <a:pt x="4627" y="5953"/>
                      <a:pt x="4624" y="5864"/>
                    </a:cubicBezTo>
                    <a:cubicBezTo>
                      <a:pt x="4620" y="5610"/>
                      <a:pt x="4610" y="5354"/>
                      <a:pt x="4580" y="5099"/>
                    </a:cubicBezTo>
                    <a:cubicBezTo>
                      <a:pt x="4572" y="5045"/>
                      <a:pt x="4559" y="4987"/>
                      <a:pt x="4549" y="4933"/>
                    </a:cubicBezTo>
                    <a:cubicBezTo>
                      <a:pt x="4535" y="4864"/>
                      <a:pt x="4522" y="4800"/>
                      <a:pt x="4508" y="4735"/>
                    </a:cubicBezTo>
                    <a:cubicBezTo>
                      <a:pt x="4473" y="4583"/>
                      <a:pt x="4429" y="4432"/>
                      <a:pt x="4389" y="4283"/>
                    </a:cubicBezTo>
                    <a:cubicBezTo>
                      <a:pt x="4318" y="4035"/>
                      <a:pt x="4222" y="3793"/>
                      <a:pt x="4120" y="3555"/>
                    </a:cubicBezTo>
                    <a:cubicBezTo>
                      <a:pt x="4069" y="3440"/>
                      <a:pt x="4011" y="3330"/>
                      <a:pt x="3953" y="3218"/>
                    </a:cubicBezTo>
                    <a:cubicBezTo>
                      <a:pt x="3886" y="3082"/>
                      <a:pt x="3811" y="2950"/>
                      <a:pt x="3732" y="2820"/>
                    </a:cubicBezTo>
                    <a:cubicBezTo>
                      <a:pt x="3603" y="2613"/>
                      <a:pt x="3473" y="2402"/>
                      <a:pt x="3330" y="2205"/>
                    </a:cubicBezTo>
                    <a:cubicBezTo>
                      <a:pt x="3290" y="2147"/>
                      <a:pt x="3249" y="2093"/>
                      <a:pt x="3208" y="2035"/>
                    </a:cubicBezTo>
                    <a:cubicBezTo>
                      <a:pt x="3167" y="1980"/>
                      <a:pt x="3123" y="1929"/>
                      <a:pt x="3079" y="1878"/>
                    </a:cubicBezTo>
                    <a:cubicBezTo>
                      <a:pt x="2997" y="1776"/>
                      <a:pt x="2906" y="1684"/>
                      <a:pt x="2817" y="1589"/>
                    </a:cubicBezTo>
                    <a:cubicBezTo>
                      <a:pt x="2718" y="1487"/>
                      <a:pt x="2610" y="1388"/>
                      <a:pt x="2501" y="1297"/>
                    </a:cubicBezTo>
                    <a:cubicBezTo>
                      <a:pt x="2409" y="1215"/>
                      <a:pt x="2314" y="1137"/>
                      <a:pt x="2219" y="1058"/>
                    </a:cubicBezTo>
                    <a:cubicBezTo>
                      <a:pt x="2120" y="980"/>
                      <a:pt x="2021" y="898"/>
                      <a:pt x="1919" y="823"/>
                    </a:cubicBezTo>
                    <a:cubicBezTo>
                      <a:pt x="1814" y="746"/>
                      <a:pt x="1712" y="667"/>
                      <a:pt x="1600" y="595"/>
                    </a:cubicBezTo>
                    <a:cubicBezTo>
                      <a:pt x="1545" y="558"/>
                      <a:pt x="1494" y="524"/>
                      <a:pt x="1440" y="490"/>
                    </a:cubicBezTo>
                    <a:cubicBezTo>
                      <a:pt x="1378" y="449"/>
                      <a:pt x="1314" y="415"/>
                      <a:pt x="1249" y="381"/>
                    </a:cubicBezTo>
                    <a:cubicBezTo>
                      <a:pt x="1154" y="324"/>
                      <a:pt x="1052" y="279"/>
                      <a:pt x="950" y="235"/>
                    </a:cubicBezTo>
                    <a:cubicBezTo>
                      <a:pt x="898" y="211"/>
                      <a:pt x="845" y="195"/>
                      <a:pt x="790" y="174"/>
                    </a:cubicBezTo>
                    <a:cubicBezTo>
                      <a:pt x="735" y="154"/>
                      <a:pt x="681" y="140"/>
                      <a:pt x="627" y="119"/>
                    </a:cubicBezTo>
                    <a:cubicBezTo>
                      <a:pt x="490" y="75"/>
                      <a:pt x="355" y="38"/>
                      <a:pt x="218" y="3"/>
                    </a:cubicBezTo>
                    <a:cubicBezTo>
                      <a:pt x="212" y="0"/>
                      <a:pt x="201" y="0"/>
                      <a:pt x="19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1"/>
              <p:cNvSpPr/>
              <p:nvPr/>
            </p:nvSpPr>
            <p:spPr>
              <a:xfrm>
                <a:off x="4011044" y="1599774"/>
                <a:ext cx="39760" cy="38318"/>
              </a:xfrm>
              <a:custGeom>
                <a:rect b="b" l="l" r="r" t="t"/>
                <a:pathLst>
                  <a:path extrusionOk="0" h="824" w="855">
                    <a:moveTo>
                      <a:pt x="371" y="0"/>
                    </a:moveTo>
                    <a:cubicBezTo>
                      <a:pt x="297" y="11"/>
                      <a:pt x="232" y="38"/>
                      <a:pt x="171" y="85"/>
                    </a:cubicBezTo>
                    <a:cubicBezTo>
                      <a:pt x="89" y="149"/>
                      <a:pt x="32" y="248"/>
                      <a:pt x="18" y="358"/>
                    </a:cubicBezTo>
                    <a:cubicBezTo>
                      <a:pt x="1" y="466"/>
                      <a:pt x="32" y="578"/>
                      <a:pt x="99" y="667"/>
                    </a:cubicBezTo>
                    <a:cubicBezTo>
                      <a:pt x="126" y="691"/>
                      <a:pt x="150" y="718"/>
                      <a:pt x="178" y="741"/>
                    </a:cubicBezTo>
                    <a:cubicBezTo>
                      <a:pt x="236" y="786"/>
                      <a:pt x="300" y="813"/>
                      <a:pt x="371" y="823"/>
                    </a:cubicBezTo>
                    <a:lnTo>
                      <a:pt x="484" y="823"/>
                    </a:lnTo>
                    <a:cubicBezTo>
                      <a:pt x="558" y="813"/>
                      <a:pt x="624" y="786"/>
                      <a:pt x="685" y="738"/>
                    </a:cubicBezTo>
                    <a:cubicBezTo>
                      <a:pt x="770" y="674"/>
                      <a:pt x="824" y="575"/>
                      <a:pt x="838" y="466"/>
                    </a:cubicBezTo>
                    <a:cubicBezTo>
                      <a:pt x="855" y="358"/>
                      <a:pt x="824" y="245"/>
                      <a:pt x="756" y="157"/>
                    </a:cubicBezTo>
                    <a:cubicBezTo>
                      <a:pt x="729" y="133"/>
                      <a:pt x="705" y="105"/>
                      <a:pt x="678" y="82"/>
                    </a:cubicBezTo>
                    <a:cubicBezTo>
                      <a:pt x="620" y="38"/>
                      <a:pt x="555" y="11"/>
                      <a:pt x="484"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3501706" y="1243520"/>
                <a:ext cx="612856" cy="152900"/>
              </a:xfrm>
              <a:custGeom>
                <a:rect b="b" l="l" r="r" t="t"/>
                <a:pathLst>
                  <a:path extrusionOk="0" h="3288" w="13179">
                    <a:moveTo>
                      <a:pt x="12957" y="1"/>
                    </a:moveTo>
                    <a:cubicBezTo>
                      <a:pt x="12818" y="11"/>
                      <a:pt x="12675" y="31"/>
                      <a:pt x="12536" y="51"/>
                    </a:cubicBezTo>
                    <a:cubicBezTo>
                      <a:pt x="12403" y="69"/>
                      <a:pt x="12266" y="89"/>
                      <a:pt x="12134" y="109"/>
                    </a:cubicBezTo>
                    <a:cubicBezTo>
                      <a:pt x="12005" y="130"/>
                      <a:pt x="11875" y="157"/>
                      <a:pt x="11746" y="177"/>
                    </a:cubicBezTo>
                    <a:cubicBezTo>
                      <a:pt x="11604" y="205"/>
                      <a:pt x="11461" y="229"/>
                      <a:pt x="11315" y="255"/>
                    </a:cubicBezTo>
                    <a:cubicBezTo>
                      <a:pt x="11168" y="279"/>
                      <a:pt x="11018" y="307"/>
                      <a:pt x="10872" y="331"/>
                    </a:cubicBezTo>
                    <a:cubicBezTo>
                      <a:pt x="10726" y="354"/>
                      <a:pt x="10580" y="381"/>
                      <a:pt x="10437" y="412"/>
                    </a:cubicBezTo>
                    <a:cubicBezTo>
                      <a:pt x="10172" y="460"/>
                      <a:pt x="9906" y="514"/>
                      <a:pt x="9644" y="565"/>
                    </a:cubicBezTo>
                    <a:cubicBezTo>
                      <a:pt x="9345" y="623"/>
                      <a:pt x="9049" y="681"/>
                      <a:pt x="8753" y="739"/>
                    </a:cubicBezTo>
                    <a:cubicBezTo>
                      <a:pt x="8627" y="762"/>
                      <a:pt x="8501" y="789"/>
                      <a:pt x="8372" y="817"/>
                    </a:cubicBezTo>
                    <a:cubicBezTo>
                      <a:pt x="8260" y="838"/>
                      <a:pt x="8148" y="861"/>
                      <a:pt x="8032" y="885"/>
                    </a:cubicBezTo>
                    <a:cubicBezTo>
                      <a:pt x="7735" y="953"/>
                      <a:pt x="7437" y="1021"/>
                      <a:pt x="7140" y="1089"/>
                    </a:cubicBezTo>
                    <a:cubicBezTo>
                      <a:pt x="6845" y="1157"/>
                      <a:pt x="6552" y="1229"/>
                      <a:pt x="6259" y="1300"/>
                    </a:cubicBezTo>
                    <a:cubicBezTo>
                      <a:pt x="6143" y="1327"/>
                      <a:pt x="6028" y="1358"/>
                      <a:pt x="5912" y="1389"/>
                    </a:cubicBezTo>
                    <a:cubicBezTo>
                      <a:pt x="5787" y="1419"/>
                      <a:pt x="5661" y="1450"/>
                      <a:pt x="5539" y="1483"/>
                    </a:cubicBezTo>
                    <a:cubicBezTo>
                      <a:pt x="5253" y="1562"/>
                      <a:pt x="4970" y="1637"/>
                      <a:pt x="4685" y="1715"/>
                    </a:cubicBezTo>
                    <a:cubicBezTo>
                      <a:pt x="4396" y="1797"/>
                      <a:pt x="4107" y="1875"/>
                      <a:pt x="3813" y="1957"/>
                    </a:cubicBezTo>
                    <a:cubicBezTo>
                      <a:pt x="3551" y="2031"/>
                      <a:pt x="3290" y="2100"/>
                      <a:pt x="3025" y="2167"/>
                    </a:cubicBezTo>
                    <a:cubicBezTo>
                      <a:pt x="2490" y="2310"/>
                      <a:pt x="1956" y="2457"/>
                      <a:pt x="1422" y="2603"/>
                    </a:cubicBezTo>
                    <a:cubicBezTo>
                      <a:pt x="980" y="2722"/>
                      <a:pt x="538" y="2851"/>
                      <a:pt x="106" y="3008"/>
                    </a:cubicBezTo>
                    <a:cubicBezTo>
                      <a:pt x="31" y="3035"/>
                      <a:pt x="0" y="3130"/>
                      <a:pt x="31" y="3202"/>
                    </a:cubicBezTo>
                    <a:cubicBezTo>
                      <a:pt x="48" y="3235"/>
                      <a:pt x="75" y="3263"/>
                      <a:pt x="109" y="3276"/>
                    </a:cubicBezTo>
                    <a:cubicBezTo>
                      <a:pt x="127" y="3284"/>
                      <a:pt x="145" y="3288"/>
                      <a:pt x="163" y="3288"/>
                    </a:cubicBezTo>
                    <a:cubicBezTo>
                      <a:pt x="183" y="3288"/>
                      <a:pt x="203" y="3283"/>
                      <a:pt x="225" y="3276"/>
                    </a:cubicBezTo>
                    <a:cubicBezTo>
                      <a:pt x="354" y="3229"/>
                      <a:pt x="487" y="3185"/>
                      <a:pt x="623" y="3141"/>
                    </a:cubicBezTo>
                    <a:cubicBezTo>
                      <a:pt x="670" y="3124"/>
                      <a:pt x="722" y="3110"/>
                      <a:pt x="769" y="3092"/>
                    </a:cubicBezTo>
                    <a:cubicBezTo>
                      <a:pt x="827" y="3075"/>
                      <a:pt x="882" y="3059"/>
                      <a:pt x="939" y="3042"/>
                    </a:cubicBezTo>
                    <a:cubicBezTo>
                      <a:pt x="1457" y="2896"/>
                      <a:pt x="1980" y="2756"/>
                      <a:pt x="2501" y="2620"/>
                    </a:cubicBezTo>
                    <a:cubicBezTo>
                      <a:pt x="3066" y="2467"/>
                      <a:pt x="3633" y="2324"/>
                      <a:pt x="4198" y="2171"/>
                    </a:cubicBezTo>
                    <a:cubicBezTo>
                      <a:pt x="4722" y="2028"/>
                      <a:pt x="5242" y="1888"/>
                      <a:pt x="5770" y="1756"/>
                    </a:cubicBezTo>
                    <a:cubicBezTo>
                      <a:pt x="5933" y="1715"/>
                      <a:pt x="6096" y="1674"/>
                      <a:pt x="6263" y="1634"/>
                    </a:cubicBezTo>
                    <a:cubicBezTo>
                      <a:pt x="6402" y="1599"/>
                      <a:pt x="6542" y="1569"/>
                      <a:pt x="6681" y="1535"/>
                    </a:cubicBezTo>
                    <a:cubicBezTo>
                      <a:pt x="6960" y="1470"/>
                      <a:pt x="7236" y="1409"/>
                      <a:pt x="7515" y="1348"/>
                    </a:cubicBezTo>
                    <a:cubicBezTo>
                      <a:pt x="7647" y="1320"/>
                      <a:pt x="7784" y="1290"/>
                      <a:pt x="7916" y="1263"/>
                    </a:cubicBezTo>
                    <a:cubicBezTo>
                      <a:pt x="8025" y="1238"/>
                      <a:pt x="8137" y="1211"/>
                      <a:pt x="8246" y="1191"/>
                    </a:cubicBezTo>
                    <a:cubicBezTo>
                      <a:pt x="8552" y="1130"/>
                      <a:pt x="8858" y="1072"/>
                      <a:pt x="9168" y="1014"/>
                    </a:cubicBezTo>
                    <a:cubicBezTo>
                      <a:pt x="9434" y="967"/>
                      <a:pt x="9699" y="916"/>
                      <a:pt x="9964" y="865"/>
                    </a:cubicBezTo>
                    <a:cubicBezTo>
                      <a:pt x="10120" y="838"/>
                      <a:pt x="10274" y="807"/>
                      <a:pt x="10430" y="780"/>
                    </a:cubicBezTo>
                    <a:cubicBezTo>
                      <a:pt x="10552" y="756"/>
                      <a:pt x="10671" y="732"/>
                      <a:pt x="10794" y="715"/>
                    </a:cubicBezTo>
                    <a:cubicBezTo>
                      <a:pt x="11066" y="671"/>
                      <a:pt x="11338" y="626"/>
                      <a:pt x="11610" y="579"/>
                    </a:cubicBezTo>
                    <a:cubicBezTo>
                      <a:pt x="11893" y="531"/>
                      <a:pt x="12175" y="477"/>
                      <a:pt x="12461" y="436"/>
                    </a:cubicBezTo>
                    <a:cubicBezTo>
                      <a:pt x="12552" y="426"/>
                      <a:pt x="12644" y="412"/>
                      <a:pt x="12736" y="398"/>
                    </a:cubicBezTo>
                    <a:cubicBezTo>
                      <a:pt x="12828" y="385"/>
                      <a:pt x="12920" y="371"/>
                      <a:pt x="13012" y="361"/>
                    </a:cubicBezTo>
                    <a:cubicBezTo>
                      <a:pt x="13111" y="351"/>
                      <a:pt x="13178" y="249"/>
                      <a:pt x="13165" y="153"/>
                    </a:cubicBezTo>
                    <a:cubicBezTo>
                      <a:pt x="13158" y="109"/>
                      <a:pt x="13134" y="65"/>
                      <a:pt x="13093" y="38"/>
                    </a:cubicBezTo>
                    <a:cubicBezTo>
                      <a:pt x="13059" y="11"/>
                      <a:pt x="13022" y="1"/>
                      <a:pt x="1298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3558346" y="1326248"/>
                <a:ext cx="218841" cy="177221"/>
              </a:xfrm>
              <a:custGeom>
                <a:rect b="b" l="l" r="r" t="t"/>
                <a:pathLst>
                  <a:path extrusionOk="0" h="3811" w="4706">
                    <a:moveTo>
                      <a:pt x="4129" y="1"/>
                    </a:moveTo>
                    <a:cubicBezTo>
                      <a:pt x="4120" y="1"/>
                      <a:pt x="4113" y="1"/>
                      <a:pt x="4106" y="4"/>
                    </a:cubicBezTo>
                    <a:cubicBezTo>
                      <a:pt x="4018" y="15"/>
                      <a:pt x="3950" y="103"/>
                      <a:pt x="3966" y="191"/>
                    </a:cubicBezTo>
                    <a:cubicBezTo>
                      <a:pt x="3977" y="249"/>
                      <a:pt x="3991" y="304"/>
                      <a:pt x="4000" y="362"/>
                    </a:cubicBezTo>
                    <a:cubicBezTo>
                      <a:pt x="4011" y="419"/>
                      <a:pt x="4018" y="477"/>
                      <a:pt x="4027" y="535"/>
                    </a:cubicBezTo>
                    <a:cubicBezTo>
                      <a:pt x="4041" y="593"/>
                      <a:pt x="4055" y="647"/>
                      <a:pt x="4068" y="701"/>
                    </a:cubicBezTo>
                    <a:cubicBezTo>
                      <a:pt x="4079" y="759"/>
                      <a:pt x="4093" y="817"/>
                      <a:pt x="4103" y="878"/>
                    </a:cubicBezTo>
                    <a:cubicBezTo>
                      <a:pt x="4126" y="1001"/>
                      <a:pt x="4154" y="1127"/>
                      <a:pt x="4178" y="1249"/>
                    </a:cubicBezTo>
                    <a:cubicBezTo>
                      <a:pt x="4201" y="1371"/>
                      <a:pt x="4232" y="1491"/>
                      <a:pt x="4256" y="1613"/>
                    </a:cubicBezTo>
                    <a:cubicBezTo>
                      <a:pt x="4272" y="1705"/>
                      <a:pt x="4289" y="1800"/>
                      <a:pt x="4303" y="1896"/>
                    </a:cubicBezTo>
                    <a:cubicBezTo>
                      <a:pt x="4310" y="1940"/>
                      <a:pt x="4313" y="1987"/>
                      <a:pt x="4317" y="2035"/>
                    </a:cubicBezTo>
                    <a:cubicBezTo>
                      <a:pt x="4324" y="2092"/>
                      <a:pt x="4330" y="2147"/>
                      <a:pt x="4334" y="2205"/>
                    </a:cubicBezTo>
                    <a:cubicBezTo>
                      <a:pt x="4330" y="2256"/>
                      <a:pt x="4327" y="2304"/>
                      <a:pt x="4321" y="2348"/>
                    </a:cubicBezTo>
                    <a:cubicBezTo>
                      <a:pt x="4310" y="2398"/>
                      <a:pt x="4303" y="2450"/>
                      <a:pt x="4293" y="2501"/>
                    </a:cubicBezTo>
                    <a:cubicBezTo>
                      <a:pt x="4286" y="2528"/>
                      <a:pt x="4276" y="2552"/>
                      <a:pt x="4266" y="2576"/>
                    </a:cubicBezTo>
                    <a:cubicBezTo>
                      <a:pt x="4256" y="2586"/>
                      <a:pt x="4249" y="2599"/>
                      <a:pt x="4239" y="2610"/>
                    </a:cubicBezTo>
                    <a:cubicBezTo>
                      <a:pt x="4208" y="2634"/>
                      <a:pt x="4178" y="2657"/>
                      <a:pt x="4143" y="2674"/>
                    </a:cubicBezTo>
                    <a:cubicBezTo>
                      <a:pt x="4035" y="2736"/>
                      <a:pt x="3922" y="2790"/>
                      <a:pt x="3807" y="2838"/>
                    </a:cubicBezTo>
                    <a:cubicBezTo>
                      <a:pt x="3688" y="2885"/>
                      <a:pt x="3569" y="2929"/>
                      <a:pt x="3449" y="2974"/>
                    </a:cubicBezTo>
                    <a:cubicBezTo>
                      <a:pt x="3211" y="3062"/>
                      <a:pt x="2966" y="3144"/>
                      <a:pt x="2725" y="3222"/>
                    </a:cubicBezTo>
                    <a:cubicBezTo>
                      <a:pt x="2674" y="3239"/>
                      <a:pt x="2623" y="3252"/>
                      <a:pt x="2572" y="3270"/>
                    </a:cubicBezTo>
                    <a:cubicBezTo>
                      <a:pt x="2385" y="3317"/>
                      <a:pt x="2195" y="3368"/>
                      <a:pt x="2000" y="3399"/>
                    </a:cubicBezTo>
                    <a:cubicBezTo>
                      <a:pt x="1898" y="3416"/>
                      <a:pt x="1796" y="3433"/>
                      <a:pt x="1694" y="3443"/>
                    </a:cubicBezTo>
                    <a:cubicBezTo>
                      <a:pt x="1639" y="3450"/>
                      <a:pt x="1586" y="3453"/>
                      <a:pt x="1534" y="3460"/>
                    </a:cubicBezTo>
                    <a:cubicBezTo>
                      <a:pt x="1490" y="3464"/>
                      <a:pt x="1446" y="3464"/>
                      <a:pt x="1402" y="3467"/>
                    </a:cubicBezTo>
                    <a:cubicBezTo>
                      <a:pt x="1337" y="3467"/>
                      <a:pt x="1276" y="3464"/>
                      <a:pt x="1215" y="3460"/>
                    </a:cubicBezTo>
                    <a:cubicBezTo>
                      <a:pt x="1146" y="3457"/>
                      <a:pt x="1085" y="3447"/>
                      <a:pt x="1021" y="3433"/>
                    </a:cubicBezTo>
                    <a:cubicBezTo>
                      <a:pt x="994" y="3426"/>
                      <a:pt x="970" y="3419"/>
                      <a:pt x="942" y="3412"/>
                    </a:cubicBezTo>
                    <a:cubicBezTo>
                      <a:pt x="901" y="3403"/>
                      <a:pt x="864" y="3389"/>
                      <a:pt x="823" y="3372"/>
                    </a:cubicBezTo>
                    <a:cubicBezTo>
                      <a:pt x="817" y="3365"/>
                      <a:pt x="813" y="3354"/>
                      <a:pt x="807" y="3348"/>
                    </a:cubicBezTo>
                    <a:cubicBezTo>
                      <a:pt x="769" y="3273"/>
                      <a:pt x="749" y="3191"/>
                      <a:pt x="725" y="3113"/>
                    </a:cubicBezTo>
                    <a:cubicBezTo>
                      <a:pt x="701" y="3028"/>
                      <a:pt x="674" y="2946"/>
                      <a:pt x="650" y="2865"/>
                    </a:cubicBezTo>
                    <a:cubicBezTo>
                      <a:pt x="626" y="2780"/>
                      <a:pt x="603" y="2692"/>
                      <a:pt x="578" y="2603"/>
                    </a:cubicBezTo>
                    <a:cubicBezTo>
                      <a:pt x="551" y="2505"/>
                      <a:pt x="524" y="2406"/>
                      <a:pt x="496" y="2307"/>
                    </a:cubicBezTo>
                    <a:cubicBezTo>
                      <a:pt x="473" y="2222"/>
                      <a:pt x="456" y="2137"/>
                      <a:pt x="439" y="2052"/>
                    </a:cubicBezTo>
                    <a:cubicBezTo>
                      <a:pt x="422" y="1957"/>
                      <a:pt x="408" y="1865"/>
                      <a:pt x="391" y="1773"/>
                    </a:cubicBezTo>
                    <a:cubicBezTo>
                      <a:pt x="361" y="1572"/>
                      <a:pt x="327" y="1371"/>
                      <a:pt x="292" y="1171"/>
                    </a:cubicBezTo>
                    <a:cubicBezTo>
                      <a:pt x="283" y="1102"/>
                      <a:pt x="222" y="1050"/>
                      <a:pt x="151" y="1050"/>
                    </a:cubicBezTo>
                    <a:cubicBezTo>
                      <a:pt x="145" y="1050"/>
                      <a:pt x="139" y="1051"/>
                      <a:pt x="133" y="1051"/>
                    </a:cubicBezTo>
                    <a:cubicBezTo>
                      <a:pt x="55" y="1062"/>
                      <a:pt x="0" y="1137"/>
                      <a:pt x="14" y="1215"/>
                    </a:cubicBezTo>
                    <a:cubicBezTo>
                      <a:pt x="55" y="1480"/>
                      <a:pt x="99" y="1745"/>
                      <a:pt x="126" y="2015"/>
                    </a:cubicBezTo>
                    <a:cubicBezTo>
                      <a:pt x="140" y="2130"/>
                      <a:pt x="154" y="2243"/>
                      <a:pt x="177" y="2358"/>
                    </a:cubicBezTo>
                    <a:cubicBezTo>
                      <a:pt x="187" y="2412"/>
                      <a:pt x="204" y="2470"/>
                      <a:pt x="221" y="2528"/>
                    </a:cubicBezTo>
                    <a:cubicBezTo>
                      <a:pt x="235" y="2590"/>
                      <a:pt x="252" y="2651"/>
                      <a:pt x="265" y="2712"/>
                    </a:cubicBezTo>
                    <a:cubicBezTo>
                      <a:pt x="279" y="2773"/>
                      <a:pt x="292" y="2834"/>
                      <a:pt x="303" y="2896"/>
                    </a:cubicBezTo>
                    <a:cubicBezTo>
                      <a:pt x="317" y="2954"/>
                      <a:pt x="333" y="3011"/>
                      <a:pt x="347" y="3072"/>
                    </a:cubicBezTo>
                    <a:cubicBezTo>
                      <a:pt x="361" y="3130"/>
                      <a:pt x="378" y="3188"/>
                      <a:pt x="394" y="3249"/>
                    </a:cubicBezTo>
                    <a:cubicBezTo>
                      <a:pt x="405" y="3290"/>
                      <a:pt x="415" y="3328"/>
                      <a:pt x="429" y="3368"/>
                    </a:cubicBezTo>
                    <a:cubicBezTo>
                      <a:pt x="435" y="3395"/>
                      <a:pt x="443" y="3423"/>
                      <a:pt x="452" y="3447"/>
                    </a:cubicBezTo>
                    <a:cubicBezTo>
                      <a:pt x="473" y="3497"/>
                      <a:pt x="496" y="3541"/>
                      <a:pt x="531" y="3582"/>
                    </a:cubicBezTo>
                    <a:cubicBezTo>
                      <a:pt x="592" y="3664"/>
                      <a:pt x="680" y="3709"/>
                      <a:pt x="776" y="3736"/>
                    </a:cubicBezTo>
                    <a:cubicBezTo>
                      <a:pt x="830" y="3753"/>
                      <a:pt x="884" y="3763"/>
                      <a:pt x="936" y="3773"/>
                    </a:cubicBezTo>
                    <a:cubicBezTo>
                      <a:pt x="1000" y="3790"/>
                      <a:pt x="1068" y="3804"/>
                      <a:pt x="1133" y="3804"/>
                    </a:cubicBezTo>
                    <a:cubicBezTo>
                      <a:pt x="1201" y="3807"/>
                      <a:pt x="1269" y="3811"/>
                      <a:pt x="1337" y="3811"/>
                    </a:cubicBezTo>
                    <a:cubicBezTo>
                      <a:pt x="1415" y="3811"/>
                      <a:pt x="1493" y="3804"/>
                      <a:pt x="1575" y="3800"/>
                    </a:cubicBezTo>
                    <a:cubicBezTo>
                      <a:pt x="1633" y="3797"/>
                      <a:pt x="1691" y="3790"/>
                      <a:pt x="1749" y="3783"/>
                    </a:cubicBezTo>
                    <a:cubicBezTo>
                      <a:pt x="1807" y="3777"/>
                      <a:pt x="1864" y="3766"/>
                      <a:pt x="1922" y="3759"/>
                    </a:cubicBezTo>
                    <a:cubicBezTo>
                      <a:pt x="2048" y="3739"/>
                      <a:pt x="2170" y="3719"/>
                      <a:pt x="2297" y="3688"/>
                    </a:cubicBezTo>
                    <a:cubicBezTo>
                      <a:pt x="2432" y="3657"/>
                      <a:pt x="2569" y="3623"/>
                      <a:pt x="2705" y="3582"/>
                    </a:cubicBezTo>
                    <a:cubicBezTo>
                      <a:pt x="2831" y="3546"/>
                      <a:pt x="2956" y="3508"/>
                      <a:pt x="3079" y="3467"/>
                    </a:cubicBezTo>
                    <a:cubicBezTo>
                      <a:pt x="3320" y="3389"/>
                      <a:pt x="3558" y="3304"/>
                      <a:pt x="3796" y="3215"/>
                    </a:cubicBezTo>
                    <a:cubicBezTo>
                      <a:pt x="3912" y="3171"/>
                      <a:pt x="4032" y="3123"/>
                      <a:pt x="4147" y="3069"/>
                    </a:cubicBezTo>
                    <a:cubicBezTo>
                      <a:pt x="4215" y="3035"/>
                      <a:pt x="4280" y="3001"/>
                      <a:pt x="4347" y="2960"/>
                    </a:cubicBezTo>
                    <a:cubicBezTo>
                      <a:pt x="4395" y="2929"/>
                      <a:pt x="4443" y="2899"/>
                      <a:pt x="4484" y="2858"/>
                    </a:cubicBezTo>
                    <a:cubicBezTo>
                      <a:pt x="4514" y="2827"/>
                      <a:pt x="4548" y="2797"/>
                      <a:pt x="4569" y="2759"/>
                    </a:cubicBezTo>
                    <a:cubicBezTo>
                      <a:pt x="4583" y="2736"/>
                      <a:pt x="4596" y="2715"/>
                      <a:pt x="4606" y="2692"/>
                    </a:cubicBezTo>
                    <a:cubicBezTo>
                      <a:pt x="4616" y="2668"/>
                      <a:pt x="4627" y="2640"/>
                      <a:pt x="4633" y="2613"/>
                    </a:cubicBezTo>
                    <a:cubicBezTo>
                      <a:pt x="4657" y="2532"/>
                      <a:pt x="4674" y="2447"/>
                      <a:pt x="4685" y="2362"/>
                    </a:cubicBezTo>
                    <a:cubicBezTo>
                      <a:pt x="4691" y="2331"/>
                      <a:pt x="4694" y="2301"/>
                      <a:pt x="4698" y="2269"/>
                    </a:cubicBezTo>
                    <a:cubicBezTo>
                      <a:pt x="4705" y="2198"/>
                      <a:pt x="4694" y="2123"/>
                      <a:pt x="4688" y="2052"/>
                    </a:cubicBezTo>
                    <a:cubicBezTo>
                      <a:pt x="4681" y="1994"/>
                      <a:pt x="4677" y="1940"/>
                      <a:pt x="4671" y="1885"/>
                    </a:cubicBezTo>
                    <a:cubicBezTo>
                      <a:pt x="4660" y="1820"/>
                      <a:pt x="4650" y="1759"/>
                      <a:pt x="4640" y="1695"/>
                    </a:cubicBezTo>
                    <a:cubicBezTo>
                      <a:pt x="4616" y="1572"/>
                      <a:pt x="4586" y="1450"/>
                      <a:pt x="4555" y="1331"/>
                    </a:cubicBezTo>
                    <a:cubicBezTo>
                      <a:pt x="4528" y="1215"/>
                      <a:pt x="4497" y="1100"/>
                      <a:pt x="4473" y="980"/>
                    </a:cubicBezTo>
                    <a:cubicBezTo>
                      <a:pt x="4440" y="838"/>
                      <a:pt x="4412" y="691"/>
                      <a:pt x="4371" y="549"/>
                    </a:cubicBezTo>
                    <a:cubicBezTo>
                      <a:pt x="4354" y="480"/>
                      <a:pt x="4341" y="409"/>
                      <a:pt x="4327" y="341"/>
                    </a:cubicBezTo>
                    <a:cubicBezTo>
                      <a:pt x="4324" y="307"/>
                      <a:pt x="4317" y="276"/>
                      <a:pt x="4313" y="242"/>
                    </a:cubicBezTo>
                    <a:cubicBezTo>
                      <a:pt x="4310" y="225"/>
                      <a:pt x="4307" y="211"/>
                      <a:pt x="4303" y="194"/>
                    </a:cubicBezTo>
                    <a:cubicBezTo>
                      <a:pt x="4300" y="164"/>
                      <a:pt x="4289" y="133"/>
                      <a:pt x="4280" y="99"/>
                    </a:cubicBezTo>
                    <a:cubicBezTo>
                      <a:pt x="4269" y="72"/>
                      <a:pt x="4252" y="51"/>
                      <a:pt x="4228" y="35"/>
                    </a:cubicBezTo>
                    <a:cubicBezTo>
                      <a:pt x="4201" y="10"/>
                      <a:pt x="4164" y="1"/>
                      <a:pt x="412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3813922" y="1262354"/>
                <a:ext cx="216330" cy="184987"/>
              </a:xfrm>
              <a:custGeom>
                <a:rect b="b" l="l" r="r" t="t"/>
                <a:pathLst>
                  <a:path extrusionOk="0" h="3978" w="4652">
                    <a:moveTo>
                      <a:pt x="4205" y="1844"/>
                    </a:moveTo>
                    <a:cubicBezTo>
                      <a:pt x="4205" y="1856"/>
                      <a:pt x="4205" y="1868"/>
                      <a:pt x="4207" y="1881"/>
                    </a:cubicBezTo>
                    <a:lnTo>
                      <a:pt x="4207" y="1881"/>
                    </a:lnTo>
                    <a:cubicBezTo>
                      <a:pt x="4206" y="1869"/>
                      <a:pt x="4205" y="1856"/>
                      <a:pt x="4205" y="1844"/>
                    </a:cubicBezTo>
                    <a:close/>
                    <a:moveTo>
                      <a:pt x="4274" y="1"/>
                    </a:moveTo>
                    <a:cubicBezTo>
                      <a:pt x="4243" y="1"/>
                      <a:pt x="4210" y="7"/>
                      <a:pt x="4178" y="21"/>
                    </a:cubicBezTo>
                    <a:cubicBezTo>
                      <a:pt x="4138" y="37"/>
                      <a:pt x="4114" y="62"/>
                      <a:pt x="4087" y="95"/>
                    </a:cubicBezTo>
                    <a:cubicBezTo>
                      <a:pt x="4056" y="130"/>
                      <a:pt x="4046" y="174"/>
                      <a:pt x="4039" y="218"/>
                    </a:cubicBezTo>
                    <a:cubicBezTo>
                      <a:pt x="4036" y="242"/>
                      <a:pt x="4039" y="303"/>
                      <a:pt x="4039" y="307"/>
                    </a:cubicBezTo>
                    <a:lnTo>
                      <a:pt x="4039" y="327"/>
                    </a:lnTo>
                    <a:cubicBezTo>
                      <a:pt x="4042" y="354"/>
                      <a:pt x="4049" y="384"/>
                      <a:pt x="4053" y="412"/>
                    </a:cubicBezTo>
                    <a:cubicBezTo>
                      <a:pt x="4063" y="470"/>
                      <a:pt x="4080" y="527"/>
                      <a:pt x="4094" y="585"/>
                    </a:cubicBezTo>
                    <a:cubicBezTo>
                      <a:pt x="4117" y="698"/>
                      <a:pt x="4128" y="813"/>
                      <a:pt x="4141" y="926"/>
                    </a:cubicBezTo>
                    <a:cubicBezTo>
                      <a:pt x="4148" y="987"/>
                      <a:pt x="4158" y="1048"/>
                      <a:pt x="4165" y="1109"/>
                    </a:cubicBezTo>
                    <a:cubicBezTo>
                      <a:pt x="4169" y="1167"/>
                      <a:pt x="4175" y="1229"/>
                      <a:pt x="4178" y="1290"/>
                    </a:cubicBezTo>
                    <a:cubicBezTo>
                      <a:pt x="4185" y="1416"/>
                      <a:pt x="4192" y="1545"/>
                      <a:pt x="4199" y="1670"/>
                    </a:cubicBezTo>
                    <a:cubicBezTo>
                      <a:pt x="4202" y="1749"/>
                      <a:pt x="4205" y="1824"/>
                      <a:pt x="4210" y="1902"/>
                    </a:cubicBezTo>
                    <a:cubicBezTo>
                      <a:pt x="4208" y="1895"/>
                      <a:pt x="4207" y="1888"/>
                      <a:pt x="4207" y="1881"/>
                    </a:cubicBezTo>
                    <a:lnTo>
                      <a:pt x="4207" y="1881"/>
                    </a:lnTo>
                    <a:cubicBezTo>
                      <a:pt x="4208" y="1905"/>
                      <a:pt x="4210" y="1928"/>
                      <a:pt x="4210" y="1953"/>
                    </a:cubicBezTo>
                    <a:cubicBezTo>
                      <a:pt x="4205" y="2089"/>
                      <a:pt x="4196" y="2221"/>
                      <a:pt x="4189" y="2358"/>
                    </a:cubicBezTo>
                    <a:cubicBezTo>
                      <a:pt x="4185" y="2422"/>
                      <a:pt x="4182" y="2487"/>
                      <a:pt x="4175" y="2552"/>
                    </a:cubicBezTo>
                    <a:cubicBezTo>
                      <a:pt x="4169" y="2603"/>
                      <a:pt x="4158" y="2654"/>
                      <a:pt x="4148" y="2705"/>
                    </a:cubicBezTo>
                    <a:cubicBezTo>
                      <a:pt x="4124" y="2776"/>
                      <a:pt x="4100" y="2847"/>
                      <a:pt x="4067" y="2915"/>
                    </a:cubicBezTo>
                    <a:cubicBezTo>
                      <a:pt x="4063" y="2923"/>
                      <a:pt x="4059" y="2926"/>
                      <a:pt x="4056" y="2932"/>
                    </a:cubicBezTo>
                    <a:cubicBezTo>
                      <a:pt x="4029" y="2953"/>
                      <a:pt x="4001" y="2973"/>
                      <a:pt x="3974" y="2990"/>
                    </a:cubicBezTo>
                    <a:cubicBezTo>
                      <a:pt x="3896" y="3034"/>
                      <a:pt x="3814" y="3069"/>
                      <a:pt x="3733" y="3096"/>
                    </a:cubicBezTo>
                    <a:cubicBezTo>
                      <a:pt x="3638" y="3130"/>
                      <a:pt x="3543" y="3160"/>
                      <a:pt x="3444" y="3191"/>
                    </a:cubicBezTo>
                    <a:cubicBezTo>
                      <a:pt x="3257" y="3252"/>
                      <a:pt x="3067" y="3310"/>
                      <a:pt x="2876" y="3372"/>
                    </a:cubicBezTo>
                    <a:cubicBezTo>
                      <a:pt x="2675" y="3422"/>
                      <a:pt x="2471" y="3470"/>
                      <a:pt x="2266" y="3507"/>
                    </a:cubicBezTo>
                    <a:cubicBezTo>
                      <a:pt x="2155" y="3528"/>
                      <a:pt x="2042" y="3545"/>
                      <a:pt x="1930" y="3559"/>
                    </a:cubicBezTo>
                    <a:cubicBezTo>
                      <a:pt x="1828" y="3572"/>
                      <a:pt x="1726" y="3579"/>
                      <a:pt x="1624" y="3582"/>
                    </a:cubicBezTo>
                    <a:cubicBezTo>
                      <a:pt x="1457" y="3579"/>
                      <a:pt x="1284" y="3576"/>
                      <a:pt x="1117" y="3538"/>
                    </a:cubicBezTo>
                    <a:cubicBezTo>
                      <a:pt x="1087" y="3528"/>
                      <a:pt x="1056" y="3518"/>
                      <a:pt x="1026" y="3504"/>
                    </a:cubicBezTo>
                    <a:cubicBezTo>
                      <a:pt x="1018" y="3497"/>
                      <a:pt x="1008" y="3494"/>
                      <a:pt x="1001" y="3487"/>
                    </a:cubicBezTo>
                    <a:cubicBezTo>
                      <a:pt x="991" y="3474"/>
                      <a:pt x="981" y="3457"/>
                      <a:pt x="971" y="3439"/>
                    </a:cubicBezTo>
                    <a:cubicBezTo>
                      <a:pt x="869" y="3259"/>
                      <a:pt x="817" y="3052"/>
                      <a:pt x="756" y="2851"/>
                    </a:cubicBezTo>
                    <a:cubicBezTo>
                      <a:pt x="729" y="2745"/>
                      <a:pt x="699" y="2640"/>
                      <a:pt x="671" y="2532"/>
                    </a:cubicBezTo>
                    <a:cubicBezTo>
                      <a:pt x="644" y="2405"/>
                      <a:pt x="617" y="2279"/>
                      <a:pt x="586" y="2154"/>
                    </a:cubicBezTo>
                    <a:cubicBezTo>
                      <a:pt x="556" y="2031"/>
                      <a:pt x="528" y="1905"/>
                      <a:pt x="501" y="1783"/>
                    </a:cubicBezTo>
                    <a:cubicBezTo>
                      <a:pt x="474" y="1667"/>
                      <a:pt x="443" y="1555"/>
                      <a:pt x="413" y="1439"/>
                    </a:cubicBezTo>
                    <a:cubicBezTo>
                      <a:pt x="385" y="1340"/>
                      <a:pt x="368" y="1235"/>
                      <a:pt x="352" y="1133"/>
                    </a:cubicBezTo>
                    <a:cubicBezTo>
                      <a:pt x="336" y="1050"/>
                      <a:pt x="267" y="988"/>
                      <a:pt x="183" y="988"/>
                    </a:cubicBezTo>
                    <a:cubicBezTo>
                      <a:pt x="175" y="988"/>
                      <a:pt x="166" y="989"/>
                      <a:pt x="158" y="990"/>
                    </a:cubicBezTo>
                    <a:cubicBezTo>
                      <a:pt x="70" y="1004"/>
                      <a:pt x="1" y="1092"/>
                      <a:pt x="18" y="1184"/>
                    </a:cubicBezTo>
                    <a:cubicBezTo>
                      <a:pt x="42" y="1310"/>
                      <a:pt x="62" y="1439"/>
                      <a:pt x="93" y="1565"/>
                    </a:cubicBezTo>
                    <a:cubicBezTo>
                      <a:pt x="123" y="1684"/>
                      <a:pt x="148" y="1803"/>
                      <a:pt x="172" y="1923"/>
                    </a:cubicBezTo>
                    <a:cubicBezTo>
                      <a:pt x="222" y="2160"/>
                      <a:pt x="263" y="2405"/>
                      <a:pt x="314" y="2643"/>
                    </a:cubicBezTo>
                    <a:cubicBezTo>
                      <a:pt x="345" y="2772"/>
                      <a:pt x="376" y="2899"/>
                      <a:pt x="409" y="3028"/>
                    </a:cubicBezTo>
                    <a:cubicBezTo>
                      <a:pt x="440" y="3154"/>
                      <a:pt x="470" y="3279"/>
                      <a:pt x="515" y="3405"/>
                    </a:cubicBezTo>
                    <a:cubicBezTo>
                      <a:pt x="532" y="3457"/>
                      <a:pt x="552" y="3511"/>
                      <a:pt x="580" y="3559"/>
                    </a:cubicBezTo>
                    <a:cubicBezTo>
                      <a:pt x="600" y="3596"/>
                      <a:pt x="621" y="3634"/>
                      <a:pt x="641" y="3667"/>
                    </a:cubicBezTo>
                    <a:cubicBezTo>
                      <a:pt x="654" y="3691"/>
                      <a:pt x="668" y="3711"/>
                      <a:pt x="685" y="3732"/>
                    </a:cubicBezTo>
                    <a:cubicBezTo>
                      <a:pt x="709" y="3759"/>
                      <a:pt x="732" y="3783"/>
                      <a:pt x="760" y="3804"/>
                    </a:cubicBezTo>
                    <a:cubicBezTo>
                      <a:pt x="773" y="3817"/>
                      <a:pt x="790" y="3824"/>
                      <a:pt x="808" y="3834"/>
                    </a:cubicBezTo>
                    <a:cubicBezTo>
                      <a:pt x="848" y="3858"/>
                      <a:pt x="886" y="3879"/>
                      <a:pt x="933" y="3895"/>
                    </a:cubicBezTo>
                    <a:cubicBezTo>
                      <a:pt x="991" y="3912"/>
                      <a:pt x="1049" y="3926"/>
                      <a:pt x="1110" y="3940"/>
                    </a:cubicBezTo>
                    <a:cubicBezTo>
                      <a:pt x="1195" y="3956"/>
                      <a:pt x="1284" y="3960"/>
                      <a:pt x="1373" y="3970"/>
                    </a:cubicBezTo>
                    <a:cubicBezTo>
                      <a:pt x="1441" y="3975"/>
                      <a:pt x="1511" y="3978"/>
                      <a:pt x="1580" y="3978"/>
                    </a:cubicBezTo>
                    <a:cubicBezTo>
                      <a:pt x="1782" y="3978"/>
                      <a:pt x="1985" y="3958"/>
                      <a:pt x="2185" y="3932"/>
                    </a:cubicBezTo>
                    <a:cubicBezTo>
                      <a:pt x="2304" y="3915"/>
                      <a:pt x="2423" y="3892"/>
                      <a:pt x="2539" y="3871"/>
                    </a:cubicBezTo>
                    <a:cubicBezTo>
                      <a:pt x="2668" y="3844"/>
                      <a:pt x="2794" y="3821"/>
                      <a:pt x="2920" y="3786"/>
                    </a:cubicBezTo>
                    <a:cubicBezTo>
                      <a:pt x="3056" y="3752"/>
                      <a:pt x="3185" y="3711"/>
                      <a:pt x="3318" y="3670"/>
                    </a:cubicBezTo>
                    <a:cubicBezTo>
                      <a:pt x="3437" y="3634"/>
                      <a:pt x="3556" y="3599"/>
                      <a:pt x="3675" y="3562"/>
                    </a:cubicBezTo>
                    <a:cubicBezTo>
                      <a:pt x="3791" y="3524"/>
                      <a:pt x="3910" y="3487"/>
                      <a:pt x="4022" y="3436"/>
                    </a:cubicBezTo>
                    <a:cubicBezTo>
                      <a:pt x="4090" y="3405"/>
                      <a:pt x="4155" y="3372"/>
                      <a:pt x="4216" y="3331"/>
                    </a:cubicBezTo>
                    <a:cubicBezTo>
                      <a:pt x="4287" y="3287"/>
                      <a:pt x="4356" y="3235"/>
                      <a:pt x="4403" y="3171"/>
                    </a:cubicBezTo>
                    <a:cubicBezTo>
                      <a:pt x="4434" y="3130"/>
                      <a:pt x="4458" y="3086"/>
                      <a:pt x="4478" y="3042"/>
                    </a:cubicBezTo>
                    <a:cubicBezTo>
                      <a:pt x="4491" y="3014"/>
                      <a:pt x="4502" y="2987"/>
                      <a:pt x="4516" y="2960"/>
                    </a:cubicBezTo>
                    <a:cubicBezTo>
                      <a:pt x="4536" y="2905"/>
                      <a:pt x="4552" y="2847"/>
                      <a:pt x="4566" y="2790"/>
                    </a:cubicBezTo>
                    <a:cubicBezTo>
                      <a:pt x="4587" y="2715"/>
                      <a:pt x="4607" y="2643"/>
                      <a:pt x="4614" y="2565"/>
                    </a:cubicBezTo>
                    <a:cubicBezTo>
                      <a:pt x="4621" y="2501"/>
                      <a:pt x="4628" y="2436"/>
                      <a:pt x="4631" y="2372"/>
                    </a:cubicBezTo>
                    <a:cubicBezTo>
                      <a:pt x="4638" y="2249"/>
                      <a:pt x="4645" y="2127"/>
                      <a:pt x="4648" y="2004"/>
                    </a:cubicBezTo>
                    <a:cubicBezTo>
                      <a:pt x="4651" y="1926"/>
                      <a:pt x="4648" y="1844"/>
                      <a:pt x="4641" y="1766"/>
                    </a:cubicBezTo>
                    <a:cubicBezTo>
                      <a:pt x="4641" y="1705"/>
                      <a:pt x="4638" y="1647"/>
                      <a:pt x="4634" y="1589"/>
                    </a:cubicBezTo>
                    <a:cubicBezTo>
                      <a:pt x="4624" y="1460"/>
                      <a:pt x="4618" y="1334"/>
                      <a:pt x="4607" y="1208"/>
                    </a:cubicBezTo>
                    <a:cubicBezTo>
                      <a:pt x="4604" y="1150"/>
                      <a:pt x="4597" y="1089"/>
                      <a:pt x="4593" y="1031"/>
                    </a:cubicBezTo>
                    <a:cubicBezTo>
                      <a:pt x="4590" y="970"/>
                      <a:pt x="4580" y="909"/>
                      <a:pt x="4573" y="851"/>
                    </a:cubicBezTo>
                    <a:cubicBezTo>
                      <a:pt x="4563" y="735"/>
                      <a:pt x="4563" y="620"/>
                      <a:pt x="4552" y="504"/>
                    </a:cubicBezTo>
                    <a:cubicBezTo>
                      <a:pt x="4549" y="442"/>
                      <a:pt x="4546" y="381"/>
                      <a:pt x="4543" y="323"/>
                    </a:cubicBezTo>
                    <a:cubicBezTo>
                      <a:pt x="4543" y="296"/>
                      <a:pt x="4536" y="269"/>
                      <a:pt x="4532" y="246"/>
                    </a:cubicBezTo>
                    <a:cubicBezTo>
                      <a:pt x="4529" y="221"/>
                      <a:pt x="4516" y="180"/>
                      <a:pt x="4512" y="171"/>
                    </a:cubicBezTo>
                    <a:cubicBezTo>
                      <a:pt x="4502" y="144"/>
                      <a:pt x="4485" y="123"/>
                      <a:pt x="4467" y="99"/>
                    </a:cubicBezTo>
                    <a:cubicBezTo>
                      <a:pt x="4450" y="68"/>
                      <a:pt x="4396" y="34"/>
                      <a:pt x="4365" y="21"/>
                    </a:cubicBezTo>
                    <a:cubicBezTo>
                      <a:pt x="4335" y="7"/>
                      <a:pt x="4304" y="1"/>
                      <a:pt x="42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3701014" y="1379260"/>
                <a:ext cx="31343" cy="30413"/>
              </a:xfrm>
              <a:custGeom>
                <a:rect b="b" l="l" r="r" t="t"/>
                <a:pathLst>
                  <a:path extrusionOk="0" h="654" w="674">
                    <a:moveTo>
                      <a:pt x="375" y="0"/>
                    </a:moveTo>
                    <a:cubicBezTo>
                      <a:pt x="347" y="0"/>
                      <a:pt x="317" y="4"/>
                      <a:pt x="286" y="4"/>
                    </a:cubicBezTo>
                    <a:cubicBezTo>
                      <a:pt x="232" y="10"/>
                      <a:pt x="177" y="34"/>
                      <a:pt x="133" y="68"/>
                    </a:cubicBezTo>
                    <a:cubicBezTo>
                      <a:pt x="65" y="123"/>
                      <a:pt x="21" y="205"/>
                      <a:pt x="11" y="289"/>
                    </a:cubicBezTo>
                    <a:cubicBezTo>
                      <a:pt x="0" y="374"/>
                      <a:pt x="25" y="462"/>
                      <a:pt x="79" y="531"/>
                    </a:cubicBezTo>
                    <a:cubicBezTo>
                      <a:pt x="99" y="551"/>
                      <a:pt x="119" y="572"/>
                      <a:pt x="136" y="592"/>
                    </a:cubicBezTo>
                    <a:cubicBezTo>
                      <a:pt x="184" y="626"/>
                      <a:pt x="239" y="646"/>
                      <a:pt x="297" y="654"/>
                    </a:cubicBezTo>
                    <a:lnTo>
                      <a:pt x="385" y="654"/>
                    </a:lnTo>
                    <a:cubicBezTo>
                      <a:pt x="443" y="643"/>
                      <a:pt x="494" y="623"/>
                      <a:pt x="541" y="585"/>
                    </a:cubicBezTo>
                    <a:cubicBezTo>
                      <a:pt x="609" y="534"/>
                      <a:pt x="653" y="453"/>
                      <a:pt x="664" y="368"/>
                    </a:cubicBezTo>
                    <a:cubicBezTo>
                      <a:pt x="674" y="283"/>
                      <a:pt x="650" y="194"/>
                      <a:pt x="596" y="126"/>
                    </a:cubicBezTo>
                    <a:lnTo>
                      <a:pt x="535" y="65"/>
                    </a:lnTo>
                    <a:cubicBezTo>
                      <a:pt x="487" y="31"/>
                      <a:pt x="436" y="7"/>
                      <a:pt x="3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3854285" y="1330991"/>
                <a:ext cx="31668" cy="30738"/>
              </a:xfrm>
              <a:custGeom>
                <a:rect b="b" l="l" r="r" t="t"/>
                <a:pathLst>
                  <a:path extrusionOk="0" h="661" w="681">
                    <a:moveTo>
                      <a:pt x="378" y="1"/>
                    </a:moveTo>
                    <a:cubicBezTo>
                      <a:pt x="351" y="1"/>
                      <a:pt x="321" y="4"/>
                      <a:pt x="290" y="4"/>
                    </a:cubicBezTo>
                    <a:cubicBezTo>
                      <a:pt x="232" y="11"/>
                      <a:pt x="181" y="35"/>
                      <a:pt x="137" y="69"/>
                    </a:cubicBezTo>
                    <a:cubicBezTo>
                      <a:pt x="65" y="123"/>
                      <a:pt x="21" y="205"/>
                      <a:pt x="11" y="290"/>
                    </a:cubicBezTo>
                    <a:cubicBezTo>
                      <a:pt x="1" y="378"/>
                      <a:pt x="24" y="467"/>
                      <a:pt x="79" y="535"/>
                    </a:cubicBezTo>
                    <a:lnTo>
                      <a:pt x="140" y="596"/>
                    </a:lnTo>
                    <a:cubicBezTo>
                      <a:pt x="188" y="630"/>
                      <a:pt x="242" y="654"/>
                      <a:pt x="300" y="660"/>
                    </a:cubicBezTo>
                    <a:cubicBezTo>
                      <a:pt x="331" y="660"/>
                      <a:pt x="362" y="660"/>
                      <a:pt x="389" y="657"/>
                    </a:cubicBezTo>
                    <a:cubicBezTo>
                      <a:pt x="447" y="651"/>
                      <a:pt x="497" y="627"/>
                      <a:pt x="545" y="593"/>
                    </a:cubicBezTo>
                    <a:cubicBezTo>
                      <a:pt x="613" y="538"/>
                      <a:pt x="657" y="456"/>
                      <a:pt x="671" y="371"/>
                    </a:cubicBezTo>
                    <a:cubicBezTo>
                      <a:pt x="681" y="283"/>
                      <a:pt x="654" y="194"/>
                      <a:pt x="599" y="126"/>
                    </a:cubicBezTo>
                    <a:cubicBezTo>
                      <a:pt x="579" y="106"/>
                      <a:pt x="562" y="86"/>
                      <a:pt x="541" y="65"/>
                    </a:cubicBezTo>
                    <a:cubicBezTo>
                      <a:pt x="494" y="31"/>
                      <a:pt x="439" y="7"/>
                      <a:pt x="37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3775046" y="1363915"/>
                <a:ext cx="40550" cy="29669"/>
              </a:xfrm>
              <a:custGeom>
                <a:rect b="b" l="l" r="r" t="t"/>
                <a:pathLst>
                  <a:path extrusionOk="0" h="638" w="872">
                    <a:moveTo>
                      <a:pt x="681" y="1"/>
                    </a:moveTo>
                    <a:cubicBezTo>
                      <a:pt x="667" y="1"/>
                      <a:pt x="653" y="1"/>
                      <a:pt x="640" y="4"/>
                    </a:cubicBezTo>
                    <a:cubicBezTo>
                      <a:pt x="612" y="4"/>
                      <a:pt x="582" y="10"/>
                      <a:pt x="551" y="14"/>
                    </a:cubicBezTo>
                    <a:cubicBezTo>
                      <a:pt x="483" y="24"/>
                      <a:pt x="412" y="45"/>
                      <a:pt x="344" y="65"/>
                    </a:cubicBezTo>
                    <a:lnTo>
                      <a:pt x="347" y="62"/>
                    </a:lnTo>
                    <a:lnTo>
                      <a:pt x="347" y="62"/>
                    </a:lnTo>
                    <a:cubicBezTo>
                      <a:pt x="317" y="72"/>
                      <a:pt x="286" y="78"/>
                      <a:pt x="256" y="89"/>
                    </a:cubicBezTo>
                    <a:cubicBezTo>
                      <a:pt x="225" y="99"/>
                      <a:pt x="194" y="112"/>
                      <a:pt x="168" y="133"/>
                    </a:cubicBezTo>
                    <a:cubicBezTo>
                      <a:pt x="147" y="143"/>
                      <a:pt x="127" y="157"/>
                      <a:pt x="110" y="170"/>
                    </a:cubicBezTo>
                    <a:cubicBezTo>
                      <a:pt x="99" y="184"/>
                      <a:pt x="89" y="194"/>
                      <a:pt x="82" y="205"/>
                    </a:cubicBezTo>
                    <a:cubicBezTo>
                      <a:pt x="34" y="214"/>
                      <a:pt x="0" y="262"/>
                      <a:pt x="11" y="310"/>
                    </a:cubicBezTo>
                    <a:cubicBezTo>
                      <a:pt x="25" y="381"/>
                      <a:pt x="34" y="459"/>
                      <a:pt x="58" y="531"/>
                    </a:cubicBezTo>
                    <a:cubicBezTo>
                      <a:pt x="69" y="568"/>
                      <a:pt x="102" y="596"/>
                      <a:pt x="133" y="613"/>
                    </a:cubicBezTo>
                    <a:cubicBezTo>
                      <a:pt x="160" y="626"/>
                      <a:pt x="188" y="633"/>
                      <a:pt x="215" y="637"/>
                    </a:cubicBezTo>
                    <a:cubicBezTo>
                      <a:pt x="226" y="638"/>
                      <a:pt x="238" y="638"/>
                      <a:pt x="249" y="638"/>
                    </a:cubicBezTo>
                    <a:cubicBezTo>
                      <a:pt x="271" y="638"/>
                      <a:pt x="293" y="637"/>
                      <a:pt x="314" y="637"/>
                    </a:cubicBezTo>
                    <a:cubicBezTo>
                      <a:pt x="368" y="633"/>
                      <a:pt x="419" y="629"/>
                      <a:pt x="474" y="623"/>
                    </a:cubicBezTo>
                    <a:cubicBezTo>
                      <a:pt x="535" y="616"/>
                      <a:pt x="592" y="599"/>
                      <a:pt x="650" y="575"/>
                    </a:cubicBezTo>
                    <a:cubicBezTo>
                      <a:pt x="674" y="565"/>
                      <a:pt x="698" y="555"/>
                      <a:pt x="725" y="548"/>
                    </a:cubicBezTo>
                    <a:cubicBezTo>
                      <a:pt x="735" y="541"/>
                      <a:pt x="749" y="538"/>
                      <a:pt x="759" y="535"/>
                    </a:cubicBezTo>
                    <a:cubicBezTo>
                      <a:pt x="793" y="524"/>
                      <a:pt x="817" y="503"/>
                      <a:pt x="837" y="480"/>
                    </a:cubicBezTo>
                    <a:cubicBezTo>
                      <a:pt x="844" y="470"/>
                      <a:pt x="851" y="456"/>
                      <a:pt x="857" y="442"/>
                    </a:cubicBezTo>
                    <a:cubicBezTo>
                      <a:pt x="861" y="425"/>
                      <a:pt x="865" y="412"/>
                      <a:pt x="868" y="395"/>
                    </a:cubicBezTo>
                    <a:cubicBezTo>
                      <a:pt x="871" y="381"/>
                      <a:pt x="871" y="364"/>
                      <a:pt x="871" y="351"/>
                    </a:cubicBezTo>
                    <a:cubicBezTo>
                      <a:pt x="871" y="320"/>
                      <a:pt x="868" y="286"/>
                      <a:pt x="861" y="255"/>
                    </a:cubicBezTo>
                    <a:cubicBezTo>
                      <a:pt x="857" y="228"/>
                      <a:pt x="854" y="205"/>
                      <a:pt x="848" y="177"/>
                    </a:cubicBezTo>
                    <a:cubicBezTo>
                      <a:pt x="841" y="136"/>
                      <a:pt x="827" y="95"/>
                      <a:pt x="803" y="62"/>
                    </a:cubicBezTo>
                    <a:cubicBezTo>
                      <a:pt x="793" y="48"/>
                      <a:pt x="783" y="34"/>
                      <a:pt x="772" y="28"/>
                    </a:cubicBezTo>
                    <a:cubicBezTo>
                      <a:pt x="755" y="14"/>
                      <a:pt x="739" y="10"/>
                      <a:pt x="719" y="4"/>
                    </a:cubicBezTo>
                    <a:cubicBezTo>
                      <a:pt x="705" y="1"/>
                      <a:pt x="694" y="1"/>
                      <a:pt x="68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3770117" y="1359637"/>
                <a:ext cx="48967" cy="17903"/>
              </a:xfrm>
              <a:custGeom>
                <a:rect b="b" l="l" r="r" t="t"/>
                <a:pathLst>
                  <a:path extrusionOk="0" h="385" w="1053">
                    <a:moveTo>
                      <a:pt x="936" y="0"/>
                    </a:moveTo>
                    <a:cubicBezTo>
                      <a:pt x="933" y="0"/>
                      <a:pt x="927" y="0"/>
                      <a:pt x="919" y="4"/>
                    </a:cubicBezTo>
                    <a:cubicBezTo>
                      <a:pt x="872" y="14"/>
                      <a:pt x="825" y="27"/>
                      <a:pt x="776" y="44"/>
                    </a:cubicBezTo>
                    <a:cubicBezTo>
                      <a:pt x="736" y="62"/>
                      <a:pt x="695" y="75"/>
                      <a:pt x="651" y="88"/>
                    </a:cubicBezTo>
                    <a:cubicBezTo>
                      <a:pt x="607" y="102"/>
                      <a:pt x="563" y="116"/>
                      <a:pt x="518" y="129"/>
                    </a:cubicBezTo>
                    <a:cubicBezTo>
                      <a:pt x="376" y="167"/>
                      <a:pt x="233" y="187"/>
                      <a:pt x="86" y="195"/>
                    </a:cubicBezTo>
                    <a:cubicBezTo>
                      <a:pt x="62" y="198"/>
                      <a:pt x="38" y="215"/>
                      <a:pt x="25" y="231"/>
                    </a:cubicBezTo>
                    <a:cubicBezTo>
                      <a:pt x="8" y="252"/>
                      <a:pt x="1" y="280"/>
                      <a:pt x="4" y="303"/>
                    </a:cubicBezTo>
                    <a:cubicBezTo>
                      <a:pt x="8" y="330"/>
                      <a:pt x="21" y="351"/>
                      <a:pt x="42" y="368"/>
                    </a:cubicBezTo>
                    <a:cubicBezTo>
                      <a:pt x="62" y="385"/>
                      <a:pt x="86" y="385"/>
                      <a:pt x="113" y="385"/>
                    </a:cubicBezTo>
                    <a:cubicBezTo>
                      <a:pt x="195" y="382"/>
                      <a:pt x="274" y="371"/>
                      <a:pt x="355" y="364"/>
                    </a:cubicBezTo>
                    <a:cubicBezTo>
                      <a:pt x="420" y="354"/>
                      <a:pt x="487" y="344"/>
                      <a:pt x="555" y="330"/>
                    </a:cubicBezTo>
                    <a:cubicBezTo>
                      <a:pt x="586" y="324"/>
                      <a:pt x="620" y="317"/>
                      <a:pt x="651" y="310"/>
                    </a:cubicBezTo>
                    <a:lnTo>
                      <a:pt x="773" y="280"/>
                    </a:lnTo>
                    <a:cubicBezTo>
                      <a:pt x="811" y="269"/>
                      <a:pt x="845" y="259"/>
                      <a:pt x="878" y="245"/>
                    </a:cubicBezTo>
                    <a:cubicBezTo>
                      <a:pt x="913" y="231"/>
                      <a:pt x="947" y="222"/>
                      <a:pt x="981" y="208"/>
                    </a:cubicBezTo>
                    <a:cubicBezTo>
                      <a:pt x="1025" y="187"/>
                      <a:pt x="1052" y="140"/>
                      <a:pt x="1042" y="93"/>
                    </a:cubicBezTo>
                    <a:cubicBezTo>
                      <a:pt x="1038" y="65"/>
                      <a:pt x="1025" y="41"/>
                      <a:pt x="1001" y="24"/>
                    </a:cubicBezTo>
                    <a:cubicBezTo>
                      <a:pt x="984" y="11"/>
                      <a:pt x="960" y="0"/>
                      <a:pt x="93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1"/>
              <p:cNvSpPr/>
              <p:nvPr/>
            </p:nvSpPr>
            <p:spPr>
              <a:xfrm>
                <a:off x="3789461" y="1369635"/>
                <a:ext cx="11440" cy="22972"/>
              </a:xfrm>
              <a:custGeom>
                <a:rect b="b" l="l" r="r" t="t"/>
                <a:pathLst>
                  <a:path extrusionOk="0" h="494" w="246">
                    <a:moveTo>
                      <a:pt x="92" y="0"/>
                    </a:moveTo>
                    <a:cubicBezTo>
                      <a:pt x="89" y="0"/>
                      <a:pt x="85" y="0"/>
                      <a:pt x="82" y="3"/>
                    </a:cubicBezTo>
                    <a:cubicBezTo>
                      <a:pt x="34" y="10"/>
                      <a:pt x="0" y="54"/>
                      <a:pt x="7" y="102"/>
                    </a:cubicBezTo>
                    <a:cubicBezTo>
                      <a:pt x="13" y="139"/>
                      <a:pt x="21" y="176"/>
                      <a:pt x="27" y="214"/>
                    </a:cubicBezTo>
                    <a:cubicBezTo>
                      <a:pt x="34" y="245"/>
                      <a:pt x="37" y="275"/>
                      <a:pt x="44" y="306"/>
                    </a:cubicBezTo>
                    <a:cubicBezTo>
                      <a:pt x="54" y="343"/>
                      <a:pt x="58" y="380"/>
                      <a:pt x="71" y="415"/>
                    </a:cubicBezTo>
                    <a:cubicBezTo>
                      <a:pt x="82" y="438"/>
                      <a:pt x="92" y="462"/>
                      <a:pt x="112" y="476"/>
                    </a:cubicBezTo>
                    <a:cubicBezTo>
                      <a:pt x="128" y="487"/>
                      <a:pt x="149" y="494"/>
                      <a:pt x="168" y="494"/>
                    </a:cubicBezTo>
                    <a:cubicBezTo>
                      <a:pt x="191" y="494"/>
                      <a:pt x="212" y="485"/>
                      <a:pt x="225" y="465"/>
                    </a:cubicBezTo>
                    <a:cubicBezTo>
                      <a:pt x="225" y="465"/>
                      <a:pt x="224" y="465"/>
                      <a:pt x="224" y="465"/>
                    </a:cubicBezTo>
                    <a:lnTo>
                      <a:pt x="224" y="465"/>
                    </a:lnTo>
                    <a:cubicBezTo>
                      <a:pt x="239" y="446"/>
                      <a:pt x="245" y="423"/>
                      <a:pt x="241" y="394"/>
                    </a:cubicBezTo>
                    <a:cubicBezTo>
                      <a:pt x="241" y="380"/>
                      <a:pt x="238" y="367"/>
                      <a:pt x="235" y="354"/>
                    </a:cubicBezTo>
                    <a:cubicBezTo>
                      <a:pt x="231" y="340"/>
                      <a:pt x="231" y="327"/>
                      <a:pt x="228" y="313"/>
                    </a:cubicBezTo>
                    <a:cubicBezTo>
                      <a:pt x="225" y="296"/>
                      <a:pt x="221" y="282"/>
                      <a:pt x="218" y="269"/>
                    </a:cubicBezTo>
                    <a:cubicBezTo>
                      <a:pt x="211" y="241"/>
                      <a:pt x="208" y="211"/>
                      <a:pt x="200" y="184"/>
                    </a:cubicBezTo>
                    <a:cubicBezTo>
                      <a:pt x="194" y="149"/>
                      <a:pt x="187" y="112"/>
                      <a:pt x="180" y="74"/>
                    </a:cubicBezTo>
                    <a:cubicBezTo>
                      <a:pt x="173" y="34"/>
                      <a:pt x="136" y="0"/>
                      <a:pt x="9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21" name="Google Shape;1121;p31"/>
          <p:cNvSpPr txBox="1"/>
          <p:nvPr/>
        </p:nvSpPr>
        <p:spPr>
          <a:xfrm>
            <a:off x="4686608" y="3941498"/>
            <a:ext cx="1570200" cy="527989"/>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a:solidFill>
                  <a:srgbClr val="524A83"/>
                </a:solidFill>
                <a:latin typeface="Barlow"/>
                <a:ea typeface="Barlow"/>
                <a:cs typeface="Barlow"/>
                <a:sym typeface="Barlow"/>
              </a:rPr>
              <a:t>He’s </a:t>
            </a:r>
            <a:r>
              <a:rPr lang="en">
                <a:solidFill>
                  <a:schemeClr val="dk1"/>
                </a:solidFill>
                <a:latin typeface="Barlow"/>
                <a:ea typeface="Barlow"/>
                <a:cs typeface="Barlow"/>
                <a:sym typeface="Barlow"/>
              </a:rPr>
              <a:t>_____ </a:t>
            </a:r>
            <a:r>
              <a:rPr lang="en">
                <a:solidFill>
                  <a:srgbClr val="524A83"/>
                </a:solidFill>
                <a:latin typeface="Barlow"/>
                <a:ea typeface="Barlow"/>
                <a:cs typeface="Barlow"/>
                <a:sym typeface="Barlow"/>
              </a:rPr>
              <a:t>the box</a:t>
            </a:r>
            <a:endParaRPr>
              <a:solidFill>
                <a:srgbClr val="524A83"/>
              </a:solidFill>
              <a:latin typeface="Barlow"/>
              <a:ea typeface="Barlow"/>
              <a:cs typeface="Barlow"/>
              <a:sym typeface="Barlow"/>
            </a:endParaRPr>
          </a:p>
        </p:txBody>
      </p:sp>
      <p:grpSp>
        <p:nvGrpSpPr>
          <p:cNvPr id="1122" name="Google Shape;1122;p31"/>
          <p:cNvGrpSpPr/>
          <p:nvPr/>
        </p:nvGrpSpPr>
        <p:grpSpPr>
          <a:xfrm>
            <a:off x="6567818" y="2485129"/>
            <a:ext cx="1570207" cy="792300"/>
            <a:chOff x="5996918" y="2545188"/>
            <a:chExt cx="1570207" cy="792300"/>
          </a:xfrm>
        </p:grpSpPr>
        <p:sp>
          <p:nvSpPr>
            <p:cNvPr id="1123" name="Google Shape;1123;p31"/>
            <p:cNvSpPr/>
            <p:nvPr/>
          </p:nvSpPr>
          <p:spPr>
            <a:xfrm>
              <a:off x="6774825" y="2545188"/>
              <a:ext cx="792300" cy="7923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4" name="Google Shape;1124;p31"/>
            <p:cNvGrpSpPr/>
            <p:nvPr/>
          </p:nvGrpSpPr>
          <p:grpSpPr>
            <a:xfrm>
              <a:off x="5996918" y="2670976"/>
              <a:ext cx="625505" cy="540731"/>
              <a:chOff x="3501706" y="1183114"/>
              <a:chExt cx="625505" cy="540731"/>
            </a:xfrm>
          </p:grpSpPr>
          <p:sp>
            <p:nvSpPr>
              <p:cNvPr id="1125" name="Google Shape;1125;p31"/>
              <p:cNvSpPr/>
              <p:nvPr/>
            </p:nvSpPr>
            <p:spPr>
              <a:xfrm>
                <a:off x="3525887" y="1183114"/>
                <a:ext cx="601324" cy="540731"/>
              </a:xfrm>
              <a:custGeom>
                <a:rect b="b" l="l" r="r" t="t"/>
                <a:pathLst>
                  <a:path extrusionOk="0" h="11628" w="12931">
                    <a:moveTo>
                      <a:pt x="6868" y="0"/>
                    </a:moveTo>
                    <a:cubicBezTo>
                      <a:pt x="6736" y="0"/>
                      <a:pt x="6556" y="0"/>
                      <a:pt x="6372" y="7"/>
                    </a:cubicBezTo>
                    <a:cubicBezTo>
                      <a:pt x="6097" y="20"/>
                      <a:pt x="5804" y="38"/>
                      <a:pt x="5515" y="99"/>
                    </a:cubicBezTo>
                    <a:cubicBezTo>
                      <a:pt x="5389" y="126"/>
                      <a:pt x="5263" y="160"/>
                      <a:pt x="5148" y="194"/>
                    </a:cubicBezTo>
                    <a:cubicBezTo>
                      <a:pt x="5008" y="235"/>
                      <a:pt x="4899" y="269"/>
                      <a:pt x="4801" y="306"/>
                    </a:cubicBezTo>
                    <a:cubicBezTo>
                      <a:pt x="4695" y="344"/>
                      <a:pt x="4590" y="388"/>
                      <a:pt x="4488" y="432"/>
                    </a:cubicBezTo>
                    <a:lnTo>
                      <a:pt x="4433" y="452"/>
                    </a:lnTo>
                    <a:cubicBezTo>
                      <a:pt x="4304" y="507"/>
                      <a:pt x="4165" y="568"/>
                      <a:pt x="4008" y="633"/>
                    </a:cubicBezTo>
                    <a:cubicBezTo>
                      <a:pt x="3882" y="687"/>
                      <a:pt x="3766" y="745"/>
                      <a:pt x="3654" y="803"/>
                    </a:cubicBezTo>
                    <a:cubicBezTo>
                      <a:pt x="3559" y="857"/>
                      <a:pt x="3464" y="912"/>
                      <a:pt x="3372" y="966"/>
                    </a:cubicBezTo>
                    <a:lnTo>
                      <a:pt x="3338" y="986"/>
                    </a:lnTo>
                    <a:lnTo>
                      <a:pt x="3256" y="1034"/>
                    </a:lnTo>
                    <a:cubicBezTo>
                      <a:pt x="3144" y="1099"/>
                      <a:pt x="3031" y="1167"/>
                      <a:pt x="2920" y="1239"/>
                    </a:cubicBezTo>
                    <a:cubicBezTo>
                      <a:pt x="2868" y="1269"/>
                      <a:pt x="2818" y="1303"/>
                      <a:pt x="2766" y="1337"/>
                    </a:cubicBezTo>
                    <a:lnTo>
                      <a:pt x="2736" y="1358"/>
                    </a:lnTo>
                    <a:cubicBezTo>
                      <a:pt x="2664" y="1408"/>
                      <a:pt x="2593" y="1460"/>
                      <a:pt x="2511" y="1524"/>
                    </a:cubicBezTo>
                    <a:cubicBezTo>
                      <a:pt x="2453" y="1568"/>
                      <a:pt x="2392" y="1612"/>
                      <a:pt x="2337" y="1660"/>
                    </a:cubicBezTo>
                    <a:cubicBezTo>
                      <a:pt x="2284" y="1708"/>
                      <a:pt x="2226" y="1755"/>
                      <a:pt x="2171" y="1803"/>
                    </a:cubicBezTo>
                    <a:cubicBezTo>
                      <a:pt x="2124" y="1843"/>
                      <a:pt x="2072" y="1884"/>
                      <a:pt x="2025" y="1925"/>
                    </a:cubicBezTo>
                    <a:cubicBezTo>
                      <a:pt x="1977" y="1963"/>
                      <a:pt x="1933" y="2000"/>
                      <a:pt x="1888" y="2038"/>
                    </a:cubicBezTo>
                    <a:cubicBezTo>
                      <a:pt x="1848" y="2072"/>
                      <a:pt x="1800" y="2113"/>
                      <a:pt x="1756" y="2157"/>
                    </a:cubicBezTo>
                    <a:cubicBezTo>
                      <a:pt x="1712" y="2201"/>
                      <a:pt x="1671" y="2245"/>
                      <a:pt x="1630" y="2289"/>
                    </a:cubicBezTo>
                    <a:cubicBezTo>
                      <a:pt x="1549" y="2385"/>
                      <a:pt x="1457" y="2484"/>
                      <a:pt x="1375" y="2586"/>
                    </a:cubicBezTo>
                    <a:cubicBezTo>
                      <a:pt x="1266" y="2715"/>
                      <a:pt x="1171" y="2854"/>
                      <a:pt x="1100" y="2960"/>
                    </a:cubicBezTo>
                    <a:cubicBezTo>
                      <a:pt x="1045" y="3038"/>
                      <a:pt x="998" y="3123"/>
                      <a:pt x="950" y="3208"/>
                    </a:cubicBezTo>
                    <a:cubicBezTo>
                      <a:pt x="937" y="3231"/>
                      <a:pt x="919" y="3259"/>
                      <a:pt x="905" y="3283"/>
                    </a:cubicBezTo>
                    <a:cubicBezTo>
                      <a:pt x="852" y="3374"/>
                      <a:pt x="797" y="3480"/>
                      <a:pt x="739" y="3613"/>
                    </a:cubicBezTo>
                    <a:cubicBezTo>
                      <a:pt x="671" y="3766"/>
                      <a:pt x="610" y="3919"/>
                      <a:pt x="555" y="4065"/>
                    </a:cubicBezTo>
                    <a:cubicBezTo>
                      <a:pt x="511" y="4187"/>
                      <a:pt x="470" y="4307"/>
                      <a:pt x="433" y="4426"/>
                    </a:cubicBezTo>
                    <a:cubicBezTo>
                      <a:pt x="403" y="4534"/>
                      <a:pt x="375" y="4654"/>
                      <a:pt x="348" y="4790"/>
                    </a:cubicBezTo>
                    <a:cubicBezTo>
                      <a:pt x="331" y="4872"/>
                      <a:pt x="317" y="4953"/>
                      <a:pt x="310" y="5035"/>
                    </a:cubicBezTo>
                    <a:cubicBezTo>
                      <a:pt x="307" y="5045"/>
                      <a:pt x="301" y="5058"/>
                      <a:pt x="296" y="5068"/>
                    </a:cubicBezTo>
                    <a:cubicBezTo>
                      <a:pt x="283" y="5120"/>
                      <a:pt x="266" y="5174"/>
                      <a:pt x="249" y="5228"/>
                    </a:cubicBezTo>
                    <a:cubicBezTo>
                      <a:pt x="243" y="5249"/>
                      <a:pt x="239" y="5266"/>
                      <a:pt x="232" y="5286"/>
                    </a:cubicBezTo>
                    <a:cubicBezTo>
                      <a:pt x="219" y="5330"/>
                      <a:pt x="205" y="5374"/>
                      <a:pt x="194" y="5419"/>
                    </a:cubicBezTo>
                    <a:lnTo>
                      <a:pt x="167" y="5538"/>
                    </a:lnTo>
                    <a:lnTo>
                      <a:pt x="141" y="5660"/>
                    </a:lnTo>
                    <a:cubicBezTo>
                      <a:pt x="133" y="5701"/>
                      <a:pt x="127" y="5742"/>
                      <a:pt x="120" y="5779"/>
                    </a:cubicBezTo>
                    <a:cubicBezTo>
                      <a:pt x="117" y="5797"/>
                      <a:pt x="117" y="5814"/>
                      <a:pt x="113" y="5828"/>
                    </a:cubicBezTo>
                    <a:cubicBezTo>
                      <a:pt x="59" y="6164"/>
                      <a:pt x="28" y="6443"/>
                      <a:pt x="18" y="6708"/>
                    </a:cubicBezTo>
                    <a:lnTo>
                      <a:pt x="15" y="6776"/>
                    </a:lnTo>
                    <a:cubicBezTo>
                      <a:pt x="7" y="6882"/>
                      <a:pt x="4" y="6991"/>
                      <a:pt x="1" y="7099"/>
                    </a:cubicBezTo>
                    <a:cubicBezTo>
                      <a:pt x="1" y="7181"/>
                      <a:pt x="1" y="7249"/>
                      <a:pt x="4" y="7313"/>
                    </a:cubicBezTo>
                    <a:cubicBezTo>
                      <a:pt x="7" y="7379"/>
                      <a:pt x="15" y="7446"/>
                      <a:pt x="18" y="7511"/>
                    </a:cubicBezTo>
                    <a:lnTo>
                      <a:pt x="21" y="7517"/>
                    </a:lnTo>
                    <a:cubicBezTo>
                      <a:pt x="31" y="7637"/>
                      <a:pt x="45" y="7756"/>
                      <a:pt x="62" y="7872"/>
                    </a:cubicBezTo>
                    <a:lnTo>
                      <a:pt x="65" y="7909"/>
                    </a:lnTo>
                    <a:cubicBezTo>
                      <a:pt x="76" y="7994"/>
                      <a:pt x="89" y="8079"/>
                      <a:pt x="109" y="8191"/>
                    </a:cubicBezTo>
                    <a:cubicBezTo>
                      <a:pt x="120" y="8232"/>
                      <a:pt x="130" y="8277"/>
                      <a:pt x="141" y="8318"/>
                    </a:cubicBezTo>
                    <a:cubicBezTo>
                      <a:pt x="144" y="8338"/>
                      <a:pt x="150" y="8358"/>
                      <a:pt x="154" y="8379"/>
                    </a:cubicBezTo>
                    <a:cubicBezTo>
                      <a:pt x="164" y="8420"/>
                      <a:pt x="178" y="8464"/>
                      <a:pt x="191" y="8505"/>
                    </a:cubicBezTo>
                    <a:cubicBezTo>
                      <a:pt x="202" y="8528"/>
                      <a:pt x="208" y="8549"/>
                      <a:pt x="215" y="8572"/>
                    </a:cubicBezTo>
                    <a:cubicBezTo>
                      <a:pt x="225" y="8613"/>
                      <a:pt x="243" y="8657"/>
                      <a:pt x="260" y="8698"/>
                    </a:cubicBezTo>
                    <a:cubicBezTo>
                      <a:pt x="270" y="8718"/>
                      <a:pt x="276" y="8742"/>
                      <a:pt x="283" y="8763"/>
                    </a:cubicBezTo>
                    <a:cubicBezTo>
                      <a:pt x="307" y="8828"/>
                      <a:pt x="337" y="8892"/>
                      <a:pt x="368" y="8957"/>
                    </a:cubicBezTo>
                    <a:cubicBezTo>
                      <a:pt x="378" y="8984"/>
                      <a:pt x="392" y="9012"/>
                      <a:pt x="403" y="9035"/>
                    </a:cubicBezTo>
                    <a:cubicBezTo>
                      <a:pt x="423" y="9079"/>
                      <a:pt x="447" y="9120"/>
                      <a:pt x="467" y="9161"/>
                    </a:cubicBezTo>
                    <a:cubicBezTo>
                      <a:pt x="477" y="9175"/>
                      <a:pt x="484" y="9191"/>
                      <a:pt x="491" y="9208"/>
                    </a:cubicBezTo>
                    <a:cubicBezTo>
                      <a:pt x="613" y="9436"/>
                      <a:pt x="773" y="9637"/>
                      <a:pt x="940" y="9841"/>
                    </a:cubicBezTo>
                    <a:lnTo>
                      <a:pt x="950" y="9852"/>
                    </a:lnTo>
                    <a:cubicBezTo>
                      <a:pt x="984" y="9892"/>
                      <a:pt x="1021" y="9937"/>
                      <a:pt x="1059" y="9981"/>
                    </a:cubicBezTo>
                    <a:cubicBezTo>
                      <a:pt x="1072" y="9994"/>
                      <a:pt x="1086" y="10012"/>
                      <a:pt x="1100" y="10028"/>
                    </a:cubicBezTo>
                    <a:cubicBezTo>
                      <a:pt x="1154" y="10089"/>
                      <a:pt x="1212" y="10154"/>
                      <a:pt x="1270" y="10212"/>
                    </a:cubicBezTo>
                    <a:cubicBezTo>
                      <a:pt x="1457" y="10395"/>
                      <a:pt x="1684" y="10535"/>
                      <a:pt x="1902" y="10671"/>
                    </a:cubicBezTo>
                    <a:lnTo>
                      <a:pt x="1923" y="10681"/>
                    </a:lnTo>
                    <a:cubicBezTo>
                      <a:pt x="1957" y="10706"/>
                      <a:pt x="1995" y="10726"/>
                      <a:pt x="2031" y="10742"/>
                    </a:cubicBezTo>
                    <a:cubicBezTo>
                      <a:pt x="2045" y="10750"/>
                      <a:pt x="2056" y="10756"/>
                      <a:pt x="2069" y="10763"/>
                    </a:cubicBezTo>
                    <a:cubicBezTo>
                      <a:pt x="2086" y="10773"/>
                      <a:pt x="2103" y="10783"/>
                      <a:pt x="2117" y="10790"/>
                    </a:cubicBezTo>
                    <a:cubicBezTo>
                      <a:pt x="2154" y="10811"/>
                      <a:pt x="2191" y="10831"/>
                      <a:pt x="2226" y="10848"/>
                    </a:cubicBezTo>
                    <a:lnTo>
                      <a:pt x="2229" y="10852"/>
                    </a:lnTo>
                    <a:cubicBezTo>
                      <a:pt x="2351" y="10913"/>
                      <a:pt x="2480" y="10974"/>
                      <a:pt x="2610" y="11032"/>
                    </a:cubicBezTo>
                    <a:cubicBezTo>
                      <a:pt x="2777" y="11106"/>
                      <a:pt x="2943" y="11175"/>
                      <a:pt x="3086" y="11232"/>
                    </a:cubicBezTo>
                    <a:cubicBezTo>
                      <a:pt x="3317" y="11324"/>
                      <a:pt x="3569" y="11392"/>
                      <a:pt x="3835" y="11436"/>
                    </a:cubicBezTo>
                    <a:cubicBezTo>
                      <a:pt x="3872" y="11444"/>
                      <a:pt x="3913" y="11447"/>
                      <a:pt x="3950" y="11453"/>
                    </a:cubicBezTo>
                    <a:cubicBezTo>
                      <a:pt x="4045" y="11471"/>
                      <a:pt x="4141" y="11484"/>
                      <a:pt x="4236" y="11497"/>
                    </a:cubicBezTo>
                    <a:lnTo>
                      <a:pt x="4334" y="11511"/>
                    </a:lnTo>
                    <a:cubicBezTo>
                      <a:pt x="4467" y="11532"/>
                      <a:pt x="4600" y="11549"/>
                      <a:pt x="4733" y="11566"/>
                    </a:cubicBezTo>
                    <a:cubicBezTo>
                      <a:pt x="4862" y="11579"/>
                      <a:pt x="4998" y="11593"/>
                      <a:pt x="5171" y="11607"/>
                    </a:cubicBezTo>
                    <a:cubicBezTo>
                      <a:pt x="5267" y="11617"/>
                      <a:pt x="5365" y="11620"/>
                      <a:pt x="5460" y="11624"/>
                    </a:cubicBezTo>
                    <a:cubicBezTo>
                      <a:pt x="5494" y="11624"/>
                      <a:pt x="5529" y="11627"/>
                      <a:pt x="5562" y="11627"/>
                    </a:cubicBezTo>
                    <a:lnTo>
                      <a:pt x="5947" y="11627"/>
                    </a:lnTo>
                    <a:cubicBezTo>
                      <a:pt x="6202" y="11627"/>
                      <a:pt x="6471" y="11617"/>
                      <a:pt x="6743" y="11604"/>
                    </a:cubicBezTo>
                    <a:cubicBezTo>
                      <a:pt x="6845" y="11600"/>
                      <a:pt x="6981" y="11590"/>
                      <a:pt x="7121" y="11573"/>
                    </a:cubicBezTo>
                    <a:cubicBezTo>
                      <a:pt x="7148" y="11573"/>
                      <a:pt x="7175" y="11569"/>
                      <a:pt x="7202" y="11566"/>
                    </a:cubicBezTo>
                    <a:cubicBezTo>
                      <a:pt x="7273" y="11559"/>
                      <a:pt x="7345" y="11549"/>
                      <a:pt x="7413" y="11538"/>
                    </a:cubicBezTo>
                    <a:lnTo>
                      <a:pt x="7433" y="11535"/>
                    </a:lnTo>
                    <a:lnTo>
                      <a:pt x="7624" y="11505"/>
                    </a:lnTo>
                    <a:cubicBezTo>
                      <a:pt x="7900" y="11461"/>
                      <a:pt x="8175" y="11403"/>
                      <a:pt x="8430" y="11348"/>
                    </a:cubicBezTo>
                    <a:cubicBezTo>
                      <a:pt x="8460" y="11342"/>
                      <a:pt x="8491" y="11334"/>
                      <a:pt x="8522" y="11331"/>
                    </a:cubicBezTo>
                    <a:cubicBezTo>
                      <a:pt x="8607" y="11311"/>
                      <a:pt x="8696" y="11293"/>
                      <a:pt x="8784" y="11273"/>
                    </a:cubicBezTo>
                    <a:cubicBezTo>
                      <a:pt x="8815" y="11263"/>
                      <a:pt x="8845" y="11257"/>
                      <a:pt x="8876" y="11249"/>
                    </a:cubicBezTo>
                    <a:cubicBezTo>
                      <a:pt x="8967" y="11226"/>
                      <a:pt x="9063" y="11205"/>
                      <a:pt x="9154" y="11178"/>
                    </a:cubicBezTo>
                    <a:cubicBezTo>
                      <a:pt x="9236" y="11155"/>
                      <a:pt x="9318" y="11127"/>
                      <a:pt x="9396" y="11103"/>
                    </a:cubicBezTo>
                    <a:cubicBezTo>
                      <a:pt x="9437" y="11093"/>
                      <a:pt x="9474" y="11079"/>
                      <a:pt x="9515" y="11062"/>
                    </a:cubicBezTo>
                    <a:cubicBezTo>
                      <a:pt x="9532" y="11056"/>
                      <a:pt x="9550" y="11048"/>
                      <a:pt x="9567" y="11042"/>
                    </a:cubicBezTo>
                    <a:cubicBezTo>
                      <a:pt x="9699" y="10998"/>
                      <a:pt x="9821" y="10946"/>
                      <a:pt x="9961" y="10889"/>
                    </a:cubicBezTo>
                    <a:cubicBezTo>
                      <a:pt x="10087" y="10838"/>
                      <a:pt x="10226" y="10780"/>
                      <a:pt x="10363" y="10719"/>
                    </a:cubicBezTo>
                    <a:lnTo>
                      <a:pt x="10383" y="10709"/>
                    </a:lnTo>
                    <a:cubicBezTo>
                      <a:pt x="10461" y="10671"/>
                      <a:pt x="10542" y="10630"/>
                      <a:pt x="10621" y="10590"/>
                    </a:cubicBezTo>
                    <a:cubicBezTo>
                      <a:pt x="10746" y="10518"/>
                      <a:pt x="10866" y="10433"/>
                      <a:pt x="10958" y="10368"/>
                    </a:cubicBezTo>
                    <a:cubicBezTo>
                      <a:pt x="10975" y="10355"/>
                      <a:pt x="10995" y="10338"/>
                      <a:pt x="11016" y="10324"/>
                    </a:cubicBezTo>
                    <a:cubicBezTo>
                      <a:pt x="11073" y="10283"/>
                      <a:pt x="11138" y="10236"/>
                      <a:pt x="11195" y="10191"/>
                    </a:cubicBezTo>
                    <a:lnTo>
                      <a:pt x="11379" y="10042"/>
                    </a:lnTo>
                    <a:cubicBezTo>
                      <a:pt x="11478" y="9960"/>
                      <a:pt x="11573" y="9875"/>
                      <a:pt x="11662" y="9790"/>
                    </a:cubicBezTo>
                    <a:cubicBezTo>
                      <a:pt x="11743" y="9715"/>
                      <a:pt x="11839" y="9624"/>
                      <a:pt x="11924" y="9514"/>
                    </a:cubicBezTo>
                    <a:cubicBezTo>
                      <a:pt x="11999" y="9423"/>
                      <a:pt x="12067" y="9327"/>
                      <a:pt x="12131" y="9236"/>
                    </a:cubicBezTo>
                    <a:cubicBezTo>
                      <a:pt x="12203" y="9130"/>
                      <a:pt x="12271" y="9021"/>
                      <a:pt x="12332" y="8913"/>
                    </a:cubicBezTo>
                    <a:lnTo>
                      <a:pt x="12338" y="8905"/>
                    </a:lnTo>
                    <a:cubicBezTo>
                      <a:pt x="12400" y="8800"/>
                      <a:pt x="12468" y="8688"/>
                      <a:pt x="12522" y="8576"/>
                    </a:cubicBezTo>
                    <a:cubicBezTo>
                      <a:pt x="12600" y="8420"/>
                      <a:pt x="12652" y="8277"/>
                      <a:pt x="12682" y="8140"/>
                    </a:cubicBezTo>
                    <a:cubicBezTo>
                      <a:pt x="12706" y="8038"/>
                      <a:pt x="12726" y="7933"/>
                      <a:pt x="12747" y="7834"/>
                    </a:cubicBezTo>
                    <a:lnTo>
                      <a:pt x="12760" y="7766"/>
                    </a:lnTo>
                    <a:cubicBezTo>
                      <a:pt x="12781" y="7644"/>
                      <a:pt x="12808" y="7514"/>
                      <a:pt x="12828" y="7379"/>
                    </a:cubicBezTo>
                    <a:cubicBezTo>
                      <a:pt x="12853" y="7242"/>
                      <a:pt x="12869" y="7103"/>
                      <a:pt x="12886" y="6966"/>
                    </a:cubicBezTo>
                    <a:lnTo>
                      <a:pt x="12897" y="6899"/>
                    </a:lnTo>
                    <a:cubicBezTo>
                      <a:pt x="12910" y="6787"/>
                      <a:pt x="12917" y="6668"/>
                      <a:pt x="12924" y="6511"/>
                    </a:cubicBezTo>
                    <a:cubicBezTo>
                      <a:pt x="12927" y="6409"/>
                      <a:pt x="12930" y="6310"/>
                      <a:pt x="12927" y="6208"/>
                    </a:cubicBezTo>
                    <a:cubicBezTo>
                      <a:pt x="12924" y="6126"/>
                      <a:pt x="12920" y="6038"/>
                      <a:pt x="12907" y="5933"/>
                    </a:cubicBezTo>
                    <a:cubicBezTo>
                      <a:pt x="12897" y="5844"/>
                      <a:pt x="12886" y="5759"/>
                      <a:pt x="12873" y="5674"/>
                    </a:cubicBezTo>
                    <a:lnTo>
                      <a:pt x="12849" y="5552"/>
                    </a:lnTo>
                    <a:lnTo>
                      <a:pt x="12828" y="5426"/>
                    </a:lnTo>
                    <a:cubicBezTo>
                      <a:pt x="12822" y="5382"/>
                      <a:pt x="12812" y="5338"/>
                      <a:pt x="12801" y="5297"/>
                    </a:cubicBezTo>
                    <a:cubicBezTo>
                      <a:pt x="12798" y="5280"/>
                      <a:pt x="12795" y="5263"/>
                      <a:pt x="12791" y="5245"/>
                    </a:cubicBezTo>
                    <a:cubicBezTo>
                      <a:pt x="12737" y="4997"/>
                      <a:pt x="12665" y="4746"/>
                      <a:pt x="12597" y="4504"/>
                    </a:cubicBezTo>
                    <a:lnTo>
                      <a:pt x="12587" y="4470"/>
                    </a:lnTo>
                    <a:cubicBezTo>
                      <a:pt x="12573" y="4426"/>
                      <a:pt x="12556" y="4378"/>
                      <a:pt x="12539" y="4334"/>
                    </a:cubicBezTo>
                    <a:cubicBezTo>
                      <a:pt x="12533" y="4313"/>
                      <a:pt x="12526" y="4293"/>
                      <a:pt x="12519" y="4272"/>
                    </a:cubicBezTo>
                    <a:cubicBezTo>
                      <a:pt x="12498" y="4215"/>
                      <a:pt x="12478" y="4164"/>
                      <a:pt x="12458" y="4116"/>
                    </a:cubicBezTo>
                    <a:cubicBezTo>
                      <a:pt x="12448" y="4093"/>
                      <a:pt x="12440" y="4068"/>
                      <a:pt x="12431" y="4048"/>
                    </a:cubicBezTo>
                    <a:cubicBezTo>
                      <a:pt x="12407" y="3987"/>
                      <a:pt x="12383" y="3922"/>
                      <a:pt x="12352" y="3861"/>
                    </a:cubicBezTo>
                    <a:lnTo>
                      <a:pt x="12305" y="3762"/>
                    </a:lnTo>
                    <a:lnTo>
                      <a:pt x="12257" y="3660"/>
                    </a:lnTo>
                    <a:cubicBezTo>
                      <a:pt x="12236" y="3616"/>
                      <a:pt x="12213" y="3572"/>
                      <a:pt x="12189" y="3531"/>
                    </a:cubicBezTo>
                    <a:cubicBezTo>
                      <a:pt x="12179" y="3507"/>
                      <a:pt x="12165" y="3484"/>
                      <a:pt x="12155" y="3463"/>
                    </a:cubicBezTo>
                    <a:cubicBezTo>
                      <a:pt x="12134" y="3422"/>
                      <a:pt x="12111" y="3385"/>
                      <a:pt x="12090" y="3344"/>
                    </a:cubicBezTo>
                    <a:lnTo>
                      <a:pt x="12067" y="3303"/>
                    </a:lnTo>
                    <a:lnTo>
                      <a:pt x="12053" y="3283"/>
                    </a:lnTo>
                    <a:cubicBezTo>
                      <a:pt x="11999" y="3181"/>
                      <a:pt x="11941" y="3079"/>
                      <a:pt x="11880" y="2980"/>
                    </a:cubicBezTo>
                    <a:lnTo>
                      <a:pt x="11849" y="2929"/>
                    </a:lnTo>
                    <a:lnTo>
                      <a:pt x="11767" y="2793"/>
                    </a:lnTo>
                    <a:cubicBezTo>
                      <a:pt x="11754" y="2776"/>
                      <a:pt x="11743" y="2755"/>
                      <a:pt x="11730" y="2738"/>
                    </a:cubicBezTo>
                    <a:cubicBezTo>
                      <a:pt x="11723" y="2732"/>
                      <a:pt x="11720" y="2721"/>
                      <a:pt x="11713" y="2715"/>
                    </a:cubicBezTo>
                    <a:cubicBezTo>
                      <a:pt x="11706" y="2705"/>
                      <a:pt x="11702" y="2694"/>
                      <a:pt x="11696" y="2688"/>
                    </a:cubicBezTo>
                    <a:cubicBezTo>
                      <a:pt x="11685" y="2670"/>
                      <a:pt x="11672" y="2650"/>
                      <a:pt x="11658" y="2633"/>
                    </a:cubicBezTo>
                    <a:cubicBezTo>
                      <a:pt x="11560" y="2501"/>
                      <a:pt x="11465" y="2378"/>
                      <a:pt x="11369" y="2259"/>
                    </a:cubicBezTo>
                    <a:cubicBezTo>
                      <a:pt x="11223" y="2079"/>
                      <a:pt x="11046" y="1864"/>
                      <a:pt x="10856" y="1660"/>
                    </a:cubicBezTo>
                    <a:lnTo>
                      <a:pt x="10825" y="1630"/>
                    </a:lnTo>
                    <a:cubicBezTo>
                      <a:pt x="10743" y="1545"/>
                      <a:pt x="10658" y="1456"/>
                      <a:pt x="10573" y="1371"/>
                    </a:cubicBezTo>
                    <a:lnTo>
                      <a:pt x="10546" y="1344"/>
                    </a:lnTo>
                    <a:cubicBezTo>
                      <a:pt x="10506" y="1306"/>
                      <a:pt x="10465" y="1265"/>
                      <a:pt x="10424" y="1228"/>
                    </a:cubicBezTo>
                    <a:cubicBezTo>
                      <a:pt x="10369" y="1177"/>
                      <a:pt x="10315" y="1129"/>
                      <a:pt x="10270" y="1092"/>
                    </a:cubicBezTo>
                    <a:cubicBezTo>
                      <a:pt x="10209" y="1044"/>
                      <a:pt x="10148" y="997"/>
                      <a:pt x="10087" y="953"/>
                    </a:cubicBezTo>
                    <a:lnTo>
                      <a:pt x="10057" y="929"/>
                    </a:lnTo>
                    <a:cubicBezTo>
                      <a:pt x="10002" y="892"/>
                      <a:pt x="9947" y="854"/>
                      <a:pt x="9897" y="820"/>
                    </a:cubicBezTo>
                    <a:lnTo>
                      <a:pt x="9893" y="820"/>
                    </a:lnTo>
                    <a:cubicBezTo>
                      <a:pt x="9856" y="796"/>
                      <a:pt x="9821" y="776"/>
                      <a:pt x="9784" y="755"/>
                    </a:cubicBezTo>
                    <a:cubicBezTo>
                      <a:pt x="9767" y="745"/>
                      <a:pt x="9750" y="735"/>
                      <a:pt x="9730" y="721"/>
                    </a:cubicBezTo>
                    <a:cubicBezTo>
                      <a:pt x="9679" y="691"/>
                      <a:pt x="9624" y="660"/>
                      <a:pt x="9570" y="629"/>
                    </a:cubicBezTo>
                    <a:lnTo>
                      <a:pt x="9532" y="606"/>
                    </a:lnTo>
                    <a:cubicBezTo>
                      <a:pt x="9492" y="582"/>
                      <a:pt x="9447" y="558"/>
                      <a:pt x="9403" y="534"/>
                    </a:cubicBezTo>
                    <a:cubicBezTo>
                      <a:pt x="9345" y="504"/>
                      <a:pt x="9287" y="476"/>
                      <a:pt x="9220" y="446"/>
                    </a:cubicBezTo>
                    <a:cubicBezTo>
                      <a:pt x="9145" y="408"/>
                      <a:pt x="9060" y="371"/>
                      <a:pt x="8964" y="333"/>
                    </a:cubicBezTo>
                    <a:cubicBezTo>
                      <a:pt x="8900" y="309"/>
                      <a:pt x="8832" y="286"/>
                      <a:pt x="8767" y="262"/>
                    </a:cubicBezTo>
                    <a:cubicBezTo>
                      <a:pt x="8542" y="187"/>
                      <a:pt x="8301" y="129"/>
                      <a:pt x="8046" y="85"/>
                    </a:cubicBezTo>
                    <a:cubicBezTo>
                      <a:pt x="7971" y="75"/>
                      <a:pt x="7896" y="61"/>
                      <a:pt x="7821" y="51"/>
                    </a:cubicBezTo>
                    <a:cubicBezTo>
                      <a:pt x="7774" y="44"/>
                      <a:pt x="7722" y="38"/>
                      <a:pt x="7664" y="31"/>
                    </a:cubicBezTo>
                    <a:cubicBezTo>
                      <a:pt x="7655" y="27"/>
                      <a:pt x="7641" y="27"/>
                      <a:pt x="7631" y="24"/>
                    </a:cubicBezTo>
                    <a:cubicBezTo>
                      <a:pt x="7607" y="20"/>
                      <a:pt x="7583" y="17"/>
                      <a:pt x="7559" y="17"/>
                    </a:cubicBezTo>
                    <a:cubicBezTo>
                      <a:pt x="7542" y="14"/>
                      <a:pt x="7526" y="14"/>
                      <a:pt x="7509" y="14"/>
                    </a:cubicBezTo>
                    <a:cubicBezTo>
                      <a:pt x="7464" y="7"/>
                      <a:pt x="7416" y="3"/>
                      <a:pt x="7369" y="3"/>
                    </a:cubicBezTo>
                    <a:lnTo>
                      <a:pt x="7322" y="3"/>
                    </a:lnTo>
                    <a:cubicBezTo>
                      <a:pt x="7273" y="0"/>
                      <a:pt x="7223" y="0"/>
                      <a:pt x="7171"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3880234" y="1218223"/>
                <a:ext cx="215167" cy="355651"/>
              </a:xfrm>
              <a:custGeom>
                <a:rect b="b" l="l" r="r" t="t"/>
                <a:pathLst>
                  <a:path extrusionOk="0" h="7648" w="4627">
                    <a:moveTo>
                      <a:pt x="191" y="0"/>
                    </a:moveTo>
                    <a:cubicBezTo>
                      <a:pt x="151" y="0"/>
                      <a:pt x="106" y="17"/>
                      <a:pt x="79" y="41"/>
                    </a:cubicBezTo>
                    <a:cubicBezTo>
                      <a:pt x="41" y="72"/>
                      <a:pt x="14" y="116"/>
                      <a:pt x="8" y="163"/>
                    </a:cubicBezTo>
                    <a:cubicBezTo>
                      <a:pt x="0" y="211"/>
                      <a:pt x="18" y="262"/>
                      <a:pt x="49" y="303"/>
                    </a:cubicBezTo>
                    <a:cubicBezTo>
                      <a:pt x="58" y="313"/>
                      <a:pt x="69" y="324"/>
                      <a:pt x="82" y="337"/>
                    </a:cubicBezTo>
                    <a:cubicBezTo>
                      <a:pt x="106" y="358"/>
                      <a:pt x="137" y="368"/>
                      <a:pt x="171" y="374"/>
                    </a:cubicBezTo>
                    <a:cubicBezTo>
                      <a:pt x="249" y="395"/>
                      <a:pt x="330" y="422"/>
                      <a:pt x="409" y="446"/>
                    </a:cubicBezTo>
                    <a:cubicBezTo>
                      <a:pt x="470" y="463"/>
                      <a:pt x="531" y="490"/>
                      <a:pt x="592" y="510"/>
                    </a:cubicBezTo>
                    <a:cubicBezTo>
                      <a:pt x="654" y="534"/>
                      <a:pt x="711" y="562"/>
                      <a:pt x="773" y="589"/>
                    </a:cubicBezTo>
                    <a:cubicBezTo>
                      <a:pt x="824" y="613"/>
                      <a:pt x="875" y="639"/>
                      <a:pt x="922" y="667"/>
                    </a:cubicBezTo>
                    <a:cubicBezTo>
                      <a:pt x="1018" y="725"/>
                      <a:pt x="1113" y="782"/>
                      <a:pt x="1201" y="848"/>
                    </a:cubicBezTo>
                    <a:cubicBezTo>
                      <a:pt x="1307" y="925"/>
                      <a:pt x="1412" y="1000"/>
                      <a:pt x="1511" y="1085"/>
                    </a:cubicBezTo>
                    <a:cubicBezTo>
                      <a:pt x="1613" y="1174"/>
                      <a:pt x="1715" y="1262"/>
                      <a:pt x="1817" y="1351"/>
                    </a:cubicBezTo>
                    <a:cubicBezTo>
                      <a:pt x="1916" y="1443"/>
                      <a:pt x="2011" y="1534"/>
                      <a:pt x="2106" y="1626"/>
                    </a:cubicBezTo>
                    <a:cubicBezTo>
                      <a:pt x="2151" y="1667"/>
                      <a:pt x="2195" y="1708"/>
                      <a:pt x="2236" y="1752"/>
                    </a:cubicBezTo>
                    <a:cubicBezTo>
                      <a:pt x="2283" y="1800"/>
                      <a:pt x="2327" y="1848"/>
                      <a:pt x="2371" y="1895"/>
                    </a:cubicBezTo>
                    <a:cubicBezTo>
                      <a:pt x="2419" y="1942"/>
                      <a:pt x="2460" y="1994"/>
                      <a:pt x="2504" y="2041"/>
                    </a:cubicBezTo>
                    <a:cubicBezTo>
                      <a:pt x="2586" y="2137"/>
                      <a:pt x="2664" y="2236"/>
                      <a:pt x="2739" y="2333"/>
                    </a:cubicBezTo>
                    <a:cubicBezTo>
                      <a:pt x="2814" y="2429"/>
                      <a:pt x="2881" y="2528"/>
                      <a:pt x="2947" y="2630"/>
                    </a:cubicBezTo>
                    <a:cubicBezTo>
                      <a:pt x="3018" y="2732"/>
                      <a:pt x="3090" y="2837"/>
                      <a:pt x="3154" y="2943"/>
                    </a:cubicBezTo>
                    <a:cubicBezTo>
                      <a:pt x="3184" y="2997"/>
                      <a:pt x="3215" y="3048"/>
                      <a:pt x="3246" y="3103"/>
                    </a:cubicBezTo>
                    <a:cubicBezTo>
                      <a:pt x="3297" y="3191"/>
                      <a:pt x="3348" y="3276"/>
                      <a:pt x="3392" y="3368"/>
                    </a:cubicBezTo>
                    <a:cubicBezTo>
                      <a:pt x="3423" y="3426"/>
                      <a:pt x="3450" y="3484"/>
                      <a:pt x="3477" y="3545"/>
                    </a:cubicBezTo>
                    <a:cubicBezTo>
                      <a:pt x="3508" y="3603"/>
                      <a:pt x="3539" y="3664"/>
                      <a:pt x="3562" y="3725"/>
                    </a:cubicBezTo>
                    <a:cubicBezTo>
                      <a:pt x="3613" y="3848"/>
                      <a:pt x="3664" y="3974"/>
                      <a:pt x="3712" y="4099"/>
                    </a:cubicBezTo>
                    <a:cubicBezTo>
                      <a:pt x="3756" y="4211"/>
                      <a:pt x="3790" y="4330"/>
                      <a:pt x="3824" y="4446"/>
                    </a:cubicBezTo>
                    <a:cubicBezTo>
                      <a:pt x="3851" y="4542"/>
                      <a:pt x="3878" y="4640"/>
                      <a:pt x="3899" y="4739"/>
                    </a:cubicBezTo>
                    <a:cubicBezTo>
                      <a:pt x="3926" y="4868"/>
                      <a:pt x="3953" y="5001"/>
                      <a:pt x="3977" y="5134"/>
                    </a:cubicBezTo>
                    <a:cubicBezTo>
                      <a:pt x="4001" y="5259"/>
                      <a:pt x="4004" y="5388"/>
                      <a:pt x="4015" y="5517"/>
                    </a:cubicBezTo>
                    <a:cubicBezTo>
                      <a:pt x="4021" y="5640"/>
                      <a:pt x="4021" y="5766"/>
                      <a:pt x="4024" y="5889"/>
                    </a:cubicBezTo>
                    <a:lnTo>
                      <a:pt x="4024" y="5926"/>
                    </a:lnTo>
                    <a:cubicBezTo>
                      <a:pt x="4021" y="6042"/>
                      <a:pt x="4021" y="6158"/>
                      <a:pt x="4001" y="6273"/>
                    </a:cubicBezTo>
                    <a:cubicBezTo>
                      <a:pt x="3980" y="6392"/>
                      <a:pt x="3953" y="6511"/>
                      <a:pt x="3933" y="6630"/>
                    </a:cubicBezTo>
                    <a:cubicBezTo>
                      <a:pt x="3913" y="6749"/>
                      <a:pt x="3895" y="6865"/>
                      <a:pt x="3878" y="6984"/>
                    </a:cubicBezTo>
                    <a:cubicBezTo>
                      <a:pt x="3872" y="7045"/>
                      <a:pt x="3861" y="7103"/>
                      <a:pt x="3858" y="7164"/>
                    </a:cubicBezTo>
                    <a:cubicBezTo>
                      <a:pt x="3851" y="7229"/>
                      <a:pt x="3837" y="7293"/>
                      <a:pt x="3831" y="7358"/>
                    </a:cubicBezTo>
                    <a:cubicBezTo>
                      <a:pt x="3814" y="7470"/>
                      <a:pt x="3878" y="7583"/>
                      <a:pt x="3984" y="7627"/>
                    </a:cubicBezTo>
                    <a:cubicBezTo>
                      <a:pt x="4016" y="7641"/>
                      <a:pt x="4050" y="7647"/>
                      <a:pt x="4084" y="7647"/>
                    </a:cubicBezTo>
                    <a:cubicBezTo>
                      <a:pt x="4118" y="7647"/>
                      <a:pt x="4152" y="7641"/>
                      <a:pt x="4184" y="7627"/>
                    </a:cubicBezTo>
                    <a:cubicBezTo>
                      <a:pt x="4242" y="7603"/>
                      <a:pt x="4300" y="7552"/>
                      <a:pt x="4321" y="7491"/>
                    </a:cubicBezTo>
                    <a:cubicBezTo>
                      <a:pt x="4331" y="7453"/>
                      <a:pt x="4344" y="7420"/>
                      <a:pt x="4358" y="7385"/>
                    </a:cubicBezTo>
                    <a:cubicBezTo>
                      <a:pt x="4368" y="7358"/>
                      <a:pt x="4385" y="7334"/>
                      <a:pt x="4396" y="7310"/>
                    </a:cubicBezTo>
                    <a:cubicBezTo>
                      <a:pt x="4433" y="7225"/>
                      <a:pt x="4453" y="7140"/>
                      <a:pt x="4478" y="7056"/>
                    </a:cubicBezTo>
                    <a:cubicBezTo>
                      <a:pt x="4504" y="6933"/>
                      <a:pt x="4525" y="6811"/>
                      <a:pt x="4545" y="6688"/>
                    </a:cubicBezTo>
                    <a:cubicBezTo>
                      <a:pt x="4555" y="6627"/>
                      <a:pt x="4569" y="6569"/>
                      <a:pt x="4580" y="6508"/>
                    </a:cubicBezTo>
                    <a:cubicBezTo>
                      <a:pt x="4589" y="6450"/>
                      <a:pt x="4607" y="6385"/>
                      <a:pt x="4613" y="6324"/>
                    </a:cubicBezTo>
                    <a:lnTo>
                      <a:pt x="4624" y="6222"/>
                    </a:lnTo>
                    <a:lnTo>
                      <a:pt x="4624" y="6123"/>
                    </a:lnTo>
                    <a:cubicBezTo>
                      <a:pt x="4627" y="6038"/>
                      <a:pt x="4627" y="5953"/>
                      <a:pt x="4624" y="5864"/>
                    </a:cubicBezTo>
                    <a:cubicBezTo>
                      <a:pt x="4620" y="5610"/>
                      <a:pt x="4610" y="5354"/>
                      <a:pt x="4580" y="5099"/>
                    </a:cubicBezTo>
                    <a:cubicBezTo>
                      <a:pt x="4572" y="5045"/>
                      <a:pt x="4559" y="4987"/>
                      <a:pt x="4549" y="4933"/>
                    </a:cubicBezTo>
                    <a:cubicBezTo>
                      <a:pt x="4535" y="4864"/>
                      <a:pt x="4522" y="4800"/>
                      <a:pt x="4508" y="4735"/>
                    </a:cubicBezTo>
                    <a:cubicBezTo>
                      <a:pt x="4473" y="4583"/>
                      <a:pt x="4429" y="4432"/>
                      <a:pt x="4389" y="4283"/>
                    </a:cubicBezTo>
                    <a:cubicBezTo>
                      <a:pt x="4318" y="4035"/>
                      <a:pt x="4222" y="3793"/>
                      <a:pt x="4120" y="3555"/>
                    </a:cubicBezTo>
                    <a:cubicBezTo>
                      <a:pt x="4069" y="3440"/>
                      <a:pt x="4011" y="3330"/>
                      <a:pt x="3953" y="3218"/>
                    </a:cubicBezTo>
                    <a:cubicBezTo>
                      <a:pt x="3886" y="3082"/>
                      <a:pt x="3811" y="2950"/>
                      <a:pt x="3732" y="2820"/>
                    </a:cubicBezTo>
                    <a:cubicBezTo>
                      <a:pt x="3603" y="2613"/>
                      <a:pt x="3473" y="2402"/>
                      <a:pt x="3330" y="2205"/>
                    </a:cubicBezTo>
                    <a:cubicBezTo>
                      <a:pt x="3290" y="2147"/>
                      <a:pt x="3249" y="2093"/>
                      <a:pt x="3208" y="2035"/>
                    </a:cubicBezTo>
                    <a:cubicBezTo>
                      <a:pt x="3167" y="1980"/>
                      <a:pt x="3123" y="1929"/>
                      <a:pt x="3079" y="1878"/>
                    </a:cubicBezTo>
                    <a:cubicBezTo>
                      <a:pt x="2997" y="1776"/>
                      <a:pt x="2906" y="1684"/>
                      <a:pt x="2817" y="1589"/>
                    </a:cubicBezTo>
                    <a:cubicBezTo>
                      <a:pt x="2718" y="1487"/>
                      <a:pt x="2610" y="1388"/>
                      <a:pt x="2501" y="1297"/>
                    </a:cubicBezTo>
                    <a:cubicBezTo>
                      <a:pt x="2409" y="1215"/>
                      <a:pt x="2314" y="1137"/>
                      <a:pt x="2219" y="1058"/>
                    </a:cubicBezTo>
                    <a:cubicBezTo>
                      <a:pt x="2120" y="980"/>
                      <a:pt x="2021" y="898"/>
                      <a:pt x="1919" y="823"/>
                    </a:cubicBezTo>
                    <a:cubicBezTo>
                      <a:pt x="1814" y="746"/>
                      <a:pt x="1712" y="667"/>
                      <a:pt x="1600" y="595"/>
                    </a:cubicBezTo>
                    <a:cubicBezTo>
                      <a:pt x="1545" y="558"/>
                      <a:pt x="1494" y="524"/>
                      <a:pt x="1440" y="490"/>
                    </a:cubicBezTo>
                    <a:cubicBezTo>
                      <a:pt x="1378" y="449"/>
                      <a:pt x="1314" y="415"/>
                      <a:pt x="1249" y="381"/>
                    </a:cubicBezTo>
                    <a:cubicBezTo>
                      <a:pt x="1154" y="324"/>
                      <a:pt x="1052" y="279"/>
                      <a:pt x="950" y="235"/>
                    </a:cubicBezTo>
                    <a:cubicBezTo>
                      <a:pt x="898" y="211"/>
                      <a:pt x="845" y="195"/>
                      <a:pt x="790" y="174"/>
                    </a:cubicBezTo>
                    <a:cubicBezTo>
                      <a:pt x="735" y="154"/>
                      <a:pt x="681" y="140"/>
                      <a:pt x="627" y="119"/>
                    </a:cubicBezTo>
                    <a:cubicBezTo>
                      <a:pt x="490" y="75"/>
                      <a:pt x="355" y="38"/>
                      <a:pt x="218" y="3"/>
                    </a:cubicBezTo>
                    <a:cubicBezTo>
                      <a:pt x="212" y="0"/>
                      <a:pt x="201" y="0"/>
                      <a:pt x="19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4011044" y="1599774"/>
                <a:ext cx="39760" cy="38318"/>
              </a:xfrm>
              <a:custGeom>
                <a:rect b="b" l="l" r="r" t="t"/>
                <a:pathLst>
                  <a:path extrusionOk="0" h="824" w="855">
                    <a:moveTo>
                      <a:pt x="371" y="0"/>
                    </a:moveTo>
                    <a:cubicBezTo>
                      <a:pt x="297" y="11"/>
                      <a:pt x="232" y="38"/>
                      <a:pt x="171" y="85"/>
                    </a:cubicBezTo>
                    <a:cubicBezTo>
                      <a:pt x="89" y="149"/>
                      <a:pt x="32" y="248"/>
                      <a:pt x="18" y="358"/>
                    </a:cubicBezTo>
                    <a:cubicBezTo>
                      <a:pt x="1" y="466"/>
                      <a:pt x="32" y="578"/>
                      <a:pt x="99" y="667"/>
                    </a:cubicBezTo>
                    <a:cubicBezTo>
                      <a:pt x="126" y="691"/>
                      <a:pt x="150" y="718"/>
                      <a:pt x="178" y="741"/>
                    </a:cubicBezTo>
                    <a:cubicBezTo>
                      <a:pt x="236" y="786"/>
                      <a:pt x="300" y="813"/>
                      <a:pt x="371" y="823"/>
                    </a:cubicBezTo>
                    <a:lnTo>
                      <a:pt x="484" y="823"/>
                    </a:lnTo>
                    <a:cubicBezTo>
                      <a:pt x="558" y="813"/>
                      <a:pt x="624" y="786"/>
                      <a:pt x="685" y="738"/>
                    </a:cubicBezTo>
                    <a:cubicBezTo>
                      <a:pt x="770" y="674"/>
                      <a:pt x="824" y="575"/>
                      <a:pt x="838" y="466"/>
                    </a:cubicBezTo>
                    <a:cubicBezTo>
                      <a:pt x="855" y="358"/>
                      <a:pt x="824" y="245"/>
                      <a:pt x="756" y="157"/>
                    </a:cubicBezTo>
                    <a:cubicBezTo>
                      <a:pt x="729" y="133"/>
                      <a:pt x="705" y="105"/>
                      <a:pt x="678" y="82"/>
                    </a:cubicBezTo>
                    <a:cubicBezTo>
                      <a:pt x="620" y="38"/>
                      <a:pt x="555" y="11"/>
                      <a:pt x="484"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1"/>
              <p:cNvSpPr/>
              <p:nvPr/>
            </p:nvSpPr>
            <p:spPr>
              <a:xfrm>
                <a:off x="3501706" y="1243520"/>
                <a:ext cx="612856" cy="152900"/>
              </a:xfrm>
              <a:custGeom>
                <a:rect b="b" l="l" r="r" t="t"/>
                <a:pathLst>
                  <a:path extrusionOk="0" h="3288" w="13179">
                    <a:moveTo>
                      <a:pt x="12957" y="1"/>
                    </a:moveTo>
                    <a:cubicBezTo>
                      <a:pt x="12818" y="11"/>
                      <a:pt x="12675" y="31"/>
                      <a:pt x="12536" y="51"/>
                    </a:cubicBezTo>
                    <a:cubicBezTo>
                      <a:pt x="12403" y="69"/>
                      <a:pt x="12266" y="89"/>
                      <a:pt x="12134" y="109"/>
                    </a:cubicBezTo>
                    <a:cubicBezTo>
                      <a:pt x="12005" y="130"/>
                      <a:pt x="11875" y="157"/>
                      <a:pt x="11746" y="177"/>
                    </a:cubicBezTo>
                    <a:cubicBezTo>
                      <a:pt x="11604" y="205"/>
                      <a:pt x="11461" y="229"/>
                      <a:pt x="11315" y="255"/>
                    </a:cubicBezTo>
                    <a:cubicBezTo>
                      <a:pt x="11168" y="279"/>
                      <a:pt x="11018" y="307"/>
                      <a:pt x="10872" y="331"/>
                    </a:cubicBezTo>
                    <a:cubicBezTo>
                      <a:pt x="10726" y="354"/>
                      <a:pt x="10580" y="381"/>
                      <a:pt x="10437" y="412"/>
                    </a:cubicBezTo>
                    <a:cubicBezTo>
                      <a:pt x="10172" y="460"/>
                      <a:pt x="9906" y="514"/>
                      <a:pt x="9644" y="565"/>
                    </a:cubicBezTo>
                    <a:cubicBezTo>
                      <a:pt x="9345" y="623"/>
                      <a:pt x="9049" y="681"/>
                      <a:pt x="8753" y="739"/>
                    </a:cubicBezTo>
                    <a:cubicBezTo>
                      <a:pt x="8627" y="762"/>
                      <a:pt x="8501" y="789"/>
                      <a:pt x="8372" y="817"/>
                    </a:cubicBezTo>
                    <a:cubicBezTo>
                      <a:pt x="8260" y="838"/>
                      <a:pt x="8148" y="861"/>
                      <a:pt x="8032" y="885"/>
                    </a:cubicBezTo>
                    <a:cubicBezTo>
                      <a:pt x="7735" y="953"/>
                      <a:pt x="7437" y="1021"/>
                      <a:pt x="7140" y="1089"/>
                    </a:cubicBezTo>
                    <a:cubicBezTo>
                      <a:pt x="6845" y="1157"/>
                      <a:pt x="6552" y="1229"/>
                      <a:pt x="6259" y="1300"/>
                    </a:cubicBezTo>
                    <a:cubicBezTo>
                      <a:pt x="6143" y="1327"/>
                      <a:pt x="6028" y="1358"/>
                      <a:pt x="5912" y="1389"/>
                    </a:cubicBezTo>
                    <a:cubicBezTo>
                      <a:pt x="5787" y="1419"/>
                      <a:pt x="5661" y="1450"/>
                      <a:pt x="5539" y="1483"/>
                    </a:cubicBezTo>
                    <a:cubicBezTo>
                      <a:pt x="5253" y="1562"/>
                      <a:pt x="4970" y="1637"/>
                      <a:pt x="4685" y="1715"/>
                    </a:cubicBezTo>
                    <a:cubicBezTo>
                      <a:pt x="4396" y="1797"/>
                      <a:pt x="4107" y="1875"/>
                      <a:pt x="3813" y="1957"/>
                    </a:cubicBezTo>
                    <a:cubicBezTo>
                      <a:pt x="3551" y="2031"/>
                      <a:pt x="3290" y="2100"/>
                      <a:pt x="3025" y="2167"/>
                    </a:cubicBezTo>
                    <a:cubicBezTo>
                      <a:pt x="2490" y="2310"/>
                      <a:pt x="1956" y="2457"/>
                      <a:pt x="1422" y="2603"/>
                    </a:cubicBezTo>
                    <a:cubicBezTo>
                      <a:pt x="980" y="2722"/>
                      <a:pt x="538" y="2851"/>
                      <a:pt x="106" y="3008"/>
                    </a:cubicBezTo>
                    <a:cubicBezTo>
                      <a:pt x="31" y="3035"/>
                      <a:pt x="0" y="3130"/>
                      <a:pt x="31" y="3202"/>
                    </a:cubicBezTo>
                    <a:cubicBezTo>
                      <a:pt x="48" y="3235"/>
                      <a:pt x="75" y="3263"/>
                      <a:pt x="109" y="3276"/>
                    </a:cubicBezTo>
                    <a:cubicBezTo>
                      <a:pt x="127" y="3284"/>
                      <a:pt x="145" y="3288"/>
                      <a:pt x="163" y="3288"/>
                    </a:cubicBezTo>
                    <a:cubicBezTo>
                      <a:pt x="183" y="3288"/>
                      <a:pt x="203" y="3283"/>
                      <a:pt x="225" y="3276"/>
                    </a:cubicBezTo>
                    <a:cubicBezTo>
                      <a:pt x="354" y="3229"/>
                      <a:pt x="487" y="3185"/>
                      <a:pt x="623" y="3141"/>
                    </a:cubicBezTo>
                    <a:cubicBezTo>
                      <a:pt x="670" y="3124"/>
                      <a:pt x="722" y="3110"/>
                      <a:pt x="769" y="3092"/>
                    </a:cubicBezTo>
                    <a:cubicBezTo>
                      <a:pt x="827" y="3075"/>
                      <a:pt x="882" y="3059"/>
                      <a:pt x="939" y="3042"/>
                    </a:cubicBezTo>
                    <a:cubicBezTo>
                      <a:pt x="1457" y="2896"/>
                      <a:pt x="1980" y="2756"/>
                      <a:pt x="2501" y="2620"/>
                    </a:cubicBezTo>
                    <a:cubicBezTo>
                      <a:pt x="3066" y="2467"/>
                      <a:pt x="3633" y="2324"/>
                      <a:pt x="4198" y="2171"/>
                    </a:cubicBezTo>
                    <a:cubicBezTo>
                      <a:pt x="4722" y="2028"/>
                      <a:pt x="5242" y="1888"/>
                      <a:pt x="5770" y="1756"/>
                    </a:cubicBezTo>
                    <a:cubicBezTo>
                      <a:pt x="5933" y="1715"/>
                      <a:pt x="6096" y="1674"/>
                      <a:pt x="6263" y="1634"/>
                    </a:cubicBezTo>
                    <a:cubicBezTo>
                      <a:pt x="6402" y="1599"/>
                      <a:pt x="6542" y="1569"/>
                      <a:pt x="6681" y="1535"/>
                    </a:cubicBezTo>
                    <a:cubicBezTo>
                      <a:pt x="6960" y="1470"/>
                      <a:pt x="7236" y="1409"/>
                      <a:pt x="7515" y="1348"/>
                    </a:cubicBezTo>
                    <a:cubicBezTo>
                      <a:pt x="7647" y="1320"/>
                      <a:pt x="7784" y="1290"/>
                      <a:pt x="7916" y="1263"/>
                    </a:cubicBezTo>
                    <a:cubicBezTo>
                      <a:pt x="8025" y="1238"/>
                      <a:pt x="8137" y="1211"/>
                      <a:pt x="8246" y="1191"/>
                    </a:cubicBezTo>
                    <a:cubicBezTo>
                      <a:pt x="8552" y="1130"/>
                      <a:pt x="8858" y="1072"/>
                      <a:pt x="9168" y="1014"/>
                    </a:cubicBezTo>
                    <a:cubicBezTo>
                      <a:pt x="9434" y="967"/>
                      <a:pt x="9699" y="916"/>
                      <a:pt x="9964" y="865"/>
                    </a:cubicBezTo>
                    <a:cubicBezTo>
                      <a:pt x="10120" y="838"/>
                      <a:pt x="10274" y="807"/>
                      <a:pt x="10430" y="780"/>
                    </a:cubicBezTo>
                    <a:cubicBezTo>
                      <a:pt x="10552" y="756"/>
                      <a:pt x="10671" y="732"/>
                      <a:pt x="10794" y="715"/>
                    </a:cubicBezTo>
                    <a:cubicBezTo>
                      <a:pt x="11066" y="671"/>
                      <a:pt x="11338" y="626"/>
                      <a:pt x="11610" y="579"/>
                    </a:cubicBezTo>
                    <a:cubicBezTo>
                      <a:pt x="11893" y="531"/>
                      <a:pt x="12175" y="477"/>
                      <a:pt x="12461" y="436"/>
                    </a:cubicBezTo>
                    <a:cubicBezTo>
                      <a:pt x="12552" y="426"/>
                      <a:pt x="12644" y="412"/>
                      <a:pt x="12736" y="398"/>
                    </a:cubicBezTo>
                    <a:cubicBezTo>
                      <a:pt x="12828" y="385"/>
                      <a:pt x="12920" y="371"/>
                      <a:pt x="13012" y="361"/>
                    </a:cubicBezTo>
                    <a:cubicBezTo>
                      <a:pt x="13111" y="351"/>
                      <a:pt x="13178" y="249"/>
                      <a:pt x="13165" y="153"/>
                    </a:cubicBezTo>
                    <a:cubicBezTo>
                      <a:pt x="13158" y="109"/>
                      <a:pt x="13134" y="65"/>
                      <a:pt x="13093" y="38"/>
                    </a:cubicBezTo>
                    <a:cubicBezTo>
                      <a:pt x="13059" y="11"/>
                      <a:pt x="13022" y="1"/>
                      <a:pt x="1298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1"/>
              <p:cNvSpPr/>
              <p:nvPr/>
            </p:nvSpPr>
            <p:spPr>
              <a:xfrm>
                <a:off x="3558346" y="1326248"/>
                <a:ext cx="218841" cy="177221"/>
              </a:xfrm>
              <a:custGeom>
                <a:rect b="b" l="l" r="r" t="t"/>
                <a:pathLst>
                  <a:path extrusionOk="0" h="3811" w="4706">
                    <a:moveTo>
                      <a:pt x="4129" y="1"/>
                    </a:moveTo>
                    <a:cubicBezTo>
                      <a:pt x="4120" y="1"/>
                      <a:pt x="4113" y="1"/>
                      <a:pt x="4106" y="4"/>
                    </a:cubicBezTo>
                    <a:cubicBezTo>
                      <a:pt x="4018" y="15"/>
                      <a:pt x="3950" y="103"/>
                      <a:pt x="3966" y="191"/>
                    </a:cubicBezTo>
                    <a:cubicBezTo>
                      <a:pt x="3977" y="249"/>
                      <a:pt x="3991" y="304"/>
                      <a:pt x="4000" y="362"/>
                    </a:cubicBezTo>
                    <a:cubicBezTo>
                      <a:pt x="4011" y="419"/>
                      <a:pt x="4018" y="477"/>
                      <a:pt x="4027" y="535"/>
                    </a:cubicBezTo>
                    <a:cubicBezTo>
                      <a:pt x="4041" y="593"/>
                      <a:pt x="4055" y="647"/>
                      <a:pt x="4068" y="701"/>
                    </a:cubicBezTo>
                    <a:cubicBezTo>
                      <a:pt x="4079" y="759"/>
                      <a:pt x="4093" y="817"/>
                      <a:pt x="4103" y="878"/>
                    </a:cubicBezTo>
                    <a:cubicBezTo>
                      <a:pt x="4126" y="1001"/>
                      <a:pt x="4154" y="1127"/>
                      <a:pt x="4178" y="1249"/>
                    </a:cubicBezTo>
                    <a:cubicBezTo>
                      <a:pt x="4201" y="1371"/>
                      <a:pt x="4232" y="1491"/>
                      <a:pt x="4256" y="1613"/>
                    </a:cubicBezTo>
                    <a:cubicBezTo>
                      <a:pt x="4272" y="1705"/>
                      <a:pt x="4289" y="1800"/>
                      <a:pt x="4303" y="1896"/>
                    </a:cubicBezTo>
                    <a:cubicBezTo>
                      <a:pt x="4310" y="1940"/>
                      <a:pt x="4313" y="1987"/>
                      <a:pt x="4317" y="2035"/>
                    </a:cubicBezTo>
                    <a:cubicBezTo>
                      <a:pt x="4324" y="2092"/>
                      <a:pt x="4330" y="2147"/>
                      <a:pt x="4334" y="2205"/>
                    </a:cubicBezTo>
                    <a:cubicBezTo>
                      <a:pt x="4330" y="2256"/>
                      <a:pt x="4327" y="2304"/>
                      <a:pt x="4321" y="2348"/>
                    </a:cubicBezTo>
                    <a:cubicBezTo>
                      <a:pt x="4310" y="2398"/>
                      <a:pt x="4303" y="2450"/>
                      <a:pt x="4293" y="2501"/>
                    </a:cubicBezTo>
                    <a:cubicBezTo>
                      <a:pt x="4286" y="2528"/>
                      <a:pt x="4276" y="2552"/>
                      <a:pt x="4266" y="2576"/>
                    </a:cubicBezTo>
                    <a:cubicBezTo>
                      <a:pt x="4256" y="2586"/>
                      <a:pt x="4249" y="2599"/>
                      <a:pt x="4239" y="2610"/>
                    </a:cubicBezTo>
                    <a:cubicBezTo>
                      <a:pt x="4208" y="2634"/>
                      <a:pt x="4178" y="2657"/>
                      <a:pt x="4143" y="2674"/>
                    </a:cubicBezTo>
                    <a:cubicBezTo>
                      <a:pt x="4035" y="2736"/>
                      <a:pt x="3922" y="2790"/>
                      <a:pt x="3807" y="2838"/>
                    </a:cubicBezTo>
                    <a:cubicBezTo>
                      <a:pt x="3688" y="2885"/>
                      <a:pt x="3569" y="2929"/>
                      <a:pt x="3449" y="2974"/>
                    </a:cubicBezTo>
                    <a:cubicBezTo>
                      <a:pt x="3211" y="3062"/>
                      <a:pt x="2966" y="3144"/>
                      <a:pt x="2725" y="3222"/>
                    </a:cubicBezTo>
                    <a:cubicBezTo>
                      <a:pt x="2674" y="3239"/>
                      <a:pt x="2623" y="3252"/>
                      <a:pt x="2572" y="3270"/>
                    </a:cubicBezTo>
                    <a:cubicBezTo>
                      <a:pt x="2385" y="3317"/>
                      <a:pt x="2195" y="3368"/>
                      <a:pt x="2000" y="3399"/>
                    </a:cubicBezTo>
                    <a:cubicBezTo>
                      <a:pt x="1898" y="3416"/>
                      <a:pt x="1796" y="3433"/>
                      <a:pt x="1694" y="3443"/>
                    </a:cubicBezTo>
                    <a:cubicBezTo>
                      <a:pt x="1639" y="3450"/>
                      <a:pt x="1586" y="3453"/>
                      <a:pt x="1534" y="3460"/>
                    </a:cubicBezTo>
                    <a:cubicBezTo>
                      <a:pt x="1490" y="3464"/>
                      <a:pt x="1446" y="3464"/>
                      <a:pt x="1402" y="3467"/>
                    </a:cubicBezTo>
                    <a:cubicBezTo>
                      <a:pt x="1337" y="3467"/>
                      <a:pt x="1276" y="3464"/>
                      <a:pt x="1215" y="3460"/>
                    </a:cubicBezTo>
                    <a:cubicBezTo>
                      <a:pt x="1146" y="3457"/>
                      <a:pt x="1085" y="3447"/>
                      <a:pt x="1021" y="3433"/>
                    </a:cubicBezTo>
                    <a:cubicBezTo>
                      <a:pt x="994" y="3426"/>
                      <a:pt x="970" y="3419"/>
                      <a:pt x="942" y="3412"/>
                    </a:cubicBezTo>
                    <a:cubicBezTo>
                      <a:pt x="901" y="3403"/>
                      <a:pt x="864" y="3389"/>
                      <a:pt x="823" y="3372"/>
                    </a:cubicBezTo>
                    <a:cubicBezTo>
                      <a:pt x="817" y="3365"/>
                      <a:pt x="813" y="3354"/>
                      <a:pt x="807" y="3348"/>
                    </a:cubicBezTo>
                    <a:cubicBezTo>
                      <a:pt x="769" y="3273"/>
                      <a:pt x="749" y="3191"/>
                      <a:pt x="725" y="3113"/>
                    </a:cubicBezTo>
                    <a:cubicBezTo>
                      <a:pt x="701" y="3028"/>
                      <a:pt x="674" y="2946"/>
                      <a:pt x="650" y="2865"/>
                    </a:cubicBezTo>
                    <a:cubicBezTo>
                      <a:pt x="626" y="2780"/>
                      <a:pt x="603" y="2692"/>
                      <a:pt x="578" y="2603"/>
                    </a:cubicBezTo>
                    <a:cubicBezTo>
                      <a:pt x="551" y="2505"/>
                      <a:pt x="524" y="2406"/>
                      <a:pt x="496" y="2307"/>
                    </a:cubicBezTo>
                    <a:cubicBezTo>
                      <a:pt x="473" y="2222"/>
                      <a:pt x="456" y="2137"/>
                      <a:pt x="439" y="2052"/>
                    </a:cubicBezTo>
                    <a:cubicBezTo>
                      <a:pt x="422" y="1957"/>
                      <a:pt x="408" y="1865"/>
                      <a:pt x="391" y="1773"/>
                    </a:cubicBezTo>
                    <a:cubicBezTo>
                      <a:pt x="361" y="1572"/>
                      <a:pt x="327" y="1371"/>
                      <a:pt x="292" y="1171"/>
                    </a:cubicBezTo>
                    <a:cubicBezTo>
                      <a:pt x="283" y="1102"/>
                      <a:pt x="222" y="1050"/>
                      <a:pt x="151" y="1050"/>
                    </a:cubicBezTo>
                    <a:cubicBezTo>
                      <a:pt x="145" y="1050"/>
                      <a:pt x="139" y="1051"/>
                      <a:pt x="133" y="1051"/>
                    </a:cubicBezTo>
                    <a:cubicBezTo>
                      <a:pt x="55" y="1062"/>
                      <a:pt x="0" y="1137"/>
                      <a:pt x="14" y="1215"/>
                    </a:cubicBezTo>
                    <a:cubicBezTo>
                      <a:pt x="55" y="1480"/>
                      <a:pt x="99" y="1745"/>
                      <a:pt x="126" y="2015"/>
                    </a:cubicBezTo>
                    <a:cubicBezTo>
                      <a:pt x="140" y="2130"/>
                      <a:pt x="154" y="2243"/>
                      <a:pt x="177" y="2358"/>
                    </a:cubicBezTo>
                    <a:cubicBezTo>
                      <a:pt x="187" y="2412"/>
                      <a:pt x="204" y="2470"/>
                      <a:pt x="221" y="2528"/>
                    </a:cubicBezTo>
                    <a:cubicBezTo>
                      <a:pt x="235" y="2590"/>
                      <a:pt x="252" y="2651"/>
                      <a:pt x="265" y="2712"/>
                    </a:cubicBezTo>
                    <a:cubicBezTo>
                      <a:pt x="279" y="2773"/>
                      <a:pt x="292" y="2834"/>
                      <a:pt x="303" y="2896"/>
                    </a:cubicBezTo>
                    <a:cubicBezTo>
                      <a:pt x="317" y="2954"/>
                      <a:pt x="333" y="3011"/>
                      <a:pt x="347" y="3072"/>
                    </a:cubicBezTo>
                    <a:cubicBezTo>
                      <a:pt x="361" y="3130"/>
                      <a:pt x="378" y="3188"/>
                      <a:pt x="394" y="3249"/>
                    </a:cubicBezTo>
                    <a:cubicBezTo>
                      <a:pt x="405" y="3290"/>
                      <a:pt x="415" y="3328"/>
                      <a:pt x="429" y="3368"/>
                    </a:cubicBezTo>
                    <a:cubicBezTo>
                      <a:pt x="435" y="3395"/>
                      <a:pt x="443" y="3423"/>
                      <a:pt x="452" y="3447"/>
                    </a:cubicBezTo>
                    <a:cubicBezTo>
                      <a:pt x="473" y="3497"/>
                      <a:pt x="496" y="3541"/>
                      <a:pt x="531" y="3582"/>
                    </a:cubicBezTo>
                    <a:cubicBezTo>
                      <a:pt x="592" y="3664"/>
                      <a:pt x="680" y="3709"/>
                      <a:pt x="776" y="3736"/>
                    </a:cubicBezTo>
                    <a:cubicBezTo>
                      <a:pt x="830" y="3753"/>
                      <a:pt x="884" y="3763"/>
                      <a:pt x="936" y="3773"/>
                    </a:cubicBezTo>
                    <a:cubicBezTo>
                      <a:pt x="1000" y="3790"/>
                      <a:pt x="1068" y="3804"/>
                      <a:pt x="1133" y="3804"/>
                    </a:cubicBezTo>
                    <a:cubicBezTo>
                      <a:pt x="1201" y="3807"/>
                      <a:pt x="1269" y="3811"/>
                      <a:pt x="1337" y="3811"/>
                    </a:cubicBezTo>
                    <a:cubicBezTo>
                      <a:pt x="1415" y="3811"/>
                      <a:pt x="1493" y="3804"/>
                      <a:pt x="1575" y="3800"/>
                    </a:cubicBezTo>
                    <a:cubicBezTo>
                      <a:pt x="1633" y="3797"/>
                      <a:pt x="1691" y="3790"/>
                      <a:pt x="1749" y="3783"/>
                    </a:cubicBezTo>
                    <a:cubicBezTo>
                      <a:pt x="1807" y="3777"/>
                      <a:pt x="1864" y="3766"/>
                      <a:pt x="1922" y="3759"/>
                    </a:cubicBezTo>
                    <a:cubicBezTo>
                      <a:pt x="2048" y="3739"/>
                      <a:pt x="2170" y="3719"/>
                      <a:pt x="2297" y="3688"/>
                    </a:cubicBezTo>
                    <a:cubicBezTo>
                      <a:pt x="2432" y="3657"/>
                      <a:pt x="2569" y="3623"/>
                      <a:pt x="2705" y="3582"/>
                    </a:cubicBezTo>
                    <a:cubicBezTo>
                      <a:pt x="2831" y="3546"/>
                      <a:pt x="2956" y="3508"/>
                      <a:pt x="3079" y="3467"/>
                    </a:cubicBezTo>
                    <a:cubicBezTo>
                      <a:pt x="3320" y="3389"/>
                      <a:pt x="3558" y="3304"/>
                      <a:pt x="3796" y="3215"/>
                    </a:cubicBezTo>
                    <a:cubicBezTo>
                      <a:pt x="3912" y="3171"/>
                      <a:pt x="4032" y="3123"/>
                      <a:pt x="4147" y="3069"/>
                    </a:cubicBezTo>
                    <a:cubicBezTo>
                      <a:pt x="4215" y="3035"/>
                      <a:pt x="4280" y="3001"/>
                      <a:pt x="4347" y="2960"/>
                    </a:cubicBezTo>
                    <a:cubicBezTo>
                      <a:pt x="4395" y="2929"/>
                      <a:pt x="4443" y="2899"/>
                      <a:pt x="4484" y="2858"/>
                    </a:cubicBezTo>
                    <a:cubicBezTo>
                      <a:pt x="4514" y="2827"/>
                      <a:pt x="4548" y="2797"/>
                      <a:pt x="4569" y="2759"/>
                    </a:cubicBezTo>
                    <a:cubicBezTo>
                      <a:pt x="4583" y="2736"/>
                      <a:pt x="4596" y="2715"/>
                      <a:pt x="4606" y="2692"/>
                    </a:cubicBezTo>
                    <a:cubicBezTo>
                      <a:pt x="4616" y="2668"/>
                      <a:pt x="4627" y="2640"/>
                      <a:pt x="4633" y="2613"/>
                    </a:cubicBezTo>
                    <a:cubicBezTo>
                      <a:pt x="4657" y="2532"/>
                      <a:pt x="4674" y="2447"/>
                      <a:pt x="4685" y="2362"/>
                    </a:cubicBezTo>
                    <a:cubicBezTo>
                      <a:pt x="4691" y="2331"/>
                      <a:pt x="4694" y="2301"/>
                      <a:pt x="4698" y="2269"/>
                    </a:cubicBezTo>
                    <a:cubicBezTo>
                      <a:pt x="4705" y="2198"/>
                      <a:pt x="4694" y="2123"/>
                      <a:pt x="4688" y="2052"/>
                    </a:cubicBezTo>
                    <a:cubicBezTo>
                      <a:pt x="4681" y="1994"/>
                      <a:pt x="4677" y="1940"/>
                      <a:pt x="4671" y="1885"/>
                    </a:cubicBezTo>
                    <a:cubicBezTo>
                      <a:pt x="4660" y="1820"/>
                      <a:pt x="4650" y="1759"/>
                      <a:pt x="4640" y="1695"/>
                    </a:cubicBezTo>
                    <a:cubicBezTo>
                      <a:pt x="4616" y="1572"/>
                      <a:pt x="4586" y="1450"/>
                      <a:pt x="4555" y="1331"/>
                    </a:cubicBezTo>
                    <a:cubicBezTo>
                      <a:pt x="4528" y="1215"/>
                      <a:pt x="4497" y="1100"/>
                      <a:pt x="4473" y="980"/>
                    </a:cubicBezTo>
                    <a:cubicBezTo>
                      <a:pt x="4440" y="838"/>
                      <a:pt x="4412" y="691"/>
                      <a:pt x="4371" y="549"/>
                    </a:cubicBezTo>
                    <a:cubicBezTo>
                      <a:pt x="4354" y="480"/>
                      <a:pt x="4341" y="409"/>
                      <a:pt x="4327" y="341"/>
                    </a:cubicBezTo>
                    <a:cubicBezTo>
                      <a:pt x="4324" y="307"/>
                      <a:pt x="4317" y="276"/>
                      <a:pt x="4313" y="242"/>
                    </a:cubicBezTo>
                    <a:cubicBezTo>
                      <a:pt x="4310" y="225"/>
                      <a:pt x="4307" y="211"/>
                      <a:pt x="4303" y="194"/>
                    </a:cubicBezTo>
                    <a:cubicBezTo>
                      <a:pt x="4300" y="164"/>
                      <a:pt x="4289" y="133"/>
                      <a:pt x="4280" y="99"/>
                    </a:cubicBezTo>
                    <a:cubicBezTo>
                      <a:pt x="4269" y="72"/>
                      <a:pt x="4252" y="51"/>
                      <a:pt x="4228" y="35"/>
                    </a:cubicBezTo>
                    <a:cubicBezTo>
                      <a:pt x="4201" y="10"/>
                      <a:pt x="4164" y="1"/>
                      <a:pt x="412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3813922" y="1262354"/>
                <a:ext cx="216330" cy="184987"/>
              </a:xfrm>
              <a:custGeom>
                <a:rect b="b" l="l" r="r" t="t"/>
                <a:pathLst>
                  <a:path extrusionOk="0" h="3978" w="4652">
                    <a:moveTo>
                      <a:pt x="4205" y="1844"/>
                    </a:moveTo>
                    <a:cubicBezTo>
                      <a:pt x="4205" y="1856"/>
                      <a:pt x="4205" y="1868"/>
                      <a:pt x="4207" y="1881"/>
                    </a:cubicBezTo>
                    <a:lnTo>
                      <a:pt x="4207" y="1881"/>
                    </a:lnTo>
                    <a:cubicBezTo>
                      <a:pt x="4206" y="1869"/>
                      <a:pt x="4205" y="1856"/>
                      <a:pt x="4205" y="1844"/>
                    </a:cubicBezTo>
                    <a:close/>
                    <a:moveTo>
                      <a:pt x="4274" y="1"/>
                    </a:moveTo>
                    <a:cubicBezTo>
                      <a:pt x="4243" y="1"/>
                      <a:pt x="4210" y="7"/>
                      <a:pt x="4178" y="21"/>
                    </a:cubicBezTo>
                    <a:cubicBezTo>
                      <a:pt x="4138" y="37"/>
                      <a:pt x="4114" y="62"/>
                      <a:pt x="4087" y="95"/>
                    </a:cubicBezTo>
                    <a:cubicBezTo>
                      <a:pt x="4056" y="130"/>
                      <a:pt x="4046" y="174"/>
                      <a:pt x="4039" y="218"/>
                    </a:cubicBezTo>
                    <a:cubicBezTo>
                      <a:pt x="4036" y="242"/>
                      <a:pt x="4039" y="303"/>
                      <a:pt x="4039" y="307"/>
                    </a:cubicBezTo>
                    <a:lnTo>
                      <a:pt x="4039" y="327"/>
                    </a:lnTo>
                    <a:cubicBezTo>
                      <a:pt x="4042" y="354"/>
                      <a:pt x="4049" y="384"/>
                      <a:pt x="4053" y="412"/>
                    </a:cubicBezTo>
                    <a:cubicBezTo>
                      <a:pt x="4063" y="470"/>
                      <a:pt x="4080" y="527"/>
                      <a:pt x="4094" y="585"/>
                    </a:cubicBezTo>
                    <a:cubicBezTo>
                      <a:pt x="4117" y="698"/>
                      <a:pt x="4128" y="813"/>
                      <a:pt x="4141" y="926"/>
                    </a:cubicBezTo>
                    <a:cubicBezTo>
                      <a:pt x="4148" y="987"/>
                      <a:pt x="4158" y="1048"/>
                      <a:pt x="4165" y="1109"/>
                    </a:cubicBezTo>
                    <a:cubicBezTo>
                      <a:pt x="4169" y="1167"/>
                      <a:pt x="4175" y="1229"/>
                      <a:pt x="4178" y="1290"/>
                    </a:cubicBezTo>
                    <a:cubicBezTo>
                      <a:pt x="4185" y="1416"/>
                      <a:pt x="4192" y="1545"/>
                      <a:pt x="4199" y="1670"/>
                    </a:cubicBezTo>
                    <a:cubicBezTo>
                      <a:pt x="4202" y="1749"/>
                      <a:pt x="4205" y="1824"/>
                      <a:pt x="4210" y="1902"/>
                    </a:cubicBezTo>
                    <a:cubicBezTo>
                      <a:pt x="4208" y="1895"/>
                      <a:pt x="4207" y="1888"/>
                      <a:pt x="4207" y="1881"/>
                    </a:cubicBezTo>
                    <a:lnTo>
                      <a:pt x="4207" y="1881"/>
                    </a:lnTo>
                    <a:cubicBezTo>
                      <a:pt x="4208" y="1905"/>
                      <a:pt x="4210" y="1928"/>
                      <a:pt x="4210" y="1953"/>
                    </a:cubicBezTo>
                    <a:cubicBezTo>
                      <a:pt x="4205" y="2089"/>
                      <a:pt x="4196" y="2221"/>
                      <a:pt x="4189" y="2358"/>
                    </a:cubicBezTo>
                    <a:cubicBezTo>
                      <a:pt x="4185" y="2422"/>
                      <a:pt x="4182" y="2487"/>
                      <a:pt x="4175" y="2552"/>
                    </a:cubicBezTo>
                    <a:cubicBezTo>
                      <a:pt x="4169" y="2603"/>
                      <a:pt x="4158" y="2654"/>
                      <a:pt x="4148" y="2705"/>
                    </a:cubicBezTo>
                    <a:cubicBezTo>
                      <a:pt x="4124" y="2776"/>
                      <a:pt x="4100" y="2847"/>
                      <a:pt x="4067" y="2915"/>
                    </a:cubicBezTo>
                    <a:cubicBezTo>
                      <a:pt x="4063" y="2923"/>
                      <a:pt x="4059" y="2926"/>
                      <a:pt x="4056" y="2932"/>
                    </a:cubicBezTo>
                    <a:cubicBezTo>
                      <a:pt x="4029" y="2953"/>
                      <a:pt x="4001" y="2973"/>
                      <a:pt x="3974" y="2990"/>
                    </a:cubicBezTo>
                    <a:cubicBezTo>
                      <a:pt x="3896" y="3034"/>
                      <a:pt x="3814" y="3069"/>
                      <a:pt x="3733" y="3096"/>
                    </a:cubicBezTo>
                    <a:cubicBezTo>
                      <a:pt x="3638" y="3130"/>
                      <a:pt x="3543" y="3160"/>
                      <a:pt x="3444" y="3191"/>
                    </a:cubicBezTo>
                    <a:cubicBezTo>
                      <a:pt x="3257" y="3252"/>
                      <a:pt x="3067" y="3310"/>
                      <a:pt x="2876" y="3372"/>
                    </a:cubicBezTo>
                    <a:cubicBezTo>
                      <a:pt x="2675" y="3422"/>
                      <a:pt x="2471" y="3470"/>
                      <a:pt x="2266" y="3507"/>
                    </a:cubicBezTo>
                    <a:cubicBezTo>
                      <a:pt x="2155" y="3528"/>
                      <a:pt x="2042" y="3545"/>
                      <a:pt x="1930" y="3559"/>
                    </a:cubicBezTo>
                    <a:cubicBezTo>
                      <a:pt x="1828" y="3572"/>
                      <a:pt x="1726" y="3579"/>
                      <a:pt x="1624" y="3582"/>
                    </a:cubicBezTo>
                    <a:cubicBezTo>
                      <a:pt x="1457" y="3579"/>
                      <a:pt x="1284" y="3576"/>
                      <a:pt x="1117" y="3538"/>
                    </a:cubicBezTo>
                    <a:cubicBezTo>
                      <a:pt x="1087" y="3528"/>
                      <a:pt x="1056" y="3518"/>
                      <a:pt x="1026" y="3504"/>
                    </a:cubicBezTo>
                    <a:cubicBezTo>
                      <a:pt x="1018" y="3497"/>
                      <a:pt x="1008" y="3494"/>
                      <a:pt x="1001" y="3487"/>
                    </a:cubicBezTo>
                    <a:cubicBezTo>
                      <a:pt x="991" y="3474"/>
                      <a:pt x="981" y="3457"/>
                      <a:pt x="971" y="3439"/>
                    </a:cubicBezTo>
                    <a:cubicBezTo>
                      <a:pt x="869" y="3259"/>
                      <a:pt x="817" y="3052"/>
                      <a:pt x="756" y="2851"/>
                    </a:cubicBezTo>
                    <a:cubicBezTo>
                      <a:pt x="729" y="2745"/>
                      <a:pt x="699" y="2640"/>
                      <a:pt x="671" y="2532"/>
                    </a:cubicBezTo>
                    <a:cubicBezTo>
                      <a:pt x="644" y="2405"/>
                      <a:pt x="617" y="2279"/>
                      <a:pt x="586" y="2154"/>
                    </a:cubicBezTo>
                    <a:cubicBezTo>
                      <a:pt x="556" y="2031"/>
                      <a:pt x="528" y="1905"/>
                      <a:pt x="501" y="1783"/>
                    </a:cubicBezTo>
                    <a:cubicBezTo>
                      <a:pt x="474" y="1667"/>
                      <a:pt x="443" y="1555"/>
                      <a:pt x="413" y="1439"/>
                    </a:cubicBezTo>
                    <a:cubicBezTo>
                      <a:pt x="385" y="1340"/>
                      <a:pt x="368" y="1235"/>
                      <a:pt x="352" y="1133"/>
                    </a:cubicBezTo>
                    <a:cubicBezTo>
                      <a:pt x="336" y="1050"/>
                      <a:pt x="267" y="988"/>
                      <a:pt x="183" y="988"/>
                    </a:cubicBezTo>
                    <a:cubicBezTo>
                      <a:pt x="175" y="988"/>
                      <a:pt x="166" y="989"/>
                      <a:pt x="158" y="990"/>
                    </a:cubicBezTo>
                    <a:cubicBezTo>
                      <a:pt x="70" y="1004"/>
                      <a:pt x="1" y="1092"/>
                      <a:pt x="18" y="1184"/>
                    </a:cubicBezTo>
                    <a:cubicBezTo>
                      <a:pt x="42" y="1310"/>
                      <a:pt x="62" y="1439"/>
                      <a:pt x="93" y="1565"/>
                    </a:cubicBezTo>
                    <a:cubicBezTo>
                      <a:pt x="123" y="1684"/>
                      <a:pt x="148" y="1803"/>
                      <a:pt x="172" y="1923"/>
                    </a:cubicBezTo>
                    <a:cubicBezTo>
                      <a:pt x="222" y="2160"/>
                      <a:pt x="263" y="2405"/>
                      <a:pt x="314" y="2643"/>
                    </a:cubicBezTo>
                    <a:cubicBezTo>
                      <a:pt x="345" y="2772"/>
                      <a:pt x="376" y="2899"/>
                      <a:pt x="409" y="3028"/>
                    </a:cubicBezTo>
                    <a:cubicBezTo>
                      <a:pt x="440" y="3154"/>
                      <a:pt x="470" y="3279"/>
                      <a:pt x="515" y="3405"/>
                    </a:cubicBezTo>
                    <a:cubicBezTo>
                      <a:pt x="532" y="3457"/>
                      <a:pt x="552" y="3511"/>
                      <a:pt x="580" y="3559"/>
                    </a:cubicBezTo>
                    <a:cubicBezTo>
                      <a:pt x="600" y="3596"/>
                      <a:pt x="621" y="3634"/>
                      <a:pt x="641" y="3667"/>
                    </a:cubicBezTo>
                    <a:cubicBezTo>
                      <a:pt x="654" y="3691"/>
                      <a:pt x="668" y="3711"/>
                      <a:pt x="685" y="3732"/>
                    </a:cubicBezTo>
                    <a:cubicBezTo>
                      <a:pt x="709" y="3759"/>
                      <a:pt x="732" y="3783"/>
                      <a:pt x="760" y="3804"/>
                    </a:cubicBezTo>
                    <a:cubicBezTo>
                      <a:pt x="773" y="3817"/>
                      <a:pt x="790" y="3824"/>
                      <a:pt x="808" y="3834"/>
                    </a:cubicBezTo>
                    <a:cubicBezTo>
                      <a:pt x="848" y="3858"/>
                      <a:pt x="886" y="3879"/>
                      <a:pt x="933" y="3895"/>
                    </a:cubicBezTo>
                    <a:cubicBezTo>
                      <a:pt x="991" y="3912"/>
                      <a:pt x="1049" y="3926"/>
                      <a:pt x="1110" y="3940"/>
                    </a:cubicBezTo>
                    <a:cubicBezTo>
                      <a:pt x="1195" y="3956"/>
                      <a:pt x="1284" y="3960"/>
                      <a:pt x="1373" y="3970"/>
                    </a:cubicBezTo>
                    <a:cubicBezTo>
                      <a:pt x="1441" y="3975"/>
                      <a:pt x="1511" y="3978"/>
                      <a:pt x="1580" y="3978"/>
                    </a:cubicBezTo>
                    <a:cubicBezTo>
                      <a:pt x="1782" y="3978"/>
                      <a:pt x="1985" y="3958"/>
                      <a:pt x="2185" y="3932"/>
                    </a:cubicBezTo>
                    <a:cubicBezTo>
                      <a:pt x="2304" y="3915"/>
                      <a:pt x="2423" y="3892"/>
                      <a:pt x="2539" y="3871"/>
                    </a:cubicBezTo>
                    <a:cubicBezTo>
                      <a:pt x="2668" y="3844"/>
                      <a:pt x="2794" y="3821"/>
                      <a:pt x="2920" y="3786"/>
                    </a:cubicBezTo>
                    <a:cubicBezTo>
                      <a:pt x="3056" y="3752"/>
                      <a:pt x="3185" y="3711"/>
                      <a:pt x="3318" y="3670"/>
                    </a:cubicBezTo>
                    <a:cubicBezTo>
                      <a:pt x="3437" y="3634"/>
                      <a:pt x="3556" y="3599"/>
                      <a:pt x="3675" y="3562"/>
                    </a:cubicBezTo>
                    <a:cubicBezTo>
                      <a:pt x="3791" y="3524"/>
                      <a:pt x="3910" y="3487"/>
                      <a:pt x="4022" y="3436"/>
                    </a:cubicBezTo>
                    <a:cubicBezTo>
                      <a:pt x="4090" y="3405"/>
                      <a:pt x="4155" y="3372"/>
                      <a:pt x="4216" y="3331"/>
                    </a:cubicBezTo>
                    <a:cubicBezTo>
                      <a:pt x="4287" y="3287"/>
                      <a:pt x="4356" y="3235"/>
                      <a:pt x="4403" y="3171"/>
                    </a:cubicBezTo>
                    <a:cubicBezTo>
                      <a:pt x="4434" y="3130"/>
                      <a:pt x="4458" y="3086"/>
                      <a:pt x="4478" y="3042"/>
                    </a:cubicBezTo>
                    <a:cubicBezTo>
                      <a:pt x="4491" y="3014"/>
                      <a:pt x="4502" y="2987"/>
                      <a:pt x="4516" y="2960"/>
                    </a:cubicBezTo>
                    <a:cubicBezTo>
                      <a:pt x="4536" y="2905"/>
                      <a:pt x="4552" y="2847"/>
                      <a:pt x="4566" y="2790"/>
                    </a:cubicBezTo>
                    <a:cubicBezTo>
                      <a:pt x="4587" y="2715"/>
                      <a:pt x="4607" y="2643"/>
                      <a:pt x="4614" y="2565"/>
                    </a:cubicBezTo>
                    <a:cubicBezTo>
                      <a:pt x="4621" y="2501"/>
                      <a:pt x="4628" y="2436"/>
                      <a:pt x="4631" y="2372"/>
                    </a:cubicBezTo>
                    <a:cubicBezTo>
                      <a:pt x="4638" y="2249"/>
                      <a:pt x="4645" y="2127"/>
                      <a:pt x="4648" y="2004"/>
                    </a:cubicBezTo>
                    <a:cubicBezTo>
                      <a:pt x="4651" y="1926"/>
                      <a:pt x="4648" y="1844"/>
                      <a:pt x="4641" y="1766"/>
                    </a:cubicBezTo>
                    <a:cubicBezTo>
                      <a:pt x="4641" y="1705"/>
                      <a:pt x="4638" y="1647"/>
                      <a:pt x="4634" y="1589"/>
                    </a:cubicBezTo>
                    <a:cubicBezTo>
                      <a:pt x="4624" y="1460"/>
                      <a:pt x="4618" y="1334"/>
                      <a:pt x="4607" y="1208"/>
                    </a:cubicBezTo>
                    <a:cubicBezTo>
                      <a:pt x="4604" y="1150"/>
                      <a:pt x="4597" y="1089"/>
                      <a:pt x="4593" y="1031"/>
                    </a:cubicBezTo>
                    <a:cubicBezTo>
                      <a:pt x="4590" y="970"/>
                      <a:pt x="4580" y="909"/>
                      <a:pt x="4573" y="851"/>
                    </a:cubicBezTo>
                    <a:cubicBezTo>
                      <a:pt x="4563" y="735"/>
                      <a:pt x="4563" y="620"/>
                      <a:pt x="4552" y="504"/>
                    </a:cubicBezTo>
                    <a:cubicBezTo>
                      <a:pt x="4549" y="442"/>
                      <a:pt x="4546" y="381"/>
                      <a:pt x="4543" y="323"/>
                    </a:cubicBezTo>
                    <a:cubicBezTo>
                      <a:pt x="4543" y="296"/>
                      <a:pt x="4536" y="269"/>
                      <a:pt x="4532" y="246"/>
                    </a:cubicBezTo>
                    <a:cubicBezTo>
                      <a:pt x="4529" y="221"/>
                      <a:pt x="4516" y="180"/>
                      <a:pt x="4512" y="171"/>
                    </a:cubicBezTo>
                    <a:cubicBezTo>
                      <a:pt x="4502" y="144"/>
                      <a:pt x="4485" y="123"/>
                      <a:pt x="4467" y="99"/>
                    </a:cubicBezTo>
                    <a:cubicBezTo>
                      <a:pt x="4450" y="68"/>
                      <a:pt x="4396" y="34"/>
                      <a:pt x="4365" y="21"/>
                    </a:cubicBezTo>
                    <a:cubicBezTo>
                      <a:pt x="4335" y="7"/>
                      <a:pt x="4304" y="1"/>
                      <a:pt x="42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3701014" y="1379260"/>
                <a:ext cx="31343" cy="30413"/>
              </a:xfrm>
              <a:custGeom>
                <a:rect b="b" l="l" r="r" t="t"/>
                <a:pathLst>
                  <a:path extrusionOk="0" h="654" w="674">
                    <a:moveTo>
                      <a:pt x="375" y="0"/>
                    </a:moveTo>
                    <a:cubicBezTo>
                      <a:pt x="347" y="0"/>
                      <a:pt x="317" y="4"/>
                      <a:pt x="286" y="4"/>
                    </a:cubicBezTo>
                    <a:cubicBezTo>
                      <a:pt x="232" y="10"/>
                      <a:pt x="177" y="34"/>
                      <a:pt x="133" y="68"/>
                    </a:cubicBezTo>
                    <a:cubicBezTo>
                      <a:pt x="65" y="123"/>
                      <a:pt x="21" y="205"/>
                      <a:pt x="11" y="289"/>
                    </a:cubicBezTo>
                    <a:cubicBezTo>
                      <a:pt x="0" y="374"/>
                      <a:pt x="25" y="462"/>
                      <a:pt x="79" y="531"/>
                    </a:cubicBezTo>
                    <a:cubicBezTo>
                      <a:pt x="99" y="551"/>
                      <a:pt x="119" y="572"/>
                      <a:pt x="136" y="592"/>
                    </a:cubicBezTo>
                    <a:cubicBezTo>
                      <a:pt x="184" y="626"/>
                      <a:pt x="239" y="646"/>
                      <a:pt x="297" y="654"/>
                    </a:cubicBezTo>
                    <a:lnTo>
                      <a:pt x="385" y="654"/>
                    </a:lnTo>
                    <a:cubicBezTo>
                      <a:pt x="443" y="643"/>
                      <a:pt x="494" y="623"/>
                      <a:pt x="541" y="585"/>
                    </a:cubicBezTo>
                    <a:cubicBezTo>
                      <a:pt x="609" y="534"/>
                      <a:pt x="653" y="453"/>
                      <a:pt x="664" y="368"/>
                    </a:cubicBezTo>
                    <a:cubicBezTo>
                      <a:pt x="674" y="283"/>
                      <a:pt x="650" y="194"/>
                      <a:pt x="596" y="126"/>
                    </a:cubicBezTo>
                    <a:lnTo>
                      <a:pt x="535" y="65"/>
                    </a:lnTo>
                    <a:cubicBezTo>
                      <a:pt x="487" y="31"/>
                      <a:pt x="436" y="7"/>
                      <a:pt x="3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3854285" y="1330991"/>
                <a:ext cx="31668" cy="30738"/>
              </a:xfrm>
              <a:custGeom>
                <a:rect b="b" l="l" r="r" t="t"/>
                <a:pathLst>
                  <a:path extrusionOk="0" h="661" w="681">
                    <a:moveTo>
                      <a:pt x="378" y="1"/>
                    </a:moveTo>
                    <a:cubicBezTo>
                      <a:pt x="351" y="1"/>
                      <a:pt x="321" y="4"/>
                      <a:pt x="290" y="4"/>
                    </a:cubicBezTo>
                    <a:cubicBezTo>
                      <a:pt x="232" y="11"/>
                      <a:pt x="181" y="35"/>
                      <a:pt x="137" y="69"/>
                    </a:cubicBezTo>
                    <a:cubicBezTo>
                      <a:pt x="65" y="123"/>
                      <a:pt x="21" y="205"/>
                      <a:pt x="11" y="290"/>
                    </a:cubicBezTo>
                    <a:cubicBezTo>
                      <a:pt x="1" y="378"/>
                      <a:pt x="24" y="467"/>
                      <a:pt x="79" y="535"/>
                    </a:cubicBezTo>
                    <a:lnTo>
                      <a:pt x="140" y="596"/>
                    </a:lnTo>
                    <a:cubicBezTo>
                      <a:pt x="188" y="630"/>
                      <a:pt x="242" y="654"/>
                      <a:pt x="300" y="660"/>
                    </a:cubicBezTo>
                    <a:cubicBezTo>
                      <a:pt x="331" y="660"/>
                      <a:pt x="362" y="660"/>
                      <a:pt x="389" y="657"/>
                    </a:cubicBezTo>
                    <a:cubicBezTo>
                      <a:pt x="447" y="651"/>
                      <a:pt x="497" y="627"/>
                      <a:pt x="545" y="593"/>
                    </a:cubicBezTo>
                    <a:cubicBezTo>
                      <a:pt x="613" y="538"/>
                      <a:pt x="657" y="456"/>
                      <a:pt x="671" y="371"/>
                    </a:cubicBezTo>
                    <a:cubicBezTo>
                      <a:pt x="681" y="283"/>
                      <a:pt x="654" y="194"/>
                      <a:pt x="599" y="126"/>
                    </a:cubicBezTo>
                    <a:cubicBezTo>
                      <a:pt x="579" y="106"/>
                      <a:pt x="562" y="86"/>
                      <a:pt x="541" y="65"/>
                    </a:cubicBezTo>
                    <a:cubicBezTo>
                      <a:pt x="494" y="31"/>
                      <a:pt x="439" y="7"/>
                      <a:pt x="37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1"/>
              <p:cNvSpPr/>
              <p:nvPr/>
            </p:nvSpPr>
            <p:spPr>
              <a:xfrm>
                <a:off x="3775046" y="1363915"/>
                <a:ext cx="40550" cy="29669"/>
              </a:xfrm>
              <a:custGeom>
                <a:rect b="b" l="l" r="r" t="t"/>
                <a:pathLst>
                  <a:path extrusionOk="0" h="638" w="872">
                    <a:moveTo>
                      <a:pt x="681" y="1"/>
                    </a:moveTo>
                    <a:cubicBezTo>
                      <a:pt x="667" y="1"/>
                      <a:pt x="653" y="1"/>
                      <a:pt x="640" y="4"/>
                    </a:cubicBezTo>
                    <a:cubicBezTo>
                      <a:pt x="612" y="4"/>
                      <a:pt x="582" y="10"/>
                      <a:pt x="551" y="14"/>
                    </a:cubicBezTo>
                    <a:cubicBezTo>
                      <a:pt x="483" y="24"/>
                      <a:pt x="412" y="45"/>
                      <a:pt x="344" y="65"/>
                    </a:cubicBezTo>
                    <a:lnTo>
                      <a:pt x="347" y="62"/>
                    </a:lnTo>
                    <a:lnTo>
                      <a:pt x="347" y="62"/>
                    </a:lnTo>
                    <a:cubicBezTo>
                      <a:pt x="317" y="72"/>
                      <a:pt x="286" y="78"/>
                      <a:pt x="256" y="89"/>
                    </a:cubicBezTo>
                    <a:cubicBezTo>
                      <a:pt x="225" y="99"/>
                      <a:pt x="194" y="112"/>
                      <a:pt x="168" y="133"/>
                    </a:cubicBezTo>
                    <a:cubicBezTo>
                      <a:pt x="147" y="143"/>
                      <a:pt x="127" y="157"/>
                      <a:pt x="110" y="170"/>
                    </a:cubicBezTo>
                    <a:cubicBezTo>
                      <a:pt x="99" y="184"/>
                      <a:pt x="89" y="194"/>
                      <a:pt x="82" y="205"/>
                    </a:cubicBezTo>
                    <a:cubicBezTo>
                      <a:pt x="34" y="214"/>
                      <a:pt x="0" y="262"/>
                      <a:pt x="11" y="310"/>
                    </a:cubicBezTo>
                    <a:cubicBezTo>
                      <a:pt x="25" y="381"/>
                      <a:pt x="34" y="459"/>
                      <a:pt x="58" y="531"/>
                    </a:cubicBezTo>
                    <a:cubicBezTo>
                      <a:pt x="69" y="568"/>
                      <a:pt x="102" y="596"/>
                      <a:pt x="133" y="613"/>
                    </a:cubicBezTo>
                    <a:cubicBezTo>
                      <a:pt x="160" y="626"/>
                      <a:pt x="188" y="633"/>
                      <a:pt x="215" y="637"/>
                    </a:cubicBezTo>
                    <a:cubicBezTo>
                      <a:pt x="226" y="638"/>
                      <a:pt x="238" y="638"/>
                      <a:pt x="249" y="638"/>
                    </a:cubicBezTo>
                    <a:cubicBezTo>
                      <a:pt x="271" y="638"/>
                      <a:pt x="293" y="637"/>
                      <a:pt x="314" y="637"/>
                    </a:cubicBezTo>
                    <a:cubicBezTo>
                      <a:pt x="368" y="633"/>
                      <a:pt x="419" y="629"/>
                      <a:pt x="474" y="623"/>
                    </a:cubicBezTo>
                    <a:cubicBezTo>
                      <a:pt x="535" y="616"/>
                      <a:pt x="592" y="599"/>
                      <a:pt x="650" y="575"/>
                    </a:cubicBezTo>
                    <a:cubicBezTo>
                      <a:pt x="674" y="565"/>
                      <a:pt x="698" y="555"/>
                      <a:pt x="725" y="548"/>
                    </a:cubicBezTo>
                    <a:cubicBezTo>
                      <a:pt x="735" y="541"/>
                      <a:pt x="749" y="538"/>
                      <a:pt x="759" y="535"/>
                    </a:cubicBezTo>
                    <a:cubicBezTo>
                      <a:pt x="793" y="524"/>
                      <a:pt x="817" y="503"/>
                      <a:pt x="837" y="480"/>
                    </a:cubicBezTo>
                    <a:cubicBezTo>
                      <a:pt x="844" y="470"/>
                      <a:pt x="851" y="456"/>
                      <a:pt x="857" y="442"/>
                    </a:cubicBezTo>
                    <a:cubicBezTo>
                      <a:pt x="861" y="425"/>
                      <a:pt x="865" y="412"/>
                      <a:pt x="868" y="395"/>
                    </a:cubicBezTo>
                    <a:cubicBezTo>
                      <a:pt x="871" y="381"/>
                      <a:pt x="871" y="364"/>
                      <a:pt x="871" y="351"/>
                    </a:cubicBezTo>
                    <a:cubicBezTo>
                      <a:pt x="871" y="320"/>
                      <a:pt x="868" y="286"/>
                      <a:pt x="861" y="255"/>
                    </a:cubicBezTo>
                    <a:cubicBezTo>
                      <a:pt x="857" y="228"/>
                      <a:pt x="854" y="205"/>
                      <a:pt x="848" y="177"/>
                    </a:cubicBezTo>
                    <a:cubicBezTo>
                      <a:pt x="841" y="136"/>
                      <a:pt x="827" y="95"/>
                      <a:pt x="803" y="62"/>
                    </a:cubicBezTo>
                    <a:cubicBezTo>
                      <a:pt x="793" y="48"/>
                      <a:pt x="783" y="34"/>
                      <a:pt x="772" y="28"/>
                    </a:cubicBezTo>
                    <a:cubicBezTo>
                      <a:pt x="755" y="14"/>
                      <a:pt x="739" y="10"/>
                      <a:pt x="719" y="4"/>
                    </a:cubicBezTo>
                    <a:cubicBezTo>
                      <a:pt x="705" y="1"/>
                      <a:pt x="694" y="1"/>
                      <a:pt x="681"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1"/>
              <p:cNvSpPr/>
              <p:nvPr/>
            </p:nvSpPr>
            <p:spPr>
              <a:xfrm>
                <a:off x="3770117" y="1359637"/>
                <a:ext cx="48967" cy="17903"/>
              </a:xfrm>
              <a:custGeom>
                <a:rect b="b" l="l" r="r" t="t"/>
                <a:pathLst>
                  <a:path extrusionOk="0" h="385" w="1053">
                    <a:moveTo>
                      <a:pt x="936" y="0"/>
                    </a:moveTo>
                    <a:cubicBezTo>
                      <a:pt x="933" y="0"/>
                      <a:pt x="927" y="0"/>
                      <a:pt x="919" y="4"/>
                    </a:cubicBezTo>
                    <a:cubicBezTo>
                      <a:pt x="872" y="14"/>
                      <a:pt x="825" y="27"/>
                      <a:pt x="776" y="44"/>
                    </a:cubicBezTo>
                    <a:cubicBezTo>
                      <a:pt x="736" y="62"/>
                      <a:pt x="695" y="75"/>
                      <a:pt x="651" y="88"/>
                    </a:cubicBezTo>
                    <a:cubicBezTo>
                      <a:pt x="607" y="102"/>
                      <a:pt x="563" y="116"/>
                      <a:pt x="518" y="129"/>
                    </a:cubicBezTo>
                    <a:cubicBezTo>
                      <a:pt x="376" y="167"/>
                      <a:pt x="233" y="187"/>
                      <a:pt x="86" y="195"/>
                    </a:cubicBezTo>
                    <a:cubicBezTo>
                      <a:pt x="62" y="198"/>
                      <a:pt x="38" y="215"/>
                      <a:pt x="25" y="231"/>
                    </a:cubicBezTo>
                    <a:cubicBezTo>
                      <a:pt x="8" y="252"/>
                      <a:pt x="1" y="280"/>
                      <a:pt x="4" y="303"/>
                    </a:cubicBezTo>
                    <a:cubicBezTo>
                      <a:pt x="8" y="330"/>
                      <a:pt x="21" y="351"/>
                      <a:pt x="42" y="368"/>
                    </a:cubicBezTo>
                    <a:cubicBezTo>
                      <a:pt x="62" y="385"/>
                      <a:pt x="86" y="385"/>
                      <a:pt x="113" y="385"/>
                    </a:cubicBezTo>
                    <a:cubicBezTo>
                      <a:pt x="195" y="382"/>
                      <a:pt x="274" y="371"/>
                      <a:pt x="355" y="364"/>
                    </a:cubicBezTo>
                    <a:cubicBezTo>
                      <a:pt x="420" y="354"/>
                      <a:pt x="487" y="344"/>
                      <a:pt x="555" y="330"/>
                    </a:cubicBezTo>
                    <a:cubicBezTo>
                      <a:pt x="586" y="324"/>
                      <a:pt x="620" y="317"/>
                      <a:pt x="651" y="310"/>
                    </a:cubicBezTo>
                    <a:lnTo>
                      <a:pt x="773" y="280"/>
                    </a:lnTo>
                    <a:cubicBezTo>
                      <a:pt x="811" y="269"/>
                      <a:pt x="845" y="259"/>
                      <a:pt x="878" y="245"/>
                    </a:cubicBezTo>
                    <a:cubicBezTo>
                      <a:pt x="913" y="231"/>
                      <a:pt x="947" y="222"/>
                      <a:pt x="981" y="208"/>
                    </a:cubicBezTo>
                    <a:cubicBezTo>
                      <a:pt x="1025" y="187"/>
                      <a:pt x="1052" y="140"/>
                      <a:pt x="1042" y="93"/>
                    </a:cubicBezTo>
                    <a:cubicBezTo>
                      <a:pt x="1038" y="65"/>
                      <a:pt x="1025" y="41"/>
                      <a:pt x="1001" y="24"/>
                    </a:cubicBezTo>
                    <a:cubicBezTo>
                      <a:pt x="984" y="11"/>
                      <a:pt x="960" y="0"/>
                      <a:pt x="93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3789461" y="1369635"/>
                <a:ext cx="11440" cy="22972"/>
              </a:xfrm>
              <a:custGeom>
                <a:rect b="b" l="l" r="r" t="t"/>
                <a:pathLst>
                  <a:path extrusionOk="0" h="494" w="246">
                    <a:moveTo>
                      <a:pt x="92" y="0"/>
                    </a:moveTo>
                    <a:cubicBezTo>
                      <a:pt x="89" y="0"/>
                      <a:pt x="85" y="0"/>
                      <a:pt x="82" y="3"/>
                    </a:cubicBezTo>
                    <a:cubicBezTo>
                      <a:pt x="34" y="10"/>
                      <a:pt x="0" y="54"/>
                      <a:pt x="7" y="102"/>
                    </a:cubicBezTo>
                    <a:cubicBezTo>
                      <a:pt x="13" y="139"/>
                      <a:pt x="21" y="176"/>
                      <a:pt x="27" y="214"/>
                    </a:cubicBezTo>
                    <a:cubicBezTo>
                      <a:pt x="34" y="245"/>
                      <a:pt x="37" y="275"/>
                      <a:pt x="44" y="306"/>
                    </a:cubicBezTo>
                    <a:cubicBezTo>
                      <a:pt x="54" y="343"/>
                      <a:pt x="58" y="380"/>
                      <a:pt x="71" y="415"/>
                    </a:cubicBezTo>
                    <a:cubicBezTo>
                      <a:pt x="82" y="438"/>
                      <a:pt x="92" y="462"/>
                      <a:pt x="112" y="476"/>
                    </a:cubicBezTo>
                    <a:cubicBezTo>
                      <a:pt x="128" y="487"/>
                      <a:pt x="149" y="494"/>
                      <a:pt x="168" y="494"/>
                    </a:cubicBezTo>
                    <a:cubicBezTo>
                      <a:pt x="191" y="494"/>
                      <a:pt x="212" y="485"/>
                      <a:pt x="225" y="465"/>
                    </a:cubicBezTo>
                    <a:cubicBezTo>
                      <a:pt x="225" y="465"/>
                      <a:pt x="224" y="465"/>
                      <a:pt x="224" y="465"/>
                    </a:cubicBezTo>
                    <a:lnTo>
                      <a:pt x="224" y="465"/>
                    </a:lnTo>
                    <a:cubicBezTo>
                      <a:pt x="239" y="446"/>
                      <a:pt x="245" y="423"/>
                      <a:pt x="241" y="394"/>
                    </a:cubicBezTo>
                    <a:cubicBezTo>
                      <a:pt x="241" y="380"/>
                      <a:pt x="238" y="367"/>
                      <a:pt x="235" y="354"/>
                    </a:cubicBezTo>
                    <a:cubicBezTo>
                      <a:pt x="231" y="340"/>
                      <a:pt x="231" y="327"/>
                      <a:pt x="228" y="313"/>
                    </a:cubicBezTo>
                    <a:cubicBezTo>
                      <a:pt x="225" y="296"/>
                      <a:pt x="221" y="282"/>
                      <a:pt x="218" y="269"/>
                    </a:cubicBezTo>
                    <a:cubicBezTo>
                      <a:pt x="211" y="241"/>
                      <a:pt x="208" y="211"/>
                      <a:pt x="200" y="184"/>
                    </a:cubicBezTo>
                    <a:cubicBezTo>
                      <a:pt x="194" y="149"/>
                      <a:pt x="187" y="112"/>
                      <a:pt x="180" y="74"/>
                    </a:cubicBezTo>
                    <a:cubicBezTo>
                      <a:pt x="173" y="34"/>
                      <a:pt x="136" y="0"/>
                      <a:pt x="9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36" name="Google Shape;1136;p31"/>
          <p:cNvSpPr txBox="1"/>
          <p:nvPr/>
        </p:nvSpPr>
        <p:spPr>
          <a:xfrm>
            <a:off x="6567824" y="3941498"/>
            <a:ext cx="1570200" cy="527989"/>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a:solidFill>
                  <a:srgbClr val="524A83"/>
                </a:solidFill>
                <a:latin typeface="Barlow"/>
                <a:ea typeface="Barlow"/>
                <a:cs typeface="Barlow"/>
                <a:sym typeface="Barlow"/>
              </a:rPr>
              <a:t>He’s </a:t>
            </a:r>
            <a:r>
              <a:rPr lang="en">
                <a:solidFill>
                  <a:schemeClr val="dk1"/>
                </a:solidFill>
                <a:latin typeface="Barlow"/>
                <a:ea typeface="Barlow"/>
                <a:cs typeface="Barlow"/>
                <a:sym typeface="Barlow"/>
              </a:rPr>
              <a:t>_____ </a:t>
            </a:r>
            <a:r>
              <a:rPr lang="en">
                <a:solidFill>
                  <a:srgbClr val="524A83"/>
                </a:solidFill>
                <a:latin typeface="Barlow"/>
                <a:ea typeface="Barlow"/>
                <a:cs typeface="Barlow"/>
                <a:sym typeface="Barlow"/>
              </a:rPr>
              <a:t>the box</a:t>
            </a:r>
            <a:endParaRPr>
              <a:solidFill>
                <a:srgbClr val="524A83"/>
              </a:solidFill>
              <a:latin typeface="Barlow"/>
              <a:ea typeface="Barlow"/>
              <a:cs typeface="Barlow"/>
              <a:sym typeface="Barlow"/>
            </a:endParaRPr>
          </a:p>
        </p:txBody>
      </p:sp>
      <p:grpSp>
        <p:nvGrpSpPr>
          <p:cNvPr id="1137" name="Google Shape;1137;p31"/>
          <p:cNvGrpSpPr/>
          <p:nvPr/>
        </p:nvGrpSpPr>
        <p:grpSpPr>
          <a:xfrm>
            <a:off x="923400" y="1130500"/>
            <a:ext cx="7299013" cy="599400"/>
            <a:chOff x="923400" y="1130500"/>
            <a:chExt cx="7299013" cy="599400"/>
          </a:xfrm>
        </p:grpSpPr>
        <p:sp>
          <p:nvSpPr>
            <p:cNvPr id="1138" name="Google Shape;1138;p31"/>
            <p:cNvSpPr txBox="1"/>
            <p:nvPr/>
          </p:nvSpPr>
          <p:spPr>
            <a:xfrm>
              <a:off x="923400" y="1130500"/>
              <a:ext cx="4542300" cy="5994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Barlow"/>
                  <a:ea typeface="Barlow"/>
                  <a:cs typeface="Barlow"/>
                  <a:sym typeface="Barlow"/>
                </a:rPr>
                <a:t>Fill in the blanks with the correct positional word</a:t>
              </a:r>
              <a:endParaRPr b="1" sz="1600">
                <a:solidFill>
                  <a:srgbClr val="524A83"/>
                </a:solidFill>
                <a:latin typeface="Barlow"/>
                <a:ea typeface="Barlow"/>
                <a:cs typeface="Barlow"/>
                <a:sym typeface="Barlow"/>
              </a:endParaRPr>
            </a:p>
          </p:txBody>
        </p:sp>
        <p:sp>
          <p:nvSpPr>
            <p:cNvPr id="1139" name="Google Shape;1139;p31"/>
            <p:cNvSpPr txBox="1"/>
            <p:nvPr/>
          </p:nvSpPr>
          <p:spPr>
            <a:xfrm>
              <a:off x="5465850" y="1253350"/>
              <a:ext cx="6891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UNDER</a:t>
              </a:r>
              <a:endParaRPr sz="1600">
                <a:solidFill>
                  <a:srgbClr val="524A83"/>
                </a:solidFill>
                <a:latin typeface="Barlow"/>
                <a:ea typeface="Barlow"/>
                <a:cs typeface="Barlow"/>
                <a:sym typeface="Barlow"/>
              </a:endParaRPr>
            </a:p>
          </p:txBody>
        </p:sp>
        <p:sp>
          <p:nvSpPr>
            <p:cNvPr id="1140" name="Google Shape;1140;p31"/>
            <p:cNvSpPr txBox="1"/>
            <p:nvPr/>
          </p:nvSpPr>
          <p:spPr>
            <a:xfrm>
              <a:off x="6155004" y="1253350"/>
              <a:ext cx="6891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ON</a:t>
              </a:r>
              <a:endParaRPr sz="1600">
                <a:solidFill>
                  <a:srgbClr val="524A83"/>
                </a:solidFill>
                <a:latin typeface="Barlow"/>
                <a:ea typeface="Barlow"/>
                <a:cs typeface="Barlow"/>
                <a:sym typeface="Barlow"/>
              </a:endParaRPr>
            </a:p>
          </p:txBody>
        </p:sp>
        <p:sp>
          <p:nvSpPr>
            <p:cNvPr id="1141" name="Google Shape;1141;p31"/>
            <p:cNvSpPr txBox="1"/>
            <p:nvPr/>
          </p:nvSpPr>
          <p:spPr>
            <a:xfrm>
              <a:off x="6844159" y="1253350"/>
              <a:ext cx="6891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IN</a:t>
              </a:r>
              <a:endParaRPr sz="1600">
                <a:solidFill>
                  <a:srgbClr val="524A83"/>
                </a:solidFill>
                <a:latin typeface="Barlow"/>
                <a:ea typeface="Barlow"/>
                <a:cs typeface="Barlow"/>
                <a:sym typeface="Barlow"/>
              </a:endParaRPr>
            </a:p>
          </p:txBody>
        </p:sp>
        <p:sp>
          <p:nvSpPr>
            <p:cNvPr id="1142" name="Google Shape;1142;p31"/>
            <p:cNvSpPr txBox="1"/>
            <p:nvPr/>
          </p:nvSpPr>
          <p:spPr>
            <a:xfrm>
              <a:off x="7533313" y="1253350"/>
              <a:ext cx="6891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BY</a:t>
              </a:r>
              <a:endParaRPr sz="1600">
                <a:solidFill>
                  <a:srgbClr val="524A83"/>
                </a:solidFill>
                <a:latin typeface="Barlow"/>
                <a:ea typeface="Barlow"/>
                <a:cs typeface="Barlow"/>
                <a:sym typeface="Barlow"/>
              </a:endParaRPr>
            </a:p>
          </p:txBody>
        </p:sp>
      </p:grpSp>
      <p:grpSp>
        <p:nvGrpSpPr>
          <p:cNvPr id="1143" name="Google Shape;1143;p31"/>
          <p:cNvGrpSpPr/>
          <p:nvPr/>
        </p:nvGrpSpPr>
        <p:grpSpPr>
          <a:xfrm>
            <a:off x="285713" y="336046"/>
            <a:ext cx="8451632" cy="4203278"/>
            <a:chOff x="285713" y="336046"/>
            <a:chExt cx="8451632" cy="4203278"/>
          </a:xfrm>
        </p:grpSpPr>
        <p:grpSp>
          <p:nvGrpSpPr>
            <p:cNvPr id="1144" name="Google Shape;1144;p31"/>
            <p:cNvGrpSpPr/>
            <p:nvPr/>
          </p:nvGrpSpPr>
          <p:grpSpPr>
            <a:xfrm>
              <a:off x="8544829" y="4311608"/>
              <a:ext cx="192516" cy="227716"/>
              <a:chOff x="1824250" y="1008625"/>
              <a:chExt cx="144250" cy="170625"/>
            </a:xfrm>
          </p:grpSpPr>
          <p:sp>
            <p:nvSpPr>
              <p:cNvPr id="1145" name="Google Shape;1145;p31"/>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1"/>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31"/>
            <p:cNvGrpSpPr/>
            <p:nvPr/>
          </p:nvGrpSpPr>
          <p:grpSpPr>
            <a:xfrm>
              <a:off x="285713" y="572122"/>
              <a:ext cx="288484" cy="322665"/>
              <a:chOff x="4791500" y="4541438"/>
              <a:chExt cx="163225" cy="182575"/>
            </a:xfrm>
          </p:grpSpPr>
          <p:sp>
            <p:nvSpPr>
              <p:cNvPr id="1148" name="Google Shape;1148;p31"/>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1"/>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31"/>
            <p:cNvGrpSpPr/>
            <p:nvPr/>
          </p:nvGrpSpPr>
          <p:grpSpPr>
            <a:xfrm rot="-9469889">
              <a:off x="8052488" y="381558"/>
              <a:ext cx="339522" cy="501735"/>
              <a:chOff x="2013050" y="3113925"/>
              <a:chExt cx="415410" cy="714951"/>
            </a:xfrm>
          </p:grpSpPr>
          <p:sp>
            <p:nvSpPr>
              <p:cNvPr id="1151" name="Google Shape;1151;p31"/>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31"/>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31"/>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1"/>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31"/>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1"/>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1"/>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1"/>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1"/>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1"/>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1"/>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31"/>
            <p:cNvGrpSpPr/>
            <p:nvPr/>
          </p:nvGrpSpPr>
          <p:grpSpPr>
            <a:xfrm rot="-1597285">
              <a:off x="449865" y="2724942"/>
              <a:ext cx="274711" cy="579956"/>
              <a:chOff x="304040" y="3020774"/>
              <a:chExt cx="274707" cy="579948"/>
            </a:xfrm>
          </p:grpSpPr>
          <p:sp>
            <p:nvSpPr>
              <p:cNvPr id="1163" name="Google Shape;1163;p31"/>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1"/>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1"/>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1"/>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1"/>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1"/>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1"/>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32"/>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175" name="Google Shape;1175;p32"/>
          <p:cNvSpPr/>
          <p:nvPr/>
        </p:nvSpPr>
        <p:spPr>
          <a:xfrm>
            <a:off x="1920550" y="1852075"/>
            <a:ext cx="5304516" cy="1025038"/>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6" name="Google Shape;1176;p32"/>
          <p:cNvGrpSpPr/>
          <p:nvPr/>
        </p:nvGrpSpPr>
        <p:grpSpPr>
          <a:xfrm>
            <a:off x="2414400" y="1947325"/>
            <a:ext cx="4398150" cy="834550"/>
            <a:chOff x="2414400" y="1947325"/>
            <a:chExt cx="4398150" cy="834550"/>
          </a:xfrm>
        </p:grpSpPr>
        <p:sp>
          <p:nvSpPr>
            <p:cNvPr id="1177" name="Google Shape;1177;p32"/>
            <p:cNvSpPr txBox="1"/>
            <p:nvPr/>
          </p:nvSpPr>
          <p:spPr>
            <a:xfrm>
              <a:off x="2414400" y="1947325"/>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Tree</a:t>
              </a:r>
              <a:endParaRPr>
                <a:solidFill>
                  <a:srgbClr val="524A83"/>
                </a:solidFill>
                <a:latin typeface="Barlow"/>
                <a:ea typeface="Barlow"/>
                <a:cs typeface="Barlow"/>
                <a:sym typeface="Barlow"/>
              </a:endParaRPr>
            </a:p>
          </p:txBody>
        </p:sp>
        <p:sp>
          <p:nvSpPr>
            <p:cNvPr id="1178" name="Google Shape;1178;p32"/>
            <p:cNvSpPr txBox="1"/>
            <p:nvPr/>
          </p:nvSpPr>
          <p:spPr>
            <a:xfrm>
              <a:off x="2414400" y="2398775"/>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Stone</a:t>
              </a:r>
              <a:endParaRPr>
                <a:solidFill>
                  <a:srgbClr val="524A83"/>
                </a:solidFill>
                <a:latin typeface="Barlow"/>
                <a:ea typeface="Barlow"/>
                <a:cs typeface="Barlow"/>
                <a:sym typeface="Barlow"/>
              </a:endParaRPr>
            </a:p>
          </p:txBody>
        </p:sp>
        <p:sp>
          <p:nvSpPr>
            <p:cNvPr id="1179" name="Google Shape;1179;p32"/>
            <p:cNvSpPr txBox="1"/>
            <p:nvPr/>
          </p:nvSpPr>
          <p:spPr>
            <a:xfrm>
              <a:off x="3521350" y="1947325"/>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Ship</a:t>
              </a:r>
              <a:endParaRPr>
                <a:solidFill>
                  <a:srgbClr val="524A83"/>
                </a:solidFill>
                <a:latin typeface="Barlow"/>
                <a:ea typeface="Barlow"/>
                <a:cs typeface="Barlow"/>
                <a:sym typeface="Barlow"/>
              </a:endParaRPr>
            </a:p>
          </p:txBody>
        </p:sp>
        <p:sp>
          <p:nvSpPr>
            <p:cNvPr id="1180" name="Google Shape;1180;p32"/>
            <p:cNvSpPr txBox="1"/>
            <p:nvPr/>
          </p:nvSpPr>
          <p:spPr>
            <a:xfrm>
              <a:off x="3521350" y="2398775"/>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Sea</a:t>
              </a:r>
              <a:endParaRPr>
                <a:solidFill>
                  <a:srgbClr val="524A83"/>
                </a:solidFill>
                <a:latin typeface="Barlow"/>
                <a:ea typeface="Barlow"/>
                <a:cs typeface="Barlow"/>
                <a:sym typeface="Barlow"/>
              </a:endParaRPr>
            </a:p>
          </p:txBody>
        </p:sp>
        <p:sp>
          <p:nvSpPr>
            <p:cNvPr id="1181" name="Google Shape;1181;p32"/>
            <p:cNvSpPr txBox="1"/>
            <p:nvPr/>
          </p:nvSpPr>
          <p:spPr>
            <a:xfrm>
              <a:off x="4628300" y="1947325"/>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Owl</a:t>
              </a:r>
              <a:endParaRPr>
                <a:solidFill>
                  <a:srgbClr val="524A83"/>
                </a:solidFill>
                <a:latin typeface="Barlow"/>
                <a:ea typeface="Barlow"/>
                <a:cs typeface="Barlow"/>
                <a:sym typeface="Barlow"/>
              </a:endParaRPr>
            </a:p>
          </p:txBody>
        </p:sp>
        <p:sp>
          <p:nvSpPr>
            <p:cNvPr id="1182" name="Google Shape;1182;p32"/>
            <p:cNvSpPr txBox="1"/>
            <p:nvPr/>
          </p:nvSpPr>
          <p:spPr>
            <a:xfrm>
              <a:off x="4628300" y="2398775"/>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Path</a:t>
              </a:r>
              <a:endParaRPr>
                <a:solidFill>
                  <a:srgbClr val="524A83"/>
                </a:solidFill>
                <a:latin typeface="Barlow"/>
                <a:ea typeface="Barlow"/>
                <a:cs typeface="Barlow"/>
                <a:sym typeface="Barlow"/>
              </a:endParaRPr>
            </a:p>
          </p:txBody>
        </p:sp>
        <p:sp>
          <p:nvSpPr>
            <p:cNvPr id="1183" name="Google Shape;1183;p32"/>
            <p:cNvSpPr txBox="1"/>
            <p:nvPr/>
          </p:nvSpPr>
          <p:spPr>
            <a:xfrm>
              <a:off x="5736750" y="1947325"/>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Lemon</a:t>
              </a:r>
              <a:endParaRPr>
                <a:solidFill>
                  <a:srgbClr val="524A83"/>
                </a:solidFill>
                <a:latin typeface="Barlow"/>
                <a:ea typeface="Barlow"/>
                <a:cs typeface="Barlow"/>
                <a:sym typeface="Barlow"/>
              </a:endParaRPr>
            </a:p>
          </p:txBody>
        </p:sp>
        <p:sp>
          <p:nvSpPr>
            <p:cNvPr id="1184" name="Google Shape;1184;p32"/>
            <p:cNvSpPr txBox="1"/>
            <p:nvPr/>
          </p:nvSpPr>
          <p:spPr>
            <a:xfrm>
              <a:off x="5735250" y="2398775"/>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Up</a:t>
              </a:r>
              <a:endParaRPr>
                <a:solidFill>
                  <a:srgbClr val="524A83"/>
                </a:solidFill>
                <a:latin typeface="Barlow"/>
                <a:ea typeface="Barlow"/>
                <a:cs typeface="Barlow"/>
                <a:sym typeface="Barlow"/>
              </a:endParaRPr>
            </a:p>
          </p:txBody>
        </p:sp>
      </p:grpSp>
      <p:sp>
        <p:nvSpPr>
          <p:cNvPr id="1185" name="Google Shape;1185;p32"/>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Fit the words into the spelling boxes below</a:t>
            </a:r>
            <a:endParaRPr b="1" sz="1600">
              <a:solidFill>
                <a:srgbClr val="524A83"/>
              </a:solidFill>
              <a:latin typeface="Barlow"/>
              <a:ea typeface="Barlow"/>
              <a:cs typeface="Barlow"/>
              <a:sym typeface="Barlow"/>
            </a:endParaRPr>
          </a:p>
        </p:txBody>
      </p:sp>
      <p:grpSp>
        <p:nvGrpSpPr>
          <p:cNvPr id="1186" name="Google Shape;1186;p32"/>
          <p:cNvGrpSpPr/>
          <p:nvPr/>
        </p:nvGrpSpPr>
        <p:grpSpPr>
          <a:xfrm>
            <a:off x="1530664" y="296958"/>
            <a:ext cx="7220107" cy="4430004"/>
            <a:chOff x="1530664" y="296958"/>
            <a:chExt cx="7220107" cy="4430004"/>
          </a:xfrm>
        </p:grpSpPr>
        <p:grpSp>
          <p:nvGrpSpPr>
            <p:cNvPr id="1187" name="Google Shape;1187;p32"/>
            <p:cNvGrpSpPr/>
            <p:nvPr/>
          </p:nvGrpSpPr>
          <p:grpSpPr>
            <a:xfrm>
              <a:off x="7026306" y="2112830"/>
              <a:ext cx="623101" cy="503533"/>
              <a:chOff x="2977700" y="3322575"/>
              <a:chExt cx="833803" cy="777898"/>
            </a:xfrm>
          </p:grpSpPr>
          <p:sp>
            <p:nvSpPr>
              <p:cNvPr id="1188" name="Google Shape;1188;p32"/>
              <p:cNvSpPr/>
              <p:nvPr/>
            </p:nvSpPr>
            <p:spPr>
              <a:xfrm>
                <a:off x="3418111" y="3348301"/>
                <a:ext cx="162024" cy="183486"/>
              </a:xfrm>
              <a:custGeom>
                <a:rect b="b" l="l" r="r" t="t"/>
                <a:pathLst>
                  <a:path extrusionOk="0" h="1077" w="951">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2"/>
              <p:cNvSpPr/>
              <p:nvPr/>
            </p:nvSpPr>
            <p:spPr>
              <a:xfrm>
                <a:off x="3012967" y="3494136"/>
                <a:ext cx="789336" cy="585212"/>
              </a:xfrm>
              <a:custGeom>
                <a:rect b="b" l="l" r="r" t="t"/>
                <a:pathLst>
                  <a:path extrusionOk="0" h="3435" w="4633">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2"/>
              <p:cNvSpPr/>
              <p:nvPr/>
            </p:nvSpPr>
            <p:spPr>
              <a:xfrm>
                <a:off x="3005130" y="3491921"/>
                <a:ext cx="763610" cy="586405"/>
              </a:xfrm>
              <a:custGeom>
                <a:rect b="b" l="l" r="r" t="t"/>
                <a:pathLst>
                  <a:path extrusionOk="0" h="3442" w="4482">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2"/>
              <p:cNvSpPr/>
              <p:nvPr/>
            </p:nvSpPr>
            <p:spPr>
              <a:xfrm>
                <a:off x="3565824" y="3597208"/>
                <a:ext cx="96431" cy="94724"/>
              </a:xfrm>
              <a:custGeom>
                <a:rect b="b" l="l" r="r" t="t"/>
                <a:pathLst>
                  <a:path extrusionOk="0" h="556" w="566">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2"/>
              <p:cNvSpPr/>
              <p:nvPr/>
            </p:nvSpPr>
            <p:spPr>
              <a:xfrm>
                <a:off x="3537372" y="3715273"/>
                <a:ext cx="170372" cy="270714"/>
              </a:xfrm>
              <a:custGeom>
                <a:rect b="b" l="l" r="r" t="t"/>
                <a:pathLst>
                  <a:path extrusionOk="0" h="1589" w="100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2"/>
              <p:cNvSpPr/>
              <p:nvPr/>
            </p:nvSpPr>
            <p:spPr>
              <a:xfrm>
                <a:off x="2977700" y="3322575"/>
                <a:ext cx="833803" cy="777898"/>
              </a:xfrm>
              <a:custGeom>
                <a:rect b="b" l="l" r="r" t="t"/>
                <a:pathLst>
                  <a:path extrusionOk="0" h="4566" w="4894">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2"/>
              <p:cNvSpPr/>
              <p:nvPr/>
            </p:nvSpPr>
            <p:spPr>
              <a:xfrm>
                <a:off x="3224910" y="3655985"/>
                <a:ext cx="48556" cy="47362"/>
              </a:xfrm>
              <a:custGeom>
                <a:rect b="b" l="l" r="r" t="t"/>
                <a:pathLst>
                  <a:path extrusionOk="0" h="278" w="285">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32"/>
              <p:cNvSpPr/>
              <p:nvPr/>
            </p:nvSpPr>
            <p:spPr>
              <a:xfrm>
                <a:off x="3485408" y="3702666"/>
                <a:ext cx="50771" cy="49236"/>
              </a:xfrm>
              <a:custGeom>
                <a:rect b="b" l="l" r="r" t="t"/>
                <a:pathLst>
                  <a:path extrusionOk="0" h="289" w="298">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32"/>
              <p:cNvSpPr/>
              <p:nvPr/>
            </p:nvSpPr>
            <p:spPr>
              <a:xfrm>
                <a:off x="3333266" y="3668933"/>
                <a:ext cx="77008" cy="45488"/>
              </a:xfrm>
              <a:custGeom>
                <a:rect b="b" l="l" r="r" t="t"/>
                <a:pathLst>
                  <a:path extrusionOk="0" h="267" w="452">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7" name="Google Shape;1197;p32"/>
            <p:cNvGrpSpPr/>
            <p:nvPr/>
          </p:nvGrpSpPr>
          <p:grpSpPr>
            <a:xfrm rot="6245541">
              <a:off x="1667588" y="1905995"/>
              <a:ext cx="339514" cy="501702"/>
              <a:chOff x="2013050" y="3113925"/>
              <a:chExt cx="415410" cy="714951"/>
            </a:xfrm>
          </p:grpSpPr>
          <p:sp>
            <p:nvSpPr>
              <p:cNvPr id="1198" name="Google Shape;1198;p32"/>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32"/>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32"/>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32"/>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32"/>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32"/>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32"/>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32"/>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32"/>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32"/>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32"/>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32"/>
            <p:cNvGrpSpPr/>
            <p:nvPr/>
          </p:nvGrpSpPr>
          <p:grpSpPr>
            <a:xfrm>
              <a:off x="1530664" y="296958"/>
              <a:ext cx="7220107" cy="4430004"/>
              <a:chOff x="1530664" y="296958"/>
              <a:chExt cx="7220107" cy="4430004"/>
            </a:xfrm>
          </p:grpSpPr>
          <p:grpSp>
            <p:nvGrpSpPr>
              <p:cNvPr id="1210" name="Google Shape;1210;p32"/>
              <p:cNvGrpSpPr/>
              <p:nvPr/>
            </p:nvGrpSpPr>
            <p:grpSpPr>
              <a:xfrm>
                <a:off x="1530664" y="947906"/>
                <a:ext cx="192515" cy="288298"/>
                <a:chOff x="1459800" y="1512500"/>
                <a:chExt cx="131625" cy="197100"/>
              </a:xfrm>
            </p:grpSpPr>
            <p:sp>
              <p:nvSpPr>
                <p:cNvPr id="1211" name="Google Shape;1211;p32"/>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32"/>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32"/>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32"/>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5" name="Google Shape;1215;p32"/>
              <p:cNvGrpSpPr/>
              <p:nvPr/>
            </p:nvGrpSpPr>
            <p:grpSpPr>
              <a:xfrm>
                <a:off x="8558254" y="296958"/>
                <a:ext cx="192516" cy="227716"/>
                <a:chOff x="1824250" y="1008625"/>
                <a:chExt cx="144250" cy="170625"/>
              </a:xfrm>
            </p:grpSpPr>
            <p:sp>
              <p:nvSpPr>
                <p:cNvPr id="1216" name="Google Shape;1216;p32"/>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32"/>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8" name="Google Shape;1218;p32"/>
              <p:cNvGrpSpPr/>
              <p:nvPr/>
            </p:nvGrpSpPr>
            <p:grpSpPr>
              <a:xfrm>
                <a:off x="7893963" y="4404297"/>
                <a:ext cx="288484" cy="322665"/>
                <a:chOff x="4791500" y="4541438"/>
                <a:chExt cx="163225" cy="182575"/>
              </a:xfrm>
            </p:grpSpPr>
            <p:sp>
              <p:nvSpPr>
                <p:cNvPr id="1219" name="Google Shape;1219;p32"/>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32"/>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221" name="Google Shape;1221;p32"/>
          <p:cNvGrpSpPr/>
          <p:nvPr/>
        </p:nvGrpSpPr>
        <p:grpSpPr>
          <a:xfrm>
            <a:off x="803352" y="3183199"/>
            <a:ext cx="7537296" cy="1037236"/>
            <a:chOff x="636387" y="3183199"/>
            <a:chExt cx="7537296" cy="1037236"/>
          </a:xfrm>
        </p:grpSpPr>
        <p:grpSp>
          <p:nvGrpSpPr>
            <p:cNvPr id="1222" name="Google Shape;1222;p32"/>
            <p:cNvGrpSpPr/>
            <p:nvPr/>
          </p:nvGrpSpPr>
          <p:grpSpPr>
            <a:xfrm>
              <a:off x="636387" y="3183199"/>
              <a:ext cx="1462503" cy="365574"/>
              <a:chOff x="4799563" y="3633069"/>
              <a:chExt cx="1244577" cy="311100"/>
            </a:xfrm>
          </p:grpSpPr>
          <p:sp>
            <p:nvSpPr>
              <p:cNvPr id="1223" name="Google Shape;1223;p32"/>
              <p:cNvSpPr/>
              <p:nvPr/>
            </p:nvSpPr>
            <p:spPr>
              <a:xfrm>
                <a:off x="5733040" y="3633069"/>
                <a:ext cx="311100" cy="3111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P</a:t>
                </a:r>
                <a:endParaRPr sz="1600">
                  <a:solidFill>
                    <a:srgbClr val="524A83"/>
                  </a:solidFill>
                  <a:latin typeface="Londrina Solid"/>
                  <a:ea typeface="Londrina Solid"/>
                  <a:cs typeface="Londrina Solid"/>
                  <a:sym typeface="Londrina Solid"/>
                </a:endParaRPr>
              </a:p>
            </p:txBody>
          </p:sp>
          <p:sp>
            <p:nvSpPr>
              <p:cNvPr id="1224" name="Google Shape;1224;p32"/>
              <p:cNvSpPr/>
              <p:nvPr/>
            </p:nvSpPr>
            <p:spPr>
              <a:xfrm>
                <a:off x="5421881" y="3633069"/>
                <a:ext cx="311100" cy="3111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I</a:t>
                </a:r>
                <a:endParaRPr sz="1600">
                  <a:solidFill>
                    <a:srgbClr val="524A83"/>
                  </a:solidFill>
                  <a:latin typeface="Londrina Solid"/>
                  <a:ea typeface="Londrina Solid"/>
                  <a:cs typeface="Londrina Solid"/>
                  <a:sym typeface="Londrina Solid"/>
                </a:endParaRPr>
              </a:p>
            </p:txBody>
          </p:sp>
          <p:sp>
            <p:nvSpPr>
              <p:cNvPr id="1225" name="Google Shape;1225;p32"/>
              <p:cNvSpPr/>
              <p:nvPr/>
            </p:nvSpPr>
            <p:spPr>
              <a:xfrm>
                <a:off x="5110722" y="3633069"/>
                <a:ext cx="311100" cy="3111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a:t>
                </a:r>
                <a:endParaRPr sz="1600">
                  <a:solidFill>
                    <a:srgbClr val="524A83"/>
                  </a:solidFill>
                  <a:latin typeface="Londrina Solid"/>
                  <a:ea typeface="Londrina Solid"/>
                  <a:cs typeface="Londrina Solid"/>
                  <a:sym typeface="Londrina Solid"/>
                </a:endParaRPr>
              </a:p>
            </p:txBody>
          </p:sp>
          <p:sp>
            <p:nvSpPr>
              <p:cNvPr id="1226" name="Google Shape;1226;p32"/>
              <p:cNvSpPr/>
              <p:nvPr/>
            </p:nvSpPr>
            <p:spPr>
              <a:xfrm>
                <a:off x="4799563" y="3633069"/>
                <a:ext cx="311100" cy="3111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a:t>
                </a:r>
                <a:endParaRPr sz="1600">
                  <a:solidFill>
                    <a:srgbClr val="524A83"/>
                  </a:solidFill>
                  <a:latin typeface="Londrina Solid"/>
                  <a:ea typeface="Londrina Solid"/>
                  <a:cs typeface="Londrina Solid"/>
                  <a:sym typeface="Londrina Solid"/>
                </a:endParaRPr>
              </a:p>
            </p:txBody>
          </p:sp>
        </p:grpSp>
        <p:grpSp>
          <p:nvGrpSpPr>
            <p:cNvPr id="1227" name="Google Shape;1227;p32"/>
            <p:cNvGrpSpPr/>
            <p:nvPr/>
          </p:nvGrpSpPr>
          <p:grpSpPr>
            <a:xfrm>
              <a:off x="2661312" y="3183199"/>
              <a:ext cx="1096860" cy="365574"/>
              <a:chOff x="4799563" y="3633069"/>
              <a:chExt cx="933418" cy="311100"/>
            </a:xfrm>
          </p:grpSpPr>
          <p:sp>
            <p:nvSpPr>
              <p:cNvPr id="1228" name="Google Shape;1228;p32"/>
              <p:cNvSpPr/>
              <p:nvPr/>
            </p:nvSpPr>
            <p:spPr>
              <a:xfrm>
                <a:off x="5421881" y="3633069"/>
                <a:ext cx="311100" cy="311100"/>
              </a:xfrm>
              <a:prstGeom prst="rect">
                <a:avLst/>
              </a:prstGeom>
              <a:solidFill>
                <a:schemeClr val="accent1"/>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29" name="Google Shape;1229;p32"/>
              <p:cNvSpPr/>
              <p:nvPr/>
            </p:nvSpPr>
            <p:spPr>
              <a:xfrm>
                <a:off x="5110722" y="3633069"/>
                <a:ext cx="311100" cy="311100"/>
              </a:xfrm>
              <a:prstGeom prst="rect">
                <a:avLst/>
              </a:prstGeom>
              <a:solidFill>
                <a:schemeClr val="accent1"/>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30" name="Google Shape;1230;p32"/>
              <p:cNvSpPr/>
              <p:nvPr/>
            </p:nvSpPr>
            <p:spPr>
              <a:xfrm>
                <a:off x="4799563" y="3633069"/>
                <a:ext cx="311100" cy="311100"/>
              </a:xfrm>
              <a:prstGeom prst="rect">
                <a:avLst/>
              </a:prstGeom>
              <a:solidFill>
                <a:schemeClr val="accent1"/>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nvGrpSpPr>
            <p:cNvPr id="1231" name="Google Shape;1231;p32"/>
            <p:cNvGrpSpPr/>
            <p:nvPr/>
          </p:nvGrpSpPr>
          <p:grpSpPr>
            <a:xfrm>
              <a:off x="4320594" y="3183199"/>
              <a:ext cx="1462503" cy="365574"/>
              <a:chOff x="4799563" y="3633069"/>
              <a:chExt cx="1244577" cy="311100"/>
            </a:xfrm>
          </p:grpSpPr>
          <p:sp>
            <p:nvSpPr>
              <p:cNvPr id="1232" name="Google Shape;1232;p32"/>
              <p:cNvSpPr/>
              <p:nvPr/>
            </p:nvSpPr>
            <p:spPr>
              <a:xfrm>
                <a:off x="5733040" y="3633069"/>
                <a:ext cx="311100" cy="3111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33" name="Google Shape;1233;p32"/>
              <p:cNvSpPr/>
              <p:nvPr/>
            </p:nvSpPr>
            <p:spPr>
              <a:xfrm>
                <a:off x="5421881" y="3633069"/>
                <a:ext cx="311100" cy="3111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34" name="Google Shape;1234;p32"/>
              <p:cNvSpPr/>
              <p:nvPr/>
            </p:nvSpPr>
            <p:spPr>
              <a:xfrm>
                <a:off x="5110722" y="3633069"/>
                <a:ext cx="311100" cy="3111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35" name="Google Shape;1235;p32"/>
              <p:cNvSpPr/>
              <p:nvPr/>
            </p:nvSpPr>
            <p:spPr>
              <a:xfrm>
                <a:off x="4799563" y="3633069"/>
                <a:ext cx="311100" cy="3111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nvGrpSpPr>
            <p:cNvPr id="1236" name="Google Shape;1236;p32"/>
            <p:cNvGrpSpPr/>
            <p:nvPr/>
          </p:nvGrpSpPr>
          <p:grpSpPr>
            <a:xfrm>
              <a:off x="6711162" y="3183199"/>
              <a:ext cx="1462503" cy="365574"/>
              <a:chOff x="4799563" y="3633069"/>
              <a:chExt cx="1244577" cy="311100"/>
            </a:xfrm>
          </p:grpSpPr>
          <p:sp>
            <p:nvSpPr>
              <p:cNvPr id="1237" name="Google Shape;1237;p32"/>
              <p:cNvSpPr/>
              <p:nvPr/>
            </p:nvSpPr>
            <p:spPr>
              <a:xfrm>
                <a:off x="5733040" y="3633069"/>
                <a:ext cx="311100" cy="311100"/>
              </a:xfrm>
              <a:prstGeom prst="rect">
                <a:avLst/>
              </a:prstGeom>
              <a:solidFill>
                <a:schemeClr val="accen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38" name="Google Shape;1238;p32"/>
              <p:cNvSpPr/>
              <p:nvPr/>
            </p:nvSpPr>
            <p:spPr>
              <a:xfrm>
                <a:off x="5421881" y="3633069"/>
                <a:ext cx="311100" cy="311100"/>
              </a:xfrm>
              <a:prstGeom prst="rect">
                <a:avLst/>
              </a:prstGeom>
              <a:solidFill>
                <a:schemeClr val="accen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39" name="Google Shape;1239;p32"/>
              <p:cNvSpPr/>
              <p:nvPr/>
            </p:nvSpPr>
            <p:spPr>
              <a:xfrm>
                <a:off x="5110722" y="3633069"/>
                <a:ext cx="311100" cy="311100"/>
              </a:xfrm>
              <a:prstGeom prst="rect">
                <a:avLst/>
              </a:prstGeom>
              <a:solidFill>
                <a:schemeClr val="accen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40" name="Google Shape;1240;p32"/>
              <p:cNvSpPr/>
              <p:nvPr/>
            </p:nvSpPr>
            <p:spPr>
              <a:xfrm>
                <a:off x="4799563" y="3633069"/>
                <a:ext cx="311100" cy="311100"/>
              </a:xfrm>
              <a:prstGeom prst="rect">
                <a:avLst/>
              </a:prstGeom>
              <a:solidFill>
                <a:schemeClr val="accen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nvGrpSpPr>
            <p:cNvPr id="1241" name="Google Shape;1241;p32"/>
            <p:cNvGrpSpPr/>
            <p:nvPr/>
          </p:nvGrpSpPr>
          <p:grpSpPr>
            <a:xfrm>
              <a:off x="2539437" y="3854862"/>
              <a:ext cx="1462503" cy="365574"/>
              <a:chOff x="4799563" y="3633069"/>
              <a:chExt cx="1244577" cy="311100"/>
            </a:xfrm>
          </p:grpSpPr>
          <p:sp>
            <p:nvSpPr>
              <p:cNvPr id="1242" name="Google Shape;1242;p32"/>
              <p:cNvSpPr/>
              <p:nvPr/>
            </p:nvSpPr>
            <p:spPr>
              <a:xfrm>
                <a:off x="5733040" y="3633069"/>
                <a:ext cx="311100" cy="311100"/>
              </a:xfrm>
              <a:prstGeom prst="rect">
                <a:avLst/>
              </a:prstGeom>
              <a:solidFill>
                <a:schemeClr val="accent5"/>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43" name="Google Shape;1243;p32"/>
              <p:cNvSpPr/>
              <p:nvPr/>
            </p:nvSpPr>
            <p:spPr>
              <a:xfrm>
                <a:off x="5421881" y="3633069"/>
                <a:ext cx="311100" cy="311100"/>
              </a:xfrm>
              <a:prstGeom prst="rect">
                <a:avLst/>
              </a:prstGeom>
              <a:solidFill>
                <a:schemeClr val="accent5"/>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44" name="Google Shape;1244;p32"/>
              <p:cNvSpPr/>
              <p:nvPr/>
            </p:nvSpPr>
            <p:spPr>
              <a:xfrm>
                <a:off x="5110722" y="3633069"/>
                <a:ext cx="311100" cy="311100"/>
              </a:xfrm>
              <a:prstGeom prst="rect">
                <a:avLst/>
              </a:prstGeom>
              <a:solidFill>
                <a:schemeClr val="accent5"/>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45" name="Google Shape;1245;p32"/>
              <p:cNvSpPr/>
              <p:nvPr/>
            </p:nvSpPr>
            <p:spPr>
              <a:xfrm>
                <a:off x="4799563" y="3633069"/>
                <a:ext cx="311100" cy="311100"/>
              </a:xfrm>
              <a:prstGeom prst="rect">
                <a:avLst/>
              </a:prstGeom>
              <a:solidFill>
                <a:schemeClr val="accent5"/>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nvGrpSpPr>
            <p:cNvPr id="1246" name="Google Shape;1246;p32"/>
            <p:cNvGrpSpPr/>
            <p:nvPr/>
          </p:nvGrpSpPr>
          <p:grpSpPr>
            <a:xfrm>
              <a:off x="4808130" y="3854862"/>
              <a:ext cx="731217" cy="365574"/>
              <a:chOff x="4799563" y="3633069"/>
              <a:chExt cx="622259" cy="311100"/>
            </a:xfrm>
          </p:grpSpPr>
          <p:sp>
            <p:nvSpPr>
              <p:cNvPr id="1247" name="Google Shape;1247;p32"/>
              <p:cNvSpPr/>
              <p:nvPr/>
            </p:nvSpPr>
            <p:spPr>
              <a:xfrm>
                <a:off x="5110722" y="3633069"/>
                <a:ext cx="311100" cy="311100"/>
              </a:xfrm>
              <a:prstGeom prst="rect">
                <a:avLst/>
              </a:prstGeom>
              <a:solidFill>
                <a:schemeClr val="dk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48" name="Google Shape;1248;p32"/>
              <p:cNvSpPr/>
              <p:nvPr/>
            </p:nvSpPr>
            <p:spPr>
              <a:xfrm>
                <a:off x="4799563" y="3633069"/>
                <a:ext cx="311100" cy="311100"/>
              </a:xfrm>
              <a:prstGeom prst="rect">
                <a:avLst/>
              </a:prstGeom>
              <a:solidFill>
                <a:schemeClr val="dk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nvGrpSpPr>
            <p:cNvPr id="1249" name="Google Shape;1249;p32"/>
            <p:cNvGrpSpPr/>
            <p:nvPr/>
          </p:nvGrpSpPr>
          <p:grpSpPr>
            <a:xfrm>
              <a:off x="6345537" y="3854862"/>
              <a:ext cx="1828146" cy="365574"/>
              <a:chOff x="4799563" y="3633069"/>
              <a:chExt cx="1555736" cy="311100"/>
            </a:xfrm>
          </p:grpSpPr>
          <p:sp>
            <p:nvSpPr>
              <p:cNvPr id="1250" name="Google Shape;1250;p32"/>
              <p:cNvSpPr/>
              <p:nvPr/>
            </p:nvSpPr>
            <p:spPr>
              <a:xfrm>
                <a:off x="5733040" y="3633069"/>
                <a:ext cx="311100" cy="311100"/>
              </a:xfrm>
              <a:prstGeom prst="rect">
                <a:avLst/>
              </a:prstGeom>
              <a:solidFill>
                <a:schemeClr val="accent3"/>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51" name="Google Shape;1251;p32"/>
              <p:cNvSpPr/>
              <p:nvPr/>
            </p:nvSpPr>
            <p:spPr>
              <a:xfrm>
                <a:off x="6044199" y="3633069"/>
                <a:ext cx="311100" cy="311100"/>
              </a:xfrm>
              <a:prstGeom prst="rect">
                <a:avLst/>
              </a:prstGeom>
              <a:solidFill>
                <a:schemeClr val="accent3"/>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52" name="Google Shape;1252;p32"/>
              <p:cNvSpPr/>
              <p:nvPr/>
            </p:nvSpPr>
            <p:spPr>
              <a:xfrm>
                <a:off x="5421881" y="3633069"/>
                <a:ext cx="311100" cy="311100"/>
              </a:xfrm>
              <a:prstGeom prst="rect">
                <a:avLst/>
              </a:prstGeom>
              <a:solidFill>
                <a:schemeClr val="accent3"/>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53" name="Google Shape;1253;p32"/>
              <p:cNvSpPr/>
              <p:nvPr/>
            </p:nvSpPr>
            <p:spPr>
              <a:xfrm>
                <a:off x="5110722" y="3633069"/>
                <a:ext cx="311100" cy="311100"/>
              </a:xfrm>
              <a:prstGeom prst="rect">
                <a:avLst/>
              </a:prstGeom>
              <a:solidFill>
                <a:schemeClr val="accent3"/>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54" name="Google Shape;1254;p32"/>
              <p:cNvSpPr/>
              <p:nvPr/>
            </p:nvSpPr>
            <p:spPr>
              <a:xfrm>
                <a:off x="4799563" y="3633069"/>
                <a:ext cx="311100" cy="311100"/>
              </a:xfrm>
              <a:prstGeom prst="rect">
                <a:avLst/>
              </a:prstGeom>
              <a:solidFill>
                <a:schemeClr val="accent3"/>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nvGrpSpPr>
            <p:cNvPr id="1255" name="Google Shape;1255;p32"/>
            <p:cNvGrpSpPr/>
            <p:nvPr/>
          </p:nvGrpSpPr>
          <p:grpSpPr>
            <a:xfrm>
              <a:off x="636387" y="3854862"/>
              <a:ext cx="1096860" cy="365574"/>
              <a:chOff x="4799563" y="3633069"/>
              <a:chExt cx="933418" cy="311100"/>
            </a:xfrm>
          </p:grpSpPr>
          <p:sp>
            <p:nvSpPr>
              <p:cNvPr id="1256" name="Google Shape;1256;p32"/>
              <p:cNvSpPr/>
              <p:nvPr/>
            </p:nvSpPr>
            <p:spPr>
              <a:xfrm>
                <a:off x="5421881" y="3633069"/>
                <a:ext cx="311100" cy="3111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57" name="Google Shape;1257;p32"/>
              <p:cNvSpPr/>
              <p:nvPr/>
            </p:nvSpPr>
            <p:spPr>
              <a:xfrm>
                <a:off x="4799563" y="3633069"/>
                <a:ext cx="311100" cy="3111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258" name="Google Shape;1258;p32"/>
              <p:cNvSpPr/>
              <p:nvPr/>
            </p:nvSpPr>
            <p:spPr>
              <a:xfrm>
                <a:off x="5110722" y="3633069"/>
                <a:ext cx="311100" cy="3111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33"/>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264" name="Google Shape;1264;p33"/>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words for each of the following semantic fields </a:t>
            </a:r>
            <a:endParaRPr b="1" sz="1600">
              <a:solidFill>
                <a:srgbClr val="524A83"/>
              </a:solidFill>
              <a:latin typeface="Barlow"/>
              <a:ea typeface="Barlow"/>
              <a:cs typeface="Barlow"/>
              <a:sym typeface="Barlow"/>
            </a:endParaRPr>
          </a:p>
        </p:txBody>
      </p:sp>
      <p:grpSp>
        <p:nvGrpSpPr>
          <p:cNvPr id="1265" name="Google Shape;1265;p33"/>
          <p:cNvGrpSpPr/>
          <p:nvPr/>
        </p:nvGrpSpPr>
        <p:grpSpPr>
          <a:xfrm>
            <a:off x="4630363" y="1783625"/>
            <a:ext cx="3024900" cy="1395600"/>
            <a:chOff x="923400" y="1928325"/>
            <a:chExt cx="3024900" cy="1395600"/>
          </a:xfrm>
        </p:grpSpPr>
        <p:sp>
          <p:nvSpPr>
            <p:cNvPr id="1266" name="Google Shape;1266;p33"/>
            <p:cNvSpPr/>
            <p:nvPr/>
          </p:nvSpPr>
          <p:spPr>
            <a:xfrm>
              <a:off x="923400" y="1928325"/>
              <a:ext cx="3024900" cy="13932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7" name="Google Shape;1267;p33"/>
            <p:cNvGrpSpPr/>
            <p:nvPr/>
          </p:nvGrpSpPr>
          <p:grpSpPr>
            <a:xfrm>
              <a:off x="1086457" y="1928325"/>
              <a:ext cx="2861720" cy="1395600"/>
              <a:chOff x="1086457" y="1928325"/>
              <a:chExt cx="2861720" cy="1395600"/>
            </a:xfrm>
          </p:grpSpPr>
          <p:sp>
            <p:nvSpPr>
              <p:cNvPr id="1268" name="Google Shape;1268;p33"/>
              <p:cNvSpPr/>
              <p:nvPr/>
            </p:nvSpPr>
            <p:spPr>
              <a:xfrm>
                <a:off x="1086457" y="212890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3"/>
              <p:cNvSpPr/>
              <p:nvPr/>
            </p:nvSpPr>
            <p:spPr>
              <a:xfrm>
                <a:off x="1086457" y="255073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3"/>
              <p:cNvSpPr/>
              <p:nvPr/>
            </p:nvSpPr>
            <p:spPr>
              <a:xfrm>
                <a:off x="1086457" y="297256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1" name="Google Shape;1271;p33"/>
              <p:cNvGrpSpPr/>
              <p:nvPr/>
            </p:nvGrpSpPr>
            <p:grpSpPr>
              <a:xfrm>
                <a:off x="1366677" y="2204288"/>
                <a:ext cx="2581500" cy="843675"/>
                <a:chOff x="1366677" y="2204288"/>
                <a:chExt cx="2581500" cy="843675"/>
              </a:xfrm>
            </p:grpSpPr>
            <p:cxnSp>
              <p:nvCxnSpPr>
                <p:cNvPr id="1272" name="Google Shape;1272;p3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273" name="Google Shape;1273;p3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274" name="Google Shape;1274;p33"/>
                <p:cNvCxnSpPr/>
                <p:nvPr/>
              </p:nvCxnSpPr>
              <p:spPr>
                <a:xfrm>
                  <a:off x="1366677" y="276673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275" name="Google Shape;1275;p33"/>
                <p:cNvCxnSpPr/>
                <p:nvPr/>
              </p:nvCxnSpPr>
              <p:spPr>
                <a:xfrm>
                  <a:off x="1366677" y="3047963"/>
                  <a:ext cx="2581500" cy="0"/>
                </a:xfrm>
                <a:prstGeom prst="straightConnector1">
                  <a:avLst/>
                </a:prstGeom>
                <a:noFill/>
                <a:ln cap="flat" cmpd="sng" w="9525">
                  <a:solidFill>
                    <a:srgbClr val="ECECEC"/>
                  </a:solidFill>
                  <a:prstDash val="solid"/>
                  <a:round/>
                  <a:headEnd len="med" w="med" type="none"/>
                  <a:tailEnd len="med" w="med" type="none"/>
                </a:ln>
              </p:spPr>
            </p:cxnSp>
          </p:grpSp>
          <p:cxnSp>
            <p:nvCxnSpPr>
              <p:cNvPr id="1276" name="Google Shape;1276;p33"/>
              <p:cNvCxnSpPr/>
              <p:nvPr/>
            </p:nvCxnSpPr>
            <p:spPr>
              <a:xfrm>
                <a:off x="1366685" y="1928325"/>
                <a:ext cx="0" cy="1395600"/>
              </a:xfrm>
              <a:prstGeom prst="straightConnector1">
                <a:avLst/>
              </a:prstGeom>
              <a:noFill/>
              <a:ln cap="flat" cmpd="sng" w="9525">
                <a:solidFill>
                  <a:srgbClr val="FB6783"/>
                </a:solidFill>
                <a:prstDash val="solid"/>
                <a:round/>
                <a:headEnd len="med" w="med" type="none"/>
                <a:tailEnd len="med" w="med" type="none"/>
              </a:ln>
            </p:spPr>
          </p:cxnSp>
        </p:grpSp>
      </p:grpSp>
      <p:grpSp>
        <p:nvGrpSpPr>
          <p:cNvPr id="1277" name="Google Shape;1277;p33"/>
          <p:cNvGrpSpPr/>
          <p:nvPr/>
        </p:nvGrpSpPr>
        <p:grpSpPr>
          <a:xfrm>
            <a:off x="5073125" y="1818500"/>
            <a:ext cx="2434050" cy="1209850"/>
            <a:chOff x="5073125" y="1818500"/>
            <a:chExt cx="2434050" cy="1209850"/>
          </a:xfrm>
        </p:grpSpPr>
        <p:sp>
          <p:nvSpPr>
            <p:cNvPr id="1278" name="Google Shape;1278;p33"/>
            <p:cNvSpPr txBox="1"/>
            <p:nvPr/>
          </p:nvSpPr>
          <p:spPr>
            <a:xfrm>
              <a:off x="5073125" y="1818500"/>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SEASONS</a:t>
              </a:r>
              <a:endParaRPr sz="1600">
                <a:solidFill>
                  <a:srgbClr val="524A83"/>
                </a:solidFill>
                <a:latin typeface="Barlow"/>
                <a:ea typeface="Barlow"/>
                <a:cs typeface="Barlow"/>
                <a:sym typeface="Barlow"/>
              </a:endParaRPr>
            </a:p>
          </p:txBody>
        </p:sp>
        <p:sp>
          <p:nvSpPr>
            <p:cNvPr id="1279" name="Google Shape;1279;p33"/>
            <p:cNvSpPr txBox="1"/>
            <p:nvPr/>
          </p:nvSpPr>
          <p:spPr>
            <a:xfrm>
              <a:off x="5074175" y="2064750"/>
              <a:ext cx="2433000" cy="963600"/>
            </a:xfrm>
            <a:prstGeom prst="rect">
              <a:avLst/>
            </a:prstGeom>
            <a:noFill/>
            <a:ln>
              <a:noFill/>
            </a:ln>
          </p:spPr>
          <p:txBody>
            <a:bodyPr anchorCtr="0" anchor="t" bIns="0" lIns="91425" spcFirstLastPara="1" rIns="91425" wrap="square" tIns="91425">
              <a:noAutofit/>
            </a:bodyPr>
            <a:lstStyle/>
            <a:p>
              <a:pPr indent="-180340" lvl="0" marL="182880" rtl="0" algn="l">
                <a:lnSpc>
                  <a:spcPct val="100000"/>
                </a:lnSpc>
                <a:spcBef>
                  <a:spcPts val="0"/>
                </a:spcBef>
                <a:spcAft>
                  <a:spcPts val="0"/>
                </a:spcAft>
                <a:buClr>
                  <a:srgbClr val="524A83"/>
                </a:buClr>
                <a:buSzPts val="1400"/>
                <a:buFont typeface="Barlow"/>
                <a:buChar char="●"/>
              </a:pPr>
              <a:r>
                <a:rPr lang="en">
                  <a:solidFill>
                    <a:srgbClr val="524A83"/>
                  </a:solidFill>
                  <a:latin typeface="Barlow"/>
                  <a:ea typeface="Barlow"/>
                  <a:cs typeface="Barlow"/>
                  <a:sym typeface="Barlow"/>
                </a:rPr>
                <a:t>Winter</a:t>
              </a:r>
              <a:endParaRPr>
                <a:solidFill>
                  <a:srgbClr val="524A83"/>
                </a:solidFill>
                <a:latin typeface="Barlow"/>
                <a:ea typeface="Barlow"/>
                <a:cs typeface="Barlow"/>
                <a:sym typeface="Barlow"/>
              </a:endParaRPr>
            </a:p>
          </p:txBody>
        </p:sp>
      </p:grpSp>
      <p:grpSp>
        <p:nvGrpSpPr>
          <p:cNvPr id="1280" name="Google Shape;1280;p33"/>
          <p:cNvGrpSpPr/>
          <p:nvPr/>
        </p:nvGrpSpPr>
        <p:grpSpPr>
          <a:xfrm>
            <a:off x="1487838" y="3301150"/>
            <a:ext cx="3024900" cy="1395600"/>
            <a:chOff x="923400" y="1928325"/>
            <a:chExt cx="3024900" cy="1395600"/>
          </a:xfrm>
        </p:grpSpPr>
        <p:sp>
          <p:nvSpPr>
            <p:cNvPr id="1281" name="Google Shape;1281;p33"/>
            <p:cNvSpPr/>
            <p:nvPr/>
          </p:nvSpPr>
          <p:spPr>
            <a:xfrm>
              <a:off x="923400" y="1928325"/>
              <a:ext cx="3024900" cy="13932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2" name="Google Shape;1282;p33"/>
            <p:cNvGrpSpPr/>
            <p:nvPr/>
          </p:nvGrpSpPr>
          <p:grpSpPr>
            <a:xfrm>
              <a:off x="1086457" y="1928325"/>
              <a:ext cx="2861720" cy="1395600"/>
              <a:chOff x="1086457" y="1928325"/>
              <a:chExt cx="2861720" cy="1395600"/>
            </a:xfrm>
          </p:grpSpPr>
          <p:sp>
            <p:nvSpPr>
              <p:cNvPr id="1283" name="Google Shape;1283;p33"/>
              <p:cNvSpPr/>
              <p:nvPr/>
            </p:nvSpPr>
            <p:spPr>
              <a:xfrm>
                <a:off x="1086457" y="212890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3"/>
              <p:cNvSpPr/>
              <p:nvPr/>
            </p:nvSpPr>
            <p:spPr>
              <a:xfrm>
                <a:off x="1086457" y="255073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3"/>
              <p:cNvSpPr/>
              <p:nvPr/>
            </p:nvSpPr>
            <p:spPr>
              <a:xfrm>
                <a:off x="1086457" y="297256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6" name="Google Shape;1286;p33"/>
              <p:cNvGrpSpPr/>
              <p:nvPr/>
            </p:nvGrpSpPr>
            <p:grpSpPr>
              <a:xfrm>
                <a:off x="1366677" y="2204288"/>
                <a:ext cx="2581500" cy="843675"/>
                <a:chOff x="1366677" y="2204288"/>
                <a:chExt cx="2581500" cy="843675"/>
              </a:xfrm>
            </p:grpSpPr>
            <p:cxnSp>
              <p:nvCxnSpPr>
                <p:cNvPr id="1287" name="Google Shape;1287;p3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288" name="Google Shape;1288;p3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289" name="Google Shape;1289;p33"/>
                <p:cNvCxnSpPr/>
                <p:nvPr/>
              </p:nvCxnSpPr>
              <p:spPr>
                <a:xfrm>
                  <a:off x="1366677" y="276673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290" name="Google Shape;1290;p33"/>
                <p:cNvCxnSpPr/>
                <p:nvPr/>
              </p:nvCxnSpPr>
              <p:spPr>
                <a:xfrm>
                  <a:off x="1366677" y="3047963"/>
                  <a:ext cx="2581500" cy="0"/>
                </a:xfrm>
                <a:prstGeom prst="straightConnector1">
                  <a:avLst/>
                </a:prstGeom>
                <a:noFill/>
                <a:ln cap="flat" cmpd="sng" w="9525">
                  <a:solidFill>
                    <a:srgbClr val="ECECEC"/>
                  </a:solidFill>
                  <a:prstDash val="solid"/>
                  <a:round/>
                  <a:headEnd len="med" w="med" type="none"/>
                  <a:tailEnd len="med" w="med" type="none"/>
                </a:ln>
              </p:spPr>
            </p:cxnSp>
          </p:grpSp>
          <p:cxnSp>
            <p:nvCxnSpPr>
              <p:cNvPr id="1291" name="Google Shape;1291;p33"/>
              <p:cNvCxnSpPr/>
              <p:nvPr/>
            </p:nvCxnSpPr>
            <p:spPr>
              <a:xfrm>
                <a:off x="1366685" y="1928325"/>
                <a:ext cx="0" cy="1395600"/>
              </a:xfrm>
              <a:prstGeom prst="straightConnector1">
                <a:avLst/>
              </a:prstGeom>
              <a:noFill/>
              <a:ln cap="flat" cmpd="sng" w="9525">
                <a:solidFill>
                  <a:srgbClr val="FB6783"/>
                </a:solidFill>
                <a:prstDash val="solid"/>
                <a:round/>
                <a:headEnd len="med" w="med" type="none"/>
                <a:tailEnd len="med" w="med" type="none"/>
              </a:ln>
            </p:spPr>
          </p:cxnSp>
        </p:grpSp>
      </p:grpSp>
      <p:grpSp>
        <p:nvGrpSpPr>
          <p:cNvPr id="1292" name="Google Shape;1292;p33"/>
          <p:cNvGrpSpPr/>
          <p:nvPr/>
        </p:nvGrpSpPr>
        <p:grpSpPr>
          <a:xfrm>
            <a:off x="1930625" y="3339700"/>
            <a:ext cx="2434050" cy="1209850"/>
            <a:chOff x="1930625" y="3339700"/>
            <a:chExt cx="2434050" cy="1209850"/>
          </a:xfrm>
        </p:grpSpPr>
        <p:sp>
          <p:nvSpPr>
            <p:cNvPr id="1293" name="Google Shape;1293;p33"/>
            <p:cNvSpPr txBox="1"/>
            <p:nvPr/>
          </p:nvSpPr>
          <p:spPr>
            <a:xfrm>
              <a:off x="1930625" y="3339700"/>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HOUSEHOLD ITEMS</a:t>
              </a:r>
              <a:endParaRPr sz="1600">
                <a:solidFill>
                  <a:srgbClr val="524A83"/>
                </a:solidFill>
                <a:latin typeface="Barlow"/>
                <a:ea typeface="Barlow"/>
                <a:cs typeface="Barlow"/>
                <a:sym typeface="Barlow"/>
              </a:endParaRPr>
            </a:p>
          </p:txBody>
        </p:sp>
        <p:sp>
          <p:nvSpPr>
            <p:cNvPr id="1294" name="Google Shape;1294;p33"/>
            <p:cNvSpPr txBox="1"/>
            <p:nvPr/>
          </p:nvSpPr>
          <p:spPr>
            <a:xfrm>
              <a:off x="1931675" y="3585950"/>
              <a:ext cx="2433000" cy="963600"/>
            </a:xfrm>
            <a:prstGeom prst="rect">
              <a:avLst/>
            </a:prstGeom>
            <a:noFill/>
            <a:ln>
              <a:noFill/>
            </a:ln>
          </p:spPr>
          <p:txBody>
            <a:bodyPr anchorCtr="0" anchor="t" bIns="0" lIns="91425" spcFirstLastPara="1" rIns="91425" wrap="square" tIns="91425">
              <a:noAutofit/>
            </a:bodyPr>
            <a:lstStyle/>
            <a:p>
              <a:pPr indent="-180340" lvl="0" marL="182880" rtl="0" algn="l">
                <a:lnSpc>
                  <a:spcPct val="100000"/>
                </a:lnSpc>
                <a:spcBef>
                  <a:spcPts val="0"/>
                </a:spcBef>
                <a:spcAft>
                  <a:spcPts val="0"/>
                </a:spcAft>
                <a:buClr>
                  <a:srgbClr val="524A83"/>
                </a:buClr>
                <a:buSzPts val="1400"/>
                <a:buFont typeface="Barlow"/>
                <a:buChar char="●"/>
              </a:pPr>
              <a:r>
                <a:rPr lang="en">
                  <a:solidFill>
                    <a:srgbClr val="524A83"/>
                  </a:solidFill>
                  <a:latin typeface="Barlow"/>
                  <a:ea typeface="Barlow"/>
                  <a:cs typeface="Barlow"/>
                  <a:sym typeface="Barlow"/>
                </a:rPr>
                <a:t>Fridge</a:t>
              </a:r>
              <a:endParaRPr>
                <a:solidFill>
                  <a:srgbClr val="524A83"/>
                </a:solidFill>
                <a:latin typeface="Barlow"/>
                <a:ea typeface="Barlow"/>
                <a:cs typeface="Barlow"/>
                <a:sym typeface="Barlow"/>
              </a:endParaRPr>
            </a:p>
          </p:txBody>
        </p:sp>
      </p:grpSp>
      <p:grpSp>
        <p:nvGrpSpPr>
          <p:cNvPr id="1295" name="Google Shape;1295;p33"/>
          <p:cNvGrpSpPr/>
          <p:nvPr/>
        </p:nvGrpSpPr>
        <p:grpSpPr>
          <a:xfrm>
            <a:off x="4630363" y="3301150"/>
            <a:ext cx="3024900" cy="1395600"/>
            <a:chOff x="923400" y="1928325"/>
            <a:chExt cx="3024900" cy="1395600"/>
          </a:xfrm>
        </p:grpSpPr>
        <p:sp>
          <p:nvSpPr>
            <p:cNvPr id="1296" name="Google Shape;1296;p33"/>
            <p:cNvSpPr/>
            <p:nvPr/>
          </p:nvSpPr>
          <p:spPr>
            <a:xfrm>
              <a:off x="923400" y="1928325"/>
              <a:ext cx="3024900" cy="13932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7" name="Google Shape;1297;p33"/>
            <p:cNvGrpSpPr/>
            <p:nvPr/>
          </p:nvGrpSpPr>
          <p:grpSpPr>
            <a:xfrm>
              <a:off x="1086457" y="1928325"/>
              <a:ext cx="2861720" cy="1395600"/>
              <a:chOff x="1086457" y="1928325"/>
              <a:chExt cx="2861720" cy="1395600"/>
            </a:xfrm>
          </p:grpSpPr>
          <p:sp>
            <p:nvSpPr>
              <p:cNvPr id="1298" name="Google Shape;1298;p33"/>
              <p:cNvSpPr/>
              <p:nvPr/>
            </p:nvSpPr>
            <p:spPr>
              <a:xfrm>
                <a:off x="1086457" y="212890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3"/>
              <p:cNvSpPr/>
              <p:nvPr/>
            </p:nvSpPr>
            <p:spPr>
              <a:xfrm>
                <a:off x="1086457" y="255073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3"/>
              <p:cNvSpPr/>
              <p:nvPr/>
            </p:nvSpPr>
            <p:spPr>
              <a:xfrm>
                <a:off x="1086457" y="297256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1" name="Google Shape;1301;p33"/>
              <p:cNvGrpSpPr/>
              <p:nvPr/>
            </p:nvGrpSpPr>
            <p:grpSpPr>
              <a:xfrm>
                <a:off x="1366677" y="2204288"/>
                <a:ext cx="2581500" cy="843675"/>
                <a:chOff x="1366677" y="2204288"/>
                <a:chExt cx="2581500" cy="843675"/>
              </a:xfrm>
            </p:grpSpPr>
            <p:cxnSp>
              <p:nvCxnSpPr>
                <p:cNvPr id="1302" name="Google Shape;1302;p3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303" name="Google Shape;1303;p3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304" name="Google Shape;1304;p33"/>
                <p:cNvCxnSpPr/>
                <p:nvPr/>
              </p:nvCxnSpPr>
              <p:spPr>
                <a:xfrm>
                  <a:off x="1366677" y="276673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305" name="Google Shape;1305;p33"/>
                <p:cNvCxnSpPr/>
                <p:nvPr/>
              </p:nvCxnSpPr>
              <p:spPr>
                <a:xfrm>
                  <a:off x="1366677" y="3047963"/>
                  <a:ext cx="2581500" cy="0"/>
                </a:xfrm>
                <a:prstGeom prst="straightConnector1">
                  <a:avLst/>
                </a:prstGeom>
                <a:noFill/>
                <a:ln cap="flat" cmpd="sng" w="9525">
                  <a:solidFill>
                    <a:srgbClr val="ECECEC"/>
                  </a:solidFill>
                  <a:prstDash val="solid"/>
                  <a:round/>
                  <a:headEnd len="med" w="med" type="none"/>
                  <a:tailEnd len="med" w="med" type="none"/>
                </a:ln>
              </p:spPr>
            </p:cxnSp>
          </p:grpSp>
          <p:cxnSp>
            <p:nvCxnSpPr>
              <p:cNvPr id="1306" name="Google Shape;1306;p33"/>
              <p:cNvCxnSpPr/>
              <p:nvPr/>
            </p:nvCxnSpPr>
            <p:spPr>
              <a:xfrm>
                <a:off x="1366685" y="1928325"/>
                <a:ext cx="0" cy="1395600"/>
              </a:xfrm>
              <a:prstGeom prst="straightConnector1">
                <a:avLst/>
              </a:prstGeom>
              <a:noFill/>
              <a:ln cap="flat" cmpd="sng" w="9525">
                <a:solidFill>
                  <a:srgbClr val="FB6783"/>
                </a:solidFill>
                <a:prstDash val="solid"/>
                <a:round/>
                <a:headEnd len="med" w="med" type="none"/>
                <a:tailEnd len="med" w="med" type="none"/>
              </a:ln>
            </p:spPr>
          </p:cxnSp>
        </p:grpSp>
      </p:grpSp>
      <p:grpSp>
        <p:nvGrpSpPr>
          <p:cNvPr id="1307" name="Google Shape;1307;p33"/>
          <p:cNvGrpSpPr/>
          <p:nvPr/>
        </p:nvGrpSpPr>
        <p:grpSpPr>
          <a:xfrm>
            <a:off x="5073125" y="3339700"/>
            <a:ext cx="2434050" cy="1209850"/>
            <a:chOff x="5073125" y="3339700"/>
            <a:chExt cx="2434050" cy="1209850"/>
          </a:xfrm>
        </p:grpSpPr>
        <p:sp>
          <p:nvSpPr>
            <p:cNvPr id="1308" name="Google Shape;1308;p33"/>
            <p:cNvSpPr txBox="1"/>
            <p:nvPr/>
          </p:nvSpPr>
          <p:spPr>
            <a:xfrm>
              <a:off x="5073125" y="3339700"/>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PLANTS</a:t>
              </a:r>
              <a:endParaRPr sz="1600">
                <a:solidFill>
                  <a:srgbClr val="524A83"/>
                </a:solidFill>
                <a:latin typeface="Barlow"/>
                <a:ea typeface="Barlow"/>
                <a:cs typeface="Barlow"/>
                <a:sym typeface="Barlow"/>
              </a:endParaRPr>
            </a:p>
          </p:txBody>
        </p:sp>
        <p:sp>
          <p:nvSpPr>
            <p:cNvPr id="1309" name="Google Shape;1309;p33"/>
            <p:cNvSpPr txBox="1"/>
            <p:nvPr/>
          </p:nvSpPr>
          <p:spPr>
            <a:xfrm>
              <a:off x="5074175" y="3585950"/>
              <a:ext cx="2433000" cy="963600"/>
            </a:xfrm>
            <a:prstGeom prst="rect">
              <a:avLst/>
            </a:prstGeom>
            <a:noFill/>
            <a:ln>
              <a:noFill/>
            </a:ln>
          </p:spPr>
          <p:txBody>
            <a:bodyPr anchorCtr="0" anchor="t" bIns="0" lIns="91425" spcFirstLastPara="1" rIns="91425" wrap="square" tIns="91425">
              <a:noAutofit/>
            </a:bodyPr>
            <a:lstStyle/>
            <a:p>
              <a:pPr indent="-180340" lvl="0" marL="182880" rtl="0" algn="l">
                <a:lnSpc>
                  <a:spcPct val="100000"/>
                </a:lnSpc>
                <a:spcBef>
                  <a:spcPts val="0"/>
                </a:spcBef>
                <a:spcAft>
                  <a:spcPts val="0"/>
                </a:spcAft>
                <a:buClr>
                  <a:srgbClr val="524A83"/>
                </a:buClr>
                <a:buSzPts val="1400"/>
                <a:buFont typeface="Barlow"/>
                <a:buChar char="●"/>
              </a:pPr>
              <a:r>
                <a:rPr lang="en">
                  <a:solidFill>
                    <a:srgbClr val="524A83"/>
                  </a:solidFill>
                  <a:latin typeface="Barlow"/>
                  <a:ea typeface="Barlow"/>
                  <a:cs typeface="Barlow"/>
                  <a:sym typeface="Barlow"/>
                </a:rPr>
                <a:t>Aloe vera</a:t>
              </a:r>
              <a:endParaRPr>
                <a:solidFill>
                  <a:srgbClr val="524A83"/>
                </a:solidFill>
                <a:latin typeface="Barlow"/>
                <a:ea typeface="Barlow"/>
                <a:cs typeface="Barlow"/>
                <a:sym typeface="Barlow"/>
              </a:endParaRPr>
            </a:p>
          </p:txBody>
        </p:sp>
      </p:grpSp>
      <p:grpSp>
        <p:nvGrpSpPr>
          <p:cNvPr id="1310" name="Google Shape;1310;p33"/>
          <p:cNvGrpSpPr/>
          <p:nvPr/>
        </p:nvGrpSpPr>
        <p:grpSpPr>
          <a:xfrm>
            <a:off x="1487838" y="1783625"/>
            <a:ext cx="3024900" cy="1395600"/>
            <a:chOff x="923400" y="1928325"/>
            <a:chExt cx="3024900" cy="1395600"/>
          </a:xfrm>
        </p:grpSpPr>
        <p:sp>
          <p:nvSpPr>
            <p:cNvPr id="1311" name="Google Shape;1311;p33"/>
            <p:cNvSpPr/>
            <p:nvPr/>
          </p:nvSpPr>
          <p:spPr>
            <a:xfrm>
              <a:off x="923400" y="1928325"/>
              <a:ext cx="3024900" cy="13932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2" name="Google Shape;1312;p33"/>
            <p:cNvGrpSpPr/>
            <p:nvPr/>
          </p:nvGrpSpPr>
          <p:grpSpPr>
            <a:xfrm>
              <a:off x="1086457" y="1928325"/>
              <a:ext cx="2861720" cy="1395600"/>
              <a:chOff x="1086457" y="1928325"/>
              <a:chExt cx="2861720" cy="1395600"/>
            </a:xfrm>
          </p:grpSpPr>
          <p:sp>
            <p:nvSpPr>
              <p:cNvPr id="1313" name="Google Shape;1313;p33"/>
              <p:cNvSpPr/>
              <p:nvPr/>
            </p:nvSpPr>
            <p:spPr>
              <a:xfrm>
                <a:off x="1086457" y="212890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3"/>
              <p:cNvSpPr/>
              <p:nvPr/>
            </p:nvSpPr>
            <p:spPr>
              <a:xfrm>
                <a:off x="1086457" y="255073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3"/>
              <p:cNvSpPr/>
              <p:nvPr/>
            </p:nvSpPr>
            <p:spPr>
              <a:xfrm>
                <a:off x="1086457" y="297256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16" name="Google Shape;1316;p33"/>
              <p:cNvGrpSpPr/>
              <p:nvPr/>
            </p:nvGrpSpPr>
            <p:grpSpPr>
              <a:xfrm>
                <a:off x="1366677" y="2204288"/>
                <a:ext cx="2581500" cy="843675"/>
                <a:chOff x="1366677" y="2204288"/>
                <a:chExt cx="2581500" cy="843675"/>
              </a:xfrm>
            </p:grpSpPr>
            <p:cxnSp>
              <p:nvCxnSpPr>
                <p:cNvPr id="1317" name="Google Shape;1317;p3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318" name="Google Shape;1318;p3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319" name="Google Shape;1319;p33"/>
                <p:cNvCxnSpPr/>
                <p:nvPr/>
              </p:nvCxnSpPr>
              <p:spPr>
                <a:xfrm>
                  <a:off x="1366677" y="276673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320" name="Google Shape;1320;p33"/>
                <p:cNvCxnSpPr/>
                <p:nvPr/>
              </p:nvCxnSpPr>
              <p:spPr>
                <a:xfrm>
                  <a:off x="1366677" y="3047963"/>
                  <a:ext cx="2581500" cy="0"/>
                </a:xfrm>
                <a:prstGeom prst="straightConnector1">
                  <a:avLst/>
                </a:prstGeom>
                <a:noFill/>
                <a:ln cap="flat" cmpd="sng" w="9525">
                  <a:solidFill>
                    <a:srgbClr val="ECECEC"/>
                  </a:solidFill>
                  <a:prstDash val="solid"/>
                  <a:round/>
                  <a:headEnd len="med" w="med" type="none"/>
                  <a:tailEnd len="med" w="med" type="none"/>
                </a:ln>
              </p:spPr>
            </p:cxnSp>
          </p:grpSp>
          <p:cxnSp>
            <p:nvCxnSpPr>
              <p:cNvPr id="1321" name="Google Shape;1321;p33"/>
              <p:cNvCxnSpPr/>
              <p:nvPr/>
            </p:nvCxnSpPr>
            <p:spPr>
              <a:xfrm>
                <a:off x="1366685" y="1928325"/>
                <a:ext cx="0" cy="1395600"/>
              </a:xfrm>
              <a:prstGeom prst="straightConnector1">
                <a:avLst/>
              </a:prstGeom>
              <a:noFill/>
              <a:ln cap="flat" cmpd="sng" w="9525">
                <a:solidFill>
                  <a:srgbClr val="FB6783"/>
                </a:solidFill>
                <a:prstDash val="solid"/>
                <a:round/>
                <a:headEnd len="med" w="med" type="none"/>
                <a:tailEnd len="med" w="med" type="none"/>
              </a:ln>
            </p:spPr>
          </p:cxnSp>
        </p:grpSp>
      </p:grpSp>
      <p:grpSp>
        <p:nvGrpSpPr>
          <p:cNvPr id="1322" name="Google Shape;1322;p33"/>
          <p:cNvGrpSpPr/>
          <p:nvPr/>
        </p:nvGrpSpPr>
        <p:grpSpPr>
          <a:xfrm>
            <a:off x="1930625" y="1818500"/>
            <a:ext cx="2434050" cy="1209850"/>
            <a:chOff x="1930625" y="1818500"/>
            <a:chExt cx="2434050" cy="1209850"/>
          </a:xfrm>
        </p:grpSpPr>
        <p:sp>
          <p:nvSpPr>
            <p:cNvPr id="1323" name="Google Shape;1323;p33"/>
            <p:cNvSpPr txBox="1"/>
            <p:nvPr/>
          </p:nvSpPr>
          <p:spPr>
            <a:xfrm>
              <a:off x="1930625" y="1818500"/>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SPORTS</a:t>
              </a:r>
              <a:endParaRPr sz="1600">
                <a:solidFill>
                  <a:srgbClr val="524A83"/>
                </a:solidFill>
                <a:latin typeface="Barlow"/>
                <a:ea typeface="Barlow"/>
                <a:cs typeface="Barlow"/>
                <a:sym typeface="Barlow"/>
              </a:endParaRPr>
            </a:p>
          </p:txBody>
        </p:sp>
        <p:sp>
          <p:nvSpPr>
            <p:cNvPr id="1324" name="Google Shape;1324;p33"/>
            <p:cNvSpPr txBox="1"/>
            <p:nvPr/>
          </p:nvSpPr>
          <p:spPr>
            <a:xfrm>
              <a:off x="1931675" y="2064750"/>
              <a:ext cx="2433000" cy="963600"/>
            </a:xfrm>
            <a:prstGeom prst="rect">
              <a:avLst/>
            </a:prstGeom>
            <a:noFill/>
            <a:ln>
              <a:noFill/>
            </a:ln>
          </p:spPr>
          <p:txBody>
            <a:bodyPr anchorCtr="0" anchor="t" bIns="0" lIns="91425" spcFirstLastPara="1" rIns="91425" wrap="square" tIns="91425">
              <a:noAutofit/>
            </a:bodyPr>
            <a:lstStyle/>
            <a:p>
              <a:pPr indent="-180340" lvl="0" marL="182880" rtl="0" algn="l">
                <a:lnSpc>
                  <a:spcPct val="100000"/>
                </a:lnSpc>
                <a:spcBef>
                  <a:spcPts val="0"/>
                </a:spcBef>
                <a:spcAft>
                  <a:spcPts val="0"/>
                </a:spcAft>
                <a:buClr>
                  <a:srgbClr val="524A83"/>
                </a:buClr>
                <a:buSzPts val="1400"/>
                <a:buFont typeface="Barlow"/>
                <a:buChar char="●"/>
              </a:pPr>
              <a:r>
                <a:rPr lang="en">
                  <a:solidFill>
                    <a:srgbClr val="524A83"/>
                  </a:solidFill>
                  <a:latin typeface="Barlow"/>
                  <a:ea typeface="Barlow"/>
                  <a:cs typeface="Barlow"/>
                  <a:sym typeface="Barlow"/>
                </a:rPr>
                <a:t>Basketball</a:t>
              </a:r>
              <a:endParaRPr>
                <a:solidFill>
                  <a:srgbClr val="524A83"/>
                </a:solidFill>
                <a:latin typeface="Barlow"/>
                <a:ea typeface="Barlow"/>
                <a:cs typeface="Barlow"/>
                <a:sym typeface="Barlow"/>
              </a:endParaRPr>
            </a:p>
          </p:txBody>
        </p:sp>
      </p:grpSp>
      <p:grpSp>
        <p:nvGrpSpPr>
          <p:cNvPr id="1325" name="Google Shape;1325;p33"/>
          <p:cNvGrpSpPr/>
          <p:nvPr/>
        </p:nvGrpSpPr>
        <p:grpSpPr>
          <a:xfrm>
            <a:off x="432791" y="787894"/>
            <a:ext cx="8275654" cy="3892257"/>
            <a:chOff x="432791" y="787894"/>
            <a:chExt cx="8275654" cy="3892257"/>
          </a:xfrm>
        </p:grpSpPr>
        <p:grpSp>
          <p:nvGrpSpPr>
            <p:cNvPr id="1326" name="Google Shape;1326;p33"/>
            <p:cNvGrpSpPr/>
            <p:nvPr/>
          </p:nvGrpSpPr>
          <p:grpSpPr>
            <a:xfrm>
              <a:off x="8085344" y="4176618"/>
              <a:ext cx="623101" cy="503533"/>
              <a:chOff x="2977700" y="3322575"/>
              <a:chExt cx="833803" cy="777898"/>
            </a:xfrm>
          </p:grpSpPr>
          <p:sp>
            <p:nvSpPr>
              <p:cNvPr id="1327" name="Google Shape;1327;p33"/>
              <p:cNvSpPr/>
              <p:nvPr/>
            </p:nvSpPr>
            <p:spPr>
              <a:xfrm>
                <a:off x="3418111" y="3348301"/>
                <a:ext cx="162024" cy="183486"/>
              </a:xfrm>
              <a:custGeom>
                <a:rect b="b" l="l" r="r" t="t"/>
                <a:pathLst>
                  <a:path extrusionOk="0" h="1077" w="951">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3"/>
              <p:cNvSpPr/>
              <p:nvPr/>
            </p:nvSpPr>
            <p:spPr>
              <a:xfrm>
                <a:off x="3012967" y="3494136"/>
                <a:ext cx="789336" cy="585212"/>
              </a:xfrm>
              <a:custGeom>
                <a:rect b="b" l="l" r="r" t="t"/>
                <a:pathLst>
                  <a:path extrusionOk="0" h="3435" w="4633">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3"/>
              <p:cNvSpPr/>
              <p:nvPr/>
            </p:nvSpPr>
            <p:spPr>
              <a:xfrm>
                <a:off x="3005130" y="3491921"/>
                <a:ext cx="763610" cy="586405"/>
              </a:xfrm>
              <a:custGeom>
                <a:rect b="b" l="l" r="r" t="t"/>
                <a:pathLst>
                  <a:path extrusionOk="0" h="3442" w="4482">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3"/>
              <p:cNvSpPr/>
              <p:nvPr/>
            </p:nvSpPr>
            <p:spPr>
              <a:xfrm>
                <a:off x="3565824" y="3597208"/>
                <a:ext cx="96431" cy="94724"/>
              </a:xfrm>
              <a:custGeom>
                <a:rect b="b" l="l" r="r" t="t"/>
                <a:pathLst>
                  <a:path extrusionOk="0" h="556" w="566">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3"/>
              <p:cNvSpPr/>
              <p:nvPr/>
            </p:nvSpPr>
            <p:spPr>
              <a:xfrm>
                <a:off x="3537372" y="3715273"/>
                <a:ext cx="170372" cy="270714"/>
              </a:xfrm>
              <a:custGeom>
                <a:rect b="b" l="l" r="r" t="t"/>
                <a:pathLst>
                  <a:path extrusionOk="0" h="1589" w="100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3"/>
              <p:cNvSpPr/>
              <p:nvPr/>
            </p:nvSpPr>
            <p:spPr>
              <a:xfrm>
                <a:off x="2977700" y="3322575"/>
                <a:ext cx="833803" cy="777898"/>
              </a:xfrm>
              <a:custGeom>
                <a:rect b="b" l="l" r="r" t="t"/>
                <a:pathLst>
                  <a:path extrusionOk="0" h="4566" w="4894">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3"/>
              <p:cNvSpPr/>
              <p:nvPr/>
            </p:nvSpPr>
            <p:spPr>
              <a:xfrm>
                <a:off x="3224910" y="3655985"/>
                <a:ext cx="48556" cy="47362"/>
              </a:xfrm>
              <a:custGeom>
                <a:rect b="b" l="l" r="r" t="t"/>
                <a:pathLst>
                  <a:path extrusionOk="0" h="278" w="285">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3"/>
              <p:cNvSpPr/>
              <p:nvPr/>
            </p:nvSpPr>
            <p:spPr>
              <a:xfrm>
                <a:off x="3485408" y="3702666"/>
                <a:ext cx="50771" cy="49236"/>
              </a:xfrm>
              <a:custGeom>
                <a:rect b="b" l="l" r="r" t="t"/>
                <a:pathLst>
                  <a:path extrusionOk="0" h="289" w="298">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33"/>
              <p:cNvSpPr/>
              <p:nvPr/>
            </p:nvSpPr>
            <p:spPr>
              <a:xfrm>
                <a:off x="3333266" y="3668933"/>
                <a:ext cx="77008" cy="45488"/>
              </a:xfrm>
              <a:custGeom>
                <a:rect b="b" l="l" r="r" t="t"/>
                <a:pathLst>
                  <a:path extrusionOk="0" h="267" w="452">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6" name="Google Shape;1336;p33"/>
            <p:cNvGrpSpPr/>
            <p:nvPr/>
          </p:nvGrpSpPr>
          <p:grpSpPr>
            <a:xfrm>
              <a:off x="432791" y="787894"/>
              <a:ext cx="752061" cy="859952"/>
              <a:chOff x="7815028" y="1409944"/>
              <a:chExt cx="752061" cy="859952"/>
            </a:xfrm>
          </p:grpSpPr>
          <p:sp>
            <p:nvSpPr>
              <p:cNvPr id="1337" name="Google Shape;1337;p33"/>
              <p:cNvSpPr/>
              <p:nvPr/>
            </p:nvSpPr>
            <p:spPr>
              <a:xfrm>
                <a:off x="7852671" y="1571682"/>
                <a:ext cx="237470" cy="684305"/>
              </a:xfrm>
              <a:custGeom>
                <a:rect b="b" l="l" r="r" t="t"/>
                <a:pathLst>
                  <a:path extrusionOk="0" h="9545" w="3312">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3"/>
              <p:cNvSpPr/>
              <p:nvPr/>
            </p:nvSpPr>
            <p:spPr>
              <a:xfrm>
                <a:off x="7898702" y="1420124"/>
                <a:ext cx="662365" cy="826686"/>
              </a:xfrm>
              <a:custGeom>
                <a:rect b="b" l="l" r="r" t="t"/>
                <a:pathLst>
                  <a:path extrusionOk="0" h="11531" w="9238">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3"/>
              <p:cNvSpPr/>
              <p:nvPr/>
            </p:nvSpPr>
            <p:spPr>
              <a:xfrm>
                <a:off x="8289324" y="1460559"/>
                <a:ext cx="208002" cy="544146"/>
              </a:xfrm>
              <a:custGeom>
                <a:rect b="b" l="l" r="r" t="t"/>
                <a:pathLst>
                  <a:path extrusionOk="0" h="7590" w="2901">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3"/>
              <p:cNvSpPr/>
              <p:nvPr/>
            </p:nvSpPr>
            <p:spPr>
              <a:xfrm>
                <a:off x="8484778" y="2032808"/>
                <a:ext cx="34129" cy="33409"/>
              </a:xfrm>
              <a:custGeom>
                <a:rect b="b" l="l" r="r" t="t"/>
                <a:pathLst>
                  <a:path extrusionOk="0" h="466" w="476">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3"/>
              <p:cNvSpPr/>
              <p:nvPr/>
            </p:nvSpPr>
            <p:spPr>
              <a:xfrm>
                <a:off x="7836108" y="1411449"/>
                <a:ext cx="730982" cy="858446"/>
              </a:xfrm>
              <a:custGeom>
                <a:rect b="b" l="l" r="r" t="t"/>
                <a:pathLst>
                  <a:path extrusionOk="0" h="11974" w="10195">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3"/>
              <p:cNvSpPr/>
              <p:nvPr/>
            </p:nvSpPr>
            <p:spPr>
              <a:xfrm>
                <a:off x="7926737" y="1409944"/>
                <a:ext cx="424321" cy="149694"/>
              </a:xfrm>
              <a:custGeom>
                <a:rect b="b" l="l" r="r" t="t"/>
                <a:pathLst>
                  <a:path extrusionOk="0" h="2088" w="5918">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3"/>
              <p:cNvSpPr/>
              <p:nvPr/>
            </p:nvSpPr>
            <p:spPr>
              <a:xfrm>
                <a:off x="7888449" y="1571825"/>
                <a:ext cx="218470" cy="686599"/>
              </a:xfrm>
              <a:custGeom>
                <a:rect b="b" l="l" r="r" t="t"/>
                <a:pathLst>
                  <a:path extrusionOk="0" h="9577" w="3047">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3"/>
              <p:cNvSpPr/>
              <p:nvPr/>
            </p:nvSpPr>
            <p:spPr>
              <a:xfrm>
                <a:off x="8020807" y="2155689"/>
                <a:ext cx="30257" cy="26956"/>
              </a:xfrm>
              <a:custGeom>
                <a:rect b="b" l="l" r="r" t="t"/>
                <a:pathLst>
                  <a:path extrusionOk="0" h="376" w="422">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3"/>
              <p:cNvSpPr/>
              <p:nvPr/>
            </p:nvSpPr>
            <p:spPr>
              <a:xfrm>
                <a:off x="7990550" y="2051376"/>
                <a:ext cx="30042" cy="26885"/>
              </a:xfrm>
              <a:custGeom>
                <a:rect b="b" l="l" r="r" t="t"/>
                <a:pathLst>
                  <a:path extrusionOk="0" h="375" w="419">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3"/>
              <p:cNvSpPr/>
              <p:nvPr/>
            </p:nvSpPr>
            <p:spPr>
              <a:xfrm>
                <a:off x="7959862" y="1947996"/>
                <a:ext cx="33125" cy="29466"/>
              </a:xfrm>
              <a:custGeom>
                <a:rect b="b" l="l" r="r" t="t"/>
                <a:pathLst>
                  <a:path extrusionOk="0" h="411" w="462">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3"/>
              <p:cNvSpPr/>
              <p:nvPr/>
            </p:nvSpPr>
            <p:spPr>
              <a:xfrm>
                <a:off x="7937062" y="1851498"/>
                <a:ext cx="26959" cy="23874"/>
              </a:xfrm>
              <a:custGeom>
                <a:rect b="b" l="l" r="r" t="t"/>
                <a:pathLst>
                  <a:path extrusionOk="0" h="333" w="376">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3"/>
              <p:cNvSpPr/>
              <p:nvPr/>
            </p:nvSpPr>
            <p:spPr>
              <a:xfrm>
                <a:off x="7910963" y="1759588"/>
                <a:ext cx="28106" cy="25164"/>
              </a:xfrm>
              <a:custGeom>
                <a:rect b="b" l="l" r="r" t="t"/>
                <a:pathLst>
                  <a:path extrusionOk="0" h="351" w="392">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3"/>
              <p:cNvSpPr/>
              <p:nvPr/>
            </p:nvSpPr>
            <p:spPr>
              <a:xfrm>
                <a:off x="7885581" y="1666173"/>
                <a:ext cx="26888" cy="24160"/>
              </a:xfrm>
              <a:custGeom>
                <a:rect b="b" l="l" r="r" t="t"/>
                <a:pathLst>
                  <a:path extrusionOk="0" h="337" w="375">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3"/>
              <p:cNvSpPr/>
              <p:nvPr/>
            </p:nvSpPr>
            <p:spPr>
              <a:xfrm>
                <a:off x="7815028" y="1671263"/>
                <a:ext cx="85897" cy="50758"/>
              </a:xfrm>
              <a:custGeom>
                <a:rect b="b" l="l" r="r" t="t"/>
                <a:pathLst>
                  <a:path extrusionOk="0" h="708" w="1198">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3"/>
              <p:cNvSpPr/>
              <p:nvPr/>
            </p:nvSpPr>
            <p:spPr>
              <a:xfrm>
                <a:off x="7839478" y="1761667"/>
                <a:ext cx="89984" cy="54128"/>
              </a:xfrm>
              <a:custGeom>
                <a:rect b="b" l="l" r="r" t="t"/>
                <a:pathLst>
                  <a:path extrusionOk="0" h="755" w="1255">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3"/>
              <p:cNvSpPr/>
              <p:nvPr/>
            </p:nvSpPr>
            <p:spPr>
              <a:xfrm>
                <a:off x="7865433" y="1854509"/>
                <a:ext cx="92135" cy="53698"/>
              </a:xfrm>
              <a:custGeom>
                <a:rect b="b" l="l" r="r" t="t"/>
                <a:pathLst>
                  <a:path extrusionOk="0" h="749" w="1285">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3"/>
              <p:cNvSpPr/>
              <p:nvPr/>
            </p:nvSpPr>
            <p:spPr>
              <a:xfrm>
                <a:off x="7897053" y="1953301"/>
                <a:ext cx="84678" cy="58788"/>
              </a:xfrm>
              <a:custGeom>
                <a:rect b="b" l="l" r="r" t="t"/>
                <a:pathLst>
                  <a:path extrusionOk="0" h="820" w="1181">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3"/>
              <p:cNvSpPr/>
              <p:nvPr/>
            </p:nvSpPr>
            <p:spPr>
              <a:xfrm>
                <a:off x="7934695" y="2053097"/>
                <a:ext cx="81308" cy="61225"/>
              </a:xfrm>
              <a:custGeom>
                <a:rect b="b" l="l" r="r" t="t"/>
                <a:pathLst>
                  <a:path extrusionOk="0" h="854" w="1134">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3"/>
              <p:cNvSpPr/>
              <p:nvPr/>
            </p:nvSpPr>
            <p:spPr>
              <a:xfrm>
                <a:off x="7965168" y="2160062"/>
                <a:ext cx="75070" cy="54056"/>
              </a:xfrm>
              <a:custGeom>
                <a:rect b="b" l="l" r="r" t="t"/>
                <a:pathLst>
                  <a:path extrusionOk="0" h="754" w="1047">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3"/>
              <p:cNvSpPr/>
              <p:nvPr/>
            </p:nvSpPr>
            <p:spPr>
              <a:xfrm>
                <a:off x="8032279" y="1583368"/>
                <a:ext cx="21653" cy="19357"/>
              </a:xfrm>
              <a:custGeom>
                <a:rect b="b" l="l" r="r" t="t"/>
                <a:pathLst>
                  <a:path extrusionOk="0" h="270" w="302">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3"/>
              <p:cNvSpPr/>
              <p:nvPr/>
            </p:nvSpPr>
            <p:spPr>
              <a:xfrm>
                <a:off x="8160837" y="1532108"/>
                <a:ext cx="22872" cy="20361"/>
              </a:xfrm>
              <a:custGeom>
                <a:rect b="b" l="l" r="r" t="t"/>
                <a:pathLst>
                  <a:path extrusionOk="0" h="284" w="319">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3"/>
              <p:cNvSpPr/>
              <p:nvPr/>
            </p:nvSpPr>
            <p:spPr>
              <a:xfrm>
                <a:off x="8073292" y="1548740"/>
                <a:ext cx="45673" cy="28247"/>
              </a:xfrm>
              <a:custGeom>
                <a:rect b="b" l="l" r="r" t="t"/>
                <a:pathLst>
                  <a:path extrusionOk="0" h="394" w="637">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grpSp>
        <p:nvGrpSpPr>
          <p:cNvPr id="1363" name="Google Shape;1363;p34"/>
          <p:cNvGrpSpPr/>
          <p:nvPr/>
        </p:nvGrpSpPr>
        <p:grpSpPr>
          <a:xfrm>
            <a:off x="923400" y="408925"/>
            <a:ext cx="7298860" cy="599400"/>
            <a:chOff x="923400" y="408925"/>
            <a:chExt cx="7298860" cy="599400"/>
          </a:xfrm>
        </p:grpSpPr>
        <p:sp>
          <p:nvSpPr>
            <p:cNvPr id="1364" name="Google Shape;1364;p34"/>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34"/>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6" name="Google Shape;1366;p34"/>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367" name="Google Shape;1367;p34"/>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1368" name="Google Shape;1368;p34"/>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1369" name="Google Shape;1369;p34"/>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pSp>
        <p:nvGrpSpPr>
          <p:cNvPr id="1370" name="Google Shape;1370;p34"/>
          <p:cNvGrpSpPr/>
          <p:nvPr/>
        </p:nvGrpSpPr>
        <p:grpSpPr>
          <a:xfrm>
            <a:off x="923400" y="1727975"/>
            <a:ext cx="7298850" cy="638100"/>
            <a:chOff x="923400" y="1727975"/>
            <a:chExt cx="7298850" cy="638100"/>
          </a:xfrm>
        </p:grpSpPr>
        <p:grpSp>
          <p:nvGrpSpPr>
            <p:cNvPr id="1371" name="Google Shape;1371;p34"/>
            <p:cNvGrpSpPr/>
            <p:nvPr/>
          </p:nvGrpSpPr>
          <p:grpSpPr>
            <a:xfrm>
              <a:off x="923400" y="1727975"/>
              <a:ext cx="4045800" cy="638100"/>
              <a:chOff x="923400" y="1727975"/>
              <a:chExt cx="4045800" cy="638100"/>
            </a:xfrm>
          </p:grpSpPr>
          <p:sp>
            <p:nvSpPr>
              <p:cNvPr id="1372" name="Google Shape;1372;p34"/>
              <p:cNvSpPr/>
              <p:nvPr/>
            </p:nvSpPr>
            <p:spPr>
              <a:xfrm rot="10800000">
                <a:off x="923400" y="1727975"/>
                <a:ext cx="3253200" cy="638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APPLE</a:t>
                </a:r>
                <a:endParaRPr sz="2400">
                  <a:solidFill>
                    <a:srgbClr val="524A83"/>
                  </a:solidFill>
                  <a:latin typeface="Londrina Solid"/>
                  <a:ea typeface="Londrina Solid"/>
                  <a:cs typeface="Londrina Solid"/>
                  <a:sym typeface="Londrina Solid"/>
                </a:endParaRPr>
              </a:p>
            </p:txBody>
          </p:sp>
          <p:cxnSp>
            <p:nvCxnSpPr>
              <p:cNvPr id="1373" name="Google Shape;1373;p34"/>
              <p:cNvCxnSpPr>
                <a:stCxn id="1372" idx="1"/>
                <a:endCxn id="1374" idx="1"/>
              </p:cNvCxnSpPr>
              <p:nvPr/>
            </p:nvCxnSpPr>
            <p:spPr>
              <a:xfrm>
                <a:off x="4176600" y="2047025"/>
                <a:ext cx="792600" cy="0"/>
              </a:xfrm>
              <a:prstGeom prst="straightConnector1">
                <a:avLst/>
              </a:prstGeom>
              <a:noFill/>
              <a:ln cap="flat" cmpd="sng" w="19050">
                <a:solidFill>
                  <a:srgbClr val="524A83"/>
                </a:solidFill>
                <a:prstDash val="solid"/>
                <a:round/>
                <a:headEnd len="med" w="med" type="none"/>
                <a:tailEnd len="med" w="med" type="oval"/>
              </a:ln>
            </p:spPr>
          </p:cxnSp>
        </p:grpSp>
        <p:sp>
          <p:nvSpPr>
            <p:cNvPr id="1374" name="Google Shape;1374;p34"/>
            <p:cNvSpPr/>
            <p:nvPr/>
          </p:nvSpPr>
          <p:spPr>
            <a:xfrm>
              <a:off x="4969050" y="1727975"/>
              <a:ext cx="3253200" cy="638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grpSp>
      <p:sp>
        <p:nvSpPr>
          <p:cNvPr id="1375" name="Google Shape;1375;p34"/>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and spell the word</a:t>
            </a:r>
            <a:endParaRPr b="1" sz="1600">
              <a:solidFill>
                <a:srgbClr val="524A83"/>
              </a:solidFill>
              <a:latin typeface="Barlow"/>
              <a:ea typeface="Barlow"/>
              <a:cs typeface="Barlow"/>
              <a:sym typeface="Barlow"/>
            </a:endParaRPr>
          </a:p>
        </p:txBody>
      </p:sp>
      <p:grpSp>
        <p:nvGrpSpPr>
          <p:cNvPr id="1376" name="Google Shape;1376;p34"/>
          <p:cNvGrpSpPr/>
          <p:nvPr/>
        </p:nvGrpSpPr>
        <p:grpSpPr>
          <a:xfrm>
            <a:off x="923400" y="2516550"/>
            <a:ext cx="7298850" cy="638100"/>
            <a:chOff x="923400" y="2516550"/>
            <a:chExt cx="7298850" cy="638100"/>
          </a:xfrm>
        </p:grpSpPr>
        <p:grpSp>
          <p:nvGrpSpPr>
            <p:cNvPr id="1377" name="Google Shape;1377;p34"/>
            <p:cNvGrpSpPr/>
            <p:nvPr/>
          </p:nvGrpSpPr>
          <p:grpSpPr>
            <a:xfrm>
              <a:off x="923400" y="2516550"/>
              <a:ext cx="4045800" cy="638100"/>
              <a:chOff x="923400" y="2516550"/>
              <a:chExt cx="4045800" cy="638100"/>
            </a:xfrm>
          </p:grpSpPr>
          <p:sp>
            <p:nvSpPr>
              <p:cNvPr id="1378" name="Google Shape;1378;p34"/>
              <p:cNvSpPr/>
              <p:nvPr/>
            </p:nvSpPr>
            <p:spPr>
              <a:xfrm rot="10800000">
                <a:off x="923400" y="2516550"/>
                <a:ext cx="3253200" cy="638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WATERMELON</a:t>
                </a:r>
                <a:endParaRPr sz="2400">
                  <a:solidFill>
                    <a:srgbClr val="524A83"/>
                  </a:solidFill>
                  <a:latin typeface="Londrina Solid"/>
                  <a:ea typeface="Londrina Solid"/>
                  <a:cs typeface="Londrina Solid"/>
                  <a:sym typeface="Londrina Solid"/>
                </a:endParaRPr>
              </a:p>
            </p:txBody>
          </p:sp>
          <p:cxnSp>
            <p:nvCxnSpPr>
              <p:cNvPr id="1379" name="Google Shape;1379;p34"/>
              <p:cNvCxnSpPr>
                <a:stCxn id="1378" idx="1"/>
                <a:endCxn id="1380" idx="1"/>
              </p:cNvCxnSpPr>
              <p:nvPr/>
            </p:nvCxnSpPr>
            <p:spPr>
              <a:xfrm>
                <a:off x="4176600" y="2835600"/>
                <a:ext cx="792600" cy="0"/>
              </a:xfrm>
              <a:prstGeom prst="straightConnector1">
                <a:avLst/>
              </a:prstGeom>
              <a:noFill/>
              <a:ln cap="flat" cmpd="sng" w="19050">
                <a:solidFill>
                  <a:srgbClr val="524A83"/>
                </a:solidFill>
                <a:prstDash val="solid"/>
                <a:round/>
                <a:headEnd len="med" w="med" type="none"/>
                <a:tailEnd len="med" w="med" type="oval"/>
              </a:ln>
            </p:spPr>
          </p:cxnSp>
        </p:grpSp>
        <p:sp>
          <p:nvSpPr>
            <p:cNvPr id="1380" name="Google Shape;1380;p34"/>
            <p:cNvSpPr/>
            <p:nvPr/>
          </p:nvSpPr>
          <p:spPr>
            <a:xfrm>
              <a:off x="4969050" y="2516550"/>
              <a:ext cx="3253200" cy="63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grpSp>
      <p:grpSp>
        <p:nvGrpSpPr>
          <p:cNvPr id="1381" name="Google Shape;1381;p34"/>
          <p:cNvGrpSpPr/>
          <p:nvPr/>
        </p:nvGrpSpPr>
        <p:grpSpPr>
          <a:xfrm>
            <a:off x="923400" y="3752125"/>
            <a:ext cx="7298850" cy="638100"/>
            <a:chOff x="923400" y="3752125"/>
            <a:chExt cx="7298850" cy="638100"/>
          </a:xfrm>
        </p:grpSpPr>
        <p:sp>
          <p:nvSpPr>
            <p:cNvPr id="1382" name="Google Shape;1382;p34"/>
            <p:cNvSpPr/>
            <p:nvPr/>
          </p:nvSpPr>
          <p:spPr>
            <a:xfrm>
              <a:off x="923400" y="3752125"/>
              <a:ext cx="3253200" cy="638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sp>
          <p:nvSpPr>
            <p:cNvPr id="1383" name="Google Shape;1383;p34"/>
            <p:cNvSpPr/>
            <p:nvPr/>
          </p:nvSpPr>
          <p:spPr>
            <a:xfrm>
              <a:off x="4969050" y="3752125"/>
              <a:ext cx="3253200" cy="63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grpSp>
      <p:sp>
        <p:nvSpPr>
          <p:cNvPr id="1384" name="Google Shape;1384;p34"/>
          <p:cNvSpPr txBox="1"/>
          <p:nvPr/>
        </p:nvSpPr>
        <p:spPr>
          <a:xfrm>
            <a:off x="1142800" y="315465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Now try to write it with your eyes closed</a:t>
            </a:r>
            <a:endParaRPr b="1" sz="1600">
              <a:solidFill>
                <a:srgbClr val="524A83"/>
              </a:solidFill>
              <a:latin typeface="Barlow"/>
              <a:ea typeface="Barlow"/>
              <a:cs typeface="Barlow"/>
              <a:sym typeface="Barlow"/>
            </a:endParaRPr>
          </a:p>
        </p:txBody>
      </p:sp>
      <p:grpSp>
        <p:nvGrpSpPr>
          <p:cNvPr id="1385" name="Google Shape;1385;p34"/>
          <p:cNvGrpSpPr/>
          <p:nvPr/>
        </p:nvGrpSpPr>
        <p:grpSpPr>
          <a:xfrm>
            <a:off x="240266" y="457743"/>
            <a:ext cx="8698126" cy="3903404"/>
            <a:chOff x="240266" y="457743"/>
            <a:chExt cx="8698126" cy="3903404"/>
          </a:xfrm>
        </p:grpSpPr>
        <p:grpSp>
          <p:nvGrpSpPr>
            <p:cNvPr id="1386" name="Google Shape;1386;p34"/>
            <p:cNvGrpSpPr/>
            <p:nvPr/>
          </p:nvGrpSpPr>
          <p:grpSpPr>
            <a:xfrm>
              <a:off x="7903165" y="3305114"/>
              <a:ext cx="638154" cy="540730"/>
              <a:chOff x="1990565" y="1271439"/>
              <a:chExt cx="638154" cy="540730"/>
            </a:xfrm>
          </p:grpSpPr>
          <p:sp>
            <p:nvSpPr>
              <p:cNvPr id="1387" name="Google Shape;1387;p34"/>
              <p:cNvSpPr/>
              <p:nvPr/>
            </p:nvSpPr>
            <p:spPr>
              <a:xfrm>
                <a:off x="2036695" y="1271439"/>
                <a:ext cx="542963" cy="224793"/>
              </a:xfrm>
              <a:custGeom>
                <a:rect b="b" l="l" r="r" t="t"/>
                <a:pathLst>
                  <a:path extrusionOk="0" h="4834" w="11676">
                    <a:moveTo>
                      <a:pt x="6532" y="0"/>
                    </a:moveTo>
                    <a:cubicBezTo>
                      <a:pt x="6396" y="0"/>
                      <a:pt x="6219" y="0"/>
                      <a:pt x="6036" y="7"/>
                    </a:cubicBezTo>
                    <a:cubicBezTo>
                      <a:pt x="5760" y="20"/>
                      <a:pt x="5464" y="38"/>
                      <a:pt x="5178" y="99"/>
                    </a:cubicBezTo>
                    <a:cubicBezTo>
                      <a:pt x="5053" y="126"/>
                      <a:pt x="4927" y="160"/>
                      <a:pt x="4811" y="194"/>
                    </a:cubicBezTo>
                    <a:cubicBezTo>
                      <a:pt x="4668" y="235"/>
                      <a:pt x="4563" y="269"/>
                      <a:pt x="4464" y="306"/>
                    </a:cubicBezTo>
                    <a:cubicBezTo>
                      <a:pt x="4359" y="344"/>
                      <a:pt x="4253" y="388"/>
                      <a:pt x="4151" y="432"/>
                    </a:cubicBezTo>
                    <a:lnTo>
                      <a:pt x="4097" y="452"/>
                    </a:lnTo>
                    <a:cubicBezTo>
                      <a:pt x="3968" y="507"/>
                      <a:pt x="3828" y="568"/>
                      <a:pt x="3671" y="633"/>
                    </a:cubicBezTo>
                    <a:cubicBezTo>
                      <a:pt x="3546" y="687"/>
                      <a:pt x="3430" y="745"/>
                      <a:pt x="3318" y="803"/>
                    </a:cubicBezTo>
                    <a:cubicBezTo>
                      <a:pt x="3222" y="857"/>
                      <a:pt x="3128" y="912"/>
                      <a:pt x="3035" y="966"/>
                    </a:cubicBezTo>
                    <a:lnTo>
                      <a:pt x="3001" y="986"/>
                    </a:lnTo>
                    <a:lnTo>
                      <a:pt x="2919" y="1034"/>
                    </a:lnTo>
                    <a:cubicBezTo>
                      <a:pt x="2808" y="1099"/>
                      <a:pt x="2692" y="1167"/>
                      <a:pt x="2583" y="1239"/>
                    </a:cubicBezTo>
                    <a:cubicBezTo>
                      <a:pt x="2532" y="1269"/>
                      <a:pt x="2481" y="1303"/>
                      <a:pt x="2430" y="1337"/>
                    </a:cubicBezTo>
                    <a:lnTo>
                      <a:pt x="2399" y="1358"/>
                    </a:lnTo>
                    <a:cubicBezTo>
                      <a:pt x="2324" y="1408"/>
                      <a:pt x="2256" y="1460"/>
                      <a:pt x="2175" y="1524"/>
                    </a:cubicBezTo>
                    <a:cubicBezTo>
                      <a:pt x="2117" y="1568"/>
                      <a:pt x="2056" y="1612"/>
                      <a:pt x="1998" y="1660"/>
                    </a:cubicBezTo>
                    <a:cubicBezTo>
                      <a:pt x="1944" y="1708"/>
                      <a:pt x="1889" y="1755"/>
                      <a:pt x="1834" y="1803"/>
                    </a:cubicBezTo>
                    <a:cubicBezTo>
                      <a:pt x="1787" y="1843"/>
                      <a:pt x="1736" y="1884"/>
                      <a:pt x="1685" y="1925"/>
                    </a:cubicBezTo>
                    <a:cubicBezTo>
                      <a:pt x="1641" y="1963"/>
                      <a:pt x="1597" y="2000"/>
                      <a:pt x="1552" y="2038"/>
                    </a:cubicBezTo>
                    <a:cubicBezTo>
                      <a:pt x="1508" y="2072"/>
                      <a:pt x="1460" y="2113"/>
                      <a:pt x="1420" y="2157"/>
                    </a:cubicBezTo>
                    <a:cubicBezTo>
                      <a:pt x="1376" y="2201"/>
                      <a:pt x="1331" y="2245"/>
                      <a:pt x="1294" y="2289"/>
                    </a:cubicBezTo>
                    <a:cubicBezTo>
                      <a:pt x="1209" y="2385"/>
                      <a:pt x="1120" y="2484"/>
                      <a:pt x="1035" y="2586"/>
                    </a:cubicBezTo>
                    <a:cubicBezTo>
                      <a:pt x="930" y="2715"/>
                      <a:pt x="834" y="2854"/>
                      <a:pt x="763" y="2960"/>
                    </a:cubicBezTo>
                    <a:cubicBezTo>
                      <a:pt x="709" y="3038"/>
                      <a:pt x="661" y="3123"/>
                      <a:pt x="613" y="3208"/>
                    </a:cubicBezTo>
                    <a:cubicBezTo>
                      <a:pt x="597" y="3231"/>
                      <a:pt x="583" y="3259"/>
                      <a:pt x="569" y="3283"/>
                    </a:cubicBezTo>
                    <a:cubicBezTo>
                      <a:pt x="515" y="3374"/>
                      <a:pt x="460" y="3480"/>
                      <a:pt x="402" y="3613"/>
                    </a:cubicBezTo>
                    <a:cubicBezTo>
                      <a:pt x="335" y="3766"/>
                      <a:pt x="270" y="3919"/>
                      <a:pt x="219" y="4065"/>
                    </a:cubicBezTo>
                    <a:cubicBezTo>
                      <a:pt x="175" y="4187"/>
                      <a:pt x="134" y="4307"/>
                      <a:pt x="96" y="4426"/>
                    </a:cubicBezTo>
                    <a:cubicBezTo>
                      <a:pt x="66" y="4534"/>
                      <a:pt x="38" y="4654"/>
                      <a:pt x="11" y="4790"/>
                    </a:cubicBezTo>
                    <a:cubicBezTo>
                      <a:pt x="8" y="4807"/>
                      <a:pt x="5" y="4820"/>
                      <a:pt x="1" y="4834"/>
                    </a:cubicBezTo>
                    <a:cubicBezTo>
                      <a:pt x="127" y="4817"/>
                      <a:pt x="250" y="4796"/>
                      <a:pt x="372" y="4779"/>
                    </a:cubicBezTo>
                    <a:cubicBezTo>
                      <a:pt x="651" y="4738"/>
                      <a:pt x="954" y="4694"/>
                      <a:pt x="1260" y="4644"/>
                    </a:cubicBezTo>
                    <a:lnTo>
                      <a:pt x="1420" y="4616"/>
                    </a:lnTo>
                    <a:cubicBezTo>
                      <a:pt x="1644" y="4578"/>
                      <a:pt x="1875" y="4542"/>
                      <a:pt x="2107" y="4507"/>
                    </a:cubicBezTo>
                    <a:cubicBezTo>
                      <a:pt x="2393" y="4463"/>
                      <a:pt x="2685" y="4423"/>
                      <a:pt x="3008" y="4378"/>
                    </a:cubicBezTo>
                    <a:cubicBezTo>
                      <a:pt x="3172" y="4358"/>
                      <a:pt x="3335" y="4334"/>
                      <a:pt x="3498" y="4313"/>
                    </a:cubicBezTo>
                    <a:lnTo>
                      <a:pt x="3549" y="4307"/>
                    </a:lnTo>
                    <a:cubicBezTo>
                      <a:pt x="3671" y="4293"/>
                      <a:pt x="3790" y="4276"/>
                      <a:pt x="3913" y="4259"/>
                    </a:cubicBezTo>
                    <a:cubicBezTo>
                      <a:pt x="4240" y="4215"/>
                      <a:pt x="4577" y="4167"/>
                      <a:pt x="4899" y="4123"/>
                    </a:cubicBezTo>
                    <a:lnTo>
                      <a:pt x="4910" y="4120"/>
                    </a:lnTo>
                    <a:cubicBezTo>
                      <a:pt x="5134" y="4089"/>
                      <a:pt x="5359" y="4055"/>
                      <a:pt x="5583" y="4024"/>
                    </a:cubicBezTo>
                    <a:cubicBezTo>
                      <a:pt x="5720" y="4004"/>
                      <a:pt x="5852" y="3987"/>
                      <a:pt x="5988" y="3966"/>
                    </a:cubicBezTo>
                    <a:lnTo>
                      <a:pt x="5992" y="3966"/>
                    </a:lnTo>
                    <a:cubicBezTo>
                      <a:pt x="6444" y="3905"/>
                      <a:pt x="6907" y="3840"/>
                      <a:pt x="7366" y="3773"/>
                    </a:cubicBezTo>
                    <a:cubicBezTo>
                      <a:pt x="7526" y="3749"/>
                      <a:pt x="7686" y="3721"/>
                      <a:pt x="7866" y="3691"/>
                    </a:cubicBezTo>
                    <a:lnTo>
                      <a:pt x="7904" y="3688"/>
                    </a:lnTo>
                    <a:cubicBezTo>
                      <a:pt x="8006" y="3671"/>
                      <a:pt x="8111" y="3653"/>
                      <a:pt x="8213" y="3636"/>
                    </a:cubicBezTo>
                    <a:cubicBezTo>
                      <a:pt x="8508" y="3589"/>
                      <a:pt x="8811" y="3548"/>
                      <a:pt x="9094" y="3511"/>
                    </a:cubicBezTo>
                    <a:cubicBezTo>
                      <a:pt x="9210" y="3493"/>
                      <a:pt x="9322" y="3480"/>
                      <a:pt x="9447" y="3466"/>
                    </a:cubicBezTo>
                    <a:lnTo>
                      <a:pt x="9529" y="3456"/>
                    </a:lnTo>
                    <a:cubicBezTo>
                      <a:pt x="9604" y="3446"/>
                      <a:pt x="9679" y="3440"/>
                      <a:pt x="9753" y="3432"/>
                    </a:cubicBezTo>
                    <a:lnTo>
                      <a:pt x="9757" y="3429"/>
                    </a:lnTo>
                    <a:cubicBezTo>
                      <a:pt x="9808" y="3426"/>
                      <a:pt x="9859" y="3422"/>
                      <a:pt x="9910" y="3415"/>
                    </a:cubicBezTo>
                    <a:cubicBezTo>
                      <a:pt x="10196" y="3382"/>
                      <a:pt x="10482" y="3347"/>
                      <a:pt x="10794" y="3303"/>
                    </a:cubicBezTo>
                    <a:cubicBezTo>
                      <a:pt x="11060" y="3269"/>
                      <a:pt x="11339" y="3239"/>
                      <a:pt x="11645" y="3208"/>
                    </a:cubicBezTo>
                    <a:lnTo>
                      <a:pt x="11675" y="3208"/>
                    </a:lnTo>
                    <a:cubicBezTo>
                      <a:pt x="11631" y="3129"/>
                      <a:pt x="11590" y="3055"/>
                      <a:pt x="11543" y="2980"/>
                    </a:cubicBezTo>
                    <a:lnTo>
                      <a:pt x="11512" y="2929"/>
                    </a:lnTo>
                    <a:lnTo>
                      <a:pt x="11427" y="2793"/>
                    </a:lnTo>
                    <a:cubicBezTo>
                      <a:pt x="11417" y="2776"/>
                      <a:pt x="11407" y="2755"/>
                      <a:pt x="11394" y="2738"/>
                    </a:cubicBezTo>
                    <a:cubicBezTo>
                      <a:pt x="11386" y="2732"/>
                      <a:pt x="11383" y="2721"/>
                      <a:pt x="11376" y="2715"/>
                    </a:cubicBezTo>
                    <a:cubicBezTo>
                      <a:pt x="11369" y="2705"/>
                      <a:pt x="11363" y="2694"/>
                      <a:pt x="11359" y="2688"/>
                    </a:cubicBezTo>
                    <a:cubicBezTo>
                      <a:pt x="11345" y="2670"/>
                      <a:pt x="11336" y="2650"/>
                      <a:pt x="11322" y="2633"/>
                    </a:cubicBezTo>
                    <a:cubicBezTo>
                      <a:pt x="11223" y="2501"/>
                      <a:pt x="11128" y="2378"/>
                      <a:pt x="11033" y="2259"/>
                    </a:cubicBezTo>
                    <a:cubicBezTo>
                      <a:pt x="10887" y="2075"/>
                      <a:pt x="10709" y="1864"/>
                      <a:pt x="10519" y="1664"/>
                    </a:cubicBezTo>
                    <a:lnTo>
                      <a:pt x="10488" y="1630"/>
                    </a:lnTo>
                    <a:cubicBezTo>
                      <a:pt x="10407" y="1545"/>
                      <a:pt x="10322" y="1456"/>
                      <a:pt x="10237" y="1371"/>
                    </a:cubicBezTo>
                    <a:lnTo>
                      <a:pt x="10210" y="1344"/>
                    </a:lnTo>
                    <a:cubicBezTo>
                      <a:pt x="10169" y="1306"/>
                      <a:pt x="10128" y="1265"/>
                      <a:pt x="10087" y="1228"/>
                    </a:cubicBezTo>
                    <a:cubicBezTo>
                      <a:pt x="10033" y="1177"/>
                      <a:pt x="9978" y="1129"/>
                      <a:pt x="9931" y="1092"/>
                    </a:cubicBezTo>
                    <a:cubicBezTo>
                      <a:pt x="9873" y="1044"/>
                      <a:pt x="9811" y="997"/>
                      <a:pt x="9750" y="953"/>
                    </a:cubicBezTo>
                    <a:lnTo>
                      <a:pt x="9716" y="929"/>
                    </a:lnTo>
                    <a:cubicBezTo>
                      <a:pt x="9665" y="892"/>
                      <a:pt x="9611" y="854"/>
                      <a:pt x="9557" y="820"/>
                    </a:cubicBezTo>
                    <a:cubicBezTo>
                      <a:pt x="9519" y="796"/>
                      <a:pt x="9482" y="776"/>
                      <a:pt x="9447" y="755"/>
                    </a:cubicBezTo>
                    <a:cubicBezTo>
                      <a:pt x="9430" y="745"/>
                      <a:pt x="9410" y="735"/>
                      <a:pt x="9393" y="721"/>
                    </a:cubicBezTo>
                    <a:cubicBezTo>
                      <a:pt x="9339" y="691"/>
                      <a:pt x="9287" y="660"/>
                      <a:pt x="9233" y="629"/>
                    </a:cubicBezTo>
                    <a:lnTo>
                      <a:pt x="9196" y="606"/>
                    </a:lnTo>
                    <a:cubicBezTo>
                      <a:pt x="9152" y="582"/>
                      <a:pt x="9108" y="558"/>
                      <a:pt x="9063" y="534"/>
                    </a:cubicBezTo>
                    <a:cubicBezTo>
                      <a:pt x="9009" y="504"/>
                      <a:pt x="8951" y="476"/>
                      <a:pt x="8883" y="446"/>
                    </a:cubicBezTo>
                    <a:cubicBezTo>
                      <a:pt x="8805" y="408"/>
                      <a:pt x="8723" y="371"/>
                      <a:pt x="8628" y="333"/>
                    </a:cubicBezTo>
                    <a:cubicBezTo>
                      <a:pt x="8563" y="309"/>
                      <a:pt x="8495" y="286"/>
                      <a:pt x="8430" y="262"/>
                    </a:cubicBezTo>
                    <a:cubicBezTo>
                      <a:pt x="8206" y="187"/>
                      <a:pt x="7965" y="129"/>
                      <a:pt x="7706" y="85"/>
                    </a:cubicBezTo>
                    <a:cubicBezTo>
                      <a:pt x="7634" y="75"/>
                      <a:pt x="7560" y="61"/>
                      <a:pt x="7485" y="51"/>
                    </a:cubicBezTo>
                    <a:cubicBezTo>
                      <a:pt x="7437" y="44"/>
                      <a:pt x="7386" y="38"/>
                      <a:pt x="7328" y="31"/>
                    </a:cubicBezTo>
                    <a:cubicBezTo>
                      <a:pt x="7315" y="27"/>
                      <a:pt x="7304" y="27"/>
                      <a:pt x="7294" y="24"/>
                    </a:cubicBezTo>
                    <a:cubicBezTo>
                      <a:pt x="7271" y="20"/>
                      <a:pt x="7246" y="17"/>
                      <a:pt x="7223" y="17"/>
                    </a:cubicBezTo>
                    <a:cubicBezTo>
                      <a:pt x="7206" y="14"/>
                      <a:pt x="7189" y="14"/>
                      <a:pt x="7169" y="14"/>
                    </a:cubicBezTo>
                    <a:cubicBezTo>
                      <a:pt x="7124" y="7"/>
                      <a:pt x="7080" y="3"/>
                      <a:pt x="7032" y="3"/>
                    </a:cubicBezTo>
                    <a:lnTo>
                      <a:pt x="6985" y="3"/>
                    </a:lnTo>
                    <a:cubicBezTo>
                      <a:pt x="6934" y="0"/>
                      <a:pt x="6886" y="0"/>
                      <a:pt x="6835"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4"/>
              <p:cNvSpPr/>
              <p:nvPr/>
            </p:nvSpPr>
            <p:spPr>
              <a:xfrm>
                <a:off x="2021071" y="1441312"/>
                <a:ext cx="601138" cy="370857"/>
              </a:xfrm>
              <a:custGeom>
                <a:rect b="b" l="l" r="r" t="t"/>
                <a:pathLst>
                  <a:path extrusionOk="0" h="7975" w="12927">
                    <a:moveTo>
                      <a:pt x="12253" y="0"/>
                    </a:moveTo>
                    <a:cubicBezTo>
                      <a:pt x="12144" y="14"/>
                      <a:pt x="12036" y="27"/>
                      <a:pt x="11930" y="38"/>
                    </a:cubicBezTo>
                    <a:lnTo>
                      <a:pt x="11926" y="38"/>
                    </a:lnTo>
                    <a:lnTo>
                      <a:pt x="11882" y="45"/>
                    </a:lnTo>
                    <a:cubicBezTo>
                      <a:pt x="11879" y="58"/>
                      <a:pt x="11879" y="72"/>
                      <a:pt x="11879" y="85"/>
                    </a:cubicBezTo>
                    <a:cubicBezTo>
                      <a:pt x="11876" y="103"/>
                      <a:pt x="11876" y="123"/>
                      <a:pt x="11873" y="140"/>
                    </a:cubicBezTo>
                    <a:lnTo>
                      <a:pt x="11868" y="170"/>
                    </a:lnTo>
                    <a:cubicBezTo>
                      <a:pt x="11865" y="222"/>
                      <a:pt x="11855" y="272"/>
                      <a:pt x="11848" y="327"/>
                    </a:cubicBezTo>
                    <a:cubicBezTo>
                      <a:pt x="11841" y="354"/>
                      <a:pt x="11838" y="385"/>
                      <a:pt x="11835" y="412"/>
                    </a:cubicBezTo>
                    <a:cubicBezTo>
                      <a:pt x="11824" y="494"/>
                      <a:pt x="11811" y="578"/>
                      <a:pt x="11791" y="660"/>
                    </a:cubicBezTo>
                    <a:cubicBezTo>
                      <a:pt x="11780" y="694"/>
                      <a:pt x="11770" y="729"/>
                      <a:pt x="11763" y="762"/>
                    </a:cubicBezTo>
                    <a:cubicBezTo>
                      <a:pt x="11757" y="790"/>
                      <a:pt x="11750" y="817"/>
                      <a:pt x="11743" y="844"/>
                    </a:cubicBezTo>
                    <a:cubicBezTo>
                      <a:pt x="11736" y="872"/>
                      <a:pt x="11730" y="898"/>
                      <a:pt x="11722" y="930"/>
                    </a:cubicBezTo>
                    <a:cubicBezTo>
                      <a:pt x="11716" y="956"/>
                      <a:pt x="11709" y="987"/>
                      <a:pt x="11702" y="1018"/>
                    </a:cubicBezTo>
                    <a:cubicBezTo>
                      <a:pt x="11664" y="1150"/>
                      <a:pt x="11617" y="1290"/>
                      <a:pt x="11556" y="1446"/>
                    </a:cubicBezTo>
                    <a:cubicBezTo>
                      <a:pt x="11512" y="1555"/>
                      <a:pt x="11457" y="1668"/>
                      <a:pt x="11403" y="1773"/>
                    </a:cubicBezTo>
                    <a:lnTo>
                      <a:pt x="11399" y="1776"/>
                    </a:lnTo>
                    <a:lnTo>
                      <a:pt x="11396" y="1783"/>
                    </a:lnTo>
                    <a:lnTo>
                      <a:pt x="11392" y="1790"/>
                    </a:lnTo>
                    <a:cubicBezTo>
                      <a:pt x="11369" y="1841"/>
                      <a:pt x="11342" y="1892"/>
                      <a:pt x="11311" y="1943"/>
                    </a:cubicBezTo>
                    <a:lnTo>
                      <a:pt x="11290" y="1977"/>
                    </a:lnTo>
                    <a:cubicBezTo>
                      <a:pt x="11250" y="2048"/>
                      <a:pt x="11209" y="2120"/>
                      <a:pt x="11158" y="2184"/>
                    </a:cubicBezTo>
                    <a:cubicBezTo>
                      <a:pt x="11090" y="2277"/>
                      <a:pt x="11001" y="2354"/>
                      <a:pt x="10926" y="2419"/>
                    </a:cubicBezTo>
                    <a:cubicBezTo>
                      <a:pt x="10879" y="2456"/>
                      <a:pt x="10832" y="2497"/>
                      <a:pt x="10774" y="2542"/>
                    </a:cubicBezTo>
                    <a:cubicBezTo>
                      <a:pt x="10672" y="2616"/>
                      <a:pt x="10579" y="2674"/>
                      <a:pt x="10485" y="2718"/>
                    </a:cubicBezTo>
                    <a:cubicBezTo>
                      <a:pt x="10440" y="2735"/>
                      <a:pt x="10396" y="2753"/>
                      <a:pt x="10362" y="2770"/>
                    </a:cubicBezTo>
                    <a:cubicBezTo>
                      <a:pt x="10294" y="2797"/>
                      <a:pt x="10226" y="2820"/>
                      <a:pt x="10165" y="2841"/>
                    </a:cubicBezTo>
                    <a:cubicBezTo>
                      <a:pt x="10121" y="2858"/>
                      <a:pt x="10076" y="2868"/>
                      <a:pt x="10036" y="2882"/>
                    </a:cubicBezTo>
                    <a:cubicBezTo>
                      <a:pt x="10018" y="2885"/>
                      <a:pt x="10001" y="2889"/>
                      <a:pt x="9984" y="2895"/>
                    </a:cubicBezTo>
                    <a:cubicBezTo>
                      <a:pt x="9943" y="2905"/>
                      <a:pt x="9903" y="2913"/>
                      <a:pt x="9862" y="2922"/>
                    </a:cubicBezTo>
                    <a:lnTo>
                      <a:pt x="9858" y="2922"/>
                    </a:lnTo>
                    <a:lnTo>
                      <a:pt x="9832" y="2930"/>
                    </a:lnTo>
                    <a:cubicBezTo>
                      <a:pt x="9821" y="2930"/>
                      <a:pt x="9814" y="2933"/>
                      <a:pt x="9804" y="2933"/>
                    </a:cubicBezTo>
                    <a:lnTo>
                      <a:pt x="9797" y="2936"/>
                    </a:lnTo>
                    <a:cubicBezTo>
                      <a:pt x="9777" y="2940"/>
                      <a:pt x="9756" y="2943"/>
                      <a:pt x="9736" y="2946"/>
                    </a:cubicBezTo>
                    <a:lnTo>
                      <a:pt x="9733" y="2946"/>
                    </a:lnTo>
                    <a:cubicBezTo>
                      <a:pt x="9623" y="2963"/>
                      <a:pt x="9498" y="2980"/>
                      <a:pt x="9375" y="2987"/>
                    </a:cubicBezTo>
                    <a:lnTo>
                      <a:pt x="9355" y="2987"/>
                    </a:lnTo>
                    <a:cubicBezTo>
                      <a:pt x="9256" y="2991"/>
                      <a:pt x="9154" y="2997"/>
                      <a:pt x="9056" y="2997"/>
                    </a:cubicBezTo>
                    <a:cubicBezTo>
                      <a:pt x="8981" y="2997"/>
                      <a:pt x="8913" y="2994"/>
                      <a:pt x="8852" y="2987"/>
                    </a:cubicBezTo>
                    <a:cubicBezTo>
                      <a:pt x="8719" y="2977"/>
                      <a:pt x="8593" y="2936"/>
                      <a:pt x="8457" y="2889"/>
                    </a:cubicBezTo>
                    <a:lnTo>
                      <a:pt x="8413" y="2872"/>
                    </a:lnTo>
                    <a:cubicBezTo>
                      <a:pt x="8328" y="2844"/>
                      <a:pt x="8235" y="2814"/>
                      <a:pt x="8154" y="2766"/>
                    </a:cubicBezTo>
                    <a:cubicBezTo>
                      <a:pt x="8011" y="2691"/>
                      <a:pt x="7865" y="2593"/>
                      <a:pt x="7709" y="2467"/>
                    </a:cubicBezTo>
                    <a:cubicBezTo>
                      <a:pt x="7651" y="2419"/>
                      <a:pt x="7603" y="2379"/>
                      <a:pt x="7559" y="2344"/>
                    </a:cubicBezTo>
                    <a:cubicBezTo>
                      <a:pt x="7518" y="2307"/>
                      <a:pt x="7480" y="2269"/>
                      <a:pt x="7444" y="2232"/>
                    </a:cubicBezTo>
                    <a:lnTo>
                      <a:pt x="7423" y="2208"/>
                    </a:lnTo>
                    <a:cubicBezTo>
                      <a:pt x="7321" y="2106"/>
                      <a:pt x="7232" y="1994"/>
                      <a:pt x="7147" y="1881"/>
                    </a:cubicBezTo>
                    <a:cubicBezTo>
                      <a:pt x="7059" y="1770"/>
                      <a:pt x="6990" y="1674"/>
                      <a:pt x="6933" y="1586"/>
                    </a:cubicBezTo>
                    <a:cubicBezTo>
                      <a:pt x="6807" y="1392"/>
                      <a:pt x="6725" y="1170"/>
                      <a:pt x="6651" y="956"/>
                    </a:cubicBezTo>
                    <a:lnTo>
                      <a:pt x="6643" y="939"/>
                    </a:lnTo>
                    <a:cubicBezTo>
                      <a:pt x="6630" y="902"/>
                      <a:pt x="6617" y="864"/>
                      <a:pt x="6599" y="827"/>
                    </a:cubicBezTo>
                    <a:cubicBezTo>
                      <a:pt x="6593" y="803"/>
                      <a:pt x="6586" y="776"/>
                      <a:pt x="6586" y="749"/>
                    </a:cubicBezTo>
                    <a:lnTo>
                      <a:pt x="6150" y="803"/>
                    </a:lnTo>
                    <a:lnTo>
                      <a:pt x="5715" y="858"/>
                    </a:lnTo>
                    <a:cubicBezTo>
                      <a:pt x="5718" y="878"/>
                      <a:pt x="5715" y="902"/>
                      <a:pt x="5712" y="919"/>
                    </a:cubicBezTo>
                    <a:cubicBezTo>
                      <a:pt x="5701" y="956"/>
                      <a:pt x="5688" y="997"/>
                      <a:pt x="5671" y="1045"/>
                    </a:cubicBezTo>
                    <a:cubicBezTo>
                      <a:pt x="5661" y="1079"/>
                      <a:pt x="5647" y="1109"/>
                      <a:pt x="5634" y="1143"/>
                    </a:cubicBezTo>
                    <a:lnTo>
                      <a:pt x="5630" y="1150"/>
                    </a:lnTo>
                    <a:cubicBezTo>
                      <a:pt x="5613" y="1195"/>
                      <a:pt x="5596" y="1239"/>
                      <a:pt x="5582" y="1283"/>
                    </a:cubicBezTo>
                    <a:lnTo>
                      <a:pt x="5579" y="1293"/>
                    </a:lnTo>
                    <a:cubicBezTo>
                      <a:pt x="5566" y="1327"/>
                      <a:pt x="5555" y="1361"/>
                      <a:pt x="5541" y="1392"/>
                    </a:cubicBezTo>
                    <a:cubicBezTo>
                      <a:pt x="5525" y="1440"/>
                      <a:pt x="5505" y="1487"/>
                      <a:pt x="5487" y="1534"/>
                    </a:cubicBezTo>
                    <a:lnTo>
                      <a:pt x="5487" y="1538"/>
                    </a:lnTo>
                    <a:cubicBezTo>
                      <a:pt x="5477" y="1569"/>
                      <a:pt x="5467" y="1599"/>
                      <a:pt x="5453" y="1630"/>
                    </a:cubicBezTo>
                    <a:cubicBezTo>
                      <a:pt x="5423" y="1718"/>
                      <a:pt x="5385" y="1803"/>
                      <a:pt x="5358" y="1872"/>
                    </a:cubicBezTo>
                    <a:cubicBezTo>
                      <a:pt x="5314" y="1980"/>
                      <a:pt x="5260" y="2093"/>
                      <a:pt x="5208" y="2195"/>
                    </a:cubicBezTo>
                    <a:cubicBezTo>
                      <a:pt x="5181" y="2252"/>
                      <a:pt x="5150" y="2313"/>
                      <a:pt x="5113" y="2382"/>
                    </a:cubicBezTo>
                    <a:cubicBezTo>
                      <a:pt x="5079" y="2446"/>
                      <a:pt x="5042" y="2508"/>
                      <a:pt x="5001" y="2569"/>
                    </a:cubicBezTo>
                    <a:lnTo>
                      <a:pt x="4984" y="2596"/>
                    </a:lnTo>
                    <a:cubicBezTo>
                      <a:pt x="4909" y="2715"/>
                      <a:pt x="4820" y="2814"/>
                      <a:pt x="4749" y="2889"/>
                    </a:cubicBezTo>
                    <a:cubicBezTo>
                      <a:pt x="4732" y="2909"/>
                      <a:pt x="4715" y="2926"/>
                      <a:pt x="4698" y="2943"/>
                    </a:cubicBezTo>
                    <a:lnTo>
                      <a:pt x="4681" y="2960"/>
                    </a:lnTo>
                    <a:cubicBezTo>
                      <a:pt x="4630" y="3007"/>
                      <a:pt x="4576" y="3059"/>
                      <a:pt x="4518" y="3096"/>
                    </a:cubicBezTo>
                    <a:cubicBezTo>
                      <a:pt x="4464" y="3134"/>
                      <a:pt x="4409" y="3167"/>
                      <a:pt x="4334" y="3211"/>
                    </a:cubicBezTo>
                    <a:cubicBezTo>
                      <a:pt x="4123" y="3338"/>
                      <a:pt x="3878" y="3446"/>
                      <a:pt x="3586" y="3545"/>
                    </a:cubicBezTo>
                    <a:cubicBezTo>
                      <a:pt x="3439" y="3593"/>
                      <a:pt x="3290" y="3627"/>
                      <a:pt x="3174" y="3647"/>
                    </a:cubicBezTo>
                    <a:lnTo>
                      <a:pt x="3133" y="3657"/>
                    </a:lnTo>
                    <a:lnTo>
                      <a:pt x="3106" y="3664"/>
                    </a:lnTo>
                    <a:cubicBezTo>
                      <a:pt x="3007" y="3685"/>
                      <a:pt x="2902" y="3705"/>
                      <a:pt x="2800" y="3715"/>
                    </a:cubicBezTo>
                    <a:cubicBezTo>
                      <a:pt x="2681" y="3729"/>
                      <a:pt x="2582" y="3736"/>
                      <a:pt x="2490" y="3736"/>
                    </a:cubicBezTo>
                    <a:cubicBezTo>
                      <a:pt x="2446" y="3736"/>
                      <a:pt x="2402" y="3732"/>
                      <a:pt x="2357" y="3732"/>
                    </a:cubicBezTo>
                    <a:cubicBezTo>
                      <a:pt x="2300" y="3726"/>
                      <a:pt x="2235" y="3722"/>
                      <a:pt x="2174" y="3715"/>
                    </a:cubicBezTo>
                    <a:cubicBezTo>
                      <a:pt x="2161" y="3715"/>
                      <a:pt x="2147" y="3712"/>
                      <a:pt x="2133" y="3712"/>
                    </a:cubicBezTo>
                    <a:cubicBezTo>
                      <a:pt x="2109" y="3709"/>
                      <a:pt x="2082" y="3705"/>
                      <a:pt x="2059" y="3705"/>
                    </a:cubicBezTo>
                    <a:cubicBezTo>
                      <a:pt x="1929" y="3688"/>
                      <a:pt x="1834" y="3668"/>
                      <a:pt x="1745" y="3633"/>
                    </a:cubicBezTo>
                    <a:cubicBezTo>
                      <a:pt x="1596" y="3579"/>
                      <a:pt x="1476" y="3525"/>
                      <a:pt x="1374" y="3467"/>
                    </a:cubicBezTo>
                    <a:cubicBezTo>
                      <a:pt x="1316" y="3436"/>
                      <a:pt x="1266" y="3402"/>
                      <a:pt x="1205" y="3368"/>
                    </a:cubicBezTo>
                    <a:cubicBezTo>
                      <a:pt x="1164" y="3344"/>
                      <a:pt x="1126" y="3318"/>
                      <a:pt x="1089" y="3293"/>
                    </a:cubicBezTo>
                    <a:lnTo>
                      <a:pt x="1085" y="3293"/>
                    </a:lnTo>
                    <a:lnTo>
                      <a:pt x="1055" y="3269"/>
                    </a:lnTo>
                    <a:cubicBezTo>
                      <a:pt x="1004" y="3239"/>
                      <a:pt x="956" y="3198"/>
                      <a:pt x="916" y="3154"/>
                    </a:cubicBezTo>
                    <a:cubicBezTo>
                      <a:pt x="858" y="3096"/>
                      <a:pt x="803" y="3032"/>
                      <a:pt x="756" y="2971"/>
                    </a:cubicBezTo>
                    <a:cubicBezTo>
                      <a:pt x="742" y="2953"/>
                      <a:pt x="729" y="2940"/>
                      <a:pt x="715" y="2922"/>
                    </a:cubicBezTo>
                    <a:cubicBezTo>
                      <a:pt x="677" y="2878"/>
                      <a:pt x="640" y="2834"/>
                      <a:pt x="609" y="2783"/>
                    </a:cubicBezTo>
                    <a:cubicBezTo>
                      <a:pt x="565" y="2705"/>
                      <a:pt x="531" y="2630"/>
                      <a:pt x="504" y="2558"/>
                    </a:cubicBezTo>
                    <a:cubicBezTo>
                      <a:pt x="497" y="2538"/>
                      <a:pt x="487" y="2514"/>
                      <a:pt x="480" y="2494"/>
                    </a:cubicBezTo>
                    <a:cubicBezTo>
                      <a:pt x="467" y="2460"/>
                      <a:pt x="456" y="2423"/>
                      <a:pt x="443" y="2388"/>
                    </a:cubicBezTo>
                    <a:cubicBezTo>
                      <a:pt x="422" y="2341"/>
                      <a:pt x="405" y="2290"/>
                      <a:pt x="388" y="2242"/>
                    </a:cubicBezTo>
                    <a:cubicBezTo>
                      <a:pt x="357" y="2164"/>
                      <a:pt x="333" y="2093"/>
                      <a:pt x="307" y="2024"/>
                    </a:cubicBezTo>
                    <a:cubicBezTo>
                      <a:pt x="272" y="1936"/>
                      <a:pt x="235" y="1844"/>
                      <a:pt x="198" y="1749"/>
                    </a:cubicBezTo>
                    <a:cubicBezTo>
                      <a:pt x="198" y="1752"/>
                      <a:pt x="194" y="1759"/>
                      <a:pt x="194" y="1766"/>
                    </a:cubicBezTo>
                    <a:lnTo>
                      <a:pt x="167" y="1885"/>
                    </a:lnTo>
                    <a:lnTo>
                      <a:pt x="140" y="2007"/>
                    </a:lnTo>
                    <a:cubicBezTo>
                      <a:pt x="129" y="2048"/>
                      <a:pt x="126" y="2089"/>
                      <a:pt x="120" y="2126"/>
                    </a:cubicBezTo>
                    <a:cubicBezTo>
                      <a:pt x="116" y="2144"/>
                      <a:pt x="112" y="2161"/>
                      <a:pt x="112" y="2175"/>
                    </a:cubicBezTo>
                    <a:cubicBezTo>
                      <a:pt x="58" y="2511"/>
                      <a:pt x="27" y="2790"/>
                      <a:pt x="14" y="3055"/>
                    </a:cubicBezTo>
                    <a:lnTo>
                      <a:pt x="14" y="3123"/>
                    </a:lnTo>
                    <a:cubicBezTo>
                      <a:pt x="7" y="3229"/>
                      <a:pt x="4" y="3338"/>
                      <a:pt x="0" y="3446"/>
                    </a:cubicBezTo>
                    <a:cubicBezTo>
                      <a:pt x="0" y="3528"/>
                      <a:pt x="0" y="3596"/>
                      <a:pt x="4" y="3660"/>
                    </a:cubicBezTo>
                    <a:cubicBezTo>
                      <a:pt x="4" y="3726"/>
                      <a:pt x="10" y="3793"/>
                      <a:pt x="18" y="3858"/>
                    </a:cubicBezTo>
                    <a:lnTo>
                      <a:pt x="18" y="3864"/>
                    </a:lnTo>
                    <a:cubicBezTo>
                      <a:pt x="31" y="3984"/>
                      <a:pt x="44" y="4103"/>
                      <a:pt x="58" y="4219"/>
                    </a:cubicBezTo>
                    <a:lnTo>
                      <a:pt x="65" y="4256"/>
                    </a:lnTo>
                    <a:cubicBezTo>
                      <a:pt x="76" y="4341"/>
                      <a:pt x="89" y="4426"/>
                      <a:pt x="109" y="4538"/>
                    </a:cubicBezTo>
                    <a:cubicBezTo>
                      <a:pt x="116" y="4579"/>
                      <a:pt x="129" y="4624"/>
                      <a:pt x="140" y="4665"/>
                    </a:cubicBezTo>
                    <a:cubicBezTo>
                      <a:pt x="143" y="4685"/>
                      <a:pt x="150" y="4705"/>
                      <a:pt x="153" y="4726"/>
                    </a:cubicBezTo>
                    <a:cubicBezTo>
                      <a:pt x="164" y="4767"/>
                      <a:pt x="178" y="4811"/>
                      <a:pt x="191" y="4855"/>
                    </a:cubicBezTo>
                    <a:cubicBezTo>
                      <a:pt x="198" y="4875"/>
                      <a:pt x="205" y="4896"/>
                      <a:pt x="211" y="4919"/>
                    </a:cubicBezTo>
                    <a:cubicBezTo>
                      <a:pt x="225" y="4960"/>
                      <a:pt x="242" y="5004"/>
                      <a:pt x="259" y="5045"/>
                    </a:cubicBezTo>
                    <a:cubicBezTo>
                      <a:pt x="266" y="5065"/>
                      <a:pt x="276" y="5089"/>
                      <a:pt x="283" y="5110"/>
                    </a:cubicBezTo>
                    <a:cubicBezTo>
                      <a:pt x="307" y="5175"/>
                      <a:pt x="337" y="5239"/>
                      <a:pt x="368" y="5304"/>
                    </a:cubicBezTo>
                    <a:cubicBezTo>
                      <a:pt x="378" y="5331"/>
                      <a:pt x="391" y="5359"/>
                      <a:pt x="402" y="5382"/>
                    </a:cubicBezTo>
                    <a:cubicBezTo>
                      <a:pt x="422" y="5426"/>
                      <a:pt x="443" y="5467"/>
                      <a:pt x="467" y="5508"/>
                    </a:cubicBezTo>
                    <a:cubicBezTo>
                      <a:pt x="473" y="5522"/>
                      <a:pt x="484" y="5538"/>
                      <a:pt x="490" y="5555"/>
                    </a:cubicBezTo>
                    <a:cubicBezTo>
                      <a:pt x="613" y="5783"/>
                      <a:pt x="773" y="5984"/>
                      <a:pt x="939" y="6188"/>
                    </a:cubicBezTo>
                    <a:lnTo>
                      <a:pt x="949" y="6199"/>
                    </a:lnTo>
                    <a:cubicBezTo>
                      <a:pt x="983" y="6239"/>
                      <a:pt x="1021" y="6284"/>
                      <a:pt x="1058" y="6328"/>
                    </a:cubicBezTo>
                    <a:cubicBezTo>
                      <a:pt x="1072" y="6341"/>
                      <a:pt x="1085" y="6359"/>
                      <a:pt x="1099" y="6375"/>
                    </a:cubicBezTo>
                    <a:cubicBezTo>
                      <a:pt x="1153" y="6436"/>
                      <a:pt x="1208" y="6501"/>
                      <a:pt x="1269" y="6559"/>
                    </a:cubicBezTo>
                    <a:cubicBezTo>
                      <a:pt x="1456" y="6742"/>
                      <a:pt x="1684" y="6882"/>
                      <a:pt x="1902" y="7018"/>
                    </a:cubicBezTo>
                    <a:lnTo>
                      <a:pt x="1919" y="7028"/>
                    </a:lnTo>
                    <a:cubicBezTo>
                      <a:pt x="1957" y="7053"/>
                      <a:pt x="1994" y="7073"/>
                      <a:pt x="2031" y="7089"/>
                    </a:cubicBezTo>
                    <a:cubicBezTo>
                      <a:pt x="2045" y="7097"/>
                      <a:pt x="2055" y="7103"/>
                      <a:pt x="2068" y="7110"/>
                    </a:cubicBezTo>
                    <a:cubicBezTo>
                      <a:pt x="2085" y="7120"/>
                      <a:pt x="2099" y="7130"/>
                      <a:pt x="2117" y="7137"/>
                    </a:cubicBezTo>
                    <a:cubicBezTo>
                      <a:pt x="2153" y="7158"/>
                      <a:pt x="2188" y="7178"/>
                      <a:pt x="2225" y="7195"/>
                    </a:cubicBezTo>
                    <a:lnTo>
                      <a:pt x="2228" y="7199"/>
                    </a:lnTo>
                    <a:cubicBezTo>
                      <a:pt x="2351" y="7260"/>
                      <a:pt x="2480" y="7321"/>
                      <a:pt x="2606" y="7379"/>
                    </a:cubicBezTo>
                    <a:cubicBezTo>
                      <a:pt x="2773" y="7453"/>
                      <a:pt x="2943" y="7522"/>
                      <a:pt x="3086" y="7579"/>
                    </a:cubicBezTo>
                    <a:cubicBezTo>
                      <a:pt x="3317" y="7671"/>
                      <a:pt x="3569" y="7739"/>
                      <a:pt x="3834" y="7783"/>
                    </a:cubicBezTo>
                    <a:cubicBezTo>
                      <a:pt x="3872" y="7791"/>
                      <a:pt x="3913" y="7794"/>
                      <a:pt x="3949" y="7800"/>
                    </a:cubicBezTo>
                    <a:cubicBezTo>
                      <a:pt x="4045" y="7818"/>
                      <a:pt x="4140" y="7831"/>
                      <a:pt x="4235" y="7844"/>
                    </a:cubicBezTo>
                    <a:lnTo>
                      <a:pt x="4334" y="7858"/>
                    </a:lnTo>
                    <a:cubicBezTo>
                      <a:pt x="4464" y="7879"/>
                      <a:pt x="4599" y="7896"/>
                      <a:pt x="4732" y="7913"/>
                    </a:cubicBezTo>
                    <a:cubicBezTo>
                      <a:pt x="4858" y="7926"/>
                      <a:pt x="4994" y="7940"/>
                      <a:pt x="5171" y="7954"/>
                    </a:cubicBezTo>
                    <a:cubicBezTo>
                      <a:pt x="5266" y="7964"/>
                      <a:pt x="5365" y="7967"/>
                      <a:pt x="5460" y="7971"/>
                    </a:cubicBezTo>
                    <a:cubicBezTo>
                      <a:pt x="5494" y="7971"/>
                      <a:pt x="5528" y="7974"/>
                      <a:pt x="5558" y="7974"/>
                    </a:cubicBezTo>
                    <a:lnTo>
                      <a:pt x="5946" y="7974"/>
                    </a:lnTo>
                    <a:cubicBezTo>
                      <a:pt x="6202" y="7974"/>
                      <a:pt x="6470" y="7964"/>
                      <a:pt x="6739" y="7951"/>
                    </a:cubicBezTo>
                    <a:cubicBezTo>
                      <a:pt x="6844" y="7947"/>
                      <a:pt x="6981" y="7937"/>
                      <a:pt x="7120" y="7920"/>
                    </a:cubicBezTo>
                    <a:cubicBezTo>
                      <a:pt x="7147" y="7920"/>
                      <a:pt x="7174" y="7916"/>
                      <a:pt x="7202" y="7913"/>
                    </a:cubicBezTo>
                    <a:cubicBezTo>
                      <a:pt x="7270" y="7906"/>
                      <a:pt x="7341" y="7896"/>
                      <a:pt x="7413" y="7885"/>
                    </a:cubicBezTo>
                    <a:lnTo>
                      <a:pt x="7433" y="7882"/>
                    </a:lnTo>
                    <a:lnTo>
                      <a:pt x="7623" y="7852"/>
                    </a:lnTo>
                    <a:cubicBezTo>
                      <a:pt x="7899" y="7808"/>
                      <a:pt x="8171" y="7750"/>
                      <a:pt x="8430" y="7695"/>
                    </a:cubicBezTo>
                    <a:cubicBezTo>
                      <a:pt x="8460" y="7689"/>
                      <a:pt x="8488" y="7681"/>
                      <a:pt x="8518" y="7678"/>
                    </a:cubicBezTo>
                    <a:cubicBezTo>
                      <a:pt x="8607" y="7658"/>
                      <a:pt x="8695" y="7640"/>
                      <a:pt x="8783" y="7620"/>
                    </a:cubicBezTo>
                    <a:cubicBezTo>
                      <a:pt x="8814" y="7610"/>
                      <a:pt x="8844" y="7604"/>
                      <a:pt x="8876" y="7596"/>
                    </a:cubicBezTo>
                    <a:cubicBezTo>
                      <a:pt x="8967" y="7573"/>
                      <a:pt x="9062" y="7552"/>
                      <a:pt x="9154" y="7525"/>
                    </a:cubicBezTo>
                    <a:cubicBezTo>
                      <a:pt x="9236" y="7502"/>
                      <a:pt x="9314" y="7474"/>
                      <a:pt x="9396" y="7450"/>
                    </a:cubicBezTo>
                    <a:cubicBezTo>
                      <a:pt x="9436" y="7440"/>
                      <a:pt x="9474" y="7426"/>
                      <a:pt x="9511" y="7409"/>
                    </a:cubicBezTo>
                    <a:cubicBezTo>
                      <a:pt x="9532" y="7403"/>
                      <a:pt x="9549" y="7395"/>
                      <a:pt x="9566" y="7389"/>
                    </a:cubicBezTo>
                    <a:cubicBezTo>
                      <a:pt x="9695" y="7345"/>
                      <a:pt x="9821" y="7293"/>
                      <a:pt x="9961" y="7236"/>
                    </a:cubicBezTo>
                    <a:cubicBezTo>
                      <a:pt x="10086" y="7185"/>
                      <a:pt x="10226" y="7127"/>
                      <a:pt x="10362" y="7066"/>
                    </a:cubicBezTo>
                    <a:lnTo>
                      <a:pt x="10383" y="7056"/>
                    </a:lnTo>
                    <a:cubicBezTo>
                      <a:pt x="10460" y="7018"/>
                      <a:pt x="10542" y="6977"/>
                      <a:pt x="10620" y="6937"/>
                    </a:cubicBezTo>
                    <a:cubicBezTo>
                      <a:pt x="10746" y="6865"/>
                      <a:pt x="10865" y="6780"/>
                      <a:pt x="10954" y="6715"/>
                    </a:cubicBezTo>
                    <a:cubicBezTo>
                      <a:pt x="10974" y="6702"/>
                      <a:pt x="10995" y="6685"/>
                      <a:pt x="11015" y="6671"/>
                    </a:cubicBezTo>
                    <a:cubicBezTo>
                      <a:pt x="11072" y="6630"/>
                      <a:pt x="11134" y="6583"/>
                      <a:pt x="11195" y="6538"/>
                    </a:cubicBezTo>
                    <a:lnTo>
                      <a:pt x="11379" y="6389"/>
                    </a:lnTo>
                    <a:cubicBezTo>
                      <a:pt x="11477" y="6307"/>
                      <a:pt x="11573" y="6222"/>
                      <a:pt x="11661" y="6137"/>
                    </a:cubicBezTo>
                    <a:cubicBezTo>
                      <a:pt x="11743" y="6062"/>
                      <a:pt x="11838" y="5971"/>
                      <a:pt x="11923" y="5861"/>
                    </a:cubicBezTo>
                    <a:cubicBezTo>
                      <a:pt x="11998" y="5770"/>
                      <a:pt x="12063" y="5674"/>
                      <a:pt x="12127" y="5583"/>
                    </a:cubicBezTo>
                    <a:cubicBezTo>
                      <a:pt x="12202" y="5477"/>
                      <a:pt x="12267" y="5368"/>
                      <a:pt x="12331" y="5260"/>
                    </a:cubicBezTo>
                    <a:lnTo>
                      <a:pt x="12338" y="5252"/>
                    </a:lnTo>
                    <a:cubicBezTo>
                      <a:pt x="12399" y="5147"/>
                      <a:pt x="12468" y="5035"/>
                      <a:pt x="12522" y="4923"/>
                    </a:cubicBezTo>
                    <a:cubicBezTo>
                      <a:pt x="12597" y="4767"/>
                      <a:pt x="12651" y="4624"/>
                      <a:pt x="12682" y="4487"/>
                    </a:cubicBezTo>
                    <a:cubicBezTo>
                      <a:pt x="12705" y="4385"/>
                      <a:pt x="12726" y="4280"/>
                      <a:pt x="12743" y="4181"/>
                    </a:cubicBezTo>
                    <a:lnTo>
                      <a:pt x="12757" y="4113"/>
                    </a:lnTo>
                    <a:cubicBezTo>
                      <a:pt x="12780" y="3991"/>
                      <a:pt x="12804" y="3861"/>
                      <a:pt x="12828" y="3726"/>
                    </a:cubicBezTo>
                    <a:cubicBezTo>
                      <a:pt x="12852" y="3589"/>
                      <a:pt x="12869" y="3450"/>
                      <a:pt x="12886" y="3313"/>
                    </a:cubicBezTo>
                    <a:lnTo>
                      <a:pt x="12893" y="3246"/>
                    </a:lnTo>
                    <a:cubicBezTo>
                      <a:pt x="12906" y="3134"/>
                      <a:pt x="12917" y="3015"/>
                      <a:pt x="12920" y="2858"/>
                    </a:cubicBezTo>
                    <a:cubicBezTo>
                      <a:pt x="12923" y="2756"/>
                      <a:pt x="12926" y="2657"/>
                      <a:pt x="12926" y="2555"/>
                    </a:cubicBezTo>
                    <a:cubicBezTo>
                      <a:pt x="12923" y="2473"/>
                      <a:pt x="12917" y="2385"/>
                      <a:pt x="12906" y="2280"/>
                    </a:cubicBezTo>
                    <a:cubicBezTo>
                      <a:pt x="12896" y="2191"/>
                      <a:pt x="12886" y="2106"/>
                      <a:pt x="12873" y="2021"/>
                    </a:cubicBezTo>
                    <a:lnTo>
                      <a:pt x="12848" y="1899"/>
                    </a:lnTo>
                    <a:lnTo>
                      <a:pt x="12828" y="1773"/>
                    </a:lnTo>
                    <a:cubicBezTo>
                      <a:pt x="12821" y="1729"/>
                      <a:pt x="12811" y="1685"/>
                      <a:pt x="12801" y="1644"/>
                    </a:cubicBezTo>
                    <a:cubicBezTo>
                      <a:pt x="12797" y="1627"/>
                      <a:pt x="12794" y="1610"/>
                      <a:pt x="12791" y="1592"/>
                    </a:cubicBezTo>
                    <a:cubicBezTo>
                      <a:pt x="12736" y="1344"/>
                      <a:pt x="12664" y="1093"/>
                      <a:pt x="12593" y="851"/>
                    </a:cubicBezTo>
                    <a:lnTo>
                      <a:pt x="12583" y="817"/>
                    </a:lnTo>
                    <a:cubicBezTo>
                      <a:pt x="12573" y="773"/>
                      <a:pt x="12556" y="725"/>
                      <a:pt x="12539" y="681"/>
                    </a:cubicBezTo>
                    <a:cubicBezTo>
                      <a:pt x="12532" y="660"/>
                      <a:pt x="12526" y="640"/>
                      <a:pt x="12518" y="619"/>
                    </a:cubicBezTo>
                    <a:cubicBezTo>
                      <a:pt x="12498" y="565"/>
                      <a:pt x="12477" y="511"/>
                      <a:pt x="12457" y="463"/>
                    </a:cubicBezTo>
                    <a:cubicBezTo>
                      <a:pt x="12447" y="440"/>
                      <a:pt x="12440" y="415"/>
                      <a:pt x="12430" y="395"/>
                    </a:cubicBezTo>
                    <a:cubicBezTo>
                      <a:pt x="12406" y="334"/>
                      <a:pt x="12379" y="269"/>
                      <a:pt x="12352" y="208"/>
                    </a:cubicBezTo>
                    <a:lnTo>
                      <a:pt x="12304" y="109"/>
                    </a:lnTo>
                    <a:lnTo>
                      <a:pt x="12256" y="7"/>
                    </a:lnTo>
                    <a:cubicBezTo>
                      <a:pt x="12256" y="7"/>
                      <a:pt x="12253" y="4"/>
                      <a:pt x="12253"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4"/>
              <p:cNvSpPr/>
              <p:nvPr/>
            </p:nvSpPr>
            <p:spPr>
              <a:xfrm>
                <a:off x="2375371" y="1306548"/>
                <a:ext cx="165549" cy="122023"/>
              </a:xfrm>
              <a:custGeom>
                <a:rect b="b" l="l" r="r" t="t"/>
                <a:pathLst>
                  <a:path extrusionOk="0" h="2624" w="3560">
                    <a:moveTo>
                      <a:pt x="192" y="0"/>
                    </a:moveTo>
                    <a:cubicBezTo>
                      <a:pt x="151" y="0"/>
                      <a:pt x="106" y="17"/>
                      <a:pt x="79" y="41"/>
                    </a:cubicBezTo>
                    <a:cubicBezTo>
                      <a:pt x="42" y="72"/>
                      <a:pt x="15" y="116"/>
                      <a:pt x="8" y="163"/>
                    </a:cubicBezTo>
                    <a:cubicBezTo>
                      <a:pt x="1" y="211"/>
                      <a:pt x="15" y="262"/>
                      <a:pt x="45" y="303"/>
                    </a:cubicBezTo>
                    <a:cubicBezTo>
                      <a:pt x="59" y="313"/>
                      <a:pt x="69" y="327"/>
                      <a:pt x="79" y="337"/>
                    </a:cubicBezTo>
                    <a:cubicBezTo>
                      <a:pt x="106" y="358"/>
                      <a:pt x="137" y="368"/>
                      <a:pt x="167" y="374"/>
                    </a:cubicBezTo>
                    <a:lnTo>
                      <a:pt x="172" y="374"/>
                    </a:lnTo>
                    <a:cubicBezTo>
                      <a:pt x="249" y="395"/>
                      <a:pt x="327" y="422"/>
                      <a:pt x="409" y="446"/>
                    </a:cubicBezTo>
                    <a:cubicBezTo>
                      <a:pt x="470" y="463"/>
                      <a:pt x="532" y="490"/>
                      <a:pt x="590" y="510"/>
                    </a:cubicBezTo>
                    <a:cubicBezTo>
                      <a:pt x="654" y="534"/>
                      <a:pt x="712" y="562"/>
                      <a:pt x="773" y="589"/>
                    </a:cubicBezTo>
                    <a:cubicBezTo>
                      <a:pt x="825" y="613"/>
                      <a:pt x="872" y="639"/>
                      <a:pt x="923" y="667"/>
                    </a:cubicBezTo>
                    <a:cubicBezTo>
                      <a:pt x="1018" y="725"/>
                      <a:pt x="1114" y="782"/>
                      <a:pt x="1202" y="848"/>
                    </a:cubicBezTo>
                    <a:cubicBezTo>
                      <a:pt x="1304" y="925"/>
                      <a:pt x="1409" y="1000"/>
                      <a:pt x="1508" y="1085"/>
                    </a:cubicBezTo>
                    <a:cubicBezTo>
                      <a:pt x="1613" y="1174"/>
                      <a:pt x="1715" y="1262"/>
                      <a:pt x="1814" y="1351"/>
                    </a:cubicBezTo>
                    <a:cubicBezTo>
                      <a:pt x="1913" y="1443"/>
                      <a:pt x="2012" y="1534"/>
                      <a:pt x="2106" y="1626"/>
                    </a:cubicBezTo>
                    <a:cubicBezTo>
                      <a:pt x="2151" y="1667"/>
                      <a:pt x="2192" y="1708"/>
                      <a:pt x="2236" y="1752"/>
                    </a:cubicBezTo>
                    <a:cubicBezTo>
                      <a:pt x="2280" y="1800"/>
                      <a:pt x="2328" y="1848"/>
                      <a:pt x="2372" y="1895"/>
                    </a:cubicBezTo>
                    <a:cubicBezTo>
                      <a:pt x="2420" y="1942"/>
                      <a:pt x="2461" y="1994"/>
                      <a:pt x="2505" y="2041"/>
                    </a:cubicBezTo>
                    <a:cubicBezTo>
                      <a:pt x="2586" y="2137"/>
                      <a:pt x="2662" y="2236"/>
                      <a:pt x="2739" y="2333"/>
                    </a:cubicBezTo>
                    <a:cubicBezTo>
                      <a:pt x="2811" y="2429"/>
                      <a:pt x="2879" y="2525"/>
                      <a:pt x="2943" y="2623"/>
                    </a:cubicBezTo>
                    <a:cubicBezTo>
                      <a:pt x="3127" y="2599"/>
                      <a:pt x="3315" y="2575"/>
                      <a:pt x="3511" y="2548"/>
                    </a:cubicBezTo>
                    <a:cubicBezTo>
                      <a:pt x="3529" y="2548"/>
                      <a:pt x="3546" y="2545"/>
                      <a:pt x="3560" y="2545"/>
                    </a:cubicBezTo>
                    <a:cubicBezTo>
                      <a:pt x="3488" y="2429"/>
                      <a:pt x="3409" y="2313"/>
                      <a:pt x="3331" y="2205"/>
                    </a:cubicBezTo>
                    <a:cubicBezTo>
                      <a:pt x="3290" y="2147"/>
                      <a:pt x="3249" y="2093"/>
                      <a:pt x="3209" y="2038"/>
                    </a:cubicBezTo>
                    <a:cubicBezTo>
                      <a:pt x="3168" y="1980"/>
                      <a:pt x="3124" y="1929"/>
                      <a:pt x="3080" y="1878"/>
                    </a:cubicBezTo>
                    <a:cubicBezTo>
                      <a:pt x="2998" y="1776"/>
                      <a:pt x="2906" y="1684"/>
                      <a:pt x="2817" y="1589"/>
                    </a:cubicBezTo>
                    <a:cubicBezTo>
                      <a:pt x="2715" y="1487"/>
                      <a:pt x="2610" y="1388"/>
                      <a:pt x="2502" y="1297"/>
                    </a:cubicBezTo>
                    <a:cubicBezTo>
                      <a:pt x="2409" y="1215"/>
                      <a:pt x="2315" y="1137"/>
                      <a:pt x="2219" y="1058"/>
                    </a:cubicBezTo>
                    <a:cubicBezTo>
                      <a:pt x="2120" y="980"/>
                      <a:pt x="2021" y="898"/>
                      <a:pt x="1919" y="823"/>
                    </a:cubicBezTo>
                    <a:cubicBezTo>
                      <a:pt x="1814" y="746"/>
                      <a:pt x="1709" y="667"/>
                      <a:pt x="1600" y="595"/>
                    </a:cubicBezTo>
                    <a:cubicBezTo>
                      <a:pt x="1546" y="558"/>
                      <a:pt x="1494" y="524"/>
                      <a:pt x="1440" y="490"/>
                    </a:cubicBezTo>
                    <a:cubicBezTo>
                      <a:pt x="1379" y="449"/>
                      <a:pt x="1310" y="415"/>
                      <a:pt x="1249" y="381"/>
                    </a:cubicBezTo>
                    <a:cubicBezTo>
                      <a:pt x="1151" y="324"/>
                      <a:pt x="1049" y="279"/>
                      <a:pt x="950" y="235"/>
                    </a:cubicBezTo>
                    <a:cubicBezTo>
                      <a:pt x="899" y="211"/>
                      <a:pt x="841" y="195"/>
                      <a:pt x="790" y="174"/>
                    </a:cubicBezTo>
                    <a:cubicBezTo>
                      <a:pt x="736" y="154"/>
                      <a:pt x="682" y="140"/>
                      <a:pt x="624" y="119"/>
                    </a:cubicBezTo>
                    <a:cubicBezTo>
                      <a:pt x="491" y="75"/>
                      <a:pt x="355" y="38"/>
                      <a:pt x="219" y="3"/>
                    </a:cubicBezTo>
                    <a:cubicBezTo>
                      <a:pt x="208" y="0"/>
                      <a:pt x="202" y="0"/>
                      <a:pt x="19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4"/>
              <p:cNvSpPr/>
              <p:nvPr/>
            </p:nvSpPr>
            <p:spPr>
              <a:xfrm>
                <a:off x="2552730" y="1475491"/>
                <a:ext cx="37853" cy="186708"/>
              </a:xfrm>
              <a:custGeom>
                <a:rect b="b" l="l" r="r" t="t"/>
                <a:pathLst>
                  <a:path extrusionOk="0" h="4015" w="814">
                    <a:moveTo>
                      <a:pt x="337" y="0"/>
                    </a:moveTo>
                    <a:cubicBezTo>
                      <a:pt x="333" y="11"/>
                      <a:pt x="333" y="21"/>
                      <a:pt x="330" y="27"/>
                    </a:cubicBezTo>
                    <a:cubicBezTo>
                      <a:pt x="324" y="55"/>
                      <a:pt x="317" y="82"/>
                      <a:pt x="310" y="109"/>
                    </a:cubicBezTo>
                    <a:cubicBezTo>
                      <a:pt x="303" y="137"/>
                      <a:pt x="297" y="163"/>
                      <a:pt x="289" y="195"/>
                    </a:cubicBezTo>
                    <a:cubicBezTo>
                      <a:pt x="283" y="221"/>
                      <a:pt x="276" y="252"/>
                      <a:pt x="269" y="283"/>
                    </a:cubicBezTo>
                    <a:cubicBezTo>
                      <a:pt x="231" y="415"/>
                      <a:pt x="184" y="555"/>
                      <a:pt x="123" y="711"/>
                    </a:cubicBezTo>
                    <a:cubicBezTo>
                      <a:pt x="96" y="776"/>
                      <a:pt x="68" y="840"/>
                      <a:pt x="35" y="905"/>
                    </a:cubicBezTo>
                    <a:cubicBezTo>
                      <a:pt x="55" y="970"/>
                      <a:pt x="72" y="1038"/>
                      <a:pt x="85" y="1106"/>
                    </a:cubicBezTo>
                    <a:cubicBezTo>
                      <a:pt x="113" y="1235"/>
                      <a:pt x="140" y="1368"/>
                      <a:pt x="164" y="1501"/>
                    </a:cubicBezTo>
                    <a:cubicBezTo>
                      <a:pt x="184" y="1626"/>
                      <a:pt x="191" y="1755"/>
                      <a:pt x="198" y="1884"/>
                    </a:cubicBezTo>
                    <a:cubicBezTo>
                      <a:pt x="204" y="2007"/>
                      <a:pt x="208" y="2133"/>
                      <a:pt x="208" y="2256"/>
                    </a:cubicBezTo>
                    <a:cubicBezTo>
                      <a:pt x="210" y="2270"/>
                      <a:pt x="210" y="2285"/>
                      <a:pt x="211" y="2300"/>
                    </a:cubicBezTo>
                    <a:lnTo>
                      <a:pt x="211" y="2300"/>
                    </a:lnTo>
                    <a:cubicBezTo>
                      <a:pt x="208" y="2414"/>
                      <a:pt x="207" y="2527"/>
                      <a:pt x="187" y="2640"/>
                    </a:cubicBezTo>
                    <a:cubicBezTo>
                      <a:pt x="164" y="2759"/>
                      <a:pt x="140" y="2878"/>
                      <a:pt x="119" y="2997"/>
                    </a:cubicBezTo>
                    <a:cubicBezTo>
                      <a:pt x="99" y="3116"/>
                      <a:pt x="79" y="3232"/>
                      <a:pt x="65" y="3351"/>
                    </a:cubicBezTo>
                    <a:cubicBezTo>
                      <a:pt x="58" y="3412"/>
                      <a:pt x="48" y="3470"/>
                      <a:pt x="41" y="3531"/>
                    </a:cubicBezTo>
                    <a:cubicBezTo>
                      <a:pt x="35" y="3596"/>
                      <a:pt x="24" y="3660"/>
                      <a:pt x="17" y="3725"/>
                    </a:cubicBezTo>
                    <a:cubicBezTo>
                      <a:pt x="0" y="3837"/>
                      <a:pt x="65" y="3950"/>
                      <a:pt x="170" y="3994"/>
                    </a:cubicBezTo>
                    <a:cubicBezTo>
                      <a:pt x="203" y="4008"/>
                      <a:pt x="237" y="4014"/>
                      <a:pt x="271" y="4014"/>
                    </a:cubicBezTo>
                    <a:cubicBezTo>
                      <a:pt x="305" y="4014"/>
                      <a:pt x="339" y="4008"/>
                      <a:pt x="371" y="3994"/>
                    </a:cubicBezTo>
                    <a:cubicBezTo>
                      <a:pt x="429" y="3970"/>
                      <a:pt x="487" y="3919"/>
                      <a:pt x="507" y="3858"/>
                    </a:cubicBezTo>
                    <a:cubicBezTo>
                      <a:pt x="517" y="3820"/>
                      <a:pt x="531" y="3787"/>
                      <a:pt x="545" y="3752"/>
                    </a:cubicBezTo>
                    <a:cubicBezTo>
                      <a:pt x="555" y="3725"/>
                      <a:pt x="572" y="3701"/>
                      <a:pt x="582" y="3677"/>
                    </a:cubicBezTo>
                    <a:cubicBezTo>
                      <a:pt x="619" y="3592"/>
                      <a:pt x="640" y="3507"/>
                      <a:pt x="660" y="3423"/>
                    </a:cubicBezTo>
                    <a:cubicBezTo>
                      <a:pt x="691" y="3300"/>
                      <a:pt x="708" y="3178"/>
                      <a:pt x="732" y="3055"/>
                    </a:cubicBezTo>
                    <a:cubicBezTo>
                      <a:pt x="742" y="2994"/>
                      <a:pt x="752" y="2936"/>
                      <a:pt x="766" y="2878"/>
                    </a:cubicBezTo>
                    <a:cubicBezTo>
                      <a:pt x="776" y="2817"/>
                      <a:pt x="790" y="2752"/>
                      <a:pt x="796" y="2691"/>
                    </a:cubicBezTo>
                    <a:cubicBezTo>
                      <a:pt x="800" y="2657"/>
                      <a:pt x="803" y="2623"/>
                      <a:pt x="807" y="2589"/>
                    </a:cubicBezTo>
                    <a:cubicBezTo>
                      <a:pt x="810" y="2555"/>
                      <a:pt x="810" y="2525"/>
                      <a:pt x="810" y="2490"/>
                    </a:cubicBezTo>
                    <a:cubicBezTo>
                      <a:pt x="813" y="2405"/>
                      <a:pt x="810" y="2320"/>
                      <a:pt x="810" y="2231"/>
                    </a:cubicBezTo>
                    <a:cubicBezTo>
                      <a:pt x="807" y="1977"/>
                      <a:pt x="796" y="1721"/>
                      <a:pt x="766" y="1466"/>
                    </a:cubicBezTo>
                    <a:cubicBezTo>
                      <a:pt x="759" y="1412"/>
                      <a:pt x="746" y="1354"/>
                      <a:pt x="735" y="1300"/>
                    </a:cubicBezTo>
                    <a:cubicBezTo>
                      <a:pt x="721" y="1231"/>
                      <a:pt x="708" y="1167"/>
                      <a:pt x="691" y="1102"/>
                    </a:cubicBezTo>
                    <a:cubicBezTo>
                      <a:pt x="657" y="950"/>
                      <a:pt x="616" y="799"/>
                      <a:pt x="575" y="650"/>
                    </a:cubicBezTo>
                    <a:cubicBezTo>
                      <a:pt x="511" y="429"/>
                      <a:pt x="429" y="211"/>
                      <a:pt x="337"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4"/>
              <p:cNvSpPr/>
              <p:nvPr/>
            </p:nvSpPr>
            <p:spPr>
              <a:xfrm>
                <a:off x="2506228" y="1688099"/>
                <a:ext cx="39760" cy="38318"/>
              </a:xfrm>
              <a:custGeom>
                <a:rect b="b" l="l" r="r" t="t"/>
                <a:pathLst>
                  <a:path extrusionOk="0" h="824" w="855">
                    <a:moveTo>
                      <a:pt x="371" y="0"/>
                    </a:moveTo>
                    <a:cubicBezTo>
                      <a:pt x="297" y="11"/>
                      <a:pt x="231" y="38"/>
                      <a:pt x="170" y="85"/>
                    </a:cubicBezTo>
                    <a:cubicBezTo>
                      <a:pt x="85" y="149"/>
                      <a:pt x="31" y="248"/>
                      <a:pt x="14" y="358"/>
                    </a:cubicBezTo>
                    <a:cubicBezTo>
                      <a:pt x="0" y="466"/>
                      <a:pt x="31" y="578"/>
                      <a:pt x="99" y="667"/>
                    </a:cubicBezTo>
                    <a:cubicBezTo>
                      <a:pt x="126" y="691"/>
                      <a:pt x="150" y="718"/>
                      <a:pt x="174" y="741"/>
                    </a:cubicBezTo>
                    <a:cubicBezTo>
                      <a:pt x="235" y="786"/>
                      <a:pt x="300" y="813"/>
                      <a:pt x="371" y="823"/>
                    </a:cubicBezTo>
                    <a:lnTo>
                      <a:pt x="484" y="823"/>
                    </a:lnTo>
                    <a:cubicBezTo>
                      <a:pt x="558" y="813"/>
                      <a:pt x="623" y="786"/>
                      <a:pt x="680" y="738"/>
                    </a:cubicBezTo>
                    <a:cubicBezTo>
                      <a:pt x="766" y="674"/>
                      <a:pt x="823" y="575"/>
                      <a:pt x="837" y="466"/>
                    </a:cubicBezTo>
                    <a:cubicBezTo>
                      <a:pt x="854" y="358"/>
                      <a:pt x="823" y="245"/>
                      <a:pt x="752" y="157"/>
                    </a:cubicBezTo>
                    <a:cubicBezTo>
                      <a:pt x="728" y="133"/>
                      <a:pt x="705" y="105"/>
                      <a:pt x="677" y="82"/>
                    </a:cubicBezTo>
                    <a:cubicBezTo>
                      <a:pt x="619" y="38"/>
                      <a:pt x="555" y="11"/>
                      <a:pt x="484"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4"/>
              <p:cNvSpPr/>
              <p:nvPr/>
            </p:nvSpPr>
            <p:spPr>
              <a:xfrm>
                <a:off x="1990565" y="1416340"/>
                <a:ext cx="638154" cy="198705"/>
              </a:xfrm>
              <a:custGeom>
                <a:rect b="b" l="l" r="r" t="t"/>
                <a:pathLst>
                  <a:path extrusionOk="0" h="4273" w="13723">
                    <a:moveTo>
                      <a:pt x="13457" y="0"/>
                    </a:moveTo>
                    <a:cubicBezTo>
                      <a:pt x="13314" y="24"/>
                      <a:pt x="13174" y="38"/>
                      <a:pt x="13055" y="51"/>
                    </a:cubicBezTo>
                    <a:cubicBezTo>
                      <a:pt x="13018" y="54"/>
                      <a:pt x="12984" y="58"/>
                      <a:pt x="12947" y="61"/>
                    </a:cubicBezTo>
                    <a:lnTo>
                      <a:pt x="12892" y="68"/>
                    </a:lnTo>
                    <a:cubicBezTo>
                      <a:pt x="12807" y="75"/>
                      <a:pt x="12722" y="85"/>
                      <a:pt x="12637" y="95"/>
                    </a:cubicBezTo>
                    <a:cubicBezTo>
                      <a:pt x="12331" y="123"/>
                      <a:pt x="12052" y="153"/>
                      <a:pt x="11786" y="187"/>
                    </a:cubicBezTo>
                    <a:cubicBezTo>
                      <a:pt x="11474" y="231"/>
                      <a:pt x="11188" y="266"/>
                      <a:pt x="10902" y="299"/>
                    </a:cubicBezTo>
                    <a:cubicBezTo>
                      <a:pt x="10851" y="306"/>
                      <a:pt x="10800" y="310"/>
                      <a:pt x="10749" y="313"/>
                    </a:cubicBezTo>
                    <a:lnTo>
                      <a:pt x="10745" y="316"/>
                    </a:lnTo>
                    <a:cubicBezTo>
                      <a:pt x="10671" y="324"/>
                      <a:pt x="10596" y="330"/>
                      <a:pt x="10521" y="340"/>
                    </a:cubicBezTo>
                    <a:lnTo>
                      <a:pt x="10439" y="350"/>
                    </a:lnTo>
                    <a:cubicBezTo>
                      <a:pt x="10314" y="364"/>
                      <a:pt x="10202" y="377"/>
                      <a:pt x="10086" y="395"/>
                    </a:cubicBezTo>
                    <a:cubicBezTo>
                      <a:pt x="9803" y="432"/>
                      <a:pt x="9500" y="473"/>
                      <a:pt x="9205" y="520"/>
                    </a:cubicBezTo>
                    <a:cubicBezTo>
                      <a:pt x="9103" y="537"/>
                      <a:pt x="8998" y="555"/>
                      <a:pt x="8896" y="572"/>
                    </a:cubicBezTo>
                    <a:lnTo>
                      <a:pt x="8858" y="575"/>
                    </a:lnTo>
                    <a:cubicBezTo>
                      <a:pt x="8678" y="605"/>
                      <a:pt x="8518" y="633"/>
                      <a:pt x="8358" y="657"/>
                    </a:cubicBezTo>
                    <a:cubicBezTo>
                      <a:pt x="7899" y="724"/>
                      <a:pt x="7436" y="789"/>
                      <a:pt x="6984" y="850"/>
                    </a:cubicBezTo>
                    <a:lnTo>
                      <a:pt x="6980" y="850"/>
                    </a:lnTo>
                    <a:cubicBezTo>
                      <a:pt x="6844" y="871"/>
                      <a:pt x="6712" y="888"/>
                      <a:pt x="6575" y="908"/>
                    </a:cubicBezTo>
                    <a:cubicBezTo>
                      <a:pt x="6351" y="939"/>
                      <a:pt x="6126" y="973"/>
                      <a:pt x="5902" y="1004"/>
                    </a:cubicBezTo>
                    <a:lnTo>
                      <a:pt x="5891" y="1007"/>
                    </a:lnTo>
                    <a:cubicBezTo>
                      <a:pt x="5569" y="1051"/>
                      <a:pt x="5232" y="1099"/>
                      <a:pt x="4905" y="1143"/>
                    </a:cubicBezTo>
                    <a:cubicBezTo>
                      <a:pt x="4782" y="1160"/>
                      <a:pt x="4663" y="1177"/>
                      <a:pt x="4541" y="1191"/>
                    </a:cubicBezTo>
                    <a:lnTo>
                      <a:pt x="4490" y="1197"/>
                    </a:lnTo>
                    <a:cubicBezTo>
                      <a:pt x="4327" y="1218"/>
                      <a:pt x="4164" y="1242"/>
                      <a:pt x="4000" y="1262"/>
                    </a:cubicBezTo>
                    <a:cubicBezTo>
                      <a:pt x="3677" y="1307"/>
                      <a:pt x="3385" y="1347"/>
                      <a:pt x="3099" y="1391"/>
                    </a:cubicBezTo>
                    <a:cubicBezTo>
                      <a:pt x="2867" y="1426"/>
                      <a:pt x="2636" y="1462"/>
                      <a:pt x="2412" y="1500"/>
                    </a:cubicBezTo>
                    <a:lnTo>
                      <a:pt x="2252" y="1528"/>
                    </a:lnTo>
                    <a:cubicBezTo>
                      <a:pt x="1946" y="1578"/>
                      <a:pt x="1643" y="1622"/>
                      <a:pt x="1364" y="1663"/>
                    </a:cubicBezTo>
                    <a:cubicBezTo>
                      <a:pt x="1201" y="1687"/>
                      <a:pt x="1038" y="1711"/>
                      <a:pt x="874" y="1735"/>
                    </a:cubicBezTo>
                    <a:lnTo>
                      <a:pt x="854" y="1738"/>
                    </a:lnTo>
                    <a:lnTo>
                      <a:pt x="823" y="1742"/>
                    </a:lnTo>
                    <a:cubicBezTo>
                      <a:pt x="636" y="1769"/>
                      <a:pt x="446" y="1793"/>
                      <a:pt x="258" y="1813"/>
                    </a:cubicBezTo>
                    <a:lnTo>
                      <a:pt x="190" y="1820"/>
                    </a:lnTo>
                    <a:cubicBezTo>
                      <a:pt x="82" y="1834"/>
                      <a:pt x="0" y="1932"/>
                      <a:pt x="13" y="2041"/>
                    </a:cubicBezTo>
                    <a:cubicBezTo>
                      <a:pt x="24" y="2140"/>
                      <a:pt x="112" y="2222"/>
                      <a:pt x="211" y="2222"/>
                    </a:cubicBezTo>
                    <a:cubicBezTo>
                      <a:pt x="217" y="2222"/>
                      <a:pt x="225" y="2222"/>
                      <a:pt x="231" y="2218"/>
                    </a:cubicBezTo>
                    <a:cubicBezTo>
                      <a:pt x="415" y="2197"/>
                      <a:pt x="602" y="2174"/>
                      <a:pt x="803" y="2147"/>
                    </a:cubicBezTo>
                    <a:cubicBezTo>
                      <a:pt x="803" y="2153"/>
                      <a:pt x="806" y="2160"/>
                      <a:pt x="809" y="2167"/>
                    </a:cubicBezTo>
                    <a:cubicBezTo>
                      <a:pt x="861" y="2303"/>
                      <a:pt x="911" y="2436"/>
                      <a:pt x="963" y="2561"/>
                    </a:cubicBezTo>
                    <a:cubicBezTo>
                      <a:pt x="989" y="2630"/>
                      <a:pt x="1013" y="2701"/>
                      <a:pt x="1044" y="2779"/>
                    </a:cubicBezTo>
                    <a:cubicBezTo>
                      <a:pt x="1061" y="2827"/>
                      <a:pt x="1078" y="2878"/>
                      <a:pt x="1099" y="2925"/>
                    </a:cubicBezTo>
                    <a:cubicBezTo>
                      <a:pt x="1112" y="2960"/>
                      <a:pt x="1123" y="2997"/>
                      <a:pt x="1136" y="3031"/>
                    </a:cubicBezTo>
                    <a:cubicBezTo>
                      <a:pt x="1143" y="3051"/>
                      <a:pt x="1153" y="3075"/>
                      <a:pt x="1160" y="3095"/>
                    </a:cubicBezTo>
                    <a:cubicBezTo>
                      <a:pt x="1187" y="3167"/>
                      <a:pt x="1221" y="3242"/>
                      <a:pt x="1265" y="3320"/>
                    </a:cubicBezTo>
                    <a:cubicBezTo>
                      <a:pt x="1296" y="3371"/>
                      <a:pt x="1333" y="3415"/>
                      <a:pt x="1371" y="3459"/>
                    </a:cubicBezTo>
                    <a:cubicBezTo>
                      <a:pt x="1385" y="3477"/>
                      <a:pt x="1398" y="3490"/>
                      <a:pt x="1412" y="3508"/>
                    </a:cubicBezTo>
                    <a:cubicBezTo>
                      <a:pt x="1459" y="3569"/>
                      <a:pt x="1514" y="3633"/>
                      <a:pt x="1572" y="3691"/>
                    </a:cubicBezTo>
                    <a:cubicBezTo>
                      <a:pt x="1612" y="3735"/>
                      <a:pt x="1660" y="3776"/>
                      <a:pt x="1711" y="3806"/>
                    </a:cubicBezTo>
                    <a:lnTo>
                      <a:pt x="1741" y="3830"/>
                    </a:lnTo>
                    <a:lnTo>
                      <a:pt x="1745" y="3830"/>
                    </a:lnTo>
                    <a:cubicBezTo>
                      <a:pt x="1782" y="3855"/>
                      <a:pt x="1820" y="3881"/>
                      <a:pt x="1861" y="3905"/>
                    </a:cubicBezTo>
                    <a:cubicBezTo>
                      <a:pt x="1922" y="3939"/>
                      <a:pt x="1972" y="3973"/>
                      <a:pt x="2030" y="4004"/>
                    </a:cubicBezTo>
                    <a:cubicBezTo>
                      <a:pt x="2136" y="4062"/>
                      <a:pt x="2252" y="4116"/>
                      <a:pt x="2401" y="4170"/>
                    </a:cubicBezTo>
                    <a:cubicBezTo>
                      <a:pt x="2490" y="4205"/>
                      <a:pt x="2585" y="4225"/>
                      <a:pt x="2715" y="4242"/>
                    </a:cubicBezTo>
                    <a:cubicBezTo>
                      <a:pt x="2738" y="4242"/>
                      <a:pt x="2765" y="4246"/>
                      <a:pt x="2789" y="4249"/>
                    </a:cubicBezTo>
                    <a:cubicBezTo>
                      <a:pt x="2803" y="4249"/>
                      <a:pt x="2817" y="4252"/>
                      <a:pt x="2830" y="4252"/>
                    </a:cubicBezTo>
                    <a:cubicBezTo>
                      <a:pt x="2891" y="4259"/>
                      <a:pt x="2956" y="4263"/>
                      <a:pt x="3013" y="4269"/>
                    </a:cubicBezTo>
                    <a:cubicBezTo>
                      <a:pt x="3058" y="4269"/>
                      <a:pt x="3102" y="4273"/>
                      <a:pt x="3146" y="4273"/>
                    </a:cubicBezTo>
                    <a:cubicBezTo>
                      <a:pt x="3238" y="4273"/>
                      <a:pt x="3337" y="4266"/>
                      <a:pt x="3456" y="4252"/>
                    </a:cubicBezTo>
                    <a:cubicBezTo>
                      <a:pt x="3558" y="4242"/>
                      <a:pt x="3663" y="4222"/>
                      <a:pt x="3762" y="4201"/>
                    </a:cubicBezTo>
                    <a:lnTo>
                      <a:pt x="3789" y="4194"/>
                    </a:lnTo>
                    <a:lnTo>
                      <a:pt x="3830" y="4184"/>
                    </a:lnTo>
                    <a:cubicBezTo>
                      <a:pt x="3946" y="4164"/>
                      <a:pt x="4095" y="4130"/>
                      <a:pt x="4242" y="4082"/>
                    </a:cubicBezTo>
                    <a:cubicBezTo>
                      <a:pt x="4534" y="3983"/>
                      <a:pt x="4779" y="3875"/>
                      <a:pt x="4990" y="3748"/>
                    </a:cubicBezTo>
                    <a:cubicBezTo>
                      <a:pt x="5065" y="3704"/>
                      <a:pt x="5120" y="3671"/>
                      <a:pt x="5174" y="3633"/>
                    </a:cubicBezTo>
                    <a:cubicBezTo>
                      <a:pt x="5232" y="3596"/>
                      <a:pt x="5286" y="3544"/>
                      <a:pt x="5337" y="3497"/>
                    </a:cubicBezTo>
                    <a:lnTo>
                      <a:pt x="5354" y="3480"/>
                    </a:lnTo>
                    <a:cubicBezTo>
                      <a:pt x="5371" y="3463"/>
                      <a:pt x="5388" y="3446"/>
                      <a:pt x="5405" y="3426"/>
                    </a:cubicBezTo>
                    <a:cubicBezTo>
                      <a:pt x="5476" y="3351"/>
                      <a:pt x="5565" y="3252"/>
                      <a:pt x="5640" y="3133"/>
                    </a:cubicBezTo>
                    <a:lnTo>
                      <a:pt x="5657" y="3106"/>
                    </a:lnTo>
                    <a:cubicBezTo>
                      <a:pt x="5698" y="3045"/>
                      <a:pt x="5735" y="2983"/>
                      <a:pt x="5769" y="2919"/>
                    </a:cubicBezTo>
                    <a:cubicBezTo>
                      <a:pt x="5806" y="2850"/>
                      <a:pt x="5837" y="2789"/>
                      <a:pt x="5864" y="2732"/>
                    </a:cubicBezTo>
                    <a:cubicBezTo>
                      <a:pt x="5916" y="2630"/>
                      <a:pt x="5970" y="2517"/>
                      <a:pt x="6014" y="2409"/>
                    </a:cubicBezTo>
                    <a:cubicBezTo>
                      <a:pt x="6041" y="2340"/>
                      <a:pt x="6079" y="2255"/>
                      <a:pt x="6109" y="2167"/>
                    </a:cubicBezTo>
                    <a:cubicBezTo>
                      <a:pt x="6123" y="2136"/>
                      <a:pt x="6133" y="2106"/>
                      <a:pt x="6143" y="2075"/>
                    </a:cubicBezTo>
                    <a:lnTo>
                      <a:pt x="6143" y="2071"/>
                    </a:lnTo>
                    <a:cubicBezTo>
                      <a:pt x="6161" y="2024"/>
                      <a:pt x="6181" y="1977"/>
                      <a:pt x="6197" y="1929"/>
                    </a:cubicBezTo>
                    <a:cubicBezTo>
                      <a:pt x="6211" y="1898"/>
                      <a:pt x="6222" y="1864"/>
                      <a:pt x="6235" y="1830"/>
                    </a:cubicBezTo>
                    <a:lnTo>
                      <a:pt x="6238" y="1820"/>
                    </a:lnTo>
                    <a:cubicBezTo>
                      <a:pt x="6252" y="1776"/>
                      <a:pt x="6269" y="1732"/>
                      <a:pt x="6286" y="1687"/>
                    </a:cubicBezTo>
                    <a:lnTo>
                      <a:pt x="6290" y="1680"/>
                    </a:lnTo>
                    <a:cubicBezTo>
                      <a:pt x="6303" y="1646"/>
                      <a:pt x="6317" y="1616"/>
                      <a:pt x="6327" y="1582"/>
                    </a:cubicBezTo>
                    <a:cubicBezTo>
                      <a:pt x="6344" y="1534"/>
                      <a:pt x="6357" y="1493"/>
                      <a:pt x="6368" y="1456"/>
                    </a:cubicBezTo>
                    <a:cubicBezTo>
                      <a:pt x="6371" y="1439"/>
                      <a:pt x="6374" y="1415"/>
                      <a:pt x="6371" y="1395"/>
                    </a:cubicBezTo>
                    <a:lnTo>
                      <a:pt x="6806" y="1340"/>
                    </a:lnTo>
                    <a:lnTo>
                      <a:pt x="7242" y="1286"/>
                    </a:lnTo>
                    <a:cubicBezTo>
                      <a:pt x="7242" y="1313"/>
                      <a:pt x="7249" y="1340"/>
                      <a:pt x="7255" y="1364"/>
                    </a:cubicBezTo>
                    <a:cubicBezTo>
                      <a:pt x="7273" y="1401"/>
                      <a:pt x="7286" y="1439"/>
                      <a:pt x="7299" y="1476"/>
                    </a:cubicBezTo>
                    <a:lnTo>
                      <a:pt x="7307" y="1493"/>
                    </a:lnTo>
                    <a:cubicBezTo>
                      <a:pt x="7381" y="1707"/>
                      <a:pt x="7463" y="1929"/>
                      <a:pt x="7589" y="2123"/>
                    </a:cubicBezTo>
                    <a:cubicBezTo>
                      <a:pt x="7646" y="2211"/>
                      <a:pt x="7715" y="2307"/>
                      <a:pt x="7803" y="2418"/>
                    </a:cubicBezTo>
                    <a:cubicBezTo>
                      <a:pt x="7888" y="2531"/>
                      <a:pt x="7977" y="2643"/>
                      <a:pt x="8079" y="2745"/>
                    </a:cubicBezTo>
                    <a:lnTo>
                      <a:pt x="8100" y="2769"/>
                    </a:lnTo>
                    <a:cubicBezTo>
                      <a:pt x="8136" y="2806"/>
                      <a:pt x="8174" y="2844"/>
                      <a:pt x="8215" y="2881"/>
                    </a:cubicBezTo>
                    <a:cubicBezTo>
                      <a:pt x="8259" y="2916"/>
                      <a:pt x="8307" y="2956"/>
                      <a:pt x="8365" y="3004"/>
                    </a:cubicBezTo>
                    <a:cubicBezTo>
                      <a:pt x="8521" y="3130"/>
                      <a:pt x="8667" y="3228"/>
                      <a:pt x="8810" y="3303"/>
                    </a:cubicBezTo>
                    <a:cubicBezTo>
                      <a:pt x="8891" y="3351"/>
                      <a:pt x="8984" y="3381"/>
                      <a:pt x="9069" y="3409"/>
                    </a:cubicBezTo>
                    <a:lnTo>
                      <a:pt x="9113" y="3426"/>
                    </a:lnTo>
                    <a:cubicBezTo>
                      <a:pt x="9249" y="3473"/>
                      <a:pt x="9375" y="3514"/>
                      <a:pt x="9508" y="3524"/>
                    </a:cubicBezTo>
                    <a:cubicBezTo>
                      <a:pt x="9569" y="3531"/>
                      <a:pt x="9637" y="3534"/>
                      <a:pt x="9712" y="3534"/>
                    </a:cubicBezTo>
                    <a:cubicBezTo>
                      <a:pt x="9810" y="3534"/>
                      <a:pt x="9912" y="3528"/>
                      <a:pt x="10011" y="3524"/>
                    </a:cubicBezTo>
                    <a:lnTo>
                      <a:pt x="10031" y="3524"/>
                    </a:lnTo>
                    <a:cubicBezTo>
                      <a:pt x="10154" y="3517"/>
                      <a:pt x="10279" y="3500"/>
                      <a:pt x="10389" y="3483"/>
                    </a:cubicBezTo>
                    <a:lnTo>
                      <a:pt x="10392" y="3483"/>
                    </a:lnTo>
                    <a:cubicBezTo>
                      <a:pt x="10412" y="3480"/>
                      <a:pt x="10433" y="3477"/>
                      <a:pt x="10453" y="3473"/>
                    </a:cubicBezTo>
                    <a:lnTo>
                      <a:pt x="10460" y="3470"/>
                    </a:lnTo>
                    <a:cubicBezTo>
                      <a:pt x="10470" y="3470"/>
                      <a:pt x="10477" y="3467"/>
                      <a:pt x="10488" y="3467"/>
                    </a:cubicBezTo>
                    <a:lnTo>
                      <a:pt x="10514" y="3459"/>
                    </a:lnTo>
                    <a:lnTo>
                      <a:pt x="10518" y="3459"/>
                    </a:lnTo>
                    <a:cubicBezTo>
                      <a:pt x="10559" y="3450"/>
                      <a:pt x="10599" y="3442"/>
                      <a:pt x="10640" y="3432"/>
                    </a:cubicBezTo>
                    <a:cubicBezTo>
                      <a:pt x="10657" y="3426"/>
                      <a:pt x="10674" y="3422"/>
                      <a:pt x="10692" y="3419"/>
                    </a:cubicBezTo>
                    <a:cubicBezTo>
                      <a:pt x="10732" y="3405"/>
                      <a:pt x="10777" y="3395"/>
                      <a:pt x="10821" y="3378"/>
                    </a:cubicBezTo>
                    <a:cubicBezTo>
                      <a:pt x="10882" y="3357"/>
                      <a:pt x="10950" y="3334"/>
                      <a:pt x="11018" y="3307"/>
                    </a:cubicBezTo>
                    <a:cubicBezTo>
                      <a:pt x="11052" y="3290"/>
                      <a:pt x="11096" y="3272"/>
                      <a:pt x="11141" y="3255"/>
                    </a:cubicBezTo>
                    <a:cubicBezTo>
                      <a:pt x="11235" y="3211"/>
                      <a:pt x="11328" y="3153"/>
                      <a:pt x="11430" y="3079"/>
                    </a:cubicBezTo>
                    <a:cubicBezTo>
                      <a:pt x="11488" y="3034"/>
                      <a:pt x="11535" y="2993"/>
                      <a:pt x="11582" y="2956"/>
                    </a:cubicBezTo>
                    <a:cubicBezTo>
                      <a:pt x="11657" y="2891"/>
                      <a:pt x="11746" y="2814"/>
                      <a:pt x="11814" y="2721"/>
                    </a:cubicBezTo>
                    <a:cubicBezTo>
                      <a:pt x="11865" y="2657"/>
                      <a:pt x="11906" y="2585"/>
                      <a:pt x="11946" y="2514"/>
                    </a:cubicBezTo>
                    <a:lnTo>
                      <a:pt x="11967" y="2480"/>
                    </a:lnTo>
                    <a:cubicBezTo>
                      <a:pt x="11998" y="2429"/>
                      <a:pt x="12025" y="2378"/>
                      <a:pt x="12048" y="2327"/>
                    </a:cubicBezTo>
                    <a:lnTo>
                      <a:pt x="12052" y="2320"/>
                    </a:lnTo>
                    <a:lnTo>
                      <a:pt x="12055" y="2313"/>
                    </a:lnTo>
                    <a:lnTo>
                      <a:pt x="12059" y="2310"/>
                    </a:lnTo>
                    <a:cubicBezTo>
                      <a:pt x="12113" y="2205"/>
                      <a:pt x="12168" y="2095"/>
                      <a:pt x="12212" y="1983"/>
                    </a:cubicBezTo>
                    <a:cubicBezTo>
                      <a:pt x="12273" y="1827"/>
                      <a:pt x="12320" y="1687"/>
                      <a:pt x="12358" y="1551"/>
                    </a:cubicBezTo>
                    <a:cubicBezTo>
                      <a:pt x="12365" y="1524"/>
                      <a:pt x="12372" y="1493"/>
                      <a:pt x="12378" y="1467"/>
                    </a:cubicBezTo>
                    <a:cubicBezTo>
                      <a:pt x="12386" y="1435"/>
                      <a:pt x="12392" y="1409"/>
                      <a:pt x="12399" y="1381"/>
                    </a:cubicBezTo>
                    <a:cubicBezTo>
                      <a:pt x="12406" y="1354"/>
                      <a:pt x="12413" y="1327"/>
                      <a:pt x="12419" y="1299"/>
                    </a:cubicBezTo>
                    <a:cubicBezTo>
                      <a:pt x="12430" y="1266"/>
                      <a:pt x="12436" y="1231"/>
                      <a:pt x="12447" y="1197"/>
                    </a:cubicBezTo>
                    <a:cubicBezTo>
                      <a:pt x="12467" y="1115"/>
                      <a:pt x="12480" y="1031"/>
                      <a:pt x="12491" y="949"/>
                    </a:cubicBezTo>
                    <a:cubicBezTo>
                      <a:pt x="12494" y="922"/>
                      <a:pt x="12497" y="891"/>
                      <a:pt x="12504" y="864"/>
                    </a:cubicBezTo>
                    <a:cubicBezTo>
                      <a:pt x="12511" y="809"/>
                      <a:pt x="12521" y="759"/>
                      <a:pt x="12524" y="707"/>
                    </a:cubicBezTo>
                    <a:lnTo>
                      <a:pt x="12529" y="677"/>
                    </a:lnTo>
                    <a:cubicBezTo>
                      <a:pt x="12532" y="660"/>
                      <a:pt x="12532" y="640"/>
                      <a:pt x="12535" y="622"/>
                    </a:cubicBezTo>
                    <a:cubicBezTo>
                      <a:pt x="12535" y="609"/>
                      <a:pt x="12535" y="595"/>
                      <a:pt x="12538" y="582"/>
                    </a:cubicBezTo>
                    <a:lnTo>
                      <a:pt x="12582" y="575"/>
                    </a:lnTo>
                    <a:lnTo>
                      <a:pt x="12586" y="575"/>
                    </a:lnTo>
                    <a:cubicBezTo>
                      <a:pt x="12719" y="561"/>
                      <a:pt x="12855" y="544"/>
                      <a:pt x="12987" y="531"/>
                    </a:cubicBezTo>
                    <a:cubicBezTo>
                      <a:pt x="13028" y="528"/>
                      <a:pt x="13066" y="524"/>
                      <a:pt x="13103" y="520"/>
                    </a:cubicBezTo>
                    <a:cubicBezTo>
                      <a:pt x="13236" y="507"/>
                      <a:pt x="13372" y="493"/>
                      <a:pt x="13504" y="473"/>
                    </a:cubicBezTo>
                    <a:cubicBezTo>
                      <a:pt x="13573" y="462"/>
                      <a:pt x="13623" y="435"/>
                      <a:pt x="13661" y="388"/>
                    </a:cubicBezTo>
                    <a:cubicBezTo>
                      <a:pt x="13702" y="340"/>
                      <a:pt x="13722" y="275"/>
                      <a:pt x="13716" y="214"/>
                    </a:cubicBezTo>
                    <a:cubicBezTo>
                      <a:pt x="13708" y="153"/>
                      <a:pt x="13678" y="95"/>
                      <a:pt x="13631" y="54"/>
                    </a:cubicBezTo>
                    <a:cubicBezTo>
                      <a:pt x="13590" y="21"/>
                      <a:pt x="13535" y="0"/>
                      <a:pt x="1348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4"/>
              <p:cNvSpPr/>
              <p:nvPr/>
            </p:nvSpPr>
            <p:spPr>
              <a:xfrm>
                <a:off x="2302643" y="1572416"/>
                <a:ext cx="37993" cy="27157"/>
              </a:xfrm>
              <a:custGeom>
                <a:rect b="b" l="l" r="r" t="t"/>
                <a:pathLst>
                  <a:path extrusionOk="0" h="584" w="817">
                    <a:moveTo>
                      <a:pt x="646" y="0"/>
                    </a:moveTo>
                    <a:cubicBezTo>
                      <a:pt x="626" y="0"/>
                      <a:pt x="605" y="4"/>
                      <a:pt x="588" y="11"/>
                    </a:cubicBezTo>
                    <a:cubicBezTo>
                      <a:pt x="561" y="21"/>
                      <a:pt x="538" y="38"/>
                      <a:pt x="517" y="62"/>
                    </a:cubicBezTo>
                    <a:cubicBezTo>
                      <a:pt x="497" y="85"/>
                      <a:pt x="486" y="113"/>
                      <a:pt x="480" y="140"/>
                    </a:cubicBezTo>
                    <a:cubicBezTo>
                      <a:pt x="476" y="160"/>
                      <a:pt x="470" y="181"/>
                      <a:pt x="466" y="198"/>
                    </a:cubicBezTo>
                    <a:cubicBezTo>
                      <a:pt x="453" y="242"/>
                      <a:pt x="435" y="280"/>
                      <a:pt x="415" y="320"/>
                    </a:cubicBezTo>
                    <a:cubicBezTo>
                      <a:pt x="384" y="303"/>
                      <a:pt x="354" y="286"/>
                      <a:pt x="323" y="269"/>
                    </a:cubicBezTo>
                    <a:cubicBezTo>
                      <a:pt x="272" y="239"/>
                      <a:pt x="217" y="204"/>
                      <a:pt x="167" y="174"/>
                    </a:cubicBezTo>
                    <a:cubicBezTo>
                      <a:pt x="155" y="166"/>
                      <a:pt x="140" y="162"/>
                      <a:pt x="124" y="162"/>
                    </a:cubicBezTo>
                    <a:cubicBezTo>
                      <a:pt x="108" y="162"/>
                      <a:pt x="92" y="166"/>
                      <a:pt x="78" y="171"/>
                    </a:cubicBezTo>
                    <a:cubicBezTo>
                      <a:pt x="51" y="181"/>
                      <a:pt x="27" y="201"/>
                      <a:pt x="13" y="228"/>
                    </a:cubicBezTo>
                    <a:cubicBezTo>
                      <a:pt x="4" y="256"/>
                      <a:pt x="0" y="289"/>
                      <a:pt x="13" y="317"/>
                    </a:cubicBezTo>
                    <a:cubicBezTo>
                      <a:pt x="17" y="327"/>
                      <a:pt x="21" y="334"/>
                      <a:pt x="27" y="344"/>
                    </a:cubicBezTo>
                    <a:cubicBezTo>
                      <a:pt x="37" y="361"/>
                      <a:pt x="54" y="371"/>
                      <a:pt x="71" y="382"/>
                    </a:cubicBezTo>
                    <a:cubicBezTo>
                      <a:pt x="126" y="416"/>
                      <a:pt x="184" y="449"/>
                      <a:pt x="238" y="484"/>
                    </a:cubicBezTo>
                    <a:cubicBezTo>
                      <a:pt x="262" y="498"/>
                      <a:pt x="286" y="511"/>
                      <a:pt x="310" y="528"/>
                    </a:cubicBezTo>
                    <a:cubicBezTo>
                      <a:pt x="354" y="551"/>
                      <a:pt x="395" y="579"/>
                      <a:pt x="442" y="582"/>
                    </a:cubicBezTo>
                    <a:cubicBezTo>
                      <a:pt x="449" y="583"/>
                      <a:pt x="456" y="584"/>
                      <a:pt x="463" y="584"/>
                    </a:cubicBezTo>
                    <a:cubicBezTo>
                      <a:pt x="503" y="584"/>
                      <a:pt x="540" y="568"/>
                      <a:pt x="572" y="545"/>
                    </a:cubicBezTo>
                    <a:cubicBezTo>
                      <a:pt x="595" y="528"/>
                      <a:pt x="616" y="501"/>
                      <a:pt x="636" y="477"/>
                    </a:cubicBezTo>
                    <a:cubicBezTo>
                      <a:pt x="653" y="453"/>
                      <a:pt x="667" y="429"/>
                      <a:pt x="680" y="409"/>
                    </a:cubicBezTo>
                    <a:cubicBezTo>
                      <a:pt x="711" y="361"/>
                      <a:pt x="745" y="320"/>
                      <a:pt x="776" y="276"/>
                    </a:cubicBezTo>
                    <a:cubicBezTo>
                      <a:pt x="803" y="239"/>
                      <a:pt x="817" y="198"/>
                      <a:pt x="813" y="151"/>
                    </a:cubicBezTo>
                    <a:cubicBezTo>
                      <a:pt x="806" y="93"/>
                      <a:pt x="769" y="41"/>
                      <a:pt x="715" y="14"/>
                    </a:cubicBezTo>
                    <a:cubicBezTo>
                      <a:pt x="694" y="4"/>
                      <a:pt x="670" y="0"/>
                      <a:pt x="64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4" name="Google Shape;1394;p34"/>
            <p:cNvGrpSpPr/>
            <p:nvPr/>
          </p:nvGrpSpPr>
          <p:grpSpPr>
            <a:xfrm>
              <a:off x="622833" y="1271451"/>
              <a:ext cx="601138" cy="540731"/>
              <a:chOff x="2427645" y="1183114"/>
              <a:chExt cx="601138" cy="540731"/>
            </a:xfrm>
          </p:grpSpPr>
          <p:sp>
            <p:nvSpPr>
              <p:cNvPr id="1395" name="Google Shape;1395;p34"/>
              <p:cNvSpPr/>
              <p:nvPr/>
            </p:nvSpPr>
            <p:spPr>
              <a:xfrm>
                <a:off x="2427645" y="1183114"/>
                <a:ext cx="601138" cy="540731"/>
              </a:xfrm>
              <a:custGeom>
                <a:rect b="b" l="l" r="r" t="t"/>
                <a:pathLst>
                  <a:path extrusionOk="0" h="11628" w="12927">
                    <a:moveTo>
                      <a:pt x="8518" y="3800"/>
                    </a:moveTo>
                    <a:cubicBezTo>
                      <a:pt x="8552" y="3800"/>
                      <a:pt x="8582" y="3810"/>
                      <a:pt x="8610" y="3823"/>
                    </a:cubicBezTo>
                    <a:cubicBezTo>
                      <a:pt x="8643" y="3840"/>
                      <a:pt x="8684" y="3864"/>
                      <a:pt x="8715" y="3895"/>
                    </a:cubicBezTo>
                    <a:cubicBezTo>
                      <a:pt x="8725" y="3902"/>
                      <a:pt x="8736" y="3912"/>
                      <a:pt x="8746" y="3919"/>
                    </a:cubicBezTo>
                    <a:cubicBezTo>
                      <a:pt x="8759" y="3936"/>
                      <a:pt x="8777" y="3950"/>
                      <a:pt x="8794" y="3963"/>
                    </a:cubicBezTo>
                    <a:lnTo>
                      <a:pt x="8803" y="3973"/>
                    </a:lnTo>
                    <a:cubicBezTo>
                      <a:pt x="8830" y="3997"/>
                      <a:pt x="8858" y="4021"/>
                      <a:pt x="8882" y="4048"/>
                    </a:cubicBezTo>
                    <a:cubicBezTo>
                      <a:pt x="8929" y="4109"/>
                      <a:pt x="8970" y="4174"/>
                      <a:pt x="9008" y="4245"/>
                    </a:cubicBezTo>
                    <a:cubicBezTo>
                      <a:pt x="9025" y="4280"/>
                      <a:pt x="9035" y="4320"/>
                      <a:pt x="9042" y="4358"/>
                    </a:cubicBezTo>
                    <a:cubicBezTo>
                      <a:pt x="9048" y="4382"/>
                      <a:pt x="9052" y="4409"/>
                      <a:pt x="9055" y="4436"/>
                    </a:cubicBezTo>
                    <a:lnTo>
                      <a:pt x="9055" y="4449"/>
                    </a:lnTo>
                    <a:cubicBezTo>
                      <a:pt x="9055" y="4487"/>
                      <a:pt x="9059" y="4525"/>
                      <a:pt x="9055" y="4562"/>
                    </a:cubicBezTo>
                    <a:cubicBezTo>
                      <a:pt x="9052" y="4592"/>
                      <a:pt x="9045" y="4619"/>
                      <a:pt x="9039" y="4650"/>
                    </a:cubicBezTo>
                    <a:cubicBezTo>
                      <a:pt x="9031" y="4688"/>
                      <a:pt x="9018" y="4729"/>
                      <a:pt x="9001" y="4769"/>
                    </a:cubicBezTo>
                    <a:cubicBezTo>
                      <a:pt x="8998" y="4779"/>
                      <a:pt x="8990" y="4793"/>
                      <a:pt x="8987" y="4803"/>
                    </a:cubicBezTo>
                    <a:lnTo>
                      <a:pt x="8984" y="4810"/>
                    </a:lnTo>
                    <a:cubicBezTo>
                      <a:pt x="8981" y="4823"/>
                      <a:pt x="8973" y="4834"/>
                      <a:pt x="8967" y="4848"/>
                    </a:cubicBezTo>
                    <a:lnTo>
                      <a:pt x="8964" y="4851"/>
                    </a:lnTo>
                    <a:cubicBezTo>
                      <a:pt x="8957" y="4864"/>
                      <a:pt x="8946" y="4885"/>
                      <a:pt x="8932" y="4898"/>
                    </a:cubicBezTo>
                    <a:cubicBezTo>
                      <a:pt x="8882" y="4963"/>
                      <a:pt x="8827" y="5007"/>
                      <a:pt x="8763" y="5038"/>
                    </a:cubicBezTo>
                    <a:cubicBezTo>
                      <a:pt x="8719" y="5058"/>
                      <a:pt x="8671" y="5072"/>
                      <a:pt x="8620" y="5082"/>
                    </a:cubicBezTo>
                    <a:cubicBezTo>
                      <a:pt x="8593" y="5085"/>
                      <a:pt x="8565" y="5085"/>
                      <a:pt x="8535" y="5085"/>
                    </a:cubicBezTo>
                    <a:cubicBezTo>
                      <a:pt x="8501" y="5085"/>
                      <a:pt x="8463" y="5085"/>
                      <a:pt x="8422" y="5079"/>
                    </a:cubicBezTo>
                    <a:cubicBezTo>
                      <a:pt x="8365" y="5072"/>
                      <a:pt x="8310" y="5055"/>
                      <a:pt x="8259" y="5035"/>
                    </a:cubicBezTo>
                    <a:cubicBezTo>
                      <a:pt x="8215" y="5014"/>
                      <a:pt x="8171" y="4987"/>
                      <a:pt x="8136" y="4966"/>
                    </a:cubicBezTo>
                    <a:cubicBezTo>
                      <a:pt x="8025" y="4895"/>
                      <a:pt x="7909" y="4820"/>
                      <a:pt x="7790" y="4735"/>
                    </a:cubicBezTo>
                    <a:cubicBezTo>
                      <a:pt x="7742" y="4701"/>
                      <a:pt x="7725" y="4636"/>
                      <a:pt x="7745" y="4578"/>
                    </a:cubicBezTo>
                    <a:cubicBezTo>
                      <a:pt x="7749" y="4551"/>
                      <a:pt x="7759" y="4525"/>
                      <a:pt x="7780" y="4497"/>
                    </a:cubicBezTo>
                    <a:cubicBezTo>
                      <a:pt x="7794" y="4480"/>
                      <a:pt x="7807" y="4460"/>
                      <a:pt x="7821" y="4443"/>
                    </a:cubicBezTo>
                    <a:cubicBezTo>
                      <a:pt x="7834" y="4423"/>
                      <a:pt x="7851" y="4405"/>
                      <a:pt x="7868" y="4385"/>
                    </a:cubicBezTo>
                    <a:lnTo>
                      <a:pt x="7875" y="4378"/>
                    </a:lnTo>
                    <a:cubicBezTo>
                      <a:pt x="7882" y="4371"/>
                      <a:pt x="7892" y="4361"/>
                      <a:pt x="7899" y="4351"/>
                    </a:cubicBezTo>
                    <a:cubicBezTo>
                      <a:pt x="7905" y="4341"/>
                      <a:pt x="7912" y="4334"/>
                      <a:pt x="7923" y="4327"/>
                    </a:cubicBezTo>
                    <a:cubicBezTo>
                      <a:pt x="7957" y="4286"/>
                      <a:pt x="7994" y="4245"/>
                      <a:pt x="8031" y="4198"/>
                    </a:cubicBezTo>
                    <a:cubicBezTo>
                      <a:pt x="8069" y="4150"/>
                      <a:pt x="8110" y="4106"/>
                      <a:pt x="8157" y="4058"/>
                    </a:cubicBezTo>
                    <a:lnTo>
                      <a:pt x="8194" y="4018"/>
                    </a:lnTo>
                    <a:cubicBezTo>
                      <a:pt x="8208" y="4007"/>
                      <a:pt x="8218" y="3997"/>
                      <a:pt x="8229" y="3983"/>
                    </a:cubicBezTo>
                    <a:cubicBezTo>
                      <a:pt x="8239" y="3973"/>
                      <a:pt x="8252" y="3960"/>
                      <a:pt x="8263" y="3950"/>
                    </a:cubicBezTo>
                    <a:lnTo>
                      <a:pt x="8273" y="3939"/>
                    </a:lnTo>
                    <a:cubicBezTo>
                      <a:pt x="8297" y="3912"/>
                      <a:pt x="8328" y="3881"/>
                      <a:pt x="8358" y="3861"/>
                    </a:cubicBezTo>
                    <a:cubicBezTo>
                      <a:pt x="8392" y="3837"/>
                      <a:pt x="8430" y="3817"/>
                      <a:pt x="8477" y="3807"/>
                    </a:cubicBezTo>
                    <a:cubicBezTo>
                      <a:pt x="8491" y="3803"/>
                      <a:pt x="8504" y="3800"/>
                      <a:pt x="8518" y="3800"/>
                    </a:cubicBezTo>
                    <a:close/>
                    <a:moveTo>
                      <a:pt x="6868" y="0"/>
                    </a:moveTo>
                    <a:cubicBezTo>
                      <a:pt x="6732" y="0"/>
                      <a:pt x="6555" y="0"/>
                      <a:pt x="6371" y="7"/>
                    </a:cubicBezTo>
                    <a:cubicBezTo>
                      <a:pt x="6095" y="20"/>
                      <a:pt x="5803" y="38"/>
                      <a:pt x="5514" y="99"/>
                    </a:cubicBezTo>
                    <a:cubicBezTo>
                      <a:pt x="5388" y="126"/>
                      <a:pt x="5263" y="160"/>
                      <a:pt x="5147" y="194"/>
                    </a:cubicBezTo>
                    <a:cubicBezTo>
                      <a:pt x="5004" y="235"/>
                      <a:pt x="4899" y="269"/>
                      <a:pt x="4800" y="306"/>
                    </a:cubicBezTo>
                    <a:cubicBezTo>
                      <a:pt x="4695" y="344"/>
                      <a:pt x="4589" y="388"/>
                      <a:pt x="4487" y="432"/>
                    </a:cubicBezTo>
                    <a:lnTo>
                      <a:pt x="4432" y="452"/>
                    </a:lnTo>
                    <a:cubicBezTo>
                      <a:pt x="4303" y="507"/>
                      <a:pt x="4164" y="568"/>
                      <a:pt x="4007" y="633"/>
                    </a:cubicBezTo>
                    <a:cubicBezTo>
                      <a:pt x="3881" y="687"/>
                      <a:pt x="3765" y="745"/>
                      <a:pt x="3654" y="803"/>
                    </a:cubicBezTo>
                    <a:cubicBezTo>
                      <a:pt x="3558" y="857"/>
                      <a:pt x="3463" y="912"/>
                      <a:pt x="3371" y="966"/>
                    </a:cubicBezTo>
                    <a:lnTo>
                      <a:pt x="3337" y="986"/>
                    </a:lnTo>
                    <a:lnTo>
                      <a:pt x="3255" y="1034"/>
                    </a:lnTo>
                    <a:cubicBezTo>
                      <a:pt x="3143" y="1099"/>
                      <a:pt x="3027" y="1167"/>
                      <a:pt x="2919" y="1239"/>
                    </a:cubicBezTo>
                    <a:cubicBezTo>
                      <a:pt x="2867" y="1269"/>
                      <a:pt x="2817" y="1303"/>
                      <a:pt x="2765" y="1337"/>
                    </a:cubicBezTo>
                    <a:lnTo>
                      <a:pt x="2735" y="1358"/>
                    </a:lnTo>
                    <a:cubicBezTo>
                      <a:pt x="2660" y="1408"/>
                      <a:pt x="2592" y="1460"/>
                      <a:pt x="2511" y="1524"/>
                    </a:cubicBezTo>
                    <a:cubicBezTo>
                      <a:pt x="2453" y="1568"/>
                      <a:pt x="2391" y="1612"/>
                      <a:pt x="2334" y="1660"/>
                    </a:cubicBezTo>
                    <a:cubicBezTo>
                      <a:pt x="2279" y="1708"/>
                      <a:pt x="2225" y="1755"/>
                      <a:pt x="2170" y="1803"/>
                    </a:cubicBezTo>
                    <a:cubicBezTo>
                      <a:pt x="2123" y="1843"/>
                      <a:pt x="2071" y="1884"/>
                      <a:pt x="2024" y="1925"/>
                    </a:cubicBezTo>
                    <a:cubicBezTo>
                      <a:pt x="1977" y="1963"/>
                      <a:pt x="1932" y="2000"/>
                      <a:pt x="1888" y="2038"/>
                    </a:cubicBezTo>
                    <a:cubicBezTo>
                      <a:pt x="1847" y="2072"/>
                      <a:pt x="1796" y="2113"/>
                      <a:pt x="1755" y="2157"/>
                    </a:cubicBezTo>
                    <a:cubicBezTo>
                      <a:pt x="1711" y="2201"/>
                      <a:pt x="1667" y="2245"/>
                      <a:pt x="1630" y="2289"/>
                    </a:cubicBezTo>
                    <a:cubicBezTo>
                      <a:pt x="1544" y="2385"/>
                      <a:pt x="1456" y="2484"/>
                      <a:pt x="1371" y="2586"/>
                    </a:cubicBezTo>
                    <a:cubicBezTo>
                      <a:pt x="1266" y="2715"/>
                      <a:pt x="1170" y="2854"/>
                      <a:pt x="1099" y="2960"/>
                    </a:cubicBezTo>
                    <a:cubicBezTo>
                      <a:pt x="1044" y="3038"/>
                      <a:pt x="997" y="3123"/>
                      <a:pt x="949" y="3208"/>
                    </a:cubicBezTo>
                    <a:cubicBezTo>
                      <a:pt x="932" y="3231"/>
                      <a:pt x="919" y="3259"/>
                      <a:pt x="905" y="3283"/>
                    </a:cubicBezTo>
                    <a:cubicBezTo>
                      <a:pt x="850" y="3374"/>
                      <a:pt x="796" y="3480"/>
                      <a:pt x="738" y="3613"/>
                    </a:cubicBezTo>
                    <a:cubicBezTo>
                      <a:pt x="671" y="3766"/>
                      <a:pt x="605" y="3919"/>
                      <a:pt x="555" y="4065"/>
                    </a:cubicBezTo>
                    <a:cubicBezTo>
                      <a:pt x="510" y="4187"/>
                      <a:pt x="470" y="4307"/>
                      <a:pt x="432" y="4426"/>
                    </a:cubicBezTo>
                    <a:cubicBezTo>
                      <a:pt x="401" y="4534"/>
                      <a:pt x="374" y="4654"/>
                      <a:pt x="347" y="4790"/>
                    </a:cubicBezTo>
                    <a:cubicBezTo>
                      <a:pt x="330" y="4872"/>
                      <a:pt x="316" y="4953"/>
                      <a:pt x="310" y="5035"/>
                    </a:cubicBezTo>
                    <a:cubicBezTo>
                      <a:pt x="303" y="5045"/>
                      <a:pt x="299" y="5058"/>
                      <a:pt x="296" y="5068"/>
                    </a:cubicBezTo>
                    <a:cubicBezTo>
                      <a:pt x="279" y="5120"/>
                      <a:pt x="262" y="5174"/>
                      <a:pt x="248" y="5228"/>
                    </a:cubicBezTo>
                    <a:cubicBezTo>
                      <a:pt x="242" y="5249"/>
                      <a:pt x="235" y="5266"/>
                      <a:pt x="231" y="5286"/>
                    </a:cubicBezTo>
                    <a:cubicBezTo>
                      <a:pt x="217" y="5330"/>
                      <a:pt x="204" y="5374"/>
                      <a:pt x="194" y="5419"/>
                    </a:cubicBezTo>
                    <a:lnTo>
                      <a:pt x="167" y="5538"/>
                    </a:lnTo>
                    <a:lnTo>
                      <a:pt x="140" y="5660"/>
                    </a:lnTo>
                    <a:cubicBezTo>
                      <a:pt x="129" y="5701"/>
                      <a:pt x="126" y="5742"/>
                      <a:pt x="119" y="5779"/>
                    </a:cubicBezTo>
                    <a:cubicBezTo>
                      <a:pt x="115" y="5797"/>
                      <a:pt x="112" y="5814"/>
                      <a:pt x="112" y="5828"/>
                    </a:cubicBezTo>
                    <a:cubicBezTo>
                      <a:pt x="58" y="6164"/>
                      <a:pt x="27" y="6443"/>
                      <a:pt x="13" y="6708"/>
                    </a:cubicBezTo>
                    <a:lnTo>
                      <a:pt x="13" y="6776"/>
                    </a:lnTo>
                    <a:cubicBezTo>
                      <a:pt x="7" y="6882"/>
                      <a:pt x="4" y="6991"/>
                      <a:pt x="0" y="7099"/>
                    </a:cubicBezTo>
                    <a:cubicBezTo>
                      <a:pt x="0" y="7181"/>
                      <a:pt x="0" y="7249"/>
                      <a:pt x="4" y="7313"/>
                    </a:cubicBezTo>
                    <a:cubicBezTo>
                      <a:pt x="7" y="7379"/>
                      <a:pt x="10" y="7446"/>
                      <a:pt x="17" y="7511"/>
                    </a:cubicBezTo>
                    <a:lnTo>
                      <a:pt x="17" y="7517"/>
                    </a:lnTo>
                    <a:cubicBezTo>
                      <a:pt x="30" y="7637"/>
                      <a:pt x="44" y="7756"/>
                      <a:pt x="58" y="7869"/>
                    </a:cubicBezTo>
                    <a:lnTo>
                      <a:pt x="65" y="7909"/>
                    </a:lnTo>
                    <a:cubicBezTo>
                      <a:pt x="75" y="7991"/>
                      <a:pt x="88" y="8079"/>
                      <a:pt x="109" y="8191"/>
                    </a:cubicBezTo>
                    <a:cubicBezTo>
                      <a:pt x="115" y="8232"/>
                      <a:pt x="129" y="8277"/>
                      <a:pt x="140" y="8318"/>
                    </a:cubicBezTo>
                    <a:cubicBezTo>
                      <a:pt x="143" y="8338"/>
                      <a:pt x="150" y="8358"/>
                      <a:pt x="153" y="8379"/>
                    </a:cubicBezTo>
                    <a:cubicBezTo>
                      <a:pt x="164" y="8420"/>
                      <a:pt x="177" y="8464"/>
                      <a:pt x="190" y="8505"/>
                    </a:cubicBezTo>
                    <a:cubicBezTo>
                      <a:pt x="197" y="8528"/>
                      <a:pt x="204" y="8549"/>
                      <a:pt x="211" y="8572"/>
                    </a:cubicBezTo>
                    <a:cubicBezTo>
                      <a:pt x="225" y="8613"/>
                      <a:pt x="242" y="8657"/>
                      <a:pt x="258" y="8698"/>
                    </a:cubicBezTo>
                    <a:cubicBezTo>
                      <a:pt x="266" y="8718"/>
                      <a:pt x="275" y="8742"/>
                      <a:pt x="283" y="8763"/>
                    </a:cubicBezTo>
                    <a:cubicBezTo>
                      <a:pt x="306" y="8828"/>
                      <a:pt x="337" y="8892"/>
                      <a:pt x="368" y="8957"/>
                    </a:cubicBezTo>
                    <a:cubicBezTo>
                      <a:pt x="377" y="8984"/>
                      <a:pt x="391" y="9012"/>
                      <a:pt x="401" y="9035"/>
                    </a:cubicBezTo>
                    <a:cubicBezTo>
                      <a:pt x="421" y="9079"/>
                      <a:pt x="442" y="9120"/>
                      <a:pt x="466" y="9161"/>
                    </a:cubicBezTo>
                    <a:cubicBezTo>
                      <a:pt x="473" y="9175"/>
                      <a:pt x="483" y="9191"/>
                      <a:pt x="490" y="9208"/>
                    </a:cubicBezTo>
                    <a:cubicBezTo>
                      <a:pt x="613" y="9436"/>
                      <a:pt x="773" y="9637"/>
                      <a:pt x="939" y="9841"/>
                    </a:cubicBezTo>
                    <a:lnTo>
                      <a:pt x="949" y="9852"/>
                    </a:lnTo>
                    <a:cubicBezTo>
                      <a:pt x="983" y="9892"/>
                      <a:pt x="1021" y="9937"/>
                      <a:pt x="1058" y="9981"/>
                    </a:cubicBezTo>
                    <a:cubicBezTo>
                      <a:pt x="1071" y="9994"/>
                      <a:pt x="1085" y="10012"/>
                      <a:pt x="1099" y="10028"/>
                    </a:cubicBezTo>
                    <a:cubicBezTo>
                      <a:pt x="1153" y="10089"/>
                      <a:pt x="1211" y="10154"/>
                      <a:pt x="1269" y="10212"/>
                    </a:cubicBezTo>
                    <a:cubicBezTo>
                      <a:pt x="1456" y="10395"/>
                      <a:pt x="1684" y="10535"/>
                      <a:pt x="1902" y="10671"/>
                    </a:cubicBezTo>
                    <a:lnTo>
                      <a:pt x="1922" y="10681"/>
                    </a:lnTo>
                    <a:cubicBezTo>
                      <a:pt x="1956" y="10706"/>
                      <a:pt x="1993" y="10726"/>
                      <a:pt x="2031" y="10742"/>
                    </a:cubicBezTo>
                    <a:cubicBezTo>
                      <a:pt x="2045" y="10750"/>
                      <a:pt x="2054" y="10756"/>
                      <a:pt x="2068" y="10763"/>
                    </a:cubicBezTo>
                    <a:cubicBezTo>
                      <a:pt x="2085" y="10773"/>
                      <a:pt x="2102" y="10783"/>
                      <a:pt x="2116" y="10790"/>
                    </a:cubicBezTo>
                    <a:cubicBezTo>
                      <a:pt x="2153" y="10811"/>
                      <a:pt x="2187" y="10831"/>
                      <a:pt x="2225" y="10848"/>
                    </a:cubicBezTo>
                    <a:lnTo>
                      <a:pt x="2228" y="10852"/>
                    </a:lnTo>
                    <a:cubicBezTo>
                      <a:pt x="2351" y="10913"/>
                      <a:pt x="2480" y="10974"/>
                      <a:pt x="2605" y="11032"/>
                    </a:cubicBezTo>
                    <a:cubicBezTo>
                      <a:pt x="2776" y="11106"/>
                      <a:pt x="2943" y="11175"/>
                      <a:pt x="3085" y="11232"/>
                    </a:cubicBezTo>
                    <a:cubicBezTo>
                      <a:pt x="3316" y="11324"/>
                      <a:pt x="3569" y="11392"/>
                      <a:pt x="3834" y="11436"/>
                    </a:cubicBezTo>
                    <a:cubicBezTo>
                      <a:pt x="3871" y="11444"/>
                      <a:pt x="3912" y="11447"/>
                      <a:pt x="3949" y="11453"/>
                    </a:cubicBezTo>
                    <a:cubicBezTo>
                      <a:pt x="4045" y="11471"/>
                      <a:pt x="4140" y="11484"/>
                      <a:pt x="4235" y="11497"/>
                    </a:cubicBezTo>
                    <a:lnTo>
                      <a:pt x="4334" y="11511"/>
                    </a:lnTo>
                    <a:cubicBezTo>
                      <a:pt x="4463" y="11532"/>
                      <a:pt x="4599" y="11549"/>
                      <a:pt x="4732" y="11566"/>
                    </a:cubicBezTo>
                    <a:cubicBezTo>
                      <a:pt x="4858" y="11579"/>
                      <a:pt x="4993" y="11593"/>
                      <a:pt x="5171" y="11607"/>
                    </a:cubicBezTo>
                    <a:cubicBezTo>
                      <a:pt x="5266" y="11617"/>
                      <a:pt x="5365" y="11620"/>
                      <a:pt x="5460" y="11624"/>
                    </a:cubicBezTo>
                    <a:cubicBezTo>
                      <a:pt x="5494" y="11624"/>
                      <a:pt x="5528" y="11627"/>
                      <a:pt x="5562" y="11627"/>
                    </a:cubicBezTo>
                    <a:lnTo>
                      <a:pt x="5946" y="11627"/>
                    </a:lnTo>
                    <a:cubicBezTo>
                      <a:pt x="6202" y="11627"/>
                      <a:pt x="6470" y="11617"/>
                      <a:pt x="6739" y="11604"/>
                    </a:cubicBezTo>
                    <a:cubicBezTo>
                      <a:pt x="6844" y="11600"/>
                      <a:pt x="6980" y="11590"/>
                      <a:pt x="7120" y="11573"/>
                    </a:cubicBezTo>
                    <a:cubicBezTo>
                      <a:pt x="7147" y="11573"/>
                      <a:pt x="7174" y="11569"/>
                      <a:pt x="7202" y="11566"/>
                    </a:cubicBezTo>
                    <a:cubicBezTo>
                      <a:pt x="7269" y="11559"/>
                      <a:pt x="7341" y="11549"/>
                      <a:pt x="7412" y="11538"/>
                    </a:cubicBezTo>
                    <a:lnTo>
                      <a:pt x="7433" y="11535"/>
                    </a:lnTo>
                    <a:lnTo>
                      <a:pt x="7623" y="11505"/>
                    </a:lnTo>
                    <a:cubicBezTo>
                      <a:pt x="7899" y="11461"/>
                      <a:pt x="8171" y="11403"/>
                      <a:pt x="8430" y="11348"/>
                    </a:cubicBezTo>
                    <a:cubicBezTo>
                      <a:pt x="8460" y="11342"/>
                      <a:pt x="8491" y="11334"/>
                      <a:pt x="8518" y="11331"/>
                    </a:cubicBezTo>
                    <a:cubicBezTo>
                      <a:pt x="8606" y="11311"/>
                      <a:pt x="8695" y="11293"/>
                      <a:pt x="8783" y="11273"/>
                    </a:cubicBezTo>
                    <a:cubicBezTo>
                      <a:pt x="8814" y="11263"/>
                      <a:pt x="8844" y="11257"/>
                      <a:pt x="8875" y="11249"/>
                    </a:cubicBezTo>
                    <a:cubicBezTo>
                      <a:pt x="8967" y="11226"/>
                      <a:pt x="9062" y="11205"/>
                      <a:pt x="9154" y="11178"/>
                    </a:cubicBezTo>
                    <a:cubicBezTo>
                      <a:pt x="9235" y="11150"/>
                      <a:pt x="9317" y="11127"/>
                      <a:pt x="9395" y="11103"/>
                    </a:cubicBezTo>
                    <a:cubicBezTo>
                      <a:pt x="9436" y="11093"/>
                      <a:pt x="9474" y="11079"/>
                      <a:pt x="9511" y="11062"/>
                    </a:cubicBezTo>
                    <a:cubicBezTo>
                      <a:pt x="9532" y="11056"/>
                      <a:pt x="9549" y="11048"/>
                      <a:pt x="9565" y="11042"/>
                    </a:cubicBezTo>
                    <a:cubicBezTo>
                      <a:pt x="9695" y="10998"/>
                      <a:pt x="9821" y="10946"/>
                      <a:pt x="9960" y="10889"/>
                    </a:cubicBezTo>
                    <a:cubicBezTo>
                      <a:pt x="10086" y="10838"/>
                      <a:pt x="10226" y="10780"/>
                      <a:pt x="10361" y="10719"/>
                    </a:cubicBezTo>
                    <a:lnTo>
                      <a:pt x="10382" y="10709"/>
                    </a:lnTo>
                    <a:cubicBezTo>
                      <a:pt x="10460" y="10671"/>
                      <a:pt x="10542" y="10630"/>
                      <a:pt x="10620" y="10590"/>
                    </a:cubicBezTo>
                    <a:cubicBezTo>
                      <a:pt x="10746" y="10518"/>
                      <a:pt x="10865" y="10433"/>
                      <a:pt x="10953" y="10368"/>
                    </a:cubicBezTo>
                    <a:cubicBezTo>
                      <a:pt x="10973" y="10355"/>
                      <a:pt x="10994" y="10338"/>
                      <a:pt x="11014" y="10324"/>
                    </a:cubicBezTo>
                    <a:cubicBezTo>
                      <a:pt x="11072" y="10283"/>
                      <a:pt x="11134" y="10236"/>
                      <a:pt x="11195" y="10191"/>
                    </a:cubicBezTo>
                    <a:lnTo>
                      <a:pt x="11378" y="10042"/>
                    </a:lnTo>
                    <a:cubicBezTo>
                      <a:pt x="11477" y="9960"/>
                      <a:pt x="11573" y="9875"/>
                      <a:pt x="11661" y="9790"/>
                    </a:cubicBezTo>
                    <a:cubicBezTo>
                      <a:pt x="11743" y="9715"/>
                      <a:pt x="11838" y="9624"/>
                      <a:pt x="11923" y="9514"/>
                    </a:cubicBezTo>
                    <a:cubicBezTo>
                      <a:pt x="11998" y="9423"/>
                      <a:pt x="12063" y="9327"/>
                      <a:pt x="12130" y="9236"/>
                    </a:cubicBezTo>
                    <a:cubicBezTo>
                      <a:pt x="12202" y="9130"/>
                      <a:pt x="12267" y="9021"/>
                      <a:pt x="12331" y="8913"/>
                    </a:cubicBezTo>
                    <a:lnTo>
                      <a:pt x="12338" y="8905"/>
                    </a:lnTo>
                    <a:cubicBezTo>
                      <a:pt x="12399" y="8800"/>
                      <a:pt x="12468" y="8688"/>
                      <a:pt x="12521" y="8576"/>
                    </a:cubicBezTo>
                    <a:cubicBezTo>
                      <a:pt x="12596" y="8420"/>
                      <a:pt x="12651" y="8277"/>
                      <a:pt x="12681" y="8140"/>
                    </a:cubicBezTo>
                    <a:cubicBezTo>
                      <a:pt x="12705" y="8038"/>
                      <a:pt x="12725" y="7933"/>
                      <a:pt x="12743" y="7834"/>
                    </a:cubicBezTo>
                    <a:lnTo>
                      <a:pt x="12757" y="7766"/>
                    </a:lnTo>
                    <a:cubicBezTo>
                      <a:pt x="12780" y="7644"/>
                      <a:pt x="12807" y="7514"/>
                      <a:pt x="12828" y="7379"/>
                    </a:cubicBezTo>
                    <a:cubicBezTo>
                      <a:pt x="12851" y="7242"/>
                      <a:pt x="12868" y="7103"/>
                      <a:pt x="12886" y="6966"/>
                    </a:cubicBezTo>
                    <a:lnTo>
                      <a:pt x="12892" y="6899"/>
                    </a:lnTo>
                    <a:cubicBezTo>
                      <a:pt x="12906" y="6787"/>
                      <a:pt x="12917" y="6668"/>
                      <a:pt x="12920" y="6511"/>
                    </a:cubicBezTo>
                    <a:cubicBezTo>
                      <a:pt x="12923" y="6409"/>
                      <a:pt x="12926" y="6310"/>
                      <a:pt x="12926" y="6208"/>
                    </a:cubicBezTo>
                    <a:cubicBezTo>
                      <a:pt x="12923" y="6126"/>
                      <a:pt x="12917" y="6038"/>
                      <a:pt x="12906" y="5933"/>
                    </a:cubicBezTo>
                    <a:cubicBezTo>
                      <a:pt x="12896" y="5844"/>
                      <a:pt x="12886" y="5759"/>
                      <a:pt x="12872" y="5674"/>
                    </a:cubicBezTo>
                    <a:lnTo>
                      <a:pt x="12848" y="5552"/>
                    </a:lnTo>
                    <a:lnTo>
                      <a:pt x="12828" y="5426"/>
                    </a:lnTo>
                    <a:cubicBezTo>
                      <a:pt x="12821" y="5382"/>
                      <a:pt x="12810" y="5338"/>
                      <a:pt x="12801" y="5297"/>
                    </a:cubicBezTo>
                    <a:cubicBezTo>
                      <a:pt x="12797" y="5280"/>
                      <a:pt x="12794" y="5263"/>
                      <a:pt x="12790" y="5245"/>
                    </a:cubicBezTo>
                    <a:cubicBezTo>
                      <a:pt x="12736" y="4997"/>
                      <a:pt x="12664" y="4746"/>
                      <a:pt x="12593" y="4504"/>
                    </a:cubicBezTo>
                    <a:lnTo>
                      <a:pt x="12586" y="4470"/>
                    </a:lnTo>
                    <a:cubicBezTo>
                      <a:pt x="12573" y="4426"/>
                      <a:pt x="12556" y="4378"/>
                      <a:pt x="12539" y="4334"/>
                    </a:cubicBezTo>
                    <a:cubicBezTo>
                      <a:pt x="12532" y="4313"/>
                      <a:pt x="12525" y="4293"/>
                      <a:pt x="12518" y="4272"/>
                    </a:cubicBezTo>
                    <a:cubicBezTo>
                      <a:pt x="12498" y="4215"/>
                      <a:pt x="12477" y="4164"/>
                      <a:pt x="12457" y="4116"/>
                    </a:cubicBezTo>
                    <a:cubicBezTo>
                      <a:pt x="12447" y="4093"/>
                      <a:pt x="12440" y="4068"/>
                      <a:pt x="12430" y="4048"/>
                    </a:cubicBezTo>
                    <a:cubicBezTo>
                      <a:pt x="12406" y="3987"/>
                      <a:pt x="12379" y="3922"/>
                      <a:pt x="12352" y="3861"/>
                    </a:cubicBezTo>
                    <a:lnTo>
                      <a:pt x="12304" y="3762"/>
                    </a:lnTo>
                    <a:lnTo>
                      <a:pt x="12256" y="3660"/>
                    </a:lnTo>
                    <a:cubicBezTo>
                      <a:pt x="12236" y="3616"/>
                      <a:pt x="12212" y="3572"/>
                      <a:pt x="12188" y="3531"/>
                    </a:cubicBezTo>
                    <a:cubicBezTo>
                      <a:pt x="12174" y="3507"/>
                      <a:pt x="12165" y="3484"/>
                      <a:pt x="12151" y="3463"/>
                    </a:cubicBezTo>
                    <a:cubicBezTo>
                      <a:pt x="12130" y="3422"/>
                      <a:pt x="12110" y="3385"/>
                      <a:pt x="12086" y="3344"/>
                    </a:cubicBezTo>
                    <a:lnTo>
                      <a:pt x="12063" y="3303"/>
                    </a:lnTo>
                    <a:lnTo>
                      <a:pt x="12052" y="3283"/>
                    </a:lnTo>
                    <a:cubicBezTo>
                      <a:pt x="11998" y="3181"/>
                      <a:pt x="11940" y="3079"/>
                      <a:pt x="11879" y="2980"/>
                    </a:cubicBezTo>
                    <a:lnTo>
                      <a:pt x="11848" y="2929"/>
                    </a:lnTo>
                    <a:lnTo>
                      <a:pt x="11766" y="2793"/>
                    </a:lnTo>
                    <a:cubicBezTo>
                      <a:pt x="11753" y="2776"/>
                      <a:pt x="11743" y="2755"/>
                      <a:pt x="11729" y="2738"/>
                    </a:cubicBezTo>
                    <a:cubicBezTo>
                      <a:pt x="11722" y="2732"/>
                      <a:pt x="11719" y="2721"/>
                      <a:pt x="11712" y="2715"/>
                    </a:cubicBezTo>
                    <a:cubicBezTo>
                      <a:pt x="11705" y="2705"/>
                      <a:pt x="11698" y="2694"/>
                      <a:pt x="11695" y="2688"/>
                    </a:cubicBezTo>
                    <a:cubicBezTo>
                      <a:pt x="11681" y="2670"/>
                      <a:pt x="11672" y="2650"/>
                      <a:pt x="11658" y="2633"/>
                    </a:cubicBezTo>
                    <a:cubicBezTo>
                      <a:pt x="11559" y="2501"/>
                      <a:pt x="11463" y="2378"/>
                      <a:pt x="11369" y="2259"/>
                    </a:cubicBezTo>
                    <a:cubicBezTo>
                      <a:pt x="11222" y="2075"/>
                      <a:pt x="11045" y="1864"/>
                      <a:pt x="10855" y="1660"/>
                    </a:cubicBezTo>
                    <a:lnTo>
                      <a:pt x="10824" y="1630"/>
                    </a:lnTo>
                    <a:cubicBezTo>
                      <a:pt x="10742" y="1545"/>
                      <a:pt x="10658" y="1456"/>
                      <a:pt x="10573" y="1371"/>
                    </a:cubicBezTo>
                    <a:lnTo>
                      <a:pt x="10545" y="1344"/>
                    </a:lnTo>
                    <a:cubicBezTo>
                      <a:pt x="10504" y="1306"/>
                      <a:pt x="10463" y="1265"/>
                      <a:pt x="10422" y="1228"/>
                    </a:cubicBezTo>
                    <a:cubicBezTo>
                      <a:pt x="10369" y="1177"/>
                      <a:pt x="10314" y="1129"/>
                      <a:pt x="10266" y="1092"/>
                    </a:cubicBezTo>
                    <a:cubicBezTo>
                      <a:pt x="10209" y="1044"/>
                      <a:pt x="10147" y="997"/>
                      <a:pt x="10086" y="953"/>
                    </a:cubicBezTo>
                    <a:lnTo>
                      <a:pt x="10052" y="929"/>
                    </a:lnTo>
                    <a:cubicBezTo>
                      <a:pt x="10001" y="892"/>
                      <a:pt x="9946" y="854"/>
                      <a:pt x="9892" y="820"/>
                    </a:cubicBezTo>
                    <a:cubicBezTo>
                      <a:pt x="9855" y="796"/>
                      <a:pt x="9821" y="776"/>
                      <a:pt x="9783" y="755"/>
                    </a:cubicBezTo>
                    <a:cubicBezTo>
                      <a:pt x="9766" y="745"/>
                      <a:pt x="9746" y="735"/>
                      <a:pt x="9728" y="721"/>
                    </a:cubicBezTo>
                    <a:cubicBezTo>
                      <a:pt x="9675" y="691"/>
                      <a:pt x="9623" y="660"/>
                      <a:pt x="9569" y="629"/>
                    </a:cubicBezTo>
                    <a:lnTo>
                      <a:pt x="9532" y="606"/>
                    </a:lnTo>
                    <a:cubicBezTo>
                      <a:pt x="9488" y="582"/>
                      <a:pt x="9443" y="558"/>
                      <a:pt x="9399" y="534"/>
                    </a:cubicBezTo>
                    <a:cubicBezTo>
                      <a:pt x="9345" y="504"/>
                      <a:pt x="9287" y="476"/>
                      <a:pt x="9218" y="446"/>
                    </a:cubicBezTo>
                    <a:cubicBezTo>
                      <a:pt x="9141" y="408"/>
                      <a:pt x="9059" y="371"/>
                      <a:pt x="8964" y="333"/>
                    </a:cubicBezTo>
                    <a:cubicBezTo>
                      <a:pt x="8899" y="309"/>
                      <a:pt x="8830" y="286"/>
                      <a:pt x="8766" y="262"/>
                    </a:cubicBezTo>
                    <a:cubicBezTo>
                      <a:pt x="8541" y="187"/>
                      <a:pt x="8300" y="129"/>
                      <a:pt x="8042" y="85"/>
                    </a:cubicBezTo>
                    <a:cubicBezTo>
                      <a:pt x="7970" y="75"/>
                      <a:pt x="7896" y="61"/>
                      <a:pt x="7821" y="51"/>
                    </a:cubicBezTo>
                    <a:cubicBezTo>
                      <a:pt x="7773" y="44"/>
                      <a:pt x="7722" y="38"/>
                      <a:pt x="7664" y="31"/>
                    </a:cubicBezTo>
                    <a:cubicBezTo>
                      <a:pt x="7651" y="27"/>
                      <a:pt x="7640" y="27"/>
                      <a:pt x="7630" y="24"/>
                    </a:cubicBezTo>
                    <a:cubicBezTo>
                      <a:pt x="7606" y="20"/>
                      <a:pt x="7582" y="17"/>
                      <a:pt x="7558" y="17"/>
                    </a:cubicBezTo>
                    <a:cubicBezTo>
                      <a:pt x="7541" y="14"/>
                      <a:pt x="7524" y="14"/>
                      <a:pt x="7508" y="14"/>
                    </a:cubicBezTo>
                    <a:cubicBezTo>
                      <a:pt x="7460" y="7"/>
                      <a:pt x="7416" y="3"/>
                      <a:pt x="7368" y="3"/>
                    </a:cubicBezTo>
                    <a:lnTo>
                      <a:pt x="7320" y="3"/>
                    </a:lnTo>
                    <a:cubicBezTo>
                      <a:pt x="7273" y="0"/>
                      <a:pt x="7222" y="0"/>
                      <a:pt x="7171"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34"/>
              <p:cNvSpPr/>
              <p:nvPr/>
            </p:nvSpPr>
            <p:spPr>
              <a:xfrm>
                <a:off x="2781945" y="1218223"/>
                <a:ext cx="215214" cy="355651"/>
              </a:xfrm>
              <a:custGeom>
                <a:rect b="b" l="l" r="r" t="t"/>
                <a:pathLst>
                  <a:path extrusionOk="0" h="7648" w="4628">
                    <a:moveTo>
                      <a:pt x="191" y="0"/>
                    </a:moveTo>
                    <a:cubicBezTo>
                      <a:pt x="150" y="0"/>
                      <a:pt x="106" y="17"/>
                      <a:pt x="79" y="41"/>
                    </a:cubicBezTo>
                    <a:cubicBezTo>
                      <a:pt x="42" y="72"/>
                      <a:pt x="15" y="116"/>
                      <a:pt x="7" y="163"/>
                    </a:cubicBezTo>
                    <a:cubicBezTo>
                      <a:pt x="1" y="211"/>
                      <a:pt x="15" y="262"/>
                      <a:pt x="45" y="303"/>
                    </a:cubicBezTo>
                    <a:cubicBezTo>
                      <a:pt x="59" y="313"/>
                      <a:pt x="68" y="324"/>
                      <a:pt x="79" y="337"/>
                    </a:cubicBezTo>
                    <a:cubicBezTo>
                      <a:pt x="106" y="358"/>
                      <a:pt x="137" y="368"/>
                      <a:pt x="167" y="374"/>
                    </a:cubicBezTo>
                    <a:lnTo>
                      <a:pt x="171" y="374"/>
                    </a:lnTo>
                    <a:cubicBezTo>
                      <a:pt x="249" y="395"/>
                      <a:pt x="327" y="422"/>
                      <a:pt x="409" y="446"/>
                    </a:cubicBezTo>
                    <a:cubicBezTo>
                      <a:pt x="470" y="463"/>
                      <a:pt x="531" y="490"/>
                      <a:pt x="589" y="510"/>
                    </a:cubicBezTo>
                    <a:cubicBezTo>
                      <a:pt x="654" y="534"/>
                      <a:pt x="712" y="562"/>
                      <a:pt x="773" y="589"/>
                    </a:cubicBezTo>
                    <a:cubicBezTo>
                      <a:pt x="824" y="613"/>
                      <a:pt x="872" y="639"/>
                      <a:pt x="922" y="667"/>
                    </a:cubicBezTo>
                    <a:cubicBezTo>
                      <a:pt x="1018" y="725"/>
                      <a:pt x="1113" y="782"/>
                      <a:pt x="1202" y="848"/>
                    </a:cubicBezTo>
                    <a:cubicBezTo>
                      <a:pt x="1304" y="925"/>
                      <a:pt x="1409" y="1000"/>
                      <a:pt x="1511" y="1085"/>
                    </a:cubicBezTo>
                    <a:cubicBezTo>
                      <a:pt x="1613" y="1174"/>
                      <a:pt x="1715" y="1262"/>
                      <a:pt x="1814" y="1351"/>
                    </a:cubicBezTo>
                    <a:cubicBezTo>
                      <a:pt x="1916" y="1443"/>
                      <a:pt x="2012" y="1534"/>
                      <a:pt x="2106" y="1626"/>
                    </a:cubicBezTo>
                    <a:cubicBezTo>
                      <a:pt x="2150" y="1667"/>
                      <a:pt x="2191" y="1708"/>
                      <a:pt x="2236" y="1752"/>
                    </a:cubicBezTo>
                    <a:cubicBezTo>
                      <a:pt x="2280" y="1800"/>
                      <a:pt x="2327" y="1848"/>
                      <a:pt x="2372" y="1895"/>
                    </a:cubicBezTo>
                    <a:cubicBezTo>
                      <a:pt x="2420" y="1942"/>
                      <a:pt x="2461" y="1994"/>
                      <a:pt x="2505" y="2041"/>
                    </a:cubicBezTo>
                    <a:cubicBezTo>
                      <a:pt x="2586" y="2137"/>
                      <a:pt x="2661" y="2236"/>
                      <a:pt x="2739" y="2333"/>
                    </a:cubicBezTo>
                    <a:cubicBezTo>
                      <a:pt x="2814" y="2429"/>
                      <a:pt x="2879" y="2528"/>
                      <a:pt x="2946" y="2630"/>
                    </a:cubicBezTo>
                    <a:cubicBezTo>
                      <a:pt x="3018" y="2732"/>
                      <a:pt x="3086" y="2837"/>
                      <a:pt x="3150" y="2943"/>
                    </a:cubicBezTo>
                    <a:cubicBezTo>
                      <a:pt x="3185" y="2997"/>
                      <a:pt x="3216" y="3048"/>
                      <a:pt x="3246" y="3103"/>
                    </a:cubicBezTo>
                    <a:cubicBezTo>
                      <a:pt x="3297" y="3191"/>
                      <a:pt x="3348" y="3276"/>
                      <a:pt x="3392" y="3368"/>
                    </a:cubicBezTo>
                    <a:cubicBezTo>
                      <a:pt x="3423" y="3426"/>
                      <a:pt x="3450" y="3484"/>
                      <a:pt x="3477" y="3545"/>
                    </a:cubicBezTo>
                    <a:cubicBezTo>
                      <a:pt x="3505" y="3603"/>
                      <a:pt x="3538" y="3664"/>
                      <a:pt x="3563" y="3725"/>
                    </a:cubicBezTo>
                    <a:cubicBezTo>
                      <a:pt x="3613" y="3848"/>
                      <a:pt x="3665" y="3974"/>
                      <a:pt x="3712" y="4099"/>
                    </a:cubicBezTo>
                    <a:cubicBezTo>
                      <a:pt x="3753" y="4211"/>
                      <a:pt x="3790" y="4330"/>
                      <a:pt x="3824" y="4446"/>
                    </a:cubicBezTo>
                    <a:cubicBezTo>
                      <a:pt x="3852" y="4542"/>
                      <a:pt x="3879" y="4640"/>
                      <a:pt x="3899" y="4739"/>
                    </a:cubicBezTo>
                    <a:cubicBezTo>
                      <a:pt x="3926" y="4868"/>
                      <a:pt x="3954" y="5001"/>
                      <a:pt x="3977" y="5134"/>
                    </a:cubicBezTo>
                    <a:cubicBezTo>
                      <a:pt x="3998" y="5259"/>
                      <a:pt x="4004" y="5388"/>
                      <a:pt x="4012" y="5517"/>
                    </a:cubicBezTo>
                    <a:cubicBezTo>
                      <a:pt x="4021" y="5640"/>
                      <a:pt x="4021" y="5766"/>
                      <a:pt x="4025" y="5889"/>
                    </a:cubicBezTo>
                    <a:lnTo>
                      <a:pt x="4025" y="5926"/>
                    </a:lnTo>
                    <a:cubicBezTo>
                      <a:pt x="4021" y="6042"/>
                      <a:pt x="4021" y="6158"/>
                      <a:pt x="4001" y="6273"/>
                    </a:cubicBezTo>
                    <a:cubicBezTo>
                      <a:pt x="3977" y="6392"/>
                      <a:pt x="3954" y="6511"/>
                      <a:pt x="3933" y="6630"/>
                    </a:cubicBezTo>
                    <a:cubicBezTo>
                      <a:pt x="3913" y="6749"/>
                      <a:pt x="3892" y="6865"/>
                      <a:pt x="3879" y="6984"/>
                    </a:cubicBezTo>
                    <a:cubicBezTo>
                      <a:pt x="3872" y="7045"/>
                      <a:pt x="3861" y="7103"/>
                      <a:pt x="3855" y="7164"/>
                    </a:cubicBezTo>
                    <a:cubicBezTo>
                      <a:pt x="3848" y="7229"/>
                      <a:pt x="3838" y="7293"/>
                      <a:pt x="3831" y="7358"/>
                    </a:cubicBezTo>
                    <a:cubicBezTo>
                      <a:pt x="3814" y="7470"/>
                      <a:pt x="3879" y="7583"/>
                      <a:pt x="3984" y="7627"/>
                    </a:cubicBezTo>
                    <a:cubicBezTo>
                      <a:pt x="4016" y="7641"/>
                      <a:pt x="4050" y="7647"/>
                      <a:pt x="4084" y="7647"/>
                    </a:cubicBezTo>
                    <a:cubicBezTo>
                      <a:pt x="4118" y="7647"/>
                      <a:pt x="4153" y="7641"/>
                      <a:pt x="4185" y="7627"/>
                    </a:cubicBezTo>
                    <a:cubicBezTo>
                      <a:pt x="4243" y="7603"/>
                      <a:pt x="4301" y="7552"/>
                      <a:pt x="4321" y="7491"/>
                    </a:cubicBezTo>
                    <a:cubicBezTo>
                      <a:pt x="4331" y="7453"/>
                      <a:pt x="4345" y="7420"/>
                      <a:pt x="4359" y="7385"/>
                    </a:cubicBezTo>
                    <a:cubicBezTo>
                      <a:pt x="4368" y="7358"/>
                      <a:pt x="4386" y="7334"/>
                      <a:pt x="4395" y="7310"/>
                    </a:cubicBezTo>
                    <a:cubicBezTo>
                      <a:pt x="4433" y="7225"/>
                      <a:pt x="4453" y="7140"/>
                      <a:pt x="4477" y="7056"/>
                    </a:cubicBezTo>
                    <a:cubicBezTo>
                      <a:pt x="4505" y="6933"/>
                      <a:pt x="4522" y="6811"/>
                      <a:pt x="4546" y="6688"/>
                    </a:cubicBezTo>
                    <a:cubicBezTo>
                      <a:pt x="4555" y="6627"/>
                      <a:pt x="4566" y="6569"/>
                      <a:pt x="4579" y="6508"/>
                    </a:cubicBezTo>
                    <a:cubicBezTo>
                      <a:pt x="4590" y="6447"/>
                      <a:pt x="4607" y="6385"/>
                      <a:pt x="4610" y="6324"/>
                    </a:cubicBezTo>
                    <a:cubicBezTo>
                      <a:pt x="4613" y="6290"/>
                      <a:pt x="4617" y="6256"/>
                      <a:pt x="4620" y="6222"/>
                    </a:cubicBezTo>
                    <a:cubicBezTo>
                      <a:pt x="4624" y="6188"/>
                      <a:pt x="4624" y="6158"/>
                      <a:pt x="4624" y="6123"/>
                    </a:cubicBezTo>
                    <a:cubicBezTo>
                      <a:pt x="4627" y="6038"/>
                      <a:pt x="4624" y="5953"/>
                      <a:pt x="4624" y="5864"/>
                    </a:cubicBezTo>
                    <a:cubicBezTo>
                      <a:pt x="4620" y="5610"/>
                      <a:pt x="4610" y="5354"/>
                      <a:pt x="4579" y="5099"/>
                    </a:cubicBezTo>
                    <a:cubicBezTo>
                      <a:pt x="4573" y="5045"/>
                      <a:pt x="4559" y="4987"/>
                      <a:pt x="4549" y="4933"/>
                    </a:cubicBezTo>
                    <a:cubicBezTo>
                      <a:pt x="4535" y="4864"/>
                      <a:pt x="4522" y="4800"/>
                      <a:pt x="4508" y="4735"/>
                    </a:cubicBezTo>
                    <a:cubicBezTo>
                      <a:pt x="4471" y="4583"/>
                      <a:pt x="4430" y="4432"/>
                      <a:pt x="4389" y="4283"/>
                    </a:cubicBezTo>
                    <a:cubicBezTo>
                      <a:pt x="4318" y="4035"/>
                      <a:pt x="4222" y="3793"/>
                      <a:pt x="4117" y="3555"/>
                    </a:cubicBezTo>
                    <a:cubicBezTo>
                      <a:pt x="4069" y="3440"/>
                      <a:pt x="4012" y="3330"/>
                      <a:pt x="3954" y="3218"/>
                    </a:cubicBezTo>
                    <a:cubicBezTo>
                      <a:pt x="3885" y="3082"/>
                      <a:pt x="3811" y="2950"/>
                      <a:pt x="3729" y="2820"/>
                    </a:cubicBezTo>
                    <a:cubicBezTo>
                      <a:pt x="3603" y="2613"/>
                      <a:pt x="3474" y="2402"/>
                      <a:pt x="3331" y="2205"/>
                    </a:cubicBezTo>
                    <a:cubicBezTo>
                      <a:pt x="3290" y="2147"/>
                      <a:pt x="3249" y="2093"/>
                      <a:pt x="3208" y="2035"/>
                    </a:cubicBezTo>
                    <a:cubicBezTo>
                      <a:pt x="3168" y="1980"/>
                      <a:pt x="3123" y="1929"/>
                      <a:pt x="3079" y="1878"/>
                    </a:cubicBezTo>
                    <a:cubicBezTo>
                      <a:pt x="2998" y="1776"/>
                      <a:pt x="2905" y="1684"/>
                      <a:pt x="2817" y="1589"/>
                    </a:cubicBezTo>
                    <a:cubicBezTo>
                      <a:pt x="2715" y="1487"/>
                      <a:pt x="2610" y="1388"/>
                      <a:pt x="2501" y="1297"/>
                    </a:cubicBezTo>
                    <a:cubicBezTo>
                      <a:pt x="2409" y="1215"/>
                      <a:pt x="2314" y="1137"/>
                      <a:pt x="2219" y="1058"/>
                    </a:cubicBezTo>
                    <a:cubicBezTo>
                      <a:pt x="2120" y="980"/>
                      <a:pt x="2021" y="898"/>
                      <a:pt x="1919" y="823"/>
                    </a:cubicBezTo>
                    <a:cubicBezTo>
                      <a:pt x="1814" y="746"/>
                      <a:pt x="1709" y="667"/>
                      <a:pt x="1599" y="595"/>
                    </a:cubicBezTo>
                    <a:cubicBezTo>
                      <a:pt x="1545" y="558"/>
                      <a:pt x="1494" y="524"/>
                      <a:pt x="1440" y="490"/>
                    </a:cubicBezTo>
                    <a:cubicBezTo>
                      <a:pt x="1379" y="449"/>
                      <a:pt x="1310" y="415"/>
                      <a:pt x="1249" y="381"/>
                    </a:cubicBezTo>
                    <a:cubicBezTo>
                      <a:pt x="1150" y="324"/>
                      <a:pt x="1048" y="279"/>
                      <a:pt x="950" y="235"/>
                    </a:cubicBezTo>
                    <a:cubicBezTo>
                      <a:pt x="899" y="211"/>
                      <a:pt x="841" y="195"/>
                      <a:pt x="790" y="174"/>
                    </a:cubicBezTo>
                    <a:cubicBezTo>
                      <a:pt x="735" y="154"/>
                      <a:pt x="681" y="137"/>
                      <a:pt x="624" y="119"/>
                    </a:cubicBezTo>
                    <a:cubicBezTo>
                      <a:pt x="491" y="75"/>
                      <a:pt x="354" y="38"/>
                      <a:pt x="219" y="3"/>
                    </a:cubicBezTo>
                    <a:cubicBezTo>
                      <a:pt x="211" y="0"/>
                      <a:pt x="202" y="0"/>
                      <a:pt x="19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34"/>
              <p:cNvSpPr/>
              <p:nvPr/>
            </p:nvSpPr>
            <p:spPr>
              <a:xfrm>
                <a:off x="2912802" y="1599774"/>
                <a:ext cx="39713" cy="38318"/>
              </a:xfrm>
              <a:custGeom>
                <a:rect b="b" l="l" r="r" t="t"/>
                <a:pathLst>
                  <a:path extrusionOk="0" h="824" w="854">
                    <a:moveTo>
                      <a:pt x="371" y="0"/>
                    </a:moveTo>
                    <a:cubicBezTo>
                      <a:pt x="296" y="11"/>
                      <a:pt x="231" y="38"/>
                      <a:pt x="170" y="85"/>
                    </a:cubicBezTo>
                    <a:cubicBezTo>
                      <a:pt x="85" y="149"/>
                      <a:pt x="30" y="248"/>
                      <a:pt x="17" y="358"/>
                    </a:cubicBezTo>
                    <a:cubicBezTo>
                      <a:pt x="0" y="466"/>
                      <a:pt x="30" y="578"/>
                      <a:pt x="99" y="667"/>
                    </a:cubicBezTo>
                    <a:cubicBezTo>
                      <a:pt x="126" y="691"/>
                      <a:pt x="149" y="718"/>
                      <a:pt x="177" y="741"/>
                    </a:cubicBezTo>
                    <a:cubicBezTo>
                      <a:pt x="234" y="786"/>
                      <a:pt x="300" y="813"/>
                      <a:pt x="371" y="823"/>
                    </a:cubicBezTo>
                    <a:lnTo>
                      <a:pt x="483" y="823"/>
                    </a:lnTo>
                    <a:cubicBezTo>
                      <a:pt x="558" y="813"/>
                      <a:pt x="622" y="786"/>
                      <a:pt x="683" y="738"/>
                    </a:cubicBezTo>
                    <a:cubicBezTo>
                      <a:pt x="765" y="674"/>
                      <a:pt x="823" y="575"/>
                      <a:pt x="837" y="466"/>
                    </a:cubicBezTo>
                    <a:cubicBezTo>
                      <a:pt x="854" y="358"/>
                      <a:pt x="823" y="245"/>
                      <a:pt x="755" y="157"/>
                    </a:cubicBezTo>
                    <a:cubicBezTo>
                      <a:pt x="728" y="133"/>
                      <a:pt x="704" y="105"/>
                      <a:pt x="677" y="82"/>
                    </a:cubicBezTo>
                    <a:cubicBezTo>
                      <a:pt x="619" y="38"/>
                      <a:pt x="554" y="11"/>
                      <a:pt x="483"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34"/>
              <p:cNvSpPr/>
              <p:nvPr/>
            </p:nvSpPr>
            <p:spPr>
              <a:xfrm>
                <a:off x="2588496" y="1340013"/>
                <a:ext cx="62220" cy="55943"/>
              </a:xfrm>
              <a:custGeom>
                <a:rect b="b" l="l" r="r" t="t"/>
                <a:pathLst>
                  <a:path extrusionOk="0" h="1203" w="1338">
                    <a:moveTo>
                      <a:pt x="559" y="0"/>
                    </a:moveTo>
                    <a:cubicBezTo>
                      <a:pt x="534" y="4"/>
                      <a:pt x="501" y="14"/>
                      <a:pt x="480" y="21"/>
                    </a:cubicBezTo>
                    <a:cubicBezTo>
                      <a:pt x="460" y="31"/>
                      <a:pt x="440" y="38"/>
                      <a:pt x="422" y="48"/>
                    </a:cubicBezTo>
                    <a:cubicBezTo>
                      <a:pt x="391" y="69"/>
                      <a:pt x="364" y="86"/>
                      <a:pt x="338" y="110"/>
                    </a:cubicBezTo>
                    <a:cubicBezTo>
                      <a:pt x="303" y="137"/>
                      <a:pt x="276" y="171"/>
                      <a:pt x="253" y="204"/>
                    </a:cubicBezTo>
                    <a:cubicBezTo>
                      <a:pt x="208" y="259"/>
                      <a:pt x="177" y="324"/>
                      <a:pt x="154" y="392"/>
                    </a:cubicBezTo>
                    <a:cubicBezTo>
                      <a:pt x="130" y="463"/>
                      <a:pt x="113" y="538"/>
                      <a:pt x="93" y="613"/>
                    </a:cubicBezTo>
                    <a:cubicBezTo>
                      <a:pt x="62" y="732"/>
                      <a:pt x="38" y="854"/>
                      <a:pt x="21" y="977"/>
                    </a:cubicBezTo>
                    <a:cubicBezTo>
                      <a:pt x="17" y="994"/>
                      <a:pt x="14" y="1011"/>
                      <a:pt x="11" y="1028"/>
                    </a:cubicBezTo>
                    <a:cubicBezTo>
                      <a:pt x="0" y="1113"/>
                      <a:pt x="65" y="1191"/>
                      <a:pt x="146" y="1201"/>
                    </a:cubicBezTo>
                    <a:cubicBezTo>
                      <a:pt x="153" y="1202"/>
                      <a:pt x="159" y="1202"/>
                      <a:pt x="166" y="1202"/>
                    </a:cubicBezTo>
                    <a:cubicBezTo>
                      <a:pt x="243" y="1202"/>
                      <a:pt x="304" y="1144"/>
                      <a:pt x="317" y="1066"/>
                    </a:cubicBezTo>
                    <a:cubicBezTo>
                      <a:pt x="327" y="1008"/>
                      <a:pt x="338" y="950"/>
                      <a:pt x="347" y="888"/>
                    </a:cubicBezTo>
                    <a:cubicBezTo>
                      <a:pt x="355" y="851"/>
                      <a:pt x="364" y="810"/>
                      <a:pt x="375" y="773"/>
                    </a:cubicBezTo>
                    <a:cubicBezTo>
                      <a:pt x="388" y="715"/>
                      <a:pt x="402" y="661"/>
                      <a:pt x="422" y="609"/>
                    </a:cubicBezTo>
                    <a:cubicBezTo>
                      <a:pt x="440" y="548"/>
                      <a:pt x="460" y="490"/>
                      <a:pt x="487" y="436"/>
                    </a:cubicBezTo>
                    <a:cubicBezTo>
                      <a:pt x="511" y="399"/>
                      <a:pt x="534" y="364"/>
                      <a:pt x="562" y="331"/>
                    </a:cubicBezTo>
                    <a:cubicBezTo>
                      <a:pt x="575" y="320"/>
                      <a:pt x="586" y="310"/>
                      <a:pt x="600" y="303"/>
                    </a:cubicBezTo>
                    <a:lnTo>
                      <a:pt x="603" y="300"/>
                    </a:lnTo>
                    <a:lnTo>
                      <a:pt x="620" y="300"/>
                    </a:lnTo>
                    <a:cubicBezTo>
                      <a:pt x="633" y="303"/>
                      <a:pt x="644" y="306"/>
                      <a:pt x="657" y="314"/>
                    </a:cubicBezTo>
                    <a:cubicBezTo>
                      <a:pt x="702" y="341"/>
                      <a:pt x="742" y="372"/>
                      <a:pt x="783" y="408"/>
                    </a:cubicBezTo>
                    <a:cubicBezTo>
                      <a:pt x="824" y="449"/>
                      <a:pt x="865" y="497"/>
                      <a:pt x="902" y="542"/>
                    </a:cubicBezTo>
                    <a:cubicBezTo>
                      <a:pt x="919" y="565"/>
                      <a:pt x="939" y="589"/>
                      <a:pt x="956" y="613"/>
                    </a:cubicBezTo>
                    <a:cubicBezTo>
                      <a:pt x="977" y="647"/>
                      <a:pt x="997" y="681"/>
                      <a:pt x="1024" y="708"/>
                    </a:cubicBezTo>
                    <a:cubicBezTo>
                      <a:pt x="1055" y="742"/>
                      <a:pt x="1089" y="766"/>
                      <a:pt x="1133" y="773"/>
                    </a:cubicBezTo>
                    <a:cubicBezTo>
                      <a:pt x="1138" y="773"/>
                      <a:pt x="1142" y="773"/>
                      <a:pt x="1147" y="773"/>
                    </a:cubicBezTo>
                    <a:cubicBezTo>
                      <a:pt x="1186" y="773"/>
                      <a:pt x="1222" y="760"/>
                      <a:pt x="1253" y="739"/>
                    </a:cubicBezTo>
                    <a:cubicBezTo>
                      <a:pt x="1324" y="681"/>
                      <a:pt x="1338" y="579"/>
                      <a:pt x="1283" y="507"/>
                    </a:cubicBezTo>
                    <a:cubicBezTo>
                      <a:pt x="1228" y="436"/>
                      <a:pt x="1160" y="375"/>
                      <a:pt x="1099" y="314"/>
                    </a:cubicBezTo>
                    <a:cubicBezTo>
                      <a:pt x="1096" y="310"/>
                      <a:pt x="1093" y="310"/>
                      <a:pt x="1093" y="306"/>
                    </a:cubicBezTo>
                    <a:cubicBezTo>
                      <a:pt x="1049" y="262"/>
                      <a:pt x="1008" y="215"/>
                      <a:pt x="960" y="171"/>
                    </a:cubicBezTo>
                    <a:cubicBezTo>
                      <a:pt x="926" y="140"/>
                      <a:pt x="889" y="113"/>
                      <a:pt x="851" y="89"/>
                    </a:cubicBezTo>
                    <a:cubicBezTo>
                      <a:pt x="820" y="69"/>
                      <a:pt x="790" y="52"/>
                      <a:pt x="759" y="35"/>
                    </a:cubicBezTo>
                    <a:cubicBezTo>
                      <a:pt x="749" y="31"/>
                      <a:pt x="738" y="25"/>
                      <a:pt x="729" y="21"/>
                    </a:cubicBezTo>
                    <a:cubicBezTo>
                      <a:pt x="688" y="4"/>
                      <a:pt x="644" y="0"/>
                      <a:pt x="6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34"/>
              <p:cNvSpPr/>
              <p:nvPr/>
            </p:nvSpPr>
            <p:spPr>
              <a:xfrm>
                <a:off x="2757764" y="1284954"/>
                <a:ext cx="60174" cy="55477"/>
              </a:xfrm>
              <a:custGeom>
                <a:rect b="b" l="l" r="r" t="t"/>
                <a:pathLst>
                  <a:path extrusionOk="0" h="1193" w="1294">
                    <a:moveTo>
                      <a:pt x="593" y="0"/>
                    </a:moveTo>
                    <a:cubicBezTo>
                      <a:pt x="565" y="5"/>
                      <a:pt x="544" y="8"/>
                      <a:pt x="521" y="14"/>
                    </a:cubicBezTo>
                    <a:cubicBezTo>
                      <a:pt x="483" y="28"/>
                      <a:pt x="450" y="45"/>
                      <a:pt x="419" y="69"/>
                    </a:cubicBezTo>
                    <a:cubicBezTo>
                      <a:pt x="392" y="93"/>
                      <a:pt x="364" y="120"/>
                      <a:pt x="340" y="143"/>
                    </a:cubicBezTo>
                    <a:cubicBezTo>
                      <a:pt x="323" y="164"/>
                      <a:pt x="307" y="184"/>
                      <a:pt x="290" y="205"/>
                    </a:cubicBezTo>
                    <a:cubicBezTo>
                      <a:pt x="273" y="225"/>
                      <a:pt x="255" y="249"/>
                      <a:pt x="238" y="270"/>
                    </a:cubicBezTo>
                    <a:cubicBezTo>
                      <a:pt x="201" y="320"/>
                      <a:pt x="167" y="375"/>
                      <a:pt x="139" y="436"/>
                    </a:cubicBezTo>
                    <a:cubicBezTo>
                      <a:pt x="126" y="470"/>
                      <a:pt x="116" y="511"/>
                      <a:pt x="106" y="548"/>
                    </a:cubicBezTo>
                    <a:cubicBezTo>
                      <a:pt x="99" y="576"/>
                      <a:pt x="92" y="606"/>
                      <a:pt x="86" y="633"/>
                    </a:cubicBezTo>
                    <a:cubicBezTo>
                      <a:pt x="62" y="763"/>
                      <a:pt x="37" y="889"/>
                      <a:pt x="14" y="1018"/>
                    </a:cubicBezTo>
                    <a:cubicBezTo>
                      <a:pt x="1" y="1103"/>
                      <a:pt x="68" y="1181"/>
                      <a:pt x="150" y="1192"/>
                    </a:cubicBezTo>
                    <a:cubicBezTo>
                      <a:pt x="155" y="1192"/>
                      <a:pt x="160" y="1192"/>
                      <a:pt x="164" y="1192"/>
                    </a:cubicBezTo>
                    <a:cubicBezTo>
                      <a:pt x="200" y="1192"/>
                      <a:pt x="235" y="1181"/>
                      <a:pt x="262" y="1157"/>
                    </a:cubicBezTo>
                    <a:cubicBezTo>
                      <a:pt x="296" y="1134"/>
                      <a:pt x="313" y="1096"/>
                      <a:pt x="320" y="1055"/>
                    </a:cubicBezTo>
                    <a:cubicBezTo>
                      <a:pt x="344" y="916"/>
                      <a:pt x="371" y="776"/>
                      <a:pt x="402" y="637"/>
                    </a:cubicBezTo>
                    <a:cubicBezTo>
                      <a:pt x="415" y="592"/>
                      <a:pt x="429" y="552"/>
                      <a:pt x="450" y="511"/>
                    </a:cubicBezTo>
                    <a:cubicBezTo>
                      <a:pt x="470" y="480"/>
                      <a:pt x="491" y="446"/>
                      <a:pt x="514" y="416"/>
                    </a:cubicBezTo>
                    <a:cubicBezTo>
                      <a:pt x="538" y="378"/>
                      <a:pt x="562" y="344"/>
                      <a:pt x="588" y="314"/>
                    </a:cubicBezTo>
                    <a:cubicBezTo>
                      <a:pt x="599" y="303"/>
                      <a:pt x="609" y="297"/>
                      <a:pt x="619" y="290"/>
                    </a:cubicBezTo>
                    <a:lnTo>
                      <a:pt x="619" y="286"/>
                    </a:lnTo>
                    <a:lnTo>
                      <a:pt x="626" y="286"/>
                    </a:lnTo>
                    <a:cubicBezTo>
                      <a:pt x="633" y="290"/>
                      <a:pt x="637" y="290"/>
                      <a:pt x="643" y="294"/>
                    </a:cubicBezTo>
                    <a:cubicBezTo>
                      <a:pt x="650" y="297"/>
                      <a:pt x="657" y="303"/>
                      <a:pt x="660" y="307"/>
                    </a:cubicBezTo>
                    <a:cubicBezTo>
                      <a:pt x="691" y="338"/>
                      <a:pt x="718" y="365"/>
                      <a:pt x="742" y="396"/>
                    </a:cubicBezTo>
                    <a:cubicBezTo>
                      <a:pt x="776" y="433"/>
                      <a:pt x="817" y="467"/>
                      <a:pt x="847" y="504"/>
                    </a:cubicBezTo>
                    <a:cubicBezTo>
                      <a:pt x="874" y="538"/>
                      <a:pt x="899" y="576"/>
                      <a:pt x="922" y="609"/>
                    </a:cubicBezTo>
                    <a:cubicBezTo>
                      <a:pt x="956" y="661"/>
                      <a:pt x="993" y="719"/>
                      <a:pt x="1045" y="760"/>
                    </a:cubicBezTo>
                    <a:cubicBezTo>
                      <a:pt x="1070" y="779"/>
                      <a:pt x="1102" y="788"/>
                      <a:pt x="1133" y="788"/>
                    </a:cubicBezTo>
                    <a:cubicBezTo>
                      <a:pt x="1167" y="788"/>
                      <a:pt x="1202" y="777"/>
                      <a:pt x="1229" y="756"/>
                    </a:cubicBezTo>
                    <a:cubicBezTo>
                      <a:pt x="1249" y="739"/>
                      <a:pt x="1266" y="719"/>
                      <a:pt x="1276" y="694"/>
                    </a:cubicBezTo>
                    <a:cubicBezTo>
                      <a:pt x="1290" y="661"/>
                      <a:pt x="1293" y="609"/>
                      <a:pt x="1273" y="579"/>
                    </a:cubicBezTo>
                    <a:cubicBezTo>
                      <a:pt x="1262" y="556"/>
                      <a:pt x="1249" y="535"/>
                      <a:pt x="1232" y="518"/>
                    </a:cubicBezTo>
                    <a:cubicBezTo>
                      <a:pt x="1221" y="507"/>
                      <a:pt x="1211" y="498"/>
                      <a:pt x="1201" y="484"/>
                    </a:cubicBezTo>
                    <a:cubicBezTo>
                      <a:pt x="1180" y="460"/>
                      <a:pt x="1157" y="433"/>
                      <a:pt x="1136" y="405"/>
                    </a:cubicBezTo>
                    <a:cubicBezTo>
                      <a:pt x="1099" y="361"/>
                      <a:pt x="1062" y="320"/>
                      <a:pt x="1021" y="280"/>
                    </a:cubicBezTo>
                    <a:lnTo>
                      <a:pt x="1021" y="280"/>
                    </a:lnTo>
                    <a:cubicBezTo>
                      <a:pt x="1024" y="283"/>
                      <a:pt x="1031" y="290"/>
                      <a:pt x="1034" y="294"/>
                    </a:cubicBezTo>
                    <a:cubicBezTo>
                      <a:pt x="997" y="256"/>
                      <a:pt x="960" y="218"/>
                      <a:pt x="926" y="178"/>
                    </a:cubicBezTo>
                    <a:cubicBezTo>
                      <a:pt x="905" y="157"/>
                      <a:pt x="885" y="134"/>
                      <a:pt x="864" y="113"/>
                    </a:cubicBezTo>
                    <a:cubicBezTo>
                      <a:pt x="847" y="99"/>
                      <a:pt x="833" y="82"/>
                      <a:pt x="817" y="69"/>
                    </a:cubicBezTo>
                    <a:cubicBezTo>
                      <a:pt x="800" y="55"/>
                      <a:pt x="776" y="41"/>
                      <a:pt x="756" y="35"/>
                    </a:cubicBezTo>
                    <a:cubicBezTo>
                      <a:pt x="728" y="18"/>
                      <a:pt x="695" y="11"/>
                      <a:pt x="664" y="5"/>
                    </a:cubicBezTo>
                    <a:cubicBezTo>
                      <a:pt x="650" y="0"/>
                      <a:pt x="637" y="0"/>
                      <a:pt x="62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34"/>
              <p:cNvSpPr/>
              <p:nvPr/>
            </p:nvSpPr>
            <p:spPr>
              <a:xfrm>
                <a:off x="2786875" y="1359776"/>
                <a:ext cx="62081" cy="59849"/>
              </a:xfrm>
              <a:custGeom>
                <a:rect b="b" l="l" r="r" t="t"/>
                <a:pathLst>
                  <a:path extrusionOk="0" h="1287" w="1335">
                    <a:moveTo>
                      <a:pt x="793" y="1"/>
                    </a:moveTo>
                    <a:cubicBezTo>
                      <a:pt x="779" y="1"/>
                      <a:pt x="766" y="4"/>
                      <a:pt x="752" y="8"/>
                    </a:cubicBezTo>
                    <a:cubicBezTo>
                      <a:pt x="705" y="18"/>
                      <a:pt x="667" y="38"/>
                      <a:pt x="633" y="62"/>
                    </a:cubicBezTo>
                    <a:cubicBezTo>
                      <a:pt x="603" y="82"/>
                      <a:pt x="572" y="113"/>
                      <a:pt x="548" y="140"/>
                    </a:cubicBezTo>
                    <a:lnTo>
                      <a:pt x="538" y="151"/>
                    </a:lnTo>
                    <a:cubicBezTo>
                      <a:pt x="527" y="161"/>
                      <a:pt x="514" y="174"/>
                      <a:pt x="504" y="184"/>
                    </a:cubicBezTo>
                    <a:cubicBezTo>
                      <a:pt x="493" y="198"/>
                      <a:pt x="483" y="208"/>
                      <a:pt x="469" y="219"/>
                    </a:cubicBezTo>
                    <a:lnTo>
                      <a:pt x="432" y="259"/>
                    </a:lnTo>
                    <a:cubicBezTo>
                      <a:pt x="385" y="307"/>
                      <a:pt x="344" y="351"/>
                      <a:pt x="306" y="399"/>
                    </a:cubicBezTo>
                    <a:cubicBezTo>
                      <a:pt x="269" y="446"/>
                      <a:pt x="232" y="487"/>
                      <a:pt x="198" y="528"/>
                    </a:cubicBezTo>
                    <a:cubicBezTo>
                      <a:pt x="187" y="535"/>
                      <a:pt x="180" y="542"/>
                      <a:pt x="174" y="552"/>
                    </a:cubicBezTo>
                    <a:cubicBezTo>
                      <a:pt x="167" y="562"/>
                      <a:pt x="157" y="572"/>
                      <a:pt x="150" y="579"/>
                    </a:cubicBezTo>
                    <a:lnTo>
                      <a:pt x="143" y="586"/>
                    </a:lnTo>
                    <a:cubicBezTo>
                      <a:pt x="126" y="606"/>
                      <a:pt x="109" y="624"/>
                      <a:pt x="96" y="644"/>
                    </a:cubicBezTo>
                    <a:cubicBezTo>
                      <a:pt x="82" y="661"/>
                      <a:pt x="69" y="681"/>
                      <a:pt x="55" y="698"/>
                    </a:cubicBezTo>
                    <a:cubicBezTo>
                      <a:pt x="34" y="726"/>
                      <a:pt x="24" y="752"/>
                      <a:pt x="20" y="779"/>
                    </a:cubicBezTo>
                    <a:cubicBezTo>
                      <a:pt x="0" y="837"/>
                      <a:pt x="17" y="902"/>
                      <a:pt x="65" y="936"/>
                    </a:cubicBezTo>
                    <a:cubicBezTo>
                      <a:pt x="184" y="1021"/>
                      <a:pt x="300" y="1096"/>
                      <a:pt x="411" y="1167"/>
                    </a:cubicBezTo>
                    <a:cubicBezTo>
                      <a:pt x="446" y="1188"/>
                      <a:pt x="490" y="1215"/>
                      <a:pt x="534" y="1236"/>
                    </a:cubicBezTo>
                    <a:cubicBezTo>
                      <a:pt x="585" y="1256"/>
                      <a:pt x="640" y="1273"/>
                      <a:pt x="697" y="1280"/>
                    </a:cubicBezTo>
                    <a:cubicBezTo>
                      <a:pt x="738" y="1286"/>
                      <a:pt x="776" y="1286"/>
                      <a:pt x="810" y="1286"/>
                    </a:cubicBezTo>
                    <a:cubicBezTo>
                      <a:pt x="840" y="1286"/>
                      <a:pt x="868" y="1286"/>
                      <a:pt x="895" y="1283"/>
                    </a:cubicBezTo>
                    <a:cubicBezTo>
                      <a:pt x="946" y="1273"/>
                      <a:pt x="994" y="1259"/>
                      <a:pt x="1038" y="1239"/>
                    </a:cubicBezTo>
                    <a:cubicBezTo>
                      <a:pt x="1102" y="1208"/>
                      <a:pt x="1157" y="1164"/>
                      <a:pt x="1207" y="1099"/>
                    </a:cubicBezTo>
                    <a:cubicBezTo>
                      <a:pt x="1221" y="1086"/>
                      <a:pt x="1232" y="1065"/>
                      <a:pt x="1239" y="1052"/>
                    </a:cubicBezTo>
                    <a:lnTo>
                      <a:pt x="1242" y="1049"/>
                    </a:lnTo>
                    <a:cubicBezTo>
                      <a:pt x="1248" y="1035"/>
                      <a:pt x="1256" y="1024"/>
                      <a:pt x="1259" y="1011"/>
                    </a:cubicBezTo>
                    <a:lnTo>
                      <a:pt x="1262" y="1004"/>
                    </a:lnTo>
                    <a:cubicBezTo>
                      <a:pt x="1265" y="994"/>
                      <a:pt x="1273" y="980"/>
                      <a:pt x="1276" y="970"/>
                    </a:cubicBezTo>
                    <a:cubicBezTo>
                      <a:pt x="1293" y="930"/>
                      <a:pt x="1306" y="889"/>
                      <a:pt x="1314" y="851"/>
                    </a:cubicBezTo>
                    <a:cubicBezTo>
                      <a:pt x="1320" y="820"/>
                      <a:pt x="1327" y="793"/>
                      <a:pt x="1330" y="763"/>
                    </a:cubicBezTo>
                    <a:cubicBezTo>
                      <a:pt x="1334" y="726"/>
                      <a:pt x="1330" y="688"/>
                      <a:pt x="1330" y="650"/>
                    </a:cubicBezTo>
                    <a:lnTo>
                      <a:pt x="1330" y="637"/>
                    </a:lnTo>
                    <a:cubicBezTo>
                      <a:pt x="1327" y="610"/>
                      <a:pt x="1323" y="583"/>
                      <a:pt x="1317" y="559"/>
                    </a:cubicBezTo>
                    <a:cubicBezTo>
                      <a:pt x="1310" y="521"/>
                      <a:pt x="1300" y="481"/>
                      <a:pt x="1283" y="446"/>
                    </a:cubicBezTo>
                    <a:cubicBezTo>
                      <a:pt x="1245" y="375"/>
                      <a:pt x="1204" y="310"/>
                      <a:pt x="1157" y="249"/>
                    </a:cubicBezTo>
                    <a:cubicBezTo>
                      <a:pt x="1133" y="222"/>
                      <a:pt x="1105" y="198"/>
                      <a:pt x="1078" y="174"/>
                    </a:cubicBezTo>
                    <a:lnTo>
                      <a:pt x="1069" y="164"/>
                    </a:lnTo>
                    <a:cubicBezTo>
                      <a:pt x="1052" y="151"/>
                      <a:pt x="1034" y="137"/>
                      <a:pt x="1021" y="120"/>
                    </a:cubicBezTo>
                    <a:cubicBezTo>
                      <a:pt x="1011" y="113"/>
                      <a:pt x="1000" y="103"/>
                      <a:pt x="990" y="96"/>
                    </a:cubicBezTo>
                    <a:cubicBezTo>
                      <a:pt x="959" y="65"/>
                      <a:pt x="918" y="41"/>
                      <a:pt x="885" y="24"/>
                    </a:cubicBezTo>
                    <a:cubicBezTo>
                      <a:pt x="857" y="11"/>
                      <a:pt x="827" y="1"/>
                      <a:pt x="79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4"/>
              <p:cNvSpPr/>
              <p:nvPr/>
            </p:nvSpPr>
            <p:spPr>
              <a:xfrm>
                <a:off x="2751905" y="1331317"/>
                <a:ext cx="87704" cy="92121"/>
              </a:xfrm>
              <a:custGeom>
                <a:rect b="b" l="l" r="r" t="t"/>
                <a:pathLst>
                  <a:path extrusionOk="0" h="1981" w="1886">
                    <a:moveTo>
                      <a:pt x="1755" y="0"/>
                    </a:moveTo>
                    <a:cubicBezTo>
                      <a:pt x="1722" y="0"/>
                      <a:pt x="1684" y="17"/>
                      <a:pt x="1664" y="48"/>
                    </a:cubicBezTo>
                    <a:cubicBezTo>
                      <a:pt x="1586" y="151"/>
                      <a:pt x="1524" y="269"/>
                      <a:pt x="1463" y="382"/>
                    </a:cubicBezTo>
                    <a:cubicBezTo>
                      <a:pt x="1443" y="412"/>
                      <a:pt x="1426" y="443"/>
                      <a:pt x="1405" y="473"/>
                    </a:cubicBezTo>
                    <a:cubicBezTo>
                      <a:pt x="1385" y="511"/>
                      <a:pt x="1355" y="545"/>
                      <a:pt x="1327" y="579"/>
                    </a:cubicBezTo>
                    <a:cubicBezTo>
                      <a:pt x="1300" y="613"/>
                      <a:pt x="1270" y="647"/>
                      <a:pt x="1239" y="677"/>
                    </a:cubicBezTo>
                    <a:cubicBezTo>
                      <a:pt x="1212" y="711"/>
                      <a:pt x="1184" y="746"/>
                      <a:pt x="1154" y="776"/>
                    </a:cubicBezTo>
                    <a:cubicBezTo>
                      <a:pt x="1041" y="902"/>
                      <a:pt x="929" y="1031"/>
                      <a:pt x="810" y="1151"/>
                    </a:cubicBezTo>
                    <a:cubicBezTo>
                      <a:pt x="745" y="1215"/>
                      <a:pt x="674" y="1276"/>
                      <a:pt x="606" y="1338"/>
                    </a:cubicBezTo>
                    <a:cubicBezTo>
                      <a:pt x="568" y="1368"/>
                      <a:pt x="535" y="1402"/>
                      <a:pt x="497" y="1436"/>
                    </a:cubicBezTo>
                    <a:cubicBezTo>
                      <a:pt x="466" y="1460"/>
                      <a:pt x="436" y="1484"/>
                      <a:pt x="405" y="1504"/>
                    </a:cubicBezTo>
                    <a:cubicBezTo>
                      <a:pt x="364" y="1525"/>
                      <a:pt x="327" y="1548"/>
                      <a:pt x="286" y="1572"/>
                    </a:cubicBezTo>
                    <a:cubicBezTo>
                      <a:pt x="290" y="1572"/>
                      <a:pt x="290" y="1569"/>
                      <a:pt x="293" y="1569"/>
                    </a:cubicBezTo>
                    <a:cubicBezTo>
                      <a:pt x="215" y="1613"/>
                      <a:pt x="140" y="1661"/>
                      <a:pt x="61" y="1705"/>
                    </a:cubicBezTo>
                    <a:cubicBezTo>
                      <a:pt x="31" y="1725"/>
                      <a:pt x="11" y="1773"/>
                      <a:pt x="4" y="1810"/>
                    </a:cubicBezTo>
                    <a:cubicBezTo>
                      <a:pt x="0" y="1851"/>
                      <a:pt x="11" y="1892"/>
                      <a:pt x="38" y="1922"/>
                    </a:cubicBezTo>
                    <a:cubicBezTo>
                      <a:pt x="61" y="1956"/>
                      <a:pt x="99" y="1977"/>
                      <a:pt x="140" y="1980"/>
                    </a:cubicBezTo>
                    <a:lnTo>
                      <a:pt x="181" y="1980"/>
                    </a:lnTo>
                    <a:cubicBezTo>
                      <a:pt x="208" y="1977"/>
                      <a:pt x="232" y="1967"/>
                      <a:pt x="256" y="1950"/>
                    </a:cubicBezTo>
                    <a:cubicBezTo>
                      <a:pt x="279" y="1933"/>
                      <a:pt x="306" y="1919"/>
                      <a:pt x="334" y="1902"/>
                    </a:cubicBezTo>
                    <a:cubicBezTo>
                      <a:pt x="381" y="1871"/>
                      <a:pt x="433" y="1845"/>
                      <a:pt x="480" y="1817"/>
                    </a:cubicBezTo>
                    <a:cubicBezTo>
                      <a:pt x="531" y="1787"/>
                      <a:pt x="585" y="1759"/>
                      <a:pt x="637" y="1725"/>
                    </a:cubicBezTo>
                    <a:cubicBezTo>
                      <a:pt x="681" y="1691"/>
                      <a:pt x="725" y="1654"/>
                      <a:pt x="766" y="1616"/>
                    </a:cubicBezTo>
                    <a:cubicBezTo>
                      <a:pt x="810" y="1579"/>
                      <a:pt x="854" y="1542"/>
                      <a:pt x="898" y="1501"/>
                    </a:cubicBezTo>
                    <a:cubicBezTo>
                      <a:pt x="990" y="1419"/>
                      <a:pt x="1079" y="1327"/>
                      <a:pt x="1160" y="1232"/>
                    </a:cubicBezTo>
                    <a:cubicBezTo>
                      <a:pt x="1239" y="1140"/>
                      <a:pt x="1320" y="1049"/>
                      <a:pt x="1395" y="956"/>
                    </a:cubicBezTo>
                    <a:cubicBezTo>
                      <a:pt x="1443" y="898"/>
                      <a:pt x="1490" y="840"/>
                      <a:pt x="1535" y="783"/>
                    </a:cubicBezTo>
                    <a:cubicBezTo>
                      <a:pt x="1555" y="752"/>
                      <a:pt x="1579" y="722"/>
                      <a:pt x="1599" y="688"/>
                    </a:cubicBezTo>
                    <a:cubicBezTo>
                      <a:pt x="1626" y="650"/>
                      <a:pt x="1647" y="609"/>
                      <a:pt x="1670" y="569"/>
                    </a:cubicBezTo>
                    <a:cubicBezTo>
                      <a:pt x="1742" y="440"/>
                      <a:pt x="1804" y="300"/>
                      <a:pt x="1865" y="164"/>
                    </a:cubicBezTo>
                    <a:cubicBezTo>
                      <a:pt x="1885" y="113"/>
                      <a:pt x="1868" y="55"/>
                      <a:pt x="1827" y="24"/>
                    </a:cubicBezTo>
                    <a:cubicBezTo>
                      <a:pt x="1807" y="11"/>
                      <a:pt x="1780" y="0"/>
                      <a:pt x="175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4"/>
              <p:cNvSpPr/>
              <p:nvPr/>
            </p:nvSpPr>
            <p:spPr>
              <a:xfrm>
                <a:off x="2804592" y="1379726"/>
                <a:ext cx="26134" cy="19764"/>
              </a:xfrm>
              <a:custGeom>
                <a:rect b="b" l="l" r="r" t="t"/>
                <a:pathLst>
                  <a:path extrusionOk="0" h="425" w="562">
                    <a:moveTo>
                      <a:pt x="99" y="0"/>
                    </a:moveTo>
                    <a:cubicBezTo>
                      <a:pt x="96" y="0"/>
                      <a:pt x="88" y="0"/>
                      <a:pt x="85" y="3"/>
                    </a:cubicBezTo>
                    <a:cubicBezTo>
                      <a:pt x="62" y="8"/>
                      <a:pt x="38" y="21"/>
                      <a:pt x="24" y="41"/>
                    </a:cubicBezTo>
                    <a:cubicBezTo>
                      <a:pt x="7" y="61"/>
                      <a:pt x="0" y="89"/>
                      <a:pt x="4" y="113"/>
                    </a:cubicBezTo>
                    <a:cubicBezTo>
                      <a:pt x="7" y="137"/>
                      <a:pt x="21" y="163"/>
                      <a:pt x="41" y="177"/>
                    </a:cubicBezTo>
                    <a:cubicBezTo>
                      <a:pt x="116" y="218"/>
                      <a:pt x="191" y="262"/>
                      <a:pt x="262" y="306"/>
                    </a:cubicBezTo>
                    <a:cubicBezTo>
                      <a:pt x="293" y="327"/>
                      <a:pt x="324" y="344"/>
                      <a:pt x="351" y="364"/>
                    </a:cubicBezTo>
                    <a:cubicBezTo>
                      <a:pt x="368" y="378"/>
                      <a:pt x="382" y="388"/>
                      <a:pt x="395" y="399"/>
                    </a:cubicBezTo>
                    <a:cubicBezTo>
                      <a:pt x="398" y="399"/>
                      <a:pt x="402" y="402"/>
                      <a:pt x="402" y="402"/>
                    </a:cubicBezTo>
                    <a:cubicBezTo>
                      <a:pt x="408" y="408"/>
                      <a:pt x="415" y="412"/>
                      <a:pt x="426" y="416"/>
                    </a:cubicBezTo>
                    <a:cubicBezTo>
                      <a:pt x="432" y="419"/>
                      <a:pt x="443" y="419"/>
                      <a:pt x="453" y="422"/>
                    </a:cubicBezTo>
                    <a:cubicBezTo>
                      <a:pt x="458" y="424"/>
                      <a:pt x="464" y="425"/>
                      <a:pt x="471" y="425"/>
                    </a:cubicBezTo>
                    <a:cubicBezTo>
                      <a:pt x="487" y="425"/>
                      <a:pt x="505" y="419"/>
                      <a:pt x="517" y="412"/>
                    </a:cubicBezTo>
                    <a:cubicBezTo>
                      <a:pt x="534" y="405"/>
                      <a:pt x="548" y="391"/>
                      <a:pt x="555" y="375"/>
                    </a:cubicBezTo>
                    <a:cubicBezTo>
                      <a:pt x="561" y="361"/>
                      <a:pt x="561" y="350"/>
                      <a:pt x="558" y="337"/>
                    </a:cubicBezTo>
                    <a:cubicBezTo>
                      <a:pt x="558" y="330"/>
                      <a:pt x="558" y="323"/>
                      <a:pt x="555" y="317"/>
                    </a:cubicBezTo>
                    <a:cubicBezTo>
                      <a:pt x="551" y="306"/>
                      <a:pt x="548" y="300"/>
                      <a:pt x="545" y="293"/>
                    </a:cubicBezTo>
                    <a:cubicBezTo>
                      <a:pt x="534" y="273"/>
                      <a:pt x="520" y="259"/>
                      <a:pt x="507" y="245"/>
                    </a:cubicBezTo>
                    <a:cubicBezTo>
                      <a:pt x="493" y="235"/>
                      <a:pt x="480" y="221"/>
                      <a:pt x="470" y="212"/>
                    </a:cubicBezTo>
                    <a:cubicBezTo>
                      <a:pt x="439" y="191"/>
                      <a:pt x="408" y="171"/>
                      <a:pt x="382" y="154"/>
                    </a:cubicBezTo>
                    <a:cubicBezTo>
                      <a:pt x="306" y="110"/>
                      <a:pt x="231" y="65"/>
                      <a:pt x="160" y="21"/>
                    </a:cubicBezTo>
                    <a:cubicBezTo>
                      <a:pt x="150" y="17"/>
                      <a:pt x="143" y="14"/>
                      <a:pt x="137" y="8"/>
                    </a:cubicBezTo>
                    <a:cubicBezTo>
                      <a:pt x="126" y="3"/>
                      <a:pt x="112" y="0"/>
                      <a:pt x="9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3" name="Google Shape;1403;p34"/>
            <p:cNvGrpSpPr/>
            <p:nvPr/>
          </p:nvGrpSpPr>
          <p:grpSpPr>
            <a:xfrm rot="-2559225">
              <a:off x="326886" y="1027625"/>
              <a:ext cx="223711" cy="342883"/>
              <a:chOff x="1459800" y="1512500"/>
              <a:chExt cx="131625" cy="197100"/>
            </a:xfrm>
          </p:grpSpPr>
          <p:sp>
            <p:nvSpPr>
              <p:cNvPr id="1404" name="Google Shape;1404;p34"/>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4"/>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4"/>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4"/>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8" name="Google Shape;1408;p34"/>
            <p:cNvGrpSpPr/>
            <p:nvPr/>
          </p:nvGrpSpPr>
          <p:grpSpPr>
            <a:xfrm rot="1896548">
              <a:off x="914335" y="809134"/>
              <a:ext cx="233031" cy="275639"/>
              <a:chOff x="1824250" y="1008625"/>
              <a:chExt cx="144250" cy="170625"/>
            </a:xfrm>
          </p:grpSpPr>
          <p:sp>
            <p:nvSpPr>
              <p:cNvPr id="1409" name="Google Shape;1409;p34"/>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4"/>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34"/>
            <p:cNvGrpSpPr/>
            <p:nvPr/>
          </p:nvGrpSpPr>
          <p:grpSpPr>
            <a:xfrm rot="-2921727">
              <a:off x="516047" y="737323"/>
              <a:ext cx="288486" cy="322685"/>
              <a:chOff x="4791500" y="4541438"/>
              <a:chExt cx="163225" cy="182575"/>
            </a:xfrm>
          </p:grpSpPr>
          <p:sp>
            <p:nvSpPr>
              <p:cNvPr id="1412" name="Google Shape;1412;p34"/>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4"/>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4" name="Google Shape;1414;p34"/>
            <p:cNvGrpSpPr/>
            <p:nvPr/>
          </p:nvGrpSpPr>
          <p:grpSpPr>
            <a:xfrm>
              <a:off x="8598876" y="457743"/>
              <a:ext cx="339515" cy="501753"/>
              <a:chOff x="2013050" y="3113925"/>
              <a:chExt cx="415410" cy="714951"/>
            </a:xfrm>
          </p:grpSpPr>
          <p:sp>
            <p:nvSpPr>
              <p:cNvPr id="1415" name="Google Shape;1415;p34"/>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4"/>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4"/>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4"/>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4"/>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4"/>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4"/>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4"/>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4"/>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4"/>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34"/>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6" name="Google Shape;1426;p34"/>
            <p:cNvGrpSpPr/>
            <p:nvPr/>
          </p:nvGrpSpPr>
          <p:grpSpPr>
            <a:xfrm>
              <a:off x="362515" y="3781199"/>
              <a:ext cx="274707" cy="579948"/>
              <a:chOff x="304040" y="3020774"/>
              <a:chExt cx="274707" cy="579948"/>
            </a:xfrm>
          </p:grpSpPr>
          <p:sp>
            <p:nvSpPr>
              <p:cNvPr id="1427" name="Google Shape;1427;p34"/>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34"/>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34"/>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34"/>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4"/>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4"/>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4"/>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35"/>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439" name="Google Shape;1439;p35"/>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Find the vowels and highlight them</a:t>
            </a:r>
            <a:endParaRPr b="1" sz="1600">
              <a:solidFill>
                <a:srgbClr val="524A83"/>
              </a:solidFill>
              <a:latin typeface="Barlow"/>
              <a:ea typeface="Barlow"/>
              <a:cs typeface="Barlow"/>
              <a:sym typeface="Barlow"/>
            </a:endParaRPr>
          </a:p>
        </p:txBody>
      </p:sp>
      <p:graphicFrame>
        <p:nvGraphicFramePr>
          <p:cNvPr id="1440" name="Google Shape;1440;p35"/>
          <p:cNvGraphicFramePr/>
          <p:nvPr/>
        </p:nvGraphicFramePr>
        <p:xfrm>
          <a:off x="952500" y="1809750"/>
          <a:ext cx="3000000" cy="3000000"/>
        </p:xfrm>
        <a:graphic>
          <a:graphicData uri="http://schemas.openxmlformats.org/drawingml/2006/table">
            <a:tbl>
              <a:tblPr>
                <a:noFill/>
                <a:tableStyleId>{E83B4700-2D51-4216-BA3A-B9CD0F0630F8}</a:tableStyleId>
              </a:tblPr>
              <a:tblGrid>
                <a:gridCol w="1034150"/>
                <a:gridCol w="1034150"/>
                <a:gridCol w="1034150"/>
                <a:gridCol w="1034150"/>
                <a:gridCol w="1034150"/>
                <a:gridCol w="1034150"/>
                <a:gridCol w="1034150"/>
              </a:tblGrid>
              <a:tr h="708350">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A</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B</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C</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D</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E</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F</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G</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708350">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H</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I</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J</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K</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L</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M</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N</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708350">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O</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P</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Q</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R</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S</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T</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U</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r>
              <a:tr h="708350">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V</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W</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X</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Y</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Z</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bl>
          </a:graphicData>
        </a:graphic>
      </p:graphicFrame>
      <p:grpSp>
        <p:nvGrpSpPr>
          <p:cNvPr id="1441" name="Google Shape;1441;p35"/>
          <p:cNvGrpSpPr/>
          <p:nvPr/>
        </p:nvGrpSpPr>
        <p:grpSpPr>
          <a:xfrm>
            <a:off x="392158" y="833760"/>
            <a:ext cx="7291172" cy="879669"/>
            <a:chOff x="392158" y="833760"/>
            <a:chExt cx="7291172" cy="879669"/>
          </a:xfrm>
        </p:grpSpPr>
        <p:grpSp>
          <p:nvGrpSpPr>
            <p:cNvPr id="1442" name="Google Shape;1442;p35"/>
            <p:cNvGrpSpPr/>
            <p:nvPr/>
          </p:nvGrpSpPr>
          <p:grpSpPr>
            <a:xfrm flipH="1" rot="281879">
              <a:off x="7130398" y="854021"/>
              <a:ext cx="524304" cy="720571"/>
              <a:chOff x="1322550" y="2267825"/>
              <a:chExt cx="524325" cy="720600"/>
            </a:xfrm>
          </p:grpSpPr>
          <p:sp>
            <p:nvSpPr>
              <p:cNvPr id="1443" name="Google Shape;1443;p35"/>
              <p:cNvSpPr/>
              <p:nvPr/>
            </p:nvSpPr>
            <p:spPr>
              <a:xfrm>
                <a:off x="1583125" y="2267825"/>
                <a:ext cx="41275" cy="81450"/>
              </a:xfrm>
              <a:custGeom>
                <a:rect b="b" l="l" r="r" t="t"/>
                <a:pathLst>
                  <a:path extrusionOk="0" h="3258" w="1651">
                    <a:moveTo>
                      <a:pt x="939" y="0"/>
                    </a:moveTo>
                    <a:cubicBezTo>
                      <a:pt x="756" y="0"/>
                      <a:pt x="579" y="71"/>
                      <a:pt x="450" y="201"/>
                    </a:cubicBezTo>
                    <a:cubicBezTo>
                      <a:pt x="412" y="248"/>
                      <a:pt x="379" y="296"/>
                      <a:pt x="341" y="341"/>
                    </a:cubicBezTo>
                    <a:cubicBezTo>
                      <a:pt x="280" y="449"/>
                      <a:pt x="249" y="565"/>
                      <a:pt x="249" y="691"/>
                    </a:cubicBezTo>
                    <a:cubicBezTo>
                      <a:pt x="239" y="752"/>
                      <a:pt x="232" y="817"/>
                      <a:pt x="225" y="878"/>
                    </a:cubicBezTo>
                    <a:cubicBezTo>
                      <a:pt x="211" y="953"/>
                      <a:pt x="198" y="1031"/>
                      <a:pt x="184" y="1106"/>
                    </a:cubicBezTo>
                    <a:cubicBezTo>
                      <a:pt x="150" y="1272"/>
                      <a:pt x="134" y="1439"/>
                      <a:pt x="109" y="1606"/>
                    </a:cubicBezTo>
                    <a:cubicBezTo>
                      <a:pt x="86" y="1796"/>
                      <a:pt x="86" y="1987"/>
                      <a:pt x="65" y="2178"/>
                    </a:cubicBezTo>
                    <a:cubicBezTo>
                      <a:pt x="59" y="2218"/>
                      <a:pt x="52" y="2255"/>
                      <a:pt x="45" y="2296"/>
                    </a:cubicBezTo>
                    <a:cubicBezTo>
                      <a:pt x="24" y="2382"/>
                      <a:pt x="1" y="2476"/>
                      <a:pt x="1" y="2561"/>
                    </a:cubicBezTo>
                    <a:cubicBezTo>
                      <a:pt x="1" y="2691"/>
                      <a:pt x="38" y="2834"/>
                      <a:pt x="106" y="2943"/>
                    </a:cubicBezTo>
                    <a:cubicBezTo>
                      <a:pt x="191" y="3085"/>
                      <a:pt x="324" y="3191"/>
                      <a:pt x="484" y="3235"/>
                    </a:cubicBezTo>
                    <a:cubicBezTo>
                      <a:pt x="539" y="3250"/>
                      <a:pt x="593" y="3258"/>
                      <a:pt x="646" y="3258"/>
                    </a:cubicBezTo>
                    <a:cubicBezTo>
                      <a:pt x="759" y="3258"/>
                      <a:pt x="868" y="3226"/>
                      <a:pt x="974" y="3170"/>
                    </a:cubicBezTo>
                    <a:cubicBezTo>
                      <a:pt x="1205" y="3051"/>
                      <a:pt x="1307" y="2806"/>
                      <a:pt x="1385" y="2572"/>
                    </a:cubicBezTo>
                    <a:cubicBezTo>
                      <a:pt x="1436" y="2418"/>
                      <a:pt x="1450" y="2249"/>
                      <a:pt x="1470" y="2089"/>
                    </a:cubicBezTo>
                    <a:cubicBezTo>
                      <a:pt x="1494" y="1875"/>
                      <a:pt x="1504" y="1660"/>
                      <a:pt x="1528" y="1446"/>
                    </a:cubicBezTo>
                    <a:cubicBezTo>
                      <a:pt x="1566" y="1194"/>
                      <a:pt x="1603" y="942"/>
                      <a:pt x="1630" y="691"/>
                    </a:cubicBezTo>
                    <a:cubicBezTo>
                      <a:pt x="1651" y="517"/>
                      <a:pt x="1545" y="320"/>
                      <a:pt x="1426" y="201"/>
                    </a:cubicBezTo>
                    <a:cubicBezTo>
                      <a:pt x="1300" y="71"/>
                      <a:pt x="1120" y="0"/>
                      <a:pt x="93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5"/>
              <p:cNvSpPr/>
              <p:nvPr/>
            </p:nvSpPr>
            <p:spPr>
              <a:xfrm>
                <a:off x="1322550" y="2392250"/>
                <a:ext cx="69525" cy="62575"/>
              </a:xfrm>
              <a:custGeom>
                <a:rect b="b" l="l" r="r" t="t"/>
                <a:pathLst>
                  <a:path extrusionOk="0" h="2503" w="2781">
                    <a:moveTo>
                      <a:pt x="790" y="0"/>
                    </a:moveTo>
                    <a:cubicBezTo>
                      <a:pt x="671" y="0"/>
                      <a:pt x="548" y="30"/>
                      <a:pt x="440" y="95"/>
                    </a:cubicBezTo>
                    <a:cubicBezTo>
                      <a:pt x="110" y="289"/>
                      <a:pt x="1" y="721"/>
                      <a:pt x="192" y="1051"/>
                    </a:cubicBezTo>
                    <a:cubicBezTo>
                      <a:pt x="379" y="1385"/>
                      <a:pt x="572" y="1714"/>
                      <a:pt x="872" y="1959"/>
                    </a:cubicBezTo>
                    <a:cubicBezTo>
                      <a:pt x="1035" y="2088"/>
                      <a:pt x="1202" y="2208"/>
                      <a:pt x="1393" y="2289"/>
                    </a:cubicBezTo>
                    <a:cubicBezTo>
                      <a:pt x="1518" y="2344"/>
                      <a:pt x="1641" y="2398"/>
                      <a:pt x="1773" y="2435"/>
                    </a:cubicBezTo>
                    <a:cubicBezTo>
                      <a:pt x="1858" y="2456"/>
                      <a:pt x="1947" y="2462"/>
                      <a:pt x="2032" y="2479"/>
                    </a:cubicBezTo>
                    <a:cubicBezTo>
                      <a:pt x="2083" y="2495"/>
                      <a:pt x="2134" y="2503"/>
                      <a:pt x="2185" y="2503"/>
                    </a:cubicBezTo>
                    <a:cubicBezTo>
                      <a:pt x="2236" y="2503"/>
                      <a:pt x="2287" y="2495"/>
                      <a:pt x="2338" y="2479"/>
                    </a:cubicBezTo>
                    <a:cubicBezTo>
                      <a:pt x="2481" y="2442"/>
                      <a:pt x="2607" y="2347"/>
                      <a:pt x="2682" y="2217"/>
                    </a:cubicBezTo>
                    <a:cubicBezTo>
                      <a:pt x="2760" y="2085"/>
                      <a:pt x="2780" y="1922"/>
                      <a:pt x="2740" y="1772"/>
                    </a:cubicBezTo>
                    <a:cubicBezTo>
                      <a:pt x="2699" y="1622"/>
                      <a:pt x="2603" y="1517"/>
                      <a:pt x="2474" y="1429"/>
                    </a:cubicBezTo>
                    <a:cubicBezTo>
                      <a:pt x="2372" y="1357"/>
                      <a:pt x="2273" y="1279"/>
                      <a:pt x="2168" y="1204"/>
                    </a:cubicBezTo>
                    <a:cubicBezTo>
                      <a:pt x="2090" y="1150"/>
                      <a:pt x="2011" y="1092"/>
                      <a:pt x="1936" y="1034"/>
                    </a:cubicBezTo>
                    <a:cubicBezTo>
                      <a:pt x="1838" y="956"/>
                      <a:pt x="1746" y="874"/>
                      <a:pt x="1664" y="782"/>
                    </a:cubicBezTo>
                    <a:cubicBezTo>
                      <a:pt x="1566" y="643"/>
                      <a:pt x="1484" y="493"/>
                      <a:pt x="1399" y="347"/>
                    </a:cubicBezTo>
                    <a:cubicBezTo>
                      <a:pt x="1273" y="123"/>
                      <a:pt x="1032" y="0"/>
                      <a:pt x="79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5"/>
              <p:cNvSpPr/>
              <p:nvPr/>
            </p:nvSpPr>
            <p:spPr>
              <a:xfrm>
                <a:off x="1387875" y="2414925"/>
                <a:ext cx="438075" cy="477050"/>
              </a:xfrm>
              <a:custGeom>
                <a:rect b="b" l="l" r="r" t="t"/>
                <a:pathLst>
                  <a:path extrusionOk="0" h="19082" w="17523">
                    <a:moveTo>
                      <a:pt x="8168" y="1"/>
                    </a:moveTo>
                    <a:cubicBezTo>
                      <a:pt x="7862" y="1"/>
                      <a:pt x="7525" y="21"/>
                      <a:pt x="7113" y="62"/>
                    </a:cubicBezTo>
                    <a:cubicBezTo>
                      <a:pt x="7018" y="73"/>
                      <a:pt x="6923" y="86"/>
                      <a:pt x="6828" y="96"/>
                    </a:cubicBezTo>
                    <a:lnTo>
                      <a:pt x="6784" y="103"/>
                    </a:lnTo>
                    <a:cubicBezTo>
                      <a:pt x="6589" y="127"/>
                      <a:pt x="6409" y="147"/>
                      <a:pt x="6225" y="205"/>
                    </a:cubicBezTo>
                    <a:cubicBezTo>
                      <a:pt x="6157" y="229"/>
                      <a:pt x="6086" y="260"/>
                      <a:pt x="6018" y="287"/>
                    </a:cubicBezTo>
                    <a:lnTo>
                      <a:pt x="5991" y="297"/>
                    </a:lnTo>
                    <a:lnTo>
                      <a:pt x="5960" y="310"/>
                    </a:lnTo>
                    <a:cubicBezTo>
                      <a:pt x="5726" y="409"/>
                      <a:pt x="5481" y="508"/>
                      <a:pt x="5253" y="624"/>
                    </a:cubicBezTo>
                    <a:cubicBezTo>
                      <a:pt x="4796" y="852"/>
                      <a:pt x="4396" y="1164"/>
                      <a:pt x="4008" y="1467"/>
                    </a:cubicBezTo>
                    <a:cubicBezTo>
                      <a:pt x="3742" y="1675"/>
                      <a:pt x="3490" y="1910"/>
                      <a:pt x="3249" y="2134"/>
                    </a:cubicBezTo>
                    <a:cubicBezTo>
                      <a:pt x="3171" y="2205"/>
                      <a:pt x="3093" y="2277"/>
                      <a:pt x="3018" y="2348"/>
                    </a:cubicBezTo>
                    <a:cubicBezTo>
                      <a:pt x="2977" y="2386"/>
                      <a:pt x="2936" y="2420"/>
                      <a:pt x="2898" y="2457"/>
                    </a:cubicBezTo>
                    <a:cubicBezTo>
                      <a:pt x="2769" y="2569"/>
                      <a:pt x="2640" y="2685"/>
                      <a:pt x="2524" y="2814"/>
                    </a:cubicBezTo>
                    <a:cubicBezTo>
                      <a:pt x="2347" y="3001"/>
                      <a:pt x="2171" y="3216"/>
                      <a:pt x="1970" y="3481"/>
                    </a:cubicBezTo>
                    <a:lnTo>
                      <a:pt x="1865" y="3613"/>
                    </a:lnTo>
                    <a:cubicBezTo>
                      <a:pt x="1653" y="3886"/>
                      <a:pt x="1433" y="4165"/>
                      <a:pt x="1225" y="4447"/>
                    </a:cubicBezTo>
                    <a:cubicBezTo>
                      <a:pt x="1102" y="4621"/>
                      <a:pt x="1004" y="4777"/>
                      <a:pt x="929" y="4930"/>
                    </a:cubicBezTo>
                    <a:cubicBezTo>
                      <a:pt x="816" y="5152"/>
                      <a:pt x="728" y="5383"/>
                      <a:pt x="643" y="5610"/>
                    </a:cubicBezTo>
                    <a:lnTo>
                      <a:pt x="606" y="5706"/>
                    </a:lnTo>
                    <a:cubicBezTo>
                      <a:pt x="579" y="5777"/>
                      <a:pt x="551" y="5852"/>
                      <a:pt x="521" y="5923"/>
                    </a:cubicBezTo>
                    <a:cubicBezTo>
                      <a:pt x="425" y="6168"/>
                      <a:pt x="327" y="6420"/>
                      <a:pt x="262" y="6675"/>
                    </a:cubicBezTo>
                    <a:cubicBezTo>
                      <a:pt x="174" y="7029"/>
                      <a:pt x="147" y="7400"/>
                      <a:pt x="123" y="7760"/>
                    </a:cubicBezTo>
                    <a:cubicBezTo>
                      <a:pt x="116" y="7852"/>
                      <a:pt x="113" y="7940"/>
                      <a:pt x="102" y="8033"/>
                    </a:cubicBezTo>
                    <a:cubicBezTo>
                      <a:pt x="99" y="8104"/>
                      <a:pt x="92" y="8176"/>
                      <a:pt x="89" y="8250"/>
                    </a:cubicBezTo>
                    <a:cubicBezTo>
                      <a:pt x="82" y="8356"/>
                      <a:pt x="75" y="8468"/>
                      <a:pt x="65" y="8576"/>
                    </a:cubicBezTo>
                    <a:cubicBezTo>
                      <a:pt x="45" y="8785"/>
                      <a:pt x="31" y="8975"/>
                      <a:pt x="28" y="9162"/>
                    </a:cubicBezTo>
                    <a:lnTo>
                      <a:pt x="25" y="9206"/>
                    </a:lnTo>
                    <a:cubicBezTo>
                      <a:pt x="14" y="9543"/>
                      <a:pt x="0" y="9893"/>
                      <a:pt x="25" y="10234"/>
                    </a:cubicBezTo>
                    <a:cubicBezTo>
                      <a:pt x="52" y="10666"/>
                      <a:pt x="82" y="11155"/>
                      <a:pt x="163" y="11631"/>
                    </a:cubicBezTo>
                    <a:cubicBezTo>
                      <a:pt x="238" y="12074"/>
                      <a:pt x="480" y="12471"/>
                      <a:pt x="705" y="12798"/>
                    </a:cubicBezTo>
                    <a:cubicBezTo>
                      <a:pt x="926" y="13118"/>
                      <a:pt x="1221" y="13533"/>
                      <a:pt x="1562" y="13908"/>
                    </a:cubicBezTo>
                    <a:cubicBezTo>
                      <a:pt x="1694" y="14050"/>
                      <a:pt x="1827" y="14186"/>
                      <a:pt x="1956" y="14308"/>
                    </a:cubicBezTo>
                    <a:cubicBezTo>
                      <a:pt x="2198" y="14530"/>
                      <a:pt x="2457" y="14724"/>
                      <a:pt x="2657" y="14863"/>
                    </a:cubicBezTo>
                    <a:cubicBezTo>
                      <a:pt x="2769" y="14944"/>
                      <a:pt x="2898" y="15016"/>
                      <a:pt x="3021" y="15084"/>
                    </a:cubicBezTo>
                    <a:cubicBezTo>
                      <a:pt x="3058" y="15108"/>
                      <a:pt x="3096" y="15128"/>
                      <a:pt x="3133" y="15148"/>
                    </a:cubicBezTo>
                    <a:cubicBezTo>
                      <a:pt x="3256" y="15220"/>
                      <a:pt x="3388" y="15288"/>
                      <a:pt x="3515" y="15353"/>
                    </a:cubicBezTo>
                    <a:lnTo>
                      <a:pt x="3640" y="15418"/>
                    </a:lnTo>
                    <a:cubicBezTo>
                      <a:pt x="4076" y="15646"/>
                      <a:pt x="4511" y="15819"/>
                      <a:pt x="4939" y="15938"/>
                    </a:cubicBezTo>
                    <a:cubicBezTo>
                      <a:pt x="5103" y="15982"/>
                      <a:pt x="5273" y="16020"/>
                      <a:pt x="5437" y="16054"/>
                    </a:cubicBezTo>
                    <a:cubicBezTo>
                      <a:pt x="5610" y="16095"/>
                      <a:pt x="5790" y="16132"/>
                      <a:pt x="5964" y="16183"/>
                    </a:cubicBezTo>
                    <a:cubicBezTo>
                      <a:pt x="6028" y="16200"/>
                      <a:pt x="6090" y="16217"/>
                      <a:pt x="6154" y="16234"/>
                    </a:cubicBezTo>
                    <a:cubicBezTo>
                      <a:pt x="6368" y="16291"/>
                      <a:pt x="6589" y="16353"/>
                      <a:pt x="6801" y="16431"/>
                    </a:cubicBezTo>
                    <a:cubicBezTo>
                      <a:pt x="6913" y="16486"/>
                      <a:pt x="7015" y="16544"/>
                      <a:pt x="7110" y="16605"/>
                    </a:cubicBezTo>
                    <a:cubicBezTo>
                      <a:pt x="7202" y="16693"/>
                      <a:pt x="7300" y="16795"/>
                      <a:pt x="7402" y="16921"/>
                    </a:cubicBezTo>
                    <a:cubicBezTo>
                      <a:pt x="7440" y="16976"/>
                      <a:pt x="7474" y="17026"/>
                      <a:pt x="7501" y="17081"/>
                    </a:cubicBezTo>
                    <a:cubicBezTo>
                      <a:pt x="7556" y="17227"/>
                      <a:pt x="7603" y="17390"/>
                      <a:pt x="7651" y="17571"/>
                    </a:cubicBezTo>
                    <a:cubicBezTo>
                      <a:pt x="7671" y="17649"/>
                      <a:pt x="7688" y="17727"/>
                      <a:pt x="7709" y="17806"/>
                    </a:cubicBezTo>
                    <a:lnTo>
                      <a:pt x="7726" y="17888"/>
                    </a:lnTo>
                    <a:lnTo>
                      <a:pt x="7746" y="17962"/>
                    </a:lnTo>
                    <a:lnTo>
                      <a:pt x="7763" y="18040"/>
                    </a:lnTo>
                    <a:cubicBezTo>
                      <a:pt x="7790" y="18153"/>
                      <a:pt x="7848" y="18268"/>
                      <a:pt x="7886" y="18346"/>
                    </a:cubicBezTo>
                    <a:cubicBezTo>
                      <a:pt x="7988" y="18550"/>
                      <a:pt x="8140" y="18679"/>
                      <a:pt x="8294" y="18789"/>
                    </a:cubicBezTo>
                    <a:cubicBezTo>
                      <a:pt x="8443" y="18891"/>
                      <a:pt x="8641" y="18965"/>
                      <a:pt x="8903" y="19006"/>
                    </a:cubicBezTo>
                    <a:cubicBezTo>
                      <a:pt x="9032" y="19026"/>
                      <a:pt x="9175" y="19047"/>
                      <a:pt x="9321" y="19064"/>
                    </a:cubicBezTo>
                    <a:cubicBezTo>
                      <a:pt x="9440" y="19075"/>
                      <a:pt x="9552" y="19081"/>
                      <a:pt x="9661" y="19081"/>
                    </a:cubicBezTo>
                    <a:lnTo>
                      <a:pt x="9702" y="19081"/>
                    </a:lnTo>
                    <a:cubicBezTo>
                      <a:pt x="9916" y="19078"/>
                      <a:pt x="10134" y="19040"/>
                      <a:pt x="10341" y="19003"/>
                    </a:cubicBezTo>
                    <a:cubicBezTo>
                      <a:pt x="10470" y="18979"/>
                      <a:pt x="10586" y="18924"/>
                      <a:pt x="10709" y="18870"/>
                    </a:cubicBezTo>
                    <a:lnTo>
                      <a:pt x="10719" y="18863"/>
                    </a:lnTo>
                    <a:cubicBezTo>
                      <a:pt x="10736" y="18857"/>
                      <a:pt x="10750" y="18847"/>
                      <a:pt x="10764" y="18833"/>
                    </a:cubicBezTo>
                    <a:lnTo>
                      <a:pt x="10777" y="18822"/>
                    </a:lnTo>
                    <a:cubicBezTo>
                      <a:pt x="10855" y="18778"/>
                      <a:pt x="10927" y="18720"/>
                      <a:pt x="10985" y="18652"/>
                    </a:cubicBezTo>
                    <a:cubicBezTo>
                      <a:pt x="11015" y="18622"/>
                      <a:pt x="11046" y="18585"/>
                      <a:pt x="11076" y="18541"/>
                    </a:cubicBezTo>
                    <a:cubicBezTo>
                      <a:pt x="11280" y="18537"/>
                      <a:pt x="11481" y="18452"/>
                      <a:pt x="11624" y="18309"/>
                    </a:cubicBezTo>
                    <a:cubicBezTo>
                      <a:pt x="11753" y="18180"/>
                      <a:pt x="11875" y="17955"/>
                      <a:pt x="11858" y="17748"/>
                    </a:cubicBezTo>
                    <a:cubicBezTo>
                      <a:pt x="11838" y="17536"/>
                      <a:pt x="11822" y="17326"/>
                      <a:pt x="11801" y="17112"/>
                    </a:cubicBezTo>
                    <a:cubicBezTo>
                      <a:pt x="11784" y="16900"/>
                      <a:pt x="11764" y="16690"/>
                      <a:pt x="11746" y="16479"/>
                    </a:cubicBezTo>
                    <a:cubicBezTo>
                      <a:pt x="11720" y="16189"/>
                      <a:pt x="11695" y="15853"/>
                      <a:pt x="11715" y="15523"/>
                    </a:cubicBezTo>
                    <a:cubicBezTo>
                      <a:pt x="11764" y="15285"/>
                      <a:pt x="11849" y="15064"/>
                      <a:pt x="11930" y="14859"/>
                    </a:cubicBezTo>
                    <a:cubicBezTo>
                      <a:pt x="11947" y="14819"/>
                      <a:pt x="11964" y="14785"/>
                      <a:pt x="11985" y="14754"/>
                    </a:cubicBezTo>
                    <a:cubicBezTo>
                      <a:pt x="12083" y="14649"/>
                      <a:pt x="12199" y="14561"/>
                      <a:pt x="12304" y="14475"/>
                    </a:cubicBezTo>
                    <a:cubicBezTo>
                      <a:pt x="12447" y="14370"/>
                      <a:pt x="12597" y="14268"/>
                      <a:pt x="12743" y="14169"/>
                    </a:cubicBezTo>
                    <a:cubicBezTo>
                      <a:pt x="12842" y="14104"/>
                      <a:pt x="12940" y="14037"/>
                      <a:pt x="13039" y="13969"/>
                    </a:cubicBezTo>
                    <a:cubicBezTo>
                      <a:pt x="13315" y="13774"/>
                      <a:pt x="13627" y="13553"/>
                      <a:pt x="13924" y="13316"/>
                    </a:cubicBezTo>
                    <a:cubicBezTo>
                      <a:pt x="14155" y="13128"/>
                      <a:pt x="14383" y="12921"/>
                      <a:pt x="14604" y="12724"/>
                    </a:cubicBezTo>
                    <a:cubicBezTo>
                      <a:pt x="14811" y="12536"/>
                      <a:pt x="15026" y="12339"/>
                      <a:pt x="15246" y="12159"/>
                    </a:cubicBezTo>
                    <a:lnTo>
                      <a:pt x="15348" y="12084"/>
                    </a:lnTo>
                    <a:cubicBezTo>
                      <a:pt x="15471" y="11992"/>
                      <a:pt x="15597" y="11900"/>
                      <a:pt x="15716" y="11801"/>
                    </a:cubicBezTo>
                    <a:cubicBezTo>
                      <a:pt x="15828" y="11713"/>
                      <a:pt x="15934" y="11611"/>
                      <a:pt x="16036" y="11515"/>
                    </a:cubicBezTo>
                    <a:cubicBezTo>
                      <a:pt x="16077" y="11479"/>
                      <a:pt x="16114" y="11438"/>
                      <a:pt x="16155" y="11400"/>
                    </a:cubicBezTo>
                    <a:cubicBezTo>
                      <a:pt x="16278" y="11288"/>
                      <a:pt x="16420" y="11152"/>
                      <a:pt x="16549" y="11005"/>
                    </a:cubicBezTo>
                    <a:cubicBezTo>
                      <a:pt x="16662" y="10876"/>
                      <a:pt x="16761" y="10760"/>
                      <a:pt x="16832" y="10628"/>
                    </a:cubicBezTo>
                    <a:cubicBezTo>
                      <a:pt x="16879" y="10536"/>
                      <a:pt x="16924" y="10441"/>
                      <a:pt x="16971" y="10339"/>
                    </a:cubicBezTo>
                    <a:cubicBezTo>
                      <a:pt x="17100" y="10060"/>
                      <a:pt x="17193" y="9842"/>
                      <a:pt x="17264" y="9634"/>
                    </a:cubicBezTo>
                    <a:cubicBezTo>
                      <a:pt x="17353" y="9372"/>
                      <a:pt x="17394" y="9101"/>
                      <a:pt x="17424" y="8866"/>
                    </a:cubicBezTo>
                    <a:cubicBezTo>
                      <a:pt x="17451" y="8658"/>
                      <a:pt x="17482" y="8413"/>
                      <a:pt x="17499" y="8158"/>
                    </a:cubicBezTo>
                    <a:cubicBezTo>
                      <a:pt x="17523" y="7780"/>
                      <a:pt x="17465" y="7397"/>
                      <a:pt x="17410" y="7022"/>
                    </a:cubicBezTo>
                    <a:cubicBezTo>
                      <a:pt x="17363" y="6678"/>
                      <a:pt x="17274" y="6301"/>
                      <a:pt x="17145" y="5866"/>
                    </a:cubicBezTo>
                    <a:cubicBezTo>
                      <a:pt x="16995" y="5359"/>
                      <a:pt x="16822" y="4907"/>
                      <a:pt x="16614" y="4485"/>
                    </a:cubicBezTo>
                    <a:cubicBezTo>
                      <a:pt x="16522" y="4294"/>
                      <a:pt x="16410" y="4070"/>
                      <a:pt x="16278" y="3849"/>
                    </a:cubicBezTo>
                    <a:cubicBezTo>
                      <a:pt x="16097" y="3549"/>
                      <a:pt x="15866" y="3243"/>
                      <a:pt x="15563" y="2920"/>
                    </a:cubicBezTo>
                    <a:cubicBezTo>
                      <a:pt x="15240" y="2573"/>
                      <a:pt x="14957" y="2304"/>
                      <a:pt x="14668" y="2066"/>
                    </a:cubicBezTo>
                    <a:lnTo>
                      <a:pt x="14654" y="2056"/>
                    </a:lnTo>
                    <a:cubicBezTo>
                      <a:pt x="14284" y="1753"/>
                      <a:pt x="13896" y="1437"/>
                      <a:pt x="13481" y="1185"/>
                    </a:cubicBezTo>
                    <a:cubicBezTo>
                      <a:pt x="13307" y="1079"/>
                      <a:pt x="13131" y="991"/>
                      <a:pt x="12960" y="916"/>
                    </a:cubicBezTo>
                    <a:cubicBezTo>
                      <a:pt x="12740" y="811"/>
                      <a:pt x="12478" y="695"/>
                      <a:pt x="12202" y="603"/>
                    </a:cubicBezTo>
                    <a:cubicBezTo>
                      <a:pt x="11814" y="474"/>
                      <a:pt x="11409" y="368"/>
                      <a:pt x="10964" y="277"/>
                    </a:cubicBezTo>
                    <a:cubicBezTo>
                      <a:pt x="10542" y="192"/>
                      <a:pt x="10079" y="123"/>
                      <a:pt x="9511" y="62"/>
                    </a:cubicBezTo>
                    <a:cubicBezTo>
                      <a:pt x="9120" y="21"/>
                      <a:pt x="8732" y="12"/>
                      <a:pt x="8304"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5"/>
              <p:cNvSpPr/>
              <p:nvPr/>
            </p:nvSpPr>
            <p:spPr>
              <a:xfrm>
                <a:off x="1569850" y="2877500"/>
                <a:ext cx="131950" cy="110925"/>
              </a:xfrm>
              <a:custGeom>
                <a:rect b="b" l="l" r="r" t="t"/>
                <a:pathLst>
                  <a:path extrusionOk="0" h="4437" w="5278">
                    <a:moveTo>
                      <a:pt x="913" y="0"/>
                    </a:moveTo>
                    <a:cubicBezTo>
                      <a:pt x="753" y="0"/>
                      <a:pt x="603" y="41"/>
                      <a:pt x="467" y="119"/>
                    </a:cubicBezTo>
                    <a:cubicBezTo>
                      <a:pt x="270" y="234"/>
                      <a:pt x="123" y="425"/>
                      <a:pt x="62" y="646"/>
                    </a:cubicBezTo>
                    <a:cubicBezTo>
                      <a:pt x="1" y="874"/>
                      <a:pt x="32" y="1123"/>
                      <a:pt x="150" y="1327"/>
                    </a:cubicBezTo>
                    <a:cubicBezTo>
                      <a:pt x="256" y="1507"/>
                      <a:pt x="464" y="1691"/>
                      <a:pt x="678" y="1732"/>
                    </a:cubicBezTo>
                    <a:cubicBezTo>
                      <a:pt x="814" y="1755"/>
                      <a:pt x="950" y="1779"/>
                      <a:pt x="1086" y="1803"/>
                    </a:cubicBezTo>
                    <a:cubicBezTo>
                      <a:pt x="1059" y="1861"/>
                      <a:pt x="1039" y="1919"/>
                      <a:pt x="1025" y="1980"/>
                    </a:cubicBezTo>
                    <a:cubicBezTo>
                      <a:pt x="984" y="2156"/>
                      <a:pt x="987" y="2319"/>
                      <a:pt x="1028" y="2500"/>
                    </a:cubicBezTo>
                    <a:cubicBezTo>
                      <a:pt x="1086" y="2735"/>
                      <a:pt x="1284" y="2956"/>
                      <a:pt x="1494" y="3068"/>
                    </a:cubicBezTo>
                    <a:cubicBezTo>
                      <a:pt x="1590" y="3115"/>
                      <a:pt x="1688" y="3153"/>
                      <a:pt x="1787" y="3181"/>
                    </a:cubicBezTo>
                    <a:cubicBezTo>
                      <a:pt x="1770" y="3231"/>
                      <a:pt x="1753" y="3283"/>
                      <a:pt x="1746" y="3337"/>
                    </a:cubicBezTo>
                    <a:cubicBezTo>
                      <a:pt x="1739" y="3388"/>
                      <a:pt x="1715" y="3493"/>
                      <a:pt x="1719" y="3565"/>
                    </a:cubicBezTo>
                    <a:cubicBezTo>
                      <a:pt x="1722" y="3748"/>
                      <a:pt x="1753" y="3789"/>
                      <a:pt x="1821" y="3952"/>
                    </a:cubicBezTo>
                    <a:cubicBezTo>
                      <a:pt x="1882" y="4092"/>
                      <a:pt x="2025" y="4208"/>
                      <a:pt x="2147" y="4293"/>
                    </a:cubicBezTo>
                    <a:cubicBezTo>
                      <a:pt x="2219" y="4340"/>
                      <a:pt x="2290" y="4365"/>
                      <a:pt x="2375" y="4398"/>
                    </a:cubicBezTo>
                    <a:cubicBezTo>
                      <a:pt x="2444" y="4426"/>
                      <a:pt x="2517" y="4436"/>
                      <a:pt x="2591" y="4436"/>
                    </a:cubicBezTo>
                    <a:cubicBezTo>
                      <a:pt x="2679" y="4436"/>
                      <a:pt x="2768" y="4422"/>
                      <a:pt x="2852" y="4405"/>
                    </a:cubicBezTo>
                    <a:cubicBezTo>
                      <a:pt x="2995" y="4378"/>
                      <a:pt x="3168" y="4266"/>
                      <a:pt x="3263" y="4156"/>
                    </a:cubicBezTo>
                    <a:cubicBezTo>
                      <a:pt x="3389" y="4018"/>
                      <a:pt x="3474" y="3854"/>
                      <a:pt x="3505" y="3674"/>
                    </a:cubicBezTo>
                    <a:cubicBezTo>
                      <a:pt x="3508" y="3671"/>
                      <a:pt x="3511" y="3667"/>
                      <a:pt x="3515" y="3667"/>
                    </a:cubicBezTo>
                    <a:cubicBezTo>
                      <a:pt x="3648" y="3575"/>
                      <a:pt x="3770" y="3473"/>
                      <a:pt x="3882" y="3357"/>
                    </a:cubicBezTo>
                    <a:cubicBezTo>
                      <a:pt x="3967" y="3272"/>
                      <a:pt x="4042" y="3181"/>
                      <a:pt x="4117" y="3085"/>
                    </a:cubicBezTo>
                    <a:cubicBezTo>
                      <a:pt x="4260" y="2997"/>
                      <a:pt x="4386" y="2878"/>
                      <a:pt x="4467" y="2724"/>
                    </a:cubicBezTo>
                    <a:cubicBezTo>
                      <a:pt x="4610" y="2459"/>
                      <a:pt x="4634" y="2123"/>
                      <a:pt x="4474" y="1864"/>
                    </a:cubicBezTo>
                    <a:cubicBezTo>
                      <a:pt x="4546" y="1826"/>
                      <a:pt x="4617" y="1786"/>
                      <a:pt x="4685" y="1745"/>
                    </a:cubicBezTo>
                    <a:cubicBezTo>
                      <a:pt x="4777" y="1687"/>
                      <a:pt x="4879" y="1616"/>
                      <a:pt x="4957" y="1544"/>
                    </a:cubicBezTo>
                    <a:cubicBezTo>
                      <a:pt x="5097" y="1418"/>
                      <a:pt x="5179" y="1269"/>
                      <a:pt x="5232" y="1088"/>
                    </a:cubicBezTo>
                    <a:cubicBezTo>
                      <a:pt x="5277" y="949"/>
                      <a:pt x="5273" y="759"/>
                      <a:pt x="5226" y="622"/>
                    </a:cubicBezTo>
                    <a:cubicBezTo>
                      <a:pt x="5202" y="554"/>
                      <a:pt x="5175" y="470"/>
                      <a:pt x="5127" y="408"/>
                    </a:cubicBezTo>
                    <a:cubicBezTo>
                      <a:pt x="5008" y="252"/>
                      <a:pt x="5015" y="245"/>
                      <a:pt x="4852" y="132"/>
                    </a:cubicBezTo>
                    <a:cubicBezTo>
                      <a:pt x="4730" y="46"/>
                      <a:pt x="4578" y="13"/>
                      <a:pt x="4427" y="13"/>
                    </a:cubicBezTo>
                    <a:cubicBezTo>
                      <a:pt x="4322" y="13"/>
                      <a:pt x="4216" y="29"/>
                      <a:pt x="4121" y="54"/>
                    </a:cubicBezTo>
                    <a:cubicBezTo>
                      <a:pt x="4042" y="74"/>
                      <a:pt x="3967" y="99"/>
                      <a:pt x="3889" y="115"/>
                    </a:cubicBezTo>
                    <a:cubicBezTo>
                      <a:pt x="3800" y="136"/>
                      <a:pt x="3712" y="149"/>
                      <a:pt x="3624" y="163"/>
                    </a:cubicBezTo>
                    <a:cubicBezTo>
                      <a:pt x="3392" y="190"/>
                      <a:pt x="3164" y="214"/>
                      <a:pt x="2937" y="228"/>
                    </a:cubicBezTo>
                    <a:cubicBezTo>
                      <a:pt x="2860" y="233"/>
                      <a:pt x="2783" y="235"/>
                      <a:pt x="2707" y="235"/>
                    </a:cubicBezTo>
                    <a:cubicBezTo>
                      <a:pt x="2526" y="235"/>
                      <a:pt x="2346" y="222"/>
                      <a:pt x="2164" y="201"/>
                    </a:cubicBezTo>
                    <a:cubicBezTo>
                      <a:pt x="1824" y="149"/>
                      <a:pt x="1484" y="92"/>
                      <a:pt x="1147" y="30"/>
                    </a:cubicBezTo>
                    <a:cubicBezTo>
                      <a:pt x="1069" y="20"/>
                      <a:pt x="991" y="10"/>
                      <a:pt x="913"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5"/>
              <p:cNvSpPr/>
              <p:nvPr/>
            </p:nvSpPr>
            <p:spPr>
              <a:xfrm>
                <a:off x="1378950" y="2412300"/>
                <a:ext cx="465525" cy="521850"/>
              </a:xfrm>
              <a:custGeom>
                <a:rect b="b" l="l" r="r" t="t"/>
                <a:pathLst>
                  <a:path extrusionOk="0" h="20874" w="18621">
                    <a:moveTo>
                      <a:pt x="9207" y="1036"/>
                    </a:moveTo>
                    <a:cubicBezTo>
                      <a:pt x="9274" y="1036"/>
                      <a:pt x="9340" y="1037"/>
                      <a:pt x="9406" y="1038"/>
                    </a:cubicBezTo>
                    <a:cubicBezTo>
                      <a:pt x="9705" y="1041"/>
                      <a:pt x="10005" y="1079"/>
                      <a:pt x="10301" y="1120"/>
                    </a:cubicBezTo>
                    <a:cubicBezTo>
                      <a:pt x="10675" y="1170"/>
                      <a:pt x="11045" y="1232"/>
                      <a:pt x="11416" y="1304"/>
                    </a:cubicBezTo>
                    <a:cubicBezTo>
                      <a:pt x="11603" y="1338"/>
                      <a:pt x="11791" y="1382"/>
                      <a:pt x="11978" y="1429"/>
                    </a:cubicBezTo>
                    <a:cubicBezTo>
                      <a:pt x="12130" y="1467"/>
                      <a:pt x="12281" y="1528"/>
                      <a:pt x="12430" y="1589"/>
                    </a:cubicBezTo>
                    <a:cubicBezTo>
                      <a:pt x="12535" y="1637"/>
                      <a:pt x="12637" y="1685"/>
                      <a:pt x="12743" y="1735"/>
                    </a:cubicBezTo>
                    <a:cubicBezTo>
                      <a:pt x="12848" y="1787"/>
                      <a:pt x="12950" y="1848"/>
                      <a:pt x="13056" y="1905"/>
                    </a:cubicBezTo>
                    <a:cubicBezTo>
                      <a:pt x="13260" y="2021"/>
                      <a:pt x="13454" y="2150"/>
                      <a:pt x="13651" y="2280"/>
                    </a:cubicBezTo>
                    <a:cubicBezTo>
                      <a:pt x="13855" y="2409"/>
                      <a:pt x="14060" y="2542"/>
                      <a:pt x="14267" y="2671"/>
                    </a:cubicBezTo>
                    <a:cubicBezTo>
                      <a:pt x="14424" y="2770"/>
                      <a:pt x="14576" y="2878"/>
                      <a:pt x="14726" y="2991"/>
                    </a:cubicBezTo>
                    <a:cubicBezTo>
                      <a:pt x="14978" y="3198"/>
                      <a:pt x="15212" y="3420"/>
                      <a:pt x="15437" y="3657"/>
                    </a:cubicBezTo>
                    <a:cubicBezTo>
                      <a:pt x="15655" y="3892"/>
                      <a:pt x="15856" y="4137"/>
                      <a:pt x="16052" y="4385"/>
                    </a:cubicBezTo>
                    <a:cubicBezTo>
                      <a:pt x="16243" y="4640"/>
                      <a:pt x="16430" y="4896"/>
                      <a:pt x="16594" y="5164"/>
                    </a:cubicBezTo>
                    <a:cubicBezTo>
                      <a:pt x="16679" y="5307"/>
                      <a:pt x="16763" y="5450"/>
                      <a:pt x="16839" y="5596"/>
                    </a:cubicBezTo>
                    <a:cubicBezTo>
                      <a:pt x="16914" y="5736"/>
                      <a:pt x="16978" y="5879"/>
                      <a:pt x="17046" y="6025"/>
                    </a:cubicBezTo>
                    <a:cubicBezTo>
                      <a:pt x="17141" y="6266"/>
                      <a:pt x="17220" y="6515"/>
                      <a:pt x="17294" y="6767"/>
                    </a:cubicBezTo>
                    <a:cubicBezTo>
                      <a:pt x="17328" y="6893"/>
                      <a:pt x="17366" y="7015"/>
                      <a:pt x="17399" y="7141"/>
                    </a:cubicBezTo>
                    <a:cubicBezTo>
                      <a:pt x="17434" y="7270"/>
                      <a:pt x="17454" y="7400"/>
                      <a:pt x="17475" y="7532"/>
                    </a:cubicBezTo>
                    <a:cubicBezTo>
                      <a:pt x="17502" y="7750"/>
                      <a:pt x="17522" y="7967"/>
                      <a:pt x="17529" y="8188"/>
                    </a:cubicBezTo>
                    <a:cubicBezTo>
                      <a:pt x="17536" y="8420"/>
                      <a:pt x="17512" y="8651"/>
                      <a:pt x="17488" y="8879"/>
                    </a:cubicBezTo>
                    <a:cubicBezTo>
                      <a:pt x="17454" y="9100"/>
                      <a:pt x="17407" y="9321"/>
                      <a:pt x="17352" y="9539"/>
                    </a:cubicBezTo>
                    <a:cubicBezTo>
                      <a:pt x="17318" y="9678"/>
                      <a:pt x="17281" y="9815"/>
                      <a:pt x="17240" y="9954"/>
                    </a:cubicBezTo>
                    <a:cubicBezTo>
                      <a:pt x="17209" y="10046"/>
                      <a:pt x="17175" y="10138"/>
                      <a:pt x="17138" y="10226"/>
                    </a:cubicBezTo>
                    <a:cubicBezTo>
                      <a:pt x="17043" y="10433"/>
                      <a:pt x="16941" y="10628"/>
                      <a:pt x="16812" y="10815"/>
                    </a:cubicBezTo>
                    <a:cubicBezTo>
                      <a:pt x="16611" y="11056"/>
                      <a:pt x="16393" y="11278"/>
                      <a:pt x="16172" y="11498"/>
                    </a:cubicBezTo>
                    <a:cubicBezTo>
                      <a:pt x="15947" y="11723"/>
                      <a:pt x="15716" y="11934"/>
                      <a:pt x="15468" y="12131"/>
                    </a:cubicBezTo>
                    <a:cubicBezTo>
                      <a:pt x="15168" y="12349"/>
                      <a:pt x="14852" y="12546"/>
                      <a:pt x="14536" y="12740"/>
                    </a:cubicBezTo>
                    <a:cubicBezTo>
                      <a:pt x="14366" y="12849"/>
                      <a:pt x="14192" y="12951"/>
                      <a:pt x="14019" y="13057"/>
                    </a:cubicBezTo>
                    <a:cubicBezTo>
                      <a:pt x="13852" y="13155"/>
                      <a:pt x="13689" y="13261"/>
                      <a:pt x="13526" y="13363"/>
                    </a:cubicBezTo>
                    <a:cubicBezTo>
                      <a:pt x="13352" y="13468"/>
                      <a:pt x="13179" y="13573"/>
                      <a:pt x="13015" y="13689"/>
                    </a:cubicBezTo>
                    <a:cubicBezTo>
                      <a:pt x="12838" y="13818"/>
                      <a:pt x="12668" y="13958"/>
                      <a:pt x="12505" y="14104"/>
                    </a:cubicBezTo>
                    <a:cubicBezTo>
                      <a:pt x="12444" y="14159"/>
                      <a:pt x="12386" y="14217"/>
                      <a:pt x="12335" y="14278"/>
                    </a:cubicBezTo>
                    <a:cubicBezTo>
                      <a:pt x="12219" y="14407"/>
                      <a:pt x="12148" y="14543"/>
                      <a:pt x="12090" y="14706"/>
                    </a:cubicBezTo>
                    <a:cubicBezTo>
                      <a:pt x="12049" y="14815"/>
                      <a:pt x="12039" y="14938"/>
                      <a:pt x="12025" y="15053"/>
                    </a:cubicBezTo>
                    <a:cubicBezTo>
                      <a:pt x="12019" y="15138"/>
                      <a:pt x="12015" y="15223"/>
                      <a:pt x="12008" y="15308"/>
                    </a:cubicBezTo>
                    <a:cubicBezTo>
                      <a:pt x="11964" y="15818"/>
                      <a:pt x="12011" y="16329"/>
                      <a:pt x="12032" y="16839"/>
                    </a:cubicBezTo>
                    <a:cubicBezTo>
                      <a:pt x="12039" y="17101"/>
                      <a:pt x="12052" y="17363"/>
                      <a:pt x="12059" y="17625"/>
                    </a:cubicBezTo>
                    <a:cubicBezTo>
                      <a:pt x="12066" y="17870"/>
                      <a:pt x="12059" y="18115"/>
                      <a:pt x="12039" y="18363"/>
                    </a:cubicBezTo>
                    <a:cubicBezTo>
                      <a:pt x="11930" y="18363"/>
                      <a:pt x="11818" y="18366"/>
                      <a:pt x="11705" y="18373"/>
                    </a:cubicBezTo>
                    <a:cubicBezTo>
                      <a:pt x="11573" y="18380"/>
                      <a:pt x="11444" y="18397"/>
                      <a:pt x="11311" y="18401"/>
                    </a:cubicBezTo>
                    <a:cubicBezTo>
                      <a:pt x="11174" y="18407"/>
                      <a:pt x="11042" y="18421"/>
                      <a:pt x="10906" y="18431"/>
                    </a:cubicBezTo>
                    <a:cubicBezTo>
                      <a:pt x="10763" y="18445"/>
                      <a:pt x="10620" y="18445"/>
                      <a:pt x="10474" y="18445"/>
                    </a:cubicBezTo>
                    <a:cubicBezTo>
                      <a:pt x="10334" y="18448"/>
                      <a:pt x="10199" y="18451"/>
                      <a:pt x="10059" y="18455"/>
                    </a:cubicBezTo>
                    <a:cubicBezTo>
                      <a:pt x="9916" y="18462"/>
                      <a:pt x="9770" y="18486"/>
                      <a:pt x="9627" y="18486"/>
                    </a:cubicBezTo>
                    <a:cubicBezTo>
                      <a:pt x="9355" y="18486"/>
                      <a:pt x="9080" y="18486"/>
                      <a:pt x="8807" y="18458"/>
                    </a:cubicBezTo>
                    <a:cubicBezTo>
                      <a:pt x="8763" y="18451"/>
                      <a:pt x="8722" y="18442"/>
                      <a:pt x="8678" y="18428"/>
                    </a:cubicBezTo>
                    <a:cubicBezTo>
                      <a:pt x="8631" y="18295"/>
                      <a:pt x="8603" y="18152"/>
                      <a:pt x="8579" y="18013"/>
                    </a:cubicBezTo>
                    <a:cubicBezTo>
                      <a:pt x="8546" y="17842"/>
                      <a:pt x="8505" y="17672"/>
                      <a:pt x="8480" y="17499"/>
                    </a:cubicBezTo>
                    <a:cubicBezTo>
                      <a:pt x="8430" y="17148"/>
                      <a:pt x="8321" y="16792"/>
                      <a:pt x="8083" y="16519"/>
                    </a:cubicBezTo>
                    <a:cubicBezTo>
                      <a:pt x="7977" y="16401"/>
                      <a:pt x="7848" y="16305"/>
                      <a:pt x="7719" y="16209"/>
                    </a:cubicBezTo>
                    <a:cubicBezTo>
                      <a:pt x="7572" y="16098"/>
                      <a:pt x="7409" y="16019"/>
                      <a:pt x="7232" y="15972"/>
                    </a:cubicBezTo>
                    <a:cubicBezTo>
                      <a:pt x="6899" y="15880"/>
                      <a:pt x="6579" y="15754"/>
                      <a:pt x="6252" y="15631"/>
                    </a:cubicBezTo>
                    <a:cubicBezTo>
                      <a:pt x="5896" y="15502"/>
                      <a:pt x="5528" y="15404"/>
                      <a:pt x="5171" y="15267"/>
                    </a:cubicBezTo>
                    <a:cubicBezTo>
                      <a:pt x="5007" y="15196"/>
                      <a:pt x="4851" y="15115"/>
                      <a:pt x="4695" y="15026"/>
                    </a:cubicBezTo>
                    <a:cubicBezTo>
                      <a:pt x="4511" y="14924"/>
                      <a:pt x="4334" y="14809"/>
                      <a:pt x="4153" y="14696"/>
                    </a:cubicBezTo>
                    <a:cubicBezTo>
                      <a:pt x="3974" y="14587"/>
                      <a:pt x="3797" y="14475"/>
                      <a:pt x="3623" y="14360"/>
                    </a:cubicBezTo>
                    <a:cubicBezTo>
                      <a:pt x="3467" y="14253"/>
                      <a:pt x="3310" y="14155"/>
                      <a:pt x="3161" y="14043"/>
                    </a:cubicBezTo>
                    <a:cubicBezTo>
                      <a:pt x="2966" y="13883"/>
                      <a:pt x="2783" y="13713"/>
                      <a:pt x="2613" y="13526"/>
                    </a:cubicBezTo>
                    <a:cubicBezTo>
                      <a:pt x="2443" y="13342"/>
                      <a:pt x="2286" y="13148"/>
                      <a:pt x="2133" y="12951"/>
                    </a:cubicBezTo>
                    <a:cubicBezTo>
                      <a:pt x="1980" y="12750"/>
                      <a:pt x="1837" y="12546"/>
                      <a:pt x="1701" y="12335"/>
                    </a:cubicBezTo>
                    <a:cubicBezTo>
                      <a:pt x="1627" y="12220"/>
                      <a:pt x="1555" y="12104"/>
                      <a:pt x="1484" y="11988"/>
                    </a:cubicBezTo>
                    <a:cubicBezTo>
                      <a:pt x="1432" y="11910"/>
                      <a:pt x="1391" y="11821"/>
                      <a:pt x="1354" y="11733"/>
                    </a:cubicBezTo>
                    <a:cubicBezTo>
                      <a:pt x="1300" y="11587"/>
                      <a:pt x="1252" y="11441"/>
                      <a:pt x="1214" y="11287"/>
                    </a:cubicBezTo>
                    <a:cubicBezTo>
                      <a:pt x="1178" y="11124"/>
                      <a:pt x="1150" y="10958"/>
                      <a:pt x="1123" y="10791"/>
                    </a:cubicBezTo>
                    <a:cubicBezTo>
                      <a:pt x="1092" y="10543"/>
                      <a:pt x="1062" y="10294"/>
                      <a:pt x="1027" y="10046"/>
                    </a:cubicBezTo>
                    <a:cubicBezTo>
                      <a:pt x="1010" y="9913"/>
                      <a:pt x="994" y="9780"/>
                      <a:pt x="980" y="9648"/>
                    </a:cubicBezTo>
                    <a:cubicBezTo>
                      <a:pt x="969" y="9505"/>
                      <a:pt x="969" y="9359"/>
                      <a:pt x="973" y="9216"/>
                    </a:cubicBezTo>
                    <a:cubicBezTo>
                      <a:pt x="980" y="8951"/>
                      <a:pt x="1000" y="8685"/>
                      <a:pt x="1031" y="8420"/>
                    </a:cubicBezTo>
                    <a:cubicBezTo>
                      <a:pt x="1071" y="8127"/>
                      <a:pt x="1120" y="7835"/>
                      <a:pt x="1170" y="7543"/>
                    </a:cubicBezTo>
                    <a:cubicBezTo>
                      <a:pt x="1222" y="7257"/>
                      <a:pt x="1303" y="6984"/>
                      <a:pt x="1409" y="6716"/>
                    </a:cubicBezTo>
                    <a:cubicBezTo>
                      <a:pt x="1497" y="6518"/>
                      <a:pt x="1599" y="6324"/>
                      <a:pt x="1701" y="6130"/>
                    </a:cubicBezTo>
                    <a:cubicBezTo>
                      <a:pt x="1806" y="5926"/>
                      <a:pt x="1905" y="5719"/>
                      <a:pt x="2007" y="5511"/>
                    </a:cubicBezTo>
                    <a:cubicBezTo>
                      <a:pt x="2184" y="5161"/>
                      <a:pt x="2395" y="4824"/>
                      <a:pt x="2633" y="4511"/>
                    </a:cubicBezTo>
                    <a:cubicBezTo>
                      <a:pt x="2756" y="4359"/>
                      <a:pt x="2881" y="4208"/>
                      <a:pt x="3010" y="4062"/>
                    </a:cubicBezTo>
                    <a:cubicBezTo>
                      <a:pt x="3153" y="3899"/>
                      <a:pt x="3296" y="3732"/>
                      <a:pt x="3450" y="3576"/>
                    </a:cubicBezTo>
                    <a:cubicBezTo>
                      <a:pt x="3735" y="3280"/>
                      <a:pt x="4035" y="3007"/>
                      <a:pt x="4354" y="2753"/>
                    </a:cubicBezTo>
                    <a:cubicBezTo>
                      <a:pt x="4963" y="2300"/>
                      <a:pt x="5637" y="1943"/>
                      <a:pt x="6324" y="1630"/>
                    </a:cubicBezTo>
                    <a:cubicBezTo>
                      <a:pt x="6484" y="1566"/>
                      <a:pt x="6640" y="1508"/>
                      <a:pt x="6803" y="1456"/>
                    </a:cubicBezTo>
                    <a:cubicBezTo>
                      <a:pt x="7001" y="1399"/>
                      <a:pt x="7202" y="1348"/>
                      <a:pt x="7403" y="1304"/>
                    </a:cubicBezTo>
                    <a:cubicBezTo>
                      <a:pt x="7786" y="1211"/>
                      <a:pt x="8178" y="1137"/>
                      <a:pt x="8573" y="1079"/>
                    </a:cubicBezTo>
                    <a:cubicBezTo>
                      <a:pt x="8688" y="1062"/>
                      <a:pt x="8807" y="1048"/>
                      <a:pt x="8926" y="1041"/>
                    </a:cubicBezTo>
                    <a:cubicBezTo>
                      <a:pt x="9020" y="1038"/>
                      <a:pt x="9114" y="1036"/>
                      <a:pt x="9207" y="1036"/>
                    </a:cubicBezTo>
                    <a:close/>
                    <a:moveTo>
                      <a:pt x="8106" y="19095"/>
                    </a:moveTo>
                    <a:cubicBezTo>
                      <a:pt x="8188" y="19152"/>
                      <a:pt x="8280" y="19193"/>
                      <a:pt x="8382" y="19224"/>
                    </a:cubicBezTo>
                    <a:cubicBezTo>
                      <a:pt x="8491" y="19258"/>
                      <a:pt x="8607" y="19271"/>
                      <a:pt x="8722" y="19282"/>
                    </a:cubicBezTo>
                    <a:cubicBezTo>
                      <a:pt x="8800" y="19291"/>
                      <a:pt x="8882" y="19295"/>
                      <a:pt x="8964" y="19299"/>
                    </a:cubicBezTo>
                    <a:cubicBezTo>
                      <a:pt x="9147" y="19302"/>
                      <a:pt x="9331" y="19302"/>
                      <a:pt x="9515" y="19302"/>
                    </a:cubicBezTo>
                    <a:cubicBezTo>
                      <a:pt x="9692" y="19299"/>
                      <a:pt x="9868" y="19274"/>
                      <a:pt x="10042" y="19261"/>
                    </a:cubicBezTo>
                    <a:cubicBezTo>
                      <a:pt x="10212" y="19247"/>
                      <a:pt x="10383" y="19244"/>
                      <a:pt x="10552" y="19241"/>
                    </a:cubicBezTo>
                    <a:cubicBezTo>
                      <a:pt x="10722" y="19238"/>
                      <a:pt x="10889" y="19224"/>
                      <a:pt x="11059" y="19210"/>
                    </a:cubicBezTo>
                    <a:cubicBezTo>
                      <a:pt x="11165" y="19200"/>
                      <a:pt x="11270" y="19193"/>
                      <a:pt x="11372" y="19186"/>
                    </a:cubicBezTo>
                    <a:cubicBezTo>
                      <a:pt x="11474" y="19180"/>
                      <a:pt x="11573" y="19166"/>
                      <a:pt x="11675" y="19152"/>
                    </a:cubicBezTo>
                    <a:cubicBezTo>
                      <a:pt x="11774" y="19142"/>
                      <a:pt x="11876" y="19128"/>
                      <a:pt x="11978" y="19122"/>
                    </a:cubicBezTo>
                    <a:cubicBezTo>
                      <a:pt x="12057" y="19112"/>
                      <a:pt x="12144" y="19101"/>
                      <a:pt x="12227" y="19101"/>
                    </a:cubicBezTo>
                    <a:cubicBezTo>
                      <a:pt x="12237" y="19101"/>
                      <a:pt x="12246" y="19101"/>
                      <a:pt x="12256" y="19101"/>
                    </a:cubicBezTo>
                    <a:cubicBezTo>
                      <a:pt x="12270" y="19104"/>
                      <a:pt x="12281" y="19108"/>
                      <a:pt x="12294" y="19111"/>
                    </a:cubicBezTo>
                    <a:cubicBezTo>
                      <a:pt x="12325" y="19128"/>
                      <a:pt x="12355" y="19142"/>
                      <a:pt x="12386" y="19152"/>
                    </a:cubicBezTo>
                    <a:cubicBezTo>
                      <a:pt x="12410" y="19166"/>
                      <a:pt x="12433" y="19176"/>
                      <a:pt x="12460" y="19186"/>
                    </a:cubicBezTo>
                    <a:cubicBezTo>
                      <a:pt x="12477" y="19247"/>
                      <a:pt x="12488" y="19312"/>
                      <a:pt x="12501" y="19373"/>
                    </a:cubicBezTo>
                    <a:lnTo>
                      <a:pt x="12532" y="19527"/>
                    </a:lnTo>
                    <a:lnTo>
                      <a:pt x="12532" y="19553"/>
                    </a:lnTo>
                    <a:cubicBezTo>
                      <a:pt x="12518" y="19585"/>
                      <a:pt x="12501" y="19611"/>
                      <a:pt x="12481" y="19638"/>
                    </a:cubicBezTo>
                    <a:cubicBezTo>
                      <a:pt x="12454" y="19669"/>
                      <a:pt x="12424" y="19700"/>
                      <a:pt x="12389" y="19727"/>
                    </a:cubicBezTo>
                    <a:cubicBezTo>
                      <a:pt x="12348" y="19754"/>
                      <a:pt x="12308" y="19778"/>
                      <a:pt x="12263" y="19802"/>
                    </a:cubicBezTo>
                    <a:cubicBezTo>
                      <a:pt x="12042" y="19883"/>
                      <a:pt x="11807" y="19924"/>
                      <a:pt x="11576" y="19965"/>
                    </a:cubicBezTo>
                    <a:cubicBezTo>
                      <a:pt x="11375" y="19989"/>
                      <a:pt x="11171" y="20003"/>
                      <a:pt x="10970" y="20023"/>
                    </a:cubicBezTo>
                    <a:cubicBezTo>
                      <a:pt x="10750" y="20043"/>
                      <a:pt x="10532" y="20060"/>
                      <a:pt x="10311" y="20074"/>
                    </a:cubicBezTo>
                    <a:cubicBezTo>
                      <a:pt x="10187" y="20082"/>
                      <a:pt x="10062" y="20085"/>
                      <a:pt x="9938" y="20085"/>
                    </a:cubicBezTo>
                    <a:cubicBezTo>
                      <a:pt x="9850" y="20085"/>
                      <a:pt x="9762" y="20084"/>
                      <a:pt x="9675" y="20081"/>
                    </a:cubicBezTo>
                    <a:cubicBezTo>
                      <a:pt x="9484" y="20074"/>
                      <a:pt x="9293" y="20070"/>
                      <a:pt x="9103" y="20050"/>
                    </a:cubicBezTo>
                    <a:cubicBezTo>
                      <a:pt x="8875" y="20013"/>
                      <a:pt x="8654" y="19938"/>
                      <a:pt x="8439" y="19853"/>
                    </a:cubicBezTo>
                    <a:cubicBezTo>
                      <a:pt x="8419" y="19842"/>
                      <a:pt x="8399" y="19829"/>
                      <a:pt x="8382" y="19819"/>
                    </a:cubicBezTo>
                    <a:cubicBezTo>
                      <a:pt x="8341" y="19785"/>
                      <a:pt x="8304" y="19751"/>
                      <a:pt x="8270" y="19713"/>
                    </a:cubicBezTo>
                    <a:cubicBezTo>
                      <a:pt x="8212" y="19632"/>
                      <a:pt x="8161" y="19550"/>
                      <a:pt x="8117" y="19462"/>
                    </a:cubicBezTo>
                    <a:cubicBezTo>
                      <a:pt x="8103" y="19417"/>
                      <a:pt x="8092" y="19373"/>
                      <a:pt x="8086" y="19329"/>
                    </a:cubicBezTo>
                    <a:cubicBezTo>
                      <a:pt x="8083" y="19282"/>
                      <a:pt x="8079" y="19233"/>
                      <a:pt x="8079" y="19186"/>
                    </a:cubicBezTo>
                    <a:cubicBezTo>
                      <a:pt x="8086" y="19156"/>
                      <a:pt x="8097" y="19125"/>
                      <a:pt x="8106" y="19095"/>
                    </a:cubicBezTo>
                    <a:close/>
                    <a:moveTo>
                      <a:pt x="9222" y="1"/>
                    </a:moveTo>
                    <a:cubicBezTo>
                      <a:pt x="9124" y="1"/>
                      <a:pt x="9025" y="1"/>
                      <a:pt x="8926" y="7"/>
                    </a:cubicBezTo>
                    <a:cubicBezTo>
                      <a:pt x="8692" y="21"/>
                      <a:pt x="8453" y="59"/>
                      <a:pt x="8222" y="96"/>
                    </a:cubicBezTo>
                    <a:cubicBezTo>
                      <a:pt x="7838" y="157"/>
                      <a:pt x="7457" y="242"/>
                      <a:pt x="7083" y="348"/>
                    </a:cubicBezTo>
                    <a:cubicBezTo>
                      <a:pt x="6674" y="460"/>
                      <a:pt x="6263" y="575"/>
                      <a:pt x="5875" y="756"/>
                    </a:cubicBezTo>
                    <a:cubicBezTo>
                      <a:pt x="5518" y="922"/>
                      <a:pt x="5158" y="1099"/>
                      <a:pt x="4817" y="1297"/>
                    </a:cubicBezTo>
                    <a:cubicBezTo>
                      <a:pt x="4439" y="1517"/>
                      <a:pt x="4068" y="1756"/>
                      <a:pt x="3725" y="2024"/>
                    </a:cubicBezTo>
                    <a:cubicBezTo>
                      <a:pt x="3429" y="2256"/>
                      <a:pt x="3150" y="2504"/>
                      <a:pt x="2885" y="2770"/>
                    </a:cubicBezTo>
                    <a:cubicBezTo>
                      <a:pt x="2613" y="3038"/>
                      <a:pt x="2365" y="3324"/>
                      <a:pt x="2112" y="3613"/>
                    </a:cubicBezTo>
                    <a:cubicBezTo>
                      <a:pt x="1858" y="3913"/>
                      <a:pt x="1627" y="4229"/>
                      <a:pt x="1418" y="4563"/>
                    </a:cubicBezTo>
                    <a:cubicBezTo>
                      <a:pt x="1225" y="4875"/>
                      <a:pt x="1076" y="5208"/>
                      <a:pt x="908" y="5538"/>
                    </a:cubicBezTo>
                    <a:cubicBezTo>
                      <a:pt x="820" y="5712"/>
                      <a:pt x="729" y="5879"/>
                      <a:pt x="643" y="6056"/>
                    </a:cubicBezTo>
                    <a:cubicBezTo>
                      <a:pt x="548" y="6260"/>
                      <a:pt x="459" y="6467"/>
                      <a:pt x="385" y="6678"/>
                    </a:cubicBezTo>
                    <a:cubicBezTo>
                      <a:pt x="286" y="6960"/>
                      <a:pt x="235" y="7253"/>
                      <a:pt x="187" y="7546"/>
                    </a:cubicBezTo>
                    <a:cubicBezTo>
                      <a:pt x="133" y="7879"/>
                      <a:pt x="71" y="8212"/>
                      <a:pt x="41" y="8549"/>
                    </a:cubicBezTo>
                    <a:cubicBezTo>
                      <a:pt x="17" y="8859"/>
                      <a:pt x="0" y="9171"/>
                      <a:pt x="10" y="9485"/>
                    </a:cubicBezTo>
                    <a:cubicBezTo>
                      <a:pt x="17" y="9672"/>
                      <a:pt x="48" y="9859"/>
                      <a:pt x="71" y="10042"/>
                    </a:cubicBezTo>
                    <a:cubicBezTo>
                      <a:pt x="92" y="10196"/>
                      <a:pt x="116" y="10345"/>
                      <a:pt x="137" y="10495"/>
                    </a:cubicBezTo>
                    <a:cubicBezTo>
                      <a:pt x="164" y="10695"/>
                      <a:pt x="187" y="10893"/>
                      <a:pt x="222" y="11090"/>
                    </a:cubicBezTo>
                    <a:cubicBezTo>
                      <a:pt x="252" y="11281"/>
                      <a:pt x="283" y="11478"/>
                      <a:pt x="341" y="11665"/>
                    </a:cubicBezTo>
                    <a:cubicBezTo>
                      <a:pt x="405" y="11879"/>
                      <a:pt x="487" y="12090"/>
                      <a:pt x="589" y="12291"/>
                    </a:cubicBezTo>
                    <a:cubicBezTo>
                      <a:pt x="671" y="12454"/>
                      <a:pt x="769" y="12608"/>
                      <a:pt x="871" y="12757"/>
                    </a:cubicBezTo>
                    <a:cubicBezTo>
                      <a:pt x="1106" y="13104"/>
                      <a:pt x="1357" y="13434"/>
                      <a:pt x="1627" y="13754"/>
                    </a:cubicBezTo>
                    <a:cubicBezTo>
                      <a:pt x="1867" y="14046"/>
                      <a:pt x="2129" y="14325"/>
                      <a:pt x="2426" y="14567"/>
                    </a:cubicBezTo>
                    <a:cubicBezTo>
                      <a:pt x="2756" y="14839"/>
                      <a:pt x="3120" y="15057"/>
                      <a:pt x="3484" y="15278"/>
                    </a:cubicBezTo>
                    <a:cubicBezTo>
                      <a:pt x="3650" y="15380"/>
                      <a:pt x="3814" y="15478"/>
                      <a:pt x="3984" y="15574"/>
                    </a:cubicBezTo>
                    <a:cubicBezTo>
                      <a:pt x="4144" y="15669"/>
                      <a:pt x="4307" y="15764"/>
                      <a:pt x="4473" y="15845"/>
                    </a:cubicBezTo>
                    <a:cubicBezTo>
                      <a:pt x="4681" y="15947"/>
                      <a:pt x="4892" y="16040"/>
                      <a:pt x="5113" y="16111"/>
                    </a:cubicBezTo>
                    <a:cubicBezTo>
                      <a:pt x="5293" y="16169"/>
                      <a:pt x="5473" y="16223"/>
                      <a:pt x="5657" y="16278"/>
                    </a:cubicBezTo>
                    <a:cubicBezTo>
                      <a:pt x="5831" y="16329"/>
                      <a:pt x="6004" y="16380"/>
                      <a:pt x="6174" y="16437"/>
                    </a:cubicBezTo>
                    <a:cubicBezTo>
                      <a:pt x="6334" y="16495"/>
                      <a:pt x="6497" y="16550"/>
                      <a:pt x="6661" y="16605"/>
                    </a:cubicBezTo>
                    <a:cubicBezTo>
                      <a:pt x="6811" y="16655"/>
                      <a:pt x="6967" y="16686"/>
                      <a:pt x="7113" y="16737"/>
                    </a:cubicBezTo>
                    <a:cubicBezTo>
                      <a:pt x="7154" y="16757"/>
                      <a:pt x="7194" y="16781"/>
                      <a:pt x="7229" y="16809"/>
                    </a:cubicBezTo>
                    <a:cubicBezTo>
                      <a:pt x="7310" y="16873"/>
                      <a:pt x="7389" y="16944"/>
                      <a:pt x="7457" y="17023"/>
                    </a:cubicBezTo>
                    <a:cubicBezTo>
                      <a:pt x="7480" y="17057"/>
                      <a:pt x="7501" y="17094"/>
                      <a:pt x="7521" y="17131"/>
                    </a:cubicBezTo>
                    <a:cubicBezTo>
                      <a:pt x="7569" y="17268"/>
                      <a:pt x="7603" y="17404"/>
                      <a:pt x="7623" y="17543"/>
                    </a:cubicBezTo>
                    <a:cubicBezTo>
                      <a:pt x="7648" y="17740"/>
                      <a:pt x="7668" y="17935"/>
                      <a:pt x="7701" y="18125"/>
                    </a:cubicBezTo>
                    <a:cubicBezTo>
                      <a:pt x="7722" y="18244"/>
                      <a:pt x="7739" y="18366"/>
                      <a:pt x="7766" y="18482"/>
                    </a:cubicBezTo>
                    <a:cubicBezTo>
                      <a:pt x="7664" y="18533"/>
                      <a:pt x="7593" y="18615"/>
                      <a:pt x="7535" y="18713"/>
                    </a:cubicBezTo>
                    <a:cubicBezTo>
                      <a:pt x="7477" y="18802"/>
                      <a:pt x="7433" y="18897"/>
                      <a:pt x="7403" y="18999"/>
                    </a:cubicBezTo>
                    <a:cubicBezTo>
                      <a:pt x="7345" y="19200"/>
                      <a:pt x="7372" y="19414"/>
                      <a:pt x="7419" y="19611"/>
                    </a:cubicBezTo>
                    <a:cubicBezTo>
                      <a:pt x="7447" y="19720"/>
                      <a:pt x="7501" y="19822"/>
                      <a:pt x="7559" y="19918"/>
                    </a:cubicBezTo>
                    <a:cubicBezTo>
                      <a:pt x="7620" y="20016"/>
                      <a:pt x="7688" y="20115"/>
                      <a:pt x="7763" y="20203"/>
                    </a:cubicBezTo>
                    <a:cubicBezTo>
                      <a:pt x="7827" y="20282"/>
                      <a:pt x="7906" y="20343"/>
                      <a:pt x="7984" y="20404"/>
                    </a:cubicBezTo>
                    <a:cubicBezTo>
                      <a:pt x="8106" y="20496"/>
                      <a:pt x="8253" y="20550"/>
                      <a:pt x="8392" y="20601"/>
                    </a:cubicBezTo>
                    <a:cubicBezTo>
                      <a:pt x="8555" y="20659"/>
                      <a:pt x="8712" y="20723"/>
                      <a:pt x="8879" y="20761"/>
                    </a:cubicBezTo>
                    <a:cubicBezTo>
                      <a:pt x="9080" y="20809"/>
                      <a:pt x="9293" y="20830"/>
                      <a:pt x="9498" y="20843"/>
                    </a:cubicBezTo>
                    <a:cubicBezTo>
                      <a:pt x="9684" y="20856"/>
                      <a:pt x="9872" y="20874"/>
                      <a:pt x="10056" y="20874"/>
                    </a:cubicBezTo>
                    <a:cubicBezTo>
                      <a:pt x="10253" y="20874"/>
                      <a:pt x="10450" y="20863"/>
                      <a:pt x="10648" y="20850"/>
                    </a:cubicBezTo>
                    <a:cubicBezTo>
                      <a:pt x="10852" y="20836"/>
                      <a:pt x="11056" y="20812"/>
                      <a:pt x="11263" y="20795"/>
                    </a:cubicBezTo>
                    <a:cubicBezTo>
                      <a:pt x="11477" y="20775"/>
                      <a:pt x="11695" y="20754"/>
                      <a:pt x="11906" y="20707"/>
                    </a:cubicBezTo>
                    <a:cubicBezTo>
                      <a:pt x="12083" y="20670"/>
                      <a:pt x="12263" y="20635"/>
                      <a:pt x="12433" y="20574"/>
                    </a:cubicBezTo>
                    <a:cubicBezTo>
                      <a:pt x="12655" y="20496"/>
                      <a:pt x="12852" y="20390"/>
                      <a:pt x="13019" y="20224"/>
                    </a:cubicBezTo>
                    <a:cubicBezTo>
                      <a:pt x="13104" y="20145"/>
                      <a:pt x="13171" y="20043"/>
                      <a:pt x="13229" y="19945"/>
                    </a:cubicBezTo>
                    <a:cubicBezTo>
                      <a:pt x="13260" y="19891"/>
                      <a:pt x="13281" y="19829"/>
                      <a:pt x="13301" y="19771"/>
                    </a:cubicBezTo>
                    <a:cubicBezTo>
                      <a:pt x="13325" y="19713"/>
                      <a:pt x="13325" y="19649"/>
                      <a:pt x="13331" y="19588"/>
                    </a:cubicBezTo>
                    <a:cubicBezTo>
                      <a:pt x="13342" y="19513"/>
                      <a:pt x="13317" y="19414"/>
                      <a:pt x="13308" y="19346"/>
                    </a:cubicBezTo>
                    <a:cubicBezTo>
                      <a:pt x="13294" y="19261"/>
                      <a:pt x="13270" y="19180"/>
                      <a:pt x="13250" y="19098"/>
                    </a:cubicBezTo>
                    <a:cubicBezTo>
                      <a:pt x="13236" y="19050"/>
                      <a:pt x="13226" y="19006"/>
                      <a:pt x="13209" y="18958"/>
                    </a:cubicBezTo>
                    <a:cubicBezTo>
                      <a:pt x="13165" y="18846"/>
                      <a:pt x="13110" y="18754"/>
                      <a:pt x="13028" y="18666"/>
                    </a:cubicBezTo>
                    <a:cubicBezTo>
                      <a:pt x="12964" y="18594"/>
                      <a:pt x="12879" y="18540"/>
                      <a:pt x="12787" y="18495"/>
                    </a:cubicBezTo>
                    <a:cubicBezTo>
                      <a:pt x="12794" y="18468"/>
                      <a:pt x="12797" y="18442"/>
                      <a:pt x="12801" y="18411"/>
                    </a:cubicBezTo>
                    <a:cubicBezTo>
                      <a:pt x="12838" y="17944"/>
                      <a:pt x="12865" y="17482"/>
                      <a:pt x="12886" y="17016"/>
                    </a:cubicBezTo>
                    <a:cubicBezTo>
                      <a:pt x="12903" y="16556"/>
                      <a:pt x="12906" y="16094"/>
                      <a:pt x="12961" y="15635"/>
                    </a:cubicBezTo>
                    <a:cubicBezTo>
                      <a:pt x="12984" y="15471"/>
                      <a:pt x="13022" y="15305"/>
                      <a:pt x="13077" y="15148"/>
                    </a:cubicBezTo>
                    <a:cubicBezTo>
                      <a:pt x="13093" y="15111"/>
                      <a:pt x="13113" y="15077"/>
                      <a:pt x="13138" y="15043"/>
                    </a:cubicBezTo>
                    <a:cubicBezTo>
                      <a:pt x="13243" y="14927"/>
                      <a:pt x="13366" y="14825"/>
                      <a:pt x="13491" y="14727"/>
                    </a:cubicBezTo>
                    <a:cubicBezTo>
                      <a:pt x="13771" y="14523"/>
                      <a:pt x="14077" y="14352"/>
                      <a:pt x="14369" y="14168"/>
                    </a:cubicBezTo>
                    <a:cubicBezTo>
                      <a:pt x="14713" y="13951"/>
                      <a:pt x="15063" y="13743"/>
                      <a:pt x="15403" y="13526"/>
                    </a:cubicBezTo>
                    <a:cubicBezTo>
                      <a:pt x="15556" y="13424"/>
                      <a:pt x="15713" y="13328"/>
                      <a:pt x="15859" y="13220"/>
                    </a:cubicBezTo>
                    <a:cubicBezTo>
                      <a:pt x="16060" y="13074"/>
                      <a:pt x="16253" y="12917"/>
                      <a:pt x="16440" y="12757"/>
                    </a:cubicBezTo>
                    <a:cubicBezTo>
                      <a:pt x="16580" y="12634"/>
                      <a:pt x="16713" y="12505"/>
                      <a:pt x="16839" y="12376"/>
                    </a:cubicBezTo>
                    <a:cubicBezTo>
                      <a:pt x="16981" y="12233"/>
                      <a:pt x="17121" y="12087"/>
                      <a:pt x="17261" y="11937"/>
                    </a:cubicBezTo>
                    <a:cubicBezTo>
                      <a:pt x="17533" y="11641"/>
                      <a:pt x="17798" y="11325"/>
                      <a:pt x="17975" y="10958"/>
                    </a:cubicBezTo>
                    <a:cubicBezTo>
                      <a:pt x="18080" y="10743"/>
                      <a:pt x="18172" y="10522"/>
                      <a:pt x="18253" y="10298"/>
                    </a:cubicBezTo>
                    <a:cubicBezTo>
                      <a:pt x="18318" y="10114"/>
                      <a:pt x="18363" y="9920"/>
                      <a:pt x="18410" y="9730"/>
                    </a:cubicBezTo>
                    <a:cubicBezTo>
                      <a:pt x="18512" y="9318"/>
                      <a:pt x="18573" y="8899"/>
                      <a:pt x="18608" y="8477"/>
                    </a:cubicBezTo>
                    <a:cubicBezTo>
                      <a:pt x="18621" y="8284"/>
                      <a:pt x="18614" y="8086"/>
                      <a:pt x="18597" y="7893"/>
                    </a:cubicBezTo>
                    <a:cubicBezTo>
                      <a:pt x="18577" y="7648"/>
                      <a:pt x="18547" y="7406"/>
                      <a:pt x="18506" y="7168"/>
                    </a:cubicBezTo>
                    <a:cubicBezTo>
                      <a:pt x="18434" y="6773"/>
                      <a:pt x="18311" y="6392"/>
                      <a:pt x="18182" y="6015"/>
                    </a:cubicBezTo>
                    <a:cubicBezTo>
                      <a:pt x="18046" y="5610"/>
                      <a:pt x="17859" y="5226"/>
                      <a:pt x="17652" y="4855"/>
                    </a:cubicBezTo>
                    <a:cubicBezTo>
                      <a:pt x="17457" y="4511"/>
                      <a:pt x="17230" y="4188"/>
                      <a:pt x="16991" y="3872"/>
                    </a:cubicBezTo>
                    <a:cubicBezTo>
                      <a:pt x="16723" y="3522"/>
                      <a:pt x="16448" y="3185"/>
                      <a:pt x="16145" y="2865"/>
                    </a:cubicBezTo>
                    <a:cubicBezTo>
                      <a:pt x="15859" y="2562"/>
                      <a:pt x="15546" y="2293"/>
                      <a:pt x="15216" y="2042"/>
                    </a:cubicBezTo>
                    <a:cubicBezTo>
                      <a:pt x="15052" y="1922"/>
                      <a:pt x="14883" y="1811"/>
                      <a:pt x="14713" y="1705"/>
                    </a:cubicBezTo>
                    <a:cubicBezTo>
                      <a:pt x="14546" y="1599"/>
                      <a:pt x="14383" y="1494"/>
                      <a:pt x="14220" y="1385"/>
                    </a:cubicBezTo>
                    <a:cubicBezTo>
                      <a:pt x="13879" y="1167"/>
                      <a:pt x="13542" y="953"/>
                      <a:pt x="13182" y="779"/>
                    </a:cubicBezTo>
                    <a:cubicBezTo>
                      <a:pt x="12964" y="677"/>
                      <a:pt x="12739" y="586"/>
                      <a:pt x="12515" y="504"/>
                    </a:cubicBezTo>
                    <a:cubicBezTo>
                      <a:pt x="12338" y="440"/>
                      <a:pt x="12158" y="395"/>
                      <a:pt x="11978" y="354"/>
                    </a:cubicBezTo>
                    <a:cubicBezTo>
                      <a:pt x="11794" y="310"/>
                      <a:pt x="11610" y="283"/>
                      <a:pt x="11427" y="249"/>
                    </a:cubicBezTo>
                    <a:cubicBezTo>
                      <a:pt x="11240" y="215"/>
                      <a:pt x="11049" y="184"/>
                      <a:pt x="10855" y="157"/>
                    </a:cubicBezTo>
                    <a:cubicBezTo>
                      <a:pt x="10416" y="93"/>
                      <a:pt x="9978" y="28"/>
                      <a:pt x="9532" y="7"/>
                    </a:cubicBezTo>
                    <a:cubicBezTo>
                      <a:pt x="9430" y="1"/>
                      <a:pt x="9324" y="1"/>
                      <a:pt x="922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5"/>
              <p:cNvSpPr/>
              <p:nvPr/>
            </p:nvSpPr>
            <p:spPr>
              <a:xfrm>
                <a:off x="1590100" y="2921200"/>
                <a:ext cx="96400" cy="40825"/>
              </a:xfrm>
              <a:custGeom>
                <a:rect b="b" l="l" r="r" t="t"/>
                <a:pathLst>
                  <a:path extrusionOk="0" h="1633" w="3856">
                    <a:moveTo>
                      <a:pt x="3205" y="936"/>
                    </a:moveTo>
                    <a:cubicBezTo>
                      <a:pt x="3202" y="939"/>
                      <a:pt x="3198" y="939"/>
                      <a:pt x="3195" y="943"/>
                    </a:cubicBezTo>
                    <a:cubicBezTo>
                      <a:pt x="3198" y="939"/>
                      <a:pt x="3202" y="936"/>
                      <a:pt x="3205" y="936"/>
                    </a:cubicBezTo>
                    <a:close/>
                    <a:moveTo>
                      <a:pt x="287" y="0"/>
                    </a:moveTo>
                    <a:cubicBezTo>
                      <a:pt x="133" y="0"/>
                      <a:pt x="24" y="122"/>
                      <a:pt x="18" y="269"/>
                    </a:cubicBezTo>
                    <a:cubicBezTo>
                      <a:pt x="11" y="402"/>
                      <a:pt x="1" y="538"/>
                      <a:pt x="4" y="670"/>
                    </a:cubicBezTo>
                    <a:cubicBezTo>
                      <a:pt x="7" y="772"/>
                      <a:pt x="24" y="871"/>
                      <a:pt x="55" y="967"/>
                    </a:cubicBezTo>
                    <a:cubicBezTo>
                      <a:pt x="72" y="1028"/>
                      <a:pt x="103" y="1089"/>
                      <a:pt x="140" y="1140"/>
                    </a:cubicBezTo>
                    <a:cubicBezTo>
                      <a:pt x="198" y="1221"/>
                      <a:pt x="266" y="1279"/>
                      <a:pt x="348" y="1337"/>
                    </a:cubicBezTo>
                    <a:cubicBezTo>
                      <a:pt x="576" y="1494"/>
                      <a:pt x="844" y="1518"/>
                      <a:pt x="1109" y="1551"/>
                    </a:cubicBezTo>
                    <a:cubicBezTo>
                      <a:pt x="1372" y="1589"/>
                      <a:pt x="1630" y="1612"/>
                      <a:pt x="1892" y="1626"/>
                    </a:cubicBezTo>
                    <a:cubicBezTo>
                      <a:pt x="2018" y="1630"/>
                      <a:pt x="2141" y="1633"/>
                      <a:pt x="2266" y="1633"/>
                    </a:cubicBezTo>
                    <a:cubicBezTo>
                      <a:pt x="2381" y="1633"/>
                      <a:pt x="2501" y="1626"/>
                      <a:pt x="2617" y="1620"/>
                    </a:cubicBezTo>
                    <a:cubicBezTo>
                      <a:pt x="2722" y="1612"/>
                      <a:pt x="2827" y="1612"/>
                      <a:pt x="2929" y="1603"/>
                    </a:cubicBezTo>
                    <a:cubicBezTo>
                      <a:pt x="3001" y="1596"/>
                      <a:pt x="3072" y="1582"/>
                      <a:pt x="3147" y="1572"/>
                    </a:cubicBezTo>
                    <a:cubicBezTo>
                      <a:pt x="3171" y="1568"/>
                      <a:pt x="3198" y="1565"/>
                      <a:pt x="3226" y="1559"/>
                    </a:cubicBezTo>
                    <a:cubicBezTo>
                      <a:pt x="3279" y="1551"/>
                      <a:pt x="3328" y="1531"/>
                      <a:pt x="3378" y="1510"/>
                    </a:cubicBezTo>
                    <a:cubicBezTo>
                      <a:pt x="3450" y="1480"/>
                      <a:pt x="3515" y="1429"/>
                      <a:pt x="3573" y="1378"/>
                    </a:cubicBezTo>
                    <a:cubicBezTo>
                      <a:pt x="3664" y="1300"/>
                      <a:pt x="3722" y="1198"/>
                      <a:pt x="3753" y="1082"/>
                    </a:cubicBezTo>
                    <a:cubicBezTo>
                      <a:pt x="3773" y="1011"/>
                      <a:pt x="3780" y="932"/>
                      <a:pt x="3786" y="854"/>
                    </a:cubicBezTo>
                    <a:cubicBezTo>
                      <a:pt x="3790" y="803"/>
                      <a:pt x="3797" y="749"/>
                      <a:pt x="3804" y="698"/>
                    </a:cubicBezTo>
                    <a:cubicBezTo>
                      <a:pt x="3810" y="647"/>
                      <a:pt x="3817" y="596"/>
                      <a:pt x="3824" y="548"/>
                    </a:cubicBezTo>
                    <a:cubicBezTo>
                      <a:pt x="3835" y="463"/>
                      <a:pt x="3855" y="375"/>
                      <a:pt x="3855" y="293"/>
                    </a:cubicBezTo>
                    <a:cubicBezTo>
                      <a:pt x="3851" y="163"/>
                      <a:pt x="3766" y="48"/>
                      <a:pt x="3644" y="14"/>
                    </a:cubicBezTo>
                    <a:cubicBezTo>
                      <a:pt x="3621" y="8"/>
                      <a:pt x="3597" y="5"/>
                      <a:pt x="3573" y="5"/>
                    </a:cubicBezTo>
                    <a:cubicBezTo>
                      <a:pt x="3447" y="5"/>
                      <a:pt x="3316" y="86"/>
                      <a:pt x="3290" y="215"/>
                    </a:cubicBezTo>
                    <a:cubicBezTo>
                      <a:pt x="3276" y="282"/>
                      <a:pt x="3273" y="351"/>
                      <a:pt x="3263" y="419"/>
                    </a:cubicBezTo>
                    <a:cubicBezTo>
                      <a:pt x="3259" y="474"/>
                      <a:pt x="3249" y="531"/>
                      <a:pt x="3243" y="585"/>
                    </a:cubicBezTo>
                    <a:cubicBezTo>
                      <a:pt x="3229" y="687"/>
                      <a:pt x="3226" y="789"/>
                      <a:pt x="3215" y="892"/>
                    </a:cubicBezTo>
                    <a:cubicBezTo>
                      <a:pt x="3212" y="902"/>
                      <a:pt x="3212" y="915"/>
                      <a:pt x="3208" y="926"/>
                    </a:cubicBezTo>
                    <a:cubicBezTo>
                      <a:pt x="3188" y="939"/>
                      <a:pt x="3168" y="949"/>
                      <a:pt x="3144" y="963"/>
                    </a:cubicBezTo>
                    <a:cubicBezTo>
                      <a:pt x="3062" y="987"/>
                      <a:pt x="2973" y="997"/>
                      <a:pt x="2885" y="1011"/>
                    </a:cubicBezTo>
                    <a:cubicBezTo>
                      <a:pt x="2756" y="1028"/>
                      <a:pt x="2623" y="1034"/>
                      <a:pt x="2494" y="1045"/>
                    </a:cubicBezTo>
                    <a:cubicBezTo>
                      <a:pt x="2367" y="1055"/>
                      <a:pt x="2240" y="1059"/>
                      <a:pt x="2111" y="1059"/>
                    </a:cubicBezTo>
                    <a:cubicBezTo>
                      <a:pt x="2071" y="1059"/>
                      <a:pt x="2031" y="1059"/>
                      <a:pt x="1990" y="1058"/>
                    </a:cubicBezTo>
                    <a:cubicBezTo>
                      <a:pt x="1814" y="1055"/>
                      <a:pt x="1634" y="1052"/>
                      <a:pt x="1456" y="1038"/>
                    </a:cubicBezTo>
                    <a:cubicBezTo>
                      <a:pt x="1287" y="1025"/>
                      <a:pt x="1116" y="1004"/>
                      <a:pt x="946" y="984"/>
                    </a:cubicBezTo>
                    <a:cubicBezTo>
                      <a:pt x="865" y="973"/>
                      <a:pt x="786" y="956"/>
                      <a:pt x="708" y="929"/>
                    </a:cubicBezTo>
                    <a:cubicBezTo>
                      <a:pt x="671" y="909"/>
                      <a:pt x="634" y="888"/>
                      <a:pt x="596" y="865"/>
                    </a:cubicBezTo>
                    <a:cubicBezTo>
                      <a:pt x="589" y="857"/>
                      <a:pt x="579" y="851"/>
                      <a:pt x="572" y="844"/>
                    </a:cubicBezTo>
                    <a:cubicBezTo>
                      <a:pt x="569" y="837"/>
                      <a:pt x="565" y="830"/>
                      <a:pt x="562" y="827"/>
                    </a:cubicBezTo>
                    <a:cubicBezTo>
                      <a:pt x="552" y="796"/>
                      <a:pt x="545" y="766"/>
                      <a:pt x="538" y="735"/>
                    </a:cubicBezTo>
                    <a:cubicBezTo>
                      <a:pt x="535" y="657"/>
                      <a:pt x="538" y="582"/>
                      <a:pt x="541" y="507"/>
                    </a:cubicBezTo>
                    <a:cubicBezTo>
                      <a:pt x="545" y="429"/>
                      <a:pt x="549" y="347"/>
                      <a:pt x="552" y="269"/>
                    </a:cubicBezTo>
                    <a:cubicBezTo>
                      <a:pt x="558" y="122"/>
                      <a:pt x="426" y="0"/>
                      <a:pt x="28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5"/>
              <p:cNvSpPr/>
              <p:nvPr/>
            </p:nvSpPr>
            <p:spPr>
              <a:xfrm>
                <a:off x="1606675" y="2947725"/>
                <a:ext cx="53025" cy="38950"/>
              </a:xfrm>
              <a:custGeom>
                <a:rect b="b" l="l" r="r" t="t"/>
                <a:pathLst>
                  <a:path extrusionOk="0" h="1558" w="2121">
                    <a:moveTo>
                      <a:pt x="317" y="0"/>
                    </a:moveTo>
                    <a:cubicBezTo>
                      <a:pt x="147" y="0"/>
                      <a:pt x="4" y="143"/>
                      <a:pt x="4" y="314"/>
                    </a:cubicBezTo>
                    <a:cubicBezTo>
                      <a:pt x="4" y="433"/>
                      <a:pt x="1" y="551"/>
                      <a:pt x="8" y="671"/>
                    </a:cubicBezTo>
                    <a:cubicBezTo>
                      <a:pt x="15" y="793"/>
                      <a:pt x="38" y="923"/>
                      <a:pt x="96" y="1031"/>
                    </a:cubicBezTo>
                    <a:cubicBezTo>
                      <a:pt x="140" y="1120"/>
                      <a:pt x="198" y="1198"/>
                      <a:pt x="269" y="1266"/>
                    </a:cubicBezTo>
                    <a:cubicBezTo>
                      <a:pt x="314" y="1311"/>
                      <a:pt x="368" y="1347"/>
                      <a:pt x="423" y="1385"/>
                    </a:cubicBezTo>
                    <a:cubicBezTo>
                      <a:pt x="498" y="1433"/>
                      <a:pt x="575" y="1470"/>
                      <a:pt x="661" y="1504"/>
                    </a:cubicBezTo>
                    <a:cubicBezTo>
                      <a:pt x="753" y="1542"/>
                      <a:pt x="858" y="1548"/>
                      <a:pt x="957" y="1556"/>
                    </a:cubicBezTo>
                    <a:cubicBezTo>
                      <a:pt x="977" y="1557"/>
                      <a:pt x="998" y="1558"/>
                      <a:pt x="1019" y="1558"/>
                    </a:cubicBezTo>
                    <a:cubicBezTo>
                      <a:pt x="1051" y="1558"/>
                      <a:pt x="1083" y="1556"/>
                      <a:pt x="1113" y="1552"/>
                    </a:cubicBezTo>
                    <a:cubicBezTo>
                      <a:pt x="1188" y="1548"/>
                      <a:pt x="1263" y="1538"/>
                      <a:pt x="1331" y="1521"/>
                    </a:cubicBezTo>
                    <a:cubicBezTo>
                      <a:pt x="1409" y="1501"/>
                      <a:pt x="1481" y="1474"/>
                      <a:pt x="1552" y="1443"/>
                    </a:cubicBezTo>
                    <a:cubicBezTo>
                      <a:pt x="1593" y="1423"/>
                      <a:pt x="1637" y="1402"/>
                      <a:pt x="1674" y="1378"/>
                    </a:cubicBezTo>
                    <a:cubicBezTo>
                      <a:pt x="1729" y="1344"/>
                      <a:pt x="1780" y="1303"/>
                      <a:pt x="1828" y="1259"/>
                    </a:cubicBezTo>
                    <a:cubicBezTo>
                      <a:pt x="1869" y="1225"/>
                      <a:pt x="1896" y="1174"/>
                      <a:pt x="1927" y="1134"/>
                    </a:cubicBezTo>
                    <a:cubicBezTo>
                      <a:pt x="1954" y="1096"/>
                      <a:pt x="1974" y="1055"/>
                      <a:pt x="1991" y="1014"/>
                    </a:cubicBezTo>
                    <a:cubicBezTo>
                      <a:pt x="2021" y="956"/>
                      <a:pt x="2045" y="892"/>
                      <a:pt x="2062" y="827"/>
                    </a:cubicBezTo>
                    <a:cubicBezTo>
                      <a:pt x="2076" y="783"/>
                      <a:pt x="2090" y="739"/>
                      <a:pt x="2100" y="691"/>
                    </a:cubicBezTo>
                    <a:cubicBezTo>
                      <a:pt x="2120" y="613"/>
                      <a:pt x="2120" y="535"/>
                      <a:pt x="2120" y="457"/>
                    </a:cubicBezTo>
                    <a:cubicBezTo>
                      <a:pt x="2117" y="351"/>
                      <a:pt x="2049" y="256"/>
                      <a:pt x="1943" y="225"/>
                    </a:cubicBezTo>
                    <a:cubicBezTo>
                      <a:pt x="1925" y="220"/>
                      <a:pt x="1905" y="218"/>
                      <a:pt x="1885" y="218"/>
                    </a:cubicBezTo>
                    <a:cubicBezTo>
                      <a:pt x="1801" y="218"/>
                      <a:pt x="1710" y="258"/>
                      <a:pt x="1674" y="338"/>
                    </a:cubicBezTo>
                    <a:cubicBezTo>
                      <a:pt x="1657" y="372"/>
                      <a:pt x="1637" y="402"/>
                      <a:pt x="1620" y="436"/>
                    </a:cubicBezTo>
                    <a:cubicBezTo>
                      <a:pt x="1596" y="487"/>
                      <a:pt x="1576" y="535"/>
                      <a:pt x="1563" y="586"/>
                    </a:cubicBezTo>
                    <a:cubicBezTo>
                      <a:pt x="1549" y="630"/>
                      <a:pt x="1535" y="674"/>
                      <a:pt x="1522" y="715"/>
                    </a:cubicBezTo>
                    <a:cubicBezTo>
                      <a:pt x="1508" y="739"/>
                      <a:pt x="1494" y="763"/>
                      <a:pt x="1481" y="783"/>
                    </a:cubicBezTo>
                    <a:cubicBezTo>
                      <a:pt x="1467" y="800"/>
                      <a:pt x="1453" y="813"/>
                      <a:pt x="1437" y="827"/>
                    </a:cubicBezTo>
                    <a:cubicBezTo>
                      <a:pt x="1412" y="844"/>
                      <a:pt x="1385" y="858"/>
                      <a:pt x="1358" y="871"/>
                    </a:cubicBezTo>
                    <a:cubicBezTo>
                      <a:pt x="1304" y="892"/>
                      <a:pt x="1253" y="906"/>
                      <a:pt x="1198" y="916"/>
                    </a:cubicBezTo>
                    <a:cubicBezTo>
                      <a:pt x="1168" y="918"/>
                      <a:pt x="1137" y="919"/>
                      <a:pt x="1107" y="919"/>
                    </a:cubicBezTo>
                    <a:cubicBezTo>
                      <a:pt x="1057" y="919"/>
                      <a:pt x="1008" y="916"/>
                      <a:pt x="957" y="912"/>
                    </a:cubicBezTo>
                    <a:cubicBezTo>
                      <a:pt x="919" y="902"/>
                      <a:pt x="882" y="892"/>
                      <a:pt x="841" y="882"/>
                    </a:cubicBezTo>
                    <a:cubicBezTo>
                      <a:pt x="804" y="858"/>
                      <a:pt x="767" y="837"/>
                      <a:pt x="729" y="810"/>
                    </a:cubicBezTo>
                    <a:cubicBezTo>
                      <a:pt x="712" y="796"/>
                      <a:pt x="695" y="780"/>
                      <a:pt x="678" y="763"/>
                    </a:cubicBezTo>
                    <a:cubicBezTo>
                      <a:pt x="671" y="749"/>
                      <a:pt x="661" y="732"/>
                      <a:pt x="654" y="719"/>
                    </a:cubicBezTo>
                    <a:cubicBezTo>
                      <a:pt x="647" y="694"/>
                      <a:pt x="641" y="671"/>
                      <a:pt x="637" y="647"/>
                    </a:cubicBezTo>
                    <a:cubicBezTo>
                      <a:pt x="630" y="538"/>
                      <a:pt x="630" y="426"/>
                      <a:pt x="630" y="314"/>
                    </a:cubicBezTo>
                    <a:cubicBezTo>
                      <a:pt x="633" y="143"/>
                      <a:pt x="487" y="0"/>
                      <a:pt x="31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5"/>
              <p:cNvSpPr/>
              <p:nvPr/>
            </p:nvSpPr>
            <p:spPr>
              <a:xfrm>
                <a:off x="1492650" y="2622275"/>
                <a:ext cx="127925" cy="257700"/>
              </a:xfrm>
              <a:custGeom>
                <a:rect b="b" l="l" r="r" t="t"/>
                <a:pathLst>
                  <a:path extrusionOk="0" h="10308" w="5117">
                    <a:moveTo>
                      <a:pt x="347" y="1"/>
                    </a:moveTo>
                    <a:cubicBezTo>
                      <a:pt x="211" y="1"/>
                      <a:pt x="85" y="95"/>
                      <a:pt x="51" y="229"/>
                    </a:cubicBezTo>
                    <a:cubicBezTo>
                      <a:pt x="21" y="337"/>
                      <a:pt x="7" y="446"/>
                      <a:pt x="4" y="558"/>
                    </a:cubicBezTo>
                    <a:cubicBezTo>
                      <a:pt x="0" y="633"/>
                      <a:pt x="4" y="711"/>
                      <a:pt x="4" y="786"/>
                    </a:cubicBezTo>
                    <a:cubicBezTo>
                      <a:pt x="4" y="946"/>
                      <a:pt x="7" y="1109"/>
                      <a:pt x="10" y="1273"/>
                    </a:cubicBezTo>
                    <a:cubicBezTo>
                      <a:pt x="21" y="1637"/>
                      <a:pt x="51" y="1997"/>
                      <a:pt x="106" y="2358"/>
                    </a:cubicBezTo>
                    <a:cubicBezTo>
                      <a:pt x="129" y="2507"/>
                      <a:pt x="153" y="2661"/>
                      <a:pt x="181" y="2810"/>
                    </a:cubicBezTo>
                    <a:cubicBezTo>
                      <a:pt x="214" y="2977"/>
                      <a:pt x="255" y="3140"/>
                      <a:pt x="307" y="3307"/>
                    </a:cubicBezTo>
                    <a:cubicBezTo>
                      <a:pt x="354" y="3470"/>
                      <a:pt x="418" y="3630"/>
                      <a:pt x="480" y="3790"/>
                    </a:cubicBezTo>
                    <a:cubicBezTo>
                      <a:pt x="544" y="3967"/>
                      <a:pt x="626" y="4140"/>
                      <a:pt x="707" y="4307"/>
                    </a:cubicBezTo>
                    <a:cubicBezTo>
                      <a:pt x="756" y="4405"/>
                      <a:pt x="803" y="4501"/>
                      <a:pt x="868" y="4589"/>
                    </a:cubicBezTo>
                    <a:cubicBezTo>
                      <a:pt x="922" y="4664"/>
                      <a:pt x="977" y="4739"/>
                      <a:pt x="1038" y="4810"/>
                    </a:cubicBezTo>
                    <a:cubicBezTo>
                      <a:pt x="1120" y="4906"/>
                      <a:pt x="1214" y="4994"/>
                      <a:pt x="1310" y="5079"/>
                    </a:cubicBezTo>
                    <a:cubicBezTo>
                      <a:pt x="1426" y="5181"/>
                      <a:pt x="1544" y="5276"/>
                      <a:pt x="1664" y="5369"/>
                    </a:cubicBezTo>
                    <a:cubicBezTo>
                      <a:pt x="1783" y="5457"/>
                      <a:pt x="1908" y="5525"/>
                      <a:pt x="2038" y="5589"/>
                    </a:cubicBezTo>
                    <a:cubicBezTo>
                      <a:pt x="2177" y="5661"/>
                      <a:pt x="2327" y="5719"/>
                      <a:pt x="2473" y="5769"/>
                    </a:cubicBezTo>
                    <a:cubicBezTo>
                      <a:pt x="2602" y="5814"/>
                      <a:pt x="2732" y="5858"/>
                      <a:pt x="2864" y="5892"/>
                    </a:cubicBezTo>
                    <a:cubicBezTo>
                      <a:pt x="3150" y="5964"/>
                      <a:pt x="3447" y="5984"/>
                      <a:pt x="3739" y="6018"/>
                    </a:cubicBezTo>
                    <a:cubicBezTo>
                      <a:pt x="3830" y="6035"/>
                      <a:pt x="3926" y="6052"/>
                      <a:pt x="4018" y="6083"/>
                    </a:cubicBezTo>
                    <a:cubicBezTo>
                      <a:pt x="4034" y="6093"/>
                      <a:pt x="4051" y="6099"/>
                      <a:pt x="4072" y="6110"/>
                    </a:cubicBezTo>
                    <a:cubicBezTo>
                      <a:pt x="4079" y="6120"/>
                      <a:pt x="4086" y="6127"/>
                      <a:pt x="4096" y="6137"/>
                    </a:cubicBezTo>
                    <a:cubicBezTo>
                      <a:pt x="4096" y="6140"/>
                      <a:pt x="4100" y="6144"/>
                      <a:pt x="4103" y="6147"/>
                    </a:cubicBezTo>
                    <a:cubicBezTo>
                      <a:pt x="4127" y="6226"/>
                      <a:pt x="4147" y="6307"/>
                      <a:pt x="4161" y="6389"/>
                    </a:cubicBezTo>
                    <a:cubicBezTo>
                      <a:pt x="4177" y="6504"/>
                      <a:pt x="4198" y="6620"/>
                      <a:pt x="4215" y="6736"/>
                    </a:cubicBezTo>
                    <a:cubicBezTo>
                      <a:pt x="4232" y="6865"/>
                      <a:pt x="4252" y="6994"/>
                      <a:pt x="4273" y="7124"/>
                    </a:cubicBezTo>
                    <a:cubicBezTo>
                      <a:pt x="4324" y="7532"/>
                      <a:pt x="4412" y="7933"/>
                      <a:pt x="4470" y="8341"/>
                    </a:cubicBezTo>
                    <a:cubicBezTo>
                      <a:pt x="4483" y="8467"/>
                      <a:pt x="4497" y="8597"/>
                      <a:pt x="4504" y="8722"/>
                    </a:cubicBezTo>
                    <a:cubicBezTo>
                      <a:pt x="4514" y="8859"/>
                      <a:pt x="4518" y="8998"/>
                      <a:pt x="4524" y="9134"/>
                    </a:cubicBezTo>
                    <a:cubicBezTo>
                      <a:pt x="4538" y="9440"/>
                      <a:pt x="4572" y="9749"/>
                      <a:pt x="4606" y="10056"/>
                    </a:cubicBezTo>
                    <a:cubicBezTo>
                      <a:pt x="4613" y="10124"/>
                      <a:pt x="4630" y="10181"/>
                      <a:pt x="4681" y="10233"/>
                    </a:cubicBezTo>
                    <a:cubicBezTo>
                      <a:pt x="4725" y="10280"/>
                      <a:pt x="4790" y="10308"/>
                      <a:pt x="4858" y="10308"/>
                    </a:cubicBezTo>
                    <a:cubicBezTo>
                      <a:pt x="4926" y="10308"/>
                      <a:pt x="4990" y="10280"/>
                      <a:pt x="5034" y="10233"/>
                    </a:cubicBezTo>
                    <a:cubicBezTo>
                      <a:pt x="5079" y="10192"/>
                      <a:pt x="5116" y="10117"/>
                      <a:pt x="5110" y="10056"/>
                    </a:cubicBezTo>
                    <a:cubicBezTo>
                      <a:pt x="5086" y="9814"/>
                      <a:pt x="5059" y="9573"/>
                      <a:pt x="5042" y="9331"/>
                    </a:cubicBezTo>
                    <a:cubicBezTo>
                      <a:pt x="5028" y="9117"/>
                      <a:pt x="5031" y="8906"/>
                      <a:pt x="5028" y="8691"/>
                    </a:cubicBezTo>
                    <a:cubicBezTo>
                      <a:pt x="5025" y="8484"/>
                      <a:pt x="5011" y="8273"/>
                      <a:pt x="4990" y="8066"/>
                    </a:cubicBezTo>
                    <a:cubicBezTo>
                      <a:pt x="4981" y="7964"/>
                      <a:pt x="4967" y="7865"/>
                      <a:pt x="4953" y="7766"/>
                    </a:cubicBezTo>
                    <a:cubicBezTo>
                      <a:pt x="4941" y="7654"/>
                      <a:pt x="4926" y="7545"/>
                      <a:pt x="4911" y="7433"/>
                    </a:cubicBezTo>
                    <a:lnTo>
                      <a:pt x="4911" y="7433"/>
                    </a:lnTo>
                    <a:cubicBezTo>
                      <a:pt x="4900" y="7338"/>
                      <a:pt x="4890" y="7243"/>
                      <a:pt x="4882" y="7148"/>
                    </a:cubicBezTo>
                    <a:cubicBezTo>
                      <a:pt x="4875" y="7035"/>
                      <a:pt x="4858" y="6926"/>
                      <a:pt x="4847" y="6818"/>
                    </a:cubicBezTo>
                    <a:cubicBezTo>
                      <a:pt x="4821" y="6562"/>
                      <a:pt x="4800" y="6303"/>
                      <a:pt x="4759" y="6049"/>
                    </a:cubicBezTo>
                    <a:cubicBezTo>
                      <a:pt x="4749" y="5994"/>
                      <a:pt x="4739" y="5936"/>
                      <a:pt x="4725" y="5882"/>
                    </a:cubicBezTo>
                    <a:cubicBezTo>
                      <a:pt x="4708" y="5831"/>
                      <a:pt x="4681" y="5780"/>
                      <a:pt x="4661" y="5732"/>
                    </a:cubicBezTo>
                    <a:cubicBezTo>
                      <a:pt x="4634" y="5671"/>
                      <a:pt x="4589" y="5623"/>
                      <a:pt x="4549" y="5569"/>
                    </a:cubicBezTo>
                    <a:cubicBezTo>
                      <a:pt x="4532" y="5552"/>
                      <a:pt x="4514" y="5538"/>
                      <a:pt x="4494" y="5525"/>
                    </a:cubicBezTo>
                    <a:cubicBezTo>
                      <a:pt x="4467" y="5501"/>
                      <a:pt x="4436" y="5477"/>
                      <a:pt x="4406" y="5457"/>
                    </a:cubicBezTo>
                    <a:cubicBezTo>
                      <a:pt x="4368" y="5430"/>
                      <a:pt x="4331" y="5409"/>
                      <a:pt x="4287" y="5392"/>
                    </a:cubicBezTo>
                    <a:cubicBezTo>
                      <a:pt x="4198" y="5355"/>
                      <a:pt x="4116" y="5324"/>
                      <a:pt x="4025" y="5303"/>
                    </a:cubicBezTo>
                    <a:cubicBezTo>
                      <a:pt x="3885" y="5267"/>
                      <a:pt x="3739" y="5253"/>
                      <a:pt x="3593" y="5239"/>
                    </a:cubicBezTo>
                    <a:cubicBezTo>
                      <a:pt x="3491" y="5226"/>
                      <a:pt x="3392" y="5215"/>
                      <a:pt x="3290" y="5205"/>
                    </a:cubicBezTo>
                    <a:cubicBezTo>
                      <a:pt x="2998" y="5157"/>
                      <a:pt x="2712" y="5076"/>
                      <a:pt x="2436" y="4967"/>
                    </a:cubicBezTo>
                    <a:cubicBezTo>
                      <a:pt x="2357" y="4929"/>
                      <a:pt x="2279" y="4892"/>
                      <a:pt x="2205" y="4851"/>
                    </a:cubicBezTo>
                    <a:cubicBezTo>
                      <a:pt x="2133" y="4810"/>
                      <a:pt x="2065" y="4763"/>
                      <a:pt x="2001" y="4715"/>
                    </a:cubicBezTo>
                    <a:cubicBezTo>
                      <a:pt x="1919" y="4650"/>
                      <a:pt x="1841" y="4586"/>
                      <a:pt x="1766" y="4518"/>
                    </a:cubicBezTo>
                    <a:cubicBezTo>
                      <a:pt x="1718" y="4474"/>
                      <a:pt x="1671" y="4430"/>
                      <a:pt x="1623" y="4385"/>
                    </a:cubicBezTo>
                    <a:cubicBezTo>
                      <a:pt x="1582" y="4348"/>
                      <a:pt x="1548" y="4303"/>
                      <a:pt x="1514" y="4262"/>
                    </a:cubicBezTo>
                    <a:cubicBezTo>
                      <a:pt x="1467" y="4198"/>
                      <a:pt x="1422" y="4130"/>
                      <a:pt x="1381" y="4062"/>
                    </a:cubicBezTo>
                    <a:cubicBezTo>
                      <a:pt x="1354" y="4008"/>
                      <a:pt x="1327" y="3953"/>
                      <a:pt x="1303" y="3899"/>
                    </a:cubicBezTo>
                    <a:cubicBezTo>
                      <a:pt x="1252" y="3793"/>
                      <a:pt x="1205" y="3684"/>
                      <a:pt x="1157" y="3576"/>
                    </a:cubicBezTo>
                    <a:cubicBezTo>
                      <a:pt x="1062" y="3328"/>
                      <a:pt x="970" y="3075"/>
                      <a:pt x="905" y="2817"/>
                    </a:cubicBezTo>
                    <a:cubicBezTo>
                      <a:pt x="875" y="2695"/>
                      <a:pt x="854" y="2568"/>
                      <a:pt x="830" y="2443"/>
                    </a:cubicBezTo>
                    <a:cubicBezTo>
                      <a:pt x="810" y="2323"/>
                      <a:pt x="793" y="2201"/>
                      <a:pt x="773" y="2083"/>
                    </a:cubicBezTo>
                    <a:cubicBezTo>
                      <a:pt x="742" y="1797"/>
                      <a:pt x="721" y="1514"/>
                      <a:pt x="707" y="1225"/>
                    </a:cubicBezTo>
                    <a:cubicBezTo>
                      <a:pt x="704" y="1072"/>
                      <a:pt x="698" y="919"/>
                      <a:pt x="694" y="766"/>
                    </a:cubicBezTo>
                    <a:cubicBezTo>
                      <a:pt x="694" y="698"/>
                      <a:pt x="691" y="626"/>
                      <a:pt x="691" y="558"/>
                    </a:cubicBezTo>
                    <a:cubicBezTo>
                      <a:pt x="684" y="446"/>
                      <a:pt x="663" y="337"/>
                      <a:pt x="646" y="229"/>
                    </a:cubicBezTo>
                    <a:cubicBezTo>
                      <a:pt x="633" y="174"/>
                      <a:pt x="605" y="130"/>
                      <a:pt x="565" y="92"/>
                    </a:cubicBezTo>
                    <a:cubicBezTo>
                      <a:pt x="511" y="34"/>
                      <a:pt x="429" y="1"/>
                      <a:pt x="34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5"/>
              <p:cNvSpPr/>
              <p:nvPr/>
            </p:nvSpPr>
            <p:spPr>
              <a:xfrm>
                <a:off x="1639100" y="2612750"/>
                <a:ext cx="79625" cy="272850"/>
              </a:xfrm>
              <a:custGeom>
                <a:rect b="b" l="l" r="r" t="t"/>
                <a:pathLst>
                  <a:path extrusionOk="0" h="10914" w="3185">
                    <a:moveTo>
                      <a:pt x="2307" y="5243"/>
                    </a:moveTo>
                    <a:lnTo>
                      <a:pt x="2307" y="5243"/>
                    </a:lnTo>
                    <a:cubicBezTo>
                      <a:pt x="2305" y="5245"/>
                      <a:pt x="2303" y="5247"/>
                      <a:pt x="2301" y="5250"/>
                    </a:cubicBezTo>
                    <a:lnTo>
                      <a:pt x="2301" y="5250"/>
                    </a:lnTo>
                    <a:cubicBezTo>
                      <a:pt x="2303" y="5247"/>
                      <a:pt x="2305" y="5245"/>
                      <a:pt x="2307" y="5243"/>
                    </a:cubicBezTo>
                    <a:close/>
                    <a:moveTo>
                      <a:pt x="711" y="6290"/>
                    </a:moveTo>
                    <a:cubicBezTo>
                      <a:pt x="704" y="6301"/>
                      <a:pt x="697" y="6307"/>
                      <a:pt x="691" y="6314"/>
                    </a:cubicBezTo>
                    <a:cubicBezTo>
                      <a:pt x="697" y="6307"/>
                      <a:pt x="704" y="6297"/>
                      <a:pt x="711" y="6290"/>
                    </a:cubicBezTo>
                    <a:close/>
                    <a:moveTo>
                      <a:pt x="2796" y="0"/>
                    </a:moveTo>
                    <a:cubicBezTo>
                      <a:pt x="2698" y="0"/>
                      <a:pt x="2605" y="38"/>
                      <a:pt x="2538" y="106"/>
                    </a:cubicBezTo>
                    <a:cubicBezTo>
                      <a:pt x="2493" y="150"/>
                      <a:pt x="2462" y="205"/>
                      <a:pt x="2446" y="266"/>
                    </a:cubicBezTo>
                    <a:cubicBezTo>
                      <a:pt x="2429" y="330"/>
                      <a:pt x="2429" y="392"/>
                      <a:pt x="2446" y="456"/>
                    </a:cubicBezTo>
                    <a:cubicBezTo>
                      <a:pt x="2446" y="463"/>
                      <a:pt x="2449" y="470"/>
                      <a:pt x="2449" y="476"/>
                    </a:cubicBezTo>
                    <a:cubicBezTo>
                      <a:pt x="2487" y="820"/>
                      <a:pt x="2473" y="1167"/>
                      <a:pt x="2462" y="1511"/>
                    </a:cubicBezTo>
                    <a:cubicBezTo>
                      <a:pt x="2456" y="1885"/>
                      <a:pt x="2442" y="2255"/>
                      <a:pt x="2405" y="2627"/>
                    </a:cubicBezTo>
                    <a:cubicBezTo>
                      <a:pt x="2360" y="2940"/>
                      <a:pt x="2299" y="3246"/>
                      <a:pt x="2231" y="3552"/>
                    </a:cubicBezTo>
                    <a:cubicBezTo>
                      <a:pt x="2194" y="3718"/>
                      <a:pt x="2143" y="3878"/>
                      <a:pt x="2089" y="4042"/>
                    </a:cubicBezTo>
                    <a:cubicBezTo>
                      <a:pt x="2041" y="4188"/>
                      <a:pt x="1993" y="4334"/>
                      <a:pt x="1936" y="4474"/>
                    </a:cubicBezTo>
                    <a:cubicBezTo>
                      <a:pt x="1861" y="4640"/>
                      <a:pt x="1759" y="4790"/>
                      <a:pt x="1653" y="4936"/>
                    </a:cubicBezTo>
                    <a:cubicBezTo>
                      <a:pt x="1528" y="5083"/>
                      <a:pt x="1381" y="5208"/>
                      <a:pt x="1231" y="5331"/>
                    </a:cubicBezTo>
                    <a:cubicBezTo>
                      <a:pt x="1156" y="5385"/>
                      <a:pt x="1079" y="5439"/>
                      <a:pt x="997" y="5488"/>
                    </a:cubicBezTo>
                    <a:cubicBezTo>
                      <a:pt x="915" y="5538"/>
                      <a:pt x="826" y="5579"/>
                      <a:pt x="738" y="5617"/>
                    </a:cubicBezTo>
                    <a:cubicBezTo>
                      <a:pt x="595" y="5675"/>
                      <a:pt x="452" y="5719"/>
                      <a:pt x="316" y="5790"/>
                    </a:cubicBezTo>
                    <a:cubicBezTo>
                      <a:pt x="217" y="5844"/>
                      <a:pt x="153" y="5923"/>
                      <a:pt x="88" y="6011"/>
                    </a:cubicBezTo>
                    <a:cubicBezTo>
                      <a:pt x="82" y="6025"/>
                      <a:pt x="79" y="6035"/>
                      <a:pt x="71" y="6048"/>
                    </a:cubicBezTo>
                    <a:cubicBezTo>
                      <a:pt x="51" y="6086"/>
                      <a:pt x="34" y="6127"/>
                      <a:pt x="27" y="6171"/>
                    </a:cubicBezTo>
                    <a:cubicBezTo>
                      <a:pt x="10" y="6235"/>
                      <a:pt x="7" y="6307"/>
                      <a:pt x="3" y="6375"/>
                    </a:cubicBezTo>
                    <a:cubicBezTo>
                      <a:pt x="0" y="6453"/>
                      <a:pt x="7" y="6532"/>
                      <a:pt x="7" y="6613"/>
                    </a:cubicBezTo>
                    <a:cubicBezTo>
                      <a:pt x="13" y="6940"/>
                      <a:pt x="13" y="7270"/>
                      <a:pt x="10" y="7600"/>
                    </a:cubicBezTo>
                    <a:cubicBezTo>
                      <a:pt x="7" y="7937"/>
                      <a:pt x="0" y="8273"/>
                      <a:pt x="7" y="8610"/>
                    </a:cubicBezTo>
                    <a:cubicBezTo>
                      <a:pt x="13" y="8937"/>
                      <a:pt x="27" y="9263"/>
                      <a:pt x="44" y="9590"/>
                    </a:cubicBezTo>
                    <a:cubicBezTo>
                      <a:pt x="54" y="9760"/>
                      <a:pt x="71" y="9926"/>
                      <a:pt x="85" y="10097"/>
                    </a:cubicBezTo>
                    <a:cubicBezTo>
                      <a:pt x="102" y="10284"/>
                      <a:pt x="102" y="10471"/>
                      <a:pt x="105" y="10655"/>
                    </a:cubicBezTo>
                    <a:cubicBezTo>
                      <a:pt x="109" y="10797"/>
                      <a:pt x="221" y="10913"/>
                      <a:pt x="364" y="10913"/>
                    </a:cubicBezTo>
                    <a:cubicBezTo>
                      <a:pt x="503" y="10913"/>
                      <a:pt x="626" y="10797"/>
                      <a:pt x="622" y="10655"/>
                    </a:cubicBezTo>
                    <a:cubicBezTo>
                      <a:pt x="616" y="10477"/>
                      <a:pt x="616" y="10297"/>
                      <a:pt x="609" y="10117"/>
                    </a:cubicBezTo>
                    <a:cubicBezTo>
                      <a:pt x="602" y="9964"/>
                      <a:pt x="589" y="9811"/>
                      <a:pt x="585" y="9654"/>
                    </a:cubicBezTo>
                    <a:cubicBezTo>
                      <a:pt x="575" y="9325"/>
                      <a:pt x="572" y="8991"/>
                      <a:pt x="578" y="8661"/>
                    </a:cubicBezTo>
                    <a:cubicBezTo>
                      <a:pt x="589" y="8321"/>
                      <a:pt x="609" y="7981"/>
                      <a:pt x="630" y="7640"/>
                    </a:cubicBezTo>
                    <a:cubicBezTo>
                      <a:pt x="646" y="7321"/>
                      <a:pt x="660" y="6998"/>
                      <a:pt x="670" y="6678"/>
                    </a:cubicBezTo>
                    <a:cubicBezTo>
                      <a:pt x="674" y="6566"/>
                      <a:pt x="677" y="6453"/>
                      <a:pt x="684" y="6345"/>
                    </a:cubicBezTo>
                    <a:cubicBezTo>
                      <a:pt x="684" y="6342"/>
                      <a:pt x="684" y="6337"/>
                      <a:pt x="687" y="6334"/>
                    </a:cubicBezTo>
                    <a:cubicBezTo>
                      <a:pt x="803" y="6260"/>
                      <a:pt x="932" y="6212"/>
                      <a:pt x="1058" y="6154"/>
                    </a:cubicBezTo>
                    <a:cubicBezTo>
                      <a:pt x="1214" y="6086"/>
                      <a:pt x="1371" y="6011"/>
                      <a:pt x="1520" y="5926"/>
                    </a:cubicBezTo>
                    <a:cubicBezTo>
                      <a:pt x="1677" y="5838"/>
                      <a:pt x="1823" y="5732"/>
                      <a:pt x="1963" y="5617"/>
                    </a:cubicBezTo>
                    <a:cubicBezTo>
                      <a:pt x="2021" y="5569"/>
                      <a:pt x="2079" y="5518"/>
                      <a:pt x="2129" y="5464"/>
                    </a:cubicBezTo>
                    <a:cubicBezTo>
                      <a:pt x="2174" y="5416"/>
                      <a:pt x="2216" y="5364"/>
                      <a:pt x="2255" y="5312"/>
                    </a:cubicBezTo>
                    <a:lnTo>
                      <a:pt x="2255" y="5312"/>
                    </a:lnTo>
                    <a:cubicBezTo>
                      <a:pt x="2254" y="5313"/>
                      <a:pt x="2253" y="5315"/>
                      <a:pt x="2252" y="5317"/>
                    </a:cubicBezTo>
                    <a:cubicBezTo>
                      <a:pt x="2344" y="5194"/>
                      <a:pt x="2436" y="5076"/>
                      <a:pt x="2511" y="4943"/>
                    </a:cubicBezTo>
                    <a:cubicBezTo>
                      <a:pt x="2599" y="4794"/>
                      <a:pt x="2663" y="4623"/>
                      <a:pt x="2721" y="4460"/>
                    </a:cubicBezTo>
                    <a:cubicBezTo>
                      <a:pt x="2779" y="4307"/>
                      <a:pt x="2834" y="4154"/>
                      <a:pt x="2881" y="3998"/>
                    </a:cubicBezTo>
                    <a:cubicBezTo>
                      <a:pt x="2925" y="3844"/>
                      <a:pt x="2963" y="3688"/>
                      <a:pt x="2993" y="3535"/>
                    </a:cubicBezTo>
                    <a:cubicBezTo>
                      <a:pt x="3062" y="3191"/>
                      <a:pt x="3112" y="2844"/>
                      <a:pt x="3147" y="2497"/>
                    </a:cubicBezTo>
                    <a:cubicBezTo>
                      <a:pt x="3177" y="2181"/>
                      <a:pt x="3177" y="1858"/>
                      <a:pt x="3181" y="1538"/>
                    </a:cubicBezTo>
                    <a:cubicBezTo>
                      <a:pt x="3184" y="1337"/>
                      <a:pt x="3184" y="1133"/>
                      <a:pt x="3184" y="929"/>
                    </a:cubicBezTo>
                    <a:cubicBezTo>
                      <a:pt x="3184" y="739"/>
                      <a:pt x="3181" y="548"/>
                      <a:pt x="3156" y="361"/>
                    </a:cubicBezTo>
                    <a:cubicBezTo>
                      <a:pt x="3153" y="330"/>
                      <a:pt x="3147" y="296"/>
                      <a:pt x="3143" y="266"/>
                    </a:cubicBezTo>
                    <a:cubicBezTo>
                      <a:pt x="3126" y="205"/>
                      <a:pt x="3095" y="150"/>
                      <a:pt x="3051" y="106"/>
                    </a:cubicBezTo>
                    <a:cubicBezTo>
                      <a:pt x="2983" y="38"/>
                      <a:pt x="2891" y="0"/>
                      <a:pt x="27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5"/>
              <p:cNvSpPr/>
              <p:nvPr/>
            </p:nvSpPr>
            <p:spPr>
              <a:xfrm>
                <a:off x="1492900" y="2617075"/>
                <a:ext cx="214325" cy="69025"/>
              </a:xfrm>
              <a:custGeom>
                <a:rect b="b" l="l" r="r" t="t"/>
                <a:pathLst>
                  <a:path extrusionOk="0" h="2761" w="8573">
                    <a:moveTo>
                      <a:pt x="3317" y="1"/>
                    </a:moveTo>
                    <a:cubicBezTo>
                      <a:pt x="3300" y="1"/>
                      <a:pt x="3286" y="1"/>
                      <a:pt x="3277" y="5"/>
                    </a:cubicBezTo>
                    <a:cubicBezTo>
                      <a:pt x="3245" y="8"/>
                      <a:pt x="3219" y="11"/>
                      <a:pt x="3192" y="14"/>
                    </a:cubicBezTo>
                    <a:cubicBezTo>
                      <a:pt x="3151" y="28"/>
                      <a:pt x="3116" y="45"/>
                      <a:pt x="3079" y="62"/>
                    </a:cubicBezTo>
                    <a:cubicBezTo>
                      <a:pt x="3024" y="90"/>
                      <a:pt x="2974" y="154"/>
                      <a:pt x="2943" y="201"/>
                    </a:cubicBezTo>
                    <a:cubicBezTo>
                      <a:pt x="2922" y="232"/>
                      <a:pt x="2902" y="266"/>
                      <a:pt x="2889" y="300"/>
                    </a:cubicBezTo>
                    <a:cubicBezTo>
                      <a:pt x="2800" y="481"/>
                      <a:pt x="2766" y="674"/>
                      <a:pt x="2759" y="875"/>
                    </a:cubicBezTo>
                    <a:cubicBezTo>
                      <a:pt x="2759" y="964"/>
                      <a:pt x="2759" y="1052"/>
                      <a:pt x="2770" y="1140"/>
                    </a:cubicBezTo>
                    <a:cubicBezTo>
                      <a:pt x="2776" y="1209"/>
                      <a:pt x="2787" y="1266"/>
                      <a:pt x="2807" y="1327"/>
                    </a:cubicBezTo>
                    <a:cubicBezTo>
                      <a:pt x="2824" y="1385"/>
                      <a:pt x="2851" y="1450"/>
                      <a:pt x="2875" y="1501"/>
                    </a:cubicBezTo>
                    <a:cubicBezTo>
                      <a:pt x="2881" y="1511"/>
                      <a:pt x="2885" y="1522"/>
                      <a:pt x="2892" y="1531"/>
                    </a:cubicBezTo>
                    <a:cubicBezTo>
                      <a:pt x="2667" y="1699"/>
                      <a:pt x="2436" y="1855"/>
                      <a:pt x="2184" y="1974"/>
                    </a:cubicBezTo>
                    <a:cubicBezTo>
                      <a:pt x="2143" y="1988"/>
                      <a:pt x="2106" y="1997"/>
                      <a:pt x="2062" y="2008"/>
                    </a:cubicBezTo>
                    <a:cubicBezTo>
                      <a:pt x="2022" y="2011"/>
                      <a:pt x="1983" y="2013"/>
                      <a:pt x="1943" y="2013"/>
                    </a:cubicBezTo>
                    <a:cubicBezTo>
                      <a:pt x="1869" y="2013"/>
                      <a:pt x="1794" y="2008"/>
                      <a:pt x="1718" y="2001"/>
                    </a:cubicBezTo>
                    <a:cubicBezTo>
                      <a:pt x="1477" y="1960"/>
                      <a:pt x="1236" y="1909"/>
                      <a:pt x="1004" y="1824"/>
                    </a:cubicBezTo>
                    <a:cubicBezTo>
                      <a:pt x="960" y="1804"/>
                      <a:pt x="915" y="1780"/>
                      <a:pt x="875" y="1753"/>
                    </a:cubicBezTo>
                    <a:cubicBezTo>
                      <a:pt x="875" y="1749"/>
                      <a:pt x="871" y="1749"/>
                      <a:pt x="871" y="1746"/>
                    </a:cubicBezTo>
                    <a:cubicBezTo>
                      <a:pt x="790" y="1637"/>
                      <a:pt x="715" y="1522"/>
                      <a:pt x="640" y="1406"/>
                    </a:cubicBezTo>
                    <a:cubicBezTo>
                      <a:pt x="595" y="1338"/>
                      <a:pt x="534" y="1283"/>
                      <a:pt x="453" y="1263"/>
                    </a:cubicBezTo>
                    <a:cubicBezTo>
                      <a:pt x="424" y="1255"/>
                      <a:pt x="395" y="1250"/>
                      <a:pt x="365" y="1250"/>
                    </a:cubicBezTo>
                    <a:cubicBezTo>
                      <a:pt x="310" y="1250"/>
                      <a:pt x="255" y="1265"/>
                      <a:pt x="208" y="1294"/>
                    </a:cubicBezTo>
                    <a:cubicBezTo>
                      <a:pt x="65" y="1379"/>
                      <a:pt x="0" y="1583"/>
                      <a:pt x="96" y="1726"/>
                    </a:cubicBezTo>
                    <a:cubicBezTo>
                      <a:pt x="140" y="1801"/>
                      <a:pt x="187" y="1872"/>
                      <a:pt x="235" y="1944"/>
                    </a:cubicBezTo>
                    <a:cubicBezTo>
                      <a:pt x="259" y="1977"/>
                      <a:pt x="286" y="2011"/>
                      <a:pt x="310" y="2049"/>
                    </a:cubicBezTo>
                    <a:cubicBezTo>
                      <a:pt x="324" y="2069"/>
                      <a:pt x="341" y="2090"/>
                      <a:pt x="355" y="2110"/>
                    </a:cubicBezTo>
                    <a:cubicBezTo>
                      <a:pt x="405" y="2181"/>
                      <a:pt x="457" y="2229"/>
                      <a:pt x="528" y="2280"/>
                    </a:cubicBezTo>
                    <a:cubicBezTo>
                      <a:pt x="688" y="2396"/>
                      <a:pt x="885" y="2460"/>
                      <a:pt x="1075" y="2515"/>
                    </a:cubicBezTo>
                    <a:cubicBezTo>
                      <a:pt x="1191" y="2549"/>
                      <a:pt x="1310" y="2569"/>
                      <a:pt x="1429" y="2597"/>
                    </a:cubicBezTo>
                    <a:cubicBezTo>
                      <a:pt x="1514" y="2613"/>
                      <a:pt x="1603" y="2627"/>
                      <a:pt x="1688" y="2633"/>
                    </a:cubicBezTo>
                    <a:cubicBezTo>
                      <a:pt x="1759" y="2643"/>
                      <a:pt x="1831" y="2655"/>
                      <a:pt x="1903" y="2655"/>
                    </a:cubicBezTo>
                    <a:cubicBezTo>
                      <a:pt x="1913" y="2655"/>
                      <a:pt x="1923" y="2654"/>
                      <a:pt x="1933" y="2654"/>
                    </a:cubicBezTo>
                    <a:cubicBezTo>
                      <a:pt x="1980" y="2654"/>
                      <a:pt x="2024" y="2651"/>
                      <a:pt x="2069" y="2647"/>
                    </a:cubicBezTo>
                    <a:cubicBezTo>
                      <a:pt x="2181" y="2641"/>
                      <a:pt x="2283" y="2620"/>
                      <a:pt x="2388" y="2580"/>
                    </a:cubicBezTo>
                    <a:cubicBezTo>
                      <a:pt x="2538" y="2522"/>
                      <a:pt x="2677" y="2443"/>
                      <a:pt x="2817" y="2362"/>
                    </a:cubicBezTo>
                    <a:cubicBezTo>
                      <a:pt x="2943" y="2291"/>
                      <a:pt x="3062" y="2209"/>
                      <a:pt x="3181" y="2123"/>
                    </a:cubicBezTo>
                    <a:cubicBezTo>
                      <a:pt x="3208" y="2103"/>
                      <a:pt x="3236" y="2082"/>
                      <a:pt x="3263" y="2062"/>
                    </a:cubicBezTo>
                    <a:cubicBezTo>
                      <a:pt x="3334" y="2144"/>
                      <a:pt x="3416" y="2219"/>
                      <a:pt x="3498" y="2287"/>
                    </a:cubicBezTo>
                    <a:cubicBezTo>
                      <a:pt x="3586" y="2355"/>
                      <a:pt x="3671" y="2423"/>
                      <a:pt x="3763" y="2487"/>
                    </a:cubicBezTo>
                    <a:cubicBezTo>
                      <a:pt x="3902" y="2586"/>
                      <a:pt x="4073" y="2638"/>
                      <a:pt x="4236" y="2678"/>
                    </a:cubicBezTo>
                    <a:cubicBezTo>
                      <a:pt x="4310" y="2695"/>
                      <a:pt x="4388" y="2712"/>
                      <a:pt x="4464" y="2729"/>
                    </a:cubicBezTo>
                    <a:cubicBezTo>
                      <a:pt x="4552" y="2746"/>
                      <a:pt x="4641" y="2760"/>
                      <a:pt x="4729" y="2760"/>
                    </a:cubicBezTo>
                    <a:cubicBezTo>
                      <a:pt x="4736" y="2760"/>
                      <a:pt x="4742" y="2760"/>
                      <a:pt x="4749" y="2760"/>
                    </a:cubicBezTo>
                    <a:cubicBezTo>
                      <a:pt x="4865" y="2760"/>
                      <a:pt x="4987" y="2734"/>
                      <a:pt x="5103" y="2715"/>
                    </a:cubicBezTo>
                    <a:cubicBezTo>
                      <a:pt x="5246" y="2691"/>
                      <a:pt x="5396" y="2661"/>
                      <a:pt x="5528" y="2603"/>
                    </a:cubicBezTo>
                    <a:cubicBezTo>
                      <a:pt x="5596" y="2576"/>
                      <a:pt x="5661" y="2549"/>
                      <a:pt x="5726" y="2515"/>
                    </a:cubicBezTo>
                    <a:cubicBezTo>
                      <a:pt x="5811" y="2470"/>
                      <a:pt x="5892" y="2396"/>
                      <a:pt x="5963" y="2331"/>
                    </a:cubicBezTo>
                    <a:cubicBezTo>
                      <a:pt x="6035" y="2266"/>
                      <a:pt x="6096" y="2195"/>
                      <a:pt x="6158" y="2127"/>
                    </a:cubicBezTo>
                    <a:cubicBezTo>
                      <a:pt x="6164" y="2120"/>
                      <a:pt x="6167" y="2113"/>
                      <a:pt x="6171" y="2110"/>
                    </a:cubicBezTo>
                    <a:cubicBezTo>
                      <a:pt x="6274" y="2171"/>
                      <a:pt x="6385" y="2215"/>
                      <a:pt x="6498" y="2253"/>
                    </a:cubicBezTo>
                    <a:cubicBezTo>
                      <a:pt x="6657" y="2304"/>
                      <a:pt x="6834" y="2324"/>
                      <a:pt x="7001" y="2338"/>
                    </a:cubicBezTo>
                    <a:cubicBezTo>
                      <a:pt x="7025" y="2340"/>
                      <a:pt x="7050" y="2341"/>
                      <a:pt x="7074" y="2341"/>
                    </a:cubicBezTo>
                    <a:cubicBezTo>
                      <a:pt x="7119" y="2341"/>
                      <a:pt x="7165" y="2338"/>
                      <a:pt x="7208" y="2331"/>
                    </a:cubicBezTo>
                    <a:cubicBezTo>
                      <a:pt x="7304" y="2321"/>
                      <a:pt x="7399" y="2307"/>
                      <a:pt x="7491" y="2283"/>
                    </a:cubicBezTo>
                    <a:cubicBezTo>
                      <a:pt x="7621" y="2253"/>
                      <a:pt x="7750" y="2215"/>
                      <a:pt x="7872" y="2171"/>
                    </a:cubicBezTo>
                    <a:cubicBezTo>
                      <a:pt x="7947" y="2144"/>
                      <a:pt x="8018" y="2113"/>
                      <a:pt x="8086" y="2073"/>
                    </a:cubicBezTo>
                    <a:cubicBezTo>
                      <a:pt x="8147" y="2038"/>
                      <a:pt x="8205" y="1994"/>
                      <a:pt x="8263" y="1953"/>
                    </a:cubicBezTo>
                    <a:cubicBezTo>
                      <a:pt x="8399" y="1858"/>
                      <a:pt x="8573" y="1735"/>
                      <a:pt x="8563" y="1548"/>
                    </a:cubicBezTo>
                    <a:cubicBezTo>
                      <a:pt x="8559" y="1484"/>
                      <a:pt x="8539" y="1426"/>
                      <a:pt x="8494" y="1382"/>
                    </a:cubicBezTo>
                    <a:cubicBezTo>
                      <a:pt x="8464" y="1352"/>
                      <a:pt x="8430" y="1331"/>
                      <a:pt x="8389" y="1321"/>
                    </a:cubicBezTo>
                    <a:cubicBezTo>
                      <a:pt x="8368" y="1316"/>
                      <a:pt x="8347" y="1313"/>
                      <a:pt x="8326" y="1313"/>
                    </a:cubicBezTo>
                    <a:cubicBezTo>
                      <a:pt x="8305" y="1313"/>
                      <a:pt x="8284" y="1316"/>
                      <a:pt x="8263" y="1321"/>
                    </a:cubicBezTo>
                    <a:cubicBezTo>
                      <a:pt x="8185" y="1331"/>
                      <a:pt x="8127" y="1379"/>
                      <a:pt x="8070" y="1426"/>
                    </a:cubicBezTo>
                    <a:cubicBezTo>
                      <a:pt x="7984" y="1487"/>
                      <a:pt x="7896" y="1542"/>
                      <a:pt x="7800" y="1589"/>
                    </a:cubicBezTo>
                    <a:cubicBezTo>
                      <a:pt x="7634" y="1651"/>
                      <a:pt x="7461" y="1688"/>
                      <a:pt x="7287" y="1715"/>
                    </a:cubicBezTo>
                    <a:cubicBezTo>
                      <a:pt x="7232" y="1720"/>
                      <a:pt x="7179" y="1723"/>
                      <a:pt x="7125" y="1723"/>
                    </a:cubicBezTo>
                    <a:cubicBezTo>
                      <a:pt x="7072" y="1723"/>
                      <a:pt x="7018" y="1720"/>
                      <a:pt x="6963" y="1715"/>
                    </a:cubicBezTo>
                    <a:cubicBezTo>
                      <a:pt x="6821" y="1691"/>
                      <a:pt x="6678" y="1661"/>
                      <a:pt x="6539" y="1613"/>
                    </a:cubicBezTo>
                    <a:cubicBezTo>
                      <a:pt x="6522" y="1606"/>
                      <a:pt x="6508" y="1597"/>
                      <a:pt x="6494" y="1589"/>
                    </a:cubicBezTo>
                    <a:cubicBezTo>
                      <a:pt x="6498" y="1576"/>
                      <a:pt x="6505" y="1562"/>
                      <a:pt x="6511" y="1548"/>
                    </a:cubicBezTo>
                    <a:cubicBezTo>
                      <a:pt x="6542" y="1474"/>
                      <a:pt x="6559" y="1396"/>
                      <a:pt x="6572" y="1314"/>
                    </a:cubicBezTo>
                    <a:cubicBezTo>
                      <a:pt x="6586" y="1215"/>
                      <a:pt x="6593" y="1113"/>
                      <a:pt x="6583" y="1015"/>
                    </a:cubicBezTo>
                    <a:cubicBezTo>
                      <a:pt x="6569" y="906"/>
                      <a:pt x="6555" y="797"/>
                      <a:pt x="6514" y="695"/>
                    </a:cubicBezTo>
                    <a:cubicBezTo>
                      <a:pt x="6474" y="592"/>
                      <a:pt x="6423" y="504"/>
                      <a:pt x="6345" y="423"/>
                    </a:cubicBezTo>
                    <a:cubicBezTo>
                      <a:pt x="6276" y="355"/>
                      <a:pt x="6183" y="319"/>
                      <a:pt x="6090" y="319"/>
                    </a:cubicBezTo>
                    <a:cubicBezTo>
                      <a:pt x="6048" y="319"/>
                      <a:pt x="6006" y="326"/>
                      <a:pt x="5967" y="341"/>
                    </a:cubicBezTo>
                    <a:cubicBezTo>
                      <a:pt x="5855" y="382"/>
                      <a:pt x="5776" y="454"/>
                      <a:pt x="5715" y="556"/>
                    </a:cubicBezTo>
                    <a:cubicBezTo>
                      <a:pt x="5678" y="617"/>
                      <a:pt x="5654" y="691"/>
                      <a:pt x="5633" y="763"/>
                    </a:cubicBezTo>
                    <a:cubicBezTo>
                      <a:pt x="5610" y="834"/>
                      <a:pt x="5593" y="909"/>
                      <a:pt x="5586" y="984"/>
                    </a:cubicBezTo>
                    <a:cubicBezTo>
                      <a:pt x="5575" y="1099"/>
                      <a:pt x="5600" y="1212"/>
                      <a:pt x="5627" y="1324"/>
                    </a:cubicBezTo>
                    <a:cubicBezTo>
                      <a:pt x="5651" y="1419"/>
                      <a:pt x="5691" y="1511"/>
                      <a:pt x="5732" y="1597"/>
                    </a:cubicBezTo>
                    <a:cubicBezTo>
                      <a:pt x="5739" y="1613"/>
                      <a:pt x="5749" y="1630"/>
                      <a:pt x="5756" y="1647"/>
                    </a:cubicBezTo>
                    <a:cubicBezTo>
                      <a:pt x="5671" y="1743"/>
                      <a:pt x="5583" y="1831"/>
                      <a:pt x="5484" y="1913"/>
                    </a:cubicBezTo>
                    <a:cubicBezTo>
                      <a:pt x="5457" y="1933"/>
                      <a:pt x="5429" y="1950"/>
                      <a:pt x="5399" y="1964"/>
                    </a:cubicBezTo>
                    <a:cubicBezTo>
                      <a:pt x="5239" y="2021"/>
                      <a:pt x="5069" y="2049"/>
                      <a:pt x="4899" y="2076"/>
                    </a:cubicBezTo>
                    <a:cubicBezTo>
                      <a:pt x="4850" y="2081"/>
                      <a:pt x="4799" y="2084"/>
                      <a:pt x="4748" y="2084"/>
                    </a:cubicBezTo>
                    <a:cubicBezTo>
                      <a:pt x="4729" y="2084"/>
                      <a:pt x="4710" y="2084"/>
                      <a:pt x="4691" y="2082"/>
                    </a:cubicBezTo>
                    <a:cubicBezTo>
                      <a:pt x="4535" y="2052"/>
                      <a:pt x="4379" y="2015"/>
                      <a:pt x="4233" y="1960"/>
                    </a:cubicBezTo>
                    <a:cubicBezTo>
                      <a:pt x="4161" y="1926"/>
                      <a:pt x="4096" y="1882"/>
                      <a:pt x="4035" y="1834"/>
                    </a:cubicBezTo>
                    <a:cubicBezTo>
                      <a:pt x="3930" y="1746"/>
                      <a:pt x="3831" y="1658"/>
                      <a:pt x="3739" y="1559"/>
                    </a:cubicBezTo>
                    <a:cubicBezTo>
                      <a:pt x="3845" y="1382"/>
                      <a:pt x="3886" y="1178"/>
                      <a:pt x="3916" y="977"/>
                    </a:cubicBezTo>
                    <a:cubicBezTo>
                      <a:pt x="3943" y="810"/>
                      <a:pt x="3950" y="644"/>
                      <a:pt x="3895" y="481"/>
                    </a:cubicBezTo>
                    <a:cubicBezTo>
                      <a:pt x="3865" y="385"/>
                      <a:pt x="3810" y="294"/>
                      <a:pt x="3743" y="215"/>
                    </a:cubicBezTo>
                    <a:cubicBezTo>
                      <a:pt x="3654" y="120"/>
                      <a:pt x="3552" y="52"/>
                      <a:pt x="3426" y="14"/>
                    </a:cubicBezTo>
                    <a:cubicBezTo>
                      <a:pt x="3392" y="5"/>
                      <a:pt x="3355" y="1"/>
                      <a:pt x="331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5"/>
              <p:cNvSpPr/>
              <p:nvPr/>
            </p:nvSpPr>
            <p:spPr>
              <a:xfrm>
                <a:off x="1789850" y="2338650"/>
                <a:ext cx="57025" cy="66975"/>
              </a:xfrm>
              <a:custGeom>
                <a:rect b="b" l="l" r="r" t="t"/>
                <a:pathLst>
                  <a:path extrusionOk="0" h="2679" w="2281">
                    <a:moveTo>
                      <a:pt x="1723" y="1"/>
                    </a:moveTo>
                    <a:cubicBezTo>
                      <a:pt x="1675" y="1"/>
                      <a:pt x="1627" y="8"/>
                      <a:pt x="1580" y="21"/>
                    </a:cubicBezTo>
                    <a:cubicBezTo>
                      <a:pt x="1539" y="39"/>
                      <a:pt x="1494" y="55"/>
                      <a:pt x="1450" y="75"/>
                    </a:cubicBezTo>
                    <a:cubicBezTo>
                      <a:pt x="1372" y="123"/>
                      <a:pt x="1307" y="188"/>
                      <a:pt x="1257" y="266"/>
                    </a:cubicBezTo>
                    <a:cubicBezTo>
                      <a:pt x="1045" y="549"/>
                      <a:pt x="858" y="841"/>
                      <a:pt x="665" y="1133"/>
                    </a:cubicBezTo>
                    <a:cubicBezTo>
                      <a:pt x="576" y="1270"/>
                      <a:pt x="484" y="1399"/>
                      <a:pt x="389" y="1532"/>
                    </a:cubicBezTo>
                    <a:cubicBezTo>
                      <a:pt x="341" y="1596"/>
                      <a:pt x="294" y="1657"/>
                      <a:pt x="249" y="1722"/>
                    </a:cubicBezTo>
                    <a:cubicBezTo>
                      <a:pt x="199" y="1794"/>
                      <a:pt x="161" y="1871"/>
                      <a:pt x="117" y="1946"/>
                    </a:cubicBezTo>
                    <a:cubicBezTo>
                      <a:pt x="1" y="2130"/>
                      <a:pt x="42" y="2386"/>
                      <a:pt x="192" y="2538"/>
                    </a:cubicBezTo>
                    <a:cubicBezTo>
                      <a:pt x="288" y="2635"/>
                      <a:pt x="409" y="2679"/>
                      <a:pt x="532" y="2679"/>
                    </a:cubicBezTo>
                    <a:cubicBezTo>
                      <a:pt x="619" y="2679"/>
                      <a:pt x="706" y="2657"/>
                      <a:pt x="787" y="2617"/>
                    </a:cubicBezTo>
                    <a:cubicBezTo>
                      <a:pt x="892" y="2562"/>
                      <a:pt x="994" y="2501"/>
                      <a:pt x="1076" y="2413"/>
                    </a:cubicBezTo>
                    <a:cubicBezTo>
                      <a:pt x="1161" y="2317"/>
                      <a:pt x="1239" y="2218"/>
                      <a:pt x="1310" y="2113"/>
                    </a:cubicBezTo>
                    <a:cubicBezTo>
                      <a:pt x="1406" y="1977"/>
                      <a:pt x="1498" y="1835"/>
                      <a:pt x="1590" y="1692"/>
                    </a:cubicBezTo>
                    <a:cubicBezTo>
                      <a:pt x="1784" y="1392"/>
                      <a:pt x="1977" y="1096"/>
                      <a:pt x="2192" y="814"/>
                    </a:cubicBezTo>
                    <a:cubicBezTo>
                      <a:pt x="2274" y="705"/>
                      <a:pt x="2280" y="521"/>
                      <a:pt x="2246" y="395"/>
                    </a:cubicBezTo>
                    <a:cubicBezTo>
                      <a:pt x="2208" y="263"/>
                      <a:pt x="2117" y="144"/>
                      <a:pt x="1998" y="75"/>
                    </a:cubicBezTo>
                    <a:cubicBezTo>
                      <a:pt x="1913" y="25"/>
                      <a:pt x="1817" y="1"/>
                      <a:pt x="172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4" name="Google Shape;1454;p35"/>
            <p:cNvGrpSpPr/>
            <p:nvPr/>
          </p:nvGrpSpPr>
          <p:grpSpPr>
            <a:xfrm rot="-4769656">
              <a:off x="403540" y="1092516"/>
              <a:ext cx="617580" cy="536734"/>
              <a:chOff x="2468550" y="1600375"/>
              <a:chExt cx="2221020" cy="1930274"/>
            </a:xfrm>
          </p:grpSpPr>
          <p:sp>
            <p:nvSpPr>
              <p:cNvPr id="1455" name="Google Shape;1455;p35"/>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35"/>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35"/>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35"/>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8"/>
          <p:cNvSpPr txBox="1"/>
          <p:nvPr>
            <p:ph idx="1" type="body"/>
          </p:nvPr>
        </p:nvSpPr>
        <p:spPr>
          <a:xfrm>
            <a:off x="920850" y="1697050"/>
            <a:ext cx="7301400" cy="27072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Clr>
                <a:schemeClr val="dk1"/>
              </a:buClr>
              <a:buSzPts val="1200"/>
              <a:buFont typeface="Oxygen"/>
              <a:buChar char="●"/>
            </a:pPr>
            <a:r>
              <a:rPr lang="en"/>
              <a:t>This template contains an assortment of complementary infographic resources for the </a:t>
            </a:r>
            <a:r>
              <a:rPr b="1" lang="en">
                <a:uFill>
                  <a:noFill/>
                </a:uFill>
                <a:latin typeface="Signika"/>
                <a:ea typeface="Signika"/>
                <a:cs typeface="Signika"/>
                <a:sym typeface="Signika"/>
                <a:hlinkClick r:id="rId3"/>
              </a:rPr>
              <a:t>Word Work </a:t>
            </a:r>
            <a:r>
              <a:rPr b="1" lang="en">
                <a:uFill>
                  <a:noFill/>
                </a:uFill>
                <a:latin typeface="Signika"/>
                <a:ea typeface="Signika"/>
                <a:cs typeface="Signika"/>
                <a:sym typeface="Signika"/>
                <a:hlinkClick r:id="rId4"/>
              </a:rPr>
              <a:t>Activities</a:t>
            </a:r>
            <a:r>
              <a:rPr lang="en"/>
              <a:t> presentation.</a:t>
            </a:r>
            <a:endParaRPr/>
          </a:p>
          <a:p>
            <a:pPr indent="-304800" lvl="0" marL="457200" rtl="0" algn="l">
              <a:spcBef>
                <a:spcPts val="0"/>
              </a:spcBef>
              <a:spcAft>
                <a:spcPts val="0"/>
              </a:spcAft>
              <a:buClr>
                <a:schemeClr val="dk1"/>
              </a:buClr>
              <a:buSzPts val="1200"/>
              <a:buFont typeface="Oxygen"/>
              <a:buChar char="●"/>
            </a:pPr>
            <a:r>
              <a:rPr lang="en"/>
              <a:t>These infographics are adapted to the style of the aforementioned presentation, so you can insert them easily and have them completely integrated at once. You just need to do the following:</a:t>
            </a:r>
            <a:endParaRPr/>
          </a:p>
          <a:p>
            <a:pPr indent="-304800" lvl="1" marL="914400" rtl="0" algn="l">
              <a:spcBef>
                <a:spcPts val="0"/>
              </a:spcBef>
              <a:spcAft>
                <a:spcPts val="0"/>
              </a:spcAft>
              <a:buClr>
                <a:schemeClr val="dk1"/>
              </a:buClr>
              <a:buSzPts val="1200"/>
              <a:buFont typeface="Oxygen"/>
              <a:buChar char="○"/>
            </a:pPr>
            <a:r>
              <a:rPr lang="en"/>
              <a:t>Select the element that you want to copy</a:t>
            </a:r>
            <a:endParaRPr/>
          </a:p>
          <a:p>
            <a:pPr indent="-304800" lvl="1" marL="914400" rtl="0" algn="l">
              <a:spcBef>
                <a:spcPts val="0"/>
              </a:spcBef>
              <a:spcAft>
                <a:spcPts val="0"/>
              </a:spcAft>
              <a:buClr>
                <a:schemeClr val="dk1"/>
              </a:buClr>
              <a:buSzPts val="1200"/>
              <a:buFont typeface="Oxygen"/>
              <a:buChar char="○"/>
            </a:pPr>
            <a:r>
              <a:rPr lang="en"/>
              <a:t>Right-click and choose “Copy”</a:t>
            </a:r>
            <a:endParaRPr/>
          </a:p>
          <a:p>
            <a:pPr indent="-304800" lvl="1" marL="914400" rtl="0" algn="l">
              <a:spcBef>
                <a:spcPts val="0"/>
              </a:spcBef>
              <a:spcAft>
                <a:spcPts val="0"/>
              </a:spcAft>
              <a:buClr>
                <a:schemeClr val="dk1"/>
              </a:buClr>
              <a:buSzPts val="1200"/>
              <a:buFont typeface="Oxygen"/>
              <a:buChar char="○"/>
            </a:pPr>
            <a:r>
              <a:rPr lang="en"/>
              <a:t>Go to the slide where you want the element to appear</a:t>
            </a:r>
            <a:endParaRPr/>
          </a:p>
          <a:p>
            <a:pPr indent="-304800" lvl="1" marL="914400" rtl="0" algn="l">
              <a:spcBef>
                <a:spcPts val="0"/>
              </a:spcBef>
              <a:spcAft>
                <a:spcPts val="0"/>
              </a:spcAft>
              <a:buClr>
                <a:schemeClr val="dk1"/>
              </a:buClr>
              <a:buSzPts val="1200"/>
              <a:buFont typeface="Oxygen"/>
              <a:buChar char="○"/>
            </a:pPr>
            <a:r>
              <a:rPr lang="en"/>
              <a:t>Right-click and choose “Paste”</a:t>
            </a:r>
            <a:endParaRPr/>
          </a:p>
          <a:p>
            <a:pPr indent="0" lvl="0" marL="0" rtl="0" algn="l">
              <a:spcBef>
                <a:spcPts val="1200"/>
              </a:spcBef>
              <a:spcAft>
                <a:spcPts val="0"/>
              </a:spcAft>
              <a:buNone/>
            </a:pPr>
            <a:r>
              <a:t/>
            </a:r>
            <a:endParaRPr/>
          </a:p>
        </p:txBody>
      </p:sp>
      <p:sp>
        <p:nvSpPr>
          <p:cNvPr id="231" name="Google Shape;231;p18"/>
          <p:cNvSpPr txBox="1"/>
          <p:nvPr>
            <p:ph type="title"/>
          </p:nvPr>
        </p:nvSpPr>
        <p:spPr>
          <a:xfrm>
            <a:off x="1055825" y="572125"/>
            <a:ext cx="7031400" cy="2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 </a:t>
            </a:r>
            <a:r>
              <a:rPr lang="en"/>
              <a:t>WORD WORK ACTIVITIES INFOGRAPHICS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36"/>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464" name="Google Shape;1464;p36"/>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Mark the number of syllables of each word</a:t>
            </a:r>
            <a:endParaRPr b="1" sz="1600">
              <a:solidFill>
                <a:srgbClr val="524A83"/>
              </a:solidFill>
              <a:latin typeface="Barlow"/>
              <a:ea typeface="Barlow"/>
              <a:cs typeface="Barlow"/>
              <a:sym typeface="Barlow"/>
            </a:endParaRPr>
          </a:p>
        </p:txBody>
      </p:sp>
      <p:graphicFrame>
        <p:nvGraphicFramePr>
          <p:cNvPr id="1465" name="Google Shape;1465;p36"/>
          <p:cNvGraphicFramePr/>
          <p:nvPr/>
        </p:nvGraphicFramePr>
        <p:xfrm>
          <a:off x="923500" y="1789625"/>
          <a:ext cx="3000000" cy="3000000"/>
        </p:xfrm>
        <a:graphic>
          <a:graphicData uri="http://schemas.openxmlformats.org/drawingml/2006/table">
            <a:tbl>
              <a:tblPr>
                <a:noFill/>
                <a:tableStyleId>{E83B4700-2D51-4216-BA3A-B9CD0F0630F8}</a:tableStyleId>
              </a:tblPr>
              <a:tblGrid>
                <a:gridCol w="1042700"/>
                <a:gridCol w="1042700"/>
                <a:gridCol w="1042700"/>
                <a:gridCol w="1042700"/>
                <a:gridCol w="1042700"/>
                <a:gridCol w="1042700"/>
                <a:gridCol w="1042700"/>
              </a:tblGrid>
              <a:tr h="450850">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Barlow"/>
                          <a:ea typeface="Barlow"/>
                          <a:cs typeface="Barlow"/>
                          <a:sym typeface="Barlow"/>
                        </a:rPr>
                        <a:t>Over</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Barlow"/>
                          <a:ea typeface="Barlow"/>
                          <a:cs typeface="Barlow"/>
                          <a:sym typeface="Barlow"/>
                        </a:rPr>
                        <a:t>Dog</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Barlow"/>
                          <a:ea typeface="Barlow"/>
                          <a:cs typeface="Barlow"/>
                          <a:sym typeface="Barlow"/>
                        </a:rPr>
                        <a:t>Flower</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Barlow"/>
                          <a:ea typeface="Barlow"/>
                          <a:cs typeface="Barlow"/>
                          <a:sym typeface="Barlow"/>
                        </a:rPr>
                        <a:t>Wall</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Barlow"/>
                          <a:ea typeface="Barlow"/>
                          <a:cs typeface="Barlow"/>
                          <a:sym typeface="Barlow"/>
                        </a:rPr>
                        <a:t>Metaphor</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Barlow"/>
                          <a:ea typeface="Barlow"/>
                          <a:cs typeface="Barlow"/>
                          <a:sym typeface="Barlow"/>
                        </a:rPr>
                        <a:t>Sand</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561300">
                <a:tc>
                  <a:txBody>
                    <a:bodyPr/>
                    <a:lstStyle/>
                    <a:p>
                      <a:pPr indent="0" lvl="0" marL="0" rtl="0" algn="ctr">
                        <a:spcBef>
                          <a:spcPts val="0"/>
                        </a:spcBef>
                        <a:spcAft>
                          <a:spcPts val="0"/>
                        </a:spcAft>
                        <a:buNone/>
                      </a:pPr>
                      <a:r>
                        <a:rPr lang="en" sz="2200">
                          <a:solidFill>
                            <a:schemeClr val="dk1"/>
                          </a:solidFill>
                          <a:latin typeface="Londrina Solid"/>
                          <a:ea typeface="Londrina Solid"/>
                          <a:cs typeface="Londrina Solid"/>
                          <a:sym typeface="Londrina Solid"/>
                        </a:rPr>
                        <a:t>1</a:t>
                      </a:r>
                      <a:endParaRPr sz="22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561300">
                <a:tc>
                  <a:txBody>
                    <a:bodyPr/>
                    <a:lstStyle/>
                    <a:p>
                      <a:pPr indent="0" lvl="0" marL="0" rtl="0" algn="ctr">
                        <a:spcBef>
                          <a:spcPts val="0"/>
                        </a:spcBef>
                        <a:spcAft>
                          <a:spcPts val="0"/>
                        </a:spcAft>
                        <a:buNone/>
                      </a:pPr>
                      <a:r>
                        <a:rPr lang="en" sz="2200">
                          <a:solidFill>
                            <a:schemeClr val="dk1"/>
                          </a:solidFill>
                          <a:latin typeface="Londrina Solid"/>
                          <a:ea typeface="Londrina Solid"/>
                          <a:cs typeface="Londrina Solid"/>
                          <a:sym typeface="Londrina Solid"/>
                        </a:rPr>
                        <a:t>2</a:t>
                      </a:r>
                      <a:endParaRPr sz="22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561300">
                <a:tc>
                  <a:txBody>
                    <a:bodyPr/>
                    <a:lstStyle/>
                    <a:p>
                      <a:pPr indent="0" lvl="0" marL="0" rtl="0" algn="ctr">
                        <a:spcBef>
                          <a:spcPts val="0"/>
                        </a:spcBef>
                        <a:spcAft>
                          <a:spcPts val="0"/>
                        </a:spcAft>
                        <a:buNone/>
                      </a:pPr>
                      <a:r>
                        <a:rPr lang="en" sz="2200">
                          <a:solidFill>
                            <a:schemeClr val="dk1"/>
                          </a:solidFill>
                          <a:latin typeface="Londrina Solid"/>
                          <a:ea typeface="Londrina Solid"/>
                          <a:cs typeface="Londrina Solid"/>
                          <a:sym typeface="Londrina Solid"/>
                        </a:rPr>
                        <a:t>3</a:t>
                      </a:r>
                      <a:endParaRPr sz="22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561300">
                <a:tc>
                  <a:txBody>
                    <a:bodyPr/>
                    <a:lstStyle/>
                    <a:p>
                      <a:pPr indent="0" lvl="0" marL="0" rtl="0" algn="ctr">
                        <a:spcBef>
                          <a:spcPts val="0"/>
                        </a:spcBef>
                        <a:spcAft>
                          <a:spcPts val="0"/>
                        </a:spcAft>
                        <a:buNone/>
                      </a:pPr>
                      <a:r>
                        <a:rPr lang="en" sz="2200">
                          <a:solidFill>
                            <a:schemeClr val="dk1"/>
                          </a:solidFill>
                          <a:latin typeface="Londrina Solid"/>
                          <a:ea typeface="Londrina Solid"/>
                          <a:cs typeface="Londrina Solid"/>
                          <a:sym typeface="Londrina Solid"/>
                        </a:rPr>
                        <a:t>4</a:t>
                      </a:r>
                      <a:endParaRPr sz="22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37"/>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471" name="Google Shape;1471;p37"/>
          <p:cNvSpPr txBox="1"/>
          <p:nvPr/>
        </p:nvSpPr>
        <p:spPr>
          <a:xfrm>
            <a:off x="922575" y="1130500"/>
            <a:ext cx="72990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a synonym and an antonym of each word </a:t>
            </a:r>
            <a:endParaRPr b="1" sz="1600">
              <a:solidFill>
                <a:srgbClr val="524A83"/>
              </a:solidFill>
              <a:latin typeface="Barlow"/>
              <a:ea typeface="Barlow"/>
              <a:cs typeface="Barlow"/>
              <a:sym typeface="Barlow"/>
            </a:endParaRPr>
          </a:p>
        </p:txBody>
      </p:sp>
      <p:grpSp>
        <p:nvGrpSpPr>
          <p:cNvPr id="1472" name="Google Shape;1472;p37"/>
          <p:cNvGrpSpPr/>
          <p:nvPr/>
        </p:nvGrpSpPr>
        <p:grpSpPr>
          <a:xfrm>
            <a:off x="923400" y="1852075"/>
            <a:ext cx="7298824" cy="2538780"/>
            <a:chOff x="923400" y="1852075"/>
            <a:chExt cx="7298824" cy="2538780"/>
          </a:xfrm>
        </p:grpSpPr>
        <p:sp>
          <p:nvSpPr>
            <p:cNvPr id="1473" name="Google Shape;1473;p37"/>
            <p:cNvSpPr/>
            <p:nvPr/>
          </p:nvSpPr>
          <p:spPr>
            <a:xfrm>
              <a:off x="923400" y="2384395"/>
              <a:ext cx="2126100" cy="40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UP</a:t>
              </a:r>
              <a:endParaRPr sz="1600">
                <a:solidFill>
                  <a:srgbClr val="524A83"/>
                </a:solidFill>
                <a:latin typeface="Londrina Solid"/>
                <a:ea typeface="Londrina Solid"/>
                <a:cs typeface="Londrina Solid"/>
                <a:sym typeface="Londrina Solid"/>
              </a:endParaRPr>
            </a:p>
          </p:txBody>
        </p:sp>
        <p:sp>
          <p:nvSpPr>
            <p:cNvPr id="1474" name="Google Shape;1474;p37"/>
            <p:cNvSpPr/>
            <p:nvPr/>
          </p:nvSpPr>
          <p:spPr>
            <a:xfrm>
              <a:off x="3509762" y="2384395"/>
              <a:ext cx="2126100" cy="409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Barlow"/>
                  <a:ea typeface="Barlow"/>
                  <a:cs typeface="Barlow"/>
                  <a:sym typeface="Barlow"/>
                </a:rPr>
                <a:t>Above</a:t>
              </a:r>
              <a:endParaRPr sz="1600">
                <a:solidFill>
                  <a:srgbClr val="524A83"/>
                </a:solidFill>
                <a:latin typeface="Barlow"/>
                <a:ea typeface="Barlow"/>
                <a:cs typeface="Barlow"/>
                <a:sym typeface="Barlow"/>
              </a:endParaRPr>
            </a:p>
          </p:txBody>
        </p:sp>
        <p:sp>
          <p:nvSpPr>
            <p:cNvPr id="1475" name="Google Shape;1475;p37"/>
            <p:cNvSpPr/>
            <p:nvPr/>
          </p:nvSpPr>
          <p:spPr>
            <a:xfrm>
              <a:off x="6096124" y="2384395"/>
              <a:ext cx="2126100" cy="40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Barlow"/>
                  <a:ea typeface="Barlow"/>
                  <a:cs typeface="Barlow"/>
                  <a:sym typeface="Barlow"/>
                </a:rPr>
                <a:t>Down</a:t>
              </a:r>
              <a:endParaRPr sz="1600">
                <a:solidFill>
                  <a:srgbClr val="524A83"/>
                </a:solidFill>
                <a:latin typeface="Barlow"/>
                <a:ea typeface="Barlow"/>
                <a:cs typeface="Barlow"/>
                <a:sym typeface="Barlow"/>
              </a:endParaRPr>
            </a:p>
          </p:txBody>
        </p:sp>
        <p:sp>
          <p:nvSpPr>
            <p:cNvPr id="1476" name="Google Shape;1476;p37"/>
            <p:cNvSpPr/>
            <p:nvPr/>
          </p:nvSpPr>
          <p:spPr>
            <a:xfrm>
              <a:off x="923400" y="2916715"/>
              <a:ext cx="2126100" cy="409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SKIP</a:t>
              </a:r>
              <a:endParaRPr sz="1600">
                <a:solidFill>
                  <a:srgbClr val="524A83"/>
                </a:solidFill>
                <a:latin typeface="Londrina Solid"/>
                <a:ea typeface="Londrina Solid"/>
                <a:cs typeface="Londrina Solid"/>
                <a:sym typeface="Londrina Solid"/>
              </a:endParaRPr>
            </a:p>
          </p:txBody>
        </p:sp>
        <p:sp>
          <p:nvSpPr>
            <p:cNvPr id="1477" name="Google Shape;1477;p37"/>
            <p:cNvSpPr/>
            <p:nvPr/>
          </p:nvSpPr>
          <p:spPr>
            <a:xfrm>
              <a:off x="3509762" y="2916715"/>
              <a:ext cx="2126100" cy="409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478" name="Google Shape;1478;p37"/>
            <p:cNvSpPr/>
            <p:nvPr/>
          </p:nvSpPr>
          <p:spPr>
            <a:xfrm>
              <a:off x="6096124" y="2916715"/>
              <a:ext cx="2126100" cy="40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479" name="Google Shape;1479;p37"/>
            <p:cNvSpPr/>
            <p:nvPr/>
          </p:nvSpPr>
          <p:spPr>
            <a:xfrm>
              <a:off x="923400" y="3449035"/>
              <a:ext cx="2126100" cy="4095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LIKE</a:t>
              </a:r>
              <a:endParaRPr sz="1600">
                <a:solidFill>
                  <a:srgbClr val="524A83"/>
                </a:solidFill>
                <a:latin typeface="Londrina Solid"/>
                <a:ea typeface="Londrina Solid"/>
                <a:cs typeface="Londrina Solid"/>
                <a:sym typeface="Londrina Solid"/>
              </a:endParaRPr>
            </a:p>
          </p:txBody>
        </p:sp>
        <p:sp>
          <p:nvSpPr>
            <p:cNvPr id="1480" name="Google Shape;1480;p37"/>
            <p:cNvSpPr/>
            <p:nvPr/>
          </p:nvSpPr>
          <p:spPr>
            <a:xfrm>
              <a:off x="3509762" y="3449035"/>
              <a:ext cx="2126100" cy="409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481" name="Google Shape;1481;p37"/>
            <p:cNvSpPr/>
            <p:nvPr/>
          </p:nvSpPr>
          <p:spPr>
            <a:xfrm>
              <a:off x="6096124" y="3449035"/>
              <a:ext cx="2126100" cy="40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482" name="Google Shape;1482;p37"/>
            <p:cNvSpPr/>
            <p:nvPr/>
          </p:nvSpPr>
          <p:spPr>
            <a:xfrm>
              <a:off x="923400" y="3981355"/>
              <a:ext cx="2126100" cy="40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REST</a:t>
              </a:r>
              <a:endParaRPr sz="1600">
                <a:solidFill>
                  <a:srgbClr val="524A83"/>
                </a:solidFill>
                <a:latin typeface="Londrina Solid"/>
                <a:ea typeface="Londrina Solid"/>
                <a:cs typeface="Londrina Solid"/>
                <a:sym typeface="Londrina Solid"/>
              </a:endParaRPr>
            </a:p>
          </p:txBody>
        </p:sp>
        <p:sp>
          <p:nvSpPr>
            <p:cNvPr id="1483" name="Google Shape;1483;p37"/>
            <p:cNvSpPr/>
            <p:nvPr/>
          </p:nvSpPr>
          <p:spPr>
            <a:xfrm>
              <a:off x="3509762" y="3981355"/>
              <a:ext cx="2126100" cy="409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484" name="Google Shape;1484;p37"/>
            <p:cNvSpPr/>
            <p:nvPr/>
          </p:nvSpPr>
          <p:spPr>
            <a:xfrm>
              <a:off x="6096124" y="3981355"/>
              <a:ext cx="2126100" cy="40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485" name="Google Shape;1485;p37"/>
            <p:cNvSpPr/>
            <p:nvPr/>
          </p:nvSpPr>
          <p:spPr>
            <a:xfrm>
              <a:off x="3509762" y="1852075"/>
              <a:ext cx="2126100" cy="409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SYNONYM</a:t>
              </a:r>
              <a:endParaRPr sz="1600">
                <a:solidFill>
                  <a:srgbClr val="524A83"/>
                </a:solidFill>
                <a:latin typeface="Londrina Solid"/>
                <a:ea typeface="Londrina Solid"/>
                <a:cs typeface="Londrina Solid"/>
                <a:sym typeface="Londrina Solid"/>
              </a:endParaRPr>
            </a:p>
          </p:txBody>
        </p:sp>
        <p:sp>
          <p:nvSpPr>
            <p:cNvPr id="1486" name="Google Shape;1486;p37"/>
            <p:cNvSpPr/>
            <p:nvPr/>
          </p:nvSpPr>
          <p:spPr>
            <a:xfrm>
              <a:off x="6096124" y="1852075"/>
              <a:ext cx="2126100" cy="409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ANTONYM</a:t>
              </a:r>
              <a:endParaRPr sz="1600">
                <a:solidFill>
                  <a:srgbClr val="524A83"/>
                </a:solidFill>
                <a:latin typeface="Londrina Solid"/>
                <a:ea typeface="Londrina Solid"/>
                <a:cs typeface="Londrina Solid"/>
                <a:sym typeface="Londrina Solid"/>
              </a:endParaRPr>
            </a:p>
          </p:txBody>
        </p:sp>
      </p:grpSp>
      <p:grpSp>
        <p:nvGrpSpPr>
          <p:cNvPr id="1487" name="Google Shape;1487;p37"/>
          <p:cNvGrpSpPr/>
          <p:nvPr/>
        </p:nvGrpSpPr>
        <p:grpSpPr>
          <a:xfrm>
            <a:off x="417064" y="296958"/>
            <a:ext cx="8690012" cy="4670212"/>
            <a:chOff x="417064" y="296958"/>
            <a:chExt cx="8690012" cy="4670212"/>
          </a:xfrm>
        </p:grpSpPr>
        <p:grpSp>
          <p:nvGrpSpPr>
            <p:cNvPr id="1488" name="Google Shape;1488;p37"/>
            <p:cNvGrpSpPr/>
            <p:nvPr/>
          </p:nvGrpSpPr>
          <p:grpSpPr>
            <a:xfrm rot="3229815">
              <a:off x="7927620" y="3732377"/>
              <a:ext cx="936324" cy="1077688"/>
              <a:chOff x="1129800" y="3883539"/>
              <a:chExt cx="936292" cy="1077651"/>
            </a:xfrm>
          </p:grpSpPr>
          <p:sp>
            <p:nvSpPr>
              <p:cNvPr id="1489" name="Google Shape;1489;p37"/>
              <p:cNvSpPr/>
              <p:nvPr/>
            </p:nvSpPr>
            <p:spPr>
              <a:xfrm>
                <a:off x="1144040" y="3902654"/>
                <a:ext cx="905317" cy="1039627"/>
              </a:xfrm>
              <a:custGeom>
                <a:rect b="b" l="l" r="r" t="t"/>
                <a:pathLst>
                  <a:path extrusionOk="0" h="10007" w="8710">
                    <a:moveTo>
                      <a:pt x="1673" y="687"/>
                    </a:moveTo>
                    <a:cubicBezTo>
                      <a:pt x="1727" y="687"/>
                      <a:pt x="1783" y="687"/>
                      <a:pt x="1840" y="697"/>
                    </a:cubicBezTo>
                    <a:cubicBezTo>
                      <a:pt x="1883" y="707"/>
                      <a:pt x="1927" y="720"/>
                      <a:pt x="1971" y="737"/>
                    </a:cubicBezTo>
                    <a:cubicBezTo>
                      <a:pt x="1991" y="747"/>
                      <a:pt x="2011" y="760"/>
                      <a:pt x="2034" y="777"/>
                    </a:cubicBezTo>
                    <a:cubicBezTo>
                      <a:pt x="2064" y="807"/>
                      <a:pt x="2094" y="840"/>
                      <a:pt x="2124" y="871"/>
                    </a:cubicBezTo>
                    <a:lnTo>
                      <a:pt x="2131" y="877"/>
                    </a:lnTo>
                    <a:cubicBezTo>
                      <a:pt x="2148" y="894"/>
                      <a:pt x="2161" y="908"/>
                      <a:pt x="2178" y="925"/>
                    </a:cubicBezTo>
                    <a:cubicBezTo>
                      <a:pt x="2201" y="948"/>
                      <a:pt x="2224" y="971"/>
                      <a:pt x="2244" y="998"/>
                    </a:cubicBezTo>
                    <a:cubicBezTo>
                      <a:pt x="2264" y="1018"/>
                      <a:pt x="2285" y="1041"/>
                      <a:pt x="2309" y="1061"/>
                    </a:cubicBezTo>
                    <a:cubicBezTo>
                      <a:pt x="2325" y="1081"/>
                      <a:pt x="2338" y="1098"/>
                      <a:pt x="2355" y="1115"/>
                    </a:cubicBezTo>
                    <a:cubicBezTo>
                      <a:pt x="2369" y="1128"/>
                      <a:pt x="2382" y="1141"/>
                      <a:pt x="2392" y="1155"/>
                    </a:cubicBezTo>
                    <a:lnTo>
                      <a:pt x="2382" y="1165"/>
                    </a:lnTo>
                    <a:cubicBezTo>
                      <a:pt x="2352" y="1181"/>
                      <a:pt x="2321" y="1201"/>
                      <a:pt x="2292" y="1222"/>
                    </a:cubicBezTo>
                    <a:cubicBezTo>
                      <a:pt x="2248" y="1252"/>
                      <a:pt x="2204" y="1286"/>
                      <a:pt x="2158" y="1322"/>
                    </a:cubicBezTo>
                    <a:cubicBezTo>
                      <a:pt x="2141" y="1332"/>
                      <a:pt x="2124" y="1346"/>
                      <a:pt x="2108" y="1359"/>
                    </a:cubicBezTo>
                    <a:cubicBezTo>
                      <a:pt x="2101" y="1366"/>
                      <a:pt x="2091" y="1372"/>
                      <a:pt x="2081" y="1379"/>
                    </a:cubicBezTo>
                    <a:cubicBezTo>
                      <a:pt x="2057" y="1393"/>
                      <a:pt x="2037" y="1409"/>
                      <a:pt x="2014" y="1426"/>
                    </a:cubicBezTo>
                    <a:cubicBezTo>
                      <a:pt x="1957" y="1466"/>
                      <a:pt x="1890" y="1513"/>
                      <a:pt x="1827" y="1563"/>
                    </a:cubicBezTo>
                    <a:cubicBezTo>
                      <a:pt x="1783" y="1600"/>
                      <a:pt x="1736" y="1637"/>
                      <a:pt x="1693" y="1677"/>
                    </a:cubicBezTo>
                    <a:cubicBezTo>
                      <a:pt x="1662" y="1703"/>
                      <a:pt x="1630" y="1734"/>
                      <a:pt x="1596" y="1760"/>
                    </a:cubicBezTo>
                    <a:lnTo>
                      <a:pt x="1593" y="1763"/>
                    </a:lnTo>
                    <a:lnTo>
                      <a:pt x="1589" y="1763"/>
                    </a:lnTo>
                    <a:cubicBezTo>
                      <a:pt x="1579" y="1750"/>
                      <a:pt x="1566" y="1740"/>
                      <a:pt x="1556" y="1727"/>
                    </a:cubicBezTo>
                    <a:cubicBezTo>
                      <a:pt x="1539" y="1710"/>
                      <a:pt x="1522" y="1694"/>
                      <a:pt x="1509" y="1673"/>
                    </a:cubicBezTo>
                    <a:cubicBezTo>
                      <a:pt x="1482" y="1633"/>
                      <a:pt x="1462" y="1593"/>
                      <a:pt x="1442" y="1553"/>
                    </a:cubicBezTo>
                    <a:lnTo>
                      <a:pt x="1432" y="1536"/>
                    </a:lnTo>
                    <a:cubicBezTo>
                      <a:pt x="1415" y="1506"/>
                      <a:pt x="1398" y="1473"/>
                      <a:pt x="1386" y="1436"/>
                    </a:cubicBezTo>
                    <a:cubicBezTo>
                      <a:pt x="1361" y="1359"/>
                      <a:pt x="1352" y="1279"/>
                      <a:pt x="1345" y="1205"/>
                    </a:cubicBezTo>
                    <a:cubicBezTo>
                      <a:pt x="1341" y="1175"/>
                      <a:pt x="1345" y="1145"/>
                      <a:pt x="1349" y="1115"/>
                    </a:cubicBezTo>
                    <a:cubicBezTo>
                      <a:pt x="1358" y="1058"/>
                      <a:pt x="1375" y="1008"/>
                      <a:pt x="1395" y="954"/>
                    </a:cubicBezTo>
                    <a:cubicBezTo>
                      <a:pt x="1426" y="897"/>
                      <a:pt x="1462" y="840"/>
                      <a:pt x="1509" y="780"/>
                    </a:cubicBezTo>
                    <a:cubicBezTo>
                      <a:pt x="1526" y="760"/>
                      <a:pt x="1546" y="740"/>
                      <a:pt x="1566" y="720"/>
                    </a:cubicBezTo>
                    <a:cubicBezTo>
                      <a:pt x="1576" y="713"/>
                      <a:pt x="1589" y="707"/>
                      <a:pt x="1599" y="704"/>
                    </a:cubicBezTo>
                    <a:cubicBezTo>
                      <a:pt x="1622" y="697"/>
                      <a:pt x="1646" y="690"/>
                      <a:pt x="1673" y="687"/>
                    </a:cubicBezTo>
                    <a:close/>
                    <a:moveTo>
                      <a:pt x="4449" y="1"/>
                    </a:moveTo>
                    <a:cubicBezTo>
                      <a:pt x="4420" y="1"/>
                      <a:pt x="4390" y="4"/>
                      <a:pt x="4362" y="11"/>
                    </a:cubicBezTo>
                    <a:cubicBezTo>
                      <a:pt x="4311" y="22"/>
                      <a:pt x="4265" y="42"/>
                      <a:pt x="4225" y="71"/>
                    </a:cubicBezTo>
                    <a:cubicBezTo>
                      <a:pt x="4208" y="82"/>
                      <a:pt x="4195" y="95"/>
                      <a:pt x="4178" y="108"/>
                    </a:cubicBezTo>
                    <a:cubicBezTo>
                      <a:pt x="4158" y="128"/>
                      <a:pt x="4141" y="148"/>
                      <a:pt x="4124" y="172"/>
                    </a:cubicBezTo>
                    <a:cubicBezTo>
                      <a:pt x="4084" y="175"/>
                      <a:pt x="4050" y="178"/>
                      <a:pt x="4014" y="189"/>
                    </a:cubicBezTo>
                    <a:cubicBezTo>
                      <a:pt x="3954" y="205"/>
                      <a:pt x="3890" y="229"/>
                      <a:pt x="3826" y="266"/>
                    </a:cubicBezTo>
                    <a:cubicBezTo>
                      <a:pt x="3777" y="295"/>
                      <a:pt x="3723" y="326"/>
                      <a:pt x="3669" y="359"/>
                    </a:cubicBezTo>
                    <a:cubicBezTo>
                      <a:pt x="3646" y="372"/>
                      <a:pt x="3623" y="389"/>
                      <a:pt x="3596" y="406"/>
                    </a:cubicBezTo>
                    <a:cubicBezTo>
                      <a:pt x="3553" y="439"/>
                      <a:pt x="3505" y="473"/>
                      <a:pt x="3462" y="506"/>
                    </a:cubicBezTo>
                    <a:lnTo>
                      <a:pt x="3425" y="536"/>
                    </a:lnTo>
                    <a:cubicBezTo>
                      <a:pt x="3335" y="596"/>
                      <a:pt x="3241" y="653"/>
                      <a:pt x="3158" y="707"/>
                    </a:cubicBezTo>
                    <a:cubicBezTo>
                      <a:pt x="3098" y="744"/>
                      <a:pt x="3034" y="777"/>
                      <a:pt x="2974" y="811"/>
                    </a:cubicBezTo>
                    <a:cubicBezTo>
                      <a:pt x="2931" y="834"/>
                      <a:pt x="2887" y="857"/>
                      <a:pt x="2843" y="880"/>
                    </a:cubicBezTo>
                    <a:cubicBezTo>
                      <a:pt x="2793" y="911"/>
                      <a:pt x="2743" y="945"/>
                      <a:pt x="2693" y="974"/>
                    </a:cubicBezTo>
                    <a:cubicBezTo>
                      <a:pt x="2676" y="951"/>
                      <a:pt x="2656" y="931"/>
                      <a:pt x="2636" y="908"/>
                    </a:cubicBezTo>
                    <a:lnTo>
                      <a:pt x="2610" y="874"/>
                    </a:lnTo>
                    <a:cubicBezTo>
                      <a:pt x="2596" y="860"/>
                      <a:pt x="2582" y="844"/>
                      <a:pt x="2569" y="831"/>
                    </a:cubicBezTo>
                    <a:cubicBezTo>
                      <a:pt x="2545" y="804"/>
                      <a:pt x="2522" y="777"/>
                      <a:pt x="2502" y="747"/>
                    </a:cubicBezTo>
                    <a:cubicBezTo>
                      <a:pt x="2489" y="730"/>
                      <a:pt x="2472" y="710"/>
                      <a:pt x="2459" y="693"/>
                    </a:cubicBezTo>
                    <a:cubicBezTo>
                      <a:pt x="2439" y="664"/>
                      <a:pt x="2419" y="636"/>
                      <a:pt x="2399" y="610"/>
                    </a:cubicBezTo>
                    <a:cubicBezTo>
                      <a:pt x="2358" y="553"/>
                      <a:pt x="2325" y="513"/>
                      <a:pt x="2292" y="476"/>
                    </a:cubicBezTo>
                    <a:cubicBezTo>
                      <a:pt x="2188" y="363"/>
                      <a:pt x="2074" y="289"/>
                      <a:pt x="1957" y="255"/>
                    </a:cubicBezTo>
                    <a:cubicBezTo>
                      <a:pt x="1859" y="230"/>
                      <a:pt x="1759" y="217"/>
                      <a:pt x="1656" y="217"/>
                    </a:cubicBezTo>
                    <a:cubicBezTo>
                      <a:pt x="1636" y="217"/>
                      <a:pt x="1616" y="217"/>
                      <a:pt x="1596" y="218"/>
                    </a:cubicBezTo>
                    <a:cubicBezTo>
                      <a:pt x="1552" y="222"/>
                      <a:pt x="1509" y="222"/>
                      <a:pt x="1469" y="232"/>
                    </a:cubicBezTo>
                    <a:cubicBezTo>
                      <a:pt x="1429" y="242"/>
                      <a:pt x="1386" y="262"/>
                      <a:pt x="1345" y="282"/>
                    </a:cubicBezTo>
                    <a:cubicBezTo>
                      <a:pt x="1332" y="292"/>
                      <a:pt x="1318" y="298"/>
                      <a:pt x="1305" y="309"/>
                    </a:cubicBezTo>
                    <a:cubicBezTo>
                      <a:pt x="1285" y="323"/>
                      <a:pt x="1265" y="339"/>
                      <a:pt x="1245" y="359"/>
                    </a:cubicBezTo>
                    <a:cubicBezTo>
                      <a:pt x="1211" y="389"/>
                      <a:pt x="1181" y="426"/>
                      <a:pt x="1154" y="459"/>
                    </a:cubicBezTo>
                    <a:lnTo>
                      <a:pt x="1138" y="483"/>
                    </a:lnTo>
                    <a:lnTo>
                      <a:pt x="1125" y="503"/>
                    </a:lnTo>
                    <a:cubicBezTo>
                      <a:pt x="1091" y="539"/>
                      <a:pt x="1060" y="579"/>
                      <a:pt x="1034" y="624"/>
                    </a:cubicBezTo>
                    <a:cubicBezTo>
                      <a:pt x="1000" y="673"/>
                      <a:pt x="971" y="734"/>
                      <a:pt x="934" y="814"/>
                    </a:cubicBezTo>
                    <a:cubicBezTo>
                      <a:pt x="880" y="941"/>
                      <a:pt x="853" y="1058"/>
                      <a:pt x="850" y="1169"/>
                    </a:cubicBezTo>
                    <a:cubicBezTo>
                      <a:pt x="850" y="1229"/>
                      <a:pt x="857" y="1286"/>
                      <a:pt x="864" y="1342"/>
                    </a:cubicBezTo>
                    <a:lnTo>
                      <a:pt x="867" y="1376"/>
                    </a:lnTo>
                    <a:cubicBezTo>
                      <a:pt x="873" y="1429"/>
                      <a:pt x="877" y="1476"/>
                      <a:pt x="890" y="1519"/>
                    </a:cubicBezTo>
                    <a:cubicBezTo>
                      <a:pt x="914" y="1623"/>
                      <a:pt x="967" y="1723"/>
                      <a:pt x="1017" y="1817"/>
                    </a:cubicBezTo>
                    <a:lnTo>
                      <a:pt x="1034" y="1851"/>
                    </a:lnTo>
                    <a:cubicBezTo>
                      <a:pt x="1068" y="1917"/>
                      <a:pt x="1114" y="1978"/>
                      <a:pt x="1148" y="2024"/>
                    </a:cubicBezTo>
                    <a:lnTo>
                      <a:pt x="1138" y="2038"/>
                    </a:lnTo>
                    <a:cubicBezTo>
                      <a:pt x="1125" y="2051"/>
                      <a:pt x="1111" y="2068"/>
                      <a:pt x="1101" y="2084"/>
                    </a:cubicBezTo>
                    <a:cubicBezTo>
                      <a:pt x="1081" y="2108"/>
                      <a:pt x="1064" y="2129"/>
                      <a:pt x="1048" y="2152"/>
                    </a:cubicBezTo>
                    <a:lnTo>
                      <a:pt x="1031" y="2175"/>
                    </a:lnTo>
                    <a:lnTo>
                      <a:pt x="1020" y="2185"/>
                    </a:lnTo>
                    <a:cubicBezTo>
                      <a:pt x="1000" y="2209"/>
                      <a:pt x="980" y="2232"/>
                      <a:pt x="964" y="2252"/>
                    </a:cubicBezTo>
                    <a:cubicBezTo>
                      <a:pt x="920" y="2302"/>
                      <a:pt x="877" y="2356"/>
                      <a:pt x="837" y="2405"/>
                    </a:cubicBezTo>
                    <a:cubicBezTo>
                      <a:pt x="816" y="2433"/>
                      <a:pt x="796" y="2459"/>
                      <a:pt x="776" y="2486"/>
                    </a:cubicBezTo>
                    <a:cubicBezTo>
                      <a:pt x="747" y="2523"/>
                      <a:pt x="719" y="2560"/>
                      <a:pt x="693" y="2593"/>
                    </a:cubicBezTo>
                    <a:cubicBezTo>
                      <a:pt x="659" y="2633"/>
                      <a:pt x="626" y="2670"/>
                      <a:pt x="596" y="2703"/>
                    </a:cubicBezTo>
                    <a:cubicBezTo>
                      <a:pt x="549" y="2754"/>
                      <a:pt x="499" y="2814"/>
                      <a:pt x="442" y="2887"/>
                    </a:cubicBezTo>
                    <a:cubicBezTo>
                      <a:pt x="415" y="2921"/>
                      <a:pt x="389" y="2961"/>
                      <a:pt x="362" y="2998"/>
                    </a:cubicBezTo>
                    <a:lnTo>
                      <a:pt x="345" y="3024"/>
                    </a:lnTo>
                    <a:cubicBezTo>
                      <a:pt x="318" y="3064"/>
                      <a:pt x="288" y="3105"/>
                      <a:pt x="258" y="3142"/>
                    </a:cubicBezTo>
                    <a:lnTo>
                      <a:pt x="255" y="3148"/>
                    </a:lnTo>
                    <a:cubicBezTo>
                      <a:pt x="228" y="3182"/>
                      <a:pt x="202" y="3222"/>
                      <a:pt x="174" y="3262"/>
                    </a:cubicBezTo>
                    <a:cubicBezTo>
                      <a:pt x="151" y="3296"/>
                      <a:pt x="134" y="3336"/>
                      <a:pt x="117" y="3376"/>
                    </a:cubicBezTo>
                    <a:lnTo>
                      <a:pt x="111" y="3389"/>
                    </a:lnTo>
                    <a:cubicBezTo>
                      <a:pt x="91" y="3433"/>
                      <a:pt x="71" y="3476"/>
                      <a:pt x="48" y="3529"/>
                    </a:cubicBezTo>
                    <a:cubicBezTo>
                      <a:pt x="37" y="3556"/>
                      <a:pt x="27" y="3577"/>
                      <a:pt x="24" y="3600"/>
                    </a:cubicBezTo>
                    <a:cubicBezTo>
                      <a:pt x="7" y="3674"/>
                      <a:pt x="1" y="3737"/>
                      <a:pt x="1" y="3794"/>
                    </a:cubicBezTo>
                    <a:cubicBezTo>
                      <a:pt x="4" y="3824"/>
                      <a:pt x="7" y="3854"/>
                      <a:pt x="11" y="3884"/>
                    </a:cubicBezTo>
                    <a:lnTo>
                      <a:pt x="11" y="3881"/>
                    </a:lnTo>
                    <a:cubicBezTo>
                      <a:pt x="14" y="3921"/>
                      <a:pt x="21" y="3958"/>
                      <a:pt x="31" y="3995"/>
                    </a:cubicBezTo>
                    <a:cubicBezTo>
                      <a:pt x="44" y="4045"/>
                      <a:pt x="57" y="4095"/>
                      <a:pt x="71" y="4138"/>
                    </a:cubicBezTo>
                    <a:cubicBezTo>
                      <a:pt x="88" y="4195"/>
                      <a:pt x="104" y="4248"/>
                      <a:pt x="125" y="4302"/>
                    </a:cubicBezTo>
                    <a:cubicBezTo>
                      <a:pt x="137" y="4342"/>
                      <a:pt x="151" y="4382"/>
                      <a:pt x="161" y="4423"/>
                    </a:cubicBezTo>
                    <a:cubicBezTo>
                      <a:pt x="194" y="4533"/>
                      <a:pt x="238" y="4657"/>
                      <a:pt x="298" y="4770"/>
                    </a:cubicBezTo>
                    <a:cubicBezTo>
                      <a:pt x="358" y="4887"/>
                      <a:pt x="429" y="4998"/>
                      <a:pt x="512" y="5108"/>
                    </a:cubicBezTo>
                    <a:cubicBezTo>
                      <a:pt x="569" y="5182"/>
                      <a:pt x="616" y="5245"/>
                      <a:pt x="659" y="5305"/>
                    </a:cubicBezTo>
                    <a:cubicBezTo>
                      <a:pt x="710" y="5379"/>
                      <a:pt x="759" y="5446"/>
                      <a:pt x="807" y="5509"/>
                    </a:cubicBezTo>
                    <a:cubicBezTo>
                      <a:pt x="880" y="5616"/>
                      <a:pt x="944" y="5720"/>
                      <a:pt x="991" y="5801"/>
                    </a:cubicBezTo>
                    <a:cubicBezTo>
                      <a:pt x="1007" y="5827"/>
                      <a:pt x="1020" y="5854"/>
                      <a:pt x="1037" y="5877"/>
                    </a:cubicBezTo>
                    <a:cubicBezTo>
                      <a:pt x="1081" y="5954"/>
                      <a:pt x="1128" y="6031"/>
                      <a:pt x="1171" y="6108"/>
                    </a:cubicBezTo>
                    <a:cubicBezTo>
                      <a:pt x="1241" y="6235"/>
                      <a:pt x="1308" y="6369"/>
                      <a:pt x="1375" y="6496"/>
                    </a:cubicBezTo>
                    <a:cubicBezTo>
                      <a:pt x="1418" y="6583"/>
                      <a:pt x="1466" y="6670"/>
                      <a:pt x="1512" y="6757"/>
                    </a:cubicBezTo>
                    <a:cubicBezTo>
                      <a:pt x="1549" y="6831"/>
                      <a:pt x="1593" y="6904"/>
                      <a:pt x="1633" y="6974"/>
                    </a:cubicBezTo>
                    <a:cubicBezTo>
                      <a:pt x="1650" y="7005"/>
                      <a:pt x="1670" y="7034"/>
                      <a:pt x="1687" y="7068"/>
                    </a:cubicBezTo>
                    <a:cubicBezTo>
                      <a:pt x="1710" y="7108"/>
                      <a:pt x="1733" y="7148"/>
                      <a:pt x="1756" y="7189"/>
                    </a:cubicBezTo>
                    <a:cubicBezTo>
                      <a:pt x="1790" y="7246"/>
                      <a:pt x="1823" y="7302"/>
                      <a:pt x="1857" y="7362"/>
                    </a:cubicBezTo>
                    <a:cubicBezTo>
                      <a:pt x="1880" y="7402"/>
                      <a:pt x="1900" y="7446"/>
                      <a:pt x="1923" y="7486"/>
                    </a:cubicBezTo>
                    <a:cubicBezTo>
                      <a:pt x="1954" y="7550"/>
                      <a:pt x="1988" y="7613"/>
                      <a:pt x="2020" y="7673"/>
                    </a:cubicBezTo>
                    <a:cubicBezTo>
                      <a:pt x="2081" y="7777"/>
                      <a:pt x="2138" y="7880"/>
                      <a:pt x="2191" y="7984"/>
                    </a:cubicBezTo>
                    <a:lnTo>
                      <a:pt x="2201" y="8001"/>
                    </a:lnTo>
                    <a:cubicBezTo>
                      <a:pt x="2228" y="8055"/>
                      <a:pt x="2258" y="8104"/>
                      <a:pt x="2285" y="8155"/>
                    </a:cubicBezTo>
                    <a:cubicBezTo>
                      <a:pt x="2315" y="8209"/>
                      <a:pt x="2345" y="8265"/>
                      <a:pt x="2375" y="8319"/>
                    </a:cubicBezTo>
                    <a:cubicBezTo>
                      <a:pt x="2429" y="8422"/>
                      <a:pt x="2492" y="8523"/>
                      <a:pt x="2556" y="8626"/>
                    </a:cubicBezTo>
                    <a:cubicBezTo>
                      <a:pt x="2630" y="8747"/>
                      <a:pt x="2706" y="8871"/>
                      <a:pt x="2780" y="8991"/>
                    </a:cubicBezTo>
                    <a:cubicBezTo>
                      <a:pt x="2826" y="9072"/>
                      <a:pt x="2877" y="9152"/>
                      <a:pt x="2923" y="9232"/>
                    </a:cubicBezTo>
                    <a:cubicBezTo>
                      <a:pt x="2980" y="9319"/>
                      <a:pt x="3041" y="9413"/>
                      <a:pt x="3118" y="9533"/>
                    </a:cubicBezTo>
                    <a:cubicBezTo>
                      <a:pt x="3167" y="9603"/>
                      <a:pt x="3215" y="9674"/>
                      <a:pt x="3265" y="9737"/>
                    </a:cubicBezTo>
                    <a:cubicBezTo>
                      <a:pt x="3278" y="9754"/>
                      <a:pt x="3292" y="9774"/>
                      <a:pt x="3312" y="9797"/>
                    </a:cubicBezTo>
                    <a:cubicBezTo>
                      <a:pt x="3372" y="9864"/>
                      <a:pt x="3448" y="9914"/>
                      <a:pt x="3549" y="9955"/>
                    </a:cubicBezTo>
                    <a:cubicBezTo>
                      <a:pt x="3623" y="9981"/>
                      <a:pt x="3706" y="9995"/>
                      <a:pt x="3780" y="10004"/>
                    </a:cubicBezTo>
                    <a:cubicBezTo>
                      <a:pt x="3792" y="10006"/>
                      <a:pt x="3804" y="10007"/>
                      <a:pt x="3817" y="10007"/>
                    </a:cubicBezTo>
                    <a:cubicBezTo>
                      <a:pt x="3831" y="10007"/>
                      <a:pt x="3845" y="10006"/>
                      <a:pt x="3860" y="10004"/>
                    </a:cubicBezTo>
                    <a:cubicBezTo>
                      <a:pt x="3920" y="10001"/>
                      <a:pt x="3974" y="9998"/>
                      <a:pt x="4027" y="9984"/>
                    </a:cubicBezTo>
                    <a:cubicBezTo>
                      <a:pt x="4171" y="9951"/>
                      <a:pt x="4305" y="9884"/>
                      <a:pt x="4422" y="9820"/>
                    </a:cubicBezTo>
                    <a:cubicBezTo>
                      <a:pt x="4439" y="9810"/>
                      <a:pt x="4456" y="9800"/>
                      <a:pt x="4476" y="9790"/>
                    </a:cubicBezTo>
                    <a:cubicBezTo>
                      <a:pt x="4505" y="9774"/>
                      <a:pt x="4539" y="9757"/>
                      <a:pt x="4572" y="9740"/>
                    </a:cubicBezTo>
                    <a:cubicBezTo>
                      <a:pt x="4626" y="9714"/>
                      <a:pt x="4680" y="9686"/>
                      <a:pt x="4733" y="9660"/>
                    </a:cubicBezTo>
                    <a:cubicBezTo>
                      <a:pt x="4793" y="9629"/>
                      <a:pt x="4857" y="9603"/>
                      <a:pt x="4920" y="9576"/>
                    </a:cubicBezTo>
                    <a:cubicBezTo>
                      <a:pt x="4964" y="9556"/>
                      <a:pt x="5004" y="9536"/>
                      <a:pt x="5047" y="9516"/>
                    </a:cubicBezTo>
                    <a:cubicBezTo>
                      <a:pt x="5144" y="9473"/>
                      <a:pt x="5248" y="9422"/>
                      <a:pt x="5342" y="9362"/>
                    </a:cubicBezTo>
                    <a:lnTo>
                      <a:pt x="5385" y="9332"/>
                    </a:lnTo>
                    <a:cubicBezTo>
                      <a:pt x="5465" y="9279"/>
                      <a:pt x="5552" y="9222"/>
                      <a:pt x="5636" y="9168"/>
                    </a:cubicBezTo>
                    <a:lnTo>
                      <a:pt x="5723" y="9115"/>
                    </a:lnTo>
                    <a:cubicBezTo>
                      <a:pt x="5766" y="9088"/>
                      <a:pt x="5810" y="9061"/>
                      <a:pt x="5853" y="9035"/>
                    </a:cubicBezTo>
                    <a:cubicBezTo>
                      <a:pt x="5907" y="9004"/>
                      <a:pt x="5957" y="8967"/>
                      <a:pt x="6004" y="8934"/>
                    </a:cubicBezTo>
                    <a:cubicBezTo>
                      <a:pt x="6021" y="8924"/>
                      <a:pt x="6037" y="8911"/>
                      <a:pt x="6051" y="8901"/>
                    </a:cubicBezTo>
                    <a:cubicBezTo>
                      <a:pt x="6088" y="8877"/>
                      <a:pt x="6121" y="8854"/>
                      <a:pt x="6157" y="8834"/>
                    </a:cubicBezTo>
                    <a:cubicBezTo>
                      <a:pt x="6191" y="8814"/>
                      <a:pt x="6228" y="8791"/>
                      <a:pt x="6262" y="8771"/>
                    </a:cubicBezTo>
                    <a:cubicBezTo>
                      <a:pt x="6275" y="8757"/>
                      <a:pt x="6291" y="8747"/>
                      <a:pt x="6305" y="8737"/>
                    </a:cubicBezTo>
                    <a:cubicBezTo>
                      <a:pt x="6372" y="8694"/>
                      <a:pt x="6435" y="8646"/>
                      <a:pt x="6495" y="8600"/>
                    </a:cubicBezTo>
                    <a:cubicBezTo>
                      <a:pt x="6566" y="8553"/>
                      <a:pt x="6643" y="8499"/>
                      <a:pt x="6713" y="8439"/>
                    </a:cubicBezTo>
                    <a:cubicBezTo>
                      <a:pt x="6770" y="8393"/>
                      <a:pt x="6833" y="8342"/>
                      <a:pt x="6900" y="8292"/>
                    </a:cubicBezTo>
                    <a:lnTo>
                      <a:pt x="6900" y="8295"/>
                    </a:lnTo>
                    <a:lnTo>
                      <a:pt x="6907" y="8289"/>
                    </a:lnTo>
                    <a:lnTo>
                      <a:pt x="6944" y="8262"/>
                    </a:lnTo>
                    <a:cubicBezTo>
                      <a:pt x="7024" y="8205"/>
                      <a:pt x="7111" y="8145"/>
                      <a:pt x="7228" y="8071"/>
                    </a:cubicBezTo>
                    <a:cubicBezTo>
                      <a:pt x="7261" y="8048"/>
                      <a:pt x="7308" y="8014"/>
                      <a:pt x="7352" y="7984"/>
                    </a:cubicBezTo>
                    <a:cubicBezTo>
                      <a:pt x="7438" y="7924"/>
                      <a:pt x="7506" y="7874"/>
                      <a:pt x="7566" y="7820"/>
                    </a:cubicBezTo>
                    <a:cubicBezTo>
                      <a:pt x="7589" y="7800"/>
                      <a:pt x="7613" y="7780"/>
                      <a:pt x="7636" y="7760"/>
                    </a:cubicBezTo>
                    <a:cubicBezTo>
                      <a:pt x="7653" y="7743"/>
                      <a:pt x="7670" y="7727"/>
                      <a:pt x="7690" y="7710"/>
                    </a:cubicBezTo>
                    <a:cubicBezTo>
                      <a:pt x="7723" y="7680"/>
                      <a:pt x="7759" y="7650"/>
                      <a:pt x="7796" y="7620"/>
                    </a:cubicBezTo>
                    <a:lnTo>
                      <a:pt x="7816" y="7603"/>
                    </a:lnTo>
                    <a:cubicBezTo>
                      <a:pt x="7907" y="7530"/>
                      <a:pt x="7997" y="7453"/>
                      <a:pt x="8074" y="7386"/>
                    </a:cubicBezTo>
                    <a:cubicBezTo>
                      <a:pt x="8114" y="7349"/>
                      <a:pt x="8158" y="7309"/>
                      <a:pt x="8198" y="7269"/>
                    </a:cubicBezTo>
                    <a:cubicBezTo>
                      <a:pt x="8244" y="7225"/>
                      <a:pt x="8284" y="7172"/>
                      <a:pt x="8325" y="7121"/>
                    </a:cubicBezTo>
                    <a:lnTo>
                      <a:pt x="8349" y="7091"/>
                    </a:lnTo>
                    <a:cubicBezTo>
                      <a:pt x="8425" y="7001"/>
                      <a:pt x="8492" y="6900"/>
                      <a:pt x="8542" y="6827"/>
                    </a:cubicBezTo>
                    <a:cubicBezTo>
                      <a:pt x="8593" y="6753"/>
                      <a:pt x="8626" y="6693"/>
                      <a:pt x="8653" y="6627"/>
                    </a:cubicBezTo>
                    <a:cubicBezTo>
                      <a:pt x="8666" y="6596"/>
                      <a:pt x="8673" y="6570"/>
                      <a:pt x="8676" y="6546"/>
                    </a:cubicBezTo>
                    <a:cubicBezTo>
                      <a:pt x="8686" y="6499"/>
                      <a:pt x="8696" y="6449"/>
                      <a:pt x="8703" y="6392"/>
                    </a:cubicBezTo>
                    <a:lnTo>
                      <a:pt x="8703" y="6383"/>
                    </a:lnTo>
                    <a:cubicBezTo>
                      <a:pt x="8703" y="6372"/>
                      <a:pt x="8706" y="6363"/>
                      <a:pt x="8706" y="6352"/>
                    </a:cubicBezTo>
                    <a:cubicBezTo>
                      <a:pt x="8710" y="6312"/>
                      <a:pt x="8706" y="6272"/>
                      <a:pt x="8699" y="6222"/>
                    </a:cubicBezTo>
                    <a:cubicBezTo>
                      <a:pt x="8696" y="6192"/>
                      <a:pt x="8686" y="6158"/>
                      <a:pt x="8673" y="6128"/>
                    </a:cubicBezTo>
                    <a:cubicBezTo>
                      <a:pt x="8673" y="6122"/>
                      <a:pt x="8670" y="6111"/>
                      <a:pt x="8666" y="6105"/>
                    </a:cubicBezTo>
                    <a:cubicBezTo>
                      <a:pt x="8642" y="6031"/>
                      <a:pt x="8616" y="5954"/>
                      <a:pt x="8585" y="5877"/>
                    </a:cubicBezTo>
                    <a:cubicBezTo>
                      <a:pt x="8502" y="5680"/>
                      <a:pt x="8395" y="5469"/>
                      <a:pt x="8272" y="5255"/>
                    </a:cubicBezTo>
                    <a:cubicBezTo>
                      <a:pt x="8158" y="5054"/>
                      <a:pt x="8020" y="4864"/>
                      <a:pt x="7887" y="4680"/>
                    </a:cubicBezTo>
                    <a:lnTo>
                      <a:pt x="7863" y="4643"/>
                    </a:lnTo>
                    <a:cubicBezTo>
                      <a:pt x="7810" y="4569"/>
                      <a:pt x="7756" y="4492"/>
                      <a:pt x="7696" y="4419"/>
                    </a:cubicBezTo>
                    <a:cubicBezTo>
                      <a:pt x="7656" y="4366"/>
                      <a:pt x="7613" y="4309"/>
                      <a:pt x="7562" y="4239"/>
                    </a:cubicBezTo>
                    <a:lnTo>
                      <a:pt x="7556" y="4228"/>
                    </a:lnTo>
                    <a:cubicBezTo>
                      <a:pt x="7566" y="4191"/>
                      <a:pt x="7576" y="4151"/>
                      <a:pt x="7576" y="4111"/>
                    </a:cubicBezTo>
                    <a:cubicBezTo>
                      <a:pt x="7579" y="4031"/>
                      <a:pt x="7562" y="3955"/>
                      <a:pt x="7526" y="3884"/>
                    </a:cubicBezTo>
                    <a:cubicBezTo>
                      <a:pt x="7509" y="3844"/>
                      <a:pt x="7486" y="3807"/>
                      <a:pt x="7462" y="3770"/>
                    </a:cubicBezTo>
                    <a:cubicBezTo>
                      <a:pt x="7452" y="3757"/>
                      <a:pt x="7442" y="3744"/>
                      <a:pt x="7435" y="3730"/>
                    </a:cubicBezTo>
                    <a:lnTo>
                      <a:pt x="7432" y="3720"/>
                    </a:lnTo>
                    <a:cubicBezTo>
                      <a:pt x="7401" y="3674"/>
                      <a:pt x="7372" y="3626"/>
                      <a:pt x="7341" y="3580"/>
                    </a:cubicBezTo>
                    <a:cubicBezTo>
                      <a:pt x="7261" y="3456"/>
                      <a:pt x="7171" y="3336"/>
                      <a:pt x="7084" y="3219"/>
                    </a:cubicBezTo>
                    <a:lnTo>
                      <a:pt x="7068" y="3198"/>
                    </a:lnTo>
                    <a:cubicBezTo>
                      <a:pt x="6967" y="3068"/>
                      <a:pt x="6867" y="2934"/>
                      <a:pt x="6770" y="2807"/>
                    </a:cubicBezTo>
                    <a:cubicBezTo>
                      <a:pt x="6719" y="2747"/>
                      <a:pt x="6673" y="2683"/>
                      <a:pt x="6623" y="2620"/>
                    </a:cubicBezTo>
                    <a:cubicBezTo>
                      <a:pt x="6549" y="2523"/>
                      <a:pt x="6466" y="2413"/>
                      <a:pt x="6382" y="2299"/>
                    </a:cubicBezTo>
                    <a:lnTo>
                      <a:pt x="6375" y="2292"/>
                    </a:lnTo>
                    <a:cubicBezTo>
                      <a:pt x="6325" y="2215"/>
                      <a:pt x="6271" y="2141"/>
                      <a:pt x="6218" y="2064"/>
                    </a:cubicBezTo>
                    <a:cubicBezTo>
                      <a:pt x="6134" y="1938"/>
                      <a:pt x="6044" y="1800"/>
                      <a:pt x="5947" y="1673"/>
                    </a:cubicBezTo>
                    <a:cubicBezTo>
                      <a:pt x="5823" y="1502"/>
                      <a:pt x="5660" y="1282"/>
                      <a:pt x="5472" y="1075"/>
                    </a:cubicBezTo>
                    <a:cubicBezTo>
                      <a:pt x="5365" y="954"/>
                      <a:pt x="5268" y="840"/>
                      <a:pt x="5174" y="730"/>
                    </a:cubicBezTo>
                    <a:cubicBezTo>
                      <a:pt x="5094" y="630"/>
                      <a:pt x="5021" y="530"/>
                      <a:pt x="4944" y="429"/>
                    </a:cubicBezTo>
                    <a:cubicBezTo>
                      <a:pt x="4930" y="409"/>
                      <a:pt x="4917" y="392"/>
                      <a:pt x="4907" y="372"/>
                    </a:cubicBezTo>
                    <a:lnTo>
                      <a:pt x="4857" y="298"/>
                    </a:lnTo>
                    <a:cubicBezTo>
                      <a:pt x="4847" y="286"/>
                      <a:pt x="4840" y="272"/>
                      <a:pt x="4830" y="262"/>
                    </a:cubicBezTo>
                    <a:cubicBezTo>
                      <a:pt x="4783" y="185"/>
                      <a:pt x="4729" y="108"/>
                      <a:pt x="4649" y="58"/>
                    </a:cubicBezTo>
                    <a:cubicBezTo>
                      <a:pt x="4588" y="20"/>
                      <a:pt x="4518" y="1"/>
                      <a:pt x="4449"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7"/>
              <p:cNvSpPr/>
              <p:nvPr/>
            </p:nvSpPr>
            <p:spPr>
              <a:xfrm>
                <a:off x="1166283" y="4252653"/>
                <a:ext cx="126703" cy="147835"/>
              </a:xfrm>
              <a:custGeom>
                <a:rect b="b" l="l" r="r" t="t"/>
                <a:pathLst>
                  <a:path extrusionOk="0" h="1423" w="1219">
                    <a:moveTo>
                      <a:pt x="122" y="0"/>
                    </a:moveTo>
                    <a:cubicBezTo>
                      <a:pt x="112" y="0"/>
                      <a:pt x="103" y="1"/>
                      <a:pt x="94" y="4"/>
                    </a:cubicBezTo>
                    <a:cubicBezTo>
                      <a:pt x="81" y="7"/>
                      <a:pt x="68" y="10"/>
                      <a:pt x="54" y="20"/>
                    </a:cubicBezTo>
                    <a:cubicBezTo>
                      <a:pt x="41" y="30"/>
                      <a:pt x="31" y="40"/>
                      <a:pt x="24" y="53"/>
                    </a:cubicBezTo>
                    <a:cubicBezTo>
                      <a:pt x="11" y="77"/>
                      <a:pt x="0" y="110"/>
                      <a:pt x="11" y="137"/>
                    </a:cubicBezTo>
                    <a:cubicBezTo>
                      <a:pt x="48" y="265"/>
                      <a:pt x="88" y="391"/>
                      <a:pt x="135" y="518"/>
                    </a:cubicBezTo>
                    <a:lnTo>
                      <a:pt x="128" y="501"/>
                    </a:lnTo>
                    <a:lnTo>
                      <a:pt x="128" y="501"/>
                    </a:lnTo>
                    <a:cubicBezTo>
                      <a:pt x="131" y="514"/>
                      <a:pt x="134" y="525"/>
                      <a:pt x="140" y="534"/>
                    </a:cubicBezTo>
                    <a:lnTo>
                      <a:pt x="140" y="534"/>
                    </a:lnTo>
                    <a:cubicBezTo>
                      <a:pt x="155" y="575"/>
                      <a:pt x="171" y="614"/>
                      <a:pt x="191" y="655"/>
                    </a:cubicBezTo>
                    <a:cubicBezTo>
                      <a:pt x="212" y="699"/>
                      <a:pt x="235" y="742"/>
                      <a:pt x="258" y="786"/>
                    </a:cubicBezTo>
                    <a:cubicBezTo>
                      <a:pt x="312" y="879"/>
                      <a:pt x="375" y="970"/>
                      <a:pt x="449" y="1050"/>
                    </a:cubicBezTo>
                    <a:cubicBezTo>
                      <a:pt x="519" y="1131"/>
                      <a:pt x="602" y="1191"/>
                      <a:pt x="693" y="1244"/>
                    </a:cubicBezTo>
                    <a:cubicBezTo>
                      <a:pt x="733" y="1271"/>
                      <a:pt x="773" y="1294"/>
                      <a:pt x="814" y="1318"/>
                    </a:cubicBezTo>
                    <a:cubicBezTo>
                      <a:pt x="863" y="1344"/>
                      <a:pt x="911" y="1371"/>
                      <a:pt x="960" y="1395"/>
                    </a:cubicBezTo>
                    <a:lnTo>
                      <a:pt x="967" y="1398"/>
                    </a:lnTo>
                    <a:cubicBezTo>
                      <a:pt x="981" y="1404"/>
                      <a:pt x="994" y="1412"/>
                      <a:pt x="1004" y="1415"/>
                    </a:cubicBezTo>
                    <a:cubicBezTo>
                      <a:pt x="1019" y="1420"/>
                      <a:pt x="1035" y="1422"/>
                      <a:pt x="1050" y="1422"/>
                    </a:cubicBezTo>
                    <a:cubicBezTo>
                      <a:pt x="1063" y="1422"/>
                      <a:pt x="1075" y="1421"/>
                      <a:pt x="1087" y="1418"/>
                    </a:cubicBezTo>
                    <a:cubicBezTo>
                      <a:pt x="1127" y="1412"/>
                      <a:pt x="1168" y="1384"/>
                      <a:pt x="1188" y="1348"/>
                    </a:cubicBezTo>
                    <a:cubicBezTo>
                      <a:pt x="1212" y="1311"/>
                      <a:pt x="1218" y="1268"/>
                      <a:pt x="1208" y="1228"/>
                    </a:cubicBezTo>
                    <a:cubicBezTo>
                      <a:pt x="1201" y="1188"/>
                      <a:pt x="1175" y="1140"/>
                      <a:pt x="1138" y="1123"/>
                    </a:cubicBezTo>
                    <a:cubicBezTo>
                      <a:pt x="1121" y="1117"/>
                      <a:pt x="1104" y="1111"/>
                      <a:pt x="1087" y="1100"/>
                    </a:cubicBezTo>
                    <a:cubicBezTo>
                      <a:pt x="1024" y="1070"/>
                      <a:pt x="964" y="1037"/>
                      <a:pt x="900" y="1003"/>
                    </a:cubicBezTo>
                    <a:cubicBezTo>
                      <a:pt x="850" y="973"/>
                      <a:pt x="797" y="943"/>
                      <a:pt x="750" y="910"/>
                    </a:cubicBezTo>
                    <a:cubicBezTo>
                      <a:pt x="696" y="863"/>
                      <a:pt x="650" y="810"/>
                      <a:pt x="602" y="753"/>
                    </a:cubicBezTo>
                    <a:cubicBezTo>
                      <a:pt x="553" y="696"/>
                      <a:pt x="505" y="632"/>
                      <a:pt x="459" y="572"/>
                    </a:cubicBezTo>
                    <a:cubicBezTo>
                      <a:pt x="425" y="525"/>
                      <a:pt x="395" y="475"/>
                      <a:pt x="365" y="425"/>
                    </a:cubicBezTo>
                    <a:cubicBezTo>
                      <a:pt x="332" y="368"/>
                      <a:pt x="305" y="305"/>
                      <a:pt x="278" y="244"/>
                    </a:cubicBezTo>
                    <a:cubicBezTo>
                      <a:pt x="261" y="191"/>
                      <a:pt x="244" y="140"/>
                      <a:pt x="228" y="87"/>
                    </a:cubicBezTo>
                    <a:cubicBezTo>
                      <a:pt x="218" y="57"/>
                      <a:pt x="204" y="33"/>
                      <a:pt x="178" y="17"/>
                    </a:cubicBezTo>
                    <a:cubicBezTo>
                      <a:pt x="160" y="5"/>
                      <a:pt x="141" y="0"/>
                      <a:pt x="122"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7"/>
              <p:cNvSpPr/>
              <p:nvPr/>
            </p:nvSpPr>
            <p:spPr>
              <a:xfrm>
                <a:off x="1270223" y="4242887"/>
                <a:ext cx="299035" cy="163315"/>
              </a:xfrm>
              <a:custGeom>
                <a:rect b="b" l="l" r="r" t="t"/>
                <a:pathLst>
                  <a:path extrusionOk="0" h="1572" w="2877">
                    <a:moveTo>
                      <a:pt x="2245" y="833"/>
                    </a:moveTo>
                    <a:lnTo>
                      <a:pt x="2245" y="833"/>
                    </a:lnTo>
                    <a:cubicBezTo>
                      <a:pt x="2248" y="842"/>
                      <a:pt x="2250" y="848"/>
                      <a:pt x="2253" y="856"/>
                    </a:cubicBezTo>
                    <a:lnTo>
                      <a:pt x="2253" y="856"/>
                    </a:lnTo>
                    <a:cubicBezTo>
                      <a:pt x="2251" y="848"/>
                      <a:pt x="2248" y="841"/>
                      <a:pt x="2245" y="833"/>
                    </a:cubicBezTo>
                    <a:close/>
                    <a:moveTo>
                      <a:pt x="2696" y="1"/>
                    </a:moveTo>
                    <a:cubicBezTo>
                      <a:pt x="2663" y="1"/>
                      <a:pt x="2629" y="7"/>
                      <a:pt x="2600" y="24"/>
                    </a:cubicBezTo>
                    <a:cubicBezTo>
                      <a:pt x="2572" y="41"/>
                      <a:pt x="2546" y="61"/>
                      <a:pt x="2529" y="90"/>
                    </a:cubicBezTo>
                    <a:lnTo>
                      <a:pt x="2523" y="98"/>
                    </a:lnTo>
                    <a:cubicBezTo>
                      <a:pt x="2489" y="134"/>
                      <a:pt x="2452" y="171"/>
                      <a:pt x="2415" y="204"/>
                    </a:cubicBezTo>
                    <a:cubicBezTo>
                      <a:pt x="2368" y="241"/>
                      <a:pt x="2325" y="281"/>
                      <a:pt x="2282" y="322"/>
                    </a:cubicBezTo>
                    <a:cubicBezTo>
                      <a:pt x="2234" y="365"/>
                      <a:pt x="2188" y="415"/>
                      <a:pt x="2171" y="479"/>
                    </a:cubicBezTo>
                    <a:cubicBezTo>
                      <a:pt x="2154" y="535"/>
                      <a:pt x="2168" y="595"/>
                      <a:pt x="2185" y="652"/>
                    </a:cubicBezTo>
                    <a:cubicBezTo>
                      <a:pt x="2198" y="703"/>
                      <a:pt x="2214" y="749"/>
                      <a:pt x="2234" y="800"/>
                    </a:cubicBezTo>
                    <a:cubicBezTo>
                      <a:pt x="2241" y="819"/>
                      <a:pt x="2247" y="838"/>
                      <a:pt x="2253" y="857"/>
                    </a:cubicBezTo>
                    <a:lnTo>
                      <a:pt x="2253" y="857"/>
                    </a:lnTo>
                    <a:cubicBezTo>
                      <a:pt x="2253" y="857"/>
                      <a:pt x="2253" y="856"/>
                      <a:pt x="2253" y="856"/>
                    </a:cubicBezTo>
                    <a:lnTo>
                      <a:pt x="2253" y="856"/>
                    </a:lnTo>
                    <a:cubicBezTo>
                      <a:pt x="2261" y="882"/>
                      <a:pt x="2266" y="908"/>
                      <a:pt x="2268" y="933"/>
                    </a:cubicBezTo>
                    <a:cubicBezTo>
                      <a:pt x="2268" y="950"/>
                      <a:pt x="2268" y="967"/>
                      <a:pt x="2265" y="984"/>
                    </a:cubicBezTo>
                    <a:cubicBezTo>
                      <a:pt x="2262" y="1004"/>
                      <a:pt x="2254" y="1027"/>
                      <a:pt x="2248" y="1047"/>
                    </a:cubicBezTo>
                    <a:cubicBezTo>
                      <a:pt x="2245" y="1054"/>
                      <a:pt x="2238" y="1064"/>
                      <a:pt x="2234" y="1071"/>
                    </a:cubicBezTo>
                    <a:cubicBezTo>
                      <a:pt x="2222" y="1084"/>
                      <a:pt x="2208" y="1094"/>
                      <a:pt x="2194" y="1107"/>
                    </a:cubicBezTo>
                    <a:cubicBezTo>
                      <a:pt x="2178" y="1117"/>
                      <a:pt x="2161" y="1127"/>
                      <a:pt x="2141" y="1134"/>
                    </a:cubicBezTo>
                    <a:cubicBezTo>
                      <a:pt x="2111" y="1144"/>
                      <a:pt x="2078" y="1148"/>
                      <a:pt x="2047" y="1151"/>
                    </a:cubicBezTo>
                    <a:cubicBezTo>
                      <a:pt x="2021" y="1154"/>
                      <a:pt x="1998" y="1154"/>
                      <a:pt x="1970" y="1154"/>
                    </a:cubicBezTo>
                    <a:lnTo>
                      <a:pt x="1964" y="1151"/>
                    </a:lnTo>
                    <a:lnTo>
                      <a:pt x="1941" y="1137"/>
                    </a:lnTo>
                    <a:cubicBezTo>
                      <a:pt x="1913" y="1111"/>
                      <a:pt x="1890" y="1077"/>
                      <a:pt x="1864" y="1047"/>
                    </a:cubicBezTo>
                    <a:cubicBezTo>
                      <a:pt x="1820" y="997"/>
                      <a:pt x="1766" y="950"/>
                      <a:pt x="1713" y="910"/>
                    </a:cubicBezTo>
                    <a:cubicBezTo>
                      <a:pt x="1669" y="876"/>
                      <a:pt x="1616" y="853"/>
                      <a:pt x="1563" y="840"/>
                    </a:cubicBezTo>
                    <a:cubicBezTo>
                      <a:pt x="1533" y="830"/>
                      <a:pt x="1502" y="825"/>
                      <a:pt x="1471" y="825"/>
                    </a:cubicBezTo>
                    <a:cubicBezTo>
                      <a:pt x="1449" y="825"/>
                      <a:pt x="1427" y="828"/>
                      <a:pt x="1405" y="833"/>
                    </a:cubicBezTo>
                    <a:cubicBezTo>
                      <a:pt x="1368" y="843"/>
                      <a:pt x="1331" y="860"/>
                      <a:pt x="1295" y="880"/>
                    </a:cubicBezTo>
                    <a:cubicBezTo>
                      <a:pt x="1248" y="907"/>
                      <a:pt x="1205" y="933"/>
                      <a:pt x="1158" y="964"/>
                    </a:cubicBezTo>
                    <a:cubicBezTo>
                      <a:pt x="1115" y="997"/>
                      <a:pt x="1067" y="1027"/>
                      <a:pt x="1021" y="1054"/>
                    </a:cubicBezTo>
                    <a:cubicBezTo>
                      <a:pt x="974" y="1077"/>
                      <a:pt x="927" y="1104"/>
                      <a:pt x="877" y="1124"/>
                    </a:cubicBezTo>
                    <a:cubicBezTo>
                      <a:pt x="834" y="1144"/>
                      <a:pt x="790" y="1161"/>
                      <a:pt x="746" y="1177"/>
                    </a:cubicBezTo>
                    <a:cubicBezTo>
                      <a:pt x="669" y="1205"/>
                      <a:pt x="593" y="1228"/>
                      <a:pt x="513" y="1237"/>
                    </a:cubicBezTo>
                    <a:cubicBezTo>
                      <a:pt x="465" y="1241"/>
                      <a:pt x="416" y="1241"/>
                      <a:pt x="368" y="1241"/>
                    </a:cubicBezTo>
                    <a:cubicBezTo>
                      <a:pt x="305" y="1237"/>
                      <a:pt x="238" y="1225"/>
                      <a:pt x="175" y="1214"/>
                    </a:cubicBezTo>
                    <a:cubicBezTo>
                      <a:pt x="170" y="1213"/>
                      <a:pt x="165" y="1213"/>
                      <a:pt x="160" y="1213"/>
                    </a:cubicBezTo>
                    <a:cubicBezTo>
                      <a:pt x="130" y="1213"/>
                      <a:pt x="100" y="1228"/>
                      <a:pt x="74" y="1245"/>
                    </a:cubicBezTo>
                    <a:lnTo>
                      <a:pt x="54" y="1258"/>
                    </a:lnTo>
                    <a:cubicBezTo>
                      <a:pt x="24" y="1288"/>
                      <a:pt x="7" y="1331"/>
                      <a:pt x="4" y="1372"/>
                    </a:cubicBezTo>
                    <a:cubicBezTo>
                      <a:pt x="1" y="1418"/>
                      <a:pt x="17" y="1462"/>
                      <a:pt x="47" y="1492"/>
                    </a:cubicBezTo>
                    <a:cubicBezTo>
                      <a:pt x="61" y="1502"/>
                      <a:pt x="71" y="1512"/>
                      <a:pt x="81" y="1518"/>
                    </a:cubicBezTo>
                    <a:cubicBezTo>
                      <a:pt x="107" y="1535"/>
                      <a:pt x="135" y="1542"/>
                      <a:pt x="161" y="1546"/>
                    </a:cubicBezTo>
                    <a:cubicBezTo>
                      <a:pt x="221" y="1555"/>
                      <a:pt x="278" y="1566"/>
                      <a:pt x="338" y="1569"/>
                    </a:cubicBezTo>
                    <a:cubicBezTo>
                      <a:pt x="365" y="1571"/>
                      <a:pt x="392" y="1571"/>
                      <a:pt x="419" y="1571"/>
                    </a:cubicBezTo>
                    <a:cubicBezTo>
                      <a:pt x="445" y="1571"/>
                      <a:pt x="472" y="1571"/>
                      <a:pt x="499" y="1569"/>
                    </a:cubicBezTo>
                    <a:cubicBezTo>
                      <a:pt x="566" y="1566"/>
                      <a:pt x="626" y="1555"/>
                      <a:pt x="689" y="1538"/>
                    </a:cubicBezTo>
                    <a:cubicBezTo>
                      <a:pt x="757" y="1522"/>
                      <a:pt x="820" y="1498"/>
                      <a:pt x="884" y="1475"/>
                    </a:cubicBezTo>
                    <a:cubicBezTo>
                      <a:pt x="937" y="1455"/>
                      <a:pt x="990" y="1435"/>
                      <a:pt x="1044" y="1412"/>
                    </a:cubicBezTo>
                    <a:cubicBezTo>
                      <a:pt x="1095" y="1388"/>
                      <a:pt x="1144" y="1362"/>
                      <a:pt x="1191" y="1335"/>
                    </a:cubicBezTo>
                    <a:cubicBezTo>
                      <a:pt x="1245" y="1302"/>
                      <a:pt x="1298" y="1265"/>
                      <a:pt x="1351" y="1228"/>
                    </a:cubicBezTo>
                    <a:cubicBezTo>
                      <a:pt x="1385" y="1205"/>
                      <a:pt x="1422" y="1177"/>
                      <a:pt x="1459" y="1154"/>
                    </a:cubicBezTo>
                    <a:lnTo>
                      <a:pt x="1469" y="1161"/>
                    </a:lnTo>
                    <a:cubicBezTo>
                      <a:pt x="1502" y="1194"/>
                      <a:pt x="1532" y="1231"/>
                      <a:pt x="1563" y="1265"/>
                    </a:cubicBezTo>
                    <a:cubicBezTo>
                      <a:pt x="1592" y="1294"/>
                      <a:pt x="1623" y="1318"/>
                      <a:pt x="1652" y="1345"/>
                    </a:cubicBezTo>
                    <a:cubicBezTo>
                      <a:pt x="1673" y="1358"/>
                      <a:pt x="1693" y="1375"/>
                      <a:pt x="1717" y="1388"/>
                    </a:cubicBezTo>
                    <a:cubicBezTo>
                      <a:pt x="1780" y="1425"/>
                      <a:pt x="1853" y="1449"/>
                      <a:pt x="1924" y="1458"/>
                    </a:cubicBezTo>
                    <a:cubicBezTo>
                      <a:pt x="1934" y="1459"/>
                      <a:pt x="1944" y="1460"/>
                      <a:pt x="1955" y="1460"/>
                    </a:cubicBezTo>
                    <a:cubicBezTo>
                      <a:pt x="1982" y="1460"/>
                      <a:pt x="2010" y="1456"/>
                      <a:pt x="2034" y="1452"/>
                    </a:cubicBezTo>
                    <a:cubicBezTo>
                      <a:pt x="2064" y="1449"/>
                      <a:pt x="2091" y="1449"/>
                      <a:pt x="2118" y="1445"/>
                    </a:cubicBezTo>
                    <a:cubicBezTo>
                      <a:pt x="2181" y="1438"/>
                      <a:pt x="2242" y="1418"/>
                      <a:pt x="2302" y="1392"/>
                    </a:cubicBezTo>
                    <a:cubicBezTo>
                      <a:pt x="2335" y="1372"/>
                      <a:pt x="2368" y="1351"/>
                      <a:pt x="2399" y="1328"/>
                    </a:cubicBezTo>
                    <a:cubicBezTo>
                      <a:pt x="2419" y="1311"/>
                      <a:pt x="2439" y="1294"/>
                      <a:pt x="2455" y="1274"/>
                    </a:cubicBezTo>
                    <a:cubicBezTo>
                      <a:pt x="2479" y="1248"/>
                      <a:pt x="2502" y="1217"/>
                      <a:pt x="2519" y="1184"/>
                    </a:cubicBezTo>
                    <a:cubicBezTo>
                      <a:pt x="2539" y="1151"/>
                      <a:pt x="2549" y="1114"/>
                      <a:pt x="2559" y="1077"/>
                    </a:cubicBezTo>
                    <a:cubicBezTo>
                      <a:pt x="2566" y="1044"/>
                      <a:pt x="2569" y="1007"/>
                      <a:pt x="2572" y="973"/>
                    </a:cubicBezTo>
                    <a:cubicBezTo>
                      <a:pt x="2576" y="961"/>
                      <a:pt x="2580" y="947"/>
                      <a:pt x="2580" y="930"/>
                    </a:cubicBezTo>
                    <a:cubicBezTo>
                      <a:pt x="2580" y="907"/>
                      <a:pt x="2576" y="880"/>
                      <a:pt x="2572" y="856"/>
                    </a:cubicBezTo>
                    <a:cubicBezTo>
                      <a:pt x="2569" y="800"/>
                      <a:pt x="2555" y="743"/>
                      <a:pt x="2543" y="686"/>
                    </a:cubicBezTo>
                    <a:cubicBezTo>
                      <a:pt x="2532" y="656"/>
                      <a:pt x="2523" y="623"/>
                      <a:pt x="2515" y="592"/>
                    </a:cubicBezTo>
                    <a:cubicBezTo>
                      <a:pt x="2529" y="579"/>
                      <a:pt x="2546" y="566"/>
                      <a:pt x="2563" y="555"/>
                    </a:cubicBezTo>
                    <a:cubicBezTo>
                      <a:pt x="2592" y="532"/>
                      <a:pt x="2620" y="509"/>
                      <a:pt x="2649" y="489"/>
                    </a:cubicBezTo>
                    <a:cubicBezTo>
                      <a:pt x="2676" y="465"/>
                      <a:pt x="2703" y="445"/>
                      <a:pt x="2730" y="422"/>
                    </a:cubicBezTo>
                    <a:cubicBezTo>
                      <a:pt x="2758" y="394"/>
                      <a:pt x="2783" y="366"/>
                      <a:pt x="2808" y="337"/>
                    </a:cubicBezTo>
                    <a:lnTo>
                      <a:pt x="2808" y="337"/>
                    </a:lnTo>
                    <a:lnTo>
                      <a:pt x="2807" y="338"/>
                    </a:lnTo>
                    <a:lnTo>
                      <a:pt x="2824" y="318"/>
                    </a:lnTo>
                    <a:lnTo>
                      <a:pt x="2824" y="318"/>
                    </a:lnTo>
                    <a:cubicBezTo>
                      <a:pt x="2818" y="325"/>
                      <a:pt x="2813" y="331"/>
                      <a:pt x="2808" y="337"/>
                    </a:cubicBezTo>
                    <a:lnTo>
                      <a:pt x="2808" y="337"/>
                    </a:lnTo>
                    <a:lnTo>
                      <a:pt x="2816" y="325"/>
                    </a:lnTo>
                    <a:cubicBezTo>
                      <a:pt x="2827" y="314"/>
                      <a:pt x="2836" y="302"/>
                      <a:pt x="2847" y="288"/>
                    </a:cubicBezTo>
                    <a:cubicBezTo>
                      <a:pt x="2864" y="261"/>
                      <a:pt x="2873" y="231"/>
                      <a:pt x="2877" y="198"/>
                    </a:cubicBezTo>
                    <a:cubicBezTo>
                      <a:pt x="2877" y="147"/>
                      <a:pt x="2860" y="98"/>
                      <a:pt x="2824" y="61"/>
                    </a:cubicBezTo>
                    <a:cubicBezTo>
                      <a:pt x="2790" y="24"/>
                      <a:pt x="2743" y="4"/>
                      <a:pt x="2696"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7"/>
              <p:cNvSpPr/>
              <p:nvPr/>
            </p:nvSpPr>
            <p:spPr>
              <a:xfrm>
                <a:off x="1522277" y="3943794"/>
                <a:ext cx="135642" cy="328396"/>
              </a:xfrm>
              <a:custGeom>
                <a:rect b="b" l="l" r="r" t="t"/>
                <a:pathLst>
                  <a:path extrusionOk="0" h="3161" w="1305">
                    <a:moveTo>
                      <a:pt x="153" y="1"/>
                    </a:moveTo>
                    <a:cubicBezTo>
                      <a:pt x="142" y="1"/>
                      <a:pt x="131" y="2"/>
                      <a:pt x="121" y="3"/>
                    </a:cubicBezTo>
                    <a:cubicBezTo>
                      <a:pt x="104" y="7"/>
                      <a:pt x="81" y="16"/>
                      <a:pt x="64" y="30"/>
                    </a:cubicBezTo>
                    <a:cubicBezTo>
                      <a:pt x="47" y="40"/>
                      <a:pt x="34" y="53"/>
                      <a:pt x="27" y="70"/>
                    </a:cubicBezTo>
                    <a:cubicBezTo>
                      <a:pt x="14" y="100"/>
                      <a:pt x="4" y="114"/>
                      <a:pt x="4" y="147"/>
                    </a:cubicBezTo>
                    <a:cubicBezTo>
                      <a:pt x="0" y="177"/>
                      <a:pt x="10" y="203"/>
                      <a:pt x="20" y="231"/>
                    </a:cubicBezTo>
                    <a:cubicBezTo>
                      <a:pt x="27" y="240"/>
                      <a:pt x="30" y="251"/>
                      <a:pt x="37" y="260"/>
                    </a:cubicBezTo>
                    <a:cubicBezTo>
                      <a:pt x="54" y="284"/>
                      <a:pt x="67" y="308"/>
                      <a:pt x="84" y="331"/>
                    </a:cubicBezTo>
                    <a:cubicBezTo>
                      <a:pt x="114" y="381"/>
                      <a:pt x="147" y="428"/>
                      <a:pt x="178" y="475"/>
                    </a:cubicBezTo>
                    <a:cubicBezTo>
                      <a:pt x="208" y="529"/>
                      <a:pt x="235" y="582"/>
                      <a:pt x="264" y="632"/>
                    </a:cubicBezTo>
                    <a:cubicBezTo>
                      <a:pt x="288" y="682"/>
                      <a:pt x="318" y="729"/>
                      <a:pt x="345" y="779"/>
                    </a:cubicBezTo>
                    <a:cubicBezTo>
                      <a:pt x="375" y="833"/>
                      <a:pt x="402" y="886"/>
                      <a:pt x="431" y="936"/>
                    </a:cubicBezTo>
                    <a:cubicBezTo>
                      <a:pt x="459" y="983"/>
                      <a:pt x="492" y="1026"/>
                      <a:pt x="519" y="1074"/>
                    </a:cubicBezTo>
                    <a:cubicBezTo>
                      <a:pt x="529" y="1090"/>
                      <a:pt x="542" y="1110"/>
                      <a:pt x="552" y="1127"/>
                    </a:cubicBezTo>
                    <a:cubicBezTo>
                      <a:pt x="565" y="1157"/>
                      <a:pt x="582" y="1187"/>
                      <a:pt x="596" y="1217"/>
                    </a:cubicBezTo>
                    <a:cubicBezTo>
                      <a:pt x="636" y="1298"/>
                      <a:pt x="669" y="1378"/>
                      <a:pt x="700" y="1458"/>
                    </a:cubicBezTo>
                    <a:cubicBezTo>
                      <a:pt x="716" y="1501"/>
                      <a:pt x="729" y="1545"/>
                      <a:pt x="743" y="1585"/>
                    </a:cubicBezTo>
                    <a:cubicBezTo>
                      <a:pt x="760" y="1635"/>
                      <a:pt x="780" y="1685"/>
                      <a:pt x="797" y="1739"/>
                    </a:cubicBezTo>
                    <a:cubicBezTo>
                      <a:pt x="810" y="1782"/>
                      <a:pt x="813" y="1829"/>
                      <a:pt x="820" y="1873"/>
                    </a:cubicBezTo>
                    <a:cubicBezTo>
                      <a:pt x="826" y="1906"/>
                      <a:pt x="833" y="1940"/>
                      <a:pt x="837" y="1973"/>
                    </a:cubicBezTo>
                    <a:cubicBezTo>
                      <a:pt x="840" y="2034"/>
                      <a:pt x="840" y="2094"/>
                      <a:pt x="830" y="2154"/>
                    </a:cubicBezTo>
                    <a:cubicBezTo>
                      <a:pt x="826" y="2170"/>
                      <a:pt x="823" y="2187"/>
                      <a:pt x="817" y="2204"/>
                    </a:cubicBezTo>
                    <a:cubicBezTo>
                      <a:pt x="803" y="2224"/>
                      <a:pt x="793" y="2247"/>
                      <a:pt x="777" y="2267"/>
                    </a:cubicBezTo>
                    <a:cubicBezTo>
                      <a:pt x="757" y="2298"/>
                      <a:pt x="736" y="2327"/>
                      <a:pt x="716" y="2355"/>
                    </a:cubicBezTo>
                    <a:cubicBezTo>
                      <a:pt x="696" y="2384"/>
                      <a:pt x="679" y="2415"/>
                      <a:pt x="666" y="2445"/>
                    </a:cubicBezTo>
                    <a:cubicBezTo>
                      <a:pt x="652" y="2471"/>
                      <a:pt x="639" y="2495"/>
                      <a:pt x="622" y="2518"/>
                    </a:cubicBezTo>
                    <a:cubicBezTo>
                      <a:pt x="599" y="2542"/>
                      <a:pt x="576" y="2565"/>
                      <a:pt x="549" y="2585"/>
                    </a:cubicBezTo>
                    <a:cubicBezTo>
                      <a:pt x="512" y="2615"/>
                      <a:pt x="476" y="2648"/>
                      <a:pt x="439" y="2679"/>
                    </a:cubicBezTo>
                    <a:cubicBezTo>
                      <a:pt x="405" y="2705"/>
                      <a:pt x="371" y="2736"/>
                      <a:pt x="342" y="2766"/>
                    </a:cubicBezTo>
                    <a:cubicBezTo>
                      <a:pt x="305" y="2796"/>
                      <a:pt x="268" y="2826"/>
                      <a:pt x="228" y="2852"/>
                    </a:cubicBezTo>
                    <a:cubicBezTo>
                      <a:pt x="195" y="2880"/>
                      <a:pt x="175" y="2933"/>
                      <a:pt x="175" y="2977"/>
                    </a:cubicBezTo>
                    <a:cubicBezTo>
                      <a:pt x="171" y="3023"/>
                      <a:pt x="187" y="3070"/>
                      <a:pt x="221" y="3107"/>
                    </a:cubicBezTo>
                    <a:cubicBezTo>
                      <a:pt x="251" y="3140"/>
                      <a:pt x="298" y="3160"/>
                      <a:pt x="342" y="3160"/>
                    </a:cubicBezTo>
                    <a:cubicBezTo>
                      <a:pt x="358" y="3160"/>
                      <a:pt x="375" y="3157"/>
                      <a:pt x="388" y="3157"/>
                    </a:cubicBezTo>
                    <a:cubicBezTo>
                      <a:pt x="422" y="3150"/>
                      <a:pt x="448" y="3133"/>
                      <a:pt x="472" y="3113"/>
                    </a:cubicBezTo>
                    <a:cubicBezTo>
                      <a:pt x="516" y="3080"/>
                      <a:pt x="559" y="3047"/>
                      <a:pt x="599" y="3010"/>
                    </a:cubicBezTo>
                    <a:cubicBezTo>
                      <a:pt x="636" y="2977"/>
                      <a:pt x="676" y="2940"/>
                      <a:pt x="712" y="2906"/>
                    </a:cubicBezTo>
                    <a:cubicBezTo>
                      <a:pt x="793" y="2826"/>
                      <a:pt x="880" y="2746"/>
                      <a:pt x="930" y="2642"/>
                    </a:cubicBezTo>
                    <a:cubicBezTo>
                      <a:pt x="953" y="2591"/>
                      <a:pt x="977" y="2545"/>
                      <a:pt x="1007" y="2498"/>
                    </a:cubicBezTo>
                    <a:cubicBezTo>
                      <a:pt x="1033" y="2458"/>
                      <a:pt x="1061" y="2421"/>
                      <a:pt x="1084" y="2381"/>
                    </a:cubicBezTo>
                    <a:cubicBezTo>
                      <a:pt x="1090" y="2364"/>
                      <a:pt x="1098" y="2351"/>
                      <a:pt x="1104" y="2335"/>
                    </a:cubicBezTo>
                    <a:cubicBezTo>
                      <a:pt x="1121" y="2324"/>
                      <a:pt x="1134" y="2310"/>
                      <a:pt x="1144" y="2298"/>
                    </a:cubicBezTo>
                    <a:cubicBezTo>
                      <a:pt x="1178" y="2264"/>
                      <a:pt x="1201" y="2227"/>
                      <a:pt x="1221" y="2187"/>
                    </a:cubicBezTo>
                    <a:cubicBezTo>
                      <a:pt x="1241" y="2150"/>
                      <a:pt x="1261" y="2114"/>
                      <a:pt x="1274" y="2074"/>
                    </a:cubicBezTo>
                    <a:cubicBezTo>
                      <a:pt x="1288" y="2034"/>
                      <a:pt x="1294" y="1989"/>
                      <a:pt x="1298" y="1946"/>
                    </a:cubicBezTo>
                    <a:cubicBezTo>
                      <a:pt x="1305" y="1883"/>
                      <a:pt x="1294" y="1816"/>
                      <a:pt x="1281" y="1756"/>
                    </a:cubicBezTo>
                    <a:cubicBezTo>
                      <a:pt x="1254" y="1632"/>
                      <a:pt x="1201" y="1515"/>
                      <a:pt x="1151" y="1398"/>
                    </a:cubicBezTo>
                    <a:cubicBezTo>
                      <a:pt x="1104" y="1291"/>
                      <a:pt x="1044" y="1194"/>
                      <a:pt x="984" y="1094"/>
                    </a:cubicBezTo>
                    <a:cubicBezTo>
                      <a:pt x="953" y="1043"/>
                      <a:pt x="917" y="993"/>
                      <a:pt x="883" y="946"/>
                    </a:cubicBezTo>
                    <a:lnTo>
                      <a:pt x="883" y="946"/>
                    </a:lnTo>
                    <a:lnTo>
                      <a:pt x="887" y="950"/>
                    </a:lnTo>
                    <a:cubicBezTo>
                      <a:pt x="840" y="886"/>
                      <a:pt x="797" y="822"/>
                      <a:pt x="749" y="759"/>
                    </a:cubicBezTo>
                    <a:cubicBezTo>
                      <a:pt x="716" y="709"/>
                      <a:pt x="683" y="655"/>
                      <a:pt x="649" y="605"/>
                    </a:cubicBezTo>
                    <a:cubicBezTo>
                      <a:pt x="626" y="569"/>
                      <a:pt x="602" y="532"/>
                      <a:pt x="579" y="492"/>
                    </a:cubicBezTo>
                    <a:cubicBezTo>
                      <a:pt x="556" y="444"/>
                      <a:pt x="529" y="395"/>
                      <a:pt x="502" y="344"/>
                    </a:cubicBezTo>
                    <a:cubicBezTo>
                      <a:pt x="468" y="284"/>
                      <a:pt x="425" y="231"/>
                      <a:pt x="378" y="177"/>
                    </a:cubicBezTo>
                    <a:cubicBezTo>
                      <a:pt x="368" y="163"/>
                      <a:pt x="355" y="154"/>
                      <a:pt x="345" y="140"/>
                    </a:cubicBezTo>
                    <a:cubicBezTo>
                      <a:pt x="335" y="130"/>
                      <a:pt x="325" y="117"/>
                      <a:pt x="315" y="107"/>
                    </a:cubicBezTo>
                    <a:cubicBezTo>
                      <a:pt x="295" y="77"/>
                      <a:pt x="268" y="47"/>
                      <a:pt x="238" y="27"/>
                    </a:cubicBezTo>
                    <a:lnTo>
                      <a:pt x="231" y="23"/>
                    </a:lnTo>
                    <a:lnTo>
                      <a:pt x="218" y="13"/>
                    </a:lnTo>
                    <a:lnTo>
                      <a:pt x="198" y="7"/>
                    </a:lnTo>
                    <a:cubicBezTo>
                      <a:pt x="184" y="2"/>
                      <a:pt x="168" y="1"/>
                      <a:pt x="153"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7"/>
              <p:cNvSpPr/>
              <p:nvPr/>
            </p:nvSpPr>
            <p:spPr>
              <a:xfrm>
                <a:off x="1236547" y="3930912"/>
                <a:ext cx="179504" cy="186275"/>
              </a:xfrm>
              <a:custGeom>
                <a:rect b="b" l="l" r="r" t="t"/>
                <a:pathLst>
                  <a:path extrusionOk="0" h="1793" w="1727">
                    <a:moveTo>
                      <a:pt x="912" y="0"/>
                    </a:moveTo>
                    <a:cubicBezTo>
                      <a:pt x="850" y="0"/>
                      <a:pt x="789" y="15"/>
                      <a:pt x="732" y="34"/>
                    </a:cubicBezTo>
                    <a:cubicBezTo>
                      <a:pt x="709" y="37"/>
                      <a:pt x="689" y="43"/>
                      <a:pt x="669" y="51"/>
                    </a:cubicBezTo>
                    <a:cubicBezTo>
                      <a:pt x="649" y="57"/>
                      <a:pt x="626" y="63"/>
                      <a:pt x="606" y="71"/>
                    </a:cubicBezTo>
                    <a:cubicBezTo>
                      <a:pt x="559" y="87"/>
                      <a:pt x="512" y="104"/>
                      <a:pt x="468" y="127"/>
                    </a:cubicBezTo>
                    <a:cubicBezTo>
                      <a:pt x="451" y="137"/>
                      <a:pt x="431" y="147"/>
                      <a:pt x="415" y="161"/>
                    </a:cubicBezTo>
                    <a:lnTo>
                      <a:pt x="402" y="171"/>
                    </a:lnTo>
                    <a:cubicBezTo>
                      <a:pt x="395" y="177"/>
                      <a:pt x="385" y="181"/>
                      <a:pt x="375" y="187"/>
                    </a:cubicBezTo>
                    <a:cubicBezTo>
                      <a:pt x="338" y="214"/>
                      <a:pt x="301" y="241"/>
                      <a:pt x="268" y="271"/>
                    </a:cubicBezTo>
                    <a:cubicBezTo>
                      <a:pt x="218" y="318"/>
                      <a:pt x="170" y="375"/>
                      <a:pt x="130" y="432"/>
                    </a:cubicBezTo>
                    <a:cubicBezTo>
                      <a:pt x="87" y="492"/>
                      <a:pt x="60" y="562"/>
                      <a:pt x="44" y="636"/>
                    </a:cubicBezTo>
                    <a:cubicBezTo>
                      <a:pt x="27" y="696"/>
                      <a:pt x="17" y="759"/>
                      <a:pt x="10" y="823"/>
                    </a:cubicBezTo>
                    <a:cubicBezTo>
                      <a:pt x="7" y="843"/>
                      <a:pt x="4" y="866"/>
                      <a:pt x="4" y="889"/>
                    </a:cubicBezTo>
                    <a:cubicBezTo>
                      <a:pt x="0" y="937"/>
                      <a:pt x="4" y="980"/>
                      <a:pt x="10" y="1023"/>
                    </a:cubicBezTo>
                    <a:lnTo>
                      <a:pt x="7" y="1003"/>
                    </a:lnTo>
                    <a:lnTo>
                      <a:pt x="7" y="1003"/>
                    </a:lnTo>
                    <a:cubicBezTo>
                      <a:pt x="14" y="1057"/>
                      <a:pt x="17" y="1114"/>
                      <a:pt x="27" y="1167"/>
                    </a:cubicBezTo>
                    <a:cubicBezTo>
                      <a:pt x="30" y="1190"/>
                      <a:pt x="34" y="1210"/>
                      <a:pt x="40" y="1234"/>
                    </a:cubicBezTo>
                    <a:cubicBezTo>
                      <a:pt x="47" y="1275"/>
                      <a:pt x="64" y="1315"/>
                      <a:pt x="77" y="1355"/>
                    </a:cubicBezTo>
                    <a:cubicBezTo>
                      <a:pt x="97" y="1411"/>
                      <a:pt x="127" y="1462"/>
                      <a:pt x="154" y="1515"/>
                    </a:cubicBezTo>
                    <a:cubicBezTo>
                      <a:pt x="187" y="1576"/>
                      <a:pt x="218" y="1639"/>
                      <a:pt x="248" y="1702"/>
                    </a:cubicBezTo>
                    <a:cubicBezTo>
                      <a:pt x="275" y="1760"/>
                      <a:pt x="337" y="1792"/>
                      <a:pt x="398" y="1792"/>
                    </a:cubicBezTo>
                    <a:cubicBezTo>
                      <a:pt x="426" y="1792"/>
                      <a:pt x="454" y="1786"/>
                      <a:pt x="479" y="1772"/>
                    </a:cubicBezTo>
                    <a:cubicBezTo>
                      <a:pt x="505" y="1759"/>
                      <a:pt x="525" y="1739"/>
                      <a:pt x="542" y="1716"/>
                    </a:cubicBezTo>
                    <a:cubicBezTo>
                      <a:pt x="572" y="1706"/>
                      <a:pt x="599" y="1689"/>
                      <a:pt x="619" y="1669"/>
                    </a:cubicBezTo>
                    <a:cubicBezTo>
                      <a:pt x="686" y="1605"/>
                      <a:pt x="712" y="1495"/>
                      <a:pt x="683" y="1408"/>
                    </a:cubicBezTo>
                    <a:cubicBezTo>
                      <a:pt x="669" y="1371"/>
                      <a:pt x="656" y="1335"/>
                      <a:pt x="639" y="1301"/>
                    </a:cubicBezTo>
                    <a:cubicBezTo>
                      <a:pt x="629" y="1284"/>
                      <a:pt x="619" y="1264"/>
                      <a:pt x="609" y="1244"/>
                    </a:cubicBezTo>
                    <a:cubicBezTo>
                      <a:pt x="596" y="1221"/>
                      <a:pt x="582" y="1198"/>
                      <a:pt x="572" y="1174"/>
                    </a:cubicBezTo>
                    <a:cubicBezTo>
                      <a:pt x="569" y="1161"/>
                      <a:pt x="565" y="1150"/>
                      <a:pt x="562" y="1137"/>
                    </a:cubicBezTo>
                    <a:cubicBezTo>
                      <a:pt x="542" y="1067"/>
                      <a:pt x="522" y="997"/>
                      <a:pt x="512" y="926"/>
                    </a:cubicBezTo>
                    <a:lnTo>
                      <a:pt x="519" y="906"/>
                    </a:lnTo>
                    <a:cubicBezTo>
                      <a:pt x="536" y="873"/>
                      <a:pt x="552" y="843"/>
                      <a:pt x="576" y="809"/>
                    </a:cubicBezTo>
                    <a:cubicBezTo>
                      <a:pt x="596" y="789"/>
                      <a:pt x="619" y="769"/>
                      <a:pt x="646" y="749"/>
                    </a:cubicBezTo>
                    <a:cubicBezTo>
                      <a:pt x="686" y="722"/>
                      <a:pt x="729" y="696"/>
                      <a:pt x="776" y="676"/>
                    </a:cubicBezTo>
                    <a:cubicBezTo>
                      <a:pt x="820" y="659"/>
                      <a:pt x="863" y="645"/>
                      <a:pt x="907" y="632"/>
                    </a:cubicBezTo>
                    <a:cubicBezTo>
                      <a:pt x="953" y="619"/>
                      <a:pt x="997" y="605"/>
                      <a:pt x="1044" y="599"/>
                    </a:cubicBezTo>
                    <a:cubicBezTo>
                      <a:pt x="1067" y="605"/>
                      <a:pt x="1087" y="612"/>
                      <a:pt x="1110" y="622"/>
                    </a:cubicBezTo>
                    <a:cubicBezTo>
                      <a:pt x="1127" y="639"/>
                      <a:pt x="1144" y="659"/>
                      <a:pt x="1161" y="679"/>
                    </a:cubicBezTo>
                    <a:cubicBezTo>
                      <a:pt x="1208" y="736"/>
                      <a:pt x="1251" y="796"/>
                      <a:pt x="1318" y="833"/>
                    </a:cubicBezTo>
                    <a:cubicBezTo>
                      <a:pt x="1334" y="853"/>
                      <a:pt x="1354" y="873"/>
                      <a:pt x="1378" y="886"/>
                    </a:cubicBezTo>
                    <a:cubicBezTo>
                      <a:pt x="1415" y="909"/>
                      <a:pt x="1456" y="919"/>
                      <a:pt x="1497" y="919"/>
                    </a:cubicBezTo>
                    <a:cubicBezTo>
                      <a:pt x="1572" y="919"/>
                      <a:pt x="1645" y="883"/>
                      <a:pt x="1686" y="816"/>
                    </a:cubicBezTo>
                    <a:cubicBezTo>
                      <a:pt x="1706" y="783"/>
                      <a:pt x="1716" y="746"/>
                      <a:pt x="1720" y="706"/>
                    </a:cubicBezTo>
                    <a:lnTo>
                      <a:pt x="1720" y="685"/>
                    </a:lnTo>
                    <a:cubicBezTo>
                      <a:pt x="1723" y="665"/>
                      <a:pt x="1726" y="645"/>
                      <a:pt x="1726" y="628"/>
                    </a:cubicBezTo>
                    <a:cubicBezTo>
                      <a:pt x="1726" y="596"/>
                      <a:pt x="1723" y="562"/>
                      <a:pt x="1720" y="532"/>
                    </a:cubicBezTo>
                    <a:cubicBezTo>
                      <a:pt x="1712" y="498"/>
                      <a:pt x="1696" y="472"/>
                      <a:pt x="1686" y="441"/>
                    </a:cubicBezTo>
                    <a:cubicBezTo>
                      <a:pt x="1679" y="425"/>
                      <a:pt x="1666" y="408"/>
                      <a:pt x="1655" y="392"/>
                    </a:cubicBezTo>
                    <a:cubicBezTo>
                      <a:pt x="1619" y="338"/>
                      <a:pt x="1582" y="287"/>
                      <a:pt x="1535" y="244"/>
                    </a:cubicBezTo>
                    <a:cubicBezTo>
                      <a:pt x="1495" y="204"/>
                      <a:pt x="1448" y="167"/>
                      <a:pt x="1399" y="140"/>
                    </a:cubicBezTo>
                    <a:cubicBezTo>
                      <a:pt x="1345" y="111"/>
                      <a:pt x="1291" y="80"/>
                      <a:pt x="1234" y="63"/>
                    </a:cubicBezTo>
                    <a:cubicBezTo>
                      <a:pt x="1208" y="57"/>
                      <a:pt x="1181" y="54"/>
                      <a:pt x="1154" y="51"/>
                    </a:cubicBezTo>
                    <a:lnTo>
                      <a:pt x="1144" y="47"/>
                    </a:lnTo>
                    <a:cubicBezTo>
                      <a:pt x="1130" y="43"/>
                      <a:pt x="1118" y="40"/>
                      <a:pt x="1104" y="37"/>
                    </a:cubicBezTo>
                    <a:lnTo>
                      <a:pt x="1098" y="37"/>
                    </a:lnTo>
                    <a:cubicBezTo>
                      <a:pt x="1050" y="20"/>
                      <a:pt x="1007" y="10"/>
                      <a:pt x="957" y="3"/>
                    </a:cubicBezTo>
                    <a:cubicBezTo>
                      <a:pt x="942" y="1"/>
                      <a:pt x="927" y="0"/>
                      <a:pt x="912" y="0"/>
                    </a:cubicBezTo>
                    <a:close/>
                  </a:path>
                </a:pathLst>
              </a:cu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7"/>
              <p:cNvSpPr/>
              <p:nvPr/>
            </p:nvSpPr>
            <p:spPr>
              <a:xfrm>
                <a:off x="1460745" y="4007373"/>
                <a:ext cx="103005" cy="139628"/>
              </a:xfrm>
              <a:custGeom>
                <a:rect b="b" l="l" r="r" t="t"/>
                <a:pathLst>
                  <a:path extrusionOk="0" h="1344" w="991">
                    <a:moveTo>
                      <a:pt x="223" y="1"/>
                    </a:moveTo>
                    <a:cubicBezTo>
                      <a:pt x="187" y="1"/>
                      <a:pt x="153" y="10"/>
                      <a:pt x="120" y="27"/>
                    </a:cubicBezTo>
                    <a:cubicBezTo>
                      <a:pt x="111" y="30"/>
                      <a:pt x="104" y="33"/>
                      <a:pt x="97" y="40"/>
                    </a:cubicBezTo>
                    <a:cubicBezTo>
                      <a:pt x="57" y="67"/>
                      <a:pt x="31" y="107"/>
                      <a:pt x="14" y="153"/>
                    </a:cubicBezTo>
                    <a:cubicBezTo>
                      <a:pt x="0" y="204"/>
                      <a:pt x="0" y="271"/>
                      <a:pt x="31" y="318"/>
                    </a:cubicBezTo>
                    <a:cubicBezTo>
                      <a:pt x="128" y="471"/>
                      <a:pt x="218" y="632"/>
                      <a:pt x="311" y="789"/>
                    </a:cubicBezTo>
                    <a:cubicBezTo>
                      <a:pt x="352" y="860"/>
                      <a:pt x="395" y="933"/>
                      <a:pt x="435" y="1007"/>
                    </a:cubicBezTo>
                    <a:cubicBezTo>
                      <a:pt x="455" y="1040"/>
                      <a:pt x="472" y="1076"/>
                      <a:pt x="492" y="1113"/>
                    </a:cubicBezTo>
                    <a:cubicBezTo>
                      <a:pt x="522" y="1170"/>
                      <a:pt x="555" y="1224"/>
                      <a:pt x="596" y="1274"/>
                    </a:cubicBezTo>
                    <a:cubicBezTo>
                      <a:pt x="622" y="1301"/>
                      <a:pt x="656" y="1321"/>
                      <a:pt x="693" y="1334"/>
                    </a:cubicBezTo>
                    <a:cubicBezTo>
                      <a:pt x="714" y="1340"/>
                      <a:pt x="735" y="1343"/>
                      <a:pt x="756" y="1343"/>
                    </a:cubicBezTo>
                    <a:cubicBezTo>
                      <a:pt x="793" y="1343"/>
                      <a:pt x="828" y="1334"/>
                      <a:pt x="860" y="1317"/>
                    </a:cubicBezTo>
                    <a:cubicBezTo>
                      <a:pt x="897" y="1297"/>
                      <a:pt x="923" y="1271"/>
                      <a:pt x="947" y="1237"/>
                    </a:cubicBezTo>
                    <a:cubicBezTo>
                      <a:pt x="974" y="1194"/>
                      <a:pt x="991" y="1127"/>
                      <a:pt x="974" y="1073"/>
                    </a:cubicBezTo>
                    <a:cubicBezTo>
                      <a:pt x="960" y="1033"/>
                      <a:pt x="947" y="996"/>
                      <a:pt x="930" y="960"/>
                    </a:cubicBezTo>
                    <a:cubicBezTo>
                      <a:pt x="923" y="940"/>
                      <a:pt x="910" y="920"/>
                      <a:pt x="900" y="900"/>
                    </a:cubicBezTo>
                    <a:cubicBezTo>
                      <a:pt x="877" y="863"/>
                      <a:pt x="856" y="829"/>
                      <a:pt x="836" y="792"/>
                    </a:cubicBezTo>
                    <a:cubicBezTo>
                      <a:pt x="793" y="719"/>
                      <a:pt x="747" y="652"/>
                      <a:pt x="702" y="582"/>
                    </a:cubicBezTo>
                    <a:cubicBezTo>
                      <a:pt x="602" y="428"/>
                      <a:pt x="506" y="271"/>
                      <a:pt x="409" y="113"/>
                    </a:cubicBezTo>
                    <a:cubicBezTo>
                      <a:pt x="378" y="63"/>
                      <a:pt x="341" y="27"/>
                      <a:pt x="285" y="10"/>
                    </a:cubicBezTo>
                    <a:cubicBezTo>
                      <a:pt x="264" y="4"/>
                      <a:pt x="244" y="1"/>
                      <a:pt x="223"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7"/>
              <p:cNvSpPr/>
              <p:nvPr/>
            </p:nvSpPr>
            <p:spPr>
              <a:xfrm>
                <a:off x="1598049" y="3964987"/>
                <a:ext cx="376263" cy="552279"/>
              </a:xfrm>
              <a:custGeom>
                <a:rect b="b" l="l" r="r" t="t"/>
                <a:pathLst>
                  <a:path extrusionOk="0" h="5316" w="3620">
                    <a:moveTo>
                      <a:pt x="126" y="1"/>
                    </a:moveTo>
                    <a:cubicBezTo>
                      <a:pt x="106" y="1"/>
                      <a:pt x="86" y="6"/>
                      <a:pt x="68" y="16"/>
                    </a:cubicBezTo>
                    <a:lnTo>
                      <a:pt x="57" y="24"/>
                    </a:lnTo>
                    <a:cubicBezTo>
                      <a:pt x="34" y="40"/>
                      <a:pt x="17" y="64"/>
                      <a:pt x="11" y="87"/>
                    </a:cubicBezTo>
                    <a:cubicBezTo>
                      <a:pt x="0" y="117"/>
                      <a:pt x="0" y="157"/>
                      <a:pt x="20" y="184"/>
                    </a:cubicBezTo>
                    <a:cubicBezTo>
                      <a:pt x="171" y="391"/>
                      <a:pt x="295" y="615"/>
                      <a:pt x="438" y="829"/>
                    </a:cubicBezTo>
                    <a:cubicBezTo>
                      <a:pt x="505" y="933"/>
                      <a:pt x="573" y="1037"/>
                      <a:pt x="639" y="1143"/>
                    </a:cubicBezTo>
                    <a:cubicBezTo>
                      <a:pt x="706" y="1248"/>
                      <a:pt x="773" y="1351"/>
                      <a:pt x="837" y="1455"/>
                    </a:cubicBezTo>
                    <a:cubicBezTo>
                      <a:pt x="900" y="1565"/>
                      <a:pt x="960" y="1675"/>
                      <a:pt x="1027" y="1785"/>
                    </a:cubicBezTo>
                    <a:cubicBezTo>
                      <a:pt x="1094" y="1899"/>
                      <a:pt x="1164" y="2010"/>
                      <a:pt x="1238" y="2120"/>
                    </a:cubicBezTo>
                    <a:cubicBezTo>
                      <a:pt x="1301" y="2220"/>
                      <a:pt x="1362" y="2321"/>
                      <a:pt x="1428" y="2418"/>
                    </a:cubicBezTo>
                    <a:cubicBezTo>
                      <a:pt x="1505" y="2525"/>
                      <a:pt x="1582" y="2635"/>
                      <a:pt x="1656" y="2742"/>
                    </a:cubicBezTo>
                    <a:cubicBezTo>
                      <a:pt x="1733" y="2849"/>
                      <a:pt x="1803" y="2956"/>
                      <a:pt x="1877" y="3063"/>
                    </a:cubicBezTo>
                    <a:cubicBezTo>
                      <a:pt x="1940" y="3160"/>
                      <a:pt x="2000" y="3261"/>
                      <a:pt x="2067" y="3355"/>
                    </a:cubicBezTo>
                    <a:cubicBezTo>
                      <a:pt x="2141" y="3461"/>
                      <a:pt x="2215" y="3565"/>
                      <a:pt x="2288" y="3672"/>
                    </a:cubicBezTo>
                    <a:cubicBezTo>
                      <a:pt x="2362" y="3776"/>
                      <a:pt x="2428" y="3883"/>
                      <a:pt x="2496" y="3990"/>
                    </a:cubicBezTo>
                    <a:cubicBezTo>
                      <a:pt x="2522" y="4026"/>
                      <a:pt x="2545" y="4060"/>
                      <a:pt x="2572" y="4093"/>
                    </a:cubicBezTo>
                    <a:cubicBezTo>
                      <a:pt x="2596" y="4127"/>
                      <a:pt x="2619" y="4160"/>
                      <a:pt x="2643" y="4193"/>
                    </a:cubicBezTo>
                    <a:cubicBezTo>
                      <a:pt x="2703" y="4278"/>
                      <a:pt x="2760" y="4364"/>
                      <a:pt x="2813" y="4454"/>
                    </a:cubicBezTo>
                    <a:cubicBezTo>
                      <a:pt x="2870" y="4548"/>
                      <a:pt x="2927" y="4642"/>
                      <a:pt x="2987" y="4735"/>
                    </a:cubicBezTo>
                    <a:cubicBezTo>
                      <a:pt x="3044" y="4826"/>
                      <a:pt x="3101" y="4913"/>
                      <a:pt x="3161" y="5003"/>
                    </a:cubicBezTo>
                    <a:cubicBezTo>
                      <a:pt x="3188" y="5047"/>
                      <a:pt x="3218" y="5090"/>
                      <a:pt x="3248" y="5133"/>
                    </a:cubicBezTo>
                    <a:cubicBezTo>
                      <a:pt x="3278" y="5181"/>
                      <a:pt x="3308" y="5234"/>
                      <a:pt x="3351" y="5271"/>
                    </a:cubicBezTo>
                    <a:cubicBezTo>
                      <a:pt x="3371" y="5287"/>
                      <a:pt x="3391" y="5301"/>
                      <a:pt x="3415" y="5307"/>
                    </a:cubicBezTo>
                    <a:cubicBezTo>
                      <a:pt x="3429" y="5313"/>
                      <a:pt x="3445" y="5315"/>
                      <a:pt x="3460" y="5315"/>
                    </a:cubicBezTo>
                    <a:cubicBezTo>
                      <a:pt x="3484" y="5315"/>
                      <a:pt x="3508" y="5309"/>
                      <a:pt x="3529" y="5297"/>
                    </a:cubicBezTo>
                    <a:cubicBezTo>
                      <a:pt x="3586" y="5267"/>
                      <a:pt x="3619" y="5197"/>
                      <a:pt x="3603" y="5133"/>
                    </a:cubicBezTo>
                    <a:cubicBezTo>
                      <a:pt x="3586" y="5076"/>
                      <a:pt x="3559" y="5023"/>
                      <a:pt x="3532" y="4970"/>
                    </a:cubicBezTo>
                    <a:cubicBezTo>
                      <a:pt x="3505" y="4923"/>
                      <a:pt x="3479" y="4876"/>
                      <a:pt x="3448" y="4829"/>
                    </a:cubicBezTo>
                    <a:cubicBezTo>
                      <a:pt x="3382" y="4729"/>
                      <a:pt x="3314" y="4632"/>
                      <a:pt x="3251" y="4531"/>
                    </a:cubicBezTo>
                    <a:cubicBezTo>
                      <a:pt x="3188" y="4434"/>
                      <a:pt x="3131" y="4334"/>
                      <a:pt x="3070" y="4241"/>
                    </a:cubicBezTo>
                    <a:cubicBezTo>
                      <a:pt x="3004" y="4133"/>
                      <a:pt x="2930" y="4033"/>
                      <a:pt x="2857" y="3937"/>
                    </a:cubicBezTo>
                    <a:cubicBezTo>
                      <a:pt x="2823" y="3886"/>
                      <a:pt x="2789" y="3843"/>
                      <a:pt x="2760" y="3792"/>
                    </a:cubicBezTo>
                    <a:cubicBezTo>
                      <a:pt x="2723" y="3736"/>
                      <a:pt x="2686" y="3679"/>
                      <a:pt x="2649" y="3622"/>
                    </a:cubicBezTo>
                    <a:cubicBezTo>
                      <a:pt x="2582" y="3515"/>
                      <a:pt x="2512" y="3411"/>
                      <a:pt x="2442" y="3307"/>
                    </a:cubicBezTo>
                    <a:cubicBezTo>
                      <a:pt x="2379" y="3214"/>
                      <a:pt x="2315" y="3120"/>
                      <a:pt x="2255" y="3020"/>
                    </a:cubicBezTo>
                    <a:cubicBezTo>
                      <a:pt x="2184" y="2906"/>
                      <a:pt x="2110" y="2796"/>
                      <a:pt x="2037" y="2682"/>
                    </a:cubicBezTo>
                    <a:cubicBezTo>
                      <a:pt x="1967" y="2578"/>
                      <a:pt x="1897" y="2475"/>
                      <a:pt x="1823" y="2375"/>
                    </a:cubicBezTo>
                    <a:cubicBezTo>
                      <a:pt x="1753" y="2271"/>
                      <a:pt x="1683" y="2171"/>
                      <a:pt x="1613" y="2070"/>
                    </a:cubicBezTo>
                    <a:cubicBezTo>
                      <a:pt x="1542" y="1963"/>
                      <a:pt x="1465" y="1853"/>
                      <a:pt x="1392" y="1745"/>
                    </a:cubicBezTo>
                    <a:cubicBezTo>
                      <a:pt x="1321" y="1642"/>
                      <a:pt x="1252" y="1538"/>
                      <a:pt x="1181" y="1431"/>
                    </a:cubicBezTo>
                    <a:cubicBezTo>
                      <a:pt x="1114" y="1328"/>
                      <a:pt x="1040" y="1228"/>
                      <a:pt x="967" y="1127"/>
                    </a:cubicBezTo>
                    <a:cubicBezTo>
                      <a:pt x="897" y="1027"/>
                      <a:pt x="823" y="927"/>
                      <a:pt x="753" y="826"/>
                    </a:cubicBezTo>
                    <a:cubicBezTo>
                      <a:pt x="679" y="722"/>
                      <a:pt x="605" y="622"/>
                      <a:pt x="539" y="518"/>
                    </a:cubicBezTo>
                    <a:cubicBezTo>
                      <a:pt x="505" y="468"/>
                      <a:pt x="472" y="418"/>
                      <a:pt x="438" y="365"/>
                    </a:cubicBezTo>
                    <a:cubicBezTo>
                      <a:pt x="405" y="317"/>
                      <a:pt x="375" y="268"/>
                      <a:pt x="341" y="217"/>
                    </a:cubicBezTo>
                    <a:cubicBezTo>
                      <a:pt x="301" y="157"/>
                      <a:pt x="261" y="97"/>
                      <a:pt x="218" y="40"/>
                    </a:cubicBezTo>
                    <a:cubicBezTo>
                      <a:pt x="201" y="24"/>
                      <a:pt x="184" y="13"/>
                      <a:pt x="164" y="7"/>
                    </a:cubicBezTo>
                    <a:cubicBezTo>
                      <a:pt x="151" y="3"/>
                      <a:pt x="139" y="1"/>
                      <a:pt x="12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7"/>
              <p:cNvSpPr/>
              <p:nvPr/>
            </p:nvSpPr>
            <p:spPr>
              <a:xfrm>
                <a:off x="1178756" y="3951378"/>
                <a:ext cx="454530" cy="438727"/>
              </a:xfrm>
              <a:custGeom>
                <a:rect b="b" l="l" r="r" t="t"/>
                <a:pathLst>
                  <a:path extrusionOk="0" h="4223" w="4373">
                    <a:moveTo>
                      <a:pt x="3182" y="218"/>
                    </a:moveTo>
                    <a:cubicBezTo>
                      <a:pt x="3195" y="218"/>
                      <a:pt x="3205" y="221"/>
                      <a:pt x="3219" y="224"/>
                    </a:cubicBezTo>
                    <a:lnTo>
                      <a:pt x="3239" y="235"/>
                    </a:lnTo>
                    <a:cubicBezTo>
                      <a:pt x="3315" y="291"/>
                      <a:pt x="3389" y="348"/>
                      <a:pt x="3452" y="422"/>
                    </a:cubicBezTo>
                    <a:cubicBezTo>
                      <a:pt x="3529" y="516"/>
                      <a:pt x="3600" y="616"/>
                      <a:pt x="3660" y="720"/>
                    </a:cubicBezTo>
                    <a:cubicBezTo>
                      <a:pt x="3724" y="830"/>
                      <a:pt x="3777" y="944"/>
                      <a:pt x="3834" y="1058"/>
                    </a:cubicBezTo>
                    <a:cubicBezTo>
                      <a:pt x="3857" y="1111"/>
                      <a:pt x="3881" y="1164"/>
                      <a:pt x="3897" y="1218"/>
                    </a:cubicBezTo>
                    <a:cubicBezTo>
                      <a:pt x="3921" y="1278"/>
                      <a:pt x="3937" y="1338"/>
                      <a:pt x="3961" y="1395"/>
                    </a:cubicBezTo>
                    <a:cubicBezTo>
                      <a:pt x="4005" y="1509"/>
                      <a:pt x="4068" y="1615"/>
                      <a:pt x="4094" y="1733"/>
                    </a:cubicBezTo>
                    <a:cubicBezTo>
                      <a:pt x="4098" y="1753"/>
                      <a:pt x="4102" y="1773"/>
                      <a:pt x="4098" y="1793"/>
                    </a:cubicBezTo>
                    <a:cubicBezTo>
                      <a:pt x="4098" y="1820"/>
                      <a:pt x="4091" y="1847"/>
                      <a:pt x="4085" y="1873"/>
                    </a:cubicBezTo>
                    <a:cubicBezTo>
                      <a:pt x="4068" y="1913"/>
                      <a:pt x="4048" y="1950"/>
                      <a:pt x="4025" y="1987"/>
                    </a:cubicBezTo>
                    <a:cubicBezTo>
                      <a:pt x="3974" y="2057"/>
                      <a:pt x="3917" y="2124"/>
                      <a:pt x="3857" y="2188"/>
                    </a:cubicBezTo>
                    <a:cubicBezTo>
                      <a:pt x="3797" y="2251"/>
                      <a:pt x="3733" y="2315"/>
                      <a:pt x="3670" y="2375"/>
                    </a:cubicBezTo>
                    <a:cubicBezTo>
                      <a:pt x="3583" y="2449"/>
                      <a:pt x="3496" y="2522"/>
                      <a:pt x="3406" y="2592"/>
                    </a:cubicBezTo>
                    <a:cubicBezTo>
                      <a:pt x="3312" y="2666"/>
                      <a:pt x="3215" y="2739"/>
                      <a:pt x="3122" y="2816"/>
                    </a:cubicBezTo>
                    <a:cubicBezTo>
                      <a:pt x="3024" y="2890"/>
                      <a:pt x="2931" y="2964"/>
                      <a:pt x="2833" y="3034"/>
                    </a:cubicBezTo>
                    <a:cubicBezTo>
                      <a:pt x="2787" y="3067"/>
                      <a:pt x="2744" y="3104"/>
                      <a:pt x="2697" y="3134"/>
                    </a:cubicBezTo>
                    <a:cubicBezTo>
                      <a:pt x="2646" y="3171"/>
                      <a:pt x="2593" y="3208"/>
                      <a:pt x="2540" y="3241"/>
                    </a:cubicBezTo>
                    <a:cubicBezTo>
                      <a:pt x="2386" y="3338"/>
                      <a:pt x="2231" y="3435"/>
                      <a:pt x="2075" y="3529"/>
                    </a:cubicBezTo>
                    <a:cubicBezTo>
                      <a:pt x="1927" y="3616"/>
                      <a:pt x="1774" y="3696"/>
                      <a:pt x="1623" y="3773"/>
                    </a:cubicBezTo>
                    <a:cubicBezTo>
                      <a:pt x="1569" y="3796"/>
                      <a:pt x="1516" y="3820"/>
                      <a:pt x="1463" y="3843"/>
                    </a:cubicBezTo>
                    <a:cubicBezTo>
                      <a:pt x="1406" y="3863"/>
                      <a:pt x="1353" y="3883"/>
                      <a:pt x="1296" y="3897"/>
                    </a:cubicBezTo>
                    <a:cubicBezTo>
                      <a:pt x="1259" y="3900"/>
                      <a:pt x="1218" y="3903"/>
                      <a:pt x="1182" y="3903"/>
                    </a:cubicBezTo>
                    <a:cubicBezTo>
                      <a:pt x="1155" y="3900"/>
                      <a:pt x="1132" y="3897"/>
                      <a:pt x="1108" y="3890"/>
                    </a:cubicBezTo>
                    <a:cubicBezTo>
                      <a:pt x="1078" y="3877"/>
                      <a:pt x="1052" y="3863"/>
                      <a:pt x="1027" y="3847"/>
                    </a:cubicBezTo>
                    <a:cubicBezTo>
                      <a:pt x="947" y="3787"/>
                      <a:pt x="884" y="3713"/>
                      <a:pt x="817" y="3639"/>
                    </a:cubicBezTo>
                    <a:cubicBezTo>
                      <a:pt x="783" y="3599"/>
                      <a:pt x="754" y="3559"/>
                      <a:pt x="726" y="3512"/>
                    </a:cubicBezTo>
                    <a:cubicBezTo>
                      <a:pt x="690" y="3458"/>
                      <a:pt x="657" y="3405"/>
                      <a:pt x="623" y="3352"/>
                    </a:cubicBezTo>
                    <a:cubicBezTo>
                      <a:pt x="560" y="3245"/>
                      <a:pt x="499" y="3137"/>
                      <a:pt x="442" y="3030"/>
                    </a:cubicBezTo>
                    <a:cubicBezTo>
                      <a:pt x="425" y="2994"/>
                      <a:pt x="413" y="2957"/>
                      <a:pt x="396" y="2924"/>
                    </a:cubicBezTo>
                    <a:cubicBezTo>
                      <a:pt x="376" y="2870"/>
                      <a:pt x="362" y="2816"/>
                      <a:pt x="352" y="2763"/>
                    </a:cubicBezTo>
                    <a:cubicBezTo>
                      <a:pt x="349" y="2729"/>
                      <a:pt x="345" y="2699"/>
                      <a:pt x="345" y="2666"/>
                    </a:cubicBezTo>
                    <a:cubicBezTo>
                      <a:pt x="349" y="2629"/>
                      <a:pt x="359" y="2595"/>
                      <a:pt x="369" y="2563"/>
                    </a:cubicBezTo>
                    <a:cubicBezTo>
                      <a:pt x="399" y="2485"/>
                      <a:pt x="436" y="2415"/>
                      <a:pt x="476" y="2348"/>
                    </a:cubicBezTo>
                    <a:cubicBezTo>
                      <a:pt x="530" y="2271"/>
                      <a:pt x="590" y="2197"/>
                      <a:pt x="653" y="2127"/>
                    </a:cubicBezTo>
                    <a:cubicBezTo>
                      <a:pt x="730" y="2050"/>
                      <a:pt x="811" y="1977"/>
                      <a:pt x="891" y="1904"/>
                    </a:cubicBezTo>
                    <a:cubicBezTo>
                      <a:pt x="967" y="1830"/>
                      <a:pt x="1044" y="1756"/>
                      <a:pt x="1118" y="1683"/>
                    </a:cubicBezTo>
                    <a:cubicBezTo>
                      <a:pt x="1192" y="1612"/>
                      <a:pt x="1268" y="1542"/>
                      <a:pt x="1349" y="1475"/>
                    </a:cubicBezTo>
                    <a:cubicBezTo>
                      <a:pt x="1529" y="1322"/>
                      <a:pt x="1714" y="1164"/>
                      <a:pt x="1904" y="1017"/>
                    </a:cubicBezTo>
                    <a:cubicBezTo>
                      <a:pt x="2008" y="937"/>
                      <a:pt x="2115" y="860"/>
                      <a:pt x="2222" y="786"/>
                    </a:cubicBezTo>
                    <a:cubicBezTo>
                      <a:pt x="2322" y="720"/>
                      <a:pt x="2422" y="649"/>
                      <a:pt x="2520" y="582"/>
                    </a:cubicBezTo>
                    <a:cubicBezTo>
                      <a:pt x="2613" y="519"/>
                      <a:pt x="2703" y="456"/>
                      <a:pt x="2793" y="391"/>
                    </a:cubicBezTo>
                    <a:cubicBezTo>
                      <a:pt x="2833" y="365"/>
                      <a:pt x="2870" y="342"/>
                      <a:pt x="2907" y="315"/>
                    </a:cubicBezTo>
                    <a:cubicBezTo>
                      <a:pt x="2913" y="316"/>
                      <a:pt x="2918" y="317"/>
                      <a:pt x="2923" y="317"/>
                    </a:cubicBezTo>
                    <a:cubicBezTo>
                      <a:pt x="2931" y="317"/>
                      <a:pt x="2939" y="315"/>
                      <a:pt x="2947" y="311"/>
                    </a:cubicBezTo>
                    <a:cubicBezTo>
                      <a:pt x="2981" y="298"/>
                      <a:pt x="3014" y="285"/>
                      <a:pt x="3048" y="268"/>
                    </a:cubicBezTo>
                    <a:cubicBezTo>
                      <a:pt x="3068" y="258"/>
                      <a:pt x="3085" y="248"/>
                      <a:pt x="3105" y="238"/>
                    </a:cubicBezTo>
                    <a:cubicBezTo>
                      <a:pt x="3122" y="231"/>
                      <a:pt x="3142" y="224"/>
                      <a:pt x="3162" y="218"/>
                    </a:cubicBezTo>
                    <a:close/>
                    <a:moveTo>
                      <a:pt x="3173" y="0"/>
                    </a:moveTo>
                    <a:cubicBezTo>
                      <a:pt x="3120" y="0"/>
                      <a:pt x="3067" y="19"/>
                      <a:pt x="3018" y="41"/>
                    </a:cubicBezTo>
                    <a:cubicBezTo>
                      <a:pt x="3008" y="41"/>
                      <a:pt x="2998" y="47"/>
                      <a:pt x="2991" y="50"/>
                    </a:cubicBezTo>
                    <a:cubicBezTo>
                      <a:pt x="2777" y="175"/>
                      <a:pt x="2566" y="301"/>
                      <a:pt x="2356" y="431"/>
                    </a:cubicBezTo>
                    <a:cubicBezTo>
                      <a:pt x="2248" y="499"/>
                      <a:pt x="2138" y="566"/>
                      <a:pt x="2031" y="632"/>
                    </a:cubicBezTo>
                    <a:cubicBezTo>
                      <a:pt x="1947" y="686"/>
                      <a:pt x="1861" y="736"/>
                      <a:pt x="1777" y="793"/>
                    </a:cubicBezTo>
                    <a:cubicBezTo>
                      <a:pt x="1764" y="806"/>
                      <a:pt x="1747" y="817"/>
                      <a:pt x="1730" y="826"/>
                    </a:cubicBezTo>
                    <a:cubicBezTo>
                      <a:pt x="1533" y="973"/>
                      <a:pt x="1332" y="1121"/>
                      <a:pt x="1141" y="1278"/>
                    </a:cubicBezTo>
                    <a:cubicBezTo>
                      <a:pt x="1038" y="1362"/>
                      <a:pt x="941" y="1445"/>
                      <a:pt x="844" y="1535"/>
                    </a:cubicBezTo>
                    <a:cubicBezTo>
                      <a:pt x="754" y="1615"/>
                      <a:pt x="666" y="1700"/>
                      <a:pt x="576" y="1780"/>
                    </a:cubicBezTo>
                    <a:cubicBezTo>
                      <a:pt x="530" y="1823"/>
                      <a:pt x="486" y="1863"/>
                      <a:pt x="442" y="1907"/>
                    </a:cubicBezTo>
                    <a:cubicBezTo>
                      <a:pt x="402" y="1944"/>
                      <a:pt x="369" y="1987"/>
                      <a:pt x="332" y="2027"/>
                    </a:cubicBezTo>
                    <a:cubicBezTo>
                      <a:pt x="295" y="2071"/>
                      <a:pt x="259" y="2121"/>
                      <a:pt x="225" y="2168"/>
                    </a:cubicBezTo>
                    <a:cubicBezTo>
                      <a:pt x="185" y="2225"/>
                      <a:pt x="145" y="2278"/>
                      <a:pt x="115" y="2338"/>
                    </a:cubicBezTo>
                    <a:cubicBezTo>
                      <a:pt x="81" y="2402"/>
                      <a:pt x="51" y="2469"/>
                      <a:pt x="28" y="2535"/>
                    </a:cubicBezTo>
                    <a:cubicBezTo>
                      <a:pt x="18" y="2575"/>
                      <a:pt x="8" y="2612"/>
                      <a:pt x="4" y="2652"/>
                    </a:cubicBezTo>
                    <a:cubicBezTo>
                      <a:pt x="1" y="2699"/>
                      <a:pt x="1" y="2746"/>
                      <a:pt x="4" y="2793"/>
                    </a:cubicBezTo>
                    <a:cubicBezTo>
                      <a:pt x="8" y="2819"/>
                      <a:pt x="11" y="2847"/>
                      <a:pt x="15" y="2873"/>
                    </a:cubicBezTo>
                    <a:cubicBezTo>
                      <a:pt x="21" y="2910"/>
                      <a:pt x="31" y="2950"/>
                      <a:pt x="41" y="2987"/>
                    </a:cubicBezTo>
                    <a:cubicBezTo>
                      <a:pt x="48" y="3014"/>
                      <a:pt x="58" y="3040"/>
                      <a:pt x="68" y="3064"/>
                    </a:cubicBezTo>
                    <a:cubicBezTo>
                      <a:pt x="98" y="3137"/>
                      <a:pt x="132" y="3208"/>
                      <a:pt x="169" y="3278"/>
                    </a:cubicBezTo>
                    <a:cubicBezTo>
                      <a:pt x="225" y="3388"/>
                      <a:pt x="289" y="3492"/>
                      <a:pt x="356" y="3592"/>
                    </a:cubicBezTo>
                    <a:cubicBezTo>
                      <a:pt x="385" y="3642"/>
                      <a:pt x="419" y="3693"/>
                      <a:pt x="453" y="3739"/>
                    </a:cubicBezTo>
                    <a:cubicBezTo>
                      <a:pt x="496" y="3796"/>
                      <a:pt x="543" y="3853"/>
                      <a:pt x="593" y="3903"/>
                    </a:cubicBezTo>
                    <a:cubicBezTo>
                      <a:pt x="630" y="3940"/>
                      <a:pt x="670" y="3980"/>
                      <a:pt x="710" y="4017"/>
                    </a:cubicBezTo>
                    <a:cubicBezTo>
                      <a:pt x="763" y="4064"/>
                      <a:pt x="820" y="4108"/>
                      <a:pt x="881" y="4144"/>
                    </a:cubicBezTo>
                    <a:cubicBezTo>
                      <a:pt x="938" y="4174"/>
                      <a:pt x="1001" y="4198"/>
                      <a:pt x="1061" y="4211"/>
                    </a:cubicBezTo>
                    <a:cubicBezTo>
                      <a:pt x="1098" y="4218"/>
                      <a:pt x="1135" y="4221"/>
                      <a:pt x="1172" y="4221"/>
                    </a:cubicBezTo>
                    <a:cubicBezTo>
                      <a:pt x="1181" y="4222"/>
                      <a:pt x="1189" y="4222"/>
                      <a:pt x="1198" y="4222"/>
                    </a:cubicBezTo>
                    <a:cubicBezTo>
                      <a:pt x="1219" y="4222"/>
                      <a:pt x="1241" y="4220"/>
                      <a:pt x="1262" y="4218"/>
                    </a:cubicBezTo>
                    <a:cubicBezTo>
                      <a:pt x="1332" y="4211"/>
                      <a:pt x="1402" y="4194"/>
                      <a:pt x="1469" y="4171"/>
                    </a:cubicBezTo>
                    <a:cubicBezTo>
                      <a:pt x="1529" y="4151"/>
                      <a:pt x="1586" y="4124"/>
                      <a:pt x="1646" y="4097"/>
                    </a:cubicBezTo>
                    <a:cubicBezTo>
                      <a:pt x="1770" y="4043"/>
                      <a:pt x="1890" y="3977"/>
                      <a:pt x="2011" y="3910"/>
                    </a:cubicBezTo>
                    <a:cubicBezTo>
                      <a:pt x="2225" y="3796"/>
                      <a:pt x="2429" y="3673"/>
                      <a:pt x="2630" y="3542"/>
                    </a:cubicBezTo>
                    <a:cubicBezTo>
                      <a:pt x="2683" y="3506"/>
                      <a:pt x="2740" y="3472"/>
                      <a:pt x="2793" y="3435"/>
                    </a:cubicBezTo>
                    <a:cubicBezTo>
                      <a:pt x="2841" y="3401"/>
                      <a:pt x="2887" y="3368"/>
                      <a:pt x="2934" y="3335"/>
                    </a:cubicBezTo>
                    <a:cubicBezTo>
                      <a:pt x="2984" y="3298"/>
                      <a:pt x="3038" y="3258"/>
                      <a:pt x="3088" y="3221"/>
                    </a:cubicBezTo>
                    <a:cubicBezTo>
                      <a:pt x="3134" y="3185"/>
                      <a:pt x="3182" y="3148"/>
                      <a:pt x="3228" y="3111"/>
                    </a:cubicBezTo>
                    <a:cubicBezTo>
                      <a:pt x="3275" y="3077"/>
                      <a:pt x="3319" y="3037"/>
                      <a:pt x="3366" y="3000"/>
                    </a:cubicBezTo>
                    <a:cubicBezTo>
                      <a:pt x="3412" y="2964"/>
                      <a:pt x="3460" y="2927"/>
                      <a:pt x="3506" y="2890"/>
                    </a:cubicBezTo>
                    <a:cubicBezTo>
                      <a:pt x="3596" y="2813"/>
                      <a:pt x="3690" y="2736"/>
                      <a:pt x="3784" y="2659"/>
                    </a:cubicBezTo>
                    <a:cubicBezTo>
                      <a:pt x="3834" y="2616"/>
                      <a:pt x="3887" y="2572"/>
                      <a:pt x="3934" y="2522"/>
                    </a:cubicBezTo>
                    <a:cubicBezTo>
                      <a:pt x="3977" y="2478"/>
                      <a:pt x="4017" y="2432"/>
                      <a:pt x="4062" y="2388"/>
                    </a:cubicBezTo>
                    <a:cubicBezTo>
                      <a:pt x="4142" y="2298"/>
                      <a:pt x="4218" y="2205"/>
                      <a:pt x="4278" y="2101"/>
                    </a:cubicBezTo>
                    <a:cubicBezTo>
                      <a:pt x="4292" y="2081"/>
                      <a:pt x="4306" y="2057"/>
                      <a:pt x="4315" y="2034"/>
                    </a:cubicBezTo>
                    <a:cubicBezTo>
                      <a:pt x="4332" y="2001"/>
                      <a:pt x="4346" y="1964"/>
                      <a:pt x="4355" y="1927"/>
                    </a:cubicBezTo>
                    <a:cubicBezTo>
                      <a:pt x="4366" y="1893"/>
                      <a:pt x="4369" y="1856"/>
                      <a:pt x="4372" y="1823"/>
                    </a:cubicBezTo>
                    <a:lnTo>
                      <a:pt x="4372" y="1766"/>
                    </a:lnTo>
                    <a:cubicBezTo>
                      <a:pt x="4372" y="1733"/>
                      <a:pt x="4363" y="1696"/>
                      <a:pt x="4355" y="1666"/>
                    </a:cubicBezTo>
                    <a:cubicBezTo>
                      <a:pt x="4349" y="1612"/>
                      <a:pt x="4329" y="1562"/>
                      <a:pt x="4309" y="1515"/>
                    </a:cubicBezTo>
                    <a:cubicBezTo>
                      <a:pt x="4282" y="1462"/>
                      <a:pt x="4255" y="1408"/>
                      <a:pt x="4232" y="1355"/>
                    </a:cubicBezTo>
                    <a:cubicBezTo>
                      <a:pt x="4185" y="1254"/>
                      <a:pt x="4145" y="1147"/>
                      <a:pt x="4098" y="1047"/>
                    </a:cubicBezTo>
                    <a:cubicBezTo>
                      <a:pt x="4068" y="984"/>
                      <a:pt x="4037" y="924"/>
                      <a:pt x="4005" y="863"/>
                    </a:cubicBezTo>
                    <a:cubicBezTo>
                      <a:pt x="3977" y="810"/>
                      <a:pt x="3951" y="757"/>
                      <a:pt x="3924" y="703"/>
                    </a:cubicBezTo>
                    <a:cubicBezTo>
                      <a:pt x="3870" y="596"/>
                      <a:pt x="3810" y="492"/>
                      <a:pt x="3740" y="395"/>
                    </a:cubicBezTo>
                    <a:cubicBezTo>
                      <a:pt x="3667" y="301"/>
                      <a:pt x="3590" y="208"/>
                      <a:pt x="3496" y="134"/>
                    </a:cubicBezTo>
                    <a:cubicBezTo>
                      <a:pt x="3456" y="104"/>
                      <a:pt x="3415" y="77"/>
                      <a:pt x="3372" y="54"/>
                    </a:cubicBezTo>
                    <a:cubicBezTo>
                      <a:pt x="3342" y="34"/>
                      <a:pt x="3312" y="21"/>
                      <a:pt x="3279" y="10"/>
                    </a:cubicBezTo>
                    <a:cubicBezTo>
                      <a:pt x="3268" y="7"/>
                      <a:pt x="3252" y="7"/>
                      <a:pt x="3242" y="7"/>
                    </a:cubicBezTo>
                    <a:cubicBezTo>
                      <a:pt x="3222" y="4"/>
                      <a:pt x="3205" y="4"/>
                      <a:pt x="3185" y="0"/>
                    </a:cubicBezTo>
                    <a:cubicBezTo>
                      <a:pt x="3181" y="0"/>
                      <a:pt x="3177" y="0"/>
                      <a:pt x="317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7"/>
              <p:cNvSpPr/>
              <p:nvPr/>
            </p:nvSpPr>
            <p:spPr>
              <a:xfrm>
                <a:off x="1129800" y="3883539"/>
                <a:ext cx="936292" cy="1077651"/>
              </a:xfrm>
              <a:custGeom>
                <a:rect b="b" l="l" r="r" t="t"/>
                <a:pathLst>
                  <a:path extrusionOk="0" h="10373" w="9008">
                    <a:moveTo>
                      <a:pt x="194" y="4724"/>
                    </a:moveTo>
                    <a:cubicBezTo>
                      <a:pt x="198" y="4734"/>
                      <a:pt x="203" y="4744"/>
                      <a:pt x="208" y="4753"/>
                    </a:cubicBezTo>
                    <a:cubicBezTo>
                      <a:pt x="203" y="4744"/>
                      <a:pt x="199" y="4734"/>
                      <a:pt x="194" y="4724"/>
                    </a:cubicBezTo>
                    <a:close/>
                    <a:moveTo>
                      <a:pt x="4527" y="0"/>
                    </a:moveTo>
                    <a:cubicBezTo>
                      <a:pt x="4489" y="0"/>
                      <a:pt x="4451" y="10"/>
                      <a:pt x="4415" y="25"/>
                    </a:cubicBezTo>
                    <a:cubicBezTo>
                      <a:pt x="4352" y="51"/>
                      <a:pt x="4295" y="88"/>
                      <a:pt x="4238" y="125"/>
                    </a:cubicBezTo>
                    <a:cubicBezTo>
                      <a:pt x="4198" y="149"/>
                      <a:pt x="4158" y="175"/>
                      <a:pt x="4118" y="202"/>
                    </a:cubicBezTo>
                    <a:cubicBezTo>
                      <a:pt x="4104" y="212"/>
                      <a:pt x="4094" y="218"/>
                      <a:pt x="4081" y="229"/>
                    </a:cubicBezTo>
                    <a:cubicBezTo>
                      <a:pt x="4044" y="259"/>
                      <a:pt x="4007" y="292"/>
                      <a:pt x="3967" y="326"/>
                    </a:cubicBezTo>
                    <a:cubicBezTo>
                      <a:pt x="3900" y="379"/>
                      <a:pt x="3830" y="433"/>
                      <a:pt x="3760" y="482"/>
                    </a:cubicBezTo>
                    <a:cubicBezTo>
                      <a:pt x="3719" y="513"/>
                      <a:pt x="3679" y="543"/>
                      <a:pt x="3639" y="576"/>
                    </a:cubicBezTo>
                    <a:cubicBezTo>
                      <a:pt x="3602" y="610"/>
                      <a:pt x="3576" y="653"/>
                      <a:pt x="3556" y="700"/>
                    </a:cubicBezTo>
                    <a:cubicBezTo>
                      <a:pt x="3539" y="734"/>
                      <a:pt x="3545" y="774"/>
                      <a:pt x="3576" y="800"/>
                    </a:cubicBezTo>
                    <a:cubicBezTo>
                      <a:pt x="3591" y="813"/>
                      <a:pt x="3611" y="820"/>
                      <a:pt x="3631" y="820"/>
                    </a:cubicBezTo>
                    <a:cubicBezTo>
                      <a:pt x="3647" y="820"/>
                      <a:pt x="3663" y="816"/>
                      <a:pt x="3676" y="808"/>
                    </a:cubicBezTo>
                    <a:lnTo>
                      <a:pt x="3683" y="804"/>
                    </a:lnTo>
                    <a:cubicBezTo>
                      <a:pt x="3716" y="791"/>
                      <a:pt x="3750" y="777"/>
                      <a:pt x="3783" y="757"/>
                    </a:cubicBezTo>
                    <a:cubicBezTo>
                      <a:pt x="3817" y="737"/>
                      <a:pt x="3850" y="714"/>
                      <a:pt x="3886" y="694"/>
                    </a:cubicBezTo>
                    <a:cubicBezTo>
                      <a:pt x="3954" y="650"/>
                      <a:pt x="4024" y="607"/>
                      <a:pt x="4091" y="563"/>
                    </a:cubicBezTo>
                    <a:cubicBezTo>
                      <a:pt x="4121" y="543"/>
                      <a:pt x="4147" y="523"/>
                      <a:pt x="4175" y="507"/>
                    </a:cubicBezTo>
                    <a:cubicBezTo>
                      <a:pt x="4207" y="479"/>
                      <a:pt x="4241" y="456"/>
                      <a:pt x="4278" y="433"/>
                    </a:cubicBezTo>
                    <a:cubicBezTo>
                      <a:pt x="4348" y="389"/>
                      <a:pt x="4419" y="342"/>
                      <a:pt x="4492" y="306"/>
                    </a:cubicBezTo>
                    <a:cubicBezTo>
                      <a:pt x="4499" y="299"/>
                      <a:pt x="4508" y="295"/>
                      <a:pt x="4519" y="295"/>
                    </a:cubicBezTo>
                    <a:cubicBezTo>
                      <a:pt x="4549" y="309"/>
                      <a:pt x="4579" y="326"/>
                      <a:pt x="4609" y="346"/>
                    </a:cubicBezTo>
                    <a:cubicBezTo>
                      <a:pt x="4703" y="413"/>
                      <a:pt x="4783" y="493"/>
                      <a:pt x="4860" y="580"/>
                    </a:cubicBezTo>
                    <a:cubicBezTo>
                      <a:pt x="4937" y="667"/>
                      <a:pt x="5017" y="754"/>
                      <a:pt x="5094" y="840"/>
                    </a:cubicBezTo>
                    <a:cubicBezTo>
                      <a:pt x="5164" y="924"/>
                      <a:pt x="5228" y="1011"/>
                      <a:pt x="5288" y="1101"/>
                    </a:cubicBezTo>
                    <a:cubicBezTo>
                      <a:pt x="5355" y="1202"/>
                      <a:pt x="5419" y="1299"/>
                      <a:pt x="5482" y="1396"/>
                    </a:cubicBezTo>
                    <a:cubicBezTo>
                      <a:pt x="5616" y="1600"/>
                      <a:pt x="5746" y="1800"/>
                      <a:pt x="5887" y="2001"/>
                    </a:cubicBezTo>
                    <a:cubicBezTo>
                      <a:pt x="5953" y="2095"/>
                      <a:pt x="6024" y="2188"/>
                      <a:pt x="6090" y="2285"/>
                    </a:cubicBezTo>
                    <a:cubicBezTo>
                      <a:pt x="6124" y="2336"/>
                      <a:pt x="6158" y="2386"/>
                      <a:pt x="6191" y="2439"/>
                    </a:cubicBezTo>
                    <a:cubicBezTo>
                      <a:pt x="6225" y="2486"/>
                      <a:pt x="6258" y="2536"/>
                      <a:pt x="6291" y="2583"/>
                    </a:cubicBezTo>
                    <a:cubicBezTo>
                      <a:pt x="6359" y="2677"/>
                      <a:pt x="6432" y="2770"/>
                      <a:pt x="6502" y="2861"/>
                    </a:cubicBezTo>
                    <a:cubicBezTo>
                      <a:pt x="6575" y="2951"/>
                      <a:pt x="6646" y="3041"/>
                      <a:pt x="6716" y="3135"/>
                    </a:cubicBezTo>
                    <a:cubicBezTo>
                      <a:pt x="6793" y="3228"/>
                      <a:pt x="6863" y="3329"/>
                      <a:pt x="6933" y="3426"/>
                    </a:cubicBezTo>
                    <a:cubicBezTo>
                      <a:pt x="7004" y="3523"/>
                      <a:pt x="7071" y="3627"/>
                      <a:pt x="7141" y="3724"/>
                    </a:cubicBezTo>
                    <a:cubicBezTo>
                      <a:pt x="7177" y="3770"/>
                      <a:pt x="7211" y="3818"/>
                      <a:pt x="7245" y="3867"/>
                    </a:cubicBezTo>
                    <a:cubicBezTo>
                      <a:pt x="7278" y="3914"/>
                      <a:pt x="7311" y="3964"/>
                      <a:pt x="7342" y="4014"/>
                    </a:cubicBezTo>
                    <a:cubicBezTo>
                      <a:pt x="7405" y="4115"/>
                      <a:pt x="7472" y="4215"/>
                      <a:pt x="7535" y="4315"/>
                    </a:cubicBezTo>
                    <a:cubicBezTo>
                      <a:pt x="7669" y="4526"/>
                      <a:pt x="7803" y="4737"/>
                      <a:pt x="7924" y="4957"/>
                    </a:cubicBezTo>
                    <a:cubicBezTo>
                      <a:pt x="7980" y="5062"/>
                      <a:pt x="8044" y="5162"/>
                      <a:pt x="8100" y="5269"/>
                    </a:cubicBezTo>
                    <a:cubicBezTo>
                      <a:pt x="8128" y="5319"/>
                      <a:pt x="8154" y="5369"/>
                      <a:pt x="8185" y="5419"/>
                    </a:cubicBezTo>
                    <a:cubicBezTo>
                      <a:pt x="8214" y="5469"/>
                      <a:pt x="8245" y="5519"/>
                      <a:pt x="8275" y="5573"/>
                    </a:cubicBezTo>
                    <a:cubicBezTo>
                      <a:pt x="8301" y="5624"/>
                      <a:pt x="8332" y="5673"/>
                      <a:pt x="8361" y="5720"/>
                    </a:cubicBezTo>
                    <a:cubicBezTo>
                      <a:pt x="8392" y="5767"/>
                      <a:pt x="8421" y="5814"/>
                      <a:pt x="8452" y="5857"/>
                    </a:cubicBezTo>
                    <a:cubicBezTo>
                      <a:pt x="8509" y="5948"/>
                      <a:pt x="8562" y="6038"/>
                      <a:pt x="8612" y="6128"/>
                    </a:cubicBezTo>
                    <a:cubicBezTo>
                      <a:pt x="8646" y="6205"/>
                      <a:pt x="8669" y="6286"/>
                      <a:pt x="8686" y="6366"/>
                    </a:cubicBezTo>
                    <a:cubicBezTo>
                      <a:pt x="8690" y="6399"/>
                      <a:pt x="8693" y="6436"/>
                      <a:pt x="8696" y="6470"/>
                    </a:cubicBezTo>
                    <a:cubicBezTo>
                      <a:pt x="8696" y="6502"/>
                      <a:pt x="8696" y="6536"/>
                      <a:pt x="8693" y="6570"/>
                    </a:cubicBezTo>
                    <a:cubicBezTo>
                      <a:pt x="8686" y="6627"/>
                      <a:pt x="8679" y="6680"/>
                      <a:pt x="8662" y="6737"/>
                    </a:cubicBezTo>
                    <a:cubicBezTo>
                      <a:pt x="8636" y="6811"/>
                      <a:pt x="8592" y="6874"/>
                      <a:pt x="8549" y="6941"/>
                    </a:cubicBezTo>
                    <a:cubicBezTo>
                      <a:pt x="8489" y="7031"/>
                      <a:pt x="8425" y="7115"/>
                      <a:pt x="8355" y="7198"/>
                    </a:cubicBezTo>
                    <a:cubicBezTo>
                      <a:pt x="8278" y="7289"/>
                      <a:pt x="8191" y="7373"/>
                      <a:pt x="8100" y="7450"/>
                    </a:cubicBezTo>
                    <a:cubicBezTo>
                      <a:pt x="7927" y="7606"/>
                      <a:pt x="7753" y="7763"/>
                      <a:pt x="7575" y="7921"/>
                    </a:cubicBezTo>
                    <a:cubicBezTo>
                      <a:pt x="7569" y="7927"/>
                      <a:pt x="7559" y="7934"/>
                      <a:pt x="7552" y="7941"/>
                    </a:cubicBezTo>
                    <a:cubicBezTo>
                      <a:pt x="7512" y="7978"/>
                      <a:pt x="7472" y="8011"/>
                      <a:pt x="7432" y="8048"/>
                    </a:cubicBezTo>
                    <a:cubicBezTo>
                      <a:pt x="7251" y="8198"/>
                      <a:pt x="7067" y="8345"/>
                      <a:pt x="6873" y="8483"/>
                    </a:cubicBezTo>
                    <a:cubicBezTo>
                      <a:pt x="6776" y="8549"/>
                      <a:pt x="6676" y="8613"/>
                      <a:pt x="6575" y="8677"/>
                    </a:cubicBezTo>
                    <a:cubicBezTo>
                      <a:pt x="6472" y="8743"/>
                      <a:pt x="6368" y="8810"/>
                      <a:pt x="6265" y="8881"/>
                    </a:cubicBezTo>
                    <a:cubicBezTo>
                      <a:pt x="6054" y="9015"/>
                      <a:pt x="5846" y="9151"/>
                      <a:pt x="5632" y="9282"/>
                    </a:cubicBezTo>
                    <a:cubicBezTo>
                      <a:pt x="5532" y="9342"/>
                      <a:pt x="5432" y="9406"/>
                      <a:pt x="5325" y="9456"/>
                    </a:cubicBezTo>
                    <a:cubicBezTo>
                      <a:pt x="5218" y="9512"/>
                      <a:pt x="5110" y="9569"/>
                      <a:pt x="5004" y="9620"/>
                    </a:cubicBezTo>
                    <a:lnTo>
                      <a:pt x="4943" y="9650"/>
                    </a:lnTo>
                    <a:cubicBezTo>
                      <a:pt x="4800" y="9717"/>
                      <a:pt x="4649" y="9764"/>
                      <a:pt x="4499" y="9813"/>
                    </a:cubicBezTo>
                    <a:cubicBezTo>
                      <a:pt x="4419" y="9838"/>
                      <a:pt x="4335" y="9864"/>
                      <a:pt x="4255" y="9891"/>
                    </a:cubicBezTo>
                    <a:cubicBezTo>
                      <a:pt x="4184" y="9911"/>
                      <a:pt x="4111" y="9931"/>
                      <a:pt x="4040" y="9947"/>
                    </a:cubicBezTo>
                    <a:cubicBezTo>
                      <a:pt x="3974" y="9958"/>
                      <a:pt x="3910" y="9958"/>
                      <a:pt x="3843" y="9958"/>
                    </a:cubicBezTo>
                    <a:cubicBezTo>
                      <a:pt x="3823" y="9954"/>
                      <a:pt x="3806" y="9947"/>
                      <a:pt x="3786" y="9944"/>
                    </a:cubicBezTo>
                    <a:cubicBezTo>
                      <a:pt x="3746" y="9927"/>
                      <a:pt x="3710" y="9907"/>
                      <a:pt x="3673" y="9887"/>
                    </a:cubicBezTo>
                    <a:cubicBezTo>
                      <a:pt x="3633" y="9858"/>
                      <a:pt x="3596" y="9824"/>
                      <a:pt x="3562" y="9787"/>
                    </a:cubicBezTo>
                    <a:cubicBezTo>
                      <a:pt x="3532" y="9753"/>
                      <a:pt x="3505" y="9720"/>
                      <a:pt x="3479" y="9683"/>
                    </a:cubicBezTo>
                    <a:cubicBezTo>
                      <a:pt x="3442" y="9637"/>
                      <a:pt x="3405" y="9590"/>
                      <a:pt x="3365" y="9543"/>
                    </a:cubicBezTo>
                    <a:cubicBezTo>
                      <a:pt x="3332" y="9503"/>
                      <a:pt x="3298" y="9459"/>
                      <a:pt x="3268" y="9416"/>
                    </a:cubicBezTo>
                    <a:cubicBezTo>
                      <a:pt x="3235" y="9372"/>
                      <a:pt x="3204" y="9322"/>
                      <a:pt x="3174" y="9272"/>
                    </a:cubicBezTo>
                    <a:cubicBezTo>
                      <a:pt x="3111" y="9171"/>
                      <a:pt x="3051" y="9068"/>
                      <a:pt x="2991" y="8964"/>
                    </a:cubicBezTo>
                    <a:cubicBezTo>
                      <a:pt x="2930" y="8867"/>
                      <a:pt x="2860" y="8770"/>
                      <a:pt x="2793" y="8677"/>
                    </a:cubicBezTo>
                    <a:cubicBezTo>
                      <a:pt x="2727" y="8586"/>
                      <a:pt x="2666" y="8496"/>
                      <a:pt x="2613" y="8402"/>
                    </a:cubicBezTo>
                    <a:cubicBezTo>
                      <a:pt x="2552" y="8296"/>
                      <a:pt x="2499" y="8188"/>
                      <a:pt x="2446" y="8081"/>
                    </a:cubicBezTo>
                    <a:cubicBezTo>
                      <a:pt x="2389" y="7975"/>
                      <a:pt x="2332" y="7867"/>
                      <a:pt x="2271" y="7760"/>
                    </a:cubicBezTo>
                    <a:cubicBezTo>
                      <a:pt x="2245" y="7710"/>
                      <a:pt x="2211" y="7660"/>
                      <a:pt x="2185" y="7610"/>
                    </a:cubicBezTo>
                    <a:cubicBezTo>
                      <a:pt x="2151" y="7556"/>
                      <a:pt x="2117" y="7503"/>
                      <a:pt x="2084" y="7450"/>
                    </a:cubicBezTo>
                    <a:cubicBezTo>
                      <a:pt x="2017" y="7345"/>
                      <a:pt x="1954" y="7238"/>
                      <a:pt x="1890" y="7132"/>
                    </a:cubicBezTo>
                    <a:cubicBezTo>
                      <a:pt x="1830" y="7031"/>
                      <a:pt x="1779" y="6924"/>
                      <a:pt x="1723" y="6820"/>
                    </a:cubicBezTo>
                    <a:cubicBezTo>
                      <a:pt x="1663" y="6710"/>
                      <a:pt x="1599" y="6596"/>
                      <a:pt x="1539" y="6482"/>
                    </a:cubicBezTo>
                    <a:cubicBezTo>
                      <a:pt x="1482" y="6379"/>
                      <a:pt x="1422" y="6275"/>
                      <a:pt x="1368" y="6172"/>
                    </a:cubicBezTo>
                    <a:cubicBezTo>
                      <a:pt x="1318" y="6065"/>
                      <a:pt x="1262" y="5961"/>
                      <a:pt x="1205" y="5860"/>
                    </a:cubicBezTo>
                    <a:cubicBezTo>
                      <a:pt x="1171" y="5804"/>
                      <a:pt x="1141" y="5747"/>
                      <a:pt x="1108" y="5690"/>
                    </a:cubicBezTo>
                    <a:cubicBezTo>
                      <a:pt x="1077" y="5640"/>
                      <a:pt x="1044" y="5590"/>
                      <a:pt x="1014" y="5539"/>
                    </a:cubicBezTo>
                    <a:cubicBezTo>
                      <a:pt x="953" y="5436"/>
                      <a:pt x="900" y="5332"/>
                      <a:pt x="847" y="5229"/>
                    </a:cubicBezTo>
                    <a:cubicBezTo>
                      <a:pt x="793" y="5125"/>
                      <a:pt x="730" y="5028"/>
                      <a:pt x="669" y="4928"/>
                    </a:cubicBezTo>
                    <a:cubicBezTo>
                      <a:pt x="632" y="4861"/>
                      <a:pt x="599" y="4794"/>
                      <a:pt x="559" y="4727"/>
                    </a:cubicBezTo>
                    <a:cubicBezTo>
                      <a:pt x="526" y="4670"/>
                      <a:pt x="495" y="4610"/>
                      <a:pt x="465" y="4550"/>
                    </a:cubicBezTo>
                    <a:cubicBezTo>
                      <a:pt x="455" y="4526"/>
                      <a:pt x="445" y="4503"/>
                      <a:pt x="435" y="4480"/>
                    </a:cubicBezTo>
                    <a:cubicBezTo>
                      <a:pt x="422" y="4446"/>
                      <a:pt x="408" y="4420"/>
                      <a:pt x="392" y="4389"/>
                    </a:cubicBezTo>
                    <a:cubicBezTo>
                      <a:pt x="379" y="4352"/>
                      <a:pt x="362" y="4315"/>
                      <a:pt x="348" y="4279"/>
                    </a:cubicBezTo>
                    <a:cubicBezTo>
                      <a:pt x="331" y="4242"/>
                      <a:pt x="319" y="4205"/>
                      <a:pt x="308" y="4165"/>
                    </a:cubicBezTo>
                    <a:cubicBezTo>
                      <a:pt x="302" y="4108"/>
                      <a:pt x="294" y="4051"/>
                      <a:pt x="298" y="3994"/>
                    </a:cubicBezTo>
                    <a:cubicBezTo>
                      <a:pt x="302" y="3968"/>
                      <a:pt x="305" y="3944"/>
                      <a:pt x="311" y="3918"/>
                    </a:cubicBezTo>
                    <a:cubicBezTo>
                      <a:pt x="322" y="3891"/>
                      <a:pt x="328" y="3864"/>
                      <a:pt x="339" y="3838"/>
                    </a:cubicBezTo>
                    <a:cubicBezTo>
                      <a:pt x="351" y="3807"/>
                      <a:pt x="362" y="3777"/>
                      <a:pt x="379" y="3747"/>
                    </a:cubicBezTo>
                    <a:cubicBezTo>
                      <a:pt x="392" y="3713"/>
                      <a:pt x="412" y="3683"/>
                      <a:pt x="429" y="3653"/>
                    </a:cubicBezTo>
                    <a:cubicBezTo>
                      <a:pt x="462" y="3593"/>
                      <a:pt x="499" y="3537"/>
                      <a:pt x="535" y="3483"/>
                    </a:cubicBezTo>
                    <a:cubicBezTo>
                      <a:pt x="592" y="3399"/>
                      <a:pt x="660" y="3326"/>
                      <a:pt x="726" y="3252"/>
                    </a:cubicBezTo>
                    <a:cubicBezTo>
                      <a:pt x="763" y="3208"/>
                      <a:pt x="760" y="3142"/>
                      <a:pt x="716" y="3105"/>
                    </a:cubicBezTo>
                    <a:cubicBezTo>
                      <a:pt x="696" y="3087"/>
                      <a:pt x="670" y="3079"/>
                      <a:pt x="645" y="3079"/>
                    </a:cubicBezTo>
                    <a:cubicBezTo>
                      <a:pt x="617" y="3079"/>
                      <a:pt x="589" y="3090"/>
                      <a:pt x="569" y="3111"/>
                    </a:cubicBezTo>
                    <a:cubicBezTo>
                      <a:pt x="529" y="3162"/>
                      <a:pt x="486" y="3208"/>
                      <a:pt x="445" y="3256"/>
                    </a:cubicBezTo>
                    <a:cubicBezTo>
                      <a:pt x="408" y="3299"/>
                      <a:pt x="365" y="3339"/>
                      <a:pt x="331" y="3386"/>
                    </a:cubicBezTo>
                    <a:cubicBezTo>
                      <a:pt x="294" y="3429"/>
                      <a:pt x="262" y="3476"/>
                      <a:pt x="228" y="3520"/>
                    </a:cubicBezTo>
                    <a:cubicBezTo>
                      <a:pt x="191" y="3577"/>
                      <a:pt x="154" y="3630"/>
                      <a:pt x="121" y="3687"/>
                    </a:cubicBezTo>
                    <a:cubicBezTo>
                      <a:pt x="94" y="3730"/>
                      <a:pt x="74" y="3781"/>
                      <a:pt x="54" y="3830"/>
                    </a:cubicBezTo>
                    <a:cubicBezTo>
                      <a:pt x="27" y="3891"/>
                      <a:pt x="14" y="3954"/>
                      <a:pt x="7" y="4018"/>
                    </a:cubicBezTo>
                    <a:cubicBezTo>
                      <a:pt x="1" y="4088"/>
                      <a:pt x="1" y="4155"/>
                      <a:pt x="10" y="4225"/>
                    </a:cubicBezTo>
                    <a:cubicBezTo>
                      <a:pt x="14" y="4262"/>
                      <a:pt x="24" y="4299"/>
                      <a:pt x="34" y="4332"/>
                    </a:cubicBezTo>
                    <a:cubicBezTo>
                      <a:pt x="44" y="4359"/>
                      <a:pt x="54" y="4386"/>
                      <a:pt x="64" y="4409"/>
                    </a:cubicBezTo>
                    <a:cubicBezTo>
                      <a:pt x="81" y="4460"/>
                      <a:pt x="104" y="4509"/>
                      <a:pt x="124" y="4560"/>
                    </a:cubicBezTo>
                    <a:cubicBezTo>
                      <a:pt x="147" y="4616"/>
                      <a:pt x="170" y="4670"/>
                      <a:pt x="194" y="4724"/>
                    </a:cubicBezTo>
                    <a:lnTo>
                      <a:pt x="194" y="4724"/>
                    </a:lnTo>
                    <a:cubicBezTo>
                      <a:pt x="193" y="4721"/>
                      <a:pt x="192" y="4717"/>
                      <a:pt x="191" y="4713"/>
                    </a:cubicBezTo>
                    <a:lnTo>
                      <a:pt x="191" y="4713"/>
                    </a:lnTo>
                    <a:cubicBezTo>
                      <a:pt x="214" y="4767"/>
                      <a:pt x="238" y="4821"/>
                      <a:pt x="262" y="4874"/>
                    </a:cubicBezTo>
                    <a:cubicBezTo>
                      <a:pt x="282" y="4911"/>
                      <a:pt x="302" y="4951"/>
                      <a:pt x="319" y="4988"/>
                    </a:cubicBezTo>
                    <a:cubicBezTo>
                      <a:pt x="345" y="5042"/>
                      <a:pt x="368" y="5095"/>
                      <a:pt x="399" y="5148"/>
                    </a:cubicBezTo>
                    <a:cubicBezTo>
                      <a:pt x="429" y="5202"/>
                      <a:pt x="459" y="5255"/>
                      <a:pt x="489" y="5309"/>
                    </a:cubicBezTo>
                    <a:cubicBezTo>
                      <a:pt x="542" y="5409"/>
                      <a:pt x="589" y="5516"/>
                      <a:pt x="643" y="5616"/>
                    </a:cubicBezTo>
                    <a:cubicBezTo>
                      <a:pt x="700" y="5727"/>
                      <a:pt x="766" y="5834"/>
                      <a:pt x="830" y="5941"/>
                    </a:cubicBezTo>
                    <a:cubicBezTo>
                      <a:pt x="890" y="6041"/>
                      <a:pt x="944" y="6145"/>
                      <a:pt x="1001" y="6249"/>
                    </a:cubicBezTo>
                    <a:cubicBezTo>
                      <a:pt x="1027" y="6302"/>
                      <a:pt x="1054" y="6356"/>
                      <a:pt x="1081" y="6409"/>
                    </a:cubicBezTo>
                    <a:cubicBezTo>
                      <a:pt x="1108" y="6462"/>
                      <a:pt x="1137" y="6513"/>
                      <a:pt x="1165" y="6567"/>
                    </a:cubicBezTo>
                    <a:cubicBezTo>
                      <a:pt x="1222" y="6677"/>
                      <a:pt x="1282" y="6783"/>
                      <a:pt x="1338" y="6891"/>
                    </a:cubicBezTo>
                    <a:cubicBezTo>
                      <a:pt x="1398" y="7004"/>
                      <a:pt x="1455" y="7118"/>
                      <a:pt x="1515" y="7232"/>
                    </a:cubicBezTo>
                    <a:cubicBezTo>
                      <a:pt x="1572" y="7342"/>
                      <a:pt x="1633" y="7446"/>
                      <a:pt x="1696" y="7550"/>
                    </a:cubicBezTo>
                    <a:cubicBezTo>
                      <a:pt x="1756" y="7650"/>
                      <a:pt x="1820" y="7751"/>
                      <a:pt x="1877" y="7854"/>
                    </a:cubicBezTo>
                    <a:cubicBezTo>
                      <a:pt x="1937" y="7961"/>
                      <a:pt x="1997" y="8068"/>
                      <a:pt x="2051" y="8178"/>
                    </a:cubicBezTo>
                    <a:cubicBezTo>
                      <a:pt x="2108" y="8285"/>
                      <a:pt x="2161" y="8396"/>
                      <a:pt x="2214" y="8506"/>
                    </a:cubicBezTo>
                    <a:cubicBezTo>
                      <a:pt x="2265" y="8606"/>
                      <a:pt x="2318" y="8707"/>
                      <a:pt x="2378" y="8797"/>
                    </a:cubicBezTo>
                    <a:cubicBezTo>
                      <a:pt x="2442" y="8890"/>
                      <a:pt x="2509" y="8981"/>
                      <a:pt x="2569" y="9075"/>
                    </a:cubicBezTo>
                    <a:cubicBezTo>
                      <a:pt x="2636" y="9175"/>
                      <a:pt x="2696" y="9282"/>
                      <a:pt x="2756" y="9386"/>
                    </a:cubicBezTo>
                    <a:cubicBezTo>
                      <a:pt x="2816" y="9486"/>
                      <a:pt x="2873" y="9586"/>
                      <a:pt x="2940" y="9680"/>
                    </a:cubicBezTo>
                    <a:cubicBezTo>
                      <a:pt x="3011" y="9770"/>
                      <a:pt x="3084" y="9858"/>
                      <a:pt x="3154" y="9951"/>
                    </a:cubicBezTo>
                    <a:cubicBezTo>
                      <a:pt x="3198" y="10008"/>
                      <a:pt x="3241" y="10065"/>
                      <a:pt x="3292" y="10114"/>
                    </a:cubicBezTo>
                    <a:cubicBezTo>
                      <a:pt x="3345" y="10168"/>
                      <a:pt x="3402" y="10212"/>
                      <a:pt x="3462" y="10252"/>
                    </a:cubicBezTo>
                    <a:cubicBezTo>
                      <a:pt x="3525" y="10292"/>
                      <a:pt x="3589" y="10315"/>
                      <a:pt x="3659" y="10339"/>
                    </a:cubicBezTo>
                    <a:cubicBezTo>
                      <a:pt x="3723" y="10362"/>
                      <a:pt x="3790" y="10369"/>
                      <a:pt x="3857" y="10372"/>
                    </a:cubicBezTo>
                    <a:cubicBezTo>
                      <a:pt x="3917" y="10372"/>
                      <a:pt x="3974" y="10372"/>
                      <a:pt x="4034" y="10362"/>
                    </a:cubicBezTo>
                    <a:cubicBezTo>
                      <a:pt x="4104" y="10352"/>
                      <a:pt x="4175" y="10339"/>
                      <a:pt x="4244" y="10319"/>
                    </a:cubicBezTo>
                    <a:cubicBezTo>
                      <a:pt x="4301" y="10302"/>
                      <a:pt x="4358" y="10282"/>
                      <a:pt x="4415" y="10262"/>
                    </a:cubicBezTo>
                    <a:cubicBezTo>
                      <a:pt x="4472" y="10242"/>
                      <a:pt x="4529" y="10222"/>
                      <a:pt x="4586" y="10202"/>
                    </a:cubicBezTo>
                    <a:cubicBezTo>
                      <a:pt x="4693" y="10162"/>
                      <a:pt x="4800" y="10122"/>
                      <a:pt x="4907" y="10078"/>
                    </a:cubicBezTo>
                    <a:cubicBezTo>
                      <a:pt x="5024" y="10028"/>
                      <a:pt x="5141" y="9971"/>
                      <a:pt x="5255" y="9911"/>
                    </a:cubicBezTo>
                    <a:cubicBezTo>
                      <a:pt x="5308" y="9884"/>
                      <a:pt x="5358" y="9854"/>
                      <a:pt x="5411" y="9827"/>
                    </a:cubicBezTo>
                    <a:cubicBezTo>
                      <a:pt x="5465" y="9801"/>
                      <a:pt x="5519" y="9773"/>
                      <a:pt x="5569" y="9744"/>
                    </a:cubicBezTo>
                    <a:cubicBezTo>
                      <a:pt x="5676" y="9683"/>
                      <a:pt x="5777" y="9623"/>
                      <a:pt x="5877" y="9557"/>
                    </a:cubicBezTo>
                    <a:cubicBezTo>
                      <a:pt x="6087" y="9426"/>
                      <a:pt x="6291" y="9289"/>
                      <a:pt x="6499" y="9155"/>
                    </a:cubicBezTo>
                    <a:cubicBezTo>
                      <a:pt x="6599" y="9088"/>
                      <a:pt x="6703" y="9018"/>
                      <a:pt x="6803" y="8951"/>
                    </a:cubicBezTo>
                    <a:cubicBezTo>
                      <a:pt x="6907" y="8884"/>
                      <a:pt x="7010" y="8817"/>
                      <a:pt x="7111" y="8743"/>
                    </a:cubicBezTo>
                    <a:cubicBezTo>
                      <a:pt x="7318" y="8589"/>
                      <a:pt x="7518" y="8426"/>
                      <a:pt x="7709" y="8252"/>
                    </a:cubicBezTo>
                    <a:cubicBezTo>
                      <a:pt x="7799" y="8175"/>
                      <a:pt x="7887" y="8095"/>
                      <a:pt x="7974" y="8015"/>
                    </a:cubicBezTo>
                    <a:cubicBezTo>
                      <a:pt x="8057" y="7934"/>
                      <a:pt x="8140" y="7857"/>
                      <a:pt x="8228" y="7780"/>
                    </a:cubicBezTo>
                    <a:cubicBezTo>
                      <a:pt x="8315" y="7700"/>
                      <a:pt x="8401" y="7620"/>
                      <a:pt x="8486" y="7536"/>
                    </a:cubicBezTo>
                    <a:cubicBezTo>
                      <a:pt x="8569" y="7453"/>
                      <a:pt x="8642" y="7365"/>
                      <a:pt x="8710" y="7269"/>
                    </a:cubicBezTo>
                    <a:cubicBezTo>
                      <a:pt x="8783" y="7169"/>
                      <a:pt x="8853" y="7061"/>
                      <a:pt x="8913" y="6951"/>
                    </a:cubicBezTo>
                    <a:cubicBezTo>
                      <a:pt x="8927" y="6928"/>
                      <a:pt x="8934" y="6904"/>
                      <a:pt x="8943" y="6881"/>
                    </a:cubicBezTo>
                    <a:cubicBezTo>
                      <a:pt x="8960" y="6840"/>
                      <a:pt x="8974" y="6800"/>
                      <a:pt x="8980" y="6760"/>
                    </a:cubicBezTo>
                    <a:cubicBezTo>
                      <a:pt x="8997" y="6700"/>
                      <a:pt x="9000" y="6636"/>
                      <a:pt x="9003" y="6573"/>
                    </a:cubicBezTo>
                    <a:cubicBezTo>
                      <a:pt x="9007" y="6519"/>
                      <a:pt x="9007" y="6466"/>
                      <a:pt x="9007" y="6413"/>
                    </a:cubicBezTo>
                    <a:cubicBezTo>
                      <a:pt x="9003" y="6386"/>
                      <a:pt x="9000" y="6359"/>
                      <a:pt x="8994" y="6332"/>
                    </a:cubicBezTo>
                    <a:cubicBezTo>
                      <a:pt x="8987" y="6289"/>
                      <a:pt x="8980" y="6249"/>
                      <a:pt x="8970" y="6209"/>
                    </a:cubicBezTo>
                    <a:cubicBezTo>
                      <a:pt x="8957" y="6158"/>
                      <a:pt x="8940" y="6108"/>
                      <a:pt x="8923" y="6058"/>
                    </a:cubicBezTo>
                    <a:cubicBezTo>
                      <a:pt x="8897" y="5994"/>
                      <a:pt x="8863" y="5934"/>
                      <a:pt x="8830" y="5874"/>
                    </a:cubicBezTo>
                    <a:cubicBezTo>
                      <a:pt x="8776" y="5774"/>
                      <a:pt x="8716" y="5673"/>
                      <a:pt x="8656" y="5576"/>
                    </a:cubicBezTo>
                    <a:cubicBezTo>
                      <a:pt x="8592" y="5476"/>
                      <a:pt x="8539" y="5372"/>
                      <a:pt x="8478" y="5269"/>
                    </a:cubicBezTo>
                    <a:cubicBezTo>
                      <a:pt x="8418" y="5168"/>
                      <a:pt x="8365" y="5062"/>
                      <a:pt x="8305" y="4957"/>
                    </a:cubicBezTo>
                    <a:cubicBezTo>
                      <a:pt x="8278" y="4908"/>
                      <a:pt x="8245" y="4857"/>
                      <a:pt x="8218" y="4807"/>
                    </a:cubicBezTo>
                    <a:cubicBezTo>
                      <a:pt x="8188" y="4753"/>
                      <a:pt x="8157" y="4700"/>
                      <a:pt x="8124" y="4647"/>
                    </a:cubicBezTo>
                    <a:cubicBezTo>
                      <a:pt x="8004" y="4429"/>
                      <a:pt x="7864" y="4222"/>
                      <a:pt x="7730" y="4014"/>
                    </a:cubicBezTo>
                    <a:cubicBezTo>
                      <a:pt x="7663" y="3914"/>
                      <a:pt x="7599" y="3814"/>
                      <a:pt x="7535" y="3713"/>
                    </a:cubicBezTo>
                    <a:cubicBezTo>
                      <a:pt x="7469" y="3617"/>
                      <a:pt x="7392" y="3523"/>
                      <a:pt x="7325" y="3429"/>
                    </a:cubicBezTo>
                    <a:cubicBezTo>
                      <a:pt x="7288" y="3376"/>
                      <a:pt x="7254" y="3326"/>
                      <a:pt x="7217" y="3276"/>
                    </a:cubicBezTo>
                    <a:cubicBezTo>
                      <a:pt x="7185" y="3228"/>
                      <a:pt x="7148" y="3182"/>
                      <a:pt x="7111" y="3135"/>
                    </a:cubicBezTo>
                    <a:cubicBezTo>
                      <a:pt x="7041" y="3041"/>
                      <a:pt x="6970" y="2947"/>
                      <a:pt x="6896" y="2861"/>
                    </a:cubicBezTo>
                    <a:cubicBezTo>
                      <a:pt x="6820" y="2767"/>
                      <a:pt x="6743" y="2677"/>
                      <a:pt x="6666" y="2583"/>
                    </a:cubicBezTo>
                    <a:cubicBezTo>
                      <a:pt x="6592" y="2493"/>
                      <a:pt x="6526" y="2396"/>
                      <a:pt x="6455" y="2299"/>
                    </a:cubicBezTo>
                    <a:cubicBezTo>
                      <a:pt x="6422" y="2252"/>
                      <a:pt x="6391" y="2205"/>
                      <a:pt x="6359" y="2158"/>
                    </a:cubicBezTo>
                    <a:cubicBezTo>
                      <a:pt x="6325" y="2112"/>
                      <a:pt x="6291" y="2065"/>
                      <a:pt x="6254" y="2018"/>
                    </a:cubicBezTo>
                    <a:cubicBezTo>
                      <a:pt x="6184" y="1921"/>
                      <a:pt x="6111" y="1821"/>
                      <a:pt x="6044" y="1720"/>
                    </a:cubicBezTo>
                    <a:cubicBezTo>
                      <a:pt x="5910" y="1520"/>
                      <a:pt x="5780" y="1319"/>
                      <a:pt x="5649" y="1115"/>
                    </a:cubicBezTo>
                    <a:cubicBezTo>
                      <a:pt x="5586" y="1015"/>
                      <a:pt x="5522" y="918"/>
                      <a:pt x="5456" y="820"/>
                    </a:cubicBezTo>
                    <a:cubicBezTo>
                      <a:pt x="5382" y="720"/>
                      <a:pt x="5298" y="630"/>
                      <a:pt x="5215" y="536"/>
                    </a:cubicBezTo>
                    <a:cubicBezTo>
                      <a:pt x="5135" y="450"/>
                      <a:pt x="5057" y="359"/>
                      <a:pt x="4974" y="272"/>
                    </a:cubicBezTo>
                    <a:cubicBezTo>
                      <a:pt x="4937" y="232"/>
                      <a:pt x="4897" y="195"/>
                      <a:pt x="4854" y="161"/>
                    </a:cubicBezTo>
                    <a:cubicBezTo>
                      <a:pt x="4803" y="121"/>
                      <a:pt x="4749" y="85"/>
                      <a:pt x="4693" y="55"/>
                    </a:cubicBezTo>
                    <a:cubicBezTo>
                      <a:pt x="4659" y="38"/>
                      <a:pt x="4626" y="25"/>
                      <a:pt x="4593" y="11"/>
                    </a:cubicBezTo>
                    <a:cubicBezTo>
                      <a:pt x="4571" y="4"/>
                      <a:pt x="4549" y="0"/>
                      <a:pt x="45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7"/>
              <p:cNvSpPr/>
              <p:nvPr/>
            </p:nvSpPr>
            <p:spPr>
              <a:xfrm>
                <a:off x="1225009" y="3909511"/>
                <a:ext cx="213909" cy="211832"/>
              </a:xfrm>
              <a:custGeom>
                <a:rect b="b" l="l" r="r" t="t"/>
                <a:pathLst>
                  <a:path extrusionOk="0" h="2039" w="2058">
                    <a:moveTo>
                      <a:pt x="992" y="1"/>
                    </a:moveTo>
                    <a:cubicBezTo>
                      <a:pt x="956" y="1"/>
                      <a:pt x="921" y="3"/>
                      <a:pt x="883" y="9"/>
                    </a:cubicBezTo>
                    <a:cubicBezTo>
                      <a:pt x="847" y="12"/>
                      <a:pt x="810" y="19"/>
                      <a:pt x="773" y="25"/>
                    </a:cubicBezTo>
                    <a:cubicBezTo>
                      <a:pt x="733" y="32"/>
                      <a:pt x="693" y="52"/>
                      <a:pt x="653" y="72"/>
                    </a:cubicBezTo>
                    <a:cubicBezTo>
                      <a:pt x="630" y="86"/>
                      <a:pt x="607" y="99"/>
                      <a:pt x="586" y="116"/>
                    </a:cubicBezTo>
                    <a:cubicBezTo>
                      <a:pt x="559" y="132"/>
                      <a:pt x="533" y="152"/>
                      <a:pt x="509" y="172"/>
                    </a:cubicBezTo>
                    <a:cubicBezTo>
                      <a:pt x="456" y="216"/>
                      <a:pt x="406" y="260"/>
                      <a:pt x="359" y="306"/>
                    </a:cubicBezTo>
                    <a:cubicBezTo>
                      <a:pt x="315" y="346"/>
                      <a:pt x="278" y="400"/>
                      <a:pt x="241" y="447"/>
                    </a:cubicBezTo>
                    <a:cubicBezTo>
                      <a:pt x="205" y="501"/>
                      <a:pt x="171" y="554"/>
                      <a:pt x="145" y="611"/>
                    </a:cubicBezTo>
                    <a:cubicBezTo>
                      <a:pt x="115" y="668"/>
                      <a:pt x="94" y="725"/>
                      <a:pt x="74" y="785"/>
                    </a:cubicBezTo>
                    <a:cubicBezTo>
                      <a:pt x="58" y="838"/>
                      <a:pt x="45" y="891"/>
                      <a:pt x="31" y="945"/>
                    </a:cubicBezTo>
                    <a:cubicBezTo>
                      <a:pt x="25" y="972"/>
                      <a:pt x="17" y="1002"/>
                      <a:pt x="14" y="1029"/>
                    </a:cubicBezTo>
                    <a:cubicBezTo>
                      <a:pt x="8" y="1066"/>
                      <a:pt x="8" y="1103"/>
                      <a:pt x="5" y="1139"/>
                    </a:cubicBezTo>
                    <a:cubicBezTo>
                      <a:pt x="1" y="1229"/>
                      <a:pt x="14" y="1323"/>
                      <a:pt x="48" y="1407"/>
                    </a:cubicBezTo>
                    <a:cubicBezTo>
                      <a:pt x="71" y="1467"/>
                      <a:pt x="98" y="1527"/>
                      <a:pt x="121" y="1587"/>
                    </a:cubicBezTo>
                    <a:cubicBezTo>
                      <a:pt x="185" y="1721"/>
                      <a:pt x="252" y="1855"/>
                      <a:pt x="318" y="1985"/>
                    </a:cubicBezTo>
                    <a:cubicBezTo>
                      <a:pt x="332" y="2012"/>
                      <a:pt x="366" y="2029"/>
                      <a:pt x="392" y="2035"/>
                    </a:cubicBezTo>
                    <a:cubicBezTo>
                      <a:pt x="400" y="2037"/>
                      <a:pt x="408" y="2038"/>
                      <a:pt x="416" y="2038"/>
                    </a:cubicBezTo>
                    <a:cubicBezTo>
                      <a:pt x="437" y="2038"/>
                      <a:pt x="459" y="2031"/>
                      <a:pt x="476" y="2018"/>
                    </a:cubicBezTo>
                    <a:cubicBezTo>
                      <a:pt x="502" y="2002"/>
                      <a:pt x="519" y="1978"/>
                      <a:pt x="526" y="1949"/>
                    </a:cubicBezTo>
                    <a:cubicBezTo>
                      <a:pt x="533" y="1915"/>
                      <a:pt x="522" y="1888"/>
                      <a:pt x="509" y="1862"/>
                    </a:cubicBezTo>
                    <a:cubicBezTo>
                      <a:pt x="469" y="1788"/>
                      <a:pt x="432" y="1711"/>
                      <a:pt x="395" y="1634"/>
                    </a:cubicBezTo>
                    <a:cubicBezTo>
                      <a:pt x="369" y="1581"/>
                      <a:pt x="342" y="1524"/>
                      <a:pt x="318" y="1467"/>
                    </a:cubicBezTo>
                    <a:cubicBezTo>
                      <a:pt x="289" y="1404"/>
                      <a:pt x="258" y="1336"/>
                      <a:pt x="241" y="1266"/>
                    </a:cubicBezTo>
                    <a:cubicBezTo>
                      <a:pt x="235" y="1213"/>
                      <a:pt x="235" y="1160"/>
                      <a:pt x="238" y="1103"/>
                    </a:cubicBezTo>
                    <a:cubicBezTo>
                      <a:pt x="249" y="1002"/>
                      <a:pt x="278" y="905"/>
                      <a:pt x="312" y="808"/>
                    </a:cubicBezTo>
                    <a:cubicBezTo>
                      <a:pt x="335" y="741"/>
                      <a:pt x="369" y="674"/>
                      <a:pt x="409" y="614"/>
                    </a:cubicBezTo>
                    <a:cubicBezTo>
                      <a:pt x="432" y="578"/>
                      <a:pt x="459" y="541"/>
                      <a:pt x="489" y="507"/>
                    </a:cubicBezTo>
                    <a:cubicBezTo>
                      <a:pt x="522" y="467"/>
                      <a:pt x="562" y="430"/>
                      <a:pt x="603" y="393"/>
                    </a:cubicBezTo>
                    <a:cubicBezTo>
                      <a:pt x="656" y="346"/>
                      <a:pt x="713" y="303"/>
                      <a:pt x="773" y="269"/>
                    </a:cubicBezTo>
                    <a:cubicBezTo>
                      <a:pt x="794" y="263"/>
                      <a:pt x="810" y="257"/>
                      <a:pt x="827" y="249"/>
                    </a:cubicBezTo>
                    <a:cubicBezTo>
                      <a:pt x="874" y="245"/>
                      <a:pt x="920" y="242"/>
                      <a:pt x="967" y="242"/>
                    </a:cubicBezTo>
                    <a:cubicBezTo>
                      <a:pt x="984" y="242"/>
                      <a:pt x="1001" y="242"/>
                      <a:pt x="1018" y="243"/>
                    </a:cubicBezTo>
                    <a:cubicBezTo>
                      <a:pt x="1048" y="246"/>
                      <a:pt x="1078" y="253"/>
                      <a:pt x="1108" y="263"/>
                    </a:cubicBezTo>
                    <a:cubicBezTo>
                      <a:pt x="1152" y="280"/>
                      <a:pt x="1188" y="300"/>
                      <a:pt x="1229" y="320"/>
                    </a:cubicBezTo>
                    <a:cubicBezTo>
                      <a:pt x="1265" y="340"/>
                      <a:pt x="1302" y="357"/>
                      <a:pt x="1335" y="380"/>
                    </a:cubicBezTo>
                    <a:cubicBezTo>
                      <a:pt x="1382" y="417"/>
                      <a:pt x="1425" y="457"/>
                      <a:pt x="1469" y="497"/>
                    </a:cubicBezTo>
                    <a:cubicBezTo>
                      <a:pt x="1493" y="524"/>
                      <a:pt x="1516" y="550"/>
                      <a:pt x="1539" y="574"/>
                    </a:cubicBezTo>
                    <a:cubicBezTo>
                      <a:pt x="1556" y="594"/>
                      <a:pt x="1573" y="611"/>
                      <a:pt x="1590" y="627"/>
                    </a:cubicBezTo>
                    <a:cubicBezTo>
                      <a:pt x="1623" y="671"/>
                      <a:pt x="1653" y="711"/>
                      <a:pt x="1683" y="758"/>
                    </a:cubicBezTo>
                    <a:cubicBezTo>
                      <a:pt x="1706" y="791"/>
                      <a:pt x="1726" y="831"/>
                      <a:pt x="1746" y="871"/>
                    </a:cubicBezTo>
                    <a:cubicBezTo>
                      <a:pt x="1754" y="885"/>
                      <a:pt x="1757" y="899"/>
                      <a:pt x="1763" y="912"/>
                    </a:cubicBezTo>
                    <a:cubicBezTo>
                      <a:pt x="1774" y="939"/>
                      <a:pt x="1786" y="959"/>
                      <a:pt x="1807" y="979"/>
                    </a:cubicBezTo>
                    <a:cubicBezTo>
                      <a:pt x="1834" y="1002"/>
                      <a:pt x="1874" y="1015"/>
                      <a:pt x="1911" y="1015"/>
                    </a:cubicBezTo>
                    <a:cubicBezTo>
                      <a:pt x="1951" y="1012"/>
                      <a:pt x="1987" y="995"/>
                      <a:pt x="2014" y="965"/>
                    </a:cubicBezTo>
                    <a:cubicBezTo>
                      <a:pt x="2038" y="939"/>
                      <a:pt x="2058" y="895"/>
                      <a:pt x="2051" y="859"/>
                    </a:cubicBezTo>
                    <a:cubicBezTo>
                      <a:pt x="2047" y="834"/>
                      <a:pt x="2044" y="811"/>
                      <a:pt x="2034" y="788"/>
                    </a:cubicBezTo>
                    <a:cubicBezTo>
                      <a:pt x="2027" y="765"/>
                      <a:pt x="2014" y="745"/>
                      <a:pt x="2004" y="721"/>
                    </a:cubicBezTo>
                    <a:cubicBezTo>
                      <a:pt x="1991" y="698"/>
                      <a:pt x="1977" y="671"/>
                      <a:pt x="1964" y="647"/>
                    </a:cubicBezTo>
                    <a:cubicBezTo>
                      <a:pt x="1931" y="594"/>
                      <a:pt x="1887" y="544"/>
                      <a:pt x="1847" y="497"/>
                    </a:cubicBezTo>
                    <a:cubicBezTo>
                      <a:pt x="1811" y="453"/>
                      <a:pt x="1770" y="413"/>
                      <a:pt x="1730" y="373"/>
                    </a:cubicBezTo>
                    <a:cubicBezTo>
                      <a:pt x="1686" y="330"/>
                      <a:pt x="1646" y="283"/>
                      <a:pt x="1596" y="246"/>
                    </a:cubicBezTo>
                    <a:cubicBezTo>
                      <a:pt x="1546" y="203"/>
                      <a:pt x="1496" y="163"/>
                      <a:pt x="1436" y="132"/>
                    </a:cubicBezTo>
                    <a:cubicBezTo>
                      <a:pt x="1382" y="102"/>
                      <a:pt x="1325" y="79"/>
                      <a:pt x="1269" y="56"/>
                    </a:cubicBezTo>
                    <a:cubicBezTo>
                      <a:pt x="1209" y="29"/>
                      <a:pt x="1144" y="12"/>
                      <a:pt x="1081" y="5"/>
                    </a:cubicBezTo>
                    <a:cubicBezTo>
                      <a:pt x="1051" y="2"/>
                      <a:pt x="1022" y="1"/>
                      <a:pt x="99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7"/>
              <p:cNvSpPr/>
              <p:nvPr/>
            </p:nvSpPr>
            <p:spPr>
              <a:xfrm>
                <a:off x="1276771" y="3970182"/>
                <a:ext cx="115581" cy="127577"/>
              </a:xfrm>
              <a:custGeom>
                <a:rect b="b" l="l" r="r" t="t"/>
                <a:pathLst>
                  <a:path extrusionOk="0" h="1228" w="1112">
                    <a:moveTo>
                      <a:pt x="553" y="0"/>
                    </a:moveTo>
                    <a:cubicBezTo>
                      <a:pt x="543" y="0"/>
                      <a:pt x="536" y="0"/>
                      <a:pt x="526" y="3"/>
                    </a:cubicBezTo>
                    <a:lnTo>
                      <a:pt x="490" y="3"/>
                    </a:lnTo>
                    <a:cubicBezTo>
                      <a:pt x="456" y="10"/>
                      <a:pt x="422" y="17"/>
                      <a:pt x="389" y="27"/>
                    </a:cubicBezTo>
                    <a:cubicBezTo>
                      <a:pt x="365" y="37"/>
                      <a:pt x="339" y="47"/>
                      <a:pt x="316" y="60"/>
                    </a:cubicBezTo>
                    <a:cubicBezTo>
                      <a:pt x="282" y="74"/>
                      <a:pt x="245" y="90"/>
                      <a:pt x="215" y="114"/>
                    </a:cubicBezTo>
                    <a:lnTo>
                      <a:pt x="212" y="117"/>
                    </a:lnTo>
                    <a:cubicBezTo>
                      <a:pt x="145" y="164"/>
                      <a:pt x="88" y="227"/>
                      <a:pt x="58" y="301"/>
                    </a:cubicBezTo>
                    <a:cubicBezTo>
                      <a:pt x="35" y="355"/>
                      <a:pt x="11" y="411"/>
                      <a:pt x="8" y="468"/>
                    </a:cubicBezTo>
                    <a:cubicBezTo>
                      <a:pt x="4" y="505"/>
                      <a:pt x="1" y="539"/>
                      <a:pt x="1" y="572"/>
                    </a:cubicBezTo>
                    <a:cubicBezTo>
                      <a:pt x="4" y="599"/>
                      <a:pt x="8" y="629"/>
                      <a:pt x="11" y="656"/>
                    </a:cubicBezTo>
                    <a:cubicBezTo>
                      <a:pt x="21" y="706"/>
                      <a:pt x="28" y="752"/>
                      <a:pt x="44" y="799"/>
                    </a:cubicBezTo>
                    <a:cubicBezTo>
                      <a:pt x="55" y="836"/>
                      <a:pt x="68" y="873"/>
                      <a:pt x="84" y="909"/>
                    </a:cubicBezTo>
                    <a:cubicBezTo>
                      <a:pt x="118" y="993"/>
                      <a:pt x="149" y="1084"/>
                      <a:pt x="198" y="1161"/>
                    </a:cubicBezTo>
                    <a:cubicBezTo>
                      <a:pt x="227" y="1204"/>
                      <a:pt x="274" y="1228"/>
                      <a:pt x="323" y="1228"/>
                    </a:cubicBezTo>
                    <a:cubicBezTo>
                      <a:pt x="339" y="1228"/>
                      <a:pt x="354" y="1226"/>
                      <a:pt x="369" y="1221"/>
                    </a:cubicBezTo>
                    <a:cubicBezTo>
                      <a:pt x="406" y="1210"/>
                      <a:pt x="436" y="1184"/>
                      <a:pt x="456" y="1147"/>
                    </a:cubicBezTo>
                    <a:cubicBezTo>
                      <a:pt x="470" y="1113"/>
                      <a:pt x="479" y="1070"/>
                      <a:pt x="463" y="1037"/>
                    </a:cubicBezTo>
                    <a:cubicBezTo>
                      <a:pt x="436" y="973"/>
                      <a:pt x="406" y="917"/>
                      <a:pt x="379" y="856"/>
                    </a:cubicBezTo>
                    <a:cubicBezTo>
                      <a:pt x="356" y="809"/>
                      <a:pt x="329" y="763"/>
                      <a:pt x="305" y="719"/>
                    </a:cubicBezTo>
                    <a:cubicBezTo>
                      <a:pt x="296" y="696"/>
                      <a:pt x="285" y="669"/>
                      <a:pt x="279" y="645"/>
                    </a:cubicBezTo>
                    <a:cubicBezTo>
                      <a:pt x="272" y="619"/>
                      <a:pt x="265" y="592"/>
                      <a:pt x="259" y="562"/>
                    </a:cubicBezTo>
                    <a:cubicBezTo>
                      <a:pt x="255" y="542"/>
                      <a:pt x="255" y="519"/>
                      <a:pt x="255" y="498"/>
                    </a:cubicBezTo>
                    <a:cubicBezTo>
                      <a:pt x="259" y="475"/>
                      <a:pt x="262" y="455"/>
                      <a:pt x="269" y="435"/>
                    </a:cubicBezTo>
                    <a:cubicBezTo>
                      <a:pt x="279" y="408"/>
                      <a:pt x="289" y="385"/>
                      <a:pt x="302" y="361"/>
                    </a:cubicBezTo>
                    <a:cubicBezTo>
                      <a:pt x="312" y="348"/>
                      <a:pt x="322" y="335"/>
                      <a:pt x="336" y="324"/>
                    </a:cubicBezTo>
                    <a:cubicBezTo>
                      <a:pt x="353" y="311"/>
                      <a:pt x="365" y="301"/>
                      <a:pt x="382" y="291"/>
                    </a:cubicBezTo>
                    <a:cubicBezTo>
                      <a:pt x="399" y="281"/>
                      <a:pt x="419" y="271"/>
                      <a:pt x="436" y="261"/>
                    </a:cubicBezTo>
                    <a:cubicBezTo>
                      <a:pt x="463" y="250"/>
                      <a:pt x="490" y="241"/>
                      <a:pt x="516" y="234"/>
                    </a:cubicBezTo>
                    <a:cubicBezTo>
                      <a:pt x="533" y="230"/>
                      <a:pt x="553" y="230"/>
                      <a:pt x="570" y="230"/>
                    </a:cubicBezTo>
                    <a:cubicBezTo>
                      <a:pt x="580" y="230"/>
                      <a:pt x="590" y="234"/>
                      <a:pt x="597" y="234"/>
                    </a:cubicBezTo>
                    <a:cubicBezTo>
                      <a:pt x="633" y="250"/>
                      <a:pt x="666" y="267"/>
                      <a:pt x="700" y="287"/>
                    </a:cubicBezTo>
                    <a:cubicBezTo>
                      <a:pt x="734" y="315"/>
                      <a:pt x="760" y="341"/>
                      <a:pt x="787" y="368"/>
                    </a:cubicBezTo>
                    <a:cubicBezTo>
                      <a:pt x="827" y="421"/>
                      <a:pt x="867" y="471"/>
                      <a:pt x="904" y="525"/>
                    </a:cubicBezTo>
                    <a:cubicBezTo>
                      <a:pt x="926" y="555"/>
                      <a:pt x="958" y="573"/>
                      <a:pt x="992" y="573"/>
                    </a:cubicBezTo>
                    <a:cubicBezTo>
                      <a:pt x="1011" y="573"/>
                      <a:pt x="1030" y="567"/>
                      <a:pt x="1048" y="555"/>
                    </a:cubicBezTo>
                    <a:cubicBezTo>
                      <a:pt x="1092" y="525"/>
                      <a:pt x="1112" y="458"/>
                      <a:pt x="1078" y="411"/>
                    </a:cubicBezTo>
                    <a:cubicBezTo>
                      <a:pt x="1038" y="358"/>
                      <a:pt x="998" y="304"/>
                      <a:pt x="958" y="250"/>
                    </a:cubicBezTo>
                    <a:cubicBezTo>
                      <a:pt x="921" y="204"/>
                      <a:pt x="881" y="161"/>
                      <a:pt x="831" y="124"/>
                    </a:cubicBezTo>
                    <a:cubicBezTo>
                      <a:pt x="767" y="74"/>
                      <a:pt x="697" y="30"/>
                      <a:pt x="620" y="10"/>
                    </a:cubicBezTo>
                    <a:cubicBezTo>
                      <a:pt x="600" y="3"/>
                      <a:pt x="573" y="0"/>
                      <a:pt x="5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7"/>
              <p:cNvSpPr/>
              <p:nvPr/>
            </p:nvSpPr>
            <p:spPr>
              <a:xfrm>
                <a:off x="1325831" y="4177749"/>
                <a:ext cx="37314" cy="33764"/>
              </a:xfrm>
              <a:custGeom>
                <a:rect b="b" l="l" r="r" t="t"/>
                <a:pathLst>
                  <a:path extrusionOk="0" h="325" w="359">
                    <a:moveTo>
                      <a:pt x="179" y="0"/>
                    </a:moveTo>
                    <a:cubicBezTo>
                      <a:pt x="144" y="0"/>
                      <a:pt x="112" y="13"/>
                      <a:pt x="81" y="35"/>
                    </a:cubicBezTo>
                    <a:cubicBezTo>
                      <a:pt x="11" y="86"/>
                      <a:pt x="1" y="193"/>
                      <a:pt x="54" y="259"/>
                    </a:cubicBezTo>
                    <a:cubicBezTo>
                      <a:pt x="78" y="293"/>
                      <a:pt x="114" y="316"/>
                      <a:pt x="158" y="323"/>
                    </a:cubicBezTo>
                    <a:cubicBezTo>
                      <a:pt x="165" y="324"/>
                      <a:pt x="172" y="325"/>
                      <a:pt x="179" y="325"/>
                    </a:cubicBezTo>
                    <a:cubicBezTo>
                      <a:pt x="215" y="325"/>
                      <a:pt x="248" y="312"/>
                      <a:pt x="279" y="290"/>
                    </a:cubicBezTo>
                    <a:cubicBezTo>
                      <a:pt x="349" y="239"/>
                      <a:pt x="359" y="132"/>
                      <a:pt x="308" y="66"/>
                    </a:cubicBezTo>
                    <a:cubicBezTo>
                      <a:pt x="282" y="32"/>
                      <a:pt x="245" y="9"/>
                      <a:pt x="202" y="2"/>
                    </a:cubicBezTo>
                    <a:cubicBezTo>
                      <a:pt x="194" y="1"/>
                      <a:pt x="186" y="0"/>
                      <a:pt x="17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7"/>
              <p:cNvSpPr/>
              <p:nvPr/>
            </p:nvSpPr>
            <p:spPr>
              <a:xfrm>
                <a:off x="1421040" y="4103677"/>
                <a:ext cx="38042" cy="34180"/>
              </a:xfrm>
              <a:custGeom>
                <a:rect b="b" l="l" r="r" t="t"/>
                <a:pathLst>
                  <a:path extrusionOk="0" h="329" w="366">
                    <a:moveTo>
                      <a:pt x="185" y="1"/>
                    </a:moveTo>
                    <a:cubicBezTo>
                      <a:pt x="148" y="1"/>
                      <a:pt x="115" y="14"/>
                      <a:pt x="85" y="36"/>
                    </a:cubicBezTo>
                    <a:cubicBezTo>
                      <a:pt x="11" y="86"/>
                      <a:pt x="1" y="197"/>
                      <a:pt x="55" y="267"/>
                    </a:cubicBezTo>
                    <a:cubicBezTo>
                      <a:pt x="78" y="300"/>
                      <a:pt x="118" y="324"/>
                      <a:pt x="161" y="327"/>
                    </a:cubicBezTo>
                    <a:cubicBezTo>
                      <a:pt x="169" y="328"/>
                      <a:pt x="177" y="329"/>
                      <a:pt x="185" y="329"/>
                    </a:cubicBezTo>
                    <a:cubicBezTo>
                      <a:pt x="220" y="329"/>
                      <a:pt x="252" y="316"/>
                      <a:pt x="282" y="297"/>
                    </a:cubicBezTo>
                    <a:cubicBezTo>
                      <a:pt x="356" y="243"/>
                      <a:pt x="366" y="133"/>
                      <a:pt x="312" y="66"/>
                    </a:cubicBezTo>
                    <a:cubicBezTo>
                      <a:pt x="289" y="33"/>
                      <a:pt x="249" y="9"/>
                      <a:pt x="209" y="3"/>
                    </a:cubicBezTo>
                    <a:cubicBezTo>
                      <a:pt x="201" y="1"/>
                      <a:pt x="193" y="1"/>
                      <a:pt x="18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7"/>
              <p:cNvSpPr/>
              <p:nvPr/>
            </p:nvSpPr>
            <p:spPr>
              <a:xfrm>
                <a:off x="1368550" y="4136506"/>
                <a:ext cx="39393" cy="42387"/>
              </a:xfrm>
              <a:custGeom>
                <a:rect b="b" l="l" r="r" t="t"/>
                <a:pathLst>
                  <a:path extrusionOk="0" h="408" w="379">
                    <a:moveTo>
                      <a:pt x="305" y="1"/>
                    </a:moveTo>
                    <a:cubicBezTo>
                      <a:pt x="303" y="1"/>
                      <a:pt x="301" y="1"/>
                      <a:pt x="299" y="1"/>
                    </a:cubicBezTo>
                    <a:cubicBezTo>
                      <a:pt x="289" y="4"/>
                      <a:pt x="275" y="8"/>
                      <a:pt x="269" y="14"/>
                    </a:cubicBezTo>
                    <a:lnTo>
                      <a:pt x="252" y="28"/>
                    </a:lnTo>
                    <a:cubicBezTo>
                      <a:pt x="242" y="44"/>
                      <a:pt x="239" y="61"/>
                      <a:pt x="239" y="78"/>
                    </a:cubicBezTo>
                    <a:lnTo>
                      <a:pt x="239" y="88"/>
                    </a:lnTo>
                    <a:cubicBezTo>
                      <a:pt x="239" y="118"/>
                      <a:pt x="235" y="148"/>
                      <a:pt x="235" y="182"/>
                    </a:cubicBezTo>
                    <a:lnTo>
                      <a:pt x="235" y="171"/>
                    </a:lnTo>
                    <a:cubicBezTo>
                      <a:pt x="235" y="199"/>
                      <a:pt x="235" y="228"/>
                      <a:pt x="229" y="255"/>
                    </a:cubicBezTo>
                    <a:lnTo>
                      <a:pt x="225" y="255"/>
                    </a:lnTo>
                    <a:cubicBezTo>
                      <a:pt x="182" y="252"/>
                      <a:pt x="135" y="239"/>
                      <a:pt x="92" y="228"/>
                    </a:cubicBezTo>
                    <a:cubicBezTo>
                      <a:pt x="88" y="228"/>
                      <a:pt x="84" y="227"/>
                      <a:pt x="81" y="227"/>
                    </a:cubicBezTo>
                    <a:cubicBezTo>
                      <a:pt x="64" y="227"/>
                      <a:pt x="46" y="233"/>
                      <a:pt x="35" y="242"/>
                    </a:cubicBezTo>
                    <a:cubicBezTo>
                      <a:pt x="18" y="255"/>
                      <a:pt x="8" y="272"/>
                      <a:pt x="4" y="292"/>
                    </a:cubicBezTo>
                    <a:cubicBezTo>
                      <a:pt x="1" y="312"/>
                      <a:pt x="8" y="332"/>
                      <a:pt x="18" y="349"/>
                    </a:cubicBezTo>
                    <a:cubicBezTo>
                      <a:pt x="31" y="366"/>
                      <a:pt x="48" y="372"/>
                      <a:pt x="68" y="379"/>
                    </a:cubicBezTo>
                    <a:cubicBezTo>
                      <a:pt x="101" y="386"/>
                      <a:pt x="135" y="395"/>
                      <a:pt x="169" y="402"/>
                    </a:cubicBezTo>
                    <a:cubicBezTo>
                      <a:pt x="190" y="405"/>
                      <a:pt x="211" y="407"/>
                      <a:pt x="232" y="407"/>
                    </a:cubicBezTo>
                    <a:cubicBezTo>
                      <a:pt x="241" y="407"/>
                      <a:pt x="250" y="407"/>
                      <a:pt x="259" y="406"/>
                    </a:cubicBezTo>
                    <a:cubicBezTo>
                      <a:pt x="269" y="402"/>
                      <a:pt x="275" y="399"/>
                      <a:pt x="285" y="399"/>
                    </a:cubicBezTo>
                    <a:lnTo>
                      <a:pt x="292" y="395"/>
                    </a:lnTo>
                    <a:cubicBezTo>
                      <a:pt x="302" y="389"/>
                      <a:pt x="312" y="386"/>
                      <a:pt x="322" y="379"/>
                    </a:cubicBezTo>
                    <a:cubicBezTo>
                      <a:pt x="332" y="369"/>
                      <a:pt x="342" y="362"/>
                      <a:pt x="349" y="349"/>
                    </a:cubicBezTo>
                    <a:cubicBezTo>
                      <a:pt x="356" y="342"/>
                      <a:pt x="359" y="329"/>
                      <a:pt x="365" y="319"/>
                    </a:cubicBezTo>
                    <a:cubicBezTo>
                      <a:pt x="376" y="292"/>
                      <a:pt x="379" y="262"/>
                      <a:pt x="379" y="232"/>
                    </a:cubicBezTo>
                    <a:cubicBezTo>
                      <a:pt x="379" y="208"/>
                      <a:pt x="379" y="188"/>
                      <a:pt x="376" y="165"/>
                    </a:cubicBezTo>
                    <a:lnTo>
                      <a:pt x="376" y="65"/>
                    </a:lnTo>
                    <a:cubicBezTo>
                      <a:pt x="376" y="27"/>
                      <a:pt x="340" y="1"/>
                      <a:pt x="30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37"/>
            <p:cNvGrpSpPr/>
            <p:nvPr/>
          </p:nvGrpSpPr>
          <p:grpSpPr>
            <a:xfrm>
              <a:off x="417064" y="4127081"/>
              <a:ext cx="192515" cy="288298"/>
              <a:chOff x="1459800" y="1512500"/>
              <a:chExt cx="131625" cy="197100"/>
            </a:xfrm>
          </p:grpSpPr>
          <p:sp>
            <p:nvSpPr>
              <p:cNvPr id="1504" name="Google Shape;1504;p37"/>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7"/>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7"/>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7"/>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8" name="Google Shape;1508;p37"/>
            <p:cNvGrpSpPr/>
            <p:nvPr/>
          </p:nvGrpSpPr>
          <p:grpSpPr>
            <a:xfrm>
              <a:off x="8558254" y="296958"/>
              <a:ext cx="192516" cy="227716"/>
              <a:chOff x="1824250" y="1008625"/>
              <a:chExt cx="144250" cy="170625"/>
            </a:xfrm>
          </p:grpSpPr>
          <p:sp>
            <p:nvSpPr>
              <p:cNvPr id="1509" name="Google Shape;1509;p37"/>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7"/>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1" name="Google Shape;1511;p37"/>
            <p:cNvGrpSpPr/>
            <p:nvPr/>
          </p:nvGrpSpPr>
          <p:grpSpPr>
            <a:xfrm>
              <a:off x="7183928" y="845124"/>
              <a:ext cx="617666" cy="536809"/>
              <a:chOff x="2468550" y="1600375"/>
              <a:chExt cx="2221020" cy="1930274"/>
            </a:xfrm>
          </p:grpSpPr>
          <p:sp>
            <p:nvSpPr>
              <p:cNvPr id="1512" name="Google Shape;1512;p37"/>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37"/>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37"/>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37"/>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6" name="Google Shape;1516;p37"/>
            <p:cNvGrpSpPr/>
            <p:nvPr/>
          </p:nvGrpSpPr>
          <p:grpSpPr>
            <a:xfrm rot="-6245473">
              <a:off x="757752" y="1556202"/>
              <a:ext cx="617593" cy="536746"/>
              <a:chOff x="2468550" y="1600375"/>
              <a:chExt cx="2221020" cy="1930274"/>
            </a:xfrm>
          </p:grpSpPr>
          <p:sp>
            <p:nvSpPr>
              <p:cNvPr id="1517" name="Google Shape;1517;p37"/>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7"/>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37"/>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37"/>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4" name="Shape 1524"/>
        <p:cNvGrpSpPr/>
        <p:nvPr/>
      </p:nvGrpSpPr>
      <p:grpSpPr>
        <a:xfrm>
          <a:off x="0" y="0"/>
          <a:ext cx="0" cy="0"/>
          <a:chOff x="0" y="0"/>
          <a:chExt cx="0" cy="0"/>
        </a:xfrm>
      </p:grpSpPr>
      <p:sp>
        <p:nvSpPr>
          <p:cNvPr id="1525" name="Google Shape;1525;p38"/>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526" name="Google Shape;1526;p38"/>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Complete the pyramid spelling words</a:t>
            </a:r>
            <a:endParaRPr b="1" sz="1600">
              <a:solidFill>
                <a:srgbClr val="524A83"/>
              </a:solidFill>
              <a:latin typeface="Barlow"/>
              <a:ea typeface="Barlow"/>
              <a:cs typeface="Barlow"/>
              <a:sym typeface="Barlow"/>
            </a:endParaRPr>
          </a:p>
        </p:txBody>
      </p:sp>
      <p:grpSp>
        <p:nvGrpSpPr>
          <p:cNvPr id="1527" name="Google Shape;1527;p38"/>
          <p:cNvGrpSpPr/>
          <p:nvPr/>
        </p:nvGrpSpPr>
        <p:grpSpPr>
          <a:xfrm>
            <a:off x="923412" y="2075987"/>
            <a:ext cx="2194054" cy="2184687"/>
            <a:chOff x="923412" y="2035687"/>
            <a:chExt cx="2194054" cy="2184687"/>
          </a:xfrm>
        </p:grpSpPr>
        <p:grpSp>
          <p:nvGrpSpPr>
            <p:cNvPr id="1528" name="Google Shape;1528;p38"/>
            <p:cNvGrpSpPr/>
            <p:nvPr/>
          </p:nvGrpSpPr>
          <p:grpSpPr>
            <a:xfrm>
              <a:off x="923412" y="3854674"/>
              <a:ext cx="2194054" cy="365700"/>
              <a:chOff x="636387" y="3183199"/>
              <a:chExt cx="2194054" cy="365700"/>
            </a:xfrm>
          </p:grpSpPr>
          <p:sp>
            <p:nvSpPr>
              <p:cNvPr id="1529" name="Google Shape;1529;p38"/>
              <p:cNvSpPr/>
              <p:nvPr/>
            </p:nvSpPr>
            <p:spPr>
              <a:xfrm>
                <a:off x="1733324" y="31831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E</a:t>
                </a:r>
                <a:endParaRPr sz="1600">
                  <a:solidFill>
                    <a:srgbClr val="524A83"/>
                  </a:solidFill>
                  <a:latin typeface="Londrina Solid"/>
                  <a:ea typeface="Londrina Solid"/>
                  <a:cs typeface="Londrina Solid"/>
                  <a:sym typeface="Londrina Solid"/>
                </a:endParaRPr>
              </a:p>
            </p:txBody>
          </p:sp>
          <p:sp>
            <p:nvSpPr>
              <p:cNvPr id="1530" name="Google Shape;1530;p38"/>
              <p:cNvSpPr/>
              <p:nvPr/>
            </p:nvSpPr>
            <p:spPr>
              <a:xfrm>
                <a:off x="1367678" y="31831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I</a:t>
                </a:r>
                <a:endParaRPr sz="1600">
                  <a:solidFill>
                    <a:srgbClr val="524A83"/>
                  </a:solidFill>
                  <a:latin typeface="Londrina Solid"/>
                  <a:ea typeface="Londrina Solid"/>
                  <a:cs typeface="Londrina Solid"/>
                  <a:sym typeface="Londrina Solid"/>
                </a:endParaRPr>
              </a:p>
            </p:txBody>
          </p:sp>
          <p:sp>
            <p:nvSpPr>
              <p:cNvPr id="1531" name="Google Shape;1531;p38"/>
              <p:cNvSpPr/>
              <p:nvPr/>
            </p:nvSpPr>
            <p:spPr>
              <a:xfrm>
                <a:off x="1002033" y="31831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R</a:t>
                </a:r>
                <a:endParaRPr sz="1600">
                  <a:solidFill>
                    <a:srgbClr val="524A83"/>
                  </a:solidFill>
                  <a:latin typeface="Londrina Solid"/>
                  <a:ea typeface="Londrina Solid"/>
                  <a:cs typeface="Londrina Solid"/>
                  <a:sym typeface="Londrina Solid"/>
                </a:endParaRPr>
              </a:p>
            </p:txBody>
          </p:sp>
          <p:sp>
            <p:nvSpPr>
              <p:cNvPr id="1532" name="Google Shape;1532;p38"/>
              <p:cNvSpPr/>
              <p:nvPr/>
            </p:nvSpPr>
            <p:spPr>
              <a:xfrm>
                <a:off x="636387" y="31831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F</a:t>
                </a:r>
                <a:endParaRPr sz="1600">
                  <a:solidFill>
                    <a:srgbClr val="524A83"/>
                  </a:solidFill>
                  <a:latin typeface="Londrina Solid"/>
                  <a:ea typeface="Londrina Solid"/>
                  <a:cs typeface="Londrina Solid"/>
                  <a:sym typeface="Londrina Solid"/>
                </a:endParaRPr>
              </a:p>
            </p:txBody>
          </p:sp>
          <p:sp>
            <p:nvSpPr>
              <p:cNvPr id="1533" name="Google Shape;1533;p38"/>
              <p:cNvSpPr/>
              <p:nvPr/>
            </p:nvSpPr>
            <p:spPr>
              <a:xfrm>
                <a:off x="2098970" y="31831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N</a:t>
                </a:r>
                <a:endParaRPr sz="1600">
                  <a:solidFill>
                    <a:srgbClr val="524A83"/>
                  </a:solidFill>
                  <a:latin typeface="Londrina Solid"/>
                  <a:ea typeface="Londrina Solid"/>
                  <a:cs typeface="Londrina Solid"/>
                  <a:sym typeface="Londrina Solid"/>
                </a:endParaRPr>
              </a:p>
            </p:txBody>
          </p:sp>
          <p:sp>
            <p:nvSpPr>
              <p:cNvPr id="1534" name="Google Shape;1534;p38"/>
              <p:cNvSpPr/>
              <p:nvPr/>
            </p:nvSpPr>
            <p:spPr>
              <a:xfrm>
                <a:off x="2464741" y="31831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D</a:t>
                </a:r>
                <a:endParaRPr sz="1600">
                  <a:solidFill>
                    <a:srgbClr val="524A83"/>
                  </a:solidFill>
                  <a:latin typeface="Londrina Solid"/>
                  <a:ea typeface="Londrina Solid"/>
                  <a:cs typeface="Londrina Solid"/>
                  <a:sym typeface="Londrina Solid"/>
                </a:endParaRPr>
              </a:p>
            </p:txBody>
          </p:sp>
        </p:grpSp>
        <p:grpSp>
          <p:nvGrpSpPr>
            <p:cNvPr id="1535" name="Google Shape;1535;p38"/>
            <p:cNvGrpSpPr/>
            <p:nvPr/>
          </p:nvGrpSpPr>
          <p:grpSpPr>
            <a:xfrm>
              <a:off x="1106300" y="3488974"/>
              <a:ext cx="1828282" cy="365700"/>
              <a:chOff x="819275" y="2817499"/>
              <a:chExt cx="1828282" cy="365700"/>
            </a:xfrm>
          </p:grpSpPr>
          <p:sp>
            <p:nvSpPr>
              <p:cNvPr id="1536" name="Google Shape;1536;p38"/>
              <p:cNvSpPr/>
              <p:nvPr/>
            </p:nvSpPr>
            <p:spPr>
              <a:xfrm>
                <a:off x="1916211" y="28174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37" name="Google Shape;1537;p38"/>
              <p:cNvSpPr/>
              <p:nvPr/>
            </p:nvSpPr>
            <p:spPr>
              <a:xfrm>
                <a:off x="1550566" y="28174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38" name="Google Shape;1538;p38"/>
              <p:cNvSpPr/>
              <p:nvPr/>
            </p:nvSpPr>
            <p:spPr>
              <a:xfrm>
                <a:off x="1184920" y="28174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39" name="Google Shape;1539;p38"/>
              <p:cNvSpPr/>
              <p:nvPr/>
            </p:nvSpPr>
            <p:spPr>
              <a:xfrm>
                <a:off x="819275" y="28174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0" name="Google Shape;1540;p38"/>
              <p:cNvSpPr/>
              <p:nvPr/>
            </p:nvSpPr>
            <p:spPr>
              <a:xfrm>
                <a:off x="2281857" y="2817499"/>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sp>
          <p:nvSpPr>
            <p:cNvPr id="1541" name="Google Shape;1541;p38"/>
            <p:cNvSpPr/>
            <p:nvPr/>
          </p:nvSpPr>
          <p:spPr>
            <a:xfrm>
              <a:off x="2386061" y="312327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2" name="Google Shape;1542;p38"/>
            <p:cNvSpPr/>
            <p:nvPr/>
          </p:nvSpPr>
          <p:spPr>
            <a:xfrm>
              <a:off x="2020416" y="312327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3" name="Google Shape;1543;p38"/>
            <p:cNvSpPr/>
            <p:nvPr/>
          </p:nvSpPr>
          <p:spPr>
            <a:xfrm>
              <a:off x="1654770" y="312327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4" name="Google Shape;1544;p38"/>
            <p:cNvSpPr/>
            <p:nvPr/>
          </p:nvSpPr>
          <p:spPr>
            <a:xfrm>
              <a:off x="1289125" y="312327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5" name="Google Shape;1545;p38"/>
            <p:cNvSpPr/>
            <p:nvPr/>
          </p:nvSpPr>
          <p:spPr>
            <a:xfrm>
              <a:off x="2203228" y="276232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6" name="Google Shape;1546;p38"/>
            <p:cNvSpPr/>
            <p:nvPr/>
          </p:nvSpPr>
          <p:spPr>
            <a:xfrm>
              <a:off x="1837583" y="276232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7" name="Google Shape;1547;p38"/>
            <p:cNvSpPr/>
            <p:nvPr/>
          </p:nvSpPr>
          <p:spPr>
            <a:xfrm>
              <a:off x="1471937" y="2762324"/>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8" name="Google Shape;1548;p38"/>
            <p:cNvSpPr/>
            <p:nvPr/>
          </p:nvSpPr>
          <p:spPr>
            <a:xfrm>
              <a:off x="2020420" y="2401537"/>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49" name="Google Shape;1549;p38"/>
            <p:cNvSpPr/>
            <p:nvPr/>
          </p:nvSpPr>
          <p:spPr>
            <a:xfrm>
              <a:off x="1654775" y="2401537"/>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50" name="Google Shape;1550;p38"/>
            <p:cNvSpPr/>
            <p:nvPr/>
          </p:nvSpPr>
          <p:spPr>
            <a:xfrm>
              <a:off x="1837587" y="2035687"/>
              <a:ext cx="365700" cy="365700"/>
            </a:xfrm>
            <a:prstGeom prst="rect">
              <a:avLst/>
            </a:prstGeom>
            <a:solidFill>
              <a:srgbClr val="FBD46D"/>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F</a:t>
              </a:r>
              <a:endParaRPr sz="1600">
                <a:solidFill>
                  <a:srgbClr val="524A83"/>
                </a:solidFill>
                <a:latin typeface="Londrina Solid"/>
                <a:ea typeface="Londrina Solid"/>
                <a:cs typeface="Londrina Solid"/>
                <a:sym typeface="Londrina Solid"/>
              </a:endParaRPr>
            </a:p>
          </p:txBody>
        </p:sp>
      </p:grpSp>
      <p:grpSp>
        <p:nvGrpSpPr>
          <p:cNvPr id="1551" name="Google Shape;1551;p38"/>
          <p:cNvGrpSpPr/>
          <p:nvPr/>
        </p:nvGrpSpPr>
        <p:grpSpPr>
          <a:xfrm>
            <a:off x="3475806" y="2075987"/>
            <a:ext cx="2194054" cy="2184687"/>
            <a:chOff x="3490825" y="2035687"/>
            <a:chExt cx="2194054" cy="2184687"/>
          </a:xfrm>
        </p:grpSpPr>
        <p:grpSp>
          <p:nvGrpSpPr>
            <p:cNvPr id="1552" name="Google Shape;1552;p38"/>
            <p:cNvGrpSpPr/>
            <p:nvPr/>
          </p:nvGrpSpPr>
          <p:grpSpPr>
            <a:xfrm>
              <a:off x="3490825" y="3854674"/>
              <a:ext cx="2194054" cy="365700"/>
              <a:chOff x="636387" y="3183199"/>
              <a:chExt cx="2194054" cy="365700"/>
            </a:xfrm>
          </p:grpSpPr>
          <p:sp>
            <p:nvSpPr>
              <p:cNvPr id="1553" name="Google Shape;1553;p38"/>
              <p:cNvSpPr/>
              <p:nvPr/>
            </p:nvSpPr>
            <p:spPr>
              <a:xfrm>
                <a:off x="1733324" y="31831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E</a:t>
                </a:r>
                <a:endParaRPr sz="1600">
                  <a:solidFill>
                    <a:srgbClr val="524A83"/>
                  </a:solidFill>
                  <a:latin typeface="Londrina Solid"/>
                  <a:ea typeface="Londrina Solid"/>
                  <a:cs typeface="Londrina Solid"/>
                  <a:sym typeface="Londrina Solid"/>
                </a:endParaRPr>
              </a:p>
            </p:txBody>
          </p:sp>
          <p:sp>
            <p:nvSpPr>
              <p:cNvPr id="1554" name="Google Shape;1554;p38"/>
              <p:cNvSpPr/>
              <p:nvPr/>
            </p:nvSpPr>
            <p:spPr>
              <a:xfrm>
                <a:off x="1367678" y="31831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rgbClr val="524A83"/>
                    </a:solidFill>
                    <a:latin typeface="Londrina Solid"/>
                    <a:ea typeface="Londrina Solid"/>
                    <a:cs typeface="Londrina Solid"/>
                    <a:sym typeface="Londrina Solid"/>
                  </a:rPr>
                  <a:t>R</a:t>
                </a:r>
                <a:endParaRPr sz="1600">
                  <a:solidFill>
                    <a:srgbClr val="524A83"/>
                  </a:solidFill>
                  <a:latin typeface="Londrina Solid"/>
                  <a:ea typeface="Londrina Solid"/>
                  <a:cs typeface="Londrina Solid"/>
                  <a:sym typeface="Londrina Solid"/>
                </a:endParaRPr>
              </a:p>
            </p:txBody>
          </p:sp>
          <p:sp>
            <p:nvSpPr>
              <p:cNvPr id="1555" name="Google Shape;1555;p38"/>
              <p:cNvSpPr/>
              <p:nvPr/>
            </p:nvSpPr>
            <p:spPr>
              <a:xfrm>
                <a:off x="1002033" y="31831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E</a:t>
                </a:r>
                <a:endParaRPr sz="1600">
                  <a:solidFill>
                    <a:srgbClr val="524A83"/>
                  </a:solidFill>
                  <a:latin typeface="Londrina Solid"/>
                  <a:ea typeface="Londrina Solid"/>
                  <a:cs typeface="Londrina Solid"/>
                  <a:sym typeface="Londrina Solid"/>
                </a:endParaRPr>
              </a:p>
            </p:txBody>
          </p:sp>
          <p:sp>
            <p:nvSpPr>
              <p:cNvPr id="1556" name="Google Shape;1556;p38"/>
              <p:cNvSpPr/>
              <p:nvPr/>
            </p:nvSpPr>
            <p:spPr>
              <a:xfrm>
                <a:off x="636387" y="31831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a:t>
                </a:r>
                <a:endParaRPr sz="1600">
                  <a:solidFill>
                    <a:srgbClr val="524A83"/>
                  </a:solidFill>
                  <a:latin typeface="Londrina Solid"/>
                  <a:ea typeface="Londrina Solid"/>
                  <a:cs typeface="Londrina Solid"/>
                  <a:sym typeface="Londrina Solid"/>
                </a:endParaRPr>
              </a:p>
            </p:txBody>
          </p:sp>
          <p:sp>
            <p:nvSpPr>
              <p:cNvPr id="1557" name="Google Shape;1557;p38"/>
              <p:cNvSpPr/>
              <p:nvPr/>
            </p:nvSpPr>
            <p:spPr>
              <a:xfrm>
                <a:off x="2098970" y="31831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a:t>
                </a:r>
                <a:endParaRPr sz="1600">
                  <a:solidFill>
                    <a:srgbClr val="524A83"/>
                  </a:solidFill>
                  <a:latin typeface="Londrina Solid"/>
                  <a:ea typeface="Londrina Solid"/>
                  <a:cs typeface="Londrina Solid"/>
                  <a:sym typeface="Londrina Solid"/>
                </a:endParaRPr>
              </a:p>
            </p:txBody>
          </p:sp>
          <p:sp>
            <p:nvSpPr>
              <p:cNvPr id="1558" name="Google Shape;1558;p38"/>
              <p:cNvSpPr/>
              <p:nvPr/>
            </p:nvSpPr>
            <p:spPr>
              <a:xfrm>
                <a:off x="2464741" y="31831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L</a:t>
                </a:r>
                <a:endParaRPr sz="1600">
                  <a:solidFill>
                    <a:srgbClr val="524A83"/>
                  </a:solidFill>
                  <a:latin typeface="Londrina Solid"/>
                  <a:ea typeface="Londrina Solid"/>
                  <a:cs typeface="Londrina Solid"/>
                  <a:sym typeface="Londrina Solid"/>
                </a:endParaRPr>
              </a:p>
            </p:txBody>
          </p:sp>
        </p:grpSp>
        <p:grpSp>
          <p:nvGrpSpPr>
            <p:cNvPr id="1559" name="Google Shape;1559;p38"/>
            <p:cNvGrpSpPr/>
            <p:nvPr/>
          </p:nvGrpSpPr>
          <p:grpSpPr>
            <a:xfrm>
              <a:off x="3673712" y="3488974"/>
              <a:ext cx="1828282" cy="365700"/>
              <a:chOff x="819275" y="2817499"/>
              <a:chExt cx="1828282" cy="365700"/>
            </a:xfrm>
          </p:grpSpPr>
          <p:sp>
            <p:nvSpPr>
              <p:cNvPr id="1560" name="Google Shape;1560;p38"/>
              <p:cNvSpPr/>
              <p:nvPr/>
            </p:nvSpPr>
            <p:spPr>
              <a:xfrm>
                <a:off x="1916211" y="28174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1" name="Google Shape;1561;p38"/>
              <p:cNvSpPr/>
              <p:nvPr/>
            </p:nvSpPr>
            <p:spPr>
              <a:xfrm>
                <a:off x="1550566" y="28174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2" name="Google Shape;1562;p38"/>
              <p:cNvSpPr/>
              <p:nvPr/>
            </p:nvSpPr>
            <p:spPr>
              <a:xfrm>
                <a:off x="1184920" y="28174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3" name="Google Shape;1563;p38"/>
              <p:cNvSpPr/>
              <p:nvPr/>
            </p:nvSpPr>
            <p:spPr>
              <a:xfrm>
                <a:off x="819275" y="28174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4" name="Google Shape;1564;p38"/>
              <p:cNvSpPr/>
              <p:nvPr/>
            </p:nvSpPr>
            <p:spPr>
              <a:xfrm>
                <a:off x="2281857" y="2817499"/>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sp>
          <p:nvSpPr>
            <p:cNvPr id="1565" name="Google Shape;1565;p38"/>
            <p:cNvSpPr/>
            <p:nvPr/>
          </p:nvSpPr>
          <p:spPr>
            <a:xfrm>
              <a:off x="4953474" y="312327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6" name="Google Shape;1566;p38"/>
            <p:cNvSpPr/>
            <p:nvPr/>
          </p:nvSpPr>
          <p:spPr>
            <a:xfrm>
              <a:off x="4587828" y="312327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7" name="Google Shape;1567;p38"/>
            <p:cNvSpPr/>
            <p:nvPr/>
          </p:nvSpPr>
          <p:spPr>
            <a:xfrm>
              <a:off x="4222183" y="312327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8" name="Google Shape;1568;p38"/>
            <p:cNvSpPr/>
            <p:nvPr/>
          </p:nvSpPr>
          <p:spPr>
            <a:xfrm>
              <a:off x="3856537" y="312327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69" name="Google Shape;1569;p38"/>
            <p:cNvSpPr/>
            <p:nvPr/>
          </p:nvSpPr>
          <p:spPr>
            <a:xfrm>
              <a:off x="4770641" y="276232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70" name="Google Shape;1570;p38"/>
            <p:cNvSpPr/>
            <p:nvPr/>
          </p:nvSpPr>
          <p:spPr>
            <a:xfrm>
              <a:off x="4404995" y="276232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71" name="Google Shape;1571;p38"/>
            <p:cNvSpPr/>
            <p:nvPr/>
          </p:nvSpPr>
          <p:spPr>
            <a:xfrm>
              <a:off x="4039350" y="2762324"/>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72" name="Google Shape;1572;p38"/>
            <p:cNvSpPr/>
            <p:nvPr/>
          </p:nvSpPr>
          <p:spPr>
            <a:xfrm>
              <a:off x="4587833" y="2401537"/>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73" name="Google Shape;1573;p38"/>
            <p:cNvSpPr/>
            <p:nvPr/>
          </p:nvSpPr>
          <p:spPr>
            <a:xfrm>
              <a:off x="4222187" y="2401537"/>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74" name="Google Shape;1574;p38"/>
            <p:cNvSpPr/>
            <p:nvPr/>
          </p:nvSpPr>
          <p:spPr>
            <a:xfrm>
              <a:off x="4405000" y="2035687"/>
              <a:ext cx="365700" cy="365700"/>
            </a:xfrm>
            <a:prstGeom prst="rect">
              <a:avLst/>
            </a:prstGeom>
            <a:solidFill>
              <a:schemeClr val="accent4"/>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a:t>
              </a:r>
              <a:endParaRPr sz="1600">
                <a:solidFill>
                  <a:srgbClr val="524A83"/>
                </a:solidFill>
                <a:latin typeface="Londrina Solid"/>
                <a:ea typeface="Londrina Solid"/>
                <a:cs typeface="Londrina Solid"/>
                <a:sym typeface="Londrina Solid"/>
              </a:endParaRPr>
            </a:p>
          </p:txBody>
        </p:sp>
      </p:grpSp>
      <p:grpSp>
        <p:nvGrpSpPr>
          <p:cNvPr id="1575" name="Google Shape;1575;p38"/>
          <p:cNvGrpSpPr/>
          <p:nvPr/>
        </p:nvGrpSpPr>
        <p:grpSpPr>
          <a:xfrm>
            <a:off x="6028200" y="2075987"/>
            <a:ext cx="2194054" cy="2184687"/>
            <a:chOff x="6058225" y="2035687"/>
            <a:chExt cx="2194054" cy="2184687"/>
          </a:xfrm>
        </p:grpSpPr>
        <p:grpSp>
          <p:nvGrpSpPr>
            <p:cNvPr id="1576" name="Google Shape;1576;p38"/>
            <p:cNvGrpSpPr/>
            <p:nvPr/>
          </p:nvGrpSpPr>
          <p:grpSpPr>
            <a:xfrm>
              <a:off x="6058225" y="3854674"/>
              <a:ext cx="2194054" cy="365700"/>
              <a:chOff x="636387" y="3183199"/>
              <a:chExt cx="2194054" cy="365700"/>
            </a:xfrm>
          </p:grpSpPr>
          <p:sp>
            <p:nvSpPr>
              <p:cNvPr id="1577" name="Google Shape;1577;p38"/>
              <p:cNvSpPr/>
              <p:nvPr/>
            </p:nvSpPr>
            <p:spPr>
              <a:xfrm>
                <a:off x="1733324" y="31831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T</a:t>
                </a:r>
                <a:endParaRPr sz="1600">
                  <a:solidFill>
                    <a:srgbClr val="524A83"/>
                  </a:solidFill>
                  <a:latin typeface="Londrina Solid"/>
                  <a:ea typeface="Londrina Solid"/>
                  <a:cs typeface="Londrina Solid"/>
                  <a:sym typeface="Londrina Solid"/>
                </a:endParaRPr>
              </a:p>
            </p:txBody>
          </p:sp>
          <p:sp>
            <p:nvSpPr>
              <p:cNvPr id="1578" name="Google Shape;1578;p38"/>
              <p:cNvSpPr/>
              <p:nvPr/>
            </p:nvSpPr>
            <p:spPr>
              <a:xfrm>
                <a:off x="1367678" y="31831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R</a:t>
                </a:r>
                <a:endParaRPr sz="1600">
                  <a:solidFill>
                    <a:srgbClr val="524A83"/>
                  </a:solidFill>
                  <a:latin typeface="Londrina Solid"/>
                  <a:ea typeface="Londrina Solid"/>
                  <a:cs typeface="Londrina Solid"/>
                  <a:sym typeface="Londrina Solid"/>
                </a:endParaRPr>
              </a:p>
            </p:txBody>
          </p:sp>
          <p:sp>
            <p:nvSpPr>
              <p:cNvPr id="1579" name="Google Shape;1579;p38"/>
              <p:cNvSpPr/>
              <p:nvPr/>
            </p:nvSpPr>
            <p:spPr>
              <a:xfrm>
                <a:off x="1002033" y="31831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U</a:t>
                </a:r>
                <a:endParaRPr sz="1600">
                  <a:solidFill>
                    <a:srgbClr val="524A83"/>
                  </a:solidFill>
                  <a:latin typeface="Londrina Solid"/>
                  <a:ea typeface="Londrina Solid"/>
                  <a:cs typeface="Londrina Solid"/>
                  <a:sym typeface="Londrina Solid"/>
                </a:endParaRPr>
              </a:p>
            </p:txBody>
          </p:sp>
          <p:sp>
            <p:nvSpPr>
              <p:cNvPr id="1580" name="Google Shape;1580;p38"/>
              <p:cNvSpPr/>
              <p:nvPr/>
            </p:nvSpPr>
            <p:spPr>
              <a:xfrm>
                <a:off x="636387" y="31831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T</a:t>
                </a:r>
                <a:endParaRPr sz="1600">
                  <a:solidFill>
                    <a:srgbClr val="524A83"/>
                  </a:solidFill>
                  <a:latin typeface="Londrina Solid"/>
                  <a:ea typeface="Londrina Solid"/>
                  <a:cs typeface="Londrina Solid"/>
                  <a:sym typeface="Londrina Solid"/>
                </a:endParaRPr>
              </a:p>
            </p:txBody>
          </p:sp>
          <p:sp>
            <p:nvSpPr>
              <p:cNvPr id="1581" name="Google Shape;1581;p38"/>
              <p:cNvSpPr/>
              <p:nvPr/>
            </p:nvSpPr>
            <p:spPr>
              <a:xfrm>
                <a:off x="2098970" y="31831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L</a:t>
                </a:r>
                <a:endParaRPr sz="1600">
                  <a:solidFill>
                    <a:srgbClr val="524A83"/>
                  </a:solidFill>
                  <a:latin typeface="Londrina Solid"/>
                  <a:ea typeface="Londrina Solid"/>
                  <a:cs typeface="Londrina Solid"/>
                  <a:sym typeface="Londrina Solid"/>
                </a:endParaRPr>
              </a:p>
            </p:txBody>
          </p:sp>
          <p:sp>
            <p:nvSpPr>
              <p:cNvPr id="1582" name="Google Shape;1582;p38"/>
              <p:cNvSpPr/>
              <p:nvPr/>
            </p:nvSpPr>
            <p:spPr>
              <a:xfrm>
                <a:off x="2464741" y="31831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E</a:t>
                </a:r>
                <a:endParaRPr sz="1600">
                  <a:solidFill>
                    <a:srgbClr val="524A83"/>
                  </a:solidFill>
                  <a:latin typeface="Londrina Solid"/>
                  <a:ea typeface="Londrina Solid"/>
                  <a:cs typeface="Londrina Solid"/>
                  <a:sym typeface="Londrina Solid"/>
                </a:endParaRPr>
              </a:p>
            </p:txBody>
          </p:sp>
        </p:grpSp>
        <p:grpSp>
          <p:nvGrpSpPr>
            <p:cNvPr id="1583" name="Google Shape;1583;p38"/>
            <p:cNvGrpSpPr/>
            <p:nvPr/>
          </p:nvGrpSpPr>
          <p:grpSpPr>
            <a:xfrm>
              <a:off x="6241112" y="3488974"/>
              <a:ext cx="1828282" cy="365700"/>
              <a:chOff x="819275" y="2817499"/>
              <a:chExt cx="1828282" cy="365700"/>
            </a:xfrm>
          </p:grpSpPr>
          <p:sp>
            <p:nvSpPr>
              <p:cNvPr id="1584" name="Google Shape;1584;p38"/>
              <p:cNvSpPr/>
              <p:nvPr/>
            </p:nvSpPr>
            <p:spPr>
              <a:xfrm>
                <a:off x="1916211" y="28174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85" name="Google Shape;1585;p38"/>
              <p:cNvSpPr/>
              <p:nvPr/>
            </p:nvSpPr>
            <p:spPr>
              <a:xfrm>
                <a:off x="1550566" y="28174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86" name="Google Shape;1586;p38"/>
              <p:cNvSpPr/>
              <p:nvPr/>
            </p:nvSpPr>
            <p:spPr>
              <a:xfrm>
                <a:off x="1184920" y="28174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87" name="Google Shape;1587;p38"/>
              <p:cNvSpPr/>
              <p:nvPr/>
            </p:nvSpPr>
            <p:spPr>
              <a:xfrm>
                <a:off x="819275" y="28174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88" name="Google Shape;1588;p38"/>
              <p:cNvSpPr/>
              <p:nvPr/>
            </p:nvSpPr>
            <p:spPr>
              <a:xfrm>
                <a:off x="2281857" y="2817499"/>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grpSp>
        <p:sp>
          <p:nvSpPr>
            <p:cNvPr id="1589" name="Google Shape;1589;p38"/>
            <p:cNvSpPr/>
            <p:nvPr/>
          </p:nvSpPr>
          <p:spPr>
            <a:xfrm>
              <a:off x="7520874" y="312327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0" name="Google Shape;1590;p38"/>
            <p:cNvSpPr/>
            <p:nvPr/>
          </p:nvSpPr>
          <p:spPr>
            <a:xfrm>
              <a:off x="7155228" y="312327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1" name="Google Shape;1591;p38"/>
            <p:cNvSpPr/>
            <p:nvPr/>
          </p:nvSpPr>
          <p:spPr>
            <a:xfrm>
              <a:off x="6789583" y="312327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2" name="Google Shape;1592;p38"/>
            <p:cNvSpPr/>
            <p:nvPr/>
          </p:nvSpPr>
          <p:spPr>
            <a:xfrm>
              <a:off x="6423937" y="312327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3" name="Google Shape;1593;p38"/>
            <p:cNvSpPr/>
            <p:nvPr/>
          </p:nvSpPr>
          <p:spPr>
            <a:xfrm>
              <a:off x="7338041" y="276232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4" name="Google Shape;1594;p38"/>
            <p:cNvSpPr/>
            <p:nvPr/>
          </p:nvSpPr>
          <p:spPr>
            <a:xfrm>
              <a:off x="6972395" y="276232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5" name="Google Shape;1595;p38"/>
            <p:cNvSpPr/>
            <p:nvPr/>
          </p:nvSpPr>
          <p:spPr>
            <a:xfrm>
              <a:off x="6606750" y="2762324"/>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6" name="Google Shape;1596;p38"/>
            <p:cNvSpPr/>
            <p:nvPr/>
          </p:nvSpPr>
          <p:spPr>
            <a:xfrm>
              <a:off x="7155233" y="2401537"/>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7" name="Google Shape;1597;p38"/>
            <p:cNvSpPr/>
            <p:nvPr/>
          </p:nvSpPr>
          <p:spPr>
            <a:xfrm>
              <a:off x="6789587" y="2401537"/>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p:txBody>
        </p:sp>
        <p:sp>
          <p:nvSpPr>
            <p:cNvPr id="1598" name="Google Shape;1598;p38"/>
            <p:cNvSpPr/>
            <p:nvPr/>
          </p:nvSpPr>
          <p:spPr>
            <a:xfrm>
              <a:off x="6972400" y="2035687"/>
              <a:ext cx="365700" cy="365700"/>
            </a:xfrm>
            <a:prstGeom prst="rect">
              <a:avLst/>
            </a:prstGeom>
            <a:solidFill>
              <a:schemeClr val="lt2"/>
            </a:solidFill>
            <a:ln cap="flat" cmpd="sng" w="28575">
              <a:solidFill>
                <a:srgbClr val="CEF3E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T</a:t>
              </a:r>
              <a:endParaRPr sz="1600">
                <a:solidFill>
                  <a:srgbClr val="524A83"/>
                </a:solidFill>
                <a:latin typeface="Londrina Solid"/>
                <a:ea typeface="Londrina Solid"/>
                <a:cs typeface="Londrina Solid"/>
                <a:sym typeface="Londrina Solid"/>
              </a:endParaRPr>
            </a:p>
          </p:txBody>
        </p:sp>
      </p:grpSp>
      <p:grpSp>
        <p:nvGrpSpPr>
          <p:cNvPr id="1599" name="Google Shape;1599;p38"/>
          <p:cNvGrpSpPr/>
          <p:nvPr/>
        </p:nvGrpSpPr>
        <p:grpSpPr>
          <a:xfrm>
            <a:off x="449856" y="131524"/>
            <a:ext cx="8339240" cy="4595438"/>
            <a:chOff x="449856" y="131524"/>
            <a:chExt cx="8339240" cy="4595438"/>
          </a:xfrm>
        </p:grpSpPr>
        <p:grpSp>
          <p:nvGrpSpPr>
            <p:cNvPr id="1600" name="Google Shape;1600;p38"/>
            <p:cNvGrpSpPr/>
            <p:nvPr/>
          </p:nvGrpSpPr>
          <p:grpSpPr>
            <a:xfrm>
              <a:off x="7489253" y="131524"/>
              <a:ext cx="617666" cy="536809"/>
              <a:chOff x="2468550" y="1600375"/>
              <a:chExt cx="2221020" cy="1930274"/>
            </a:xfrm>
          </p:grpSpPr>
          <p:sp>
            <p:nvSpPr>
              <p:cNvPr id="1601" name="Google Shape;1601;p38"/>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8"/>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38"/>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38"/>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5" name="Google Shape;1605;p38"/>
            <p:cNvGrpSpPr/>
            <p:nvPr/>
          </p:nvGrpSpPr>
          <p:grpSpPr>
            <a:xfrm rot="-634156">
              <a:off x="494030" y="1479084"/>
              <a:ext cx="385207" cy="517353"/>
              <a:chOff x="1459800" y="1512500"/>
              <a:chExt cx="131625" cy="197100"/>
            </a:xfrm>
          </p:grpSpPr>
          <p:sp>
            <p:nvSpPr>
              <p:cNvPr id="1606" name="Google Shape;1606;p38"/>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38"/>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38"/>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8"/>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0" name="Google Shape;1610;p38"/>
            <p:cNvGrpSpPr/>
            <p:nvPr/>
          </p:nvGrpSpPr>
          <p:grpSpPr>
            <a:xfrm>
              <a:off x="8596579" y="440608"/>
              <a:ext cx="192516" cy="227716"/>
              <a:chOff x="1824250" y="1008625"/>
              <a:chExt cx="144250" cy="170625"/>
            </a:xfrm>
          </p:grpSpPr>
          <p:sp>
            <p:nvSpPr>
              <p:cNvPr id="1611" name="Google Shape;1611;p38"/>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8"/>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3" name="Google Shape;1613;p38"/>
            <p:cNvGrpSpPr/>
            <p:nvPr/>
          </p:nvGrpSpPr>
          <p:grpSpPr>
            <a:xfrm>
              <a:off x="8222238" y="4404297"/>
              <a:ext cx="288484" cy="322665"/>
              <a:chOff x="4791500" y="4541438"/>
              <a:chExt cx="163225" cy="182575"/>
            </a:xfrm>
          </p:grpSpPr>
          <p:sp>
            <p:nvSpPr>
              <p:cNvPr id="1614" name="Google Shape;1614;p38"/>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38"/>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39"/>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621" name="Google Shape;1621;p39"/>
          <p:cNvSpPr txBox="1"/>
          <p:nvPr/>
        </p:nvSpPr>
        <p:spPr>
          <a:xfrm>
            <a:off x="1142800" y="1130500"/>
            <a:ext cx="68901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a word that rhymes with each spelling word</a:t>
            </a:r>
            <a:endParaRPr b="1" sz="1600">
              <a:solidFill>
                <a:srgbClr val="524A83"/>
              </a:solidFill>
              <a:latin typeface="Barlow"/>
              <a:ea typeface="Barlow"/>
              <a:cs typeface="Barlow"/>
              <a:sym typeface="Barlow"/>
            </a:endParaRPr>
          </a:p>
        </p:txBody>
      </p:sp>
      <p:grpSp>
        <p:nvGrpSpPr>
          <p:cNvPr id="1622" name="Google Shape;1622;p39"/>
          <p:cNvGrpSpPr/>
          <p:nvPr/>
        </p:nvGrpSpPr>
        <p:grpSpPr>
          <a:xfrm>
            <a:off x="923400" y="1727975"/>
            <a:ext cx="7298850" cy="638100"/>
            <a:chOff x="923400" y="1727975"/>
            <a:chExt cx="7298850" cy="638100"/>
          </a:xfrm>
        </p:grpSpPr>
        <p:grpSp>
          <p:nvGrpSpPr>
            <p:cNvPr id="1623" name="Google Shape;1623;p39"/>
            <p:cNvGrpSpPr/>
            <p:nvPr/>
          </p:nvGrpSpPr>
          <p:grpSpPr>
            <a:xfrm>
              <a:off x="923400" y="1727975"/>
              <a:ext cx="4045800" cy="638100"/>
              <a:chOff x="923400" y="1727975"/>
              <a:chExt cx="4045800" cy="638100"/>
            </a:xfrm>
          </p:grpSpPr>
          <p:sp>
            <p:nvSpPr>
              <p:cNvPr id="1624" name="Google Shape;1624;p39"/>
              <p:cNvSpPr/>
              <p:nvPr/>
            </p:nvSpPr>
            <p:spPr>
              <a:xfrm>
                <a:off x="923400" y="1727975"/>
                <a:ext cx="3253200" cy="638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SLIDE</a:t>
                </a:r>
                <a:endParaRPr sz="2400">
                  <a:solidFill>
                    <a:srgbClr val="524A83"/>
                  </a:solidFill>
                  <a:latin typeface="Londrina Solid"/>
                  <a:ea typeface="Londrina Solid"/>
                  <a:cs typeface="Londrina Solid"/>
                  <a:sym typeface="Londrina Solid"/>
                </a:endParaRPr>
              </a:p>
            </p:txBody>
          </p:sp>
          <p:cxnSp>
            <p:nvCxnSpPr>
              <p:cNvPr id="1625" name="Google Shape;1625;p39"/>
              <p:cNvCxnSpPr>
                <a:stCxn id="1624" idx="3"/>
                <a:endCxn id="1626" idx="1"/>
              </p:cNvCxnSpPr>
              <p:nvPr/>
            </p:nvCxnSpPr>
            <p:spPr>
              <a:xfrm>
                <a:off x="4176600" y="2047025"/>
                <a:ext cx="792600" cy="0"/>
              </a:xfrm>
              <a:prstGeom prst="straightConnector1">
                <a:avLst/>
              </a:prstGeom>
              <a:noFill/>
              <a:ln cap="flat" cmpd="sng" w="19050">
                <a:solidFill>
                  <a:srgbClr val="524A83"/>
                </a:solidFill>
                <a:prstDash val="solid"/>
                <a:round/>
                <a:headEnd len="med" w="med" type="none"/>
                <a:tailEnd len="med" w="med" type="oval"/>
              </a:ln>
            </p:spPr>
          </p:cxnSp>
        </p:grpSp>
        <p:sp>
          <p:nvSpPr>
            <p:cNvPr id="1626" name="Google Shape;1626;p39"/>
            <p:cNvSpPr/>
            <p:nvPr/>
          </p:nvSpPr>
          <p:spPr>
            <a:xfrm>
              <a:off x="4969050" y="1727975"/>
              <a:ext cx="3253200" cy="638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RIDE</a:t>
              </a:r>
              <a:endParaRPr sz="2400">
                <a:solidFill>
                  <a:srgbClr val="524A83"/>
                </a:solidFill>
                <a:latin typeface="Londrina Solid"/>
                <a:ea typeface="Londrina Solid"/>
                <a:cs typeface="Londrina Solid"/>
                <a:sym typeface="Londrina Solid"/>
              </a:endParaRPr>
            </a:p>
          </p:txBody>
        </p:sp>
      </p:grpSp>
      <p:grpSp>
        <p:nvGrpSpPr>
          <p:cNvPr id="1627" name="Google Shape;1627;p39"/>
          <p:cNvGrpSpPr/>
          <p:nvPr/>
        </p:nvGrpSpPr>
        <p:grpSpPr>
          <a:xfrm>
            <a:off x="923400" y="2506875"/>
            <a:ext cx="7298850" cy="638100"/>
            <a:chOff x="923400" y="1727975"/>
            <a:chExt cx="7298850" cy="638100"/>
          </a:xfrm>
        </p:grpSpPr>
        <p:grpSp>
          <p:nvGrpSpPr>
            <p:cNvPr id="1628" name="Google Shape;1628;p39"/>
            <p:cNvGrpSpPr/>
            <p:nvPr/>
          </p:nvGrpSpPr>
          <p:grpSpPr>
            <a:xfrm>
              <a:off x="923400" y="1727975"/>
              <a:ext cx="4045800" cy="638100"/>
              <a:chOff x="923400" y="1727975"/>
              <a:chExt cx="4045800" cy="638100"/>
            </a:xfrm>
          </p:grpSpPr>
          <p:sp>
            <p:nvSpPr>
              <p:cNvPr id="1629" name="Google Shape;1629;p39"/>
              <p:cNvSpPr/>
              <p:nvPr/>
            </p:nvSpPr>
            <p:spPr>
              <a:xfrm>
                <a:off x="923400" y="1727975"/>
                <a:ext cx="3253200" cy="638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BOWL</a:t>
                </a:r>
                <a:endParaRPr sz="2400">
                  <a:solidFill>
                    <a:srgbClr val="524A83"/>
                  </a:solidFill>
                  <a:latin typeface="Londrina Solid"/>
                  <a:ea typeface="Londrina Solid"/>
                  <a:cs typeface="Londrina Solid"/>
                  <a:sym typeface="Londrina Solid"/>
                </a:endParaRPr>
              </a:p>
            </p:txBody>
          </p:sp>
          <p:cxnSp>
            <p:nvCxnSpPr>
              <p:cNvPr id="1630" name="Google Shape;1630;p39"/>
              <p:cNvCxnSpPr>
                <a:stCxn id="1629" idx="3"/>
                <a:endCxn id="1631" idx="1"/>
              </p:cNvCxnSpPr>
              <p:nvPr/>
            </p:nvCxnSpPr>
            <p:spPr>
              <a:xfrm>
                <a:off x="4176600" y="2047025"/>
                <a:ext cx="792600" cy="0"/>
              </a:xfrm>
              <a:prstGeom prst="straightConnector1">
                <a:avLst/>
              </a:prstGeom>
              <a:noFill/>
              <a:ln cap="flat" cmpd="sng" w="19050">
                <a:solidFill>
                  <a:srgbClr val="524A83"/>
                </a:solidFill>
                <a:prstDash val="solid"/>
                <a:round/>
                <a:headEnd len="med" w="med" type="none"/>
                <a:tailEnd len="med" w="med" type="oval"/>
              </a:ln>
            </p:spPr>
          </p:cxnSp>
        </p:grpSp>
        <p:sp>
          <p:nvSpPr>
            <p:cNvPr id="1631" name="Google Shape;1631;p39"/>
            <p:cNvSpPr/>
            <p:nvPr/>
          </p:nvSpPr>
          <p:spPr>
            <a:xfrm>
              <a:off x="4969050" y="1727975"/>
              <a:ext cx="3253200" cy="638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grpSp>
      <p:grpSp>
        <p:nvGrpSpPr>
          <p:cNvPr id="1632" name="Google Shape;1632;p39"/>
          <p:cNvGrpSpPr/>
          <p:nvPr/>
        </p:nvGrpSpPr>
        <p:grpSpPr>
          <a:xfrm>
            <a:off x="923400" y="3285775"/>
            <a:ext cx="7298850" cy="638100"/>
            <a:chOff x="923400" y="1727975"/>
            <a:chExt cx="7298850" cy="638100"/>
          </a:xfrm>
        </p:grpSpPr>
        <p:grpSp>
          <p:nvGrpSpPr>
            <p:cNvPr id="1633" name="Google Shape;1633;p39"/>
            <p:cNvGrpSpPr/>
            <p:nvPr/>
          </p:nvGrpSpPr>
          <p:grpSpPr>
            <a:xfrm>
              <a:off x="923400" y="1727975"/>
              <a:ext cx="4045800" cy="638100"/>
              <a:chOff x="923400" y="1727975"/>
              <a:chExt cx="4045800" cy="638100"/>
            </a:xfrm>
          </p:grpSpPr>
          <p:sp>
            <p:nvSpPr>
              <p:cNvPr id="1634" name="Google Shape;1634;p39"/>
              <p:cNvSpPr/>
              <p:nvPr/>
            </p:nvSpPr>
            <p:spPr>
              <a:xfrm>
                <a:off x="923400" y="1727975"/>
                <a:ext cx="3253200" cy="6381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BIRD</a:t>
                </a:r>
                <a:endParaRPr sz="2400">
                  <a:solidFill>
                    <a:srgbClr val="524A83"/>
                  </a:solidFill>
                  <a:latin typeface="Londrina Solid"/>
                  <a:ea typeface="Londrina Solid"/>
                  <a:cs typeface="Londrina Solid"/>
                  <a:sym typeface="Londrina Solid"/>
                </a:endParaRPr>
              </a:p>
            </p:txBody>
          </p:sp>
          <p:cxnSp>
            <p:nvCxnSpPr>
              <p:cNvPr id="1635" name="Google Shape;1635;p39"/>
              <p:cNvCxnSpPr>
                <a:stCxn id="1634" idx="3"/>
                <a:endCxn id="1636" idx="1"/>
              </p:cNvCxnSpPr>
              <p:nvPr/>
            </p:nvCxnSpPr>
            <p:spPr>
              <a:xfrm>
                <a:off x="4176600" y="2047025"/>
                <a:ext cx="792600" cy="0"/>
              </a:xfrm>
              <a:prstGeom prst="straightConnector1">
                <a:avLst/>
              </a:prstGeom>
              <a:noFill/>
              <a:ln cap="flat" cmpd="sng" w="19050">
                <a:solidFill>
                  <a:srgbClr val="524A83"/>
                </a:solidFill>
                <a:prstDash val="solid"/>
                <a:round/>
                <a:headEnd len="med" w="med" type="none"/>
                <a:tailEnd len="med" w="med" type="oval"/>
              </a:ln>
            </p:spPr>
          </p:cxnSp>
        </p:grpSp>
        <p:sp>
          <p:nvSpPr>
            <p:cNvPr id="1636" name="Google Shape;1636;p39"/>
            <p:cNvSpPr/>
            <p:nvPr/>
          </p:nvSpPr>
          <p:spPr>
            <a:xfrm>
              <a:off x="4969050" y="1727975"/>
              <a:ext cx="3253200" cy="6381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grpSp>
      <p:grpSp>
        <p:nvGrpSpPr>
          <p:cNvPr id="1637" name="Google Shape;1637;p39"/>
          <p:cNvGrpSpPr/>
          <p:nvPr/>
        </p:nvGrpSpPr>
        <p:grpSpPr>
          <a:xfrm>
            <a:off x="923400" y="4064675"/>
            <a:ext cx="7298850" cy="638100"/>
            <a:chOff x="923400" y="1727975"/>
            <a:chExt cx="7298850" cy="638100"/>
          </a:xfrm>
        </p:grpSpPr>
        <p:grpSp>
          <p:nvGrpSpPr>
            <p:cNvPr id="1638" name="Google Shape;1638;p39"/>
            <p:cNvGrpSpPr/>
            <p:nvPr/>
          </p:nvGrpSpPr>
          <p:grpSpPr>
            <a:xfrm>
              <a:off x="923400" y="1727975"/>
              <a:ext cx="4045800" cy="638100"/>
              <a:chOff x="923400" y="1727975"/>
              <a:chExt cx="4045800" cy="638100"/>
            </a:xfrm>
          </p:grpSpPr>
          <p:sp>
            <p:nvSpPr>
              <p:cNvPr id="1639" name="Google Shape;1639;p39"/>
              <p:cNvSpPr/>
              <p:nvPr/>
            </p:nvSpPr>
            <p:spPr>
              <a:xfrm>
                <a:off x="923400" y="1727975"/>
                <a:ext cx="3253200" cy="63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524A83"/>
                    </a:solidFill>
                    <a:latin typeface="Londrina Solid"/>
                    <a:ea typeface="Londrina Solid"/>
                    <a:cs typeface="Londrina Solid"/>
                    <a:sym typeface="Londrina Solid"/>
                  </a:rPr>
                  <a:t>SPEED</a:t>
                </a:r>
                <a:endParaRPr sz="2400">
                  <a:solidFill>
                    <a:srgbClr val="524A83"/>
                  </a:solidFill>
                  <a:latin typeface="Londrina Solid"/>
                  <a:ea typeface="Londrina Solid"/>
                  <a:cs typeface="Londrina Solid"/>
                  <a:sym typeface="Londrina Solid"/>
                </a:endParaRPr>
              </a:p>
            </p:txBody>
          </p:sp>
          <p:cxnSp>
            <p:nvCxnSpPr>
              <p:cNvPr id="1640" name="Google Shape;1640;p39"/>
              <p:cNvCxnSpPr>
                <a:stCxn id="1639" idx="3"/>
                <a:endCxn id="1641" idx="1"/>
              </p:cNvCxnSpPr>
              <p:nvPr/>
            </p:nvCxnSpPr>
            <p:spPr>
              <a:xfrm>
                <a:off x="4176600" y="2047025"/>
                <a:ext cx="792600" cy="0"/>
              </a:xfrm>
              <a:prstGeom prst="straightConnector1">
                <a:avLst/>
              </a:prstGeom>
              <a:noFill/>
              <a:ln cap="flat" cmpd="sng" w="19050">
                <a:solidFill>
                  <a:srgbClr val="524A83"/>
                </a:solidFill>
                <a:prstDash val="solid"/>
                <a:round/>
                <a:headEnd len="med" w="med" type="none"/>
                <a:tailEnd len="med" w="med" type="oval"/>
              </a:ln>
            </p:spPr>
          </p:cxnSp>
        </p:grpSp>
        <p:sp>
          <p:nvSpPr>
            <p:cNvPr id="1641" name="Google Shape;1641;p39"/>
            <p:cNvSpPr/>
            <p:nvPr/>
          </p:nvSpPr>
          <p:spPr>
            <a:xfrm>
              <a:off x="4969050" y="1727975"/>
              <a:ext cx="3253200" cy="638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solidFill>
                  <a:srgbClr val="524A83"/>
                </a:solidFill>
                <a:latin typeface="Londrina Solid"/>
                <a:ea typeface="Londrina Solid"/>
                <a:cs typeface="Londrina Solid"/>
                <a:sym typeface="Londrina Solid"/>
              </a:endParaRPr>
            </a:p>
          </p:txBody>
        </p:sp>
      </p:grpSp>
      <p:grpSp>
        <p:nvGrpSpPr>
          <p:cNvPr id="1642" name="Google Shape;1642;p39"/>
          <p:cNvGrpSpPr/>
          <p:nvPr/>
        </p:nvGrpSpPr>
        <p:grpSpPr>
          <a:xfrm>
            <a:off x="150880" y="328352"/>
            <a:ext cx="8560648" cy="4309709"/>
            <a:chOff x="150880" y="328352"/>
            <a:chExt cx="8560648" cy="4309709"/>
          </a:xfrm>
        </p:grpSpPr>
        <p:grpSp>
          <p:nvGrpSpPr>
            <p:cNvPr id="1643" name="Google Shape;1643;p39"/>
            <p:cNvGrpSpPr/>
            <p:nvPr/>
          </p:nvGrpSpPr>
          <p:grpSpPr>
            <a:xfrm>
              <a:off x="7616622" y="328352"/>
              <a:ext cx="996394" cy="1051649"/>
              <a:chOff x="5432625" y="3900800"/>
              <a:chExt cx="248775" cy="262525"/>
            </a:xfrm>
          </p:grpSpPr>
          <p:sp>
            <p:nvSpPr>
              <p:cNvPr id="1644" name="Google Shape;1644;p39"/>
              <p:cNvSpPr/>
              <p:nvPr/>
            </p:nvSpPr>
            <p:spPr>
              <a:xfrm>
                <a:off x="5473525" y="3906525"/>
                <a:ext cx="202950" cy="251075"/>
              </a:xfrm>
              <a:custGeom>
                <a:rect b="b" l="l" r="r" t="t"/>
                <a:pathLst>
                  <a:path extrusionOk="0" h="10043" w="8118">
                    <a:moveTo>
                      <a:pt x="582" y="5827"/>
                    </a:moveTo>
                    <a:cubicBezTo>
                      <a:pt x="582" y="5830"/>
                      <a:pt x="581" y="5832"/>
                      <a:pt x="581" y="5835"/>
                    </a:cubicBezTo>
                    <a:lnTo>
                      <a:pt x="581" y="5835"/>
                    </a:lnTo>
                    <a:cubicBezTo>
                      <a:pt x="582" y="5832"/>
                      <a:pt x="582" y="5830"/>
                      <a:pt x="582" y="5827"/>
                    </a:cubicBezTo>
                    <a:close/>
                    <a:moveTo>
                      <a:pt x="7262" y="1811"/>
                    </a:moveTo>
                    <a:cubicBezTo>
                      <a:pt x="7268" y="1811"/>
                      <a:pt x="7275" y="1812"/>
                      <a:pt x="7281" y="1814"/>
                    </a:cubicBezTo>
                    <a:cubicBezTo>
                      <a:pt x="7331" y="1824"/>
                      <a:pt x="7362" y="1874"/>
                      <a:pt x="7348" y="1924"/>
                    </a:cubicBezTo>
                    <a:cubicBezTo>
                      <a:pt x="7338" y="1974"/>
                      <a:pt x="7325" y="2031"/>
                      <a:pt x="7314" y="2095"/>
                    </a:cubicBezTo>
                    <a:cubicBezTo>
                      <a:pt x="7305" y="2152"/>
                      <a:pt x="7294" y="2202"/>
                      <a:pt x="7285" y="2249"/>
                    </a:cubicBezTo>
                    <a:lnTo>
                      <a:pt x="7281" y="2259"/>
                    </a:lnTo>
                    <a:cubicBezTo>
                      <a:pt x="7271" y="2309"/>
                      <a:pt x="7254" y="2359"/>
                      <a:pt x="7245" y="2405"/>
                    </a:cubicBezTo>
                    <a:lnTo>
                      <a:pt x="7241" y="2413"/>
                    </a:lnTo>
                    <a:cubicBezTo>
                      <a:pt x="7228" y="2459"/>
                      <a:pt x="7214" y="2513"/>
                      <a:pt x="7201" y="2566"/>
                    </a:cubicBezTo>
                    <a:lnTo>
                      <a:pt x="7201" y="2570"/>
                    </a:lnTo>
                    <a:cubicBezTo>
                      <a:pt x="7178" y="2680"/>
                      <a:pt x="7154" y="2791"/>
                      <a:pt x="7131" y="2904"/>
                    </a:cubicBezTo>
                    <a:cubicBezTo>
                      <a:pt x="7127" y="2927"/>
                      <a:pt x="7124" y="2947"/>
                      <a:pt x="7121" y="2971"/>
                    </a:cubicBezTo>
                    <a:lnTo>
                      <a:pt x="7121" y="2975"/>
                    </a:lnTo>
                    <a:cubicBezTo>
                      <a:pt x="7104" y="3052"/>
                      <a:pt x="7090" y="3132"/>
                      <a:pt x="7070" y="3212"/>
                    </a:cubicBezTo>
                    <a:cubicBezTo>
                      <a:pt x="7070" y="3222"/>
                      <a:pt x="7067" y="3232"/>
                      <a:pt x="7064" y="3245"/>
                    </a:cubicBezTo>
                    <a:cubicBezTo>
                      <a:pt x="7047" y="3316"/>
                      <a:pt x="7027" y="3389"/>
                      <a:pt x="7010" y="3459"/>
                    </a:cubicBezTo>
                    <a:lnTo>
                      <a:pt x="7007" y="3463"/>
                    </a:lnTo>
                    <a:lnTo>
                      <a:pt x="7007" y="3473"/>
                    </a:lnTo>
                    <a:lnTo>
                      <a:pt x="7004" y="3476"/>
                    </a:lnTo>
                    <a:cubicBezTo>
                      <a:pt x="6977" y="3583"/>
                      <a:pt x="6950" y="3690"/>
                      <a:pt x="6924" y="3797"/>
                    </a:cubicBezTo>
                    <a:cubicBezTo>
                      <a:pt x="6913" y="3841"/>
                      <a:pt x="6907" y="3884"/>
                      <a:pt x="6897" y="3927"/>
                    </a:cubicBezTo>
                    <a:lnTo>
                      <a:pt x="6880" y="3998"/>
                    </a:lnTo>
                    <a:cubicBezTo>
                      <a:pt x="6870" y="4051"/>
                      <a:pt x="6857" y="4125"/>
                      <a:pt x="6840" y="4195"/>
                    </a:cubicBezTo>
                    <a:cubicBezTo>
                      <a:pt x="6833" y="4219"/>
                      <a:pt x="6826" y="4242"/>
                      <a:pt x="6823" y="4265"/>
                    </a:cubicBezTo>
                    <a:cubicBezTo>
                      <a:pt x="6803" y="4339"/>
                      <a:pt x="6780" y="4419"/>
                      <a:pt x="6763" y="4476"/>
                    </a:cubicBezTo>
                    <a:lnTo>
                      <a:pt x="6763" y="4480"/>
                    </a:lnTo>
                    <a:lnTo>
                      <a:pt x="6760" y="4492"/>
                    </a:lnTo>
                    <a:cubicBezTo>
                      <a:pt x="6746" y="4533"/>
                      <a:pt x="6736" y="4569"/>
                      <a:pt x="6726" y="4610"/>
                    </a:cubicBezTo>
                    <a:cubicBezTo>
                      <a:pt x="6712" y="4657"/>
                      <a:pt x="6700" y="4704"/>
                      <a:pt x="6686" y="4750"/>
                    </a:cubicBezTo>
                    <a:lnTo>
                      <a:pt x="6680" y="4767"/>
                    </a:lnTo>
                    <a:cubicBezTo>
                      <a:pt x="6666" y="4824"/>
                      <a:pt x="6649" y="4884"/>
                      <a:pt x="6632" y="4944"/>
                    </a:cubicBezTo>
                    <a:cubicBezTo>
                      <a:pt x="6606" y="5045"/>
                      <a:pt x="6576" y="5151"/>
                      <a:pt x="6536" y="5285"/>
                    </a:cubicBezTo>
                    <a:cubicBezTo>
                      <a:pt x="6512" y="5366"/>
                      <a:pt x="6485" y="5446"/>
                      <a:pt x="6459" y="5520"/>
                    </a:cubicBezTo>
                    <a:lnTo>
                      <a:pt x="6459" y="5523"/>
                    </a:lnTo>
                    <a:cubicBezTo>
                      <a:pt x="6448" y="5556"/>
                      <a:pt x="6435" y="5586"/>
                      <a:pt x="6425" y="5620"/>
                    </a:cubicBezTo>
                    <a:lnTo>
                      <a:pt x="6415" y="5650"/>
                    </a:lnTo>
                    <a:lnTo>
                      <a:pt x="6411" y="5656"/>
                    </a:lnTo>
                    <a:lnTo>
                      <a:pt x="6411" y="5663"/>
                    </a:lnTo>
                    <a:cubicBezTo>
                      <a:pt x="6382" y="5750"/>
                      <a:pt x="6348" y="5851"/>
                      <a:pt x="6318" y="5948"/>
                    </a:cubicBezTo>
                    <a:cubicBezTo>
                      <a:pt x="6311" y="5971"/>
                      <a:pt x="6301" y="5997"/>
                      <a:pt x="6295" y="6025"/>
                    </a:cubicBezTo>
                    <a:lnTo>
                      <a:pt x="6291" y="6031"/>
                    </a:lnTo>
                    <a:cubicBezTo>
                      <a:pt x="6281" y="6058"/>
                      <a:pt x="6271" y="6088"/>
                      <a:pt x="6265" y="6115"/>
                    </a:cubicBezTo>
                    <a:cubicBezTo>
                      <a:pt x="6248" y="6168"/>
                      <a:pt x="6231" y="6229"/>
                      <a:pt x="6215" y="6295"/>
                    </a:cubicBezTo>
                    <a:cubicBezTo>
                      <a:pt x="6191" y="6379"/>
                      <a:pt x="6164" y="6466"/>
                      <a:pt x="6141" y="6539"/>
                    </a:cubicBezTo>
                    <a:lnTo>
                      <a:pt x="6127" y="6579"/>
                    </a:lnTo>
                    <a:lnTo>
                      <a:pt x="6114" y="6619"/>
                    </a:lnTo>
                    <a:cubicBezTo>
                      <a:pt x="6078" y="6740"/>
                      <a:pt x="6030" y="6867"/>
                      <a:pt x="5994" y="6971"/>
                    </a:cubicBezTo>
                    <a:lnTo>
                      <a:pt x="5994" y="6974"/>
                    </a:lnTo>
                    <a:lnTo>
                      <a:pt x="5990" y="6981"/>
                    </a:lnTo>
                    <a:lnTo>
                      <a:pt x="5987" y="6988"/>
                    </a:lnTo>
                    <a:lnTo>
                      <a:pt x="5987" y="6994"/>
                    </a:lnTo>
                    <a:cubicBezTo>
                      <a:pt x="5957" y="7075"/>
                      <a:pt x="5920" y="7178"/>
                      <a:pt x="5886" y="7278"/>
                    </a:cubicBezTo>
                    <a:cubicBezTo>
                      <a:pt x="5857" y="7362"/>
                      <a:pt x="5820" y="7479"/>
                      <a:pt x="5780" y="7593"/>
                    </a:cubicBezTo>
                    <a:lnTo>
                      <a:pt x="5777" y="7600"/>
                    </a:lnTo>
                    <a:cubicBezTo>
                      <a:pt x="5760" y="7653"/>
                      <a:pt x="5733" y="7723"/>
                      <a:pt x="5706" y="7791"/>
                    </a:cubicBezTo>
                    <a:lnTo>
                      <a:pt x="5689" y="7827"/>
                    </a:lnTo>
                    <a:lnTo>
                      <a:pt x="5686" y="7844"/>
                    </a:lnTo>
                    <a:cubicBezTo>
                      <a:pt x="5676" y="7868"/>
                      <a:pt x="5666" y="7888"/>
                      <a:pt x="5656" y="7911"/>
                    </a:cubicBezTo>
                    <a:lnTo>
                      <a:pt x="5653" y="7928"/>
                    </a:lnTo>
                    <a:cubicBezTo>
                      <a:pt x="5649" y="7941"/>
                      <a:pt x="5642" y="7951"/>
                      <a:pt x="5639" y="7961"/>
                    </a:cubicBezTo>
                    <a:cubicBezTo>
                      <a:pt x="5633" y="7981"/>
                      <a:pt x="5626" y="7998"/>
                      <a:pt x="5619" y="8011"/>
                    </a:cubicBezTo>
                    <a:cubicBezTo>
                      <a:pt x="5613" y="8024"/>
                      <a:pt x="5606" y="8041"/>
                      <a:pt x="5599" y="8055"/>
                    </a:cubicBezTo>
                    <a:cubicBezTo>
                      <a:pt x="5585" y="8081"/>
                      <a:pt x="5565" y="8104"/>
                      <a:pt x="5553" y="8124"/>
                    </a:cubicBezTo>
                    <a:cubicBezTo>
                      <a:pt x="5519" y="8165"/>
                      <a:pt x="5462" y="8185"/>
                      <a:pt x="5415" y="8185"/>
                    </a:cubicBezTo>
                    <a:cubicBezTo>
                      <a:pt x="5410" y="8186"/>
                      <a:pt x="5405" y="8186"/>
                      <a:pt x="5400" y="8186"/>
                    </a:cubicBezTo>
                    <a:cubicBezTo>
                      <a:pt x="5388" y="8186"/>
                      <a:pt x="5377" y="8184"/>
                      <a:pt x="5365" y="8181"/>
                    </a:cubicBezTo>
                    <a:cubicBezTo>
                      <a:pt x="5348" y="8178"/>
                      <a:pt x="5332" y="8172"/>
                      <a:pt x="5315" y="8161"/>
                    </a:cubicBezTo>
                    <a:cubicBezTo>
                      <a:pt x="5284" y="8149"/>
                      <a:pt x="5261" y="8124"/>
                      <a:pt x="5241" y="8095"/>
                    </a:cubicBezTo>
                    <a:cubicBezTo>
                      <a:pt x="5224" y="8064"/>
                      <a:pt x="5215" y="8035"/>
                      <a:pt x="5211" y="7998"/>
                    </a:cubicBezTo>
                    <a:cubicBezTo>
                      <a:pt x="5215" y="7991"/>
                      <a:pt x="5215" y="7984"/>
                      <a:pt x="5215" y="7978"/>
                    </a:cubicBezTo>
                    <a:cubicBezTo>
                      <a:pt x="5215" y="7964"/>
                      <a:pt x="5215" y="7951"/>
                      <a:pt x="5218" y="7937"/>
                    </a:cubicBezTo>
                    <a:lnTo>
                      <a:pt x="5221" y="7928"/>
                    </a:lnTo>
                    <a:cubicBezTo>
                      <a:pt x="5224" y="7921"/>
                      <a:pt x="5224" y="7914"/>
                      <a:pt x="5227" y="7908"/>
                    </a:cubicBezTo>
                    <a:lnTo>
                      <a:pt x="5231" y="7894"/>
                    </a:lnTo>
                    <a:lnTo>
                      <a:pt x="5235" y="7891"/>
                    </a:lnTo>
                    <a:lnTo>
                      <a:pt x="5238" y="7880"/>
                    </a:lnTo>
                    <a:lnTo>
                      <a:pt x="5241" y="7874"/>
                    </a:lnTo>
                    <a:lnTo>
                      <a:pt x="5244" y="7864"/>
                    </a:lnTo>
                    <a:cubicBezTo>
                      <a:pt x="5248" y="7851"/>
                      <a:pt x="5252" y="7840"/>
                      <a:pt x="5255" y="7827"/>
                    </a:cubicBezTo>
                    <a:cubicBezTo>
                      <a:pt x="5258" y="7811"/>
                      <a:pt x="5264" y="7797"/>
                      <a:pt x="5268" y="7783"/>
                    </a:cubicBezTo>
                    <a:cubicBezTo>
                      <a:pt x="5284" y="7730"/>
                      <a:pt x="5308" y="7677"/>
                      <a:pt x="5328" y="7623"/>
                    </a:cubicBezTo>
                    <a:lnTo>
                      <a:pt x="5341" y="7587"/>
                    </a:lnTo>
                    <a:cubicBezTo>
                      <a:pt x="5352" y="7559"/>
                      <a:pt x="5362" y="7533"/>
                      <a:pt x="5372" y="7506"/>
                    </a:cubicBezTo>
                    <a:cubicBezTo>
                      <a:pt x="5415" y="7392"/>
                      <a:pt x="5455" y="7272"/>
                      <a:pt x="5485" y="7185"/>
                    </a:cubicBezTo>
                    <a:lnTo>
                      <a:pt x="5485" y="7181"/>
                    </a:lnTo>
                    <a:lnTo>
                      <a:pt x="5488" y="7178"/>
                    </a:lnTo>
                    <a:lnTo>
                      <a:pt x="5492" y="7172"/>
                    </a:lnTo>
                    <a:lnTo>
                      <a:pt x="5496" y="7158"/>
                    </a:lnTo>
                    <a:cubicBezTo>
                      <a:pt x="5525" y="7071"/>
                      <a:pt x="5556" y="6977"/>
                      <a:pt x="5589" y="6884"/>
                    </a:cubicBezTo>
                    <a:cubicBezTo>
                      <a:pt x="5669" y="6670"/>
                      <a:pt x="5740" y="6459"/>
                      <a:pt x="5800" y="6258"/>
                    </a:cubicBezTo>
                    <a:cubicBezTo>
                      <a:pt x="5809" y="6225"/>
                      <a:pt x="5820" y="6195"/>
                      <a:pt x="5826" y="6162"/>
                    </a:cubicBezTo>
                    <a:lnTo>
                      <a:pt x="5829" y="6152"/>
                    </a:lnTo>
                    <a:cubicBezTo>
                      <a:pt x="5837" y="6128"/>
                      <a:pt x="5843" y="6108"/>
                      <a:pt x="5850" y="6088"/>
                    </a:cubicBezTo>
                    <a:cubicBezTo>
                      <a:pt x="5866" y="6031"/>
                      <a:pt x="5883" y="5974"/>
                      <a:pt x="5900" y="5921"/>
                    </a:cubicBezTo>
                    <a:cubicBezTo>
                      <a:pt x="5930" y="5824"/>
                      <a:pt x="5970" y="5700"/>
                      <a:pt x="6010" y="5576"/>
                    </a:cubicBezTo>
                    <a:cubicBezTo>
                      <a:pt x="6030" y="5523"/>
                      <a:pt x="6047" y="5472"/>
                      <a:pt x="6064" y="5426"/>
                    </a:cubicBezTo>
                    <a:lnTo>
                      <a:pt x="6067" y="5423"/>
                    </a:lnTo>
                    <a:lnTo>
                      <a:pt x="6070" y="5409"/>
                    </a:lnTo>
                    <a:lnTo>
                      <a:pt x="6074" y="5403"/>
                    </a:lnTo>
                    <a:lnTo>
                      <a:pt x="6078" y="5395"/>
                    </a:lnTo>
                    <a:cubicBezTo>
                      <a:pt x="6094" y="5349"/>
                      <a:pt x="6110" y="5299"/>
                      <a:pt x="6124" y="5252"/>
                    </a:cubicBezTo>
                    <a:cubicBezTo>
                      <a:pt x="6147" y="5188"/>
                      <a:pt x="6167" y="5122"/>
                      <a:pt x="6187" y="5058"/>
                    </a:cubicBezTo>
                    <a:lnTo>
                      <a:pt x="6191" y="5048"/>
                    </a:lnTo>
                    <a:lnTo>
                      <a:pt x="6195" y="5038"/>
                    </a:lnTo>
                    <a:lnTo>
                      <a:pt x="6198" y="5028"/>
                    </a:lnTo>
                    <a:cubicBezTo>
                      <a:pt x="6208" y="4988"/>
                      <a:pt x="6221" y="4951"/>
                      <a:pt x="6231" y="4914"/>
                    </a:cubicBezTo>
                    <a:cubicBezTo>
                      <a:pt x="6244" y="4874"/>
                      <a:pt x="6258" y="4834"/>
                      <a:pt x="6271" y="4793"/>
                    </a:cubicBezTo>
                    <a:cubicBezTo>
                      <a:pt x="6291" y="4724"/>
                      <a:pt x="6315" y="4650"/>
                      <a:pt x="6338" y="4577"/>
                    </a:cubicBezTo>
                    <a:cubicBezTo>
                      <a:pt x="6375" y="4463"/>
                      <a:pt x="6411" y="4349"/>
                      <a:pt x="6445" y="4242"/>
                    </a:cubicBezTo>
                    <a:cubicBezTo>
                      <a:pt x="6479" y="4138"/>
                      <a:pt x="6509" y="4035"/>
                      <a:pt x="6529" y="3951"/>
                    </a:cubicBezTo>
                    <a:lnTo>
                      <a:pt x="6532" y="3947"/>
                    </a:lnTo>
                    <a:lnTo>
                      <a:pt x="6542" y="3910"/>
                    </a:lnTo>
                    <a:cubicBezTo>
                      <a:pt x="6569" y="3810"/>
                      <a:pt x="6602" y="3697"/>
                      <a:pt x="6646" y="3566"/>
                    </a:cubicBezTo>
                    <a:cubicBezTo>
                      <a:pt x="6656" y="3533"/>
                      <a:pt x="6666" y="3500"/>
                      <a:pt x="6680" y="3466"/>
                    </a:cubicBezTo>
                    <a:lnTo>
                      <a:pt x="6686" y="3446"/>
                    </a:lnTo>
                    <a:lnTo>
                      <a:pt x="6700" y="3402"/>
                    </a:lnTo>
                    <a:cubicBezTo>
                      <a:pt x="6709" y="3373"/>
                      <a:pt x="6716" y="3345"/>
                      <a:pt x="6726" y="3319"/>
                    </a:cubicBezTo>
                    <a:lnTo>
                      <a:pt x="6729" y="3308"/>
                    </a:lnTo>
                    <a:lnTo>
                      <a:pt x="6729" y="3302"/>
                    </a:lnTo>
                    <a:cubicBezTo>
                      <a:pt x="6736" y="3279"/>
                      <a:pt x="6743" y="3259"/>
                      <a:pt x="6749" y="3235"/>
                    </a:cubicBezTo>
                    <a:lnTo>
                      <a:pt x="6760" y="3215"/>
                    </a:lnTo>
                    <a:lnTo>
                      <a:pt x="6766" y="3192"/>
                    </a:lnTo>
                    <a:lnTo>
                      <a:pt x="6766" y="3188"/>
                    </a:lnTo>
                    <a:lnTo>
                      <a:pt x="6766" y="3185"/>
                    </a:lnTo>
                    <a:cubicBezTo>
                      <a:pt x="6777" y="3152"/>
                      <a:pt x="6789" y="3112"/>
                      <a:pt x="6803" y="3072"/>
                    </a:cubicBezTo>
                    <a:cubicBezTo>
                      <a:pt x="6817" y="3028"/>
                      <a:pt x="6826" y="2981"/>
                      <a:pt x="6840" y="2934"/>
                    </a:cubicBezTo>
                    <a:lnTo>
                      <a:pt x="6846" y="2907"/>
                    </a:lnTo>
                    <a:cubicBezTo>
                      <a:pt x="6873" y="2811"/>
                      <a:pt x="6907" y="2694"/>
                      <a:pt x="6944" y="2576"/>
                    </a:cubicBezTo>
                    <a:cubicBezTo>
                      <a:pt x="6980" y="2459"/>
                      <a:pt x="7024" y="2345"/>
                      <a:pt x="7064" y="2242"/>
                    </a:cubicBezTo>
                    <a:lnTo>
                      <a:pt x="7064" y="2239"/>
                    </a:lnTo>
                    <a:lnTo>
                      <a:pt x="7067" y="2235"/>
                    </a:lnTo>
                    <a:cubicBezTo>
                      <a:pt x="7084" y="2185"/>
                      <a:pt x="7104" y="2132"/>
                      <a:pt x="7121" y="2078"/>
                    </a:cubicBezTo>
                    <a:cubicBezTo>
                      <a:pt x="7138" y="2015"/>
                      <a:pt x="7154" y="1954"/>
                      <a:pt x="7168" y="1894"/>
                    </a:cubicBezTo>
                    <a:lnTo>
                      <a:pt x="7171" y="1881"/>
                    </a:lnTo>
                    <a:cubicBezTo>
                      <a:pt x="7178" y="1857"/>
                      <a:pt x="7191" y="1837"/>
                      <a:pt x="7211" y="1824"/>
                    </a:cubicBezTo>
                    <a:cubicBezTo>
                      <a:pt x="7228" y="1817"/>
                      <a:pt x="7245" y="1811"/>
                      <a:pt x="7262" y="1811"/>
                    </a:cubicBezTo>
                    <a:close/>
                    <a:moveTo>
                      <a:pt x="5183" y="8544"/>
                    </a:moveTo>
                    <a:cubicBezTo>
                      <a:pt x="5201" y="8544"/>
                      <a:pt x="5219" y="8546"/>
                      <a:pt x="5238" y="8550"/>
                    </a:cubicBezTo>
                    <a:lnTo>
                      <a:pt x="5241" y="8550"/>
                    </a:lnTo>
                    <a:cubicBezTo>
                      <a:pt x="5382" y="8583"/>
                      <a:pt x="5472" y="8726"/>
                      <a:pt x="5439" y="8867"/>
                    </a:cubicBezTo>
                    <a:cubicBezTo>
                      <a:pt x="5409" y="8989"/>
                      <a:pt x="5297" y="9074"/>
                      <a:pt x="5176" y="9074"/>
                    </a:cubicBezTo>
                    <a:cubicBezTo>
                      <a:pt x="5158" y="9074"/>
                      <a:pt x="5139" y="9072"/>
                      <a:pt x="5121" y="9068"/>
                    </a:cubicBezTo>
                    <a:cubicBezTo>
                      <a:pt x="4980" y="9035"/>
                      <a:pt x="4890" y="8887"/>
                      <a:pt x="4923" y="8747"/>
                    </a:cubicBezTo>
                    <a:cubicBezTo>
                      <a:pt x="4950" y="8628"/>
                      <a:pt x="5062" y="8544"/>
                      <a:pt x="5183" y="8544"/>
                    </a:cubicBezTo>
                    <a:close/>
                    <a:moveTo>
                      <a:pt x="1255" y="0"/>
                    </a:moveTo>
                    <a:cubicBezTo>
                      <a:pt x="1244" y="0"/>
                      <a:pt x="1232" y="1"/>
                      <a:pt x="1221" y="2"/>
                    </a:cubicBezTo>
                    <a:cubicBezTo>
                      <a:pt x="1241" y="2"/>
                      <a:pt x="1265" y="5"/>
                      <a:pt x="1285" y="5"/>
                    </a:cubicBezTo>
                    <a:cubicBezTo>
                      <a:pt x="1298" y="8"/>
                      <a:pt x="1315" y="8"/>
                      <a:pt x="1328" y="8"/>
                    </a:cubicBezTo>
                    <a:cubicBezTo>
                      <a:pt x="1365" y="11"/>
                      <a:pt x="1402" y="18"/>
                      <a:pt x="1435" y="25"/>
                    </a:cubicBezTo>
                    <a:cubicBezTo>
                      <a:pt x="1452" y="28"/>
                      <a:pt x="1465" y="34"/>
                      <a:pt x="1479" y="38"/>
                    </a:cubicBezTo>
                    <a:lnTo>
                      <a:pt x="1499" y="45"/>
                    </a:lnTo>
                    <a:cubicBezTo>
                      <a:pt x="1512" y="48"/>
                      <a:pt x="1522" y="51"/>
                      <a:pt x="1535" y="54"/>
                    </a:cubicBezTo>
                    <a:lnTo>
                      <a:pt x="1539" y="54"/>
                    </a:lnTo>
                    <a:lnTo>
                      <a:pt x="1546" y="51"/>
                    </a:lnTo>
                    <a:cubicBezTo>
                      <a:pt x="1566" y="48"/>
                      <a:pt x="1586" y="42"/>
                      <a:pt x="1606" y="34"/>
                    </a:cubicBezTo>
                    <a:cubicBezTo>
                      <a:pt x="1620" y="31"/>
                      <a:pt x="1632" y="25"/>
                      <a:pt x="1646" y="25"/>
                    </a:cubicBezTo>
                    <a:cubicBezTo>
                      <a:pt x="1656" y="25"/>
                      <a:pt x="1666" y="25"/>
                      <a:pt x="1672" y="22"/>
                    </a:cubicBezTo>
                    <a:cubicBezTo>
                      <a:pt x="1693" y="22"/>
                      <a:pt x="1716" y="20"/>
                      <a:pt x="1737" y="20"/>
                    </a:cubicBezTo>
                    <a:cubicBezTo>
                      <a:pt x="1748" y="20"/>
                      <a:pt x="1758" y="20"/>
                      <a:pt x="1766" y="22"/>
                    </a:cubicBezTo>
                    <a:cubicBezTo>
                      <a:pt x="1776" y="25"/>
                      <a:pt x="1786" y="25"/>
                      <a:pt x="1793" y="28"/>
                    </a:cubicBezTo>
                    <a:cubicBezTo>
                      <a:pt x="1843" y="38"/>
                      <a:pt x="1880" y="62"/>
                      <a:pt x="1910" y="95"/>
                    </a:cubicBezTo>
                    <a:cubicBezTo>
                      <a:pt x="1933" y="122"/>
                      <a:pt x="1947" y="155"/>
                      <a:pt x="1957" y="192"/>
                    </a:cubicBezTo>
                    <a:cubicBezTo>
                      <a:pt x="1970" y="242"/>
                      <a:pt x="1950" y="306"/>
                      <a:pt x="1924" y="346"/>
                    </a:cubicBezTo>
                    <a:cubicBezTo>
                      <a:pt x="1917" y="352"/>
                      <a:pt x="1910" y="363"/>
                      <a:pt x="1904" y="369"/>
                    </a:cubicBezTo>
                    <a:cubicBezTo>
                      <a:pt x="1893" y="383"/>
                      <a:pt x="1880" y="392"/>
                      <a:pt x="1867" y="403"/>
                    </a:cubicBezTo>
                    <a:cubicBezTo>
                      <a:pt x="1864" y="493"/>
                      <a:pt x="1856" y="596"/>
                      <a:pt x="1843" y="700"/>
                    </a:cubicBezTo>
                    <a:cubicBezTo>
                      <a:pt x="1840" y="717"/>
                      <a:pt x="1836" y="734"/>
                      <a:pt x="1836" y="750"/>
                    </a:cubicBezTo>
                    <a:cubicBezTo>
                      <a:pt x="1843" y="730"/>
                      <a:pt x="1853" y="710"/>
                      <a:pt x="1860" y="690"/>
                    </a:cubicBezTo>
                    <a:lnTo>
                      <a:pt x="1864" y="684"/>
                    </a:lnTo>
                    <a:lnTo>
                      <a:pt x="1867" y="677"/>
                    </a:lnTo>
                    <a:lnTo>
                      <a:pt x="1876" y="656"/>
                    </a:lnTo>
                    <a:cubicBezTo>
                      <a:pt x="1880" y="647"/>
                      <a:pt x="1884" y="640"/>
                      <a:pt x="1887" y="630"/>
                    </a:cubicBezTo>
                    <a:lnTo>
                      <a:pt x="1887" y="630"/>
                    </a:lnTo>
                    <a:lnTo>
                      <a:pt x="1884" y="647"/>
                    </a:lnTo>
                    <a:lnTo>
                      <a:pt x="1880" y="673"/>
                    </a:lnTo>
                    <a:lnTo>
                      <a:pt x="1880" y="677"/>
                    </a:lnTo>
                    <a:cubicBezTo>
                      <a:pt x="1873" y="713"/>
                      <a:pt x="1864" y="760"/>
                      <a:pt x="1853" y="800"/>
                    </a:cubicBezTo>
                    <a:cubicBezTo>
                      <a:pt x="1843" y="844"/>
                      <a:pt x="1827" y="891"/>
                      <a:pt x="1807" y="957"/>
                    </a:cubicBezTo>
                    <a:cubicBezTo>
                      <a:pt x="1800" y="974"/>
                      <a:pt x="1796" y="991"/>
                      <a:pt x="1790" y="1005"/>
                    </a:cubicBezTo>
                    <a:lnTo>
                      <a:pt x="1786" y="1021"/>
                    </a:lnTo>
                    <a:cubicBezTo>
                      <a:pt x="1783" y="1038"/>
                      <a:pt x="1780" y="1051"/>
                      <a:pt x="1773" y="1068"/>
                    </a:cubicBezTo>
                    <a:cubicBezTo>
                      <a:pt x="1753" y="1161"/>
                      <a:pt x="1729" y="1249"/>
                      <a:pt x="1703" y="1332"/>
                    </a:cubicBezTo>
                    <a:cubicBezTo>
                      <a:pt x="1686" y="1416"/>
                      <a:pt x="1663" y="1513"/>
                      <a:pt x="1640" y="1607"/>
                    </a:cubicBezTo>
                    <a:cubicBezTo>
                      <a:pt x="1629" y="1663"/>
                      <a:pt x="1620" y="1714"/>
                      <a:pt x="1609" y="1763"/>
                    </a:cubicBezTo>
                    <a:cubicBezTo>
                      <a:pt x="1606" y="1780"/>
                      <a:pt x="1606" y="1794"/>
                      <a:pt x="1603" y="1807"/>
                    </a:cubicBezTo>
                    <a:lnTo>
                      <a:pt x="1603" y="1817"/>
                    </a:lnTo>
                    <a:cubicBezTo>
                      <a:pt x="1595" y="1848"/>
                      <a:pt x="1592" y="1891"/>
                      <a:pt x="1583" y="1928"/>
                    </a:cubicBezTo>
                    <a:cubicBezTo>
                      <a:pt x="1563" y="2001"/>
                      <a:pt x="1535" y="2078"/>
                      <a:pt x="1515" y="2135"/>
                    </a:cubicBezTo>
                    <a:cubicBezTo>
                      <a:pt x="1502" y="2172"/>
                      <a:pt x="1492" y="2205"/>
                      <a:pt x="1479" y="2239"/>
                    </a:cubicBezTo>
                    <a:cubicBezTo>
                      <a:pt x="1465" y="2285"/>
                      <a:pt x="1455" y="2332"/>
                      <a:pt x="1449" y="2389"/>
                    </a:cubicBezTo>
                    <a:cubicBezTo>
                      <a:pt x="1445" y="2399"/>
                      <a:pt x="1445" y="2413"/>
                      <a:pt x="1442" y="2426"/>
                    </a:cubicBezTo>
                    <a:lnTo>
                      <a:pt x="1442" y="2436"/>
                    </a:lnTo>
                    <a:cubicBezTo>
                      <a:pt x="1439" y="2446"/>
                      <a:pt x="1439" y="2459"/>
                      <a:pt x="1435" y="2470"/>
                    </a:cubicBezTo>
                    <a:cubicBezTo>
                      <a:pt x="1435" y="2493"/>
                      <a:pt x="1428" y="2513"/>
                      <a:pt x="1425" y="2536"/>
                    </a:cubicBezTo>
                    <a:lnTo>
                      <a:pt x="1419" y="2556"/>
                    </a:lnTo>
                    <a:cubicBezTo>
                      <a:pt x="1399" y="2650"/>
                      <a:pt x="1375" y="2757"/>
                      <a:pt x="1359" y="2867"/>
                    </a:cubicBezTo>
                    <a:cubicBezTo>
                      <a:pt x="1342" y="2961"/>
                      <a:pt x="1331" y="3061"/>
                      <a:pt x="1325" y="3148"/>
                    </a:cubicBezTo>
                    <a:lnTo>
                      <a:pt x="1325" y="3152"/>
                    </a:lnTo>
                    <a:lnTo>
                      <a:pt x="1325" y="3158"/>
                    </a:lnTo>
                    <a:cubicBezTo>
                      <a:pt x="1315" y="3242"/>
                      <a:pt x="1298" y="3325"/>
                      <a:pt x="1278" y="3406"/>
                    </a:cubicBezTo>
                    <a:lnTo>
                      <a:pt x="1265" y="3469"/>
                    </a:lnTo>
                    <a:cubicBezTo>
                      <a:pt x="1241" y="3586"/>
                      <a:pt x="1221" y="3697"/>
                      <a:pt x="1201" y="3804"/>
                    </a:cubicBezTo>
                    <a:lnTo>
                      <a:pt x="1198" y="3821"/>
                    </a:lnTo>
                    <a:lnTo>
                      <a:pt x="1194" y="3837"/>
                    </a:lnTo>
                    <a:lnTo>
                      <a:pt x="1191" y="3854"/>
                    </a:lnTo>
                    <a:lnTo>
                      <a:pt x="1188" y="3870"/>
                    </a:lnTo>
                    <a:lnTo>
                      <a:pt x="1188" y="3887"/>
                    </a:lnTo>
                    <a:cubicBezTo>
                      <a:pt x="1181" y="3914"/>
                      <a:pt x="1178" y="3944"/>
                      <a:pt x="1171" y="3975"/>
                    </a:cubicBezTo>
                    <a:cubicBezTo>
                      <a:pt x="1164" y="4018"/>
                      <a:pt x="1154" y="4065"/>
                      <a:pt x="1144" y="4108"/>
                    </a:cubicBezTo>
                    <a:lnTo>
                      <a:pt x="1141" y="4115"/>
                    </a:lnTo>
                    <a:lnTo>
                      <a:pt x="1134" y="4145"/>
                    </a:lnTo>
                    <a:lnTo>
                      <a:pt x="1134" y="4148"/>
                    </a:lnTo>
                    <a:lnTo>
                      <a:pt x="1131" y="4151"/>
                    </a:lnTo>
                    <a:lnTo>
                      <a:pt x="1131" y="4159"/>
                    </a:lnTo>
                    <a:lnTo>
                      <a:pt x="1131" y="4162"/>
                    </a:lnTo>
                    <a:cubicBezTo>
                      <a:pt x="1114" y="4239"/>
                      <a:pt x="1094" y="4319"/>
                      <a:pt x="1078" y="4399"/>
                    </a:cubicBezTo>
                    <a:cubicBezTo>
                      <a:pt x="1074" y="4416"/>
                      <a:pt x="1067" y="4436"/>
                      <a:pt x="1064" y="4456"/>
                    </a:cubicBezTo>
                    <a:lnTo>
                      <a:pt x="1061" y="4469"/>
                    </a:lnTo>
                    <a:lnTo>
                      <a:pt x="1054" y="4486"/>
                    </a:lnTo>
                    <a:lnTo>
                      <a:pt x="1050" y="4500"/>
                    </a:lnTo>
                    <a:lnTo>
                      <a:pt x="1047" y="4512"/>
                    </a:lnTo>
                    <a:lnTo>
                      <a:pt x="1038" y="4557"/>
                    </a:lnTo>
                    <a:cubicBezTo>
                      <a:pt x="1027" y="4600"/>
                      <a:pt x="1014" y="4643"/>
                      <a:pt x="1004" y="4690"/>
                    </a:cubicBezTo>
                    <a:lnTo>
                      <a:pt x="1001" y="4707"/>
                    </a:lnTo>
                    <a:lnTo>
                      <a:pt x="997" y="4724"/>
                    </a:lnTo>
                    <a:lnTo>
                      <a:pt x="990" y="4740"/>
                    </a:lnTo>
                    <a:lnTo>
                      <a:pt x="973" y="4817"/>
                    </a:lnTo>
                    <a:cubicBezTo>
                      <a:pt x="953" y="4901"/>
                      <a:pt x="924" y="4981"/>
                      <a:pt x="900" y="5051"/>
                    </a:cubicBezTo>
                    <a:cubicBezTo>
                      <a:pt x="870" y="5122"/>
                      <a:pt x="843" y="5195"/>
                      <a:pt x="813" y="5265"/>
                    </a:cubicBezTo>
                    <a:lnTo>
                      <a:pt x="813" y="5269"/>
                    </a:lnTo>
                    <a:lnTo>
                      <a:pt x="810" y="5272"/>
                    </a:lnTo>
                    <a:lnTo>
                      <a:pt x="800" y="5295"/>
                    </a:lnTo>
                    <a:cubicBezTo>
                      <a:pt x="773" y="5362"/>
                      <a:pt x="749" y="5432"/>
                      <a:pt x="733" y="5486"/>
                    </a:cubicBezTo>
                    <a:lnTo>
                      <a:pt x="729" y="5489"/>
                    </a:lnTo>
                    <a:lnTo>
                      <a:pt x="729" y="5493"/>
                    </a:lnTo>
                    <a:lnTo>
                      <a:pt x="723" y="5513"/>
                    </a:lnTo>
                    <a:cubicBezTo>
                      <a:pt x="717" y="5533"/>
                      <a:pt x="709" y="5556"/>
                      <a:pt x="700" y="5576"/>
                    </a:cubicBezTo>
                    <a:cubicBezTo>
                      <a:pt x="672" y="5643"/>
                      <a:pt x="643" y="5713"/>
                      <a:pt x="616" y="5777"/>
                    </a:cubicBezTo>
                    <a:lnTo>
                      <a:pt x="606" y="5794"/>
                    </a:lnTo>
                    <a:cubicBezTo>
                      <a:pt x="596" y="5821"/>
                      <a:pt x="586" y="5844"/>
                      <a:pt x="576" y="5871"/>
                    </a:cubicBezTo>
                    <a:cubicBezTo>
                      <a:pt x="579" y="5859"/>
                      <a:pt x="579" y="5846"/>
                      <a:pt x="581" y="5835"/>
                    </a:cubicBezTo>
                    <a:lnTo>
                      <a:pt x="581" y="5835"/>
                    </a:lnTo>
                    <a:cubicBezTo>
                      <a:pt x="575" y="5865"/>
                      <a:pt x="568" y="5893"/>
                      <a:pt x="562" y="5921"/>
                    </a:cubicBezTo>
                    <a:cubicBezTo>
                      <a:pt x="556" y="5957"/>
                      <a:pt x="549" y="5991"/>
                      <a:pt x="542" y="6028"/>
                    </a:cubicBezTo>
                    <a:cubicBezTo>
                      <a:pt x="532" y="6082"/>
                      <a:pt x="522" y="6131"/>
                      <a:pt x="512" y="6185"/>
                    </a:cubicBezTo>
                    <a:cubicBezTo>
                      <a:pt x="496" y="6272"/>
                      <a:pt x="476" y="6355"/>
                      <a:pt x="456" y="6443"/>
                    </a:cubicBezTo>
                    <a:lnTo>
                      <a:pt x="436" y="6523"/>
                    </a:lnTo>
                    <a:cubicBezTo>
                      <a:pt x="419" y="6603"/>
                      <a:pt x="399" y="6684"/>
                      <a:pt x="379" y="6764"/>
                    </a:cubicBezTo>
                    <a:cubicBezTo>
                      <a:pt x="362" y="6837"/>
                      <a:pt x="345" y="6908"/>
                      <a:pt x="328" y="6981"/>
                    </a:cubicBezTo>
                    <a:cubicBezTo>
                      <a:pt x="331" y="7021"/>
                      <a:pt x="335" y="7061"/>
                      <a:pt x="338" y="7095"/>
                    </a:cubicBezTo>
                    <a:cubicBezTo>
                      <a:pt x="345" y="7145"/>
                      <a:pt x="351" y="7195"/>
                      <a:pt x="351" y="7242"/>
                    </a:cubicBezTo>
                    <a:lnTo>
                      <a:pt x="351" y="7399"/>
                    </a:lnTo>
                    <a:cubicBezTo>
                      <a:pt x="348" y="7419"/>
                      <a:pt x="348" y="7439"/>
                      <a:pt x="348" y="7456"/>
                    </a:cubicBezTo>
                    <a:lnTo>
                      <a:pt x="348" y="7462"/>
                    </a:lnTo>
                    <a:lnTo>
                      <a:pt x="348" y="7466"/>
                    </a:lnTo>
                    <a:lnTo>
                      <a:pt x="348" y="7469"/>
                    </a:lnTo>
                    <a:cubicBezTo>
                      <a:pt x="348" y="7490"/>
                      <a:pt x="351" y="7513"/>
                      <a:pt x="348" y="7536"/>
                    </a:cubicBezTo>
                    <a:lnTo>
                      <a:pt x="348" y="7539"/>
                    </a:lnTo>
                    <a:lnTo>
                      <a:pt x="348" y="7543"/>
                    </a:lnTo>
                    <a:lnTo>
                      <a:pt x="348" y="7547"/>
                    </a:lnTo>
                    <a:lnTo>
                      <a:pt x="348" y="7550"/>
                    </a:lnTo>
                    <a:cubicBezTo>
                      <a:pt x="345" y="7567"/>
                      <a:pt x="345" y="7583"/>
                      <a:pt x="342" y="7600"/>
                    </a:cubicBezTo>
                    <a:cubicBezTo>
                      <a:pt x="345" y="7613"/>
                      <a:pt x="345" y="7627"/>
                      <a:pt x="348" y="7640"/>
                    </a:cubicBezTo>
                    <a:cubicBezTo>
                      <a:pt x="288" y="7783"/>
                      <a:pt x="224" y="7911"/>
                      <a:pt x="158" y="8035"/>
                    </a:cubicBezTo>
                    <a:cubicBezTo>
                      <a:pt x="135" y="8081"/>
                      <a:pt x="107" y="8132"/>
                      <a:pt x="87" y="8181"/>
                    </a:cubicBezTo>
                    <a:lnTo>
                      <a:pt x="84" y="8185"/>
                    </a:lnTo>
                    <a:cubicBezTo>
                      <a:pt x="67" y="8249"/>
                      <a:pt x="50" y="8322"/>
                      <a:pt x="30" y="8399"/>
                    </a:cubicBezTo>
                    <a:cubicBezTo>
                      <a:pt x="30" y="8416"/>
                      <a:pt x="27" y="8433"/>
                      <a:pt x="27" y="8446"/>
                    </a:cubicBezTo>
                    <a:cubicBezTo>
                      <a:pt x="24" y="8482"/>
                      <a:pt x="17" y="8526"/>
                      <a:pt x="1" y="8566"/>
                    </a:cubicBezTo>
                    <a:cubicBezTo>
                      <a:pt x="4" y="8600"/>
                      <a:pt x="14" y="8633"/>
                      <a:pt x="34" y="8670"/>
                    </a:cubicBezTo>
                    <a:cubicBezTo>
                      <a:pt x="70" y="8740"/>
                      <a:pt x="144" y="8774"/>
                      <a:pt x="208" y="8794"/>
                    </a:cubicBezTo>
                    <a:cubicBezTo>
                      <a:pt x="218" y="8797"/>
                      <a:pt x="224" y="8800"/>
                      <a:pt x="235" y="8800"/>
                    </a:cubicBezTo>
                    <a:lnTo>
                      <a:pt x="255" y="8807"/>
                    </a:lnTo>
                    <a:lnTo>
                      <a:pt x="271" y="8817"/>
                    </a:lnTo>
                    <a:lnTo>
                      <a:pt x="275" y="8817"/>
                    </a:lnTo>
                    <a:lnTo>
                      <a:pt x="278" y="8820"/>
                    </a:lnTo>
                    <a:cubicBezTo>
                      <a:pt x="295" y="8827"/>
                      <a:pt x="311" y="8837"/>
                      <a:pt x="328" y="8844"/>
                    </a:cubicBezTo>
                    <a:cubicBezTo>
                      <a:pt x="338" y="8847"/>
                      <a:pt x="348" y="8851"/>
                      <a:pt x="359" y="8857"/>
                    </a:cubicBezTo>
                    <a:lnTo>
                      <a:pt x="362" y="8857"/>
                    </a:lnTo>
                    <a:lnTo>
                      <a:pt x="379" y="8864"/>
                    </a:lnTo>
                    <a:cubicBezTo>
                      <a:pt x="408" y="8877"/>
                      <a:pt x="442" y="8891"/>
                      <a:pt x="482" y="8897"/>
                    </a:cubicBezTo>
                    <a:cubicBezTo>
                      <a:pt x="556" y="8917"/>
                      <a:pt x="639" y="8938"/>
                      <a:pt x="720" y="8964"/>
                    </a:cubicBezTo>
                    <a:cubicBezTo>
                      <a:pt x="743" y="8974"/>
                      <a:pt x="769" y="8984"/>
                      <a:pt x="800" y="8995"/>
                    </a:cubicBezTo>
                    <a:lnTo>
                      <a:pt x="817" y="8998"/>
                    </a:lnTo>
                    <a:cubicBezTo>
                      <a:pt x="826" y="9001"/>
                      <a:pt x="840" y="9004"/>
                      <a:pt x="850" y="9004"/>
                    </a:cubicBezTo>
                    <a:lnTo>
                      <a:pt x="870" y="9007"/>
                    </a:lnTo>
                    <a:cubicBezTo>
                      <a:pt x="917" y="9018"/>
                      <a:pt x="967" y="9027"/>
                      <a:pt x="1024" y="9038"/>
                    </a:cubicBezTo>
                    <a:cubicBezTo>
                      <a:pt x="1041" y="9041"/>
                      <a:pt x="1058" y="9041"/>
                      <a:pt x="1070" y="9044"/>
                    </a:cubicBezTo>
                    <a:lnTo>
                      <a:pt x="1074" y="9044"/>
                    </a:lnTo>
                    <a:lnTo>
                      <a:pt x="1078" y="9048"/>
                    </a:lnTo>
                    <a:cubicBezTo>
                      <a:pt x="1111" y="9052"/>
                      <a:pt x="1148" y="9058"/>
                      <a:pt x="1181" y="9064"/>
                    </a:cubicBezTo>
                    <a:lnTo>
                      <a:pt x="1188" y="9068"/>
                    </a:lnTo>
                    <a:lnTo>
                      <a:pt x="1194" y="9068"/>
                    </a:lnTo>
                    <a:cubicBezTo>
                      <a:pt x="1254" y="9084"/>
                      <a:pt x="1315" y="9101"/>
                      <a:pt x="1368" y="9118"/>
                    </a:cubicBezTo>
                    <a:cubicBezTo>
                      <a:pt x="1382" y="9121"/>
                      <a:pt x="1395" y="9125"/>
                      <a:pt x="1412" y="9128"/>
                    </a:cubicBezTo>
                    <a:lnTo>
                      <a:pt x="1415" y="9132"/>
                    </a:lnTo>
                    <a:cubicBezTo>
                      <a:pt x="1452" y="9141"/>
                      <a:pt x="1489" y="9155"/>
                      <a:pt x="1526" y="9162"/>
                    </a:cubicBezTo>
                    <a:lnTo>
                      <a:pt x="1542" y="9165"/>
                    </a:lnTo>
                    <a:cubicBezTo>
                      <a:pt x="1566" y="9172"/>
                      <a:pt x="1589" y="9178"/>
                      <a:pt x="1612" y="9182"/>
                    </a:cubicBezTo>
                    <a:lnTo>
                      <a:pt x="1666" y="9195"/>
                    </a:lnTo>
                    <a:cubicBezTo>
                      <a:pt x="1703" y="9202"/>
                      <a:pt x="1740" y="9212"/>
                      <a:pt x="1776" y="9218"/>
                    </a:cubicBezTo>
                    <a:cubicBezTo>
                      <a:pt x="1847" y="9235"/>
                      <a:pt x="1907" y="9252"/>
                      <a:pt x="1957" y="9265"/>
                    </a:cubicBezTo>
                    <a:cubicBezTo>
                      <a:pt x="1984" y="9272"/>
                      <a:pt x="2014" y="9279"/>
                      <a:pt x="2041" y="9288"/>
                    </a:cubicBezTo>
                    <a:lnTo>
                      <a:pt x="2047" y="9288"/>
                    </a:lnTo>
                    <a:lnTo>
                      <a:pt x="2054" y="9292"/>
                    </a:lnTo>
                    <a:lnTo>
                      <a:pt x="2061" y="9296"/>
                    </a:lnTo>
                    <a:cubicBezTo>
                      <a:pt x="2094" y="9305"/>
                      <a:pt x="2141" y="9319"/>
                      <a:pt x="2188" y="9328"/>
                    </a:cubicBezTo>
                    <a:cubicBezTo>
                      <a:pt x="2201" y="9332"/>
                      <a:pt x="2217" y="9336"/>
                      <a:pt x="2231" y="9339"/>
                    </a:cubicBezTo>
                    <a:cubicBezTo>
                      <a:pt x="2271" y="9345"/>
                      <a:pt x="2311" y="9353"/>
                      <a:pt x="2345" y="9356"/>
                    </a:cubicBezTo>
                    <a:lnTo>
                      <a:pt x="2352" y="9356"/>
                    </a:lnTo>
                    <a:cubicBezTo>
                      <a:pt x="2405" y="9365"/>
                      <a:pt x="2466" y="9373"/>
                      <a:pt x="2523" y="9385"/>
                    </a:cubicBezTo>
                    <a:lnTo>
                      <a:pt x="2535" y="9389"/>
                    </a:lnTo>
                    <a:cubicBezTo>
                      <a:pt x="2589" y="9402"/>
                      <a:pt x="2639" y="9416"/>
                      <a:pt x="2686" y="9429"/>
                    </a:cubicBezTo>
                    <a:cubicBezTo>
                      <a:pt x="2703" y="9436"/>
                      <a:pt x="2719" y="9439"/>
                      <a:pt x="2736" y="9446"/>
                    </a:cubicBezTo>
                    <a:cubicBezTo>
                      <a:pt x="2773" y="9456"/>
                      <a:pt x="2803" y="9463"/>
                      <a:pt x="2833" y="9473"/>
                    </a:cubicBezTo>
                    <a:cubicBezTo>
                      <a:pt x="2873" y="9479"/>
                      <a:pt x="2917" y="9486"/>
                      <a:pt x="2950" y="9493"/>
                    </a:cubicBezTo>
                    <a:lnTo>
                      <a:pt x="2987" y="9496"/>
                    </a:lnTo>
                    <a:lnTo>
                      <a:pt x="2994" y="9499"/>
                    </a:lnTo>
                    <a:lnTo>
                      <a:pt x="2997" y="9499"/>
                    </a:lnTo>
                    <a:cubicBezTo>
                      <a:pt x="3037" y="9506"/>
                      <a:pt x="3094" y="9513"/>
                      <a:pt x="3145" y="9523"/>
                    </a:cubicBezTo>
                    <a:cubicBezTo>
                      <a:pt x="3161" y="9526"/>
                      <a:pt x="3177" y="9529"/>
                      <a:pt x="3194" y="9533"/>
                    </a:cubicBezTo>
                    <a:cubicBezTo>
                      <a:pt x="3218" y="9540"/>
                      <a:pt x="3241" y="9546"/>
                      <a:pt x="3265" y="9553"/>
                    </a:cubicBezTo>
                    <a:lnTo>
                      <a:pt x="3301" y="9560"/>
                    </a:lnTo>
                    <a:cubicBezTo>
                      <a:pt x="3352" y="9573"/>
                      <a:pt x="3405" y="9586"/>
                      <a:pt x="3458" y="9603"/>
                    </a:cubicBezTo>
                    <a:cubicBezTo>
                      <a:pt x="3515" y="9620"/>
                      <a:pt x="3576" y="9640"/>
                      <a:pt x="3626" y="9654"/>
                    </a:cubicBezTo>
                    <a:lnTo>
                      <a:pt x="3633" y="9657"/>
                    </a:lnTo>
                    <a:lnTo>
                      <a:pt x="3636" y="9657"/>
                    </a:lnTo>
                    <a:cubicBezTo>
                      <a:pt x="3676" y="9670"/>
                      <a:pt x="3719" y="9686"/>
                      <a:pt x="3767" y="9700"/>
                    </a:cubicBezTo>
                    <a:cubicBezTo>
                      <a:pt x="3803" y="9710"/>
                      <a:pt x="3840" y="9723"/>
                      <a:pt x="3877" y="9734"/>
                    </a:cubicBezTo>
                    <a:cubicBezTo>
                      <a:pt x="3893" y="9740"/>
                      <a:pt x="3910" y="9743"/>
                      <a:pt x="3923" y="9750"/>
                    </a:cubicBezTo>
                    <a:cubicBezTo>
                      <a:pt x="3960" y="9760"/>
                      <a:pt x="3994" y="9770"/>
                      <a:pt x="4023" y="9780"/>
                    </a:cubicBezTo>
                    <a:cubicBezTo>
                      <a:pt x="4044" y="9784"/>
                      <a:pt x="4064" y="9790"/>
                      <a:pt x="4088" y="9797"/>
                    </a:cubicBezTo>
                    <a:cubicBezTo>
                      <a:pt x="4104" y="9804"/>
                      <a:pt x="4121" y="9807"/>
                      <a:pt x="4137" y="9814"/>
                    </a:cubicBezTo>
                    <a:lnTo>
                      <a:pt x="4144" y="9814"/>
                    </a:lnTo>
                    <a:cubicBezTo>
                      <a:pt x="4178" y="9827"/>
                      <a:pt x="4208" y="9834"/>
                      <a:pt x="4238" y="9844"/>
                    </a:cubicBezTo>
                    <a:cubicBezTo>
                      <a:pt x="4258" y="9850"/>
                      <a:pt x="4281" y="9854"/>
                      <a:pt x="4312" y="9861"/>
                    </a:cubicBezTo>
                    <a:lnTo>
                      <a:pt x="4332" y="9867"/>
                    </a:lnTo>
                    <a:lnTo>
                      <a:pt x="4352" y="9870"/>
                    </a:lnTo>
                    <a:cubicBezTo>
                      <a:pt x="4372" y="9874"/>
                      <a:pt x="4389" y="9881"/>
                      <a:pt x="4405" y="9884"/>
                    </a:cubicBezTo>
                    <a:cubicBezTo>
                      <a:pt x="4445" y="9894"/>
                      <a:pt x="4485" y="9904"/>
                      <a:pt x="4525" y="9910"/>
                    </a:cubicBezTo>
                    <a:cubicBezTo>
                      <a:pt x="4582" y="9927"/>
                      <a:pt x="4636" y="9938"/>
                      <a:pt x="4690" y="9951"/>
                    </a:cubicBezTo>
                    <a:cubicBezTo>
                      <a:pt x="4820" y="9981"/>
                      <a:pt x="4923" y="10001"/>
                      <a:pt x="5017" y="10015"/>
                    </a:cubicBezTo>
                    <a:cubicBezTo>
                      <a:pt x="5040" y="10018"/>
                      <a:pt x="5061" y="10021"/>
                      <a:pt x="5081" y="10024"/>
                    </a:cubicBezTo>
                    <a:cubicBezTo>
                      <a:pt x="5107" y="10031"/>
                      <a:pt x="5138" y="10035"/>
                      <a:pt x="5167" y="10038"/>
                    </a:cubicBezTo>
                    <a:cubicBezTo>
                      <a:pt x="5195" y="10041"/>
                      <a:pt x="5222" y="10043"/>
                      <a:pt x="5247" y="10043"/>
                    </a:cubicBezTo>
                    <a:cubicBezTo>
                      <a:pt x="5354" y="10043"/>
                      <a:pt x="5435" y="10013"/>
                      <a:pt x="5492" y="9951"/>
                    </a:cubicBezTo>
                    <a:cubicBezTo>
                      <a:pt x="5512" y="9927"/>
                      <a:pt x="5528" y="9898"/>
                      <a:pt x="5542" y="9874"/>
                    </a:cubicBezTo>
                    <a:lnTo>
                      <a:pt x="5542" y="9867"/>
                    </a:lnTo>
                    <a:lnTo>
                      <a:pt x="5545" y="9861"/>
                    </a:lnTo>
                    <a:lnTo>
                      <a:pt x="5553" y="9850"/>
                    </a:lnTo>
                    <a:cubicBezTo>
                      <a:pt x="5565" y="9827"/>
                      <a:pt x="5573" y="9807"/>
                      <a:pt x="5582" y="9790"/>
                    </a:cubicBezTo>
                    <a:cubicBezTo>
                      <a:pt x="5596" y="9754"/>
                      <a:pt x="5609" y="9717"/>
                      <a:pt x="5619" y="9683"/>
                    </a:cubicBezTo>
                    <a:cubicBezTo>
                      <a:pt x="5626" y="9666"/>
                      <a:pt x="5633" y="9650"/>
                      <a:pt x="5639" y="9629"/>
                    </a:cubicBezTo>
                    <a:cubicBezTo>
                      <a:pt x="5663" y="9569"/>
                      <a:pt x="5693" y="9506"/>
                      <a:pt x="5713" y="9459"/>
                    </a:cubicBezTo>
                    <a:lnTo>
                      <a:pt x="5713" y="9456"/>
                    </a:lnTo>
                    <a:lnTo>
                      <a:pt x="5716" y="9453"/>
                    </a:lnTo>
                    <a:cubicBezTo>
                      <a:pt x="5729" y="9419"/>
                      <a:pt x="5746" y="9385"/>
                      <a:pt x="5760" y="9356"/>
                    </a:cubicBezTo>
                    <a:cubicBezTo>
                      <a:pt x="5777" y="9319"/>
                      <a:pt x="5789" y="9282"/>
                      <a:pt x="5806" y="9248"/>
                    </a:cubicBezTo>
                    <a:lnTo>
                      <a:pt x="5823" y="9205"/>
                    </a:lnTo>
                    <a:lnTo>
                      <a:pt x="5826" y="9198"/>
                    </a:lnTo>
                    <a:lnTo>
                      <a:pt x="5833" y="9188"/>
                    </a:lnTo>
                    <a:lnTo>
                      <a:pt x="5833" y="9182"/>
                    </a:lnTo>
                    <a:lnTo>
                      <a:pt x="5850" y="9152"/>
                    </a:lnTo>
                    <a:cubicBezTo>
                      <a:pt x="5863" y="9118"/>
                      <a:pt x="5877" y="9084"/>
                      <a:pt x="5890" y="9052"/>
                    </a:cubicBezTo>
                    <a:cubicBezTo>
                      <a:pt x="5930" y="8961"/>
                      <a:pt x="5977" y="8864"/>
                      <a:pt x="6027" y="8763"/>
                    </a:cubicBezTo>
                    <a:lnTo>
                      <a:pt x="6044" y="8723"/>
                    </a:lnTo>
                    <a:lnTo>
                      <a:pt x="6054" y="8706"/>
                    </a:lnTo>
                    <a:cubicBezTo>
                      <a:pt x="6067" y="8680"/>
                      <a:pt x="6081" y="8650"/>
                      <a:pt x="6098" y="8620"/>
                    </a:cubicBezTo>
                    <a:lnTo>
                      <a:pt x="6104" y="8606"/>
                    </a:lnTo>
                    <a:cubicBezTo>
                      <a:pt x="6130" y="8560"/>
                      <a:pt x="6151" y="8516"/>
                      <a:pt x="6171" y="8470"/>
                    </a:cubicBezTo>
                    <a:cubicBezTo>
                      <a:pt x="6221" y="8356"/>
                      <a:pt x="6261" y="8238"/>
                      <a:pt x="6295" y="8124"/>
                    </a:cubicBezTo>
                    <a:cubicBezTo>
                      <a:pt x="6315" y="8061"/>
                      <a:pt x="6331" y="8008"/>
                      <a:pt x="6345" y="7961"/>
                    </a:cubicBezTo>
                    <a:cubicBezTo>
                      <a:pt x="6362" y="7897"/>
                      <a:pt x="6379" y="7834"/>
                      <a:pt x="6382" y="7770"/>
                    </a:cubicBezTo>
                    <a:cubicBezTo>
                      <a:pt x="6382" y="7757"/>
                      <a:pt x="6382" y="7747"/>
                      <a:pt x="6379" y="7737"/>
                    </a:cubicBezTo>
                    <a:cubicBezTo>
                      <a:pt x="6382" y="7730"/>
                      <a:pt x="6385" y="7720"/>
                      <a:pt x="6388" y="7710"/>
                    </a:cubicBezTo>
                    <a:cubicBezTo>
                      <a:pt x="6399" y="7690"/>
                      <a:pt x="6405" y="7670"/>
                      <a:pt x="6415" y="7653"/>
                    </a:cubicBezTo>
                    <a:lnTo>
                      <a:pt x="6419" y="7643"/>
                    </a:lnTo>
                    <a:lnTo>
                      <a:pt x="6422" y="7633"/>
                    </a:lnTo>
                    <a:cubicBezTo>
                      <a:pt x="6435" y="7607"/>
                      <a:pt x="6445" y="7576"/>
                      <a:pt x="6459" y="7550"/>
                    </a:cubicBezTo>
                    <a:cubicBezTo>
                      <a:pt x="6479" y="7493"/>
                      <a:pt x="6502" y="7433"/>
                      <a:pt x="6519" y="7382"/>
                    </a:cubicBezTo>
                    <a:lnTo>
                      <a:pt x="6519" y="7379"/>
                    </a:lnTo>
                    <a:lnTo>
                      <a:pt x="6525" y="7359"/>
                    </a:lnTo>
                    <a:cubicBezTo>
                      <a:pt x="6562" y="7258"/>
                      <a:pt x="6596" y="7152"/>
                      <a:pt x="6626" y="7051"/>
                    </a:cubicBezTo>
                    <a:cubicBezTo>
                      <a:pt x="6639" y="6998"/>
                      <a:pt x="6659" y="6945"/>
                      <a:pt x="6672" y="6897"/>
                    </a:cubicBezTo>
                    <a:lnTo>
                      <a:pt x="6680" y="6884"/>
                    </a:lnTo>
                    <a:lnTo>
                      <a:pt x="6683" y="6874"/>
                    </a:lnTo>
                    <a:cubicBezTo>
                      <a:pt x="6692" y="6837"/>
                      <a:pt x="6709" y="6787"/>
                      <a:pt x="6723" y="6744"/>
                    </a:cubicBezTo>
                    <a:cubicBezTo>
                      <a:pt x="6726" y="6724"/>
                      <a:pt x="6732" y="6704"/>
                      <a:pt x="6740" y="6684"/>
                    </a:cubicBezTo>
                    <a:lnTo>
                      <a:pt x="6743" y="6676"/>
                    </a:lnTo>
                    <a:lnTo>
                      <a:pt x="6746" y="6670"/>
                    </a:lnTo>
                    <a:lnTo>
                      <a:pt x="6746" y="6667"/>
                    </a:lnTo>
                    <a:cubicBezTo>
                      <a:pt x="6753" y="6647"/>
                      <a:pt x="6760" y="6627"/>
                      <a:pt x="6766" y="6607"/>
                    </a:cubicBezTo>
                    <a:cubicBezTo>
                      <a:pt x="6777" y="6573"/>
                      <a:pt x="6783" y="6543"/>
                      <a:pt x="6789" y="6513"/>
                    </a:cubicBezTo>
                    <a:lnTo>
                      <a:pt x="6789" y="6510"/>
                    </a:lnTo>
                    <a:cubicBezTo>
                      <a:pt x="6793" y="6496"/>
                      <a:pt x="6793" y="6486"/>
                      <a:pt x="6797" y="6473"/>
                    </a:cubicBezTo>
                    <a:lnTo>
                      <a:pt x="6803" y="6446"/>
                    </a:lnTo>
                    <a:cubicBezTo>
                      <a:pt x="6820" y="6372"/>
                      <a:pt x="6837" y="6302"/>
                      <a:pt x="6853" y="6232"/>
                    </a:cubicBezTo>
                    <a:cubicBezTo>
                      <a:pt x="6873" y="6145"/>
                      <a:pt x="6897" y="6058"/>
                      <a:pt x="6917" y="5971"/>
                    </a:cubicBezTo>
                    <a:lnTo>
                      <a:pt x="6924" y="5941"/>
                    </a:lnTo>
                    <a:cubicBezTo>
                      <a:pt x="6940" y="5874"/>
                      <a:pt x="6957" y="5807"/>
                      <a:pt x="6977" y="5747"/>
                    </a:cubicBezTo>
                    <a:cubicBezTo>
                      <a:pt x="6984" y="5733"/>
                      <a:pt x="6987" y="5724"/>
                      <a:pt x="6993" y="5710"/>
                    </a:cubicBezTo>
                    <a:lnTo>
                      <a:pt x="6997" y="5700"/>
                    </a:lnTo>
                    <a:lnTo>
                      <a:pt x="7004" y="5687"/>
                    </a:lnTo>
                    <a:cubicBezTo>
                      <a:pt x="7017" y="5656"/>
                      <a:pt x="7027" y="5627"/>
                      <a:pt x="7037" y="5603"/>
                    </a:cubicBezTo>
                    <a:lnTo>
                      <a:pt x="7044" y="5580"/>
                    </a:lnTo>
                    <a:lnTo>
                      <a:pt x="7047" y="5570"/>
                    </a:lnTo>
                    <a:lnTo>
                      <a:pt x="7050" y="5566"/>
                    </a:lnTo>
                    <a:lnTo>
                      <a:pt x="7050" y="5563"/>
                    </a:lnTo>
                    <a:cubicBezTo>
                      <a:pt x="7061" y="5536"/>
                      <a:pt x="7074" y="5506"/>
                      <a:pt x="7081" y="5480"/>
                    </a:cubicBezTo>
                    <a:cubicBezTo>
                      <a:pt x="7087" y="5460"/>
                      <a:pt x="7090" y="5443"/>
                      <a:pt x="7094" y="5423"/>
                    </a:cubicBezTo>
                    <a:cubicBezTo>
                      <a:pt x="7098" y="5415"/>
                      <a:pt x="7101" y="5406"/>
                      <a:pt x="7101" y="5395"/>
                    </a:cubicBezTo>
                    <a:cubicBezTo>
                      <a:pt x="7111" y="5349"/>
                      <a:pt x="7124" y="5302"/>
                      <a:pt x="7134" y="5255"/>
                    </a:cubicBezTo>
                    <a:cubicBezTo>
                      <a:pt x="7144" y="5199"/>
                      <a:pt x="7154" y="5145"/>
                      <a:pt x="7164" y="5094"/>
                    </a:cubicBezTo>
                    <a:cubicBezTo>
                      <a:pt x="7171" y="5038"/>
                      <a:pt x="7174" y="4978"/>
                      <a:pt x="7181" y="4927"/>
                    </a:cubicBezTo>
                    <a:lnTo>
                      <a:pt x="7181" y="4924"/>
                    </a:lnTo>
                    <a:lnTo>
                      <a:pt x="7181" y="4881"/>
                    </a:lnTo>
                    <a:cubicBezTo>
                      <a:pt x="7184" y="4858"/>
                      <a:pt x="7188" y="4830"/>
                      <a:pt x="7194" y="4804"/>
                    </a:cubicBezTo>
                    <a:cubicBezTo>
                      <a:pt x="7201" y="4777"/>
                      <a:pt x="7208" y="4747"/>
                      <a:pt x="7214" y="4720"/>
                    </a:cubicBezTo>
                    <a:lnTo>
                      <a:pt x="7221" y="4690"/>
                    </a:lnTo>
                    <a:cubicBezTo>
                      <a:pt x="7238" y="4626"/>
                      <a:pt x="7254" y="4560"/>
                      <a:pt x="7268" y="4496"/>
                    </a:cubicBezTo>
                    <a:lnTo>
                      <a:pt x="7285" y="4426"/>
                    </a:lnTo>
                    <a:cubicBezTo>
                      <a:pt x="7294" y="4379"/>
                      <a:pt x="7308" y="4329"/>
                      <a:pt x="7318" y="4282"/>
                    </a:cubicBezTo>
                    <a:lnTo>
                      <a:pt x="7325" y="4259"/>
                    </a:lnTo>
                    <a:lnTo>
                      <a:pt x="7328" y="4236"/>
                    </a:lnTo>
                    <a:cubicBezTo>
                      <a:pt x="7351" y="4199"/>
                      <a:pt x="7368" y="4165"/>
                      <a:pt x="7385" y="4128"/>
                    </a:cubicBezTo>
                    <a:cubicBezTo>
                      <a:pt x="7412" y="4068"/>
                      <a:pt x="7432" y="4001"/>
                      <a:pt x="7452" y="3941"/>
                    </a:cubicBezTo>
                    <a:lnTo>
                      <a:pt x="7452" y="3938"/>
                    </a:lnTo>
                    <a:lnTo>
                      <a:pt x="7482" y="3847"/>
                    </a:lnTo>
                    <a:lnTo>
                      <a:pt x="7482" y="3844"/>
                    </a:lnTo>
                    <a:cubicBezTo>
                      <a:pt x="7505" y="3774"/>
                      <a:pt x="7529" y="3697"/>
                      <a:pt x="7555" y="3623"/>
                    </a:cubicBezTo>
                    <a:cubicBezTo>
                      <a:pt x="7575" y="3566"/>
                      <a:pt x="7595" y="3509"/>
                      <a:pt x="7615" y="3453"/>
                    </a:cubicBezTo>
                    <a:cubicBezTo>
                      <a:pt x="7635" y="3402"/>
                      <a:pt x="7656" y="3349"/>
                      <a:pt x="7669" y="3296"/>
                    </a:cubicBezTo>
                    <a:cubicBezTo>
                      <a:pt x="7686" y="3225"/>
                      <a:pt x="7700" y="3155"/>
                      <a:pt x="7713" y="3088"/>
                    </a:cubicBezTo>
                    <a:lnTo>
                      <a:pt x="7716" y="3081"/>
                    </a:lnTo>
                    <a:cubicBezTo>
                      <a:pt x="7723" y="3041"/>
                      <a:pt x="7733" y="3001"/>
                      <a:pt x="7740" y="2961"/>
                    </a:cubicBezTo>
                    <a:cubicBezTo>
                      <a:pt x="7753" y="2904"/>
                      <a:pt x="7766" y="2844"/>
                      <a:pt x="7773" y="2780"/>
                    </a:cubicBezTo>
                    <a:cubicBezTo>
                      <a:pt x="7783" y="2690"/>
                      <a:pt x="7790" y="2613"/>
                      <a:pt x="7796" y="2536"/>
                    </a:cubicBezTo>
                    <a:cubicBezTo>
                      <a:pt x="7796" y="2516"/>
                      <a:pt x="7786" y="2493"/>
                      <a:pt x="7773" y="2473"/>
                    </a:cubicBezTo>
                    <a:lnTo>
                      <a:pt x="7773" y="2470"/>
                    </a:lnTo>
                    <a:lnTo>
                      <a:pt x="7776" y="2459"/>
                    </a:lnTo>
                    <a:lnTo>
                      <a:pt x="7780" y="2439"/>
                    </a:lnTo>
                    <a:cubicBezTo>
                      <a:pt x="7790" y="2396"/>
                      <a:pt x="7796" y="2356"/>
                      <a:pt x="7806" y="2312"/>
                    </a:cubicBezTo>
                    <a:lnTo>
                      <a:pt x="7816" y="2259"/>
                    </a:lnTo>
                    <a:cubicBezTo>
                      <a:pt x="7830" y="2195"/>
                      <a:pt x="7843" y="2141"/>
                      <a:pt x="7863" y="2088"/>
                    </a:cubicBezTo>
                    <a:cubicBezTo>
                      <a:pt x="7883" y="2035"/>
                      <a:pt x="7910" y="1978"/>
                      <a:pt x="7930" y="1931"/>
                    </a:cubicBezTo>
                    <a:cubicBezTo>
                      <a:pt x="7947" y="1897"/>
                      <a:pt x="7964" y="1864"/>
                      <a:pt x="7981" y="1834"/>
                    </a:cubicBezTo>
                    <a:lnTo>
                      <a:pt x="7984" y="1828"/>
                    </a:lnTo>
                    <a:lnTo>
                      <a:pt x="7984" y="1824"/>
                    </a:lnTo>
                    <a:cubicBezTo>
                      <a:pt x="7997" y="1800"/>
                      <a:pt x="8014" y="1774"/>
                      <a:pt x="8024" y="1747"/>
                    </a:cubicBezTo>
                    <a:cubicBezTo>
                      <a:pt x="8061" y="1677"/>
                      <a:pt x="8087" y="1600"/>
                      <a:pt x="8104" y="1523"/>
                    </a:cubicBezTo>
                    <a:cubicBezTo>
                      <a:pt x="8111" y="1502"/>
                      <a:pt x="8111" y="1482"/>
                      <a:pt x="8114" y="1462"/>
                    </a:cubicBezTo>
                    <a:lnTo>
                      <a:pt x="8114" y="1459"/>
                    </a:lnTo>
                    <a:lnTo>
                      <a:pt x="8114" y="1453"/>
                    </a:lnTo>
                    <a:lnTo>
                      <a:pt x="8114" y="1439"/>
                    </a:lnTo>
                    <a:cubicBezTo>
                      <a:pt x="8117" y="1426"/>
                      <a:pt x="8114" y="1416"/>
                      <a:pt x="8114" y="1399"/>
                    </a:cubicBezTo>
                    <a:cubicBezTo>
                      <a:pt x="8111" y="1359"/>
                      <a:pt x="8101" y="1332"/>
                      <a:pt x="8081" y="1292"/>
                    </a:cubicBezTo>
                    <a:cubicBezTo>
                      <a:pt x="8061" y="1255"/>
                      <a:pt x="8017" y="1226"/>
                      <a:pt x="7997" y="1215"/>
                    </a:cubicBezTo>
                    <a:cubicBezTo>
                      <a:pt x="7977" y="1201"/>
                      <a:pt x="7953" y="1192"/>
                      <a:pt x="7927" y="1185"/>
                    </a:cubicBezTo>
                    <a:cubicBezTo>
                      <a:pt x="7900" y="1181"/>
                      <a:pt x="7870" y="1178"/>
                      <a:pt x="7840" y="1175"/>
                    </a:cubicBezTo>
                    <a:cubicBezTo>
                      <a:pt x="7830" y="1175"/>
                      <a:pt x="7823" y="1172"/>
                      <a:pt x="7813" y="1172"/>
                    </a:cubicBezTo>
                    <a:cubicBezTo>
                      <a:pt x="7800" y="1169"/>
                      <a:pt x="7786" y="1165"/>
                      <a:pt x="7773" y="1161"/>
                    </a:cubicBezTo>
                    <a:lnTo>
                      <a:pt x="7766" y="1158"/>
                    </a:lnTo>
                    <a:lnTo>
                      <a:pt x="7763" y="1158"/>
                    </a:lnTo>
                    <a:lnTo>
                      <a:pt x="7749" y="1155"/>
                    </a:lnTo>
                    <a:cubicBezTo>
                      <a:pt x="7726" y="1149"/>
                      <a:pt x="7700" y="1141"/>
                      <a:pt x="7676" y="1132"/>
                    </a:cubicBezTo>
                    <a:cubicBezTo>
                      <a:pt x="7635" y="1118"/>
                      <a:pt x="7606" y="1108"/>
                      <a:pt x="7575" y="1098"/>
                    </a:cubicBezTo>
                    <a:cubicBezTo>
                      <a:pt x="7566" y="1095"/>
                      <a:pt x="7552" y="1092"/>
                      <a:pt x="7542" y="1088"/>
                    </a:cubicBezTo>
                    <a:cubicBezTo>
                      <a:pt x="7512" y="1081"/>
                      <a:pt x="7479" y="1078"/>
                      <a:pt x="7452" y="1071"/>
                    </a:cubicBezTo>
                    <a:lnTo>
                      <a:pt x="7448" y="1071"/>
                    </a:lnTo>
                    <a:lnTo>
                      <a:pt x="7425" y="1068"/>
                    </a:lnTo>
                    <a:lnTo>
                      <a:pt x="7405" y="1065"/>
                    </a:lnTo>
                    <a:lnTo>
                      <a:pt x="7385" y="1061"/>
                    </a:lnTo>
                    <a:cubicBezTo>
                      <a:pt x="7342" y="1055"/>
                      <a:pt x="7298" y="1048"/>
                      <a:pt x="7254" y="1038"/>
                    </a:cubicBezTo>
                    <a:lnTo>
                      <a:pt x="7248" y="1038"/>
                    </a:lnTo>
                    <a:cubicBezTo>
                      <a:pt x="7228" y="1035"/>
                      <a:pt x="7208" y="1028"/>
                      <a:pt x="7188" y="1025"/>
                    </a:cubicBezTo>
                    <a:lnTo>
                      <a:pt x="7161" y="1018"/>
                    </a:lnTo>
                    <a:cubicBezTo>
                      <a:pt x="7138" y="1014"/>
                      <a:pt x="7114" y="1008"/>
                      <a:pt x="7090" y="1001"/>
                    </a:cubicBezTo>
                    <a:cubicBezTo>
                      <a:pt x="6987" y="981"/>
                      <a:pt x="6877" y="957"/>
                      <a:pt x="6753" y="934"/>
                    </a:cubicBezTo>
                    <a:lnTo>
                      <a:pt x="6746" y="934"/>
                    </a:lnTo>
                    <a:lnTo>
                      <a:pt x="6672" y="921"/>
                    </a:lnTo>
                    <a:lnTo>
                      <a:pt x="6643" y="917"/>
                    </a:lnTo>
                    <a:lnTo>
                      <a:pt x="6623" y="914"/>
                    </a:lnTo>
                    <a:lnTo>
                      <a:pt x="6599" y="908"/>
                    </a:lnTo>
                    <a:lnTo>
                      <a:pt x="6579" y="904"/>
                    </a:lnTo>
                    <a:cubicBezTo>
                      <a:pt x="6532" y="897"/>
                      <a:pt x="6479" y="884"/>
                      <a:pt x="6439" y="874"/>
                    </a:cubicBezTo>
                    <a:lnTo>
                      <a:pt x="6405" y="868"/>
                    </a:lnTo>
                    <a:cubicBezTo>
                      <a:pt x="6338" y="854"/>
                      <a:pt x="6271" y="837"/>
                      <a:pt x="6204" y="824"/>
                    </a:cubicBezTo>
                    <a:lnTo>
                      <a:pt x="6167" y="814"/>
                    </a:lnTo>
                    <a:cubicBezTo>
                      <a:pt x="6027" y="780"/>
                      <a:pt x="5890" y="750"/>
                      <a:pt x="5749" y="720"/>
                    </a:cubicBezTo>
                    <a:cubicBezTo>
                      <a:pt x="5656" y="700"/>
                      <a:pt x="5545" y="677"/>
                      <a:pt x="5432" y="660"/>
                    </a:cubicBezTo>
                    <a:cubicBezTo>
                      <a:pt x="5385" y="653"/>
                      <a:pt x="5338" y="647"/>
                      <a:pt x="5295" y="644"/>
                    </a:cubicBezTo>
                    <a:lnTo>
                      <a:pt x="5288" y="640"/>
                    </a:lnTo>
                    <a:cubicBezTo>
                      <a:pt x="5221" y="633"/>
                      <a:pt x="5154" y="627"/>
                      <a:pt x="5091" y="616"/>
                    </a:cubicBezTo>
                    <a:cubicBezTo>
                      <a:pt x="5017" y="604"/>
                      <a:pt x="4947" y="590"/>
                      <a:pt x="4877" y="576"/>
                    </a:cubicBezTo>
                    <a:lnTo>
                      <a:pt x="4870" y="573"/>
                    </a:lnTo>
                    <a:lnTo>
                      <a:pt x="4866" y="573"/>
                    </a:lnTo>
                    <a:cubicBezTo>
                      <a:pt x="4830" y="567"/>
                      <a:pt x="4790" y="556"/>
                      <a:pt x="4753" y="550"/>
                    </a:cubicBezTo>
                    <a:cubicBezTo>
                      <a:pt x="4636" y="530"/>
                      <a:pt x="4519" y="510"/>
                      <a:pt x="4402" y="493"/>
                    </a:cubicBezTo>
                    <a:cubicBezTo>
                      <a:pt x="4345" y="486"/>
                      <a:pt x="4288" y="476"/>
                      <a:pt x="4231" y="469"/>
                    </a:cubicBezTo>
                    <a:cubicBezTo>
                      <a:pt x="4208" y="466"/>
                      <a:pt x="4188" y="463"/>
                      <a:pt x="4168" y="459"/>
                    </a:cubicBezTo>
                    <a:lnTo>
                      <a:pt x="4161" y="459"/>
                    </a:lnTo>
                    <a:lnTo>
                      <a:pt x="4154" y="456"/>
                    </a:lnTo>
                    <a:cubicBezTo>
                      <a:pt x="4124" y="453"/>
                      <a:pt x="4091" y="446"/>
                      <a:pt x="4057" y="443"/>
                    </a:cubicBezTo>
                    <a:lnTo>
                      <a:pt x="3937" y="433"/>
                    </a:lnTo>
                    <a:lnTo>
                      <a:pt x="3883" y="426"/>
                    </a:lnTo>
                    <a:lnTo>
                      <a:pt x="3877" y="426"/>
                    </a:lnTo>
                    <a:cubicBezTo>
                      <a:pt x="3816" y="419"/>
                      <a:pt x="3753" y="412"/>
                      <a:pt x="3693" y="406"/>
                    </a:cubicBezTo>
                    <a:cubicBezTo>
                      <a:pt x="3646" y="399"/>
                      <a:pt x="3596" y="392"/>
                      <a:pt x="3542" y="386"/>
                    </a:cubicBezTo>
                    <a:cubicBezTo>
                      <a:pt x="3532" y="383"/>
                      <a:pt x="3526" y="383"/>
                      <a:pt x="3515" y="383"/>
                    </a:cubicBezTo>
                    <a:cubicBezTo>
                      <a:pt x="3489" y="376"/>
                      <a:pt x="3458" y="372"/>
                      <a:pt x="3429" y="366"/>
                    </a:cubicBezTo>
                    <a:cubicBezTo>
                      <a:pt x="3409" y="363"/>
                      <a:pt x="3392" y="363"/>
                      <a:pt x="3372" y="359"/>
                    </a:cubicBezTo>
                    <a:cubicBezTo>
                      <a:pt x="3285" y="343"/>
                      <a:pt x="3194" y="323"/>
                      <a:pt x="3111" y="303"/>
                    </a:cubicBezTo>
                    <a:lnTo>
                      <a:pt x="3060" y="292"/>
                    </a:lnTo>
                    <a:lnTo>
                      <a:pt x="3047" y="289"/>
                    </a:lnTo>
                    <a:cubicBezTo>
                      <a:pt x="3011" y="278"/>
                      <a:pt x="2967" y="272"/>
                      <a:pt x="2927" y="262"/>
                    </a:cubicBezTo>
                    <a:cubicBezTo>
                      <a:pt x="2897" y="258"/>
                      <a:pt x="2870" y="255"/>
                      <a:pt x="2844" y="249"/>
                    </a:cubicBezTo>
                    <a:lnTo>
                      <a:pt x="2830" y="249"/>
                    </a:lnTo>
                    <a:lnTo>
                      <a:pt x="2796" y="242"/>
                    </a:lnTo>
                    <a:cubicBezTo>
                      <a:pt x="2699" y="229"/>
                      <a:pt x="2609" y="212"/>
                      <a:pt x="2529" y="195"/>
                    </a:cubicBezTo>
                    <a:lnTo>
                      <a:pt x="2472" y="182"/>
                    </a:lnTo>
                    <a:lnTo>
                      <a:pt x="2466" y="182"/>
                    </a:lnTo>
                    <a:lnTo>
                      <a:pt x="2458" y="178"/>
                    </a:lnTo>
                    <a:cubicBezTo>
                      <a:pt x="2412" y="168"/>
                      <a:pt x="2355" y="158"/>
                      <a:pt x="2298" y="145"/>
                    </a:cubicBezTo>
                    <a:cubicBezTo>
                      <a:pt x="2251" y="138"/>
                      <a:pt x="2201" y="132"/>
                      <a:pt x="2157" y="128"/>
                    </a:cubicBezTo>
                    <a:cubicBezTo>
                      <a:pt x="2150" y="128"/>
                      <a:pt x="2144" y="128"/>
                      <a:pt x="2137" y="128"/>
                    </a:cubicBezTo>
                    <a:cubicBezTo>
                      <a:pt x="2088" y="128"/>
                      <a:pt x="2042" y="138"/>
                      <a:pt x="2007" y="162"/>
                    </a:cubicBezTo>
                    <a:cubicBezTo>
                      <a:pt x="1984" y="95"/>
                      <a:pt x="1921" y="42"/>
                      <a:pt x="1843" y="25"/>
                    </a:cubicBezTo>
                    <a:lnTo>
                      <a:pt x="1823" y="22"/>
                    </a:lnTo>
                    <a:cubicBezTo>
                      <a:pt x="1783" y="14"/>
                      <a:pt x="1743" y="11"/>
                      <a:pt x="1706" y="11"/>
                    </a:cubicBezTo>
                    <a:cubicBezTo>
                      <a:pt x="1663" y="11"/>
                      <a:pt x="1623" y="11"/>
                      <a:pt x="1589" y="14"/>
                    </a:cubicBezTo>
                    <a:lnTo>
                      <a:pt x="1546" y="14"/>
                    </a:lnTo>
                    <a:cubicBezTo>
                      <a:pt x="1533" y="15"/>
                      <a:pt x="1520" y="16"/>
                      <a:pt x="1507" y="16"/>
                    </a:cubicBezTo>
                    <a:cubicBezTo>
                      <a:pt x="1471" y="16"/>
                      <a:pt x="1432" y="13"/>
                      <a:pt x="1385" y="8"/>
                    </a:cubicBezTo>
                    <a:cubicBezTo>
                      <a:pt x="1343" y="5"/>
                      <a:pt x="1298" y="0"/>
                      <a:pt x="1255"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39"/>
              <p:cNvSpPr/>
              <p:nvPr/>
            </p:nvSpPr>
            <p:spPr>
              <a:xfrm>
                <a:off x="5438750" y="3907875"/>
                <a:ext cx="43175" cy="190825"/>
              </a:xfrm>
              <a:custGeom>
                <a:rect b="b" l="l" r="r" t="t"/>
                <a:pathLst>
                  <a:path extrusionOk="0" h="7633" w="1727">
                    <a:moveTo>
                      <a:pt x="1726" y="0"/>
                    </a:moveTo>
                    <a:cubicBezTo>
                      <a:pt x="1722" y="11"/>
                      <a:pt x="1719" y="17"/>
                      <a:pt x="1719" y="28"/>
                    </a:cubicBezTo>
                    <a:cubicBezTo>
                      <a:pt x="1632" y="281"/>
                      <a:pt x="1562" y="513"/>
                      <a:pt x="1506" y="726"/>
                    </a:cubicBezTo>
                    <a:cubicBezTo>
                      <a:pt x="1489" y="790"/>
                      <a:pt x="1465" y="857"/>
                      <a:pt x="1445" y="920"/>
                    </a:cubicBezTo>
                    <a:lnTo>
                      <a:pt x="1441" y="924"/>
                    </a:lnTo>
                    <a:cubicBezTo>
                      <a:pt x="1428" y="960"/>
                      <a:pt x="1418" y="997"/>
                      <a:pt x="1405" y="1034"/>
                    </a:cubicBezTo>
                    <a:cubicBezTo>
                      <a:pt x="1388" y="1095"/>
                      <a:pt x="1375" y="1144"/>
                      <a:pt x="1368" y="1195"/>
                    </a:cubicBezTo>
                    <a:cubicBezTo>
                      <a:pt x="1358" y="1252"/>
                      <a:pt x="1348" y="1308"/>
                      <a:pt x="1338" y="1365"/>
                    </a:cubicBezTo>
                    <a:cubicBezTo>
                      <a:pt x="1331" y="1396"/>
                      <a:pt x="1325" y="1428"/>
                      <a:pt x="1318" y="1459"/>
                    </a:cubicBezTo>
                    <a:lnTo>
                      <a:pt x="1314" y="1469"/>
                    </a:lnTo>
                    <a:lnTo>
                      <a:pt x="1314" y="1482"/>
                    </a:lnTo>
                    <a:lnTo>
                      <a:pt x="1301" y="1536"/>
                    </a:lnTo>
                    <a:cubicBezTo>
                      <a:pt x="1294" y="1566"/>
                      <a:pt x="1291" y="1596"/>
                      <a:pt x="1288" y="1633"/>
                    </a:cubicBezTo>
                    <a:lnTo>
                      <a:pt x="1285" y="1643"/>
                    </a:lnTo>
                    <a:cubicBezTo>
                      <a:pt x="1285" y="1656"/>
                      <a:pt x="1281" y="1673"/>
                      <a:pt x="1281" y="1686"/>
                    </a:cubicBezTo>
                    <a:cubicBezTo>
                      <a:pt x="1265" y="1794"/>
                      <a:pt x="1245" y="1900"/>
                      <a:pt x="1217" y="2010"/>
                    </a:cubicBezTo>
                    <a:lnTo>
                      <a:pt x="1211" y="2044"/>
                    </a:lnTo>
                    <a:cubicBezTo>
                      <a:pt x="1188" y="2135"/>
                      <a:pt x="1164" y="2228"/>
                      <a:pt x="1154" y="2322"/>
                    </a:cubicBezTo>
                    <a:cubicBezTo>
                      <a:pt x="1140" y="2422"/>
                      <a:pt x="1127" y="2536"/>
                      <a:pt x="1104" y="2652"/>
                    </a:cubicBezTo>
                    <a:cubicBezTo>
                      <a:pt x="1084" y="2763"/>
                      <a:pt x="1057" y="2870"/>
                      <a:pt x="1037" y="2961"/>
                    </a:cubicBezTo>
                    <a:lnTo>
                      <a:pt x="1027" y="2990"/>
                    </a:lnTo>
                    <a:cubicBezTo>
                      <a:pt x="1004" y="3088"/>
                      <a:pt x="980" y="3185"/>
                      <a:pt x="967" y="3285"/>
                    </a:cubicBezTo>
                    <a:cubicBezTo>
                      <a:pt x="950" y="3412"/>
                      <a:pt x="930" y="3526"/>
                      <a:pt x="907" y="3629"/>
                    </a:cubicBezTo>
                    <a:cubicBezTo>
                      <a:pt x="887" y="3730"/>
                      <a:pt x="859" y="3836"/>
                      <a:pt x="823" y="3977"/>
                    </a:cubicBezTo>
                    <a:cubicBezTo>
                      <a:pt x="813" y="4014"/>
                      <a:pt x="803" y="4054"/>
                      <a:pt x="790" y="4091"/>
                    </a:cubicBezTo>
                    <a:lnTo>
                      <a:pt x="786" y="4105"/>
                    </a:lnTo>
                    <a:cubicBezTo>
                      <a:pt x="783" y="4117"/>
                      <a:pt x="779" y="4128"/>
                      <a:pt x="776" y="4141"/>
                    </a:cubicBezTo>
                    <a:cubicBezTo>
                      <a:pt x="756" y="4202"/>
                      <a:pt x="739" y="4265"/>
                      <a:pt x="719" y="4325"/>
                    </a:cubicBezTo>
                    <a:cubicBezTo>
                      <a:pt x="692" y="4418"/>
                      <a:pt x="659" y="4529"/>
                      <a:pt x="629" y="4643"/>
                    </a:cubicBezTo>
                    <a:cubicBezTo>
                      <a:pt x="578" y="4844"/>
                      <a:pt x="532" y="5051"/>
                      <a:pt x="485" y="5265"/>
                    </a:cubicBezTo>
                    <a:cubicBezTo>
                      <a:pt x="448" y="5442"/>
                      <a:pt x="408" y="5622"/>
                      <a:pt x="365" y="5797"/>
                    </a:cubicBezTo>
                    <a:lnTo>
                      <a:pt x="365" y="5800"/>
                    </a:lnTo>
                    <a:lnTo>
                      <a:pt x="345" y="5883"/>
                    </a:lnTo>
                    <a:cubicBezTo>
                      <a:pt x="285" y="6131"/>
                      <a:pt x="234" y="6355"/>
                      <a:pt x="184" y="6562"/>
                    </a:cubicBezTo>
                    <a:cubicBezTo>
                      <a:pt x="167" y="6643"/>
                      <a:pt x="154" y="6723"/>
                      <a:pt x="141" y="6797"/>
                    </a:cubicBezTo>
                    <a:lnTo>
                      <a:pt x="137" y="6813"/>
                    </a:lnTo>
                    <a:cubicBezTo>
                      <a:pt x="134" y="6837"/>
                      <a:pt x="131" y="6857"/>
                      <a:pt x="127" y="6880"/>
                    </a:cubicBezTo>
                    <a:cubicBezTo>
                      <a:pt x="121" y="6914"/>
                      <a:pt x="114" y="6951"/>
                      <a:pt x="107" y="6984"/>
                    </a:cubicBezTo>
                    <a:lnTo>
                      <a:pt x="107" y="6991"/>
                    </a:lnTo>
                    <a:cubicBezTo>
                      <a:pt x="94" y="7054"/>
                      <a:pt x="84" y="7118"/>
                      <a:pt x="74" y="7184"/>
                    </a:cubicBezTo>
                    <a:lnTo>
                      <a:pt x="44" y="7365"/>
                    </a:lnTo>
                    <a:lnTo>
                      <a:pt x="44" y="7368"/>
                    </a:lnTo>
                    <a:lnTo>
                      <a:pt x="44" y="7372"/>
                    </a:lnTo>
                    <a:cubicBezTo>
                      <a:pt x="37" y="7412"/>
                      <a:pt x="27" y="7456"/>
                      <a:pt x="21" y="7496"/>
                    </a:cubicBezTo>
                    <a:lnTo>
                      <a:pt x="21" y="7509"/>
                    </a:lnTo>
                    <a:cubicBezTo>
                      <a:pt x="13" y="7549"/>
                      <a:pt x="7" y="7593"/>
                      <a:pt x="1" y="7633"/>
                    </a:cubicBezTo>
                    <a:cubicBezTo>
                      <a:pt x="7" y="7599"/>
                      <a:pt x="17" y="7566"/>
                      <a:pt x="24" y="7536"/>
                    </a:cubicBezTo>
                    <a:cubicBezTo>
                      <a:pt x="27" y="7522"/>
                      <a:pt x="30" y="7513"/>
                      <a:pt x="33" y="7499"/>
                    </a:cubicBezTo>
                    <a:lnTo>
                      <a:pt x="37" y="7479"/>
                    </a:lnTo>
                    <a:cubicBezTo>
                      <a:pt x="41" y="7462"/>
                      <a:pt x="44" y="7445"/>
                      <a:pt x="47" y="7425"/>
                    </a:cubicBezTo>
                    <a:cubicBezTo>
                      <a:pt x="54" y="7399"/>
                      <a:pt x="61" y="7368"/>
                      <a:pt x="64" y="7342"/>
                    </a:cubicBezTo>
                    <a:cubicBezTo>
                      <a:pt x="84" y="7241"/>
                      <a:pt x="104" y="7141"/>
                      <a:pt x="131" y="7044"/>
                    </a:cubicBezTo>
                    <a:cubicBezTo>
                      <a:pt x="157" y="6937"/>
                      <a:pt x="188" y="6817"/>
                      <a:pt x="224" y="6683"/>
                    </a:cubicBezTo>
                    <a:cubicBezTo>
                      <a:pt x="291" y="6439"/>
                      <a:pt x="358" y="6195"/>
                      <a:pt x="418" y="5984"/>
                    </a:cubicBezTo>
                    <a:cubicBezTo>
                      <a:pt x="478" y="5773"/>
                      <a:pt x="529" y="5559"/>
                      <a:pt x="578" y="5352"/>
                    </a:cubicBezTo>
                    <a:lnTo>
                      <a:pt x="589" y="5308"/>
                    </a:lnTo>
                    <a:cubicBezTo>
                      <a:pt x="599" y="5265"/>
                      <a:pt x="612" y="5221"/>
                      <a:pt x="623" y="5178"/>
                    </a:cubicBezTo>
                    <a:cubicBezTo>
                      <a:pt x="643" y="5101"/>
                      <a:pt x="663" y="5020"/>
                      <a:pt x="679" y="4940"/>
                    </a:cubicBezTo>
                    <a:cubicBezTo>
                      <a:pt x="706" y="4827"/>
                      <a:pt x="729" y="4716"/>
                      <a:pt x="746" y="4633"/>
                    </a:cubicBezTo>
                    <a:lnTo>
                      <a:pt x="769" y="4515"/>
                    </a:lnTo>
                    <a:cubicBezTo>
                      <a:pt x="803" y="4342"/>
                      <a:pt x="839" y="4161"/>
                      <a:pt x="873" y="3981"/>
                    </a:cubicBezTo>
                    <a:cubicBezTo>
                      <a:pt x="893" y="3867"/>
                      <a:pt x="910" y="3756"/>
                      <a:pt x="930" y="3646"/>
                    </a:cubicBezTo>
                    <a:cubicBezTo>
                      <a:pt x="957" y="3506"/>
                      <a:pt x="987" y="3368"/>
                      <a:pt x="1013" y="3238"/>
                    </a:cubicBezTo>
                    <a:lnTo>
                      <a:pt x="1027" y="3178"/>
                    </a:lnTo>
                    <a:cubicBezTo>
                      <a:pt x="1047" y="3088"/>
                      <a:pt x="1067" y="2998"/>
                      <a:pt x="1091" y="2907"/>
                    </a:cubicBezTo>
                    <a:cubicBezTo>
                      <a:pt x="1117" y="2810"/>
                      <a:pt x="1148" y="2709"/>
                      <a:pt x="1180" y="2606"/>
                    </a:cubicBezTo>
                    <a:cubicBezTo>
                      <a:pt x="1245" y="2419"/>
                      <a:pt x="1311" y="2215"/>
                      <a:pt x="1355" y="2007"/>
                    </a:cubicBezTo>
                    <a:cubicBezTo>
                      <a:pt x="1365" y="1967"/>
                      <a:pt x="1371" y="1930"/>
                      <a:pt x="1378" y="1894"/>
                    </a:cubicBezTo>
                    <a:cubicBezTo>
                      <a:pt x="1385" y="1857"/>
                      <a:pt x="1388" y="1823"/>
                      <a:pt x="1395" y="1790"/>
                    </a:cubicBezTo>
                    <a:cubicBezTo>
                      <a:pt x="1412" y="1703"/>
                      <a:pt x="1432" y="1616"/>
                      <a:pt x="1452" y="1536"/>
                    </a:cubicBezTo>
                    <a:cubicBezTo>
                      <a:pt x="1472" y="1422"/>
                      <a:pt x="1485" y="1308"/>
                      <a:pt x="1498" y="1198"/>
                    </a:cubicBezTo>
                    <a:lnTo>
                      <a:pt x="1506" y="1158"/>
                    </a:lnTo>
                    <a:cubicBezTo>
                      <a:pt x="1512" y="1084"/>
                      <a:pt x="1522" y="1017"/>
                      <a:pt x="1532" y="951"/>
                    </a:cubicBezTo>
                    <a:cubicBezTo>
                      <a:pt x="1542" y="891"/>
                      <a:pt x="1552" y="830"/>
                      <a:pt x="1569" y="746"/>
                    </a:cubicBezTo>
                    <a:cubicBezTo>
                      <a:pt x="1579" y="703"/>
                      <a:pt x="1586" y="659"/>
                      <a:pt x="1592" y="616"/>
                    </a:cubicBezTo>
                    <a:cubicBezTo>
                      <a:pt x="1602" y="570"/>
                      <a:pt x="1609" y="522"/>
                      <a:pt x="1619" y="476"/>
                    </a:cubicBezTo>
                    <a:lnTo>
                      <a:pt x="1619" y="479"/>
                    </a:lnTo>
                    <a:lnTo>
                      <a:pt x="1622" y="459"/>
                    </a:lnTo>
                    <a:cubicBezTo>
                      <a:pt x="1626" y="452"/>
                      <a:pt x="1626" y="442"/>
                      <a:pt x="1629" y="436"/>
                    </a:cubicBezTo>
                    <a:cubicBezTo>
                      <a:pt x="1639" y="389"/>
                      <a:pt x="1649" y="349"/>
                      <a:pt x="1659" y="305"/>
                    </a:cubicBezTo>
                    <a:cubicBezTo>
                      <a:pt x="1662" y="292"/>
                      <a:pt x="1666" y="281"/>
                      <a:pt x="1669" y="272"/>
                    </a:cubicBezTo>
                    <a:cubicBezTo>
                      <a:pt x="1672" y="249"/>
                      <a:pt x="1679" y="224"/>
                      <a:pt x="1686" y="201"/>
                    </a:cubicBezTo>
                    <a:cubicBezTo>
                      <a:pt x="1693" y="168"/>
                      <a:pt x="1699" y="138"/>
                      <a:pt x="1706" y="108"/>
                    </a:cubicBezTo>
                    <a:cubicBezTo>
                      <a:pt x="1709" y="94"/>
                      <a:pt x="1716" y="81"/>
                      <a:pt x="1719" y="71"/>
                    </a:cubicBezTo>
                    <a:lnTo>
                      <a:pt x="1722" y="54"/>
                    </a:lnTo>
                    <a:cubicBezTo>
                      <a:pt x="1726" y="41"/>
                      <a:pt x="1726" y="31"/>
                      <a:pt x="1726" y="17"/>
                    </a:cubicBezTo>
                    <a:lnTo>
                      <a:pt x="1726" y="0"/>
                    </a:ln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39"/>
              <p:cNvSpPr/>
              <p:nvPr/>
            </p:nvSpPr>
            <p:spPr>
              <a:xfrm>
                <a:off x="5491575" y="3944425"/>
                <a:ext cx="23100" cy="92400"/>
              </a:xfrm>
              <a:custGeom>
                <a:rect b="b" l="l" r="r" t="t"/>
                <a:pathLst>
                  <a:path extrusionOk="0" h="3696" w="924">
                    <a:moveTo>
                      <a:pt x="924" y="0"/>
                    </a:moveTo>
                    <a:lnTo>
                      <a:pt x="918" y="14"/>
                    </a:lnTo>
                    <a:cubicBezTo>
                      <a:pt x="910" y="34"/>
                      <a:pt x="904" y="54"/>
                      <a:pt x="898" y="74"/>
                    </a:cubicBezTo>
                    <a:cubicBezTo>
                      <a:pt x="887" y="100"/>
                      <a:pt x="881" y="127"/>
                      <a:pt x="870" y="157"/>
                    </a:cubicBezTo>
                    <a:cubicBezTo>
                      <a:pt x="864" y="181"/>
                      <a:pt x="853" y="204"/>
                      <a:pt x="847" y="231"/>
                    </a:cubicBezTo>
                    <a:cubicBezTo>
                      <a:pt x="807" y="348"/>
                      <a:pt x="770" y="465"/>
                      <a:pt x="733" y="585"/>
                    </a:cubicBezTo>
                    <a:cubicBezTo>
                      <a:pt x="706" y="679"/>
                      <a:pt x="680" y="776"/>
                      <a:pt x="657" y="869"/>
                    </a:cubicBezTo>
                    <a:lnTo>
                      <a:pt x="640" y="930"/>
                    </a:lnTo>
                    <a:cubicBezTo>
                      <a:pt x="606" y="1050"/>
                      <a:pt x="580" y="1161"/>
                      <a:pt x="556" y="1264"/>
                    </a:cubicBezTo>
                    <a:cubicBezTo>
                      <a:pt x="529" y="1378"/>
                      <a:pt x="499" y="1495"/>
                      <a:pt x="472" y="1616"/>
                    </a:cubicBezTo>
                    <a:cubicBezTo>
                      <a:pt x="462" y="1666"/>
                      <a:pt x="449" y="1712"/>
                      <a:pt x="439" y="1763"/>
                    </a:cubicBezTo>
                    <a:cubicBezTo>
                      <a:pt x="426" y="1820"/>
                      <a:pt x="409" y="1880"/>
                      <a:pt x="399" y="1940"/>
                    </a:cubicBezTo>
                    <a:cubicBezTo>
                      <a:pt x="389" y="1977"/>
                      <a:pt x="382" y="2013"/>
                      <a:pt x="376" y="2047"/>
                    </a:cubicBezTo>
                    <a:cubicBezTo>
                      <a:pt x="369" y="2084"/>
                      <a:pt x="362" y="2121"/>
                      <a:pt x="356" y="2158"/>
                    </a:cubicBezTo>
                    <a:lnTo>
                      <a:pt x="356" y="2150"/>
                    </a:lnTo>
                    <a:cubicBezTo>
                      <a:pt x="345" y="2201"/>
                      <a:pt x="339" y="2251"/>
                      <a:pt x="328" y="2298"/>
                    </a:cubicBezTo>
                    <a:cubicBezTo>
                      <a:pt x="305" y="2405"/>
                      <a:pt x="285" y="2512"/>
                      <a:pt x="262" y="2619"/>
                    </a:cubicBezTo>
                    <a:cubicBezTo>
                      <a:pt x="228" y="2756"/>
                      <a:pt x="195" y="2900"/>
                      <a:pt x="161" y="3041"/>
                    </a:cubicBezTo>
                    <a:cubicBezTo>
                      <a:pt x="138" y="3141"/>
                      <a:pt x="111" y="3241"/>
                      <a:pt x="78" y="3375"/>
                    </a:cubicBezTo>
                    <a:cubicBezTo>
                      <a:pt x="51" y="3468"/>
                      <a:pt x="31" y="3562"/>
                      <a:pt x="11" y="3655"/>
                    </a:cubicBezTo>
                    <a:lnTo>
                      <a:pt x="1" y="3696"/>
                    </a:lnTo>
                    <a:cubicBezTo>
                      <a:pt x="51" y="3498"/>
                      <a:pt x="111" y="3268"/>
                      <a:pt x="178" y="3041"/>
                    </a:cubicBezTo>
                    <a:cubicBezTo>
                      <a:pt x="202" y="2956"/>
                      <a:pt x="218" y="2870"/>
                      <a:pt x="235" y="2793"/>
                    </a:cubicBezTo>
                    <a:lnTo>
                      <a:pt x="235" y="2789"/>
                    </a:lnTo>
                    <a:cubicBezTo>
                      <a:pt x="239" y="2769"/>
                      <a:pt x="245" y="2749"/>
                      <a:pt x="248" y="2726"/>
                    </a:cubicBezTo>
                    <a:cubicBezTo>
                      <a:pt x="271" y="2615"/>
                      <a:pt x="299" y="2505"/>
                      <a:pt x="322" y="2408"/>
                    </a:cubicBezTo>
                    <a:cubicBezTo>
                      <a:pt x="369" y="2218"/>
                      <a:pt x="416" y="2017"/>
                      <a:pt x="466" y="1800"/>
                    </a:cubicBezTo>
                    <a:lnTo>
                      <a:pt x="466" y="1796"/>
                    </a:lnTo>
                    <a:lnTo>
                      <a:pt x="469" y="1789"/>
                    </a:lnTo>
                    <a:cubicBezTo>
                      <a:pt x="479" y="1740"/>
                      <a:pt x="492" y="1686"/>
                      <a:pt x="499" y="1632"/>
                    </a:cubicBezTo>
                    <a:cubicBezTo>
                      <a:pt x="503" y="1609"/>
                      <a:pt x="506" y="1585"/>
                      <a:pt x="509" y="1565"/>
                    </a:cubicBezTo>
                    <a:cubicBezTo>
                      <a:pt x="516" y="1532"/>
                      <a:pt x="523" y="1495"/>
                      <a:pt x="529" y="1459"/>
                    </a:cubicBezTo>
                    <a:cubicBezTo>
                      <a:pt x="549" y="1338"/>
                      <a:pt x="576" y="1227"/>
                      <a:pt x="613" y="1121"/>
                    </a:cubicBezTo>
                    <a:cubicBezTo>
                      <a:pt x="649" y="1007"/>
                      <a:pt x="680" y="903"/>
                      <a:pt x="703" y="806"/>
                    </a:cubicBezTo>
                    <a:cubicBezTo>
                      <a:pt x="713" y="769"/>
                      <a:pt x="720" y="736"/>
                      <a:pt x="730" y="699"/>
                    </a:cubicBezTo>
                    <a:cubicBezTo>
                      <a:pt x="747" y="625"/>
                      <a:pt x="767" y="552"/>
                      <a:pt x="787" y="482"/>
                    </a:cubicBezTo>
                    <a:cubicBezTo>
                      <a:pt x="800" y="435"/>
                      <a:pt x="813" y="388"/>
                      <a:pt x="827" y="344"/>
                    </a:cubicBezTo>
                    <a:lnTo>
                      <a:pt x="830" y="341"/>
                    </a:lnTo>
                    <a:cubicBezTo>
                      <a:pt x="847" y="295"/>
                      <a:pt x="861" y="244"/>
                      <a:pt x="873" y="198"/>
                    </a:cubicBezTo>
                    <a:cubicBezTo>
                      <a:pt x="894" y="134"/>
                      <a:pt x="907" y="67"/>
                      <a:pt x="924"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39"/>
              <p:cNvSpPr/>
              <p:nvPr/>
            </p:nvSpPr>
            <p:spPr>
              <a:xfrm>
                <a:off x="5603800" y="3951800"/>
                <a:ext cx="53775" cy="159450"/>
              </a:xfrm>
              <a:custGeom>
                <a:rect b="b" l="l" r="r" t="t"/>
                <a:pathLst>
                  <a:path extrusionOk="0" h="6378" w="2151">
                    <a:moveTo>
                      <a:pt x="2051" y="0"/>
                    </a:moveTo>
                    <a:cubicBezTo>
                      <a:pt x="2034" y="0"/>
                      <a:pt x="2017" y="6"/>
                      <a:pt x="2000" y="13"/>
                    </a:cubicBezTo>
                    <a:cubicBezTo>
                      <a:pt x="1980" y="26"/>
                      <a:pt x="1967" y="46"/>
                      <a:pt x="1960" y="70"/>
                    </a:cubicBezTo>
                    <a:lnTo>
                      <a:pt x="1957" y="83"/>
                    </a:lnTo>
                    <a:cubicBezTo>
                      <a:pt x="1943" y="143"/>
                      <a:pt x="1927" y="204"/>
                      <a:pt x="1910" y="267"/>
                    </a:cubicBezTo>
                    <a:cubicBezTo>
                      <a:pt x="1893" y="321"/>
                      <a:pt x="1873" y="374"/>
                      <a:pt x="1856" y="424"/>
                    </a:cubicBezTo>
                    <a:lnTo>
                      <a:pt x="1853" y="428"/>
                    </a:lnTo>
                    <a:lnTo>
                      <a:pt x="1853" y="431"/>
                    </a:lnTo>
                    <a:cubicBezTo>
                      <a:pt x="1813" y="534"/>
                      <a:pt x="1769" y="648"/>
                      <a:pt x="1733" y="765"/>
                    </a:cubicBezTo>
                    <a:cubicBezTo>
                      <a:pt x="1696" y="883"/>
                      <a:pt x="1662" y="1000"/>
                      <a:pt x="1635" y="1096"/>
                    </a:cubicBezTo>
                    <a:lnTo>
                      <a:pt x="1629" y="1123"/>
                    </a:lnTo>
                    <a:cubicBezTo>
                      <a:pt x="1615" y="1170"/>
                      <a:pt x="1606" y="1217"/>
                      <a:pt x="1592" y="1261"/>
                    </a:cubicBezTo>
                    <a:cubicBezTo>
                      <a:pt x="1578" y="1301"/>
                      <a:pt x="1566" y="1341"/>
                      <a:pt x="1555" y="1374"/>
                    </a:cubicBezTo>
                    <a:lnTo>
                      <a:pt x="1555" y="1377"/>
                    </a:lnTo>
                    <a:lnTo>
                      <a:pt x="1555" y="1381"/>
                    </a:lnTo>
                    <a:lnTo>
                      <a:pt x="1549" y="1404"/>
                    </a:lnTo>
                    <a:lnTo>
                      <a:pt x="1538" y="1424"/>
                    </a:lnTo>
                    <a:cubicBezTo>
                      <a:pt x="1532" y="1448"/>
                      <a:pt x="1525" y="1468"/>
                      <a:pt x="1518" y="1491"/>
                    </a:cubicBezTo>
                    <a:lnTo>
                      <a:pt x="1518" y="1497"/>
                    </a:lnTo>
                    <a:lnTo>
                      <a:pt x="1515" y="1508"/>
                    </a:lnTo>
                    <a:cubicBezTo>
                      <a:pt x="1505" y="1534"/>
                      <a:pt x="1498" y="1562"/>
                      <a:pt x="1489" y="1591"/>
                    </a:cubicBezTo>
                    <a:lnTo>
                      <a:pt x="1475" y="1635"/>
                    </a:lnTo>
                    <a:lnTo>
                      <a:pt x="1469" y="1655"/>
                    </a:lnTo>
                    <a:cubicBezTo>
                      <a:pt x="1455" y="1689"/>
                      <a:pt x="1445" y="1722"/>
                      <a:pt x="1435" y="1755"/>
                    </a:cubicBezTo>
                    <a:cubicBezTo>
                      <a:pt x="1391" y="1886"/>
                      <a:pt x="1358" y="1999"/>
                      <a:pt x="1331" y="2099"/>
                    </a:cubicBezTo>
                    <a:lnTo>
                      <a:pt x="1321" y="2136"/>
                    </a:lnTo>
                    <a:lnTo>
                      <a:pt x="1318" y="2140"/>
                    </a:lnTo>
                    <a:cubicBezTo>
                      <a:pt x="1298" y="2224"/>
                      <a:pt x="1268" y="2327"/>
                      <a:pt x="1234" y="2431"/>
                    </a:cubicBezTo>
                    <a:cubicBezTo>
                      <a:pt x="1200" y="2538"/>
                      <a:pt x="1164" y="2652"/>
                      <a:pt x="1127" y="2766"/>
                    </a:cubicBezTo>
                    <a:cubicBezTo>
                      <a:pt x="1104" y="2839"/>
                      <a:pt x="1080" y="2913"/>
                      <a:pt x="1060" y="2982"/>
                    </a:cubicBezTo>
                    <a:cubicBezTo>
                      <a:pt x="1047" y="3023"/>
                      <a:pt x="1033" y="3063"/>
                      <a:pt x="1020" y="3103"/>
                    </a:cubicBezTo>
                    <a:cubicBezTo>
                      <a:pt x="1010" y="3140"/>
                      <a:pt x="997" y="3177"/>
                      <a:pt x="987" y="3217"/>
                    </a:cubicBezTo>
                    <a:lnTo>
                      <a:pt x="984" y="3227"/>
                    </a:lnTo>
                    <a:lnTo>
                      <a:pt x="980" y="3237"/>
                    </a:lnTo>
                    <a:lnTo>
                      <a:pt x="976" y="3247"/>
                    </a:lnTo>
                    <a:cubicBezTo>
                      <a:pt x="956" y="3311"/>
                      <a:pt x="936" y="3377"/>
                      <a:pt x="913" y="3441"/>
                    </a:cubicBezTo>
                    <a:cubicBezTo>
                      <a:pt x="899" y="3488"/>
                      <a:pt x="879" y="3538"/>
                      <a:pt x="867" y="3584"/>
                    </a:cubicBezTo>
                    <a:lnTo>
                      <a:pt x="863" y="3592"/>
                    </a:lnTo>
                    <a:lnTo>
                      <a:pt x="859" y="3598"/>
                    </a:lnTo>
                    <a:lnTo>
                      <a:pt x="856" y="3612"/>
                    </a:lnTo>
                    <a:lnTo>
                      <a:pt x="853" y="3615"/>
                    </a:lnTo>
                    <a:cubicBezTo>
                      <a:pt x="836" y="3661"/>
                      <a:pt x="819" y="3712"/>
                      <a:pt x="799" y="3765"/>
                    </a:cubicBezTo>
                    <a:cubicBezTo>
                      <a:pt x="759" y="3889"/>
                      <a:pt x="719" y="4013"/>
                      <a:pt x="689" y="4110"/>
                    </a:cubicBezTo>
                    <a:cubicBezTo>
                      <a:pt x="672" y="4163"/>
                      <a:pt x="655" y="4220"/>
                      <a:pt x="639" y="4277"/>
                    </a:cubicBezTo>
                    <a:cubicBezTo>
                      <a:pt x="632" y="4297"/>
                      <a:pt x="626" y="4317"/>
                      <a:pt x="618" y="4341"/>
                    </a:cubicBezTo>
                    <a:lnTo>
                      <a:pt x="615" y="4351"/>
                    </a:lnTo>
                    <a:cubicBezTo>
                      <a:pt x="609" y="4384"/>
                      <a:pt x="598" y="4414"/>
                      <a:pt x="589" y="4447"/>
                    </a:cubicBezTo>
                    <a:cubicBezTo>
                      <a:pt x="529" y="4648"/>
                      <a:pt x="458" y="4859"/>
                      <a:pt x="378" y="5073"/>
                    </a:cubicBezTo>
                    <a:cubicBezTo>
                      <a:pt x="345" y="5166"/>
                      <a:pt x="314" y="5260"/>
                      <a:pt x="285" y="5347"/>
                    </a:cubicBezTo>
                    <a:lnTo>
                      <a:pt x="281" y="5361"/>
                    </a:lnTo>
                    <a:lnTo>
                      <a:pt x="277" y="5367"/>
                    </a:lnTo>
                    <a:lnTo>
                      <a:pt x="274" y="5370"/>
                    </a:lnTo>
                    <a:lnTo>
                      <a:pt x="274" y="5374"/>
                    </a:lnTo>
                    <a:cubicBezTo>
                      <a:pt x="244" y="5461"/>
                      <a:pt x="204" y="5581"/>
                      <a:pt x="161" y="5695"/>
                    </a:cubicBezTo>
                    <a:cubicBezTo>
                      <a:pt x="151" y="5722"/>
                      <a:pt x="141" y="5748"/>
                      <a:pt x="130" y="5776"/>
                    </a:cubicBezTo>
                    <a:lnTo>
                      <a:pt x="117" y="5812"/>
                    </a:lnTo>
                    <a:cubicBezTo>
                      <a:pt x="97" y="5866"/>
                      <a:pt x="73" y="5919"/>
                      <a:pt x="57" y="5972"/>
                    </a:cubicBezTo>
                    <a:cubicBezTo>
                      <a:pt x="53" y="5986"/>
                      <a:pt x="47" y="6000"/>
                      <a:pt x="44" y="6016"/>
                    </a:cubicBezTo>
                    <a:cubicBezTo>
                      <a:pt x="41" y="6029"/>
                      <a:pt x="37" y="6040"/>
                      <a:pt x="33" y="6053"/>
                    </a:cubicBezTo>
                    <a:lnTo>
                      <a:pt x="30" y="6063"/>
                    </a:lnTo>
                    <a:lnTo>
                      <a:pt x="27" y="6069"/>
                    </a:lnTo>
                    <a:lnTo>
                      <a:pt x="24" y="6080"/>
                    </a:lnTo>
                    <a:lnTo>
                      <a:pt x="20" y="6083"/>
                    </a:lnTo>
                    <a:lnTo>
                      <a:pt x="16" y="6097"/>
                    </a:lnTo>
                    <a:cubicBezTo>
                      <a:pt x="13" y="6103"/>
                      <a:pt x="13" y="6110"/>
                      <a:pt x="10" y="6117"/>
                    </a:cubicBezTo>
                    <a:lnTo>
                      <a:pt x="7" y="6126"/>
                    </a:lnTo>
                    <a:cubicBezTo>
                      <a:pt x="4" y="6140"/>
                      <a:pt x="4" y="6153"/>
                      <a:pt x="4" y="6167"/>
                    </a:cubicBezTo>
                    <a:cubicBezTo>
                      <a:pt x="4" y="6173"/>
                      <a:pt x="4" y="6180"/>
                      <a:pt x="0" y="6187"/>
                    </a:cubicBezTo>
                    <a:cubicBezTo>
                      <a:pt x="4" y="6224"/>
                      <a:pt x="13" y="6253"/>
                      <a:pt x="30" y="6284"/>
                    </a:cubicBezTo>
                    <a:cubicBezTo>
                      <a:pt x="50" y="6313"/>
                      <a:pt x="73" y="6338"/>
                      <a:pt x="104" y="6350"/>
                    </a:cubicBezTo>
                    <a:cubicBezTo>
                      <a:pt x="121" y="6361"/>
                      <a:pt x="137" y="6367"/>
                      <a:pt x="154" y="6370"/>
                    </a:cubicBezTo>
                    <a:cubicBezTo>
                      <a:pt x="171" y="6374"/>
                      <a:pt x="187" y="6378"/>
                      <a:pt x="204" y="6378"/>
                    </a:cubicBezTo>
                    <a:cubicBezTo>
                      <a:pt x="251" y="6374"/>
                      <a:pt x="308" y="6354"/>
                      <a:pt x="342" y="6313"/>
                    </a:cubicBezTo>
                    <a:cubicBezTo>
                      <a:pt x="354" y="6293"/>
                      <a:pt x="374" y="6270"/>
                      <a:pt x="388" y="6244"/>
                    </a:cubicBezTo>
                    <a:cubicBezTo>
                      <a:pt x="395" y="6230"/>
                      <a:pt x="402" y="6213"/>
                      <a:pt x="408" y="6200"/>
                    </a:cubicBezTo>
                    <a:cubicBezTo>
                      <a:pt x="415" y="6187"/>
                      <a:pt x="422" y="6170"/>
                      <a:pt x="428" y="6150"/>
                    </a:cubicBezTo>
                    <a:cubicBezTo>
                      <a:pt x="431" y="6140"/>
                      <a:pt x="435" y="6130"/>
                      <a:pt x="442" y="6117"/>
                    </a:cubicBezTo>
                    <a:lnTo>
                      <a:pt x="445" y="6100"/>
                    </a:lnTo>
                    <a:cubicBezTo>
                      <a:pt x="455" y="6077"/>
                      <a:pt x="465" y="6057"/>
                      <a:pt x="472" y="6033"/>
                    </a:cubicBezTo>
                    <a:lnTo>
                      <a:pt x="478" y="6016"/>
                    </a:lnTo>
                    <a:lnTo>
                      <a:pt x="495" y="5980"/>
                    </a:lnTo>
                    <a:cubicBezTo>
                      <a:pt x="522" y="5912"/>
                      <a:pt x="549" y="5842"/>
                      <a:pt x="566" y="5789"/>
                    </a:cubicBezTo>
                    <a:lnTo>
                      <a:pt x="569" y="5782"/>
                    </a:lnTo>
                    <a:cubicBezTo>
                      <a:pt x="609" y="5668"/>
                      <a:pt x="646" y="5551"/>
                      <a:pt x="675" y="5467"/>
                    </a:cubicBezTo>
                    <a:cubicBezTo>
                      <a:pt x="709" y="5367"/>
                      <a:pt x="746" y="5264"/>
                      <a:pt x="776" y="5183"/>
                    </a:cubicBezTo>
                    <a:lnTo>
                      <a:pt x="776" y="5177"/>
                    </a:lnTo>
                    <a:lnTo>
                      <a:pt x="779" y="5170"/>
                    </a:lnTo>
                    <a:lnTo>
                      <a:pt x="783" y="5163"/>
                    </a:lnTo>
                    <a:lnTo>
                      <a:pt x="783" y="5160"/>
                    </a:lnTo>
                    <a:cubicBezTo>
                      <a:pt x="819" y="5056"/>
                      <a:pt x="867" y="4929"/>
                      <a:pt x="903" y="4808"/>
                    </a:cubicBezTo>
                    <a:lnTo>
                      <a:pt x="916" y="4768"/>
                    </a:lnTo>
                    <a:lnTo>
                      <a:pt x="930" y="4728"/>
                    </a:lnTo>
                    <a:cubicBezTo>
                      <a:pt x="953" y="4655"/>
                      <a:pt x="980" y="4568"/>
                      <a:pt x="1004" y="4484"/>
                    </a:cubicBezTo>
                    <a:cubicBezTo>
                      <a:pt x="1020" y="4418"/>
                      <a:pt x="1037" y="4357"/>
                      <a:pt x="1054" y="4304"/>
                    </a:cubicBezTo>
                    <a:cubicBezTo>
                      <a:pt x="1060" y="4277"/>
                      <a:pt x="1070" y="4247"/>
                      <a:pt x="1080" y="4220"/>
                    </a:cubicBezTo>
                    <a:lnTo>
                      <a:pt x="1084" y="4214"/>
                    </a:lnTo>
                    <a:cubicBezTo>
                      <a:pt x="1090" y="4186"/>
                      <a:pt x="1100" y="4160"/>
                      <a:pt x="1107" y="4137"/>
                    </a:cubicBezTo>
                    <a:cubicBezTo>
                      <a:pt x="1137" y="4040"/>
                      <a:pt x="1171" y="3939"/>
                      <a:pt x="1200" y="3852"/>
                    </a:cubicBezTo>
                    <a:lnTo>
                      <a:pt x="1200" y="3845"/>
                    </a:lnTo>
                    <a:lnTo>
                      <a:pt x="1204" y="3839"/>
                    </a:lnTo>
                    <a:lnTo>
                      <a:pt x="1214" y="3809"/>
                    </a:lnTo>
                    <a:cubicBezTo>
                      <a:pt x="1224" y="3775"/>
                      <a:pt x="1237" y="3745"/>
                      <a:pt x="1248" y="3712"/>
                    </a:cubicBezTo>
                    <a:lnTo>
                      <a:pt x="1248" y="3709"/>
                    </a:lnTo>
                    <a:cubicBezTo>
                      <a:pt x="1274" y="3635"/>
                      <a:pt x="1301" y="3555"/>
                      <a:pt x="1325" y="3474"/>
                    </a:cubicBezTo>
                    <a:cubicBezTo>
                      <a:pt x="1365" y="3344"/>
                      <a:pt x="1395" y="3234"/>
                      <a:pt x="1421" y="3133"/>
                    </a:cubicBezTo>
                    <a:cubicBezTo>
                      <a:pt x="1438" y="3073"/>
                      <a:pt x="1455" y="3013"/>
                      <a:pt x="1469" y="2956"/>
                    </a:cubicBezTo>
                    <a:lnTo>
                      <a:pt x="1475" y="2939"/>
                    </a:lnTo>
                    <a:cubicBezTo>
                      <a:pt x="1489" y="2893"/>
                      <a:pt x="1501" y="2846"/>
                      <a:pt x="1515" y="2799"/>
                    </a:cubicBezTo>
                    <a:cubicBezTo>
                      <a:pt x="1525" y="2758"/>
                      <a:pt x="1535" y="2722"/>
                      <a:pt x="1549" y="2681"/>
                    </a:cubicBezTo>
                    <a:lnTo>
                      <a:pt x="1552" y="2669"/>
                    </a:lnTo>
                    <a:lnTo>
                      <a:pt x="1552" y="2665"/>
                    </a:lnTo>
                    <a:cubicBezTo>
                      <a:pt x="1569" y="2608"/>
                      <a:pt x="1592" y="2528"/>
                      <a:pt x="1612" y="2454"/>
                    </a:cubicBezTo>
                    <a:cubicBezTo>
                      <a:pt x="1615" y="2431"/>
                      <a:pt x="1622" y="2408"/>
                      <a:pt x="1629" y="2384"/>
                    </a:cubicBezTo>
                    <a:cubicBezTo>
                      <a:pt x="1646" y="2314"/>
                      <a:pt x="1659" y="2240"/>
                      <a:pt x="1669" y="2187"/>
                    </a:cubicBezTo>
                    <a:lnTo>
                      <a:pt x="1686" y="2116"/>
                    </a:lnTo>
                    <a:cubicBezTo>
                      <a:pt x="1696" y="2073"/>
                      <a:pt x="1702" y="2030"/>
                      <a:pt x="1713" y="1986"/>
                    </a:cubicBezTo>
                    <a:cubicBezTo>
                      <a:pt x="1739" y="1879"/>
                      <a:pt x="1766" y="1772"/>
                      <a:pt x="1793" y="1665"/>
                    </a:cubicBezTo>
                    <a:lnTo>
                      <a:pt x="1796" y="1662"/>
                    </a:lnTo>
                    <a:lnTo>
                      <a:pt x="1796" y="1652"/>
                    </a:lnTo>
                    <a:lnTo>
                      <a:pt x="1796" y="1648"/>
                    </a:lnTo>
                    <a:cubicBezTo>
                      <a:pt x="1816" y="1578"/>
                      <a:pt x="1836" y="1505"/>
                      <a:pt x="1853" y="1434"/>
                    </a:cubicBezTo>
                    <a:cubicBezTo>
                      <a:pt x="1856" y="1421"/>
                      <a:pt x="1856" y="1411"/>
                      <a:pt x="1859" y="1401"/>
                    </a:cubicBezTo>
                    <a:cubicBezTo>
                      <a:pt x="1879" y="1321"/>
                      <a:pt x="1893" y="1241"/>
                      <a:pt x="1910" y="1164"/>
                    </a:cubicBezTo>
                    <a:lnTo>
                      <a:pt x="1910" y="1160"/>
                    </a:lnTo>
                    <a:cubicBezTo>
                      <a:pt x="1913" y="1136"/>
                      <a:pt x="1916" y="1116"/>
                      <a:pt x="1920" y="1093"/>
                    </a:cubicBezTo>
                    <a:cubicBezTo>
                      <a:pt x="1943" y="980"/>
                      <a:pt x="1967" y="869"/>
                      <a:pt x="1990" y="759"/>
                    </a:cubicBezTo>
                    <a:lnTo>
                      <a:pt x="1990" y="755"/>
                    </a:lnTo>
                    <a:cubicBezTo>
                      <a:pt x="2003" y="702"/>
                      <a:pt x="2017" y="648"/>
                      <a:pt x="2030" y="602"/>
                    </a:cubicBezTo>
                    <a:lnTo>
                      <a:pt x="2034" y="594"/>
                    </a:lnTo>
                    <a:cubicBezTo>
                      <a:pt x="2043" y="548"/>
                      <a:pt x="2060" y="498"/>
                      <a:pt x="2070" y="448"/>
                    </a:cubicBezTo>
                    <a:lnTo>
                      <a:pt x="2074" y="438"/>
                    </a:lnTo>
                    <a:cubicBezTo>
                      <a:pt x="2083" y="391"/>
                      <a:pt x="2094" y="341"/>
                      <a:pt x="2103" y="284"/>
                    </a:cubicBezTo>
                    <a:cubicBezTo>
                      <a:pt x="2114" y="220"/>
                      <a:pt x="2127" y="163"/>
                      <a:pt x="2137" y="113"/>
                    </a:cubicBezTo>
                    <a:cubicBezTo>
                      <a:pt x="2151" y="63"/>
                      <a:pt x="2120" y="13"/>
                      <a:pt x="2070" y="3"/>
                    </a:cubicBezTo>
                    <a:cubicBezTo>
                      <a:pt x="2064" y="1"/>
                      <a:pt x="2057" y="0"/>
                      <a:pt x="2051" y="0"/>
                    </a:cubicBezTo>
                    <a:close/>
                  </a:path>
                </a:pathLst>
              </a:cu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39"/>
              <p:cNvSpPr/>
              <p:nvPr/>
            </p:nvSpPr>
            <p:spPr>
              <a:xfrm>
                <a:off x="5438075" y="3903775"/>
                <a:ext cx="84725" cy="219925"/>
              </a:xfrm>
              <a:custGeom>
                <a:rect b="b" l="l" r="r" t="t"/>
                <a:pathLst>
                  <a:path extrusionOk="0" h="8797" w="3389">
                    <a:moveTo>
                      <a:pt x="2131" y="609"/>
                    </a:moveTo>
                    <a:lnTo>
                      <a:pt x="2127" y="620"/>
                    </a:lnTo>
                    <a:lnTo>
                      <a:pt x="2127" y="616"/>
                    </a:lnTo>
                    <a:lnTo>
                      <a:pt x="2131" y="609"/>
                    </a:lnTo>
                    <a:close/>
                    <a:moveTo>
                      <a:pt x="1936" y="0"/>
                    </a:moveTo>
                    <a:cubicBezTo>
                      <a:pt x="1891" y="0"/>
                      <a:pt x="1846" y="14"/>
                      <a:pt x="1813" y="41"/>
                    </a:cubicBezTo>
                    <a:cubicBezTo>
                      <a:pt x="1777" y="75"/>
                      <a:pt x="1753" y="128"/>
                      <a:pt x="1753" y="181"/>
                    </a:cubicBezTo>
                    <a:cubicBezTo>
                      <a:pt x="1753" y="195"/>
                      <a:pt x="1753" y="205"/>
                      <a:pt x="1749" y="218"/>
                    </a:cubicBezTo>
                    <a:lnTo>
                      <a:pt x="1746" y="235"/>
                    </a:lnTo>
                    <a:cubicBezTo>
                      <a:pt x="1743" y="245"/>
                      <a:pt x="1736" y="258"/>
                      <a:pt x="1733" y="272"/>
                    </a:cubicBezTo>
                    <a:cubicBezTo>
                      <a:pt x="1726" y="302"/>
                      <a:pt x="1720" y="332"/>
                      <a:pt x="1713" y="365"/>
                    </a:cubicBezTo>
                    <a:cubicBezTo>
                      <a:pt x="1706" y="388"/>
                      <a:pt x="1699" y="413"/>
                      <a:pt x="1696" y="436"/>
                    </a:cubicBezTo>
                    <a:cubicBezTo>
                      <a:pt x="1693" y="445"/>
                      <a:pt x="1689" y="456"/>
                      <a:pt x="1686" y="469"/>
                    </a:cubicBezTo>
                    <a:cubicBezTo>
                      <a:pt x="1676" y="513"/>
                      <a:pt x="1666" y="553"/>
                      <a:pt x="1656" y="600"/>
                    </a:cubicBezTo>
                    <a:cubicBezTo>
                      <a:pt x="1653" y="606"/>
                      <a:pt x="1653" y="616"/>
                      <a:pt x="1649" y="623"/>
                    </a:cubicBezTo>
                    <a:lnTo>
                      <a:pt x="1646" y="643"/>
                    </a:lnTo>
                    <a:lnTo>
                      <a:pt x="1646" y="640"/>
                    </a:lnTo>
                    <a:cubicBezTo>
                      <a:pt x="1636" y="686"/>
                      <a:pt x="1629" y="734"/>
                      <a:pt x="1619" y="780"/>
                    </a:cubicBezTo>
                    <a:cubicBezTo>
                      <a:pt x="1613" y="823"/>
                      <a:pt x="1606" y="867"/>
                      <a:pt x="1596" y="910"/>
                    </a:cubicBezTo>
                    <a:cubicBezTo>
                      <a:pt x="1579" y="994"/>
                      <a:pt x="1569" y="1055"/>
                      <a:pt x="1559" y="1115"/>
                    </a:cubicBezTo>
                    <a:cubicBezTo>
                      <a:pt x="1549" y="1181"/>
                      <a:pt x="1539" y="1248"/>
                      <a:pt x="1533" y="1322"/>
                    </a:cubicBezTo>
                    <a:lnTo>
                      <a:pt x="1525" y="1362"/>
                    </a:lnTo>
                    <a:cubicBezTo>
                      <a:pt x="1512" y="1472"/>
                      <a:pt x="1499" y="1586"/>
                      <a:pt x="1479" y="1700"/>
                    </a:cubicBezTo>
                    <a:cubicBezTo>
                      <a:pt x="1459" y="1780"/>
                      <a:pt x="1439" y="1867"/>
                      <a:pt x="1422" y="1954"/>
                    </a:cubicBezTo>
                    <a:cubicBezTo>
                      <a:pt x="1415" y="1987"/>
                      <a:pt x="1412" y="2021"/>
                      <a:pt x="1405" y="2058"/>
                    </a:cubicBezTo>
                    <a:cubicBezTo>
                      <a:pt x="1398" y="2094"/>
                      <a:pt x="1392" y="2131"/>
                      <a:pt x="1382" y="2171"/>
                    </a:cubicBezTo>
                    <a:cubicBezTo>
                      <a:pt x="1338" y="2379"/>
                      <a:pt x="1272" y="2583"/>
                      <a:pt x="1207" y="2770"/>
                    </a:cubicBezTo>
                    <a:cubicBezTo>
                      <a:pt x="1175" y="2873"/>
                      <a:pt x="1144" y="2974"/>
                      <a:pt x="1118" y="3071"/>
                    </a:cubicBezTo>
                    <a:cubicBezTo>
                      <a:pt x="1094" y="3162"/>
                      <a:pt x="1074" y="3252"/>
                      <a:pt x="1054" y="3342"/>
                    </a:cubicBezTo>
                    <a:lnTo>
                      <a:pt x="1040" y="3402"/>
                    </a:lnTo>
                    <a:cubicBezTo>
                      <a:pt x="1014" y="3532"/>
                      <a:pt x="984" y="3670"/>
                      <a:pt x="957" y="3810"/>
                    </a:cubicBezTo>
                    <a:cubicBezTo>
                      <a:pt x="937" y="3920"/>
                      <a:pt x="920" y="4031"/>
                      <a:pt x="900" y="4145"/>
                    </a:cubicBezTo>
                    <a:cubicBezTo>
                      <a:pt x="866" y="4325"/>
                      <a:pt x="830" y="4506"/>
                      <a:pt x="796" y="4679"/>
                    </a:cubicBezTo>
                    <a:lnTo>
                      <a:pt x="773" y="4797"/>
                    </a:lnTo>
                    <a:cubicBezTo>
                      <a:pt x="756" y="4880"/>
                      <a:pt x="733" y="4991"/>
                      <a:pt x="706" y="5104"/>
                    </a:cubicBezTo>
                    <a:cubicBezTo>
                      <a:pt x="690" y="5184"/>
                      <a:pt x="670" y="5265"/>
                      <a:pt x="650" y="5342"/>
                    </a:cubicBezTo>
                    <a:cubicBezTo>
                      <a:pt x="639" y="5385"/>
                      <a:pt x="626" y="5429"/>
                      <a:pt x="616" y="5472"/>
                    </a:cubicBezTo>
                    <a:lnTo>
                      <a:pt x="605" y="5516"/>
                    </a:lnTo>
                    <a:cubicBezTo>
                      <a:pt x="556" y="5723"/>
                      <a:pt x="505" y="5937"/>
                      <a:pt x="445" y="6148"/>
                    </a:cubicBezTo>
                    <a:cubicBezTo>
                      <a:pt x="385" y="6359"/>
                      <a:pt x="318" y="6603"/>
                      <a:pt x="251" y="6847"/>
                    </a:cubicBezTo>
                    <a:cubicBezTo>
                      <a:pt x="215" y="6981"/>
                      <a:pt x="184" y="7101"/>
                      <a:pt x="158" y="7208"/>
                    </a:cubicBezTo>
                    <a:cubicBezTo>
                      <a:pt x="131" y="7305"/>
                      <a:pt x="111" y="7405"/>
                      <a:pt x="91" y="7506"/>
                    </a:cubicBezTo>
                    <a:cubicBezTo>
                      <a:pt x="88" y="7532"/>
                      <a:pt x="81" y="7563"/>
                      <a:pt x="74" y="7589"/>
                    </a:cubicBezTo>
                    <a:cubicBezTo>
                      <a:pt x="71" y="7609"/>
                      <a:pt x="68" y="7626"/>
                      <a:pt x="64" y="7643"/>
                    </a:cubicBezTo>
                    <a:lnTo>
                      <a:pt x="60" y="7663"/>
                    </a:lnTo>
                    <a:cubicBezTo>
                      <a:pt x="57" y="7677"/>
                      <a:pt x="54" y="7686"/>
                      <a:pt x="51" y="7700"/>
                    </a:cubicBezTo>
                    <a:cubicBezTo>
                      <a:pt x="44" y="7730"/>
                      <a:pt x="34" y="7763"/>
                      <a:pt x="28" y="7797"/>
                    </a:cubicBezTo>
                    <a:lnTo>
                      <a:pt x="28" y="7800"/>
                    </a:lnTo>
                    <a:cubicBezTo>
                      <a:pt x="20" y="7837"/>
                      <a:pt x="11" y="7870"/>
                      <a:pt x="7" y="7907"/>
                    </a:cubicBezTo>
                    <a:cubicBezTo>
                      <a:pt x="0" y="7950"/>
                      <a:pt x="3" y="7990"/>
                      <a:pt x="7" y="8027"/>
                    </a:cubicBezTo>
                    <a:cubicBezTo>
                      <a:pt x="7" y="8044"/>
                      <a:pt x="11" y="8061"/>
                      <a:pt x="14" y="8078"/>
                    </a:cubicBezTo>
                    <a:lnTo>
                      <a:pt x="20" y="8098"/>
                    </a:lnTo>
                    <a:cubicBezTo>
                      <a:pt x="24" y="8121"/>
                      <a:pt x="28" y="8141"/>
                      <a:pt x="34" y="8161"/>
                    </a:cubicBezTo>
                    <a:cubicBezTo>
                      <a:pt x="44" y="8194"/>
                      <a:pt x="54" y="8231"/>
                      <a:pt x="71" y="8265"/>
                    </a:cubicBezTo>
                    <a:cubicBezTo>
                      <a:pt x="84" y="8288"/>
                      <a:pt x="101" y="8312"/>
                      <a:pt x="117" y="8335"/>
                    </a:cubicBezTo>
                    <a:cubicBezTo>
                      <a:pt x="131" y="8352"/>
                      <a:pt x="151" y="8365"/>
                      <a:pt x="168" y="8382"/>
                    </a:cubicBezTo>
                    <a:lnTo>
                      <a:pt x="181" y="8392"/>
                    </a:lnTo>
                    <a:cubicBezTo>
                      <a:pt x="191" y="8402"/>
                      <a:pt x="204" y="8409"/>
                      <a:pt x="215" y="8415"/>
                    </a:cubicBezTo>
                    <a:lnTo>
                      <a:pt x="224" y="8422"/>
                    </a:lnTo>
                    <a:cubicBezTo>
                      <a:pt x="251" y="8439"/>
                      <a:pt x="278" y="8455"/>
                      <a:pt x="298" y="8466"/>
                    </a:cubicBezTo>
                    <a:cubicBezTo>
                      <a:pt x="335" y="8486"/>
                      <a:pt x="375" y="8506"/>
                      <a:pt x="415" y="8523"/>
                    </a:cubicBezTo>
                    <a:cubicBezTo>
                      <a:pt x="425" y="8526"/>
                      <a:pt x="438" y="8529"/>
                      <a:pt x="452" y="8535"/>
                    </a:cubicBezTo>
                    <a:cubicBezTo>
                      <a:pt x="462" y="8539"/>
                      <a:pt x="475" y="8543"/>
                      <a:pt x="485" y="8549"/>
                    </a:cubicBezTo>
                    <a:cubicBezTo>
                      <a:pt x="522" y="8563"/>
                      <a:pt x="559" y="8580"/>
                      <a:pt x="596" y="8596"/>
                    </a:cubicBezTo>
                    <a:lnTo>
                      <a:pt x="619" y="8606"/>
                    </a:lnTo>
                    <a:cubicBezTo>
                      <a:pt x="650" y="8620"/>
                      <a:pt x="679" y="8629"/>
                      <a:pt x="716" y="8636"/>
                    </a:cubicBezTo>
                    <a:cubicBezTo>
                      <a:pt x="746" y="8643"/>
                      <a:pt x="773" y="8649"/>
                      <a:pt x="803" y="8653"/>
                    </a:cubicBezTo>
                    <a:lnTo>
                      <a:pt x="810" y="8656"/>
                    </a:lnTo>
                    <a:cubicBezTo>
                      <a:pt x="846" y="8663"/>
                      <a:pt x="880" y="8676"/>
                      <a:pt x="917" y="8686"/>
                    </a:cubicBezTo>
                    <a:lnTo>
                      <a:pt x="937" y="8696"/>
                    </a:lnTo>
                    <a:cubicBezTo>
                      <a:pt x="987" y="8710"/>
                      <a:pt x="1027" y="8726"/>
                      <a:pt x="1067" y="8743"/>
                    </a:cubicBezTo>
                    <a:cubicBezTo>
                      <a:pt x="1087" y="8750"/>
                      <a:pt x="1104" y="8760"/>
                      <a:pt x="1124" y="8770"/>
                    </a:cubicBezTo>
                    <a:lnTo>
                      <a:pt x="1127" y="8773"/>
                    </a:lnTo>
                    <a:cubicBezTo>
                      <a:pt x="1144" y="8780"/>
                      <a:pt x="1161" y="8787"/>
                      <a:pt x="1181" y="8790"/>
                    </a:cubicBezTo>
                    <a:cubicBezTo>
                      <a:pt x="1199" y="8794"/>
                      <a:pt x="1217" y="8796"/>
                      <a:pt x="1234" y="8796"/>
                    </a:cubicBezTo>
                    <a:cubicBezTo>
                      <a:pt x="1285" y="8796"/>
                      <a:pt x="1330" y="8779"/>
                      <a:pt x="1365" y="8747"/>
                    </a:cubicBezTo>
                    <a:cubicBezTo>
                      <a:pt x="1428" y="8690"/>
                      <a:pt x="1442" y="8616"/>
                      <a:pt x="1445" y="8556"/>
                    </a:cubicBezTo>
                    <a:cubicBezTo>
                      <a:pt x="1445" y="8543"/>
                      <a:pt x="1448" y="8526"/>
                      <a:pt x="1448" y="8509"/>
                    </a:cubicBezTo>
                    <a:cubicBezTo>
                      <a:pt x="1468" y="8419"/>
                      <a:pt x="1488" y="8339"/>
                      <a:pt x="1512" y="8268"/>
                    </a:cubicBezTo>
                    <a:cubicBezTo>
                      <a:pt x="1542" y="8154"/>
                      <a:pt x="1565" y="8041"/>
                      <a:pt x="1585" y="7944"/>
                    </a:cubicBezTo>
                    <a:lnTo>
                      <a:pt x="1589" y="7924"/>
                    </a:lnTo>
                    <a:cubicBezTo>
                      <a:pt x="1606" y="7837"/>
                      <a:pt x="1622" y="7743"/>
                      <a:pt x="1636" y="7653"/>
                    </a:cubicBezTo>
                    <a:cubicBezTo>
                      <a:pt x="1653" y="7556"/>
                      <a:pt x="1673" y="7445"/>
                      <a:pt x="1693" y="7339"/>
                    </a:cubicBezTo>
                    <a:cubicBezTo>
                      <a:pt x="1703" y="7302"/>
                      <a:pt x="1709" y="7262"/>
                      <a:pt x="1716" y="7225"/>
                    </a:cubicBezTo>
                    <a:lnTo>
                      <a:pt x="1726" y="7185"/>
                    </a:lnTo>
                    <a:cubicBezTo>
                      <a:pt x="1749" y="7081"/>
                      <a:pt x="1773" y="6977"/>
                      <a:pt x="1797" y="6874"/>
                    </a:cubicBezTo>
                    <a:cubicBezTo>
                      <a:pt x="1817" y="6794"/>
                      <a:pt x="1837" y="6713"/>
                      <a:pt x="1854" y="6633"/>
                    </a:cubicBezTo>
                    <a:lnTo>
                      <a:pt x="1874" y="6553"/>
                    </a:lnTo>
                    <a:cubicBezTo>
                      <a:pt x="1894" y="6465"/>
                      <a:pt x="1914" y="6382"/>
                      <a:pt x="1930" y="6295"/>
                    </a:cubicBezTo>
                    <a:cubicBezTo>
                      <a:pt x="1940" y="6241"/>
                      <a:pt x="1950" y="6192"/>
                      <a:pt x="1960" y="6138"/>
                    </a:cubicBezTo>
                    <a:cubicBezTo>
                      <a:pt x="1967" y="6101"/>
                      <a:pt x="1974" y="6067"/>
                      <a:pt x="1980" y="6031"/>
                    </a:cubicBezTo>
                    <a:cubicBezTo>
                      <a:pt x="2010" y="5894"/>
                      <a:pt x="2041" y="5757"/>
                      <a:pt x="2074" y="5626"/>
                    </a:cubicBezTo>
                    <a:cubicBezTo>
                      <a:pt x="2094" y="5533"/>
                      <a:pt x="2118" y="5439"/>
                      <a:pt x="2138" y="5345"/>
                    </a:cubicBezTo>
                    <a:lnTo>
                      <a:pt x="2151" y="5281"/>
                    </a:lnTo>
                    <a:cubicBezTo>
                      <a:pt x="2171" y="5188"/>
                      <a:pt x="2191" y="5094"/>
                      <a:pt x="2218" y="5001"/>
                    </a:cubicBezTo>
                    <a:cubicBezTo>
                      <a:pt x="2251" y="4867"/>
                      <a:pt x="2278" y="4767"/>
                      <a:pt x="2301" y="4667"/>
                    </a:cubicBezTo>
                    <a:cubicBezTo>
                      <a:pt x="2335" y="4526"/>
                      <a:pt x="2368" y="4382"/>
                      <a:pt x="2402" y="4245"/>
                    </a:cubicBezTo>
                    <a:cubicBezTo>
                      <a:pt x="2425" y="4138"/>
                      <a:pt x="2445" y="4031"/>
                      <a:pt x="2468" y="3924"/>
                    </a:cubicBezTo>
                    <a:cubicBezTo>
                      <a:pt x="2479" y="3877"/>
                      <a:pt x="2485" y="3827"/>
                      <a:pt x="2496" y="3776"/>
                    </a:cubicBezTo>
                    <a:lnTo>
                      <a:pt x="2496" y="3784"/>
                    </a:lnTo>
                    <a:cubicBezTo>
                      <a:pt x="2502" y="3747"/>
                      <a:pt x="2509" y="3710"/>
                      <a:pt x="2516" y="3673"/>
                    </a:cubicBezTo>
                    <a:cubicBezTo>
                      <a:pt x="2522" y="3639"/>
                      <a:pt x="2529" y="3603"/>
                      <a:pt x="2539" y="3566"/>
                    </a:cubicBezTo>
                    <a:cubicBezTo>
                      <a:pt x="2549" y="3506"/>
                      <a:pt x="2566" y="3446"/>
                      <a:pt x="2579" y="3389"/>
                    </a:cubicBezTo>
                    <a:cubicBezTo>
                      <a:pt x="2589" y="3338"/>
                      <a:pt x="2602" y="3292"/>
                      <a:pt x="2612" y="3242"/>
                    </a:cubicBezTo>
                    <a:cubicBezTo>
                      <a:pt x="2639" y="3121"/>
                      <a:pt x="2669" y="3004"/>
                      <a:pt x="2696" y="2890"/>
                    </a:cubicBezTo>
                    <a:cubicBezTo>
                      <a:pt x="2720" y="2787"/>
                      <a:pt x="2746" y="2676"/>
                      <a:pt x="2780" y="2556"/>
                    </a:cubicBezTo>
                    <a:lnTo>
                      <a:pt x="2797" y="2495"/>
                    </a:lnTo>
                    <a:cubicBezTo>
                      <a:pt x="2820" y="2402"/>
                      <a:pt x="2846" y="2305"/>
                      <a:pt x="2873" y="2211"/>
                    </a:cubicBezTo>
                    <a:cubicBezTo>
                      <a:pt x="2910" y="2091"/>
                      <a:pt x="2947" y="1974"/>
                      <a:pt x="2987" y="1857"/>
                    </a:cubicBezTo>
                    <a:cubicBezTo>
                      <a:pt x="2993" y="1830"/>
                      <a:pt x="3004" y="1807"/>
                      <a:pt x="3010" y="1783"/>
                    </a:cubicBezTo>
                    <a:cubicBezTo>
                      <a:pt x="3021" y="1753"/>
                      <a:pt x="3027" y="1726"/>
                      <a:pt x="3038" y="1700"/>
                    </a:cubicBezTo>
                    <a:cubicBezTo>
                      <a:pt x="3044" y="1680"/>
                      <a:pt x="3050" y="1660"/>
                      <a:pt x="3058" y="1640"/>
                    </a:cubicBezTo>
                    <a:cubicBezTo>
                      <a:pt x="3070" y="1603"/>
                      <a:pt x="3084" y="1566"/>
                      <a:pt x="3094" y="1529"/>
                    </a:cubicBezTo>
                    <a:cubicBezTo>
                      <a:pt x="3131" y="1419"/>
                      <a:pt x="3161" y="1305"/>
                      <a:pt x="3191" y="1178"/>
                    </a:cubicBezTo>
                    <a:cubicBezTo>
                      <a:pt x="3218" y="1075"/>
                      <a:pt x="3241" y="958"/>
                      <a:pt x="3261" y="810"/>
                    </a:cubicBezTo>
                    <a:cubicBezTo>
                      <a:pt x="3274" y="706"/>
                      <a:pt x="3282" y="603"/>
                      <a:pt x="3285" y="513"/>
                    </a:cubicBezTo>
                    <a:cubicBezTo>
                      <a:pt x="3298" y="502"/>
                      <a:pt x="3311" y="493"/>
                      <a:pt x="3322" y="479"/>
                    </a:cubicBezTo>
                    <a:cubicBezTo>
                      <a:pt x="3328" y="473"/>
                      <a:pt x="3335" y="462"/>
                      <a:pt x="3342" y="456"/>
                    </a:cubicBezTo>
                    <a:cubicBezTo>
                      <a:pt x="3368" y="416"/>
                      <a:pt x="3388" y="352"/>
                      <a:pt x="3375" y="302"/>
                    </a:cubicBezTo>
                    <a:cubicBezTo>
                      <a:pt x="3365" y="265"/>
                      <a:pt x="3351" y="232"/>
                      <a:pt x="3328" y="205"/>
                    </a:cubicBezTo>
                    <a:cubicBezTo>
                      <a:pt x="3298" y="172"/>
                      <a:pt x="3261" y="148"/>
                      <a:pt x="3211" y="138"/>
                    </a:cubicBezTo>
                    <a:cubicBezTo>
                      <a:pt x="3204" y="135"/>
                      <a:pt x="3194" y="135"/>
                      <a:pt x="3184" y="132"/>
                    </a:cubicBezTo>
                    <a:cubicBezTo>
                      <a:pt x="3176" y="130"/>
                      <a:pt x="3166" y="130"/>
                      <a:pt x="3155" y="130"/>
                    </a:cubicBezTo>
                    <a:cubicBezTo>
                      <a:pt x="3134" y="130"/>
                      <a:pt x="3111" y="132"/>
                      <a:pt x="3090" y="132"/>
                    </a:cubicBezTo>
                    <a:cubicBezTo>
                      <a:pt x="3084" y="135"/>
                      <a:pt x="3074" y="135"/>
                      <a:pt x="3064" y="135"/>
                    </a:cubicBezTo>
                    <a:cubicBezTo>
                      <a:pt x="3050" y="135"/>
                      <a:pt x="3038" y="141"/>
                      <a:pt x="3024" y="144"/>
                    </a:cubicBezTo>
                    <a:cubicBezTo>
                      <a:pt x="3004" y="152"/>
                      <a:pt x="2984" y="158"/>
                      <a:pt x="2964" y="161"/>
                    </a:cubicBezTo>
                    <a:lnTo>
                      <a:pt x="2957" y="164"/>
                    </a:lnTo>
                    <a:lnTo>
                      <a:pt x="2953" y="164"/>
                    </a:lnTo>
                    <a:cubicBezTo>
                      <a:pt x="2940" y="161"/>
                      <a:pt x="2930" y="158"/>
                      <a:pt x="2917" y="155"/>
                    </a:cubicBezTo>
                    <a:lnTo>
                      <a:pt x="2897" y="148"/>
                    </a:lnTo>
                    <a:cubicBezTo>
                      <a:pt x="2883" y="144"/>
                      <a:pt x="2870" y="141"/>
                      <a:pt x="2853" y="135"/>
                    </a:cubicBezTo>
                    <a:cubicBezTo>
                      <a:pt x="2820" y="128"/>
                      <a:pt x="2783" y="121"/>
                      <a:pt x="2746" y="118"/>
                    </a:cubicBezTo>
                    <a:cubicBezTo>
                      <a:pt x="2733" y="118"/>
                      <a:pt x="2716" y="118"/>
                      <a:pt x="2703" y="115"/>
                    </a:cubicBezTo>
                    <a:cubicBezTo>
                      <a:pt x="2656" y="112"/>
                      <a:pt x="2606" y="107"/>
                      <a:pt x="2556" y="98"/>
                    </a:cubicBezTo>
                    <a:lnTo>
                      <a:pt x="2532" y="95"/>
                    </a:lnTo>
                    <a:cubicBezTo>
                      <a:pt x="2456" y="75"/>
                      <a:pt x="2388" y="64"/>
                      <a:pt x="2328" y="58"/>
                    </a:cubicBezTo>
                    <a:cubicBezTo>
                      <a:pt x="2271" y="51"/>
                      <a:pt x="2191" y="44"/>
                      <a:pt x="2114" y="27"/>
                    </a:cubicBezTo>
                    <a:lnTo>
                      <a:pt x="2104" y="27"/>
                    </a:lnTo>
                    <a:cubicBezTo>
                      <a:pt x="2054" y="14"/>
                      <a:pt x="2004" y="4"/>
                      <a:pt x="1950" y="1"/>
                    </a:cubicBezTo>
                    <a:cubicBezTo>
                      <a:pt x="1945" y="0"/>
                      <a:pt x="1940" y="0"/>
                      <a:pt x="1936" y="0"/>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39"/>
              <p:cNvSpPr/>
              <p:nvPr/>
            </p:nvSpPr>
            <p:spPr>
              <a:xfrm>
                <a:off x="5481975" y="3900800"/>
                <a:ext cx="199425" cy="39375"/>
              </a:xfrm>
              <a:custGeom>
                <a:rect b="b" l="l" r="r" t="t"/>
                <a:pathLst>
                  <a:path extrusionOk="0" h="1575" w="7977">
                    <a:moveTo>
                      <a:pt x="114" y="1"/>
                    </a:moveTo>
                    <a:cubicBezTo>
                      <a:pt x="95" y="1"/>
                      <a:pt x="77" y="4"/>
                      <a:pt x="61" y="16"/>
                    </a:cubicBezTo>
                    <a:cubicBezTo>
                      <a:pt x="37" y="33"/>
                      <a:pt x="17" y="56"/>
                      <a:pt x="10" y="83"/>
                    </a:cubicBezTo>
                    <a:cubicBezTo>
                      <a:pt x="0" y="137"/>
                      <a:pt x="33" y="203"/>
                      <a:pt x="90" y="210"/>
                    </a:cubicBezTo>
                    <a:cubicBezTo>
                      <a:pt x="351" y="254"/>
                      <a:pt x="615" y="291"/>
                      <a:pt x="876" y="327"/>
                    </a:cubicBezTo>
                    <a:cubicBezTo>
                      <a:pt x="990" y="344"/>
                      <a:pt x="1104" y="357"/>
                      <a:pt x="1217" y="371"/>
                    </a:cubicBezTo>
                    <a:cubicBezTo>
                      <a:pt x="1348" y="387"/>
                      <a:pt x="1478" y="404"/>
                      <a:pt x="1609" y="421"/>
                    </a:cubicBezTo>
                    <a:cubicBezTo>
                      <a:pt x="1836" y="451"/>
                      <a:pt x="2064" y="484"/>
                      <a:pt x="2288" y="524"/>
                    </a:cubicBezTo>
                    <a:cubicBezTo>
                      <a:pt x="2535" y="568"/>
                      <a:pt x="2787" y="612"/>
                      <a:pt x="3037" y="658"/>
                    </a:cubicBezTo>
                    <a:cubicBezTo>
                      <a:pt x="3268" y="698"/>
                      <a:pt x="3498" y="739"/>
                      <a:pt x="3730" y="776"/>
                    </a:cubicBezTo>
                    <a:cubicBezTo>
                      <a:pt x="3846" y="792"/>
                      <a:pt x="3966" y="812"/>
                      <a:pt x="4084" y="833"/>
                    </a:cubicBezTo>
                    <a:cubicBezTo>
                      <a:pt x="4204" y="856"/>
                      <a:pt x="4324" y="876"/>
                      <a:pt x="4445" y="899"/>
                    </a:cubicBezTo>
                    <a:cubicBezTo>
                      <a:pt x="4565" y="922"/>
                      <a:pt x="4682" y="942"/>
                      <a:pt x="4803" y="966"/>
                    </a:cubicBezTo>
                    <a:cubicBezTo>
                      <a:pt x="4920" y="993"/>
                      <a:pt x="5040" y="1016"/>
                      <a:pt x="5158" y="1043"/>
                    </a:cubicBezTo>
                    <a:cubicBezTo>
                      <a:pt x="5398" y="1093"/>
                      <a:pt x="5642" y="1143"/>
                      <a:pt x="5883" y="1194"/>
                    </a:cubicBezTo>
                    <a:cubicBezTo>
                      <a:pt x="6124" y="1243"/>
                      <a:pt x="6365" y="1290"/>
                      <a:pt x="6606" y="1341"/>
                    </a:cubicBezTo>
                    <a:cubicBezTo>
                      <a:pt x="6850" y="1387"/>
                      <a:pt x="7090" y="1434"/>
                      <a:pt x="7331" y="1481"/>
                    </a:cubicBezTo>
                    <a:cubicBezTo>
                      <a:pt x="7411" y="1498"/>
                      <a:pt x="7489" y="1515"/>
                      <a:pt x="7566" y="1528"/>
                    </a:cubicBezTo>
                    <a:cubicBezTo>
                      <a:pt x="7649" y="1544"/>
                      <a:pt x="7733" y="1561"/>
                      <a:pt x="7816" y="1571"/>
                    </a:cubicBezTo>
                    <a:cubicBezTo>
                      <a:pt x="7826" y="1571"/>
                      <a:pt x="7839" y="1571"/>
                      <a:pt x="7850" y="1575"/>
                    </a:cubicBezTo>
                    <a:cubicBezTo>
                      <a:pt x="7870" y="1571"/>
                      <a:pt x="7890" y="1565"/>
                      <a:pt x="7910" y="1555"/>
                    </a:cubicBezTo>
                    <a:cubicBezTo>
                      <a:pt x="7936" y="1538"/>
                      <a:pt x="7953" y="1511"/>
                      <a:pt x="7964" y="1481"/>
                    </a:cubicBezTo>
                    <a:cubicBezTo>
                      <a:pt x="7977" y="1418"/>
                      <a:pt x="7936" y="1350"/>
                      <a:pt x="7873" y="1334"/>
                    </a:cubicBezTo>
                    <a:cubicBezTo>
                      <a:pt x="7813" y="1324"/>
                      <a:pt x="7753" y="1314"/>
                      <a:pt x="7689" y="1304"/>
                    </a:cubicBezTo>
                    <a:cubicBezTo>
                      <a:pt x="7629" y="1290"/>
                      <a:pt x="7566" y="1280"/>
                      <a:pt x="7502" y="1267"/>
                    </a:cubicBezTo>
                    <a:cubicBezTo>
                      <a:pt x="7382" y="1247"/>
                      <a:pt x="7261" y="1220"/>
                      <a:pt x="7141" y="1197"/>
                    </a:cubicBezTo>
                    <a:cubicBezTo>
                      <a:pt x="7033" y="1177"/>
                      <a:pt x="6930" y="1157"/>
                      <a:pt x="6823" y="1137"/>
                    </a:cubicBezTo>
                    <a:cubicBezTo>
                      <a:pt x="6699" y="1113"/>
                      <a:pt x="6572" y="1086"/>
                      <a:pt x="6445" y="1063"/>
                    </a:cubicBezTo>
                    <a:cubicBezTo>
                      <a:pt x="6201" y="1016"/>
                      <a:pt x="5953" y="966"/>
                      <a:pt x="5709" y="916"/>
                    </a:cubicBezTo>
                    <a:cubicBezTo>
                      <a:pt x="5475" y="869"/>
                      <a:pt x="5244" y="819"/>
                      <a:pt x="5010" y="772"/>
                    </a:cubicBezTo>
                    <a:cubicBezTo>
                      <a:pt x="4776" y="722"/>
                      <a:pt x="4542" y="678"/>
                      <a:pt x="4304" y="638"/>
                    </a:cubicBezTo>
                    <a:cubicBezTo>
                      <a:pt x="4187" y="615"/>
                      <a:pt x="4067" y="595"/>
                      <a:pt x="3950" y="578"/>
                    </a:cubicBezTo>
                    <a:cubicBezTo>
                      <a:pt x="3833" y="558"/>
                      <a:pt x="3716" y="541"/>
                      <a:pt x="3599" y="521"/>
                    </a:cubicBezTo>
                    <a:cubicBezTo>
                      <a:pt x="3352" y="481"/>
                      <a:pt x="3104" y="441"/>
                      <a:pt x="2860" y="397"/>
                    </a:cubicBezTo>
                    <a:cubicBezTo>
                      <a:pt x="2609" y="354"/>
                      <a:pt x="2358" y="311"/>
                      <a:pt x="2107" y="274"/>
                    </a:cubicBezTo>
                    <a:cubicBezTo>
                      <a:pt x="1876" y="237"/>
                      <a:pt x="1639" y="203"/>
                      <a:pt x="1405" y="177"/>
                    </a:cubicBezTo>
                    <a:cubicBezTo>
                      <a:pt x="1274" y="160"/>
                      <a:pt x="1147" y="146"/>
                      <a:pt x="1017" y="130"/>
                    </a:cubicBezTo>
                    <a:cubicBezTo>
                      <a:pt x="907" y="117"/>
                      <a:pt x="800" y="100"/>
                      <a:pt x="689" y="83"/>
                    </a:cubicBezTo>
                    <a:cubicBezTo>
                      <a:pt x="505" y="60"/>
                      <a:pt x="322" y="33"/>
                      <a:pt x="141" y="3"/>
                    </a:cubicBezTo>
                    <a:cubicBezTo>
                      <a:pt x="132" y="2"/>
                      <a:pt x="123" y="1"/>
                      <a:pt x="11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39"/>
              <p:cNvSpPr/>
              <p:nvPr/>
            </p:nvSpPr>
            <p:spPr>
              <a:xfrm>
                <a:off x="5432625" y="3901700"/>
                <a:ext cx="248025" cy="261625"/>
              </a:xfrm>
              <a:custGeom>
                <a:rect b="b" l="l" r="r" t="t"/>
                <a:pathLst>
                  <a:path extrusionOk="0" h="10465" w="9921">
                    <a:moveTo>
                      <a:pt x="2035" y="0"/>
                    </a:moveTo>
                    <a:cubicBezTo>
                      <a:pt x="1993" y="0"/>
                      <a:pt x="1956" y="31"/>
                      <a:pt x="1944" y="74"/>
                    </a:cubicBezTo>
                    <a:cubicBezTo>
                      <a:pt x="1874" y="315"/>
                      <a:pt x="1811" y="552"/>
                      <a:pt x="1751" y="797"/>
                    </a:cubicBezTo>
                    <a:cubicBezTo>
                      <a:pt x="1694" y="1020"/>
                      <a:pt x="1640" y="1248"/>
                      <a:pt x="1570" y="1472"/>
                    </a:cubicBezTo>
                    <a:cubicBezTo>
                      <a:pt x="1499" y="1703"/>
                      <a:pt x="1433" y="1936"/>
                      <a:pt x="1369" y="2171"/>
                    </a:cubicBezTo>
                    <a:cubicBezTo>
                      <a:pt x="1309" y="2411"/>
                      <a:pt x="1252" y="2649"/>
                      <a:pt x="1192" y="2890"/>
                    </a:cubicBezTo>
                    <a:cubicBezTo>
                      <a:pt x="1158" y="3013"/>
                      <a:pt x="1124" y="3137"/>
                      <a:pt x="1092" y="3261"/>
                    </a:cubicBezTo>
                    <a:cubicBezTo>
                      <a:pt x="1058" y="3378"/>
                      <a:pt x="1028" y="3495"/>
                      <a:pt x="994" y="3612"/>
                    </a:cubicBezTo>
                    <a:cubicBezTo>
                      <a:pt x="934" y="3843"/>
                      <a:pt x="868" y="4071"/>
                      <a:pt x="807" y="4298"/>
                    </a:cubicBezTo>
                    <a:cubicBezTo>
                      <a:pt x="777" y="4412"/>
                      <a:pt x="747" y="4525"/>
                      <a:pt x="720" y="4639"/>
                    </a:cubicBezTo>
                    <a:cubicBezTo>
                      <a:pt x="690" y="4766"/>
                      <a:pt x="660" y="4893"/>
                      <a:pt x="633" y="5023"/>
                    </a:cubicBezTo>
                    <a:cubicBezTo>
                      <a:pt x="587" y="5258"/>
                      <a:pt x="543" y="5492"/>
                      <a:pt x="496" y="5726"/>
                    </a:cubicBezTo>
                    <a:cubicBezTo>
                      <a:pt x="469" y="5849"/>
                      <a:pt x="442" y="5974"/>
                      <a:pt x="416" y="6097"/>
                    </a:cubicBezTo>
                    <a:cubicBezTo>
                      <a:pt x="389" y="6214"/>
                      <a:pt x="369" y="6328"/>
                      <a:pt x="346" y="6445"/>
                    </a:cubicBezTo>
                    <a:cubicBezTo>
                      <a:pt x="302" y="6679"/>
                      <a:pt x="262" y="6913"/>
                      <a:pt x="212" y="7144"/>
                    </a:cubicBezTo>
                    <a:cubicBezTo>
                      <a:pt x="189" y="7261"/>
                      <a:pt x="161" y="7378"/>
                      <a:pt x="135" y="7495"/>
                    </a:cubicBezTo>
                    <a:cubicBezTo>
                      <a:pt x="108" y="7612"/>
                      <a:pt x="81" y="7726"/>
                      <a:pt x="54" y="7843"/>
                    </a:cubicBezTo>
                    <a:cubicBezTo>
                      <a:pt x="28" y="7967"/>
                      <a:pt x="1" y="8090"/>
                      <a:pt x="1" y="8217"/>
                    </a:cubicBezTo>
                    <a:cubicBezTo>
                      <a:pt x="1" y="8234"/>
                      <a:pt x="5" y="8251"/>
                      <a:pt x="5" y="8268"/>
                    </a:cubicBezTo>
                    <a:cubicBezTo>
                      <a:pt x="8" y="8294"/>
                      <a:pt x="14" y="8317"/>
                      <a:pt x="21" y="8345"/>
                    </a:cubicBezTo>
                    <a:cubicBezTo>
                      <a:pt x="28" y="8368"/>
                      <a:pt x="41" y="8388"/>
                      <a:pt x="51" y="8411"/>
                    </a:cubicBezTo>
                    <a:cubicBezTo>
                      <a:pt x="68" y="8448"/>
                      <a:pt x="98" y="8475"/>
                      <a:pt x="128" y="8502"/>
                    </a:cubicBezTo>
                    <a:cubicBezTo>
                      <a:pt x="148" y="8518"/>
                      <a:pt x="172" y="8535"/>
                      <a:pt x="195" y="8549"/>
                    </a:cubicBezTo>
                    <a:cubicBezTo>
                      <a:pt x="238" y="8578"/>
                      <a:pt x="289" y="8602"/>
                      <a:pt x="332" y="8626"/>
                    </a:cubicBezTo>
                    <a:cubicBezTo>
                      <a:pt x="382" y="8652"/>
                      <a:pt x="436" y="8675"/>
                      <a:pt x="490" y="8699"/>
                    </a:cubicBezTo>
                    <a:cubicBezTo>
                      <a:pt x="539" y="8726"/>
                      <a:pt x="593" y="8749"/>
                      <a:pt x="647" y="8773"/>
                    </a:cubicBezTo>
                    <a:cubicBezTo>
                      <a:pt x="767" y="8826"/>
                      <a:pt x="888" y="8876"/>
                      <a:pt x="1011" y="8919"/>
                    </a:cubicBezTo>
                    <a:cubicBezTo>
                      <a:pt x="1245" y="9004"/>
                      <a:pt x="1479" y="9080"/>
                      <a:pt x="1714" y="9164"/>
                    </a:cubicBezTo>
                    <a:cubicBezTo>
                      <a:pt x="1831" y="9200"/>
                      <a:pt x="1947" y="9241"/>
                      <a:pt x="2061" y="9274"/>
                    </a:cubicBezTo>
                    <a:cubicBezTo>
                      <a:pt x="2172" y="9308"/>
                      <a:pt x="2279" y="9345"/>
                      <a:pt x="2385" y="9375"/>
                    </a:cubicBezTo>
                    <a:cubicBezTo>
                      <a:pt x="2620" y="9438"/>
                      <a:pt x="2857" y="9501"/>
                      <a:pt x="3091" y="9569"/>
                    </a:cubicBezTo>
                    <a:cubicBezTo>
                      <a:pt x="3219" y="9609"/>
                      <a:pt x="3345" y="9646"/>
                      <a:pt x="3476" y="9679"/>
                    </a:cubicBezTo>
                    <a:cubicBezTo>
                      <a:pt x="3583" y="9712"/>
                      <a:pt x="3693" y="9739"/>
                      <a:pt x="3807" y="9769"/>
                    </a:cubicBezTo>
                    <a:cubicBezTo>
                      <a:pt x="3931" y="9799"/>
                      <a:pt x="4054" y="9833"/>
                      <a:pt x="4182" y="9867"/>
                    </a:cubicBezTo>
                    <a:cubicBezTo>
                      <a:pt x="4289" y="9896"/>
                      <a:pt x="4392" y="9930"/>
                      <a:pt x="4500" y="9960"/>
                    </a:cubicBezTo>
                    <a:cubicBezTo>
                      <a:pt x="4744" y="10030"/>
                      <a:pt x="4988" y="10094"/>
                      <a:pt x="5235" y="10154"/>
                    </a:cubicBezTo>
                    <a:cubicBezTo>
                      <a:pt x="5463" y="10211"/>
                      <a:pt x="5696" y="10251"/>
                      <a:pt x="5924" y="10301"/>
                    </a:cubicBezTo>
                    <a:cubicBezTo>
                      <a:pt x="6045" y="10324"/>
                      <a:pt x="6161" y="10351"/>
                      <a:pt x="6278" y="10375"/>
                    </a:cubicBezTo>
                    <a:cubicBezTo>
                      <a:pt x="6392" y="10395"/>
                      <a:pt x="6502" y="10404"/>
                      <a:pt x="6616" y="10421"/>
                    </a:cubicBezTo>
                    <a:cubicBezTo>
                      <a:pt x="6676" y="10432"/>
                      <a:pt x="6737" y="10438"/>
                      <a:pt x="6797" y="10445"/>
                    </a:cubicBezTo>
                    <a:cubicBezTo>
                      <a:pt x="6867" y="10455"/>
                      <a:pt x="6937" y="10461"/>
                      <a:pt x="7008" y="10465"/>
                    </a:cubicBezTo>
                    <a:cubicBezTo>
                      <a:pt x="7055" y="10465"/>
                      <a:pt x="7104" y="10445"/>
                      <a:pt x="7144" y="10418"/>
                    </a:cubicBezTo>
                    <a:cubicBezTo>
                      <a:pt x="7178" y="10392"/>
                      <a:pt x="7205" y="10358"/>
                      <a:pt x="7229" y="10321"/>
                    </a:cubicBezTo>
                    <a:cubicBezTo>
                      <a:pt x="7245" y="10291"/>
                      <a:pt x="7258" y="10261"/>
                      <a:pt x="7272" y="10231"/>
                    </a:cubicBezTo>
                    <a:lnTo>
                      <a:pt x="7332" y="10080"/>
                    </a:lnTo>
                    <a:cubicBezTo>
                      <a:pt x="7369" y="9990"/>
                      <a:pt x="7405" y="9896"/>
                      <a:pt x="7445" y="9806"/>
                    </a:cubicBezTo>
                    <a:cubicBezTo>
                      <a:pt x="7490" y="9702"/>
                      <a:pt x="7536" y="9602"/>
                      <a:pt x="7583" y="9501"/>
                    </a:cubicBezTo>
                    <a:cubicBezTo>
                      <a:pt x="7626" y="9408"/>
                      <a:pt x="7666" y="9311"/>
                      <a:pt x="7706" y="9214"/>
                    </a:cubicBezTo>
                    <a:cubicBezTo>
                      <a:pt x="7746" y="9117"/>
                      <a:pt x="7783" y="9020"/>
                      <a:pt x="7820" y="8919"/>
                    </a:cubicBezTo>
                    <a:cubicBezTo>
                      <a:pt x="7860" y="8813"/>
                      <a:pt x="7904" y="8706"/>
                      <a:pt x="7951" y="8598"/>
                    </a:cubicBezTo>
                    <a:cubicBezTo>
                      <a:pt x="7978" y="8538"/>
                      <a:pt x="8001" y="8475"/>
                      <a:pt x="8027" y="8411"/>
                    </a:cubicBezTo>
                    <a:cubicBezTo>
                      <a:pt x="8051" y="8354"/>
                      <a:pt x="8071" y="8297"/>
                      <a:pt x="8095" y="8244"/>
                    </a:cubicBezTo>
                    <a:cubicBezTo>
                      <a:pt x="8135" y="8134"/>
                      <a:pt x="8175" y="8020"/>
                      <a:pt x="8208" y="7910"/>
                    </a:cubicBezTo>
                    <a:cubicBezTo>
                      <a:pt x="8252" y="7783"/>
                      <a:pt x="8292" y="7655"/>
                      <a:pt x="8332" y="7528"/>
                    </a:cubicBezTo>
                    <a:cubicBezTo>
                      <a:pt x="8405" y="7305"/>
                      <a:pt x="8479" y="7081"/>
                      <a:pt x="8549" y="6857"/>
                    </a:cubicBezTo>
                    <a:cubicBezTo>
                      <a:pt x="8566" y="6803"/>
                      <a:pt x="8586" y="6749"/>
                      <a:pt x="8600" y="6696"/>
                    </a:cubicBezTo>
                    <a:cubicBezTo>
                      <a:pt x="8623" y="6622"/>
                      <a:pt x="8643" y="6548"/>
                      <a:pt x="8663" y="6475"/>
                    </a:cubicBezTo>
                    <a:cubicBezTo>
                      <a:pt x="8694" y="6371"/>
                      <a:pt x="8717" y="6271"/>
                      <a:pt x="8743" y="6167"/>
                    </a:cubicBezTo>
                    <a:cubicBezTo>
                      <a:pt x="8777" y="6034"/>
                      <a:pt x="8810" y="5900"/>
                      <a:pt x="8844" y="5769"/>
                    </a:cubicBezTo>
                    <a:cubicBezTo>
                      <a:pt x="8874" y="5665"/>
                      <a:pt x="8901" y="5559"/>
                      <a:pt x="8927" y="5458"/>
                    </a:cubicBezTo>
                    <a:cubicBezTo>
                      <a:pt x="8998" y="5214"/>
                      <a:pt x="9071" y="4974"/>
                      <a:pt x="9138" y="4730"/>
                    </a:cubicBezTo>
                    <a:cubicBezTo>
                      <a:pt x="9198" y="4502"/>
                      <a:pt x="9251" y="4274"/>
                      <a:pt x="9305" y="4047"/>
                    </a:cubicBezTo>
                    <a:cubicBezTo>
                      <a:pt x="9336" y="3927"/>
                      <a:pt x="9365" y="3806"/>
                      <a:pt x="9392" y="3686"/>
                    </a:cubicBezTo>
                    <a:cubicBezTo>
                      <a:pt x="9419" y="3569"/>
                      <a:pt x="9452" y="3455"/>
                      <a:pt x="9483" y="3338"/>
                    </a:cubicBezTo>
                    <a:cubicBezTo>
                      <a:pt x="9549" y="3111"/>
                      <a:pt x="9603" y="2879"/>
                      <a:pt x="9657" y="2649"/>
                    </a:cubicBezTo>
                    <a:cubicBezTo>
                      <a:pt x="9707" y="2425"/>
                      <a:pt x="9753" y="2197"/>
                      <a:pt x="9800" y="1973"/>
                    </a:cubicBezTo>
                    <a:cubicBezTo>
                      <a:pt x="9827" y="1853"/>
                      <a:pt x="9850" y="1732"/>
                      <a:pt x="9890" y="1619"/>
                    </a:cubicBezTo>
                    <a:cubicBezTo>
                      <a:pt x="9901" y="1595"/>
                      <a:pt x="9907" y="1572"/>
                      <a:pt x="9918" y="1549"/>
                    </a:cubicBezTo>
                    <a:cubicBezTo>
                      <a:pt x="9921" y="1529"/>
                      <a:pt x="9921" y="1512"/>
                      <a:pt x="9914" y="1492"/>
                    </a:cubicBezTo>
                    <a:cubicBezTo>
                      <a:pt x="9907" y="1465"/>
                      <a:pt x="9887" y="1442"/>
                      <a:pt x="9864" y="1431"/>
                    </a:cubicBezTo>
                    <a:cubicBezTo>
                      <a:pt x="9853" y="1425"/>
                      <a:pt x="9847" y="1422"/>
                      <a:pt x="9837" y="1419"/>
                    </a:cubicBezTo>
                    <a:cubicBezTo>
                      <a:pt x="9830" y="1417"/>
                      <a:pt x="9822" y="1416"/>
                      <a:pt x="9815" y="1416"/>
                    </a:cubicBezTo>
                    <a:cubicBezTo>
                      <a:pt x="9775" y="1416"/>
                      <a:pt x="9739" y="1438"/>
                      <a:pt x="9717" y="1472"/>
                    </a:cubicBezTo>
                    <a:cubicBezTo>
                      <a:pt x="9703" y="1495"/>
                      <a:pt x="9690" y="1522"/>
                      <a:pt x="9680" y="1545"/>
                    </a:cubicBezTo>
                    <a:cubicBezTo>
                      <a:pt x="9666" y="1579"/>
                      <a:pt x="9657" y="1612"/>
                      <a:pt x="9643" y="1646"/>
                    </a:cubicBezTo>
                    <a:cubicBezTo>
                      <a:pt x="9623" y="1695"/>
                      <a:pt x="9609" y="1749"/>
                      <a:pt x="9597" y="1806"/>
                    </a:cubicBezTo>
                    <a:cubicBezTo>
                      <a:pt x="9569" y="1910"/>
                      <a:pt x="9543" y="2017"/>
                      <a:pt x="9516" y="2124"/>
                    </a:cubicBezTo>
                    <a:cubicBezTo>
                      <a:pt x="9456" y="2358"/>
                      <a:pt x="9399" y="2589"/>
                      <a:pt x="9342" y="2819"/>
                    </a:cubicBezTo>
                    <a:cubicBezTo>
                      <a:pt x="9316" y="2936"/>
                      <a:pt x="9285" y="3050"/>
                      <a:pt x="9255" y="3164"/>
                    </a:cubicBezTo>
                    <a:cubicBezTo>
                      <a:pt x="9225" y="3281"/>
                      <a:pt x="9191" y="3398"/>
                      <a:pt x="9158" y="3518"/>
                    </a:cubicBezTo>
                    <a:cubicBezTo>
                      <a:pt x="9128" y="3632"/>
                      <a:pt x="9105" y="3753"/>
                      <a:pt x="9078" y="3870"/>
                    </a:cubicBezTo>
                    <a:cubicBezTo>
                      <a:pt x="9051" y="3977"/>
                      <a:pt x="9027" y="4083"/>
                      <a:pt x="9001" y="4191"/>
                    </a:cubicBezTo>
                    <a:cubicBezTo>
                      <a:pt x="8944" y="4432"/>
                      <a:pt x="8887" y="4669"/>
                      <a:pt x="8817" y="4906"/>
                    </a:cubicBezTo>
                    <a:cubicBezTo>
                      <a:pt x="8783" y="5014"/>
                      <a:pt x="8750" y="5124"/>
                      <a:pt x="8717" y="5234"/>
                    </a:cubicBezTo>
                    <a:cubicBezTo>
                      <a:pt x="8680" y="5364"/>
                      <a:pt x="8640" y="5499"/>
                      <a:pt x="8603" y="5633"/>
                    </a:cubicBezTo>
                    <a:cubicBezTo>
                      <a:pt x="8539" y="5866"/>
                      <a:pt x="8476" y="6101"/>
                      <a:pt x="8416" y="6335"/>
                    </a:cubicBezTo>
                    <a:cubicBezTo>
                      <a:pt x="8352" y="6565"/>
                      <a:pt x="8282" y="6789"/>
                      <a:pt x="8208" y="7013"/>
                    </a:cubicBezTo>
                    <a:cubicBezTo>
                      <a:pt x="8088" y="7371"/>
                      <a:pt x="7974" y="7732"/>
                      <a:pt x="7854" y="8090"/>
                    </a:cubicBezTo>
                    <a:cubicBezTo>
                      <a:pt x="7834" y="8141"/>
                      <a:pt x="7814" y="8194"/>
                      <a:pt x="7794" y="8248"/>
                    </a:cubicBezTo>
                    <a:cubicBezTo>
                      <a:pt x="7774" y="8301"/>
                      <a:pt x="7750" y="8351"/>
                      <a:pt x="7726" y="8405"/>
                    </a:cubicBezTo>
                    <a:cubicBezTo>
                      <a:pt x="7683" y="8512"/>
                      <a:pt x="7640" y="8622"/>
                      <a:pt x="7596" y="8729"/>
                    </a:cubicBezTo>
                    <a:cubicBezTo>
                      <a:pt x="7553" y="8836"/>
                      <a:pt x="7513" y="8944"/>
                      <a:pt x="7469" y="9050"/>
                    </a:cubicBezTo>
                    <a:cubicBezTo>
                      <a:pt x="7442" y="9114"/>
                      <a:pt x="7419" y="9177"/>
                      <a:pt x="7392" y="9241"/>
                    </a:cubicBezTo>
                    <a:cubicBezTo>
                      <a:pt x="7369" y="9291"/>
                      <a:pt x="7345" y="9338"/>
                      <a:pt x="7322" y="9388"/>
                    </a:cubicBezTo>
                    <a:cubicBezTo>
                      <a:pt x="7262" y="9525"/>
                      <a:pt x="7195" y="9659"/>
                      <a:pt x="7141" y="9799"/>
                    </a:cubicBezTo>
                    <a:cubicBezTo>
                      <a:pt x="7115" y="9863"/>
                      <a:pt x="7091" y="9927"/>
                      <a:pt x="7064" y="9993"/>
                    </a:cubicBezTo>
                    <a:cubicBezTo>
                      <a:pt x="7048" y="10023"/>
                      <a:pt x="7034" y="10057"/>
                      <a:pt x="7021" y="10091"/>
                    </a:cubicBezTo>
                    <a:cubicBezTo>
                      <a:pt x="7011" y="10117"/>
                      <a:pt x="6998" y="10148"/>
                      <a:pt x="6984" y="10174"/>
                    </a:cubicBezTo>
                    <a:cubicBezTo>
                      <a:pt x="6880" y="10160"/>
                      <a:pt x="6777" y="10140"/>
                      <a:pt x="6676" y="10123"/>
                    </a:cubicBezTo>
                    <a:cubicBezTo>
                      <a:pt x="6562" y="10103"/>
                      <a:pt x="6453" y="10091"/>
                      <a:pt x="6339" y="10070"/>
                    </a:cubicBezTo>
                    <a:cubicBezTo>
                      <a:pt x="6218" y="10047"/>
                      <a:pt x="6098" y="10017"/>
                      <a:pt x="5974" y="9990"/>
                    </a:cubicBezTo>
                    <a:cubicBezTo>
                      <a:pt x="5864" y="9967"/>
                      <a:pt x="5753" y="9947"/>
                      <a:pt x="5643" y="9923"/>
                    </a:cubicBezTo>
                    <a:cubicBezTo>
                      <a:pt x="5406" y="9876"/>
                      <a:pt x="5168" y="9822"/>
                      <a:pt x="4934" y="9759"/>
                    </a:cubicBezTo>
                    <a:cubicBezTo>
                      <a:pt x="4807" y="9726"/>
                      <a:pt x="4680" y="9692"/>
                      <a:pt x="4553" y="9656"/>
                    </a:cubicBezTo>
                    <a:cubicBezTo>
                      <a:pt x="4446" y="9626"/>
                      <a:pt x="4339" y="9592"/>
                      <a:pt x="4228" y="9562"/>
                    </a:cubicBezTo>
                    <a:cubicBezTo>
                      <a:pt x="3994" y="9498"/>
                      <a:pt x="3757" y="9441"/>
                      <a:pt x="3523" y="9375"/>
                    </a:cubicBezTo>
                    <a:cubicBezTo>
                      <a:pt x="3285" y="9311"/>
                      <a:pt x="3051" y="9237"/>
                      <a:pt x="2814" y="9174"/>
                    </a:cubicBezTo>
                    <a:cubicBezTo>
                      <a:pt x="2694" y="9140"/>
                      <a:pt x="2573" y="9107"/>
                      <a:pt x="2453" y="9074"/>
                    </a:cubicBezTo>
                    <a:cubicBezTo>
                      <a:pt x="2339" y="9044"/>
                      <a:pt x="2225" y="9007"/>
                      <a:pt x="2112" y="8970"/>
                    </a:cubicBezTo>
                    <a:cubicBezTo>
                      <a:pt x="1874" y="8896"/>
                      <a:pt x="1640" y="8813"/>
                      <a:pt x="1405" y="8732"/>
                    </a:cubicBezTo>
                    <a:cubicBezTo>
                      <a:pt x="1285" y="8689"/>
                      <a:pt x="1161" y="8649"/>
                      <a:pt x="1041" y="8606"/>
                    </a:cubicBezTo>
                    <a:cubicBezTo>
                      <a:pt x="991" y="8586"/>
                      <a:pt x="937" y="8562"/>
                      <a:pt x="884" y="8542"/>
                    </a:cubicBezTo>
                    <a:cubicBezTo>
                      <a:pt x="817" y="8512"/>
                      <a:pt x="747" y="8482"/>
                      <a:pt x="677" y="8448"/>
                    </a:cubicBezTo>
                    <a:cubicBezTo>
                      <a:pt x="563" y="8398"/>
                      <a:pt x="449" y="8348"/>
                      <a:pt x="346" y="8281"/>
                    </a:cubicBezTo>
                    <a:lnTo>
                      <a:pt x="326" y="8261"/>
                    </a:lnTo>
                    <a:lnTo>
                      <a:pt x="326" y="8254"/>
                    </a:lnTo>
                    <a:cubicBezTo>
                      <a:pt x="322" y="8224"/>
                      <a:pt x="322" y="8194"/>
                      <a:pt x="326" y="8164"/>
                    </a:cubicBezTo>
                    <a:cubicBezTo>
                      <a:pt x="349" y="7943"/>
                      <a:pt x="406" y="7729"/>
                      <a:pt x="453" y="7515"/>
                    </a:cubicBezTo>
                    <a:cubicBezTo>
                      <a:pt x="502" y="7284"/>
                      <a:pt x="553" y="7053"/>
                      <a:pt x="593" y="6820"/>
                    </a:cubicBezTo>
                    <a:cubicBezTo>
                      <a:pt x="636" y="6572"/>
                      <a:pt x="680" y="6328"/>
                      <a:pt x="734" y="6084"/>
                    </a:cubicBezTo>
                    <a:cubicBezTo>
                      <a:pt x="783" y="5843"/>
                      <a:pt x="831" y="5602"/>
                      <a:pt x="874" y="5358"/>
                    </a:cubicBezTo>
                    <a:cubicBezTo>
                      <a:pt x="917" y="5120"/>
                      <a:pt x="968" y="4883"/>
                      <a:pt x="1021" y="4645"/>
                    </a:cubicBezTo>
                    <a:cubicBezTo>
                      <a:pt x="1071" y="4415"/>
                      <a:pt x="1132" y="4184"/>
                      <a:pt x="1192" y="3953"/>
                    </a:cubicBezTo>
                    <a:cubicBezTo>
                      <a:pt x="1252" y="3722"/>
                      <a:pt x="1305" y="3492"/>
                      <a:pt x="1365" y="3257"/>
                    </a:cubicBezTo>
                    <a:cubicBezTo>
                      <a:pt x="1422" y="3024"/>
                      <a:pt x="1473" y="2790"/>
                      <a:pt x="1526" y="2555"/>
                    </a:cubicBezTo>
                    <a:cubicBezTo>
                      <a:pt x="1553" y="2432"/>
                      <a:pt x="1580" y="2311"/>
                      <a:pt x="1610" y="2191"/>
                    </a:cubicBezTo>
                    <a:cubicBezTo>
                      <a:pt x="1637" y="2074"/>
                      <a:pt x="1666" y="1956"/>
                      <a:pt x="1697" y="1840"/>
                    </a:cubicBezTo>
                    <a:cubicBezTo>
                      <a:pt x="1760" y="1602"/>
                      <a:pt x="1831" y="1368"/>
                      <a:pt x="1887" y="1127"/>
                    </a:cubicBezTo>
                    <a:cubicBezTo>
                      <a:pt x="1924" y="967"/>
                      <a:pt x="1958" y="806"/>
                      <a:pt x="1995" y="642"/>
                    </a:cubicBezTo>
                    <a:cubicBezTo>
                      <a:pt x="2038" y="468"/>
                      <a:pt x="2081" y="291"/>
                      <a:pt x="2132" y="117"/>
                    </a:cubicBezTo>
                    <a:cubicBezTo>
                      <a:pt x="2145" y="67"/>
                      <a:pt x="2108" y="14"/>
                      <a:pt x="2058" y="3"/>
                    </a:cubicBezTo>
                    <a:cubicBezTo>
                      <a:pt x="2050" y="1"/>
                      <a:pt x="2043" y="0"/>
                      <a:pt x="203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39"/>
              <p:cNvSpPr/>
              <p:nvPr/>
            </p:nvSpPr>
            <p:spPr>
              <a:xfrm>
                <a:off x="5469100" y="3906825"/>
                <a:ext cx="57375" cy="219825"/>
              </a:xfrm>
              <a:custGeom>
                <a:rect b="b" l="l" r="r" t="t"/>
                <a:pathLst>
                  <a:path extrusionOk="0" h="8793" w="2295">
                    <a:moveTo>
                      <a:pt x="2160" y="0"/>
                    </a:moveTo>
                    <a:cubicBezTo>
                      <a:pt x="2102" y="0"/>
                      <a:pt x="2045" y="41"/>
                      <a:pt x="2033" y="99"/>
                    </a:cubicBezTo>
                    <a:cubicBezTo>
                      <a:pt x="2007" y="213"/>
                      <a:pt x="1980" y="327"/>
                      <a:pt x="1967" y="444"/>
                    </a:cubicBezTo>
                    <a:cubicBezTo>
                      <a:pt x="1957" y="555"/>
                      <a:pt x="1940" y="665"/>
                      <a:pt x="1920" y="772"/>
                    </a:cubicBezTo>
                    <a:cubicBezTo>
                      <a:pt x="1897" y="882"/>
                      <a:pt x="1873" y="996"/>
                      <a:pt x="1849" y="1106"/>
                    </a:cubicBezTo>
                    <a:cubicBezTo>
                      <a:pt x="1823" y="1220"/>
                      <a:pt x="1797" y="1337"/>
                      <a:pt x="1766" y="1450"/>
                    </a:cubicBezTo>
                    <a:cubicBezTo>
                      <a:pt x="1740" y="1561"/>
                      <a:pt x="1706" y="1668"/>
                      <a:pt x="1679" y="1779"/>
                    </a:cubicBezTo>
                    <a:cubicBezTo>
                      <a:pt x="1649" y="1892"/>
                      <a:pt x="1619" y="2009"/>
                      <a:pt x="1592" y="2126"/>
                    </a:cubicBezTo>
                    <a:cubicBezTo>
                      <a:pt x="1539" y="2350"/>
                      <a:pt x="1485" y="2578"/>
                      <a:pt x="1431" y="2802"/>
                    </a:cubicBezTo>
                    <a:cubicBezTo>
                      <a:pt x="1325" y="3260"/>
                      <a:pt x="1211" y="3718"/>
                      <a:pt x="1104" y="4179"/>
                    </a:cubicBezTo>
                    <a:lnTo>
                      <a:pt x="773" y="5564"/>
                    </a:lnTo>
                    <a:cubicBezTo>
                      <a:pt x="659" y="6019"/>
                      <a:pt x="552" y="6477"/>
                      <a:pt x="442" y="6936"/>
                    </a:cubicBezTo>
                    <a:cubicBezTo>
                      <a:pt x="415" y="7049"/>
                      <a:pt x="388" y="7160"/>
                      <a:pt x="361" y="7274"/>
                    </a:cubicBezTo>
                    <a:cubicBezTo>
                      <a:pt x="352" y="7327"/>
                      <a:pt x="338" y="7377"/>
                      <a:pt x="324" y="7430"/>
                    </a:cubicBezTo>
                    <a:cubicBezTo>
                      <a:pt x="308" y="7487"/>
                      <a:pt x="292" y="7541"/>
                      <a:pt x="275" y="7598"/>
                    </a:cubicBezTo>
                    <a:cubicBezTo>
                      <a:pt x="211" y="7825"/>
                      <a:pt x="151" y="8056"/>
                      <a:pt x="94" y="8287"/>
                    </a:cubicBezTo>
                    <a:cubicBezTo>
                      <a:pt x="80" y="8344"/>
                      <a:pt x="67" y="8404"/>
                      <a:pt x="57" y="8461"/>
                    </a:cubicBezTo>
                    <a:cubicBezTo>
                      <a:pt x="51" y="8487"/>
                      <a:pt x="47" y="8518"/>
                      <a:pt x="40" y="8544"/>
                    </a:cubicBezTo>
                    <a:cubicBezTo>
                      <a:pt x="34" y="8568"/>
                      <a:pt x="23" y="8591"/>
                      <a:pt x="17" y="8618"/>
                    </a:cubicBezTo>
                    <a:cubicBezTo>
                      <a:pt x="0" y="8678"/>
                      <a:pt x="37" y="8745"/>
                      <a:pt x="91" y="8775"/>
                    </a:cubicBezTo>
                    <a:cubicBezTo>
                      <a:pt x="110" y="8786"/>
                      <a:pt x="129" y="8792"/>
                      <a:pt x="151" y="8792"/>
                    </a:cubicBezTo>
                    <a:cubicBezTo>
                      <a:pt x="155" y="8792"/>
                      <a:pt x="159" y="8792"/>
                      <a:pt x="164" y="8792"/>
                    </a:cubicBezTo>
                    <a:cubicBezTo>
                      <a:pt x="204" y="8792"/>
                      <a:pt x="235" y="8775"/>
                      <a:pt x="261" y="8748"/>
                    </a:cubicBezTo>
                    <a:cubicBezTo>
                      <a:pt x="288" y="8725"/>
                      <a:pt x="308" y="8691"/>
                      <a:pt x="321" y="8661"/>
                    </a:cubicBezTo>
                    <a:cubicBezTo>
                      <a:pt x="335" y="8628"/>
                      <a:pt x="348" y="8591"/>
                      <a:pt x="358" y="8554"/>
                    </a:cubicBezTo>
                    <a:cubicBezTo>
                      <a:pt x="372" y="8501"/>
                      <a:pt x="385" y="8444"/>
                      <a:pt x="398" y="8390"/>
                    </a:cubicBezTo>
                    <a:cubicBezTo>
                      <a:pt x="425" y="8277"/>
                      <a:pt x="452" y="8160"/>
                      <a:pt x="479" y="8043"/>
                    </a:cubicBezTo>
                    <a:cubicBezTo>
                      <a:pt x="505" y="7932"/>
                      <a:pt x="532" y="7819"/>
                      <a:pt x="565" y="7705"/>
                    </a:cubicBezTo>
                    <a:cubicBezTo>
                      <a:pt x="596" y="7591"/>
                      <a:pt x="629" y="7478"/>
                      <a:pt x="653" y="7360"/>
                    </a:cubicBezTo>
                    <a:cubicBezTo>
                      <a:pt x="756" y="6905"/>
                      <a:pt x="860" y="6451"/>
                      <a:pt x="963" y="5993"/>
                    </a:cubicBezTo>
                    <a:cubicBezTo>
                      <a:pt x="1067" y="5534"/>
                      <a:pt x="1170" y="5073"/>
                      <a:pt x="1275" y="4611"/>
                    </a:cubicBezTo>
                    <a:cubicBezTo>
                      <a:pt x="1378" y="4153"/>
                      <a:pt x="1482" y="3695"/>
                      <a:pt x="1582" y="3236"/>
                    </a:cubicBezTo>
                    <a:cubicBezTo>
                      <a:pt x="1636" y="3003"/>
                      <a:pt x="1689" y="2768"/>
                      <a:pt x="1746" y="2534"/>
                    </a:cubicBezTo>
                    <a:cubicBezTo>
                      <a:pt x="1797" y="2313"/>
                      <a:pt x="1846" y="2089"/>
                      <a:pt x="1903" y="1869"/>
                    </a:cubicBezTo>
                    <a:cubicBezTo>
                      <a:pt x="1933" y="1755"/>
                      <a:pt x="1967" y="1641"/>
                      <a:pt x="2000" y="1527"/>
                    </a:cubicBezTo>
                    <a:cubicBezTo>
                      <a:pt x="2030" y="1417"/>
                      <a:pt x="2057" y="1307"/>
                      <a:pt x="2081" y="1197"/>
                    </a:cubicBezTo>
                    <a:cubicBezTo>
                      <a:pt x="2107" y="1086"/>
                      <a:pt x="2130" y="976"/>
                      <a:pt x="2154" y="865"/>
                    </a:cubicBezTo>
                    <a:cubicBezTo>
                      <a:pt x="2178" y="752"/>
                      <a:pt x="2198" y="638"/>
                      <a:pt x="2211" y="524"/>
                    </a:cubicBezTo>
                    <a:cubicBezTo>
                      <a:pt x="2214" y="467"/>
                      <a:pt x="2221" y="414"/>
                      <a:pt x="2234" y="357"/>
                    </a:cubicBezTo>
                    <a:cubicBezTo>
                      <a:pt x="2248" y="291"/>
                      <a:pt x="2264" y="223"/>
                      <a:pt x="2278" y="156"/>
                    </a:cubicBezTo>
                    <a:cubicBezTo>
                      <a:pt x="2294" y="90"/>
                      <a:pt x="2251" y="19"/>
                      <a:pt x="2184" y="2"/>
                    </a:cubicBezTo>
                    <a:cubicBezTo>
                      <a:pt x="2176" y="1"/>
                      <a:pt x="2168" y="0"/>
                      <a:pt x="216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39"/>
              <p:cNvSpPr/>
              <p:nvPr/>
            </p:nvSpPr>
            <p:spPr>
              <a:xfrm>
                <a:off x="5551275" y="3953275"/>
                <a:ext cx="69775" cy="40825"/>
              </a:xfrm>
              <a:custGeom>
                <a:rect b="b" l="l" r="r" t="t"/>
                <a:pathLst>
                  <a:path extrusionOk="0" h="1633" w="2791">
                    <a:moveTo>
                      <a:pt x="452" y="1"/>
                    </a:moveTo>
                    <a:cubicBezTo>
                      <a:pt x="439" y="4"/>
                      <a:pt x="429" y="4"/>
                      <a:pt x="419" y="7"/>
                    </a:cubicBezTo>
                    <a:lnTo>
                      <a:pt x="385" y="7"/>
                    </a:lnTo>
                    <a:cubicBezTo>
                      <a:pt x="356" y="7"/>
                      <a:pt x="336" y="11"/>
                      <a:pt x="316" y="24"/>
                    </a:cubicBezTo>
                    <a:cubicBezTo>
                      <a:pt x="308" y="27"/>
                      <a:pt x="299" y="34"/>
                      <a:pt x="291" y="38"/>
                    </a:cubicBezTo>
                    <a:cubicBezTo>
                      <a:pt x="259" y="58"/>
                      <a:pt x="238" y="84"/>
                      <a:pt x="225" y="128"/>
                    </a:cubicBezTo>
                    <a:cubicBezTo>
                      <a:pt x="191" y="234"/>
                      <a:pt x="155" y="359"/>
                      <a:pt x="121" y="479"/>
                    </a:cubicBezTo>
                    <a:cubicBezTo>
                      <a:pt x="108" y="532"/>
                      <a:pt x="95" y="583"/>
                      <a:pt x="81" y="636"/>
                    </a:cubicBezTo>
                    <a:cubicBezTo>
                      <a:pt x="67" y="690"/>
                      <a:pt x="55" y="743"/>
                      <a:pt x="41" y="796"/>
                    </a:cubicBezTo>
                    <a:cubicBezTo>
                      <a:pt x="38" y="807"/>
                      <a:pt x="35" y="820"/>
                      <a:pt x="31" y="830"/>
                    </a:cubicBezTo>
                    <a:cubicBezTo>
                      <a:pt x="24" y="844"/>
                      <a:pt x="21" y="857"/>
                      <a:pt x="18" y="873"/>
                    </a:cubicBezTo>
                    <a:cubicBezTo>
                      <a:pt x="15" y="884"/>
                      <a:pt x="10" y="897"/>
                      <a:pt x="7" y="907"/>
                    </a:cubicBezTo>
                    <a:cubicBezTo>
                      <a:pt x="4" y="934"/>
                      <a:pt x="1" y="957"/>
                      <a:pt x="1" y="984"/>
                    </a:cubicBezTo>
                    <a:cubicBezTo>
                      <a:pt x="4" y="1004"/>
                      <a:pt x="7" y="1021"/>
                      <a:pt x="10" y="1041"/>
                    </a:cubicBezTo>
                    <a:cubicBezTo>
                      <a:pt x="18" y="1057"/>
                      <a:pt x="27" y="1074"/>
                      <a:pt x="38" y="1088"/>
                    </a:cubicBezTo>
                    <a:cubicBezTo>
                      <a:pt x="58" y="1125"/>
                      <a:pt x="95" y="1154"/>
                      <a:pt x="145" y="1182"/>
                    </a:cubicBezTo>
                    <a:cubicBezTo>
                      <a:pt x="171" y="1191"/>
                      <a:pt x="198" y="1202"/>
                      <a:pt x="225" y="1211"/>
                    </a:cubicBezTo>
                    <a:cubicBezTo>
                      <a:pt x="251" y="1218"/>
                      <a:pt x="275" y="1225"/>
                      <a:pt x="302" y="1231"/>
                    </a:cubicBezTo>
                    <a:cubicBezTo>
                      <a:pt x="342" y="1245"/>
                      <a:pt x="385" y="1255"/>
                      <a:pt x="439" y="1265"/>
                    </a:cubicBezTo>
                    <a:cubicBezTo>
                      <a:pt x="476" y="1275"/>
                      <a:pt x="516" y="1285"/>
                      <a:pt x="556" y="1292"/>
                    </a:cubicBezTo>
                    <a:cubicBezTo>
                      <a:pt x="583" y="1298"/>
                      <a:pt x="609" y="1305"/>
                      <a:pt x="637" y="1312"/>
                    </a:cubicBezTo>
                    <a:cubicBezTo>
                      <a:pt x="747" y="1335"/>
                      <a:pt x="857" y="1362"/>
                      <a:pt x="967" y="1386"/>
                    </a:cubicBezTo>
                    <a:lnTo>
                      <a:pt x="1004" y="1392"/>
                    </a:lnTo>
                    <a:cubicBezTo>
                      <a:pt x="1101" y="1415"/>
                      <a:pt x="1202" y="1435"/>
                      <a:pt x="1302" y="1452"/>
                    </a:cubicBezTo>
                    <a:cubicBezTo>
                      <a:pt x="1446" y="1475"/>
                      <a:pt x="1560" y="1492"/>
                      <a:pt x="1663" y="1512"/>
                    </a:cubicBezTo>
                    <a:cubicBezTo>
                      <a:pt x="1727" y="1523"/>
                      <a:pt x="1787" y="1536"/>
                      <a:pt x="1847" y="1549"/>
                    </a:cubicBezTo>
                    <a:cubicBezTo>
                      <a:pt x="1894" y="1559"/>
                      <a:pt x="1944" y="1569"/>
                      <a:pt x="1994" y="1579"/>
                    </a:cubicBezTo>
                    <a:lnTo>
                      <a:pt x="2034" y="1586"/>
                    </a:lnTo>
                    <a:cubicBezTo>
                      <a:pt x="2138" y="1606"/>
                      <a:pt x="2245" y="1626"/>
                      <a:pt x="2352" y="1633"/>
                    </a:cubicBezTo>
                    <a:cubicBezTo>
                      <a:pt x="2375" y="1633"/>
                      <a:pt x="2398" y="1633"/>
                      <a:pt x="2426" y="1630"/>
                    </a:cubicBezTo>
                    <a:cubicBezTo>
                      <a:pt x="2446" y="1630"/>
                      <a:pt x="2475" y="1626"/>
                      <a:pt x="2496" y="1619"/>
                    </a:cubicBezTo>
                    <a:lnTo>
                      <a:pt x="2512" y="1616"/>
                    </a:lnTo>
                    <a:cubicBezTo>
                      <a:pt x="2526" y="1609"/>
                      <a:pt x="2543" y="1603"/>
                      <a:pt x="2559" y="1596"/>
                    </a:cubicBezTo>
                    <a:lnTo>
                      <a:pt x="2569" y="1586"/>
                    </a:lnTo>
                    <a:cubicBezTo>
                      <a:pt x="2583" y="1576"/>
                      <a:pt x="2596" y="1566"/>
                      <a:pt x="2610" y="1552"/>
                    </a:cubicBezTo>
                    <a:cubicBezTo>
                      <a:pt x="2626" y="1532"/>
                      <a:pt x="2639" y="1512"/>
                      <a:pt x="2650" y="1492"/>
                    </a:cubicBezTo>
                    <a:cubicBezTo>
                      <a:pt x="2659" y="1479"/>
                      <a:pt x="2663" y="1463"/>
                      <a:pt x="2670" y="1446"/>
                    </a:cubicBezTo>
                    <a:lnTo>
                      <a:pt x="2676" y="1429"/>
                    </a:lnTo>
                    <a:cubicBezTo>
                      <a:pt x="2679" y="1415"/>
                      <a:pt x="2683" y="1406"/>
                      <a:pt x="2687" y="1392"/>
                    </a:cubicBezTo>
                    <a:lnTo>
                      <a:pt x="2687" y="1382"/>
                    </a:lnTo>
                    <a:cubicBezTo>
                      <a:pt x="2690" y="1375"/>
                      <a:pt x="2693" y="1362"/>
                      <a:pt x="2696" y="1352"/>
                    </a:cubicBezTo>
                    <a:lnTo>
                      <a:pt x="2699" y="1338"/>
                    </a:lnTo>
                    <a:cubicBezTo>
                      <a:pt x="2707" y="1312"/>
                      <a:pt x="2710" y="1285"/>
                      <a:pt x="2716" y="1258"/>
                    </a:cubicBezTo>
                    <a:lnTo>
                      <a:pt x="2716" y="1251"/>
                    </a:lnTo>
                    <a:cubicBezTo>
                      <a:pt x="2723" y="1215"/>
                      <a:pt x="2727" y="1178"/>
                      <a:pt x="2733" y="1141"/>
                    </a:cubicBezTo>
                    <a:cubicBezTo>
                      <a:pt x="2733" y="1125"/>
                      <a:pt x="2736" y="1111"/>
                      <a:pt x="2736" y="1097"/>
                    </a:cubicBezTo>
                    <a:cubicBezTo>
                      <a:pt x="2747" y="1034"/>
                      <a:pt x="2753" y="977"/>
                      <a:pt x="2760" y="924"/>
                    </a:cubicBezTo>
                    <a:cubicBezTo>
                      <a:pt x="2764" y="907"/>
                      <a:pt x="2767" y="890"/>
                      <a:pt x="2767" y="870"/>
                    </a:cubicBezTo>
                    <a:cubicBezTo>
                      <a:pt x="2773" y="836"/>
                      <a:pt x="2780" y="804"/>
                      <a:pt x="2784" y="770"/>
                    </a:cubicBezTo>
                    <a:cubicBezTo>
                      <a:pt x="2787" y="740"/>
                      <a:pt x="2790" y="700"/>
                      <a:pt x="2787" y="660"/>
                    </a:cubicBezTo>
                    <a:cubicBezTo>
                      <a:pt x="2784" y="609"/>
                      <a:pt x="2764" y="563"/>
                      <a:pt x="2733" y="535"/>
                    </a:cubicBezTo>
                    <a:cubicBezTo>
                      <a:pt x="2719" y="526"/>
                      <a:pt x="2707" y="512"/>
                      <a:pt x="2687" y="503"/>
                    </a:cubicBezTo>
                    <a:cubicBezTo>
                      <a:pt x="2670" y="495"/>
                      <a:pt x="2656" y="489"/>
                      <a:pt x="2639" y="483"/>
                    </a:cubicBezTo>
                    <a:cubicBezTo>
                      <a:pt x="2633" y="483"/>
                      <a:pt x="2626" y="479"/>
                      <a:pt x="2616" y="475"/>
                    </a:cubicBezTo>
                    <a:lnTo>
                      <a:pt x="2603" y="472"/>
                    </a:lnTo>
                    <a:cubicBezTo>
                      <a:pt x="2573" y="466"/>
                      <a:pt x="2539" y="459"/>
                      <a:pt x="2509" y="452"/>
                    </a:cubicBezTo>
                    <a:cubicBezTo>
                      <a:pt x="2492" y="449"/>
                      <a:pt x="2475" y="446"/>
                      <a:pt x="2459" y="442"/>
                    </a:cubicBezTo>
                    <a:cubicBezTo>
                      <a:pt x="2422" y="435"/>
                      <a:pt x="2386" y="429"/>
                      <a:pt x="2349" y="419"/>
                    </a:cubicBezTo>
                    <a:lnTo>
                      <a:pt x="2292" y="409"/>
                    </a:lnTo>
                    <a:cubicBezTo>
                      <a:pt x="2278" y="405"/>
                      <a:pt x="2262" y="402"/>
                      <a:pt x="2248" y="399"/>
                    </a:cubicBezTo>
                    <a:cubicBezTo>
                      <a:pt x="2222" y="392"/>
                      <a:pt x="2191" y="385"/>
                      <a:pt x="2165" y="379"/>
                    </a:cubicBezTo>
                    <a:cubicBezTo>
                      <a:pt x="2154" y="379"/>
                      <a:pt x="2142" y="375"/>
                      <a:pt x="2131" y="372"/>
                    </a:cubicBezTo>
                    <a:cubicBezTo>
                      <a:pt x="2094" y="362"/>
                      <a:pt x="2061" y="352"/>
                      <a:pt x="2024" y="342"/>
                    </a:cubicBezTo>
                    <a:lnTo>
                      <a:pt x="1977" y="332"/>
                    </a:lnTo>
                    <a:cubicBezTo>
                      <a:pt x="1870" y="302"/>
                      <a:pt x="1756" y="275"/>
                      <a:pt x="1643" y="248"/>
                    </a:cubicBezTo>
                    <a:cubicBezTo>
                      <a:pt x="1543" y="225"/>
                      <a:pt x="1439" y="202"/>
                      <a:pt x="1339" y="182"/>
                    </a:cubicBezTo>
                    <a:cubicBezTo>
                      <a:pt x="1295" y="171"/>
                      <a:pt x="1251" y="165"/>
                      <a:pt x="1208" y="154"/>
                    </a:cubicBezTo>
                    <a:cubicBezTo>
                      <a:pt x="1198" y="154"/>
                      <a:pt x="1185" y="151"/>
                      <a:pt x="1174" y="148"/>
                    </a:cubicBezTo>
                    <a:cubicBezTo>
                      <a:pt x="1151" y="145"/>
                      <a:pt x="1128" y="141"/>
                      <a:pt x="1105" y="134"/>
                    </a:cubicBezTo>
                    <a:lnTo>
                      <a:pt x="1098" y="131"/>
                    </a:lnTo>
                    <a:cubicBezTo>
                      <a:pt x="1054" y="121"/>
                      <a:pt x="1011" y="108"/>
                      <a:pt x="967" y="98"/>
                    </a:cubicBezTo>
                    <a:cubicBezTo>
                      <a:pt x="934" y="88"/>
                      <a:pt x="901" y="78"/>
                      <a:pt x="870" y="68"/>
                    </a:cubicBezTo>
                    <a:lnTo>
                      <a:pt x="853" y="64"/>
                    </a:lnTo>
                    <a:cubicBezTo>
                      <a:pt x="813" y="58"/>
                      <a:pt x="773" y="51"/>
                      <a:pt x="733" y="44"/>
                    </a:cubicBezTo>
                    <a:cubicBezTo>
                      <a:pt x="710" y="41"/>
                      <a:pt x="683" y="38"/>
                      <a:pt x="657" y="34"/>
                    </a:cubicBezTo>
                    <a:cubicBezTo>
                      <a:pt x="623" y="27"/>
                      <a:pt x="592" y="24"/>
                      <a:pt x="560" y="18"/>
                    </a:cubicBezTo>
                    <a:cubicBezTo>
                      <a:pt x="543" y="14"/>
                      <a:pt x="529" y="11"/>
                      <a:pt x="512" y="7"/>
                    </a:cubicBezTo>
                    <a:lnTo>
                      <a:pt x="503" y="4"/>
                    </a:lnTo>
                    <a:cubicBezTo>
                      <a:pt x="486" y="1"/>
                      <a:pt x="469" y="1"/>
                      <a:pt x="452"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39"/>
              <p:cNvSpPr/>
              <p:nvPr/>
            </p:nvSpPr>
            <p:spPr>
              <a:xfrm>
                <a:off x="5570500" y="3960725"/>
                <a:ext cx="8325" cy="8025"/>
              </a:xfrm>
              <a:custGeom>
                <a:rect b="b" l="l" r="r" t="t"/>
                <a:pathLst>
                  <a:path extrusionOk="0" h="321" w="333">
                    <a:moveTo>
                      <a:pt x="163" y="0"/>
                    </a:moveTo>
                    <a:cubicBezTo>
                      <a:pt x="91" y="0"/>
                      <a:pt x="22" y="58"/>
                      <a:pt x="11" y="131"/>
                    </a:cubicBezTo>
                    <a:cubicBezTo>
                      <a:pt x="1" y="171"/>
                      <a:pt x="11" y="214"/>
                      <a:pt x="35" y="248"/>
                    </a:cubicBezTo>
                    <a:cubicBezTo>
                      <a:pt x="58" y="285"/>
                      <a:pt x="95" y="308"/>
                      <a:pt x="138" y="318"/>
                    </a:cubicBezTo>
                    <a:cubicBezTo>
                      <a:pt x="147" y="320"/>
                      <a:pt x="156" y="320"/>
                      <a:pt x="166" y="320"/>
                    </a:cubicBezTo>
                    <a:cubicBezTo>
                      <a:pt x="240" y="320"/>
                      <a:pt x="310" y="262"/>
                      <a:pt x="322" y="188"/>
                    </a:cubicBezTo>
                    <a:cubicBezTo>
                      <a:pt x="332" y="148"/>
                      <a:pt x="322" y="104"/>
                      <a:pt x="299" y="71"/>
                    </a:cubicBezTo>
                    <a:cubicBezTo>
                      <a:pt x="275" y="34"/>
                      <a:pt x="238" y="14"/>
                      <a:pt x="195" y="4"/>
                    </a:cubicBezTo>
                    <a:cubicBezTo>
                      <a:pt x="185" y="1"/>
                      <a:pt x="174" y="0"/>
                      <a:pt x="16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9"/>
              <p:cNvSpPr/>
              <p:nvPr/>
            </p:nvSpPr>
            <p:spPr>
              <a:xfrm>
                <a:off x="5596525" y="3965750"/>
                <a:ext cx="7200" cy="7025"/>
              </a:xfrm>
              <a:custGeom>
                <a:rect b="b" l="l" r="r" t="t"/>
                <a:pathLst>
                  <a:path extrusionOk="0" h="281" w="288">
                    <a:moveTo>
                      <a:pt x="141" y="1"/>
                    </a:moveTo>
                    <a:cubicBezTo>
                      <a:pt x="77" y="1"/>
                      <a:pt x="18" y="52"/>
                      <a:pt x="6" y="117"/>
                    </a:cubicBezTo>
                    <a:cubicBezTo>
                      <a:pt x="0" y="150"/>
                      <a:pt x="6" y="187"/>
                      <a:pt x="27" y="217"/>
                    </a:cubicBezTo>
                    <a:cubicBezTo>
                      <a:pt x="47" y="251"/>
                      <a:pt x="80" y="271"/>
                      <a:pt x="117" y="277"/>
                    </a:cubicBezTo>
                    <a:cubicBezTo>
                      <a:pt x="126" y="279"/>
                      <a:pt x="135" y="280"/>
                      <a:pt x="144" y="280"/>
                    </a:cubicBezTo>
                    <a:cubicBezTo>
                      <a:pt x="209" y="280"/>
                      <a:pt x="269" y="229"/>
                      <a:pt x="281" y="167"/>
                    </a:cubicBezTo>
                    <a:cubicBezTo>
                      <a:pt x="287" y="130"/>
                      <a:pt x="278" y="93"/>
                      <a:pt x="258" y="64"/>
                    </a:cubicBezTo>
                    <a:cubicBezTo>
                      <a:pt x="238" y="30"/>
                      <a:pt x="204" y="13"/>
                      <a:pt x="167" y="4"/>
                    </a:cubicBezTo>
                    <a:cubicBezTo>
                      <a:pt x="158" y="2"/>
                      <a:pt x="150" y="1"/>
                      <a:pt x="14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9"/>
              <p:cNvSpPr/>
              <p:nvPr/>
            </p:nvSpPr>
            <p:spPr>
              <a:xfrm>
                <a:off x="5581725" y="3964450"/>
                <a:ext cx="11050" cy="7525"/>
              </a:xfrm>
              <a:custGeom>
                <a:rect b="b" l="l" r="r" t="t"/>
                <a:pathLst>
                  <a:path extrusionOk="0" h="301" w="442">
                    <a:moveTo>
                      <a:pt x="63" y="1"/>
                    </a:moveTo>
                    <a:cubicBezTo>
                      <a:pt x="53" y="1"/>
                      <a:pt x="40" y="4"/>
                      <a:pt x="30" y="12"/>
                    </a:cubicBezTo>
                    <a:cubicBezTo>
                      <a:pt x="17" y="19"/>
                      <a:pt x="7" y="32"/>
                      <a:pt x="4" y="48"/>
                    </a:cubicBezTo>
                    <a:cubicBezTo>
                      <a:pt x="1" y="65"/>
                      <a:pt x="7" y="79"/>
                      <a:pt x="13" y="92"/>
                    </a:cubicBezTo>
                    <a:lnTo>
                      <a:pt x="44" y="153"/>
                    </a:lnTo>
                    <a:cubicBezTo>
                      <a:pt x="57" y="179"/>
                      <a:pt x="70" y="209"/>
                      <a:pt x="84" y="236"/>
                    </a:cubicBezTo>
                    <a:cubicBezTo>
                      <a:pt x="104" y="269"/>
                      <a:pt x="134" y="296"/>
                      <a:pt x="171" y="300"/>
                    </a:cubicBezTo>
                    <a:cubicBezTo>
                      <a:pt x="176" y="301"/>
                      <a:pt x="182" y="301"/>
                      <a:pt x="187" y="301"/>
                    </a:cubicBezTo>
                    <a:cubicBezTo>
                      <a:pt x="218" y="301"/>
                      <a:pt x="249" y="287"/>
                      <a:pt x="274" y="273"/>
                    </a:cubicBezTo>
                    <a:cubicBezTo>
                      <a:pt x="328" y="239"/>
                      <a:pt x="371" y="199"/>
                      <a:pt x="415" y="156"/>
                    </a:cubicBezTo>
                    <a:cubicBezTo>
                      <a:pt x="442" y="129"/>
                      <a:pt x="435" y="82"/>
                      <a:pt x="408" y="59"/>
                    </a:cubicBezTo>
                    <a:cubicBezTo>
                      <a:pt x="402" y="52"/>
                      <a:pt x="391" y="45"/>
                      <a:pt x="378" y="42"/>
                    </a:cubicBezTo>
                    <a:lnTo>
                      <a:pt x="358" y="42"/>
                    </a:lnTo>
                    <a:cubicBezTo>
                      <a:pt x="342" y="42"/>
                      <a:pt x="325" y="52"/>
                      <a:pt x="311" y="65"/>
                    </a:cubicBezTo>
                    <a:cubicBezTo>
                      <a:pt x="291" y="85"/>
                      <a:pt x="268" y="109"/>
                      <a:pt x="245" y="129"/>
                    </a:cubicBezTo>
                    <a:cubicBezTo>
                      <a:pt x="228" y="142"/>
                      <a:pt x="208" y="156"/>
                      <a:pt x="188" y="169"/>
                    </a:cubicBezTo>
                    <a:cubicBezTo>
                      <a:pt x="174" y="149"/>
                      <a:pt x="167" y="129"/>
                      <a:pt x="154" y="109"/>
                    </a:cubicBezTo>
                    <a:cubicBezTo>
                      <a:pt x="141" y="79"/>
                      <a:pt x="127" y="52"/>
                      <a:pt x="114" y="25"/>
                    </a:cubicBezTo>
                    <a:cubicBezTo>
                      <a:pt x="107" y="12"/>
                      <a:pt x="87" y="5"/>
                      <a:pt x="74" y="2"/>
                    </a:cubicBezTo>
                    <a:cubicBezTo>
                      <a:pt x="70" y="1"/>
                      <a:pt x="67" y="1"/>
                      <a:pt x="6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6" name="Google Shape;1656;p39"/>
            <p:cNvGrpSpPr/>
            <p:nvPr/>
          </p:nvGrpSpPr>
          <p:grpSpPr>
            <a:xfrm rot="-6245473">
              <a:off x="1570327" y="845177"/>
              <a:ext cx="617593" cy="536746"/>
              <a:chOff x="2468550" y="1600375"/>
              <a:chExt cx="2221020" cy="1930274"/>
            </a:xfrm>
          </p:grpSpPr>
          <p:sp>
            <p:nvSpPr>
              <p:cNvPr id="1657" name="Google Shape;1657;p39"/>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9"/>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9"/>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9"/>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1" name="Google Shape;1661;p39"/>
            <p:cNvGrpSpPr/>
            <p:nvPr/>
          </p:nvGrpSpPr>
          <p:grpSpPr>
            <a:xfrm>
              <a:off x="8519014" y="3460681"/>
              <a:ext cx="192515" cy="288298"/>
              <a:chOff x="1459800" y="1512500"/>
              <a:chExt cx="131625" cy="197100"/>
            </a:xfrm>
          </p:grpSpPr>
          <p:sp>
            <p:nvSpPr>
              <p:cNvPr id="1662" name="Google Shape;1662;p39"/>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9"/>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9"/>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9"/>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6" name="Google Shape;1666;p39"/>
            <p:cNvGrpSpPr/>
            <p:nvPr/>
          </p:nvGrpSpPr>
          <p:grpSpPr>
            <a:xfrm rot="3774580">
              <a:off x="334239" y="4093744"/>
              <a:ext cx="274710" cy="579954"/>
              <a:chOff x="304040" y="3020774"/>
              <a:chExt cx="274707" cy="579948"/>
            </a:xfrm>
          </p:grpSpPr>
          <p:sp>
            <p:nvSpPr>
              <p:cNvPr id="1667" name="Google Shape;1667;p39"/>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39"/>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39"/>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39"/>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39"/>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9"/>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9"/>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40"/>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679" name="Google Shape;1679;p40"/>
          <p:cNvSpPr txBox="1"/>
          <p:nvPr/>
        </p:nvSpPr>
        <p:spPr>
          <a:xfrm>
            <a:off x="922575" y="1130500"/>
            <a:ext cx="72990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a short story about Timmy and Jimmy using the words from the list</a:t>
            </a:r>
            <a:endParaRPr b="1" sz="1600">
              <a:solidFill>
                <a:srgbClr val="524A83"/>
              </a:solidFill>
              <a:latin typeface="Barlow"/>
              <a:ea typeface="Barlow"/>
              <a:cs typeface="Barlow"/>
              <a:sym typeface="Barlow"/>
            </a:endParaRPr>
          </a:p>
        </p:txBody>
      </p:sp>
      <p:grpSp>
        <p:nvGrpSpPr>
          <p:cNvPr id="1680" name="Google Shape;1680;p40"/>
          <p:cNvGrpSpPr/>
          <p:nvPr/>
        </p:nvGrpSpPr>
        <p:grpSpPr>
          <a:xfrm>
            <a:off x="333831" y="1779534"/>
            <a:ext cx="8476338" cy="2737200"/>
            <a:chOff x="333831" y="1779534"/>
            <a:chExt cx="8476338" cy="2737200"/>
          </a:xfrm>
        </p:grpSpPr>
        <p:grpSp>
          <p:nvGrpSpPr>
            <p:cNvPr id="1681" name="Google Shape;1681;p40"/>
            <p:cNvGrpSpPr/>
            <p:nvPr/>
          </p:nvGrpSpPr>
          <p:grpSpPr>
            <a:xfrm>
              <a:off x="923237" y="1779534"/>
              <a:ext cx="7299032" cy="2737200"/>
              <a:chOff x="923237" y="1829175"/>
              <a:chExt cx="7299032" cy="2737200"/>
            </a:xfrm>
          </p:grpSpPr>
          <p:sp>
            <p:nvSpPr>
              <p:cNvPr id="1682" name="Google Shape;1682;p40"/>
              <p:cNvSpPr/>
              <p:nvPr/>
            </p:nvSpPr>
            <p:spPr>
              <a:xfrm>
                <a:off x="923400" y="1829175"/>
                <a:ext cx="7298700" cy="27372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3" name="Google Shape;1683;p40"/>
              <p:cNvGrpSpPr/>
              <p:nvPr/>
            </p:nvGrpSpPr>
            <p:grpSpPr>
              <a:xfrm>
                <a:off x="923237" y="2072875"/>
                <a:ext cx="7299032" cy="2249800"/>
                <a:chOff x="1387750" y="2110400"/>
                <a:chExt cx="6834300" cy="2249800"/>
              </a:xfrm>
            </p:grpSpPr>
            <p:cxnSp>
              <p:nvCxnSpPr>
                <p:cNvPr id="1684" name="Google Shape;1684;p40"/>
                <p:cNvCxnSpPr/>
                <p:nvPr/>
              </p:nvCxnSpPr>
              <p:spPr>
                <a:xfrm>
                  <a:off x="1387750" y="2110400"/>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85" name="Google Shape;1685;p40"/>
                <p:cNvCxnSpPr/>
                <p:nvPr/>
              </p:nvCxnSpPr>
              <p:spPr>
                <a:xfrm>
                  <a:off x="1387750" y="2391625"/>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86" name="Google Shape;1686;p40"/>
                <p:cNvCxnSpPr/>
                <p:nvPr/>
              </p:nvCxnSpPr>
              <p:spPr>
                <a:xfrm>
                  <a:off x="1387750" y="2672850"/>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87" name="Google Shape;1687;p40"/>
                <p:cNvCxnSpPr/>
                <p:nvPr/>
              </p:nvCxnSpPr>
              <p:spPr>
                <a:xfrm>
                  <a:off x="1387750" y="2954075"/>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88" name="Google Shape;1688;p40"/>
                <p:cNvCxnSpPr/>
                <p:nvPr/>
              </p:nvCxnSpPr>
              <p:spPr>
                <a:xfrm>
                  <a:off x="1387750" y="3235300"/>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89" name="Google Shape;1689;p40"/>
                <p:cNvCxnSpPr/>
                <p:nvPr/>
              </p:nvCxnSpPr>
              <p:spPr>
                <a:xfrm>
                  <a:off x="1387750" y="3516525"/>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90" name="Google Shape;1690;p40"/>
                <p:cNvCxnSpPr/>
                <p:nvPr/>
              </p:nvCxnSpPr>
              <p:spPr>
                <a:xfrm>
                  <a:off x="1387750" y="3797750"/>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91" name="Google Shape;1691;p40"/>
                <p:cNvCxnSpPr/>
                <p:nvPr/>
              </p:nvCxnSpPr>
              <p:spPr>
                <a:xfrm>
                  <a:off x="1387750" y="4078975"/>
                  <a:ext cx="6834300" cy="0"/>
                </a:xfrm>
                <a:prstGeom prst="straightConnector1">
                  <a:avLst/>
                </a:prstGeom>
                <a:noFill/>
                <a:ln cap="flat" cmpd="sng" w="9525">
                  <a:solidFill>
                    <a:srgbClr val="ECECEC"/>
                  </a:solidFill>
                  <a:prstDash val="solid"/>
                  <a:round/>
                  <a:headEnd len="med" w="med" type="none"/>
                  <a:tailEnd len="med" w="med" type="none"/>
                </a:ln>
              </p:spPr>
            </p:cxnSp>
            <p:cxnSp>
              <p:nvCxnSpPr>
                <p:cNvPr id="1692" name="Google Shape;1692;p40"/>
                <p:cNvCxnSpPr/>
                <p:nvPr/>
              </p:nvCxnSpPr>
              <p:spPr>
                <a:xfrm>
                  <a:off x="1387750" y="4360200"/>
                  <a:ext cx="6834300" cy="0"/>
                </a:xfrm>
                <a:prstGeom prst="straightConnector1">
                  <a:avLst/>
                </a:prstGeom>
                <a:noFill/>
                <a:ln cap="flat" cmpd="sng" w="9525">
                  <a:solidFill>
                    <a:srgbClr val="ECECEC"/>
                  </a:solidFill>
                  <a:prstDash val="solid"/>
                  <a:round/>
                  <a:headEnd len="med" w="med" type="none"/>
                  <a:tailEnd len="med" w="med" type="none"/>
                </a:ln>
              </p:spPr>
            </p:cxnSp>
          </p:grpSp>
        </p:grpSp>
        <p:grpSp>
          <p:nvGrpSpPr>
            <p:cNvPr id="1693" name="Google Shape;1693;p40"/>
            <p:cNvGrpSpPr/>
            <p:nvPr/>
          </p:nvGrpSpPr>
          <p:grpSpPr>
            <a:xfrm>
              <a:off x="333831" y="2010578"/>
              <a:ext cx="8476338" cy="2275113"/>
              <a:chOff x="399363" y="1729894"/>
              <a:chExt cx="8476338" cy="2275113"/>
            </a:xfrm>
          </p:grpSpPr>
          <p:grpSp>
            <p:nvGrpSpPr>
              <p:cNvPr id="1694" name="Google Shape;1694;p40"/>
              <p:cNvGrpSpPr/>
              <p:nvPr/>
            </p:nvGrpSpPr>
            <p:grpSpPr>
              <a:xfrm>
                <a:off x="399363" y="1729894"/>
                <a:ext cx="1429075" cy="2275113"/>
                <a:chOff x="399363" y="1729900"/>
                <a:chExt cx="1429075" cy="2275113"/>
              </a:xfrm>
            </p:grpSpPr>
            <p:grpSp>
              <p:nvGrpSpPr>
                <p:cNvPr id="1695" name="Google Shape;1695;p40"/>
                <p:cNvGrpSpPr/>
                <p:nvPr/>
              </p:nvGrpSpPr>
              <p:grpSpPr>
                <a:xfrm>
                  <a:off x="399363" y="2405088"/>
                  <a:ext cx="1429075" cy="1599925"/>
                  <a:chOff x="9586500" y="572113"/>
                  <a:chExt cx="1429075" cy="1599925"/>
                </a:xfrm>
              </p:grpSpPr>
              <p:sp>
                <p:nvSpPr>
                  <p:cNvPr id="1696" name="Google Shape;1696;p40"/>
                  <p:cNvSpPr/>
                  <p:nvPr/>
                </p:nvSpPr>
                <p:spPr>
                  <a:xfrm>
                    <a:off x="9783500" y="697763"/>
                    <a:ext cx="344925" cy="282975"/>
                  </a:xfrm>
                  <a:custGeom>
                    <a:rect b="b" l="l" r="r" t="t"/>
                    <a:pathLst>
                      <a:path extrusionOk="0" h="11319" w="13797">
                        <a:moveTo>
                          <a:pt x="5277" y="0"/>
                        </a:moveTo>
                        <a:lnTo>
                          <a:pt x="0" y="6641"/>
                        </a:lnTo>
                        <a:lnTo>
                          <a:pt x="9509" y="11318"/>
                        </a:lnTo>
                        <a:lnTo>
                          <a:pt x="13796" y="8979"/>
                        </a:lnTo>
                        <a:lnTo>
                          <a:pt x="5277" y="0"/>
                        </a:lnTo>
                        <a:close/>
                      </a:path>
                    </a:pathLst>
                  </a:custGeom>
                  <a:solidFill>
                    <a:schemeClr val="accent2"/>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0"/>
                  <p:cNvSpPr/>
                  <p:nvPr/>
                </p:nvSpPr>
                <p:spPr>
                  <a:xfrm>
                    <a:off x="9586500" y="572113"/>
                    <a:ext cx="568025" cy="458375"/>
                  </a:xfrm>
                  <a:custGeom>
                    <a:rect b="b" l="l" r="r" t="t"/>
                    <a:pathLst>
                      <a:path extrusionOk="0" h="18335" w="22721">
                        <a:moveTo>
                          <a:pt x="9885" y="0"/>
                        </a:moveTo>
                        <a:lnTo>
                          <a:pt x="9593" y="28"/>
                        </a:lnTo>
                        <a:lnTo>
                          <a:pt x="9314" y="42"/>
                        </a:lnTo>
                        <a:lnTo>
                          <a:pt x="9022" y="84"/>
                        </a:lnTo>
                        <a:lnTo>
                          <a:pt x="8744" y="126"/>
                        </a:lnTo>
                        <a:lnTo>
                          <a:pt x="8465" y="195"/>
                        </a:lnTo>
                        <a:lnTo>
                          <a:pt x="8173" y="251"/>
                        </a:lnTo>
                        <a:lnTo>
                          <a:pt x="7894" y="335"/>
                        </a:lnTo>
                        <a:lnTo>
                          <a:pt x="7630" y="432"/>
                        </a:lnTo>
                        <a:lnTo>
                          <a:pt x="7351" y="529"/>
                        </a:lnTo>
                        <a:lnTo>
                          <a:pt x="7087" y="641"/>
                        </a:lnTo>
                        <a:lnTo>
                          <a:pt x="6822" y="766"/>
                        </a:lnTo>
                        <a:lnTo>
                          <a:pt x="6558" y="891"/>
                        </a:lnTo>
                        <a:lnTo>
                          <a:pt x="6293" y="1031"/>
                        </a:lnTo>
                        <a:lnTo>
                          <a:pt x="6043" y="1184"/>
                        </a:lnTo>
                        <a:lnTo>
                          <a:pt x="5792" y="1351"/>
                        </a:lnTo>
                        <a:lnTo>
                          <a:pt x="5556" y="1532"/>
                        </a:lnTo>
                        <a:lnTo>
                          <a:pt x="4985" y="1977"/>
                        </a:lnTo>
                        <a:lnTo>
                          <a:pt x="4706" y="2214"/>
                        </a:lnTo>
                        <a:lnTo>
                          <a:pt x="4428" y="2465"/>
                        </a:lnTo>
                        <a:lnTo>
                          <a:pt x="4136" y="2729"/>
                        </a:lnTo>
                        <a:lnTo>
                          <a:pt x="3857" y="2994"/>
                        </a:lnTo>
                        <a:lnTo>
                          <a:pt x="3579" y="3272"/>
                        </a:lnTo>
                        <a:lnTo>
                          <a:pt x="3314" y="3564"/>
                        </a:lnTo>
                        <a:lnTo>
                          <a:pt x="3050" y="3871"/>
                        </a:lnTo>
                        <a:lnTo>
                          <a:pt x="2785" y="4191"/>
                        </a:lnTo>
                        <a:lnTo>
                          <a:pt x="2535" y="4511"/>
                        </a:lnTo>
                        <a:lnTo>
                          <a:pt x="2284" y="4845"/>
                        </a:lnTo>
                        <a:lnTo>
                          <a:pt x="2047" y="5193"/>
                        </a:lnTo>
                        <a:lnTo>
                          <a:pt x="1825" y="5555"/>
                        </a:lnTo>
                        <a:lnTo>
                          <a:pt x="1602" y="5931"/>
                        </a:lnTo>
                        <a:lnTo>
                          <a:pt x="1393" y="6307"/>
                        </a:lnTo>
                        <a:lnTo>
                          <a:pt x="1198" y="6711"/>
                        </a:lnTo>
                        <a:lnTo>
                          <a:pt x="1003" y="7114"/>
                        </a:lnTo>
                        <a:lnTo>
                          <a:pt x="836" y="7532"/>
                        </a:lnTo>
                        <a:lnTo>
                          <a:pt x="669" y="7963"/>
                        </a:lnTo>
                        <a:lnTo>
                          <a:pt x="530" y="8409"/>
                        </a:lnTo>
                        <a:lnTo>
                          <a:pt x="405" y="8868"/>
                        </a:lnTo>
                        <a:lnTo>
                          <a:pt x="293" y="9342"/>
                        </a:lnTo>
                        <a:lnTo>
                          <a:pt x="196" y="9829"/>
                        </a:lnTo>
                        <a:lnTo>
                          <a:pt x="112" y="10316"/>
                        </a:lnTo>
                        <a:lnTo>
                          <a:pt x="57" y="10831"/>
                        </a:lnTo>
                        <a:lnTo>
                          <a:pt x="15" y="11346"/>
                        </a:lnTo>
                        <a:lnTo>
                          <a:pt x="1" y="11889"/>
                        </a:lnTo>
                        <a:lnTo>
                          <a:pt x="1" y="12432"/>
                        </a:lnTo>
                        <a:lnTo>
                          <a:pt x="29" y="12989"/>
                        </a:lnTo>
                        <a:lnTo>
                          <a:pt x="71" y="13574"/>
                        </a:lnTo>
                        <a:lnTo>
                          <a:pt x="154" y="14158"/>
                        </a:lnTo>
                        <a:lnTo>
                          <a:pt x="182" y="14367"/>
                        </a:lnTo>
                        <a:lnTo>
                          <a:pt x="224" y="14590"/>
                        </a:lnTo>
                        <a:lnTo>
                          <a:pt x="279" y="14785"/>
                        </a:lnTo>
                        <a:lnTo>
                          <a:pt x="335" y="14994"/>
                        </a:lnTo>
                        <a:lnTo>
                          <a:pt x="405" y="15189"/>
                        </a:lnTo>
                        <a:lnTo>
                          <a:pt x="474" y="15370"/>
                        </a:lnTo>
                        <a:lnTo>
                          <a:pt x="558" y="15564"/>
                        </a:lnTo>
                        <a:lnTo>
                          <a:pt x="641" y="15732"/>
                        </a:lnTo>
                        <a:lnTo>
                          <a:pt x="836" y="16080"/>
                        </a:lnTo>
                        <a:lnTo>
                          <a:pt x="1045" y="16400"/>
                        </a:lnTo>
                        <a:lnTo>
                          <a:pt x="1282" y="16692"/>
                        </a:lnTo>
                        <a:lnTo>
                          <a:pt x="1546" y="16957"/>
                        </a:lnTo>
                        <a:lnTo>
                          <a:pt x="1825" y="17207"/>
                        </a:lnTo>
                        <a:lnTo>
                          <a:pt x="2117" y="17430"/>
                        </a:lnTo>
                        <a:lnTo>
                          <a:pt x="2437" y="17639"/>
                        </a:lnTo>
                        <a:lnTo>
                          <a:pt x="2757" y="17806"/>
                        </a:lnTo>
                        <a:lnTo>
                          <a:pt x="3091" y="17959"/>
                        </a:lnTo>
                        <a:lnTo>
                          <a:pt x="3439" y="18084"/>
                        </a:lnTo>
                        <a:lnTo>
                          <a:pt x="3788" y="18182"/>
                        </a:lnTo>
                        <a:lnTo>
                          <a:pt x="4149" y="18265"/>
                        </a:lnTo>
                        <a:lnTo>
                          <a:pt x="4511" y="18307"/>
                        </a:lnTo>
                        <a:lnTo>
                          <a:pt x="4887" y="18335"/>
                        </a:lnTo>
                        <a:lnTo>
                          <a:pt x="5249" y="18321"/>
                        </a:lnTo>
                        <a:lnTo>
                          <a:pt x="5611" y="18293"/>
                        </a:lnTo>
                        <a:lnTo>
                          <a:pt x="5973" y="18237"/>
                        </a:lnTo>
                        <a:lnTo>
                          <a:pt x="6335" y="18140"/>
                        </a:lnTo>
                        <a:lnTo>
                          <a:pt x="6683" y="18029"/>
                        </a:lnTo>
                        <a:lnTo>
                          <a:pt x="7017" y="17889"/>
                        </a:lnTo>
                        <a:lnTo>
                          <a:pt x="7351" y="17708"/>
                        </a:lnTo>
                        <a:lnTo>
                          <a:pt x="7672" y="17513"/>
                        </a:lnTo>
                        <a:lnTo>
                          <a:pt x="7978" y="17277"/>
                        </a:lnTo>
                        <a:lnTo>
                          <a:pt x="8117" y="17152"/>
                        </a:lnTo>
                        <a:lnTo>
                          <a:pt x="8270" y="17026"/>
                        </a:lnTo>
                        <a:lnTo>
                          <a:pt x="8396" y="16873"/>
                        </a:lnTo>
                        <a:lnTo>
                          <a:pt x="8535" y="16734"/>
                        </a:lnTo>
                        <a:lnTo>
                          <a:pt x="8660" y="16581"/>
                        </a:lnTo>
                        <a:lnTo>
                          <a:pt x="8785" y="16414"/>
                        </a:lnTo>
                        <a:lnTo>
                          <a:pt x="8897" y="16233"/>
                        </a:lnTo>
                        <a:lnTo>
                          <a:pt x="9022" y="16052"/>
                        </a:lnTo>
                        <a:lnTo>
                          <a:pt x="9119" y="15871"/>
                        </a:lnTo>
                        <a:lnTo>
                          <a:pt x="9217" y="15676"/>
                        </a:lnTo>
                        <a:lnTo>
                          <a:pt x="9481" y="15105"/>
                        </a:lnTo>
                        <a:lnTo>
                          <a:pt x="9607" y="14813"/>
                        </a:lnTo>
                        <a:lnTo>
                          <a:pt x="9718" y="14506"/>
                        </a:lnTo>
                        <a:lnTo>
                          <a:pt x="9829" y="14186"/>
                        </a:lnTo>
                        <a:lnTo>
                          <a:pt x="9941" y="13866"/>
                        </a:lnTo>
                        <a:lnTo>
                          <a:pt x="10038" y="13518"/>
                        </a:lnTo>
                        <a:lnTo>
                          <a:pt x="10136" y="13170"/>
                        </a:lnTo>
                        <a:lnTo>
                          <a:pt x="10219" y="12822"/>
                        </a:lnTo>
                        <a:lnTo>
                          <a:pt x="10303" y="12446"/>
                        </a:lnTo>
                        <a:lnTo>
                          <a:pt x="10372" y="12070"/>
                        </a:lnTo>
                        <a:lnTo>
                          <a:pt x="10442" y="11667"/>
                        </a:lnTo>
                        <a:lnTo>
                          <a:pt x="10498" y="11263"/>
                        </a:lnTo>
                        <a:lnTo>
                          <a:pt x="10553" y="10845"/>
                        </a:lnTo>
                        <a:lnTo>
                          <a:pt x="10595" y="10428"/>
                        </a:lnTo>
                        <a:lnTo>
                          <a:pt x="10637" y="9982"/>
                        </a:lnTo>
                        <a:lnTo>
                          <a:pt x="10706" y="9954"/>
                        </a:lnTo>
                        <a:lnTo>
                          <a:pt x="10915" y="9899"/>
                        </a:lnTo>
                        <a:lnTo>
                          <a:pt x="11235" y="9829"/>
                        </a:lnTo>
                        <a:lnTo>
                          <a:pt x="11444" y="9787"/>
                        </a:lnTo>
                        <a:lnTo>
                          <a:pt x="11681" y="9759"/>
                        </a:lnTo>
                        <a:lnTo>
                          <a:pt x="11932" y="9731"/>
                        </a:lnTo>
                        <a:lnTo>
                          <a:pt x="12196" y="9718"/>
                        </a:lnTo>
                        <a:lnTo>
                          <a:pt x="12488" y="9718"/>
                        </a:lnTo>
                        <a:lnTo>
                          <a:pt x="12809" y="9731"/>
                        </a:lnTo>
                        <a:lnTo>
                          <a:pt x="13129" y="9773"/>
                        </a:lnTo>
                        <a:lnTo>
                          <a:pt x="13463" y="9829"/>
                        </a:lnTo>
                        <a:lnTo>
                          <a:pt x="13825" y="9899"/>
                        </a:lnTo>
                        <a:lnTo>
                          <a:pt x="14187" y="10010"/>
                        </a:lnTo>
                        <a:lnTo>
                          <a:pt x="14549" y="10149"/>
                        </a:lnTo>
                        <a:lnTo>
                          <a:pt x="14925" y="10316"/>
                        </a:lnTo>
                        <a:lnTo>
                          <a:pt x="15314" y="10511"/>
                        </a:lnTo>
                        <a:lnTo>
                          <a:pt x="15690" y="10748"/>
                        </a:lnTo>
                        <a:lnTo>
                          <a:pt x="15885" y="10887"/>
                        </a:lnTo>
                        <a:lnTo>
                          <a:pt x="16080" y="11040"/>
                        </a:lnTo>
                        <a:lnTo>
                          <a:pt x="16275" y="11193"/>
                        </a:lnTo>
                        <a:lnTo>
                          <a:pt x="16470" y="11360"/>
                        </a:lnTo>
                        <a:lnTo>
                          <a:pt x="16665" y="11541"/>
                        </a:lnTo>
                        <a:lnTo>
                          <a:pt x="16860" y="11722"/>
                        </a:lnTo>
                        <a:lnTo>
                          <a:pt x="17041" y="11931"/>
                        </a:lnTo>
                        <a:lnTo>
                          <a:pt x="17236" y="12140"/>
                        </a:lnTo>
                        <a:lnTo>
                          <a:pt x="17417" y="12377"/>
                        </a:lnTo>
                        <a:lnTo>
                          <a:pt x="17611" y="12613"/>
                        </a:lnTo>
                        <a:lnTo>
                          <a:pt x="17792" y="12864"/>
                        </a:lnTo>
                        <a:lnTo>
                          <a:pt x="17973" y="13128"/>
                        </a:lnTo>
                        <a:lnTo>
                          <a:pt x="18154" y="13421"/>
                        </a:lnTo>
                        <a:lnTo>
                          <a:pt x="18321" y="13713"/>
                        </a:lnTo>
                        <a:lnTo>
                          <a:pt x="18502" y="14019"/>
                        </a:lnTo>
                        <a:lnTo>
                          <a:pt x="18669" y="14353"/>
                        </a:lnTo>
                        <a:lnTo>
                          <a:pt x="18837" y="14701"/>
                        </a:lnTo>
                        <a:lnTo>
                          <a:pt x="19004" y="15049"/>
                        </a:lnTo>
                        <a:lnTo>
                          <a:pt x="19171" y="15425"/>
                        </a:lnTo>
                        <a:lnTo>
                          <a:pt x="19324" y="15815"/>
                        </a:lnTo>
                        <a:lnTo>
                          <a:pt x="19477" y="16233"/>
                        </a:lnTo>
                        <a:lnTo>
                          <a:pt x="19616" y="16650"/>
                        </a:lnTo>
                        <a:lnTo>
                          <a:pt x="19769" y="17096"/>
                        </a:lnTo>
                        <a:lnTo>
                          <a:pt x="19908" y="17555"/>
                        </a:lnTo>
                        <a:lnTo>
                          <a:pt x="22665" y="16428"/>
                        </a:lnTo>
                        <a:lnTo>
                          <a:pt x="22679" y="16330"/>
                        </a:lnTo>
                        <a:lnTo>
                          <a:pt x="22693" y="16024"/>
                        </a:lnTo>
                        <a:lnTo>
                          <a:pt x="22721" y="15551"/>
                        </a:lnTo>
                        <a:lnTo>
                          <a:pt x="22721" y="15258"/>
                        </a:lnTo>
                        <a:lnTo>
                          <a:pt x="22721" y="14910"/>
                        </a:lnTo>
                        <a:lnTo>
                          <a:pt x="22707" y="14534"/>
                        </a:lnTo>
                        <a:lnTo>
                          <a:pt x="22679" y="14131"/>
                        </a:lnTo>
                        <a:lnTo>
                          <a:pt x="22637" y="13699"/>
                        </a:lnTo>
                        <a:lnTo>
                          <a:pt x="22581" y="13226"/>
                        </a:lnTo>
                        <a:lnTo>
                          <a:pt x="22498" y="12738"/>
                        </a:lnTo>
                        <a:lnTo>
                          <a:pt x="22400" y="12209"/>
                        </a:lnTo>
                        <a:lnTo>
                          <a:pt x="22275" y="11667"/>
                        </a:lnTo>
                        <a:lnTo>
                          <a:pt x="22136" y="11110"/>
                        </a:lnTo>
                        <a:lnTo>
                          <a:pt x="21955" y="10539"/>
                        </a:lnTo>
                        <a:lnTo>
                          <a:pt x="21746" y="9940"/>
                        </a:lnTo>
                        <a:lnTo>
                          <a:pt x="21509" y="9328"/>
                        </a:lnTo>
                        <a:lnTo>
                          <a:pt x="21231" y="8715"/>
                        </a:lnTo>
                        <a:lnTo>
                          <a:pt x="20911" y="8089"/>
                        </a:lnTo>
                        <a:lnTo>
                          <a:pt x="20744" y="7769"/>
                        </a:lnTo>
                        <a:lnTo>
                          <a:pt x="20563" y="7448"/>
                        </a:lnTo>
                        <a:lnTo>
                          <a:pt x="20368" y="7128"/>
                        </a:lnTo>
                        <a:lnTo>
                          <a:pt x="20159" y="6808"/>
                        </a:lnTo>
                        <a:lnTo>
                          <a:pt x="19950" y="6488"/>
                        </a:lnTo>
                        <a:lnTo>
                          <a:pt x="19727" y="6168"/>
                        </a:lnTo>
                        <a:lnTo>
                          <a:pt x="19491" y="5847"/>
                        </a:lnTo>
                        <a:lnTo>
                          <a:pt x="19240" y="5527"/>
                        </a:lnTo>
                        <a:lnTo>
                          <a:pt x="18976" y="5207"/>
                        </a:lnTo>
                        <a:lnTo>
                          <a:pt x="18697" y="4887"/>
                        </a:lnTo>
                        <a:lnTo>
                          <a:pt x="18419" y="4567"/>
                        </a:lnTo>
                        <a:lnTo>
                          <a:pt x="18113" y="4246"/>
                        </a:lnTo>
                        <a:lnTo>
                          <a:pt x="17792" y="3926"/>
                        </a:lnTo>
                        <a:lnTo>
                          <a:pt x="17472" y="3620"/>
                        </a:lnTo>
                        <a:lnTo>
                          <a:pt x="17138" y="3314"/>
                        </a:lnTo>
                        <a:lnTo>
                          <a:pt x="16776" y="2994"/>
                        </a:lnTo>
                        <a:lnTo>
                          <a:pt x="16400" y="2687"/>
                        </a:lnTo>
                        <a:lnTo>
                          <a:pt x="16024" y="2395"/>
                        </a:lnTo>
                        <a:lnTo>
                          <a:pt x="15621" y="2089"/>
                        </a:lnTo>
                        <a:lnTo>
                          <a:pt x="15203" y="1796"/>
                        </a:lnTo>
                        <a:lnTo>
                          <a:pt x="14771" y="1504"/>
                        </a:lnTo>
                        <a:lnTo>
                          <a:pt x="14326" y="1212"/>
                        </a:lnTo>
                        <a:lnTo>
                          <a:pt x="14075" y="1058"/>
                        </a:lnTo>
                        <a:lnTo>
                          <a:pt x="13811" y="905"/>
                        </a:lnTo>
                        <a:lnTo>
                          <a:pt x="13546" y="780"/>
                        </a:lnTo>
                        <a:lnTo>
                          <a:pt x="13282" y="655"/>
                        </a:lnTo>
                        <a:lnTo>
                          <a:pt x="13003" y="543"/>
                        </a:lnTo>
                        <a:lnTo>
                          <a:pt x="12739" y="446"/>
                        </a:lnTo>
                        <a:lnTo>
                          <a:pt x="12461" y="348"/>
                        </a:lnTo>
                        <a:lnTo>
                          <a:pt x="12182" y="265"/>
                        </a:lnTo>
                        <a:lnTo>
                          <a:pt x="11890" y="195"/>
                        </a:lnTo>
                        <a:lnTo>
                          <a:pt x="11611" y="140"/>
                        </a:lnTo>
                        <a:lnTo>
                          <a:pt x="11319" y="84"/>
                        </a:lnTo>
                        <a:lnTo>
                          <a:pt x="11041" y="56"/>
                        </a:lnTo>
                        <a:lnTo>
                          <a:pt x="10748" y="28"/>
                        </a:lnTo>
                        <a:lnTo>
                          <a:pt x="10456" y="14"/>
                        </a:lnTo>
                        <a:lnTo>
                          <a:pt x="10177" y="0"/>
                        </a:lnTo>
                        <a:close/>
                      </a:path>
                    </a:pathLst>
                  </a:custGeom>
                  <a:solidFill>
                    <a:schemeClr val="accent1"/>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0"/>
                  <p:cNvSpPr/>
                  <p:nvPr/>
                </p:nvSpPr>
                <p:spPr>
                  <a:xfrm>
                    <a:off x="10475400" y="697763"/>
                    <a:ext cx="344575" cy="282975"/>
                  </a:xfrm>
                  <a:custGeom>
                    <a:rect b="b" l="l" r="r" t="t"/>
                    <a:pathLst>
                      <a:path extrusionOk="0" h="11319" w="13783">
                        <a:moveTo>
                          <a:pt x="8506" y="0"/>
                        </a:moveTo>
                        <a:lnTo>
                          <a:pt x="0" y="8979"/>
                        </a:lnTo>
                        <a:lnTo>
                          <a:pt x="4288" y="11318"/>
                        </a:lnTo>
                        <a:lnTo>
                          <a:pt x="13782" y="6641"/>
                        </a:lnTo>
                        <a:lnTo>
                          <a:pt x="8506" y="0"/>
                        </a:lnTo>
                        <a:close/>
                      </a:path>
                    </a:pathLst>
                  </a:custGeom>
                  <a:solidFill>
                    <a:schemeClr val="accent2"/>
                  </a:solidFill>
                  <a:ln cap="rnd" cmpd="sng" w="17750">
                    <a:solidFill>
                      <a:srgbClr val="42210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0"/>
                  <p:cNvSpPr/>
                  <p:nvPr/>
                </p:nvSpPr>
                <p:spPr>
                  <a:xfrm>
                    <a:off x="10491750" y="1896038"/>
                    <a:ext cx="295150" cy="226925"/>
                  </a:xfrm>
                  <a:custGeom>
                    <a:rect b="b" l="l" r="r" t="t"/>
                    <a:pathLst>
                      <a:path extrusionOk="0" h="9077" w="11806">
                        <a:moveTo>
                          <a:pt x="5625" y="0"/>
                        </a:moveTo>
                        <a:lnTo>
                          <a:pt x="5388" y="14"/>
                        </a:lnTo>
                        <a:lnTo>
                          <a:pt x="5137" y="56"/>
                        </a:lnTo>
                        <a:lnTo>
                          <a:pt x="4887" y="111"/>
                        </a:lnTo>
                        <a:lnTo>
                          <a:pt x="4622" y="181"/>
                        </a:lnTo>
                        <a:lnTo>
                          <a:pt x="4358" y="279"/>
                        </a:lnTo>
                        <a:lnTo>
                          <a:pt x="4093" y="376"/>
                        </a:lnTo>
                        <a:lnTo>
                          <a:pt x="3843" y="501"/>
                        </a:lnTo>
                        <a:lnTo>
                          <a:pt x="3592" y="640"/>
                        </a:lnTo>
                        <a:lnTo>
                          <a:pt x="3690" y="418"/>
                        </a:lnTo>
                        <a:lnTo>
                          <a:pt x="3397" y="432"/>
                        </a:lnTo>
                        <a:lnTo>
                          <a:pt x="3119" y="459"/>
                        </a:lnTo>
                        <a:lnTo>
                          <a:pt x="2854" y="501"/>
                        </a:lnTo>
                        <a:lnTo>
                          <a:pt x="2604" y="557"/>
                        </a:lnTo>
                        <a:lnTo>
                          <a:pt x="2353" y="613"/>
                        </a:lnTo>
                        <a:lnTo>
                          <a:pt x="2130" y="696"/>
                        </a:lnTo>
                        <a:lnTo>
                          <a:pt x="1908" y="794"/>
                        </a:lnTo>
                        <a:lnTo>
                          <a:pt x="1713" y="891"/>
                        </a:lnTo>
                        <a:lnTo>
                          <a:pt x="1518" y="1016"/>
                        </a:lnTo>
                        <a:lnTo>
                          <a:pt x="1337" y="1142"/>
                        </a:lnTo>
                        <a:lnTo>
                          <a:pt x="1170" y="1281"/>
                        </a:lnTo>
                        <a:lnTo>
                          <a:pt x="1017" y="1420"/>
                        </a:lnTo>
                        <a:lnTo>
                          <a:pt x="877" y="1573"/>
                        </a:lnTo>
                        <a:lnTo>
                          <a:pt x="752" y="1740"/>
                        </a:lnTo>
                        <a:lnTo>
                          <a:pt x="627" y="1907"/>
                        </a:lnTo>
                        <a:lnTo>
                          <a:pt x="515" y="2088"/>
                        </a:lnTo>
                        <a:lnTo>
                          <a:pt x="418" y="2283"/>
                        </a:lnTo>
                        <a:lnTo>
                          <a:pt x="335" y="2464"/>
                        </a:lnTo>
                        <a:lnTo>
                          <a:pt x="251" y="2659"/>
                        </a:lnTo>
                        <a:lnTo>
                          <a:pt x="195" y="2868"/>
                        </a:lnTo>
                        <a:lnTo>
                          <a:pt x="140" y="3077"/>
                        </a:lnTo>
                        <a:lnTo>
                          <a:pt x="84" y="3286"/>
                        </a:lnTo>
                        <a:lnTo>
                          <a:pt x="56" y="3494"/>
                        </a:lnTo>
                        <a:lnTo>
                          <a:pt x="28" y="3717"/>
                        </a:lnTo>
                        <a:lnTo>
                          <a:pt x="14" y="3940"/>
                        </a:lnTo>
                        <a:lnTo>
                          <a:pt x="0" y="4163"/>
                        </a:lnTo>
                        <a:lnTo>
                          <a:pt x="14" y="4385"/>
                        </a:lnTo>
                        <a:lnTo>
                          <a:pt x="28" y="4608"/>
                        </a:lnTo>
                        <a:lnTo>
                          <a:pt x="42" y="4831"/>
                        </a:lnTo>
                        <a:lnTo>
                          <a:pt x="84" y="5054"/>
                        </a:lnTo>
                        <a:lnTo>
                          <a:pt x="112" y="5276"/>
                        </a:lnTo>
                        <a:lnTo>
                          <a:pt x="167" y="5485"/>
                        </a:lnTo>
                        <a:lnTo>
                          <a:pt x="223" y="5708"/>
                        </a:lnTo>
                        <a:lnTo>
                          <a:pt x="293" y="5917"/>
                        </a:lnTo>
                        <a:lnTo>
                          <a:pt x="362" y="6125"/>
                        </a:lnTo>
                        <a:lnTo>
                          <a:pt x="446" y="6334"/>
                        </a:lnTo>
                        <a:lnTo>
                          <a:pt x="543" y="6543"/>
                        </a:lnTo>
                        <a:lnTo>
                          <a:pt x="641" y="6738"/>
                        </a:lnTo>
                        <a:lnTo>
                          <a:pt x="738" y="6933"/>
                        </a:lnTo>
                        <a:lnTo>
                          <a:pt x="850" y="7114"/>
                        </a:lnTo>
                        <a:lnTo>
                          <a:pt x="975" y="7295"/>
                        </a:lnTo>
                        <a:lnTo>
                          <a:pt x="1100" y="7476"/>
                        </a:lnTo>
                        <a:lnTo>
                          <a:pt x="1239" y="7629"/>
                        </a:lnTo>
                        <a:lnTo>
                          <a:pt x="1379" y="7796"/>
                        </a:lnTo>
                        <a:lnTo>
                          <a:pt x="1532" y="7935"/>
                        </a:lnTo>
                        <a:lnTo>
                          <a:pt x="1685" y="8074"/>
                        </a:lnTo>
                        <a:lnTo>
                          <a:pt x="1838" y="8200"/>
                        </a:lnTo>
                        <a:lnTo>
                          <a:pt x="2005" y="8325"/>
                        </a:lnTo>
                        <a:lnTo>
                          <a:pt x="2186" y="8422"/>
                        </a:lnTo>
                        <a:lnTo>
                          <a:pt x="2367" y="8520"/>
                        </a:lnTo>
                        <a:lnTo>
                          <a:pt x="2548" y="8603"/>
                        </a:lnTo>
                        <a:lnTo>
                          <a:pt x="2743" y="8673"/>
                        </a:lnTo>
                        <a:lnTo>
                          <a:pt x="2938" y="8729"/>
                        </a:lnTo>
                        <a:lnTo>
                          <a:pt x="3133" y="8770"/>
                        </a:lnTo>
                        <a:lnTo>
                          <a:pt x="3342" y="8798"/>
                        </a:lnTo>
                        <a:lnTo>
                          <a:pt x="3550" y="8812"/>
                        </a:lnTo>
                        <a:lnTo>
                          <a:pt x="3773" y="8798"/>
                        </a:lnTo>
                        <a:lnTo>
                          <a:pt x="3996" y="8784"/>
                        </a:lnTo>
                        <a:lnTo>
                          <a:pt x="4219" y="8743"/>
                        </a:lnTo>
                        <a:lnTo>
                          <a:pt x="4455" y="8687"/>
                        </a:lnTo>
                        <a:lnTo>
                          <a:pt x="4692" y="8617"/>
                        </a:lnTo>
                        <a:lnTo>
                          <a:pt x="4929" y="8534"/>
                        </a:lnTo>
                        <a:lnTo>
                          <a:pt x="5165" y="8422"/>
                        </a:lnTo>
                        <a:lnTo>
                          <a:pt x="5416" y="8297"/>
                        </a:lnTo>
                        <a:lnTo>
                          <a:pt x="5444" y="8381"/>
                        </a:lnTo>
                        <a:lnTo>
                          <a:pt x="5471" y="8450"/>
                        </a:lnTo>
                        <a:lnTo>
                          <a:pt x="5527" y="8520"/>
                        </a:lnTo>
                        <a:lnTo>
                          <a:pt x="5583" y="8590"/>
                        </a:lnTo>
                        <a:lnTo>
                          <a:pt x="5652" y="8659"/>
                        </a:lnTo>
                        <a:lnTo>
                          <a:pt x="5722" y="8715"/>
                        </a:lnTo>
                        <a:lnTo>
                          <a:pt x="5903" y="8826"/>
                        </a:lnTo>
                        <a:lnTo>
                          <a:pt x="6112" y="8910"/>
                        </a:lnTo>
                        <a:lnTo>
                          <a:pt x="6335" y="8979"/>
                        </a:lnTo>
                        <a:lnTo>
                          <a:pt x="6599" y="9021"/>
                        </a:lnTo>
                        <a:lnTo>
                          <a:pt x="6878" y="9063"/>
                        </a:lnTo>
                        <a:lnTo>
                          <a:pt x="7156" y="9077"/>
                        </a:lnTo>
                        <a:lnTo>
                          <a:pt x="7462" y="9077"/>
                        </a:lnTo>
                        <a:lnTo>
                          <a:pt x="7782" y="9063"/>
                        </a:lnTo>
                        <a:lnTo>
                          <a:pt x="8089" y="9035"/>
                        </a:lnTo>
                        <a:lnTo>
                          <a:pt x="8409" y="8979"/>
                        </a:lnTo>
                        <a:lnTo>
                          <a:pt x="8729" y="8910"/>
                        </a:lnTo>
                        <a:lnTo>
                          <a:pt x="9035" y="8826"/>
                        </a:lnTo>
                        <a:lnTo>
                          <a:pt x="9328" y="8729"/>
                        </a:lnTo>
                        <a:lnTo>
                          <a:pt x="9606" y="8617"/>
                        </a:lnTo>
                        <a:lnTo>
                          <a:pt x="9871" y="8492"/>
                        </a:lnTo>
                        <a:lnTo>
                          <a:pt x="10121" y="8353"/>
                        </a:lnTo>
                        <a:lnTo>
                          <a:pt x="10344" y="8186"/>
                        </a:lnTo>
                        <a:lnTo>
                          <a:pt x="10539" y="8019"/>
                        </a:lnTo>
                        <a:lnTo>
                          <a:pt x="10622" y="7921"/>
                        </a:lnTo>
                        <a:lnTo>
                          <a:pt x="10692" y="7824"/>
                        </a:lnTo>
                        <a:lnTo>
                          <a:pt x="10762" y="7726"/>
                        </a:lnTo>
                        <a:lnTo>
                          <a:pt x="10817" y="7629"/>
                        </a:lnTo>
                        <a:lnTo>
                          <a:pt x="10859" y="7518"/>
                        </a:lnTo>
                        <a:lnTo>
                          <a:pt x="10901" y="7406"/>
                        </a:lnTo>
                        <a:lnTo>
                          <a:pt x="10929" y="7295"/>
                        </a:lnTo>
                        <a:lnTo>
                          <a:pt x="10943" y="7183"/>
                        </a:lnTo>
                        <a:lnTo>
                          <a:pt x="10943" y="7058"/>
                        </a:lnTo>
                        <a:lnTo>
                          <a:pt x="10929" y="6933"/>
                        </a:lnTo>
                        <a:lnTo>
                          <a:pt x="10915" y="6808"/>
                        </a:lnTo>
                        <a:lnTo>
                          <a:pt x="10873" y="6668"/>
                        </a:lnTo>
                        <a:lnTo>
                          <a:pt x="10831" y="6543"/>
                        </a:lnTo>
                        <a:lnTo>
                          <a:pt x="10762" y="6404"/>
                        </a:lnTo>
                        <a:lnTo>
                          <a:pt x="10692" y="6265"/>
                        </a:lnTo>
                        <a:lnTo>
                          <a:pt x="10595" y="6112"/>
                        </a:lnTo>
                        <a:lnTo>
                          <a:pt x="10483" y="5972"/>
                        </a:lnTo>
                        <a:lnTo>
                          <a:pt x="10358" y="5819"/>
                        </a:lnTo>
                        <a:lnTo>
                          <a:pt x="10219" y="5666"/>
                        </a:lnTo>
                        <a:lnTo>
                          <a:pt x="10066" y="5513"/>
                        </a:lnTo>
                        <a:lnTo>
                          <a:pt x="9898" y="5346"/>
                        </a:lnTo>
                        <a:lnTo>
                          <a:pt x="9704" y="5179"/>
                        </a:lnTo>
                        <a:lnTo>
                          <a:pt x="9857" y="5165"/>
                        </a:lnTo>
                        <a:lnTo>
                          <a:pt x="10010" y="5123"/>
                        </a:lnTo>
                        <a:lnTo>
                          <a:pt x="10149" y="5081"/>
                        </a:lnTo>
                        <a:lnTo>
                          <a:pt x="10302" y="5040"/>
                        </a:lnTo>
                        <a:lnTo>
                          <a:pt x="10428" y="4984"/>
                        </a:lnTo>
                        <a:lnTo>
                          <a:pt x="10567" y="4914"/>
                        </a:lnTo>
                        <a:lnTo>
                          <a:pt x="10692" y="4845"/>
                        </a:lnTo>
                        <a:lnTo>
                          <a:pt x="10817" y="4761"/>
                        </a:lnTo>
                        <a:lnTo>
                          <a:pt x="10929" y="4678"/>
                        </a:lnTo>
                        <a:lnTo>
                          <a:pt x="11040" y="4594"/>
                        </a:lnTo>
                        <a:lnTo>
                          <a:pt x="11151" y="4497"/>
                        </a:lnTo>
                        <a:lnTo>
                          <a:pt x="11249" y="4385"/>
                        </a:lnTo>
                        <a:lnTo>
                          <a:pt x="11332" y="4288"/>
                        </a:lnTo>
                        <a:lnTo>
                          <a:pt x="11416" y="4176"/>
                        </a:lnTo>
                        <a:lnTo>
                          <a:pt x="11499" y="4051"/>
                        </a:lnTo>
                        <a:lnTo>
                          <a:pt x="11555" y="3940"/>
                        </a:lnTo>
                        <a:lnTo>
                          <a:pt x="11625" y="3801"/>
                        </a:lnTo>
                        <a:lnTo>
                          <a:pt x="11680" y="3675"/>
                        </a:lnTo>
                        <a:lnTo>
                          <a:pt x="11722" y="3550"/>
                        </a:lnTo>
                        <a:lnTo>
                          <a:pt x="11750" y="3411"/>
                        </a:lnTo>
                        <a:lnTo>
                          <a:pt x="11778" y="3272"/>
                        </a:lnTo>
                        <a:lnTo>
                          <a:pt x="11806" y="3132"/>
                        </a:lnTo>
                        <a:lnTo>
                          <a:pt x="11806" y="2993"/>
                        </a:lnTo>
                        <a:lnTo>
                          <a:pt x="11806" y="2840"/>
                        </a:lnTo>
                        <a:lnTo>
                          <a:pt x="11806" y="2701"/>
                        </a:lnTo>
                        <a:lnTo>
                          <a:pt x="11778" y="2548"/>
                        </a:lnTo>
                        <a:lnTo>
                          <a:pt x="11750" y="2395"/>
                        </a:lnTo>
                        <a:lnTo>
                          <a:pt x="11708" y="2255"/>
                        </a:lnTo>
                        <a:lnTo>
                          <a:pt x="11653" y="2102"/>
                        </a:lnTo>
                        <a:lnTo>
                          <a:pt x="11597" y="1949"/>
                        </a:lnTo>
                        <a:lnTo>
                          <a:pt x="11513" y="1796"/>
                        </a:lnTo>
                        <a:lnTo>
                          <a:pt x="11430" y="1643"/>
                        </a:lnTo>
                        <a:lnTo>
                          <a:pt x="11346" y="1518"/>
                        </a:lnTo>
                        <a:lnTo>
                          <a:pt x="11249" y="1378"/>
                        </a:lnTo>
                        <a:lnTo>
                          <a:pt x="11137" y="1267"/>
                        </a:lnTo>
                        <a:lnTo>
                          <a:pt x="11026" y="1156"/>
                        </a:lnTo>
                        <a:lnTo>
                          <a:pt x="10901" y="1044"/>
                        </a:lnTo>
                        <a:lnTo>
                          <a:pt x="10789" y="947"/>
                        </a:lnTo>
                        <a:lnTo>
                          <a:pt x="10650" y="849"/>
                        </a:lnTo>
                        <a:lnTo>
                          <a:pt x="10511" y="766"/>
                        </a:lnTo>
                        <a:lnTo>
                          <a:pt x="10233" y="627"/>
                        </a:lnTo>
                        <a:lnTo>
                          <a:pt x="9926" y="501"/>
                        </a:lnTo>
                        <a:lnTo>
                          <a:pt x="9620" y="404"/>
                        </a:lnTo>
                        <a:lnTo>
                          <a:pt x="9300" y="334"/>
                        </a:lnTo>
                        <a:lnTo>
                          <a:pt x="8966" y="292"/>
                        </a:lnTo>
                        <a:lnTo>
                          <a:pt x="8632" y="265"/>
                        </a:lnTo>
                        <a:lnTo>
                          <a:pt x="8298" y="265"/>
                        </a:lnTo>
                        <a:lnTo>
                          <a:pt x="7977" y="292"/>
                        </a:lnTo>
                        <a:lnTo>
                          <a:pt x="7643" y="320"/>
                        </a:lnTo>
                        <a:lnTo>
                          <a:pt x="7337" y="390"/>
                        </a:lnTo>
                        <a:lnTo>
                          <a:pt x="7031" y="459"/>
                        </a:lnTo>
                        <a:lnTo>
                          <a:pt x="6738" y="557"/>
                        </a:lnTo>
                        <a:lnTo>
                          <a:pt x="6724" y="473"/>
                        </a:lnTo>
                        <a:lnTo>
                          <a:pt x="6711" y="404"/>
                        </a:lnTo>
                        <a:lnTo>
                          <a:pt x="6669" y="348"/>
                        </a:lnTo>
                        <a:lnTo>
                          <a:pt x="6641" y="279"/>
                        </a:lnTo>
                        <a:lnTo>
                          <a:pt x="6585" y="237"/>
                        </a:lnTo>
                        <a:lnTo>
                          <a:pt x="6530" y="181"/>
                        </a:lnTo>
                        <a:lnTo>
                          <a:pt x="6390" y="111"/>
                        </a:lnTo>
                        <a:lnTo>
                          <a:pt x="6237" y="56"/>
                        </a:lnTo>
                        <a:lnTo>
                          <a:pt x="6042" y="14"/>
                        </a:lnTo>
                        <a:lnTo>
                          <a:pt x="5847" y="0"/>
                        </a:lnTo>
                        <a:close/>
                      </a:path>
                    </a:pathLst>
                  </a:custGeom>
                  <a:solidFill>
                    <a:schemeClr val="accent1"/>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0"/>
                  <p:cNvSpPr/>
                  <p:nvPr/>
                </p:nvSpPr>
                <p:spPr>
                  <a:xfrm>
                    <a:off x="9940125" y="1685813"/>
                    <a:ext cx="667200" cy="486225"/>
                  </a:xfrm>
                  <a:custGeom>
                    <a:rect b="b" l="l" r="r" t="t"/>
                    <a:pathLst>
                      <a:path extrusionOk="0" h="19449" w="26688">
                        <a:moveTo>
                          <a:pt x="3982" y="1"/>
                        </a:moveTo>
                        <a:lnTo>
                          <a:pt x="3870" y="140"/>
                        </a:lnTo>
                        <a:lnTo>
                          <a:pt x="3606" y="474"/>
                        </a:lnTo>
                        <a:lnTo>
                          <a:pt x="3244" y="989"/>
                        </a:lnTo>
                        <a:lnTo>
                          <a:pt x="3035" y="1323"/>
                        </a:lnTo>
                        <a:lnTo>
                          <a:pt x="2798" y="1699"/>
                        </a:lnTo>
                        <a:lnTo>
                          <a:pt x="2562" y="2117"/>
                        </a:lnTo>
                        <a:lnTo>
                          <a:pt x="2311" y="2562"/>
                        </a:lnTo>
                        <a:lnTo>
                          <a:pt x="2060" y="3063"/>
                        </a:lnTo>
                        <a:lnTo>
                          <a:pt x="1810" y="3592"/>
                        </a:lnTo>
                        <a:lnTo>
                          <a:pt x="1559" y="4149"/>
                        </a:lnTo>
                        <a:lnTo>
                          <a:pt x="1309" y="4748"/>
                        </a:lnTo>
                        <a:lnTo>
                          <a:pt x="1072" y="5374"/>
                        </a:lnTo>
                        <a:lnTo>
                          <a:pt x="849" y="6042"/>
                        </a:lnTo>
                        <a:lnTo>
                          <a:pt x="640" y="6725"/>
                        </a:lnTo>
                        <a:lnTo>
                          <a:pt x="459" y="7435"/>
                        </a:lnTo>
                        <a:lnTo>
                          <a:pt x="306" y="8186"/>
                        </a:lnTo>
                        <a:lnTo>
                          <a:pt x="237" y="8562"/>
                        </a:lnTo>
                        <a:lnTo>
                          <a:pt x="181" y="8952"/>
                        </a:lnTo>
                        <a:lnTo>
                          <a:pt x="125" y="9342"/>
                        </a:lnTo>
                        <a:lnTo>
                          <a:pt x="84" y="9732"/>
                        </a:lnTo>
                        <a:lnTo>
                          <a:pt x="42" y="10135"/>
                        </a:lnTo>
                        <a:lnTo>
                          <a:pt x="14" y="10539"/>
                        </a:lnTo>
                        <a:lnTo>
                          <a:pt x="0" y="10957"/>
                        </a:lnTo>
                        <a:lnTo>
                          <a:pt x="0" y="11374"/>
                        </a:lnTo>
                        <a:lnTo>
                          <a:pt x="0" y="11792"/>
                        </a:lnTo>
                        <a:lnTo>
                          <a:pt x="14" y="12224"/>
                        </a:lnTo>
                        <a:lnTo>
                          <a:pt x="42" y="12655"/>
                        </a:lnTo>
                        <a:lnTo>
                          <a:pt x="84" y="13087"/>
                        </a:lnTo>
                        <a:lnTo>
                          <a:pt x="139" y="13518"/>
                        </a:lnTo>
                        <a:lnTo>
                          <a:pt x="209" y="13964"/>
                        </a:lnTo>
                        <a:lnTo>
                          <a:pt x="292" y="14409"/>
                        </a:lnTo>
                        <a:lnTo>
                          <a:pt x="376" y="14855"/>
                        </a:lnTo>
                        <a:lnTo>
                          <a:pt x="487" y="15300"/>
                        </a:lnTo>
                        <a:lnTo>
                          <a:pt x="613" y="15760"/>
                        </a:lnTo>
                        <a:lnTo>
                          <a:pt x="752" y="16205"/>
                        </a:lnTo>
                        <a:lnTo>
                          <a:pt x="905" y="16664"/>
                        </a:lnTo>
                        <a:lnTo>
                          <a:pt x="1086" y="17124"/>
                        </a:lnTo>
                        <a:lnTo>
                          <a:pt x="1267" y="17583"/>
                        </a:lnTo>
                        <a:lnTo>
                          <a:pt x="1476" y="18043"/>
                        </a:lnTo>
                        <a:lnTo>
                          <a:pt x="1698" y="18516"/>
                        </a:lnTo>
                        <a:lnTo>
                          <a:pt x="1935" y="18975"/>
                        </a:lnTo>
                        <a:lnTo>
                          <a:pt x="2200" y="19449"/>
                        </a:lnTo>
                        <a:lnTo>
                          <a:pt x="25782" y="19449"/>
                        </a:lnTo>
                        <a:lnTo>
                          <a:pt x="25866" y="19073"/>
                        </a:lnTo>
                        <a:lnTo>
                          <a:pt x="25963" y="18627"/>
                        </a:lnTo>
                        <a:lnTo>
                          <a:pt x="26075" y="18029"/>
                        </a:lnTo>
                        <a:lnTo>
                          <a:pt x="26200" y="17291"/>
                        </a:lnTo>
                        <a:lnTo>
                          <a:pt x="26325" y="16442"/>
                        </a:lnTo>
                        <a:lnTo>
                          <a:pt x="26451" y="15481"/>
                        </a:lnTo>
                        <a:lnTo>
                          <a:pt x="26562" y="14423"/>
                        </a:lnTo>
                        <a:lnTo>
                          <a:pt x="26632" y="13435"/>
                        </a:lnTo>
                        <a:lnTo>
                          <a:pt x="26673" y="12391"/>
                        </a:lnTo>
                        <a:lnTo>
                          <a:pt x="26687" y="11848"/>
                        </a:lnTo>
                        <a:lnTo>
                          <a:pt x="26687" y="11305"/>
                        </a:lnTo>
                        <a:lnTo>
                          <a:pt x="26673" y="10748"/>
                        </a:lnTo>
                        <a:lnTo>
                          <a:pt x="26659" y="10177"/>
                        </a:lnTo>
                        <a:lnTo>
                          <a:pt x="26618" y="9495"/>
                        </a:lnTo>
                        <a:lnTo>
                          <a:pt x="26562" y="8799"/>
                        </a:lnTo>
                        <a:lnTo>
                          <a:pt x="26492" y="8103"/>
                        </a:lnTo>
                        <a:lnTo>
                          <a:pt x="26395" y="7421"/>
                        </a:lnTo>
                        <a:lnTo>
                          <a:pt x="26270" y="6725"/>
                        </a:lnTo>
                        <a:lnTo>
                          <a:pt x="26130" y="6042"/>
                        </a:lnTo>
                        <a:lnTo>
                          <a:pt x="25949" y="5360"/>
                        </a:lnTo>
                        <a:lnTo>
                          <a:pt x="25755" y="4692"/>
                        </a:lnTo>
                        <a:lnTo>
                          <a:pt x="25532" y="4038"/>
                        </a:lnTo>
                        <a:lnTo>
                          <a:pt x="25407" y="3718"/>
                        </a:lnTo>
                        <a:lnTo>
                          <a:pt x="25267" y="3397"/>
                        </a:lnTo>
                        <a:lnTo>
                          <a:pt x="25128" y="3091"/>
                        </a:lnTo>
                        <a:lnTo>
                          <a:pt x="24975" y="2771"/>
                        </a:lnTo>
                        <a:lnTo>
                          <a:pt x="24822" y="2479"/>
                        </a:lnTo>
                        <a:lnTo>
                          <a:pt x="24655" y="2172"/>
                        </a:lnTo>
                        <a:lnTo>
                          <a:pt x="24488" y="1880"/>
                        </a:lnTo>
                        <a:lnTo>
                          <a:pt x="24293" y="1588"/>
                        </a:lnTo>
                        <a:lnTo>
                          <a:pt x="24098" y="1309"/>
                        </a:lnTo>
                        <a:lnTo>
                          <a:pt x="23903" y="1031"/>
                        </a:lnTo>
                        <a:lnTo>
                          <a:pt x="23694" y="766"/>
                        </a:lnTo>
                        <a:lnTo>
                          <a:pt x="23471" y="502"/>
                        </a:lnTo>
                        <a:lnTo>
                          <a:pt x="23235" y="251"/>
                        </a:lnTo>
                        <a:lnTo>
                          <a:pt x="22998" y="1"/>
                        </a:lnTo>
                        <a:close/>
                      </a:path>
                    </a:pathLst>
                  </a:custGeom>
                  <a:solidFill>
                    <a:schemeClr val="accent1"/>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0"/>
                  <p:cNvSpPr/>
                  <p:nvPr/>
                </p:nvSpPr>
                <p:spPr>
                  <a:xfrm>
                    <a:off x="10050975" y="1786750"/>
                    <a:ext cx="457350" cy="376117"/>
                  </a:xfrm>
                  <a:custGeom>
                    <a:rect b="b" l="l" r="r" t="t"/>
                    <a:pathLst>
                      <a:path extrusionOk="0" h="16094" w="18294">
                        <a:moveTo>
                          <a:pt x="9147" y="1"/>
                        </a:moveTo>
                        <a:lnTo>
                          <a:pt x="8673" y="15"/>
                        </a:lnTo>
                        <a:lnTo>
                          <a:pt x="8214" y="56"/>
                        </a:lnTo>
                        <a:lnTo>
                          <a:pt x="7755" y="126"/>
                        </a:lnTo>
                        <a:lnTo>
                          <a:pt x="7309" y="209"/>
                        </a:lnTo>
                        <a:lnTo>
                          <a:pt x="6864" y="321"/>
                        </a:lnTo>
                        <a:lnTo>
                          <a:pt x="6432" y="446"/>
                        </a:lnTo>
                        <a:lnTo>
                          <a:pt x="6001" y="599"/>
                        </a:lnTo>
                        <a:lnTo>
                          <a:pt x="5583" y="780"/>
                        </a:lnTo>
                        <a:lnTo>
                          <a:pt x="5179" y="975"/>
                        </a:lnTo>
                        <a:lnTo>
                          <a:pt x="4789" y="1198"/>
                        </a:lnTo>
                        <a:lnTo>
                          <a:pt x="4400" y="1435"/>
                        </a:lnTo>
                        <a:lnTo>
                          <a:pt x="4038" y="1699"/>
                        </a:lnTo>
                        <a:lnTo>
                          <a:pt x="3676" y="1964"/>
                        </a:lnTo>
                        <a:lnTo>
                          <a:pt x="3328" y="2270"/>
                        </a:lnTo>
                        <a:lnTo>
                          <a:pt x="2993" y="2576"/>
                        </a:lnTo>
                        <a:lnTo>
                          <a:pt x="2673" y="2896"/>
                        </a:lnTo>
                        <a:lnTo>
                          <a:pt x="2381" y="3244"/>
                        </a:lnTo>
                        <a:lnTo>
                          <a:pt x="2089" y="3606"/>
                        </a:lnTo>
                        <a:lnTo>
                          <a:pt x="1810" y="3982"/>
                        </a:lnTo>
                        <a:lnTo>
                          <a:pt x="1560" y="4358"/>
                        </a:lnTo>
                        <a:lnTo>
                          <a:pt x="1323" y="4762"/>
                        </a:lnTo>
                        <a:lnTo>
                          <a:pt x="1100" y="5179"/>
                        </a:lnTo>
                        <a:lnTo>
                          <a:pt x="905" y="5611"/>
                        </a:lnTo>
                        <a:lnTo>
                          <a:pt x="724" y="6042"/>
                        </a:lnTo>
                        <a:lnTo>
                          <a:pt x="557" y="6488"/>
                        </a:lnTo>
                        <a:lnTo>
                          <a:pt x="404" y="6947"/>
                        </a:lnTo>
                        <a:lnTo>
                          <a:pt x="293" y="7421"/>
                        </a:lnTo>
                        <a:lnTo>
                          <a:pt x="181" y="7894"/>
                        </a:lnTo>
                        <a:lnTo>
                          <a:pt x="98" y="8381"/>
                        </a:lnTo>
                        <a:lnTo>
                          <a:pt x="42" y="8882"/>
                        </a:lnTo>
                        <a:lnTo>
                          <a:pt x="14" y="9384"/>
                        </a:lnTo>
                        <a:lnTo>
                          <a:pt x="0" y="9885"/>
                        </a:lnTo>
                        <a:lnTo>
                          <a:pt x="14" y="10330"/>
                        </a:lnTo>
                        <a:lnTo>
                          <a:pt x="28" y="10762"/>
                        </a:lnTo>
                        <a:lnTo>
                          <a:pt x="84" y="11193"/>
                        </a:lnTo>
                        <a:lnTo>
                          <a:pt x="140" y="11611"/>
                        </a:lnTo>
                        <a:lnTo>
                          <a:pt x="209" y="12029"/>
                        </a:lnTo>
                        <a:lnTo>
                          <a:pt x="307" y="12432"/>
                        </a:lnTo>
                        <a:lnTo>
                          <a:pt x="418" y="12836"/>
                        </a:lnTo>
                        <a:lnTo>
                          <a:pt x="543" y="13240"/>
                        </a:lnTo>
                        <a:lnTo>
                          <a:pt x="669" y="13630"/>
                        </a:lnTo>
                        <a:lnTo>
                          <a:pt x="822" y="14005"/>
                        </a:lnTo>
                        <a:lnTo>
                          <a:pt x="989" y="14381"/>
                        </a:lnTo>
                        <a:lnTo>
                          <a:pt x="1170" y="14743"/>
                        </a:lnTo>
                        <a:lnTo>
                          <a:pt x="1365" y="15091"/>
                        </a:lnTo>
                        <a:lnTo>
                          <a:pt x="1574" y="15439"/>
                        </a:lnTo>
                        <a:lnTo>
                          <a:pt x="1796" y="15773"/>
                        </a:lnTo>
                        <a:lnTo>
                          <a:pt x="2033" y="16094"/>
                        </a:lnTo>
                        <a:lnTo>
                          <a:pt x="16274" y="16094"/>
                        </a:lnTo>
                        <a:lnTo>
                          <a:pt x="16497" y="15773"/>
                        </a:lnTo>
                        <a:lnTo>
                          <a:pt x="16720" y="15439"/>
                        </a:lnTo>
                        <a:lnTo>
                          <a:pt x="16929" y="15091"/>
                        </a:lnTo>
                        <a:lnTo>
                          <a:pt x="17124" y="14743"/>
                        </a:lnTo>
                        <a:lnTo>
                          <a:pt x="17305" y="14381"/>
                        </a:lnTo>
                        <a:lnTo>
                          <a:pt x="17472" y="14005"/>
                        </a:lnTo>
                        <a:lnTo>
                          <a:pt x="17625" y="13630"/>
                        </a:lnTo>
                        <a:lnTo>
                          <a:pt x="17764" y="13240"/>
                        </a:lnTo>
                        <a:lnTo>
                          <a:pt x="17889" y="12836"/>
                        </a:lnTo>
                        <a:lnTo>
                          <a:pt x="17987" y="12432"/>
                        </a:lnTo>
                        <a:lnTo>
                          <a:pt x="18084" y="12029"/>
                        </a:lnTo>
                        <a:lnTo>
                          <a:pt x="18168" y="11611"/>
                        </a:lnTo>
                        <a:lnTo>
                          <a:pt x="18223" y="11193"/>
                        </a:lnTo>
                        <a:lnTo>
                          <a:pt x="18265" y="10762"/>
                        </a:lnTo>
                        <a:lnTo>
                          <a:pt x="18293" y="10330"/>
                        </a:lnTo>
                        <a:lnTo>
                          <a:pt x="18293" y="9885"/>
                        </a:lnTo>
                        <a:lnTo>
                          <a:pt x="18293" y="9384"/>
                        </a:lnTo>
                        <a:lnTo>
                          <a:pt x="18251" y="8882"/>
                        </a:lnTo>
                        <a:lnTo>
                          <a:pt x="18196" y="8381"/>
                        </a:lnTo>
                        <a:lnTo>
                          <a:pt x="18112" y="7894"/>
                        </a:lnTo>
                        <a:lnTo>
                          <a:pt x="18015" y="7421"/>
                        </a:lnTo>
                        <a:lnTo>
                          <a:pt x="17889" y="6947"/>
                        </a:lnTo>
                        <a:lnTo>
                          <a:pt x="17750" y="6488"/>
                        </a:lnTo>
                        <a:lnTo>
                          <a:pt x="17583" y="6042"/>
                        </a:lnTo>
                        <a:lnTo>
                          <a:pt x="17402" y="5611"/>
                        </a:lnTo>
                        <a:lnTo>
                          <a:pt x="17193" y="5179"/>
                        </a:lnTo>
                        <a:lnTo>
                          <a:pt x="16971" y="4762"/>
                        </a:lnTo>
                        <a:lnTo>
                          <a:pt x="16734" y="4358"/>
                        </a:lnTo>
                        <a:lnTo>
                          <a:pt x="16483" y="3982"/>
                        </a:lnTo>
                        <a:lnTo>
                          <a:pt x="16205" y="3606"/>
                        </a:lnTo>
                        <a:lnTo>
                          <a:pt x="15926" y="3244"/>
                        </a:lnTo>
                        <a:lnTo>
                          <a:pt x="15620" y="2896"/>
                        </a:lnTo>
                        <a:lnTo>
                          <a:pt x="15300" y="2576"/>
                        </a:lnTo>
                        <a:lnTo>
                          <a:pt x="14966" y="2270"/>
                        </a:lnTo>
                        <a:lnTo>
                          <a:pt x="14632" y="1964"/>
                        </a:lnTo>
                        <a:lnTo>
                          <a:pt x="14270" y="1699"/>
                        </a:lnTo>
                        <a:lnTo>
                          <a:pt x="13894" y="1435"/>
                        </a:lnTo>
                        <a:lnTo>
                          <a:pt x="13518" y="1198"/>
                        </a:lnTo>
                        <a:lnTo>
                          <a:pt x="13114" y="975"/>
                        </a:lnTo>
                        <a:lnTo>
                          <a:pt x="12711" y="780"/>
                        </a:lnTo>
                        <a:lnTo>
                          <a:pt x="12293" y="599"/>
                        </a:lnTo>
                        <a:lnTo>
                          <a:pt x="11875" y="446"/>
                        </a:lnTo>
                        <a:lnTo>
                          <a:pt x="11430" y="321"/>
                        </a:lnTo>
                        <a:lnTo>
                          <a:pt x="10998" y="209"/>
                        </a:lnTo>
                        <a:lnTo>
                          <a:pt x="10539" y="126"/>
                        </a:lnTo>
                        <a:lnTo>
                          <a:pt x="10079" y="56"/>
                        </a:lnTo>
                        <a:lnTo>
                          <a:pt x="9620" y="15"/>
                        </a:lnTo>
                        <a:lnTo>
                          <a:pt x="914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0"/>
                  <p:cNvSpPr/>
                  <p:nvPr/>
                </p:nvSpPr>
                <p:spPr>
                  <a:xfrm>
                    <a:off x="10447550" y="572113"/>
                    <a:ext cx="568025" cy="458375"/>
                  </a:xfrm>
                  <a:custGeom>
                    <a:rect b="b" l="l" r="r" t="t"/>
                    <a:pathLst>
                      <a:path extrusionOk="0" h="18335" w="22721">
                        <a:moveTo>
                          <a:pt x="12544" y="0"/>
                        </a:moveTo>
                        <a:lnTo>
                          <a:pt x="12265" y="14"/>
                        </a:lnTo>
                        <a:lnTo>
                          <a:pt x="11973" y="28"/>
                        </a:lnTo>
                        <a:lnTo>
                          <a:pt x="11680" y="56"/>
                        </a:lnTo>
                        <a:lnTo>
                          <a:pt x="11402" y="84"/>
                        </a:lnTo>
                        <a:lnTo>
                          <a:pt x="11110" y="140"/>
                        </a:lnTo>
                        <a:lnTo>
                          <a:pt x="10831" y="195"/>
                        </a:lnTo>
                        <a:lnTo>
                          <a:pt x="10553" y="265"/>
                        </a:lnTo>
                        <a:lnTo>
                          <a:pt x="10274" y="348"/>
                        </a:lnTo>
                        <a:lnTo>
                          <a:pt x="9996" y="446"/>
                        </a:lnTo>
                        <a:lnTo>
                          <a:pt x="9718" y="543"/>
                        </a:lnTo>
                        <a:lnTo>
                          <a:pt x="9439" y="655"/>
                        </a:lnTo>
                        <a:lnTo>
                          <a:pt x="9175" y="780"/>
                        </a:lnTo>
                        <a:lnTo>
                          <a:pt x="8910" y="905"/>
                        </a:lnTo>
                        <a:lnTo>
                          <a:pt x="8646" y="1058"/>
                        </a:lnTo>
                        <a:lnTo>
                          <a:pt x="8395" y="1212"/>
                        </a:lnTo>
                        <a:lnTo>
                          <a:pt x="7949" y="1504"/>
                        </a:lnTo>
                        <a:lnTo>
                          <a:pt x="7518" y="1796"/>
                        </a:lnTo>
                        <a:lnTo>
                          <a:pt x="7100" y="2089"/>
                        </a:lnTo>
                        <a:lnTo>
                          <a:pt x="6697" y="2395"/>
                        </a:lnTo>
                        <a:lnTo>
                          <a:pt x="6321" y="2687"/>
                        </a:lnTo>
                        <a:lnTo>
                          <a:pt x="5945" y="2994"/>
                        </a:lnTo>
                        <a:lnTo>
                          <a:pt x="5597" y="3314"/>
                        </a:lnTo>
                        <a:lnTo>
                          <a:pt x="5249" y="3620"/>
                        </a:lnTo>
                        <a:lnTo>
                          <a:pt x="4929" y="3926"/>
                        </a:lnTo>
                        <a:lnTo>
                          <a:pt x="4608" y="4246"/>
                        </a:lnTo>
                        <a:lnTo>
                          <a:pt x="4316" y="4567"/>
                        </a:lnTo>
                        <a:lnTo>
                          <a:pt x="4024" y="4887"/>
                        </a:lnTo>
                        <a:lnTo>
                          <a:pt x="3745" y="5207"/>
                        </a:lnTo>
                        <a:lnTo>
                          <a:pt x="3495" y="5527"/>
                        </a:lnTo>
                        <a:lnTo>
                          <a:pt x="3244" y="5847"/>
                        </a:lnTo>
                        <a:lnTo>
                          <a:pt x="3007" y="6168"/>
                        </a:lnTo>
                        <a:lnTo>
                          <a:pt x="2771" y="6488"/>
                        </a:lnTo>
                        <a:lnTo>
                          <a:pt x="2562" y="6808"/>
                        </a:lnTo>
                        <a:lnTo>
                          <a:pt x="2353" y="7128"/>
                        </a:lnTo>
                        <a:lnTo>
                          <a:pt x="2158" y="7448"/>
                        </a:lnTo>
                        <a:lnTo>
                          <a:pt x="1977" y="7769"/>
                        </a:lnTo>
                        <a:lnTo>
                          <a:pt x="1810" y="8089"/>
                        </a:lnTo>
                        <a:lnTo>
                          <a:pt x="1490" y="8715"/>
                        </a:lnTo>
                        <a:lnTo>
                          <a:pt x="1225" y="9328"/>
                        </a:lnTo>
                        <a:lnTo>
                          <a:pt x="975" y="9940"/>
                        </a:lnTo>
                        <a:lnTo>
                          <a:pt x="766" y="10539"/>
                        </a:lnTo>
                        <a:lnTo>
                          <a:pt x="599" y="11110"/>
                        </a:lnTo>
                        <a:lnTo>
                          <a:pt x="446" y="11667"/>
                        </a:lnTo>
                        <a:lnTo>
                          <a:pt x="321" y="12209"/>
                        </a:lnTo>
                        <a:lnTo>
                          <a:pt x="223" y="12738"/>
                        </a:lnTo>
                        <a:lnTo>
                          <a:pt x="140" y="13226"/>
                        </a:lnTo>
                        <a:lnTo>
                          <a:pt x="84" y="13699"/>
                        </a:lnTo>
                        <a:lnTo>
                          <a:pt x="42" y="14131"/>
                        </a:lnTo>
                        <a:lnTo>
                          <a:pt x="14" y="14534"/>
                        </a:lnTo>
                        <a:lnTo>
                          <a:pt x="0" y="14910"/>
                        </a:lnTo>
                        <a:lnTo>
                          <a:pt x="0" y="15258"/>
                        </a:lnTo>
                        <a:lnTo>
                          <a:pt x="0" y="15551"/>
                        </a:lnTo>
                        <a:lnTo>
                          <a:pt x="28" y="16024"/>
                        </a:lnTo>
                        <a:lnTo>
                          <a:pt x="56" y="16330"/>
                        </a:lnTo>
                        <a:lnTo>
                          <a:pt x="70" y="16428"/>
                        </a:lnTo>
                        <a:lnTo>
                          <a:pt x="2813" y="17555"/>
                        </a:lnTo>
                        <a:lnTo>
                          <a:pt x="2952" y="17096"/>
                        </a:lnTo>
                        <a:lnTo>
                          <a:pt x="3105" y="16650"/>
                        </a:lnTo>
                        <a:lnTo>
                          <a:pt x="3244" y="16233"/>
                        </a:lnTo>
                        <a:lnTo>
                          <a:pt x="3397" y="15815"/>
                        </a:lnTo>
                        <a:lnTo>
                          <a:pt x="3564" y="15425"/>
                        </a:lnTo>
                        <a:lnTo>
                          <a:pt x="3717" y="15049"/>
                        </a:lnTo>
                        <a:lnTo>
                          <a:pt x="3884" y="14701"/>
                        </a:lnTo>
                        <a:lnTo>
                          <a:pt x="4052" y="14353"/>
                        </a:lnTo>
                        <a:lnTo>
                          <a:pt x="4219" y="14019"/>
                        </a:lnTo>
                        <a:lnTo>
                          <a:pt x="4400" y="13713"/>
                        </a:lnTo>
                        <a:lnTo>
                          <a:pt x="4567" y="13421"/>
                        </a:lnTo>
                        <a:lnTo>
                          <a:pt x="4748" y="13128"/>
                        </a:lnTo>
                        <a:lnTo>
                          <a:pt x="4929" y="12864"/>
                        </a:lnTo>
                        <a:lnTo>
                          <a:pt x="5123" y="12613"/>
                        </a:lnTo>
                        <a:lnTo>
                          <a:pt x="5304" y="12377"/>
                        </a:lnTo>
                        <a:lnTo>
                          <a:pt x="5485" y="12140"/>
                        </a:lnTo>
                        <a:lnTo>
                          <a:pt x="5680" y="11931"/>
                        </a:lnTo>
                        <a:lnTo>
                          <a:pt x="5875" y="11722"/>
                        </a:lnTo>
                        <a:lnTo>
                          <a:pt x="6056" y="11541"/>
                        </a:lnTo>
                        <a:lnTo>
                          <a:pt x="6251" y="11360"/>
                        </a:lnTo>
                        <a:lnTo>
                          <a:pt x="6446" y="11193"/>
                        </a:lnTo>
                        <a:lnTo>
                          <a:pt x="6641" y="11040"/>
                        </a:lnTo>
                        <a:lnTo>
                          <a:pt x="6836" y="10887"/>
                        </a:lnTo>
                        <a:lnTo>
                          <a:pt x="7031" y="10748"/>
                        </a:lnTo>
                        <a:lnTo>
                          <a:pt x="7407" y="10511"/>
                        </a:lnTo>
                        <a:lnTo>
                          <a:pt x="7796" y="10316"/>
                        </a:lnTo>
                        <a:lnTo>
                          <a:pt x="8172" y="10149"/>
                        </a:lnTo>
                        <a:lnTo>
                          <a:pt x="8548" y="10010"/>
                        </a:lnTo>
                        <a:lnTo>
                          <a:pt x="8910" y="9899"/>
                        </a:lnTo>
                        <a:lnTo>
                          <a:pt x="9258" y="9829"/>
                        </a:lnTo>
                        <a:lnTo>
                          <a:pt x="9592" y="9773"/>
                        </a:lnTo>
                        <a:lnTo>
                          <a:pt x="9926" y="9731"/>
                        </a:lnTo>
                        <a:lnTo>
                          <a:pt x="10233" y="9718"/>
                        </a:lnTo>
                        <a:lnTo>
                          <a:pt x="10525" y="9718"/>
                        </a:lnTo>
                        <a:lnTo>
                          <a:pt x="10803" y="9731"/>
                        </a:lnTo>
                        <a:lnTo>
                          <a:pt x="11054" y="9759"/>
                        </a:lnTo>
                        <a:lnTo>
                          <a:pt x="11277" y="9787"/>
                        </a:lnTo>
                        <a:lnTo>
                          <a:pt x="11486" y="9829"/>
                        </a:lnTo>
                        <a:lnTo>
                          <a:pt x="11806" y="9899"/>
                        </a:lnTo>
                        <a:lnTo>
                          <a:pt x="12015" y="9954"/>
                        </a:lnTo>
                        <a:lnTo>
                          <a:pt x="12084" y="9982"/>
                        </a:lnTo>
                        <a:lnTo>
                          <a:pt x="12126" y="10428"/>
                        </a:lnTo>
                        <a:lnTo>
                          <a:pt x="12168" y="10845"/>
                        </a:lnTo>
                        <a:lnTo>
                          <a:pt x="12223" y="11263"/>
                        </a:lnTo>
                        <a:lnTo>
                          <a:pt x="12279" y="11667"/>
                        </a:lnTo>
                        <a:lnTo>
                          <a:pt x="12349" y="12070"/>
                        </a:lnTo>
                        <a:lnTo>
                          <a:pt x="12432" y="12446"/>
                        </a:lnTo>
                        <a:lnTo>
                          <a:pt x="12502" y="12822"/>
                        </a:lnTo>
                        <a:lnTo>
                          <a:pt x="12599" y="13170"/>
                        </a:lnTo>
                        <a:lnTo>
                          <a:pt x="12683" y="13518"/>
                        </a:lnTo>
                        <a:lnTo>
                          <a:pt x="12794" y="13866"/>
                        </a:lnTo>
                        <a:lnTo>
                          <a:pt x="12892" y="14186"/>
                        </a:lnTo>
                        <a:lnTo>
                          <a:pt x="13003" y="14506"/>
                        </a:lnTo>
                        <a:lnTo>
                          <a:pt x="13128" y="14813"/>
                        </a:lnTo>
                        <a:lnTo>
                          <a:pt x="13240" y="15105"/>
                        </a:lnTo>
                        <a:lnTo>
                          <a:pt x="13504" y="15676"/>
                        </a:lnTo>
                        <a:lnTo>
                          <a:pt x="13602" y="15871"/>
                        </a:lnTo>
                        <a:lnTo>
                          <a:pt x="13713" y="16052"/>
                        </a:lnTo>
                        <a:lnTo>
                          <a:pt x="13824" y="16233"/>
                        </a:lnTo>
                        <a:lnTo>
                          <a:pt x="13936" y="16414"/>
                        </a:lnTo>
                        <a:lnTo>
                          <a:pt x="14061" y="16581"/>
                        </a:lnTo>
                        <a:lnTo>
                          <a:pt x="14186" y="16734"/>
                        </a:lnTo>
                        <a:lnTo>
                          <a:pt x="14325" y="16873"/>
                        </a:lnTo>
                        <a:lnTo>
                          <a:pt x="14465" y="17026"/>
                        </a:lnTo>
                        <a:lnTo>
                          <a:pt x="14604" y="17152"/>
                        </a:lnTo>
                        <a:lnTo>
                          <a:pt x="14743" y="17277"/>
                        </a:lnTo>
                        <a:lnTo>
                          <a:pt x="15049" y="17513"/>
                        </a:lnTo>
                        <a:lnTo>
                          <a:pt x="15370" y="17708"/>
                        </a:lnTo>
                        <a:lnTo>
                          <a:pt x="15704" y="17889"/>
                        </a:lnTo>
                        <a:lnTo>
                          <a:pt x="16038" y="18029"/>
                        </a:lnTo>
                        <a:lnTo>
                          <a:pt x="16386" y="18140"/>
                        </a:lnTo>
                        <a:lnTo>
                          <a:pt x="16748" y="18237"/>
                        </a:lnTo>
                        <a:lnTo>
                          <a:pt x="17110" y="18293"/>
                        </a:lnTo>
                        <a:lnTo>
                          <a:pt x="17472" y="18321"/>
                        </a:lnTo>
                        <a:lnTo>
                          <a:pt x="17848" y="18335"/>
                        </a:lnTo>
                        <a:lnTo>
                          <a:pt x="18210" y="18307"/>
                        </a:lnTo>
                        <a:lnTo>
                          <a:pt x="18571" y="18265"/>
                        </a:lnTo>
                        <a:lnTo>
                          <a:pt x="18933" y="18182"/>
                        </a:lnTo>
                        <a:lnTo>
                          <a:pt x="19281" y="18084"/>
                        </a:lnTo>
                        <a:lnTo>
                          <a:pt x="19630" y="17959"/>
                        </a:lnTo>
                        <a:lnTo>
                          <a:pt x="19964" y="17806"/>
                        </a:lnTo>
                        <a:lnTo>
                          <a:pt x="20284" y="17639"/>
                        </a:lnTo>
                        <a:lnTo>
                          <a:pt x="20604" y="17430"/>
                        </a:lnTo>
                        <a:lnTo>
                          <a:pt x="20896" y="17207"/>
                        </a:lnTo>
                        <a:lnTo>
                          <a:pt x="21175" y="16957"/>
                        </a:lnTo>
                        <a:lnTo>
                          <a:pt x="21439" y="16692"/>
                        </a:lnTo>
                        <a:lnTo>
                          <a:pt x="21676" y="16400"/>
                        </a:lnTo>
                        <a:lnTo>
                          <a:pt x="21899" y="16080"/>
                        </a:lnTo>
                        <a:lnTo>
                          <a:pt x="22080" y="15732"/>
                        </a:lnTo>
                        <a:lnTo>
                          <a:pt x="22177" y="15564"/>
                        </a:lnTo>
                        <a:lnTo>
                          <a:pt x="22247" y="15370"/>
                        </a:lnTo>
                        <a:lnTo>
                          <a:pt x="22330" y="15189"/>
                        </a:lnTo>
                        <a:lnTo>
                          <a:pt x="22386" y="14994"/>
                        </a:lnTo>
                        <a:lnTo>
                          <a:pt x="22442" y="14785"/>
                        </a:lnTo>
                        <a:lnTo>
                          <a:pt x="22497" y="14590"/>
                        </a:lnTo>
                        <a:lnTo>
                          <a:pt x="22539" y="14367"/>
                        </a:lnTo>
                        <a:lnTo>
                          <a:pt x="22581" y="14158"/>
                        </a:lnTo>
                        <a:lnTo>
                          <a:pt x="22650" y="13574"/>
                        </a:lnTo>
                        <a:lnTo>
                          <a:pt x="22692" y="12989"/>
                        </a:lnTo>
                        <a:lnTo>
                          <a:pt x="22720" y="12432"/>
                        </a:lnTo>
                        <a:lnTo>
                          <a:pt x="22720" y="11889"/>
                        </a:lnTo>
                        <a:lnTo>
                          <a:pt x="22706" y="11346"/>
                        </a:lnTo>
                        <a:lnTo>
                          <a:pt x="22664" y="10831"/>
                        </a:lnTo>
                        <a:lnTo>
                          <a:pt x="22609" y="10316"/>
                        </a:lnTo>
                        <a:lnTo>
                          <a:pt x="22525" y="9829"/>
                        </a:lnTo>
                        <a:lnTo>
                          <a:pt x="22428" y="9342"/>
                        </a:lnTo>
                        <a:lnTo>
                          <a:pt x="22316" y="8868"/>
                        </a:lnTo>
                        <a:lnTo>
                          <a:pt x="22191" y="8409"/>
                        </a:lnTo>
                        <a:lnTo>
                          <a:pt x="22052" y="7963"/>
                        </a:lnTo>
                        <a:lnTo>
                          <a:pt x="21885" y="7532"/>
                        </a:lnTo>
                        <a:lnTo>
                          <a:pt x="21718" y="7114"/>
                        </a:lnTo>
                        <a:lnTo>
                          <a:pt x="21537" y="6711"/>
                        </a:lnTo>
                        <a:lnTo>
                          <a:pt x="21328" y="6307"/>
                        </a:lnTo>
                        <a:lnTo>
                          <a:pt x="21119" y="5931"/>
                        </a:lnTo>
                        <a:lnTo>
                          <a:pt x="20910" y="5555"/>
                        </a:lnTo>
                        <a:lnTo>
                          <a:pt x="20674" y="5193"/>
                        </a:lnTo>
                        <a:lnTo>
                          <a:pt x="20437" y="4845"/>
                        </a:lnTo>
                        <a:lnTo>
                          <a:pt x="20186" y="4511"/>
                        </a:lnTo>
                        <a:lnTo>
                          <a:pt x="19936" y="4191"/>
                        </a:lnTo>
                        <a:lnTo>
                          <a:pt x="19671" y="3871"/>
                        </a:lnTo>
                        <a:lnTo>
                          <a:pt x="19407" y="3564"/>
                        </a:lnTo>
                        <a:lnTo>
                          <a:pt x="19142" y="3272"/>
                        </a:lnTo>
                        <a:lnTo>
                          <a:pt x="18864" y="2994"/>
                        </a:lnTo>
                        <a:lnTo>
                          <a:pt x="18585" y="2729"/>
                        </a:lnTo>
                        <a:lnTo>
                          <a:pt x="18307" y="2465"/>
                        </a:lnTo>
                        <a:lnTo>
                          <a:pt x="18015" y="2214"/>
                        </a:lnTo>
                        <a:lnTo>
                          <a:pt x="17736" y="1977"/>
                        </a:lnTo>
                        <a:lnTo>
                          <a:pt x="17165" y="1532"/>
                        </a:lnTo>
                        <a:lnTo>
                          <a:pt x="16929" y="1351"/>
                        </a:lnTo>
                        <a:lnTo>
                          <a:pt x="16678" y="1184"/>
                        </a:lnTo>
                        <a:lnTo>
                          <a:pt x="16428" y="1031"/>
                        </a:lnTo>
                        <a:lnTo>
                          <a:pt x="16163" y="891"/>
                        </a:lnTo>
                        <a:lnTo>
                          <a:pt x="15899" y="766"/>
                        </a:lnTo>
                        <a:lnTo>
                          <a:pt x="15634" y="641"/>
                        </a:lnTo>
                        <a:lnTo>
                          <a:pt x="15370" y="529"/>
                        </a:lnTo>
                        <a:lnTo>
                          <a:pt x="15091" y="432"/>
                        </a:lnTo>
                        <a:lnTo>
                          <a:pt x="14827" y="335"/>
                        </a:lnTo>
                        <a:lnTo>
                          <a:pt x="14548" y="251"/>
                        </a:lnTo>
                        <a:lnTo>
                          <a:pt x="14270" y="195"/>
                        </a:lnTo>
                        <a:lnTo>
                          <a:pt x="13977" y="126"/>
                        </a:lnTo>
                        <a:lnTo>
                          <a:pt x="13699" y="84"/>
                        </a:lnTo>
                        <a:lnTo>
                          <a:pt x="13407" y="42"/>
                        </a:lnTo>
                        <a:lnTo>
                          <a:pt x="13128" y="28"/>
                        </a:lnTo>
                        <a:lnTo>
                          <a:pt x="12836" y="0"/>
                        </a:lnTo>
                        <a:close/>
                      </a:path>
                    </a:pathLst>
                  </a:custGeom>
                  <a:solidFill>
                    <a:schemeClr val="accent1"/>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0"/>
                  <p:cNvSpPr/>
                  <p:nvPr/>
                </p:nvSpPr>
                <p:spPr>
                  <a:xfrm>
                    <a:off x="9722950" y="882913"/>
                    <a:ext cx="1145400" cy="865225"/>
                  </a:xfrm>
                  <a:custGeom>
                    <a:rect b="b" l="l" r="r" t="t"/>
                    <a:pathLst>
                      <a:path extrusionOk="0" h="34609" w="45816">
                        <a:moveTo>
                          <a:pt x="21787" y="0"/>
                        </a:moveTo>
                        <a:lnTo>
                          <a:pt x="21105" y="28"/>
                        </a:lnTo>
                        <a:lnTo>
                          <a:pt x="20437" y="70"/>
                        </a:lnTo>
                        <a:lnTo>
                          <a:pt x="19782" y="139"/>
                        </a:lnTo>
                        <a:lnTo>
                          <a:pt x="19128" y="209"/>
                        </a:lnTo>
                        <a:lnTo>
                          <a:pt x="18502" y="306"/>
                        </a:lnTo>
                        <a:lnTo>
                          <a:pt x="17875" y="404"/>
                        </a:lnTo>
                        <a:lnTo>
                          <a:pt x="17249" y="529"/>
                        </a:lnTo>
                        <a:lnTo>
                          <a:pt x="16650" y="668"/>
                        </a:lnTo>
                        <a:lnTo>
                          <a:pt x="16051" y="822"/>
                        </a:lnTo>
                        <a:lnTo>
                          <a:pt x="15467" y="989"/>
                        </a:lnTo>
                        <a:lnTo>
                          <a:pt x="14896" y="1170"/>
                        </a:lnTo>
                        <a:lnTo>
                          <a:pt x="14325" y="1351"/>
                        </a:lnTo>
                        <a:lnTo>
                          <a:pt x="13782" y="1559"/>
                        </a:lnTo>
                        <a:lnTo>
                          <a:pt x="13239" y="1782"/>
                        </a:lnTo>
                        <a:lnTo>
                          <a:pt x="12710" y="2005"/>
                        </a:lnTo>
                        <a:lnTo>
                          <a:pt x="12181" y="2255"/>
                        </a:lnTo>
                        <a:lnTo>
                          <a:pt x="11680" y="2506"/>
                        </a:lnTo>
                        <a:lnTo>
                          <a:pt x="11179" y="2771"/>
                        </a:lnTo>
                        <a:lnTo>
                          <a:pt x="10692" y="3035"/>
                        </a:lnTo>
                        <a:lnTo>
                          <a:pt x="10218" y="3327"/>
                        </a:lnTo>
                        <a:lnTo>
                          <a:pt x="9745" y="3620"/>
                        </a:lnTo>
                        <a:lnTo>
                          <a:pt x="9286" y="3926"/>
                        </a:lnTo>
                        <a:lnTo>
                          <a:pt x="8840" y="4246"/>
                        </a:lnTo>
                        <a:lnTo>
                          <a:pt x="8409" y="4566"/>
                        </a:lnTo>
                        <a:lnTo>
                          <a:pt x="7991" y="4900"/>
                        </a:lnTo>
                        <a:lnTo>
                          <a:pt x="7573" y="5235"/>
                        </a:lnTo>
                        <a:lnTo>
                          <a:pt x="7170" y="5583"/>
                        </a:lnTo>
                        <a:lnTo>
                          <a:pt x="6780" y="5945"/>
                        </a:lnTo>
                        <a:lnTo>
                          <a:pt x="6404" y="6307"/>
                        </a:lnTo>
                        <a:lnTo>
                          <a:pt x="6028" y="6682"/>
                        </a:lnTo>
                        <a:lnTo>
                          <a:pt x="5680" y="7058"/>
                        </a:lnTo>
                        <a:lnTo>
                          <a:pt x="5332" y="7434"/>
                        </a:lnTo>
                        <a:lnTo>
                          <a:pt x="4984" y="7824"/>
                        </a:lnTo>
                        <a:lnTo>
                          <a:pt x="4664" y="8214"/>
                        </a:lnTo>
                        <a:lnTo>
                          <a:pt x="4344" y="8617"/>
                        </a:lnTo>
                        <a:lnTo>
                          <a:pt x="4051" y="9021"/>
                        </a:lnTo>
                        <a:lnTo>
                          <a:pt x="3745" y="9425"/>
                        </a:lnTo>
                        <a:lnTo>
                          <a:pt x="3467" y="9843"/>
                        </a:lnTo>
                        <a:lnTo>
                          <a:pt x="3202" y="10246"/>
                        </a:lnTo>
                        <a:lnTo>
                          <a:pt x="2938" y="10664"/>
                        </a:lnTo>
                        <a:lnTo>
                          <a:pt x="2687" y="11095"/>
                        </a:lnTo>
                        <a:lnTo>
                          <a:pt x="2450" y="11513"/>
                        </a:lnTo>
                        <a:lnTo>
                          <a:pt x="2228" y="11945"/>
                        </a:lnTo>
                        <a:lnTo>
                          <a:pt x="2005" y="12362"/>
                        </a:lnTo>
                        <a:lnTo>
                          <a:pt x="1796" y="12794"/>
                        </a:lnTo>
                        <a:lnTo>
                          <a:pt x="1601" y="13225"/>
                        </a:lnTo>
                        <a:lnTo>
                          <a:pt x="1420" y="13657"/>
                        </a:lnTo>
                        <a:lnTo>
                          <a:pt x="1253" y="14089"/>
                        </a:lnTo>
                        <a:lnTo>
                          <a:pt x="1086" y="14520"/>
                        </a:lnTo>
                        <a:lnTo>
                          <a:pt x="933" y="14952"/>
                        </a:lnTo>
                        <a:lnTo>
                          <a:pt x="794" y="15383"/>
                        </a:lnTo>
                        <a:lnTo>
                          <a:pt x="668" y="15801"/>
                        </a:lnTo>
                        <a:lnTo>
                          <a:pt x="557" y="16232"/>
                        </a:lnTo>
                        <a:lnTo>
                          <a:pt x="446" y="16664"/>
                        </a:lnTo>
                        <a:lnTo>
                          <a:pt x="348" y="17082"/>
                        </a:lnTo>
                        <a:lnTo>
                          <a:pt x="265" y="17499"/>
                        </a:lnTo>
                        <a:lnTo>
                          <a:pt x="195" y="17917"/>
                        </a:lnTo>
                        <a:lnTo>
                          <a:pt x="139" y="18335"/>
                        </a:lnTo>
                        <a:lnTo>
                          <a:pt x="84" y="18752"/>
                        </a:lnTo>
                        <a:lnTo>
                          <a:pt x="42" y="19156"/>
                        </a:lnTo>
                        <a:lnTo>
                          <a:pt x="14" y="19560"/>
                        </a:lnTo>
                        <a:lnTo>
                          <a:pt x="0" y="19949"/>
                        </a:lnTo>
                        <a:lnTo>
                          <a:pt x="0" y="20339"/>
                        </a:lnTo>
                        <a:lnTo>
                          <a:pt x="0" y="21119"/>
                        </a:lnTo>
                        <a:lnTo>
                          <a:pt x="14" y="21871"/>
                        </a:lnTo>
                        <a:lnTo>
                          <a:pt x="28" y="22608"/>
                        </a:lnTo>
                        <a:lnTo>
                          <a:pt x="70" y="23332"/>
                        </a:lnTo>
                        <a:lnTo>
                          <a:pt x="125" y="24042"/>
                        </a:lnTo>
                        <a:lnTo>
                          <a:pt x="209" y="24738"/>
                        </a:lnTo>
                        <a:lnTo>
                          <a:pt x="320" y="25407"/>
                        </a:lnTo>
                        <a:lnTo>
                          <a:pt x="390" y="25727"/>
                        </a:lnTo>
                        <a:lnTo>
                          <a:pt x="459" y="26061"/>
                        </a:lnTo>
                        <a:lnTo>
                          <a:pt x="543" y="26381"/>
                        </a:lnTo>
                        <a:lnTo>
                          <a:pt x="640" y="26687"/>
                        </a:lnTo>
                        <a:lnTo>
                          <a:pt x="738" y="26994"/>
                        </a:lnTo>
                        <a:lnTo>
                          <a:pt x="849" y="27300"/>
                        </a:lnTo>
                        <a:lnTo>
                          <a:pt x="975" y="27606"/>
                        </a:lnTo>
                        <a:lnTo>
                          <a:pt x="1114" y="27898"/>
                        </a:lnTo>
                        <a:lnTo>
                          <a:pt x="1253" y="28177"/>
                        </a:lnTo>
                        <a:lnTo>
                          <a:pt x="1406" y="28469"/>
                        </a:lnTo>
                        <a:lnTo>
                          <a:pt x="1573" y="28748"/>
                        </a:lnTo>
                        <a:lnTo>
                          <a:pt x="1768" y="29012"/>
                        </a:lnTo>
                        <a:lnTo>
                          <a:pt x="1963" y="29277"/>
                        </a:lnTo>
                        <a:lnTo>
                          <a:pt x="2172" y="29541"/>
                        </a:lnTo>
                        <a:lnTo>
                          <a:pt x="2395" y="29792"/>
                        </a:lnTo>
                        <a:lnTo>
                          <a:pt x="2631" y="30042"/>
                        </a:lnTo>
                        <a:lnTo>
                          <a:pt x="2882" y="30293"/>
                        </a:lnTo>
                        <a:lnTo>
                          <a:pt x="3160" y="30530"/>
                        </a:lnTo>
                        <a:lnTo>
                          <a:pt x="3439" y="30752"/>
                        </a:lnTo>
                        <a:lnTo>
                          <a:pt x="3745" y="30989"/>
                        </a:lnTo>
                        <a:lnTo>
                          <a:pt x="4065" y="31198"/>
                        </a:lnTo>
                        <a:lnTo>
                          <a:pt x="4399" y="31421"/>
                        </a:lnTo>
                        <a:lnTo>
                          <a:pt x="4761" y="31629"/>
                        </a:lnTo>
                        <a:lnTo>
                          <a:pt x="5123" y="31824"/>
                        </a:lnTo>
                        <a:lnTo>
                          <a:pt x="5527" y="32019"/>
                        </a:lnTo>
                        <a:lnTo>
                          <a:pt x="5931" y="32200"/>
                        </a:lnTo>
                        <a:lnTo>
                          <a:pt x="6362" y="32395"/>
                        </a:lnTo>
                        <a:lnTo>
                          <a:pt x="6822" y="32562"/>
                        </a:lnTo>
                        <a:lnTo>
                          <a:pt x="7295" y="32729"/>
                        </a:lnTo>
                        <a:lnTo>
                          <a:pt x="7782" y="32896"/>
                        </a:lnTo>
                        <a:lnTo>
                          <a:pt x="8311" y="33049"/>
                        </a:lnTo>
                        <a:lnTo>
                          <a:pt x="8840" y="33202"/>
                        </a:lnTo>
                        <a:lnTo>
                          <a:pt x="9411" y="33342"/>
                        </a:lnTo>
                        <a:lnTo>
                          <a:pt x="9996" y="33467"/>
                        </a:lnTo>
                        <a:lnTo>
                          <a:pt x="10608" y="33592"/>
                        </a:lnTo>
                        <a:lnTo>
                          <a:pt x="11235" y="33718"/>
                        </a:lnTo>
                        <a:lnTo>
                          <a:pt x="11889" y="33829"/>
                        </a:lnTo>
                        <a:lnTo>
                          <a:pt x="12571" y="33940"/>
                        </a:lnTo>
                        <a:lnTo>
                          <a:pt x="13281" y="34038"/>
                        </a:lnTo>
                        <a:lnTo>
                          <a:pt x="14019" y="34121"/>
                        </a:lnTo>
                        <a:lnTo>
                          <a:pt x="14785" y="34205"/>
                        </a:lnTo>
                        <a:lnTo>
                          <a:pt x="15564" y="34288"/>
                        </a:lnTo>
                        <a:lnTo>
                          <a:pt x="16386" y="34358"/>
                        </a:lnTo>
                        <a:lnTo>
                          <a:pt x="17235" y="34414"/>
                        </a:lnTo>
                        <a:lnTo>
                          <a:pt x="18098" y="34469"/>
                        </a:lnTo>
                        <a:lnTo>
                          <a:pt x="19003" y="34511"/>
                        </a:lnTo>
                        <a:lnTo>
                          <a:pt x="19935" y="34553"/>
                        </a:lnTo>
                        <a:lnTo>
                          <a:pt x="20896" y="34581"/>
                        </a:lnTo>
                        <a:lnTo>
                          <a:pt x="21884" y="34595"/>
                        </a:lnTo>
                        <a:lnTo>
                          <a:pt x="22901" y="34609"/>
                        </a:lnTo>
                        <a:lnTo>
                          <a:pt x="24711" y="34609"/>
                        </a:lnTo>
                        <a:lnTo>
                          <a:pt x="25574" y="34595"/>
                        </a:lnTo>
                        <a:lnTo>
                          <a:pt x="26423" y="34567"/>
                        </a:lnTo>
                        <a:lnTo>
                          <a:pt x="27230" y="34539"/>
                        </a:lnTo>
                        <a:lnTo>
                          <a:pt x="28038" y="34497"/>
                        </a:lnTo>
                        <a:lnTo>
                          <a:pt x="28803" y="34441"/>
                        </a:lnTo>
                        <a:lnTo>
                          <a:pt x="29555" y="34386"/>
                        </a:lnTo>
                        <a:lnTo>
                          <a:pt x="30293" y="34316"/>
                        </a:lnTo>
                        <a:lnTo>
                          <a:pt x="31003" y="34247"/>
                        </a:lnTo>
                        <a:lnTo>
                          <a:pt x="31685" y="34163"/>
                        </a:lnTo>
                        <a:lnTo>
                          <a:pt x="32353" y="34066"/>
                        </a:lnTo>
                        <a:lnTo>
                          <a:pt x="33008" y="33968"/>
                        </a:lnTo>
                        <a:lnTo>
                          <a:pt x="33634" y="33857"/>
                        </a:lnTo>
                        <a:lnTo>
                          <a:pt x="34233" y="33745"/>
                        </a:lnTo>
                        <a:lnTo>
                          <a:pt x="34817" y="33620"/>
                        </a:lnTo>
                        <a:lnTo>
                          <a:pt x="35388" y="33495"/>
                        </a:lnTo>
                        <a:lnTo>
                          <a:pt x="35931" y="33356"/>
                        </a:lnTo>
                        <a:lnTo>
                          <a:pt x="36460" y="33202"/>
                        </a:lnTo>
                        <a:lnTo>
                          <a:pt x="36975" y="33049"/>
                        </a:lnTo>
                        <a:lnTo>
                          <a:pt x="37463" y="32882"/>
                        </a:lnTo>
                        <a:lnTo>
                          <a:pt x="37936" y="32715"/>
                        </a:lnTo>
                        <a:lnTo>
                          <a:pt x="38395" y="32548"/>
                        </a:lnTo>
                        <a:lnTo>
                          <a:pt x="38841" y="32367"/>
                        </a:lnTo>
                        <a:lnTo>
                          <a:pt x="39258" y="32172"/>
                        </a:lnTo>
                        <a:lnTo>
                          <a:pt x="39662" y="31977"/>
                        </a:lnTo>
                        <a:lnTo>
                          <a:pt x="40052" y="31769"/>
                        </a:lnTo>
                        <a:lnTo>
                          <a:pt x="40428" y="31560"/>
                        </a:lnTo>
                        <a:lnTo>
                          <a:pt x="40790" y="31351"/>
                        </a:lnTo>
                        <a:lnTo>
                          <a:pt x="41124" y="31128"/>
                        </a:lnTo>
                        <a:lnTo>
                          <a:pt x="41458" y="30892"/>
                        </a:lnTo>
                        <a:lnTo>
                          <a:pt x="41764" y="30655"/>
                        </a:lnTo>
                        <a:lnTo>
                          <a:pt x="42070" y="30418"/>
                        </a:lnTo>
                        <a:lnTo>
                          <a:pt x="42349" y="30168"/>
                        </a:lnTo>
                        <a:lnTo>
                          <a:pt x="42627" y="29917"/>
                        </a:lnTo>
                        <a:lnTo>
                          <a:pt x="42878" y="29653"/>
                        </a:lnTo>
                        <a:lnTo>
                          <a:pt x="43115" y="29388"/>
                        </a:lnTo>
                        <a:lnTo>
                          <a:pt x="43351" y="29124"/>
                        </a:lnTo>
                        <a:lnTo>
                          <a:pt x="43574" y="28845"/>
                        </a:lnTo>
                        <a:lnTo>
                          <a:pt x="43769" y="28553"/>
                        </a:lnTo>
                        <a:lnTo>
                          <a:pt x="43964" y="28274"/>
                        </a:lnTo>
                        <a:lnTo>
                          <a:pt x="44145" y="27982"/>
                        </a:lnTo>
                        <a:lnTo>
                          <a:pt x="44326" y="27676"/>
                        </a:lnTo>
                        <a:lnTo>
                          <a:pt x="44479" y="27369"/>
                        </a:lnTo>
                        <a:lnTo>
                          <a:pt x="44632" y="27063"/>
                        </a:lnTo>
                        <a:lnTo>
                          <a:pt x="44771" y="26743"/>
                        </a:lnTo>
                        <a:lnTo>
                          <a:pt x="44897" y="26437"/>
                        </a:lnTo>
                        <a:lnTo>
                          <a:pt x="45008" y="26103"/>
                        </a:lnTo>
                        <a:lnTo>
                          <a:pt x="45119" y="25782"/>
                        </a:lnTo>
                        <a:lnTo>
                          <a:pt x="45217" y="25448"/>
                        </a:lnTo>
                        <a:lnTo>
                          <a:pt x="45314" y="25100"/>
                        </a:lnTo>
                        <a:lnTo>
                          <a:pt x="45398" y="24766"/>
                        </a:lnTo>
                        <a:lnTo>
                          <a:pt x="45467" y="24418"/>
                        </a:lnTo>
                        <a:lnTo>
                          <a:pt x="45537" y="24070"/>
                        </a:lnTo>
                        <a:lnTo>
                          <a:pt x="45634" y="23346"/>
                        </a:lnTo>
                        <a:lnTo>
                          <a:pt x="45718" y="22622"/>
                        </a:lnTo>
                        <a:lnTo>
                          <a:pt x="45774" y="21884"/>
                        </a:lnTo>
                        <a:lnTo>
                          <a:pt x="45801" y="21119"/>
                        </a:lnTo>
                        <a:lnTo>
                          <a:pt x="45815" y="20339"/>
                        </a:lnTo>
                        <a:lnTo>
                          <a:pt x="45801" y="19949"/>
                        </a:lnTo>
                        <a:lnTo>
                          <a:pt x="45787" y="19560"/>
                        </a:lnTo>
                        <a:lnTo>
                          <a:pt x="45760" y="19156"/>
                        </a:lnTo>
                        <a:lnTo>
                          <a:pt x="45718" y="18752"/>
                        </a:lnTo>
                        <a:lnTo>
                          <a:pt x="45662" y="18335"/>
                        </a:lnTo>
                        <a:lnTo>
                          <a:pt x="45593" y="17917"/>
                        </a:lnTo>
                        <a:lnTo>
                          <a:pt x="45523" y="17499"/>
                        </a:lnTo>
                        <a:lnTo>
                          <a:pt x="45426" y="17082"/>
                        </a:lnTo>
                        <a:lnTo>
                          <a:pt x="45328" y="16664"/>
                        </a:lnTo>
                        <a:lnTo>
                          <a:pt x="45217" y="16232"/>
                        </a:lnTo>
                        <a:lnTo>
                          <a:pt x="45077" y="15801"/>
                        </a:lnTo>
                        <a:lnTo>
                          <a:pt x="44952" y="15383"/>
                        </a:lnTo>
                        <a:lnTo>
                          <a:pt x="44799" y="14952"/>
                        </a:lnTo>
                        <a:lnTo>
                          <a:pt x="44632" y="14520"/>
                        </a:lnTo>
                        <a:lnTo>
                          <a:pt x="44465" y="14089"/>
                        </a:lnTo>
                        <a:lnTo>
                          <a:pt x="44284" y="13657"/>
                        </a:lnTo>
                        <a:lnTo>
                          <a:pt x="44089" y="13225"/>
                        </a:lnTo>
                        <a:lnTo>
                          <a:pt x="43880" y="12794"/>
                        </a:lnTo>
                        <a:lnTo>
                          <a:pt x="43658" y="12362"/>
                        </a:lnTo>
                        <a:lnTo>
                          <a:pt x="43421" y="11945"/>
                        </a:lnTo>
                        <a:lnTo>
                          <a:pt x="43184" y="11513"/>
                        </a:lnTo>
                        <a:lnTo>
                          <a:pt x="42934" y="11095"/>
                        </a:lnTo>
                        <a:lnTo>
                          <a:pt x="42669" y="10664"/>
                        </a:lnTo>
                        <a:lnTo>
                          <a:pt x="42391" y="10246"/>
                        </a:lnTo>
                        <a:lnTo>
                          <a:pt x="42098" y="9843"/>
                        </a:lnTo>
                        <a:lnTo>
                          <a:pt x="41806" y="9425"/>
                        </a:lnTo>
                        <a:lnTo>
                          <a:pt x="41500" y="9021"/>
                        </a:lnTo>
                        <a:lnTo>
                          <a:pt x="41180" y="8617"/>
                        </a:lnTo>
                        <a:lnTo>
                          <a:pt x="40845" y="8214"/>
                        </a:lnTo>
                        <a:lnTo>
                          <a:pt x="40497" y="7824"/>
                        </a:lnTo>
                        <a:lnTo>
                          <a:pt x="40149" y="7434"/>
                        </a:lnTo>
                        <a:lnTo>
                          <a:pt x="39787" y="7058"/>
                        </a:lnTo>
                        <a:lnTo>
                          <a:pt x="39411" y="6682"/>
                        </a:lnTo>
                        <a:lnTo>
                          <a:pt x="39022" y="6307"/>
                        </a:lnTo>
                        <a:lnTo>
                          <a:pt x="38618" y="5945"/>
                        </a:lnTo>
                        <a:lnTo>
                          <a:pt x="38214" y="5583"/>
                        </a:lnTo>
                        <a:lnTo>
                          <a:pt x="37797" y="5235"/>
                        </a:lnTo>
                        <a:lnTo>
                          <a:pt x="37365" y="4900"/>
                        </a:lnTo>
                        <a:lnTo>
                          <a:pt x="36920" y="4566"/>
                        </a:lnTo>
                        <a:lnTo>
                          <a:pt x="36460" y="4246"/>
                        </a:lnTo>
                        <a:lnTo>
                          <a:pt x="36001" y="3926"/>
                        </a:lnTo>
                        <a:lnTo>
                          <a:pt x="35527" y="3620"/>
                        </a:lnTo>
                        <a:lnTo>
                          <a:pt x="35040" y="3327"/>
                        </a:lnTo>
                        <a:lnTo>
                          <a:pt x="34553" y="3035"/>
                        </a:lnTo>
                        <a:lnTo>
                          <a:pt x="34038" y="2771"/>
                        </a:lnTo>
                        <a:lnTo>
                          <a:pt x="33523" y="2506"/>
                        </a:lnTo>
                        <a:lnTo>
                          <a:pt x="33008" y="2255"/>
                        </a:lnTo>
                        <a:lnTo>
                          <a:pt x="32465" y="2005"/>
                        </a:lnTo>
                        <a:lnTo>
                          <a:pt x="31922" y="1782"/>
                        </a:lnTo>
                        <a:lnTo>
                          <a:pt x="31365" y="1559"/>
                        </a:lnTo>
                        <a:lnTo>
                          <a:pt x="30794" y="1351"/>
                        </a:lnTo>
                        <a:lnTo>
                          <a:pt x="30209" y="1170"/>
                        </a:lnTo>
                        <a:lnTo>
                          <a:pt x="29625" y="989"/>
                        </a:lnTo>
                        <a:lnTo>
                          <a:pt x="29026" y="822"/>
                        </a:lnTo>
                        <a:lnTo>
                          <a:pt x="28414" y="668"/>
                        </a:lnTo>
                        <a:lnTo>
                          <a:pt x="27801" y="529"/>
                        </a:lnTo>
                        <a:lnTo>
                          <a:pt x="27161" y="404"/>
                        </a:lnTo>
                        <a:lnTo>
                          <a:pt x="26520" y="306"/>
                        </a:lnTo>
                        <a:lnTo>
                          <a:pt x="25880" y="209"/>
                        </a:lnTo>
                        <a:lnTo>
                          <a:pt x="25212" y="139"/>
                        </a:lnTo>
                        <a:lnTo>
                          <a:pt x="24543" y="70"/>
                        </a:lnTo>
                        <a:lnTo>
                          <a:pt x="23861" y="28"/>
                        </a:lnTo>
                        <a:lnTo>
                          <a:pt x="23179" y="0"/>
                        </a:lnTo>
                        <a:close/>
                      </a:path>
                    </a:pathLst>
                  </a:custGeom>
                  <a:solidFill>
                    <a:schemeClr val="accent1"/>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40"/>
                  <p:cNvSpPr/>
                  <p:nvPr/>
                </p:nvSpPr>
                <p:spPr>
                  <a:xfrm>
                    <a:off x="10548125" y="1326638"/>
                    <a:ext cx="183450" cy="108625"/>
                  </a:xfrm>
                  <a:custGeom>
                    <a:rect b="b" l="l" r="r" t="t"/>
                    <a:pathLst>
                      <a:path extrusionOk="0" h="4345" w="7338">
                        <a:moveTo>
                          <a:pt x="3425" y="1"/>
                        </a:moveTo>
                        <a:lnTo>
                          <a:pt x="3077" y="29"/>
                        </a:lnTo>
                        <a:lnTo>
                          <a:pt x="2743" y="84"/>
                        </a:lnTo>
                        <a:lnTo>
                          <a:pt x="2409" y="154"/>
                        </a:lnTo>
                        <a:lnTo>
                          <a:pt x="2075" y="251"/>
                        </a:lnTo>
                        <a:lnTo>
                          <a:pt x="1755" y="377"/>
                        </a:lnTo>
                        <a:lnTo>
                          <a:pt x="1448" y="516"/>
                        </a:lnTo>
                        <a:lnTo>
                          <a:pt x="1156" y="683"/>
                        </a:lnTo>
                        <a:lnTo>
                          <a:pt x="892" y="878"/>
                        </a:lnTo>
                        <a:lnTo>
                          <a:pt x="641" y="1101"/>
                        </a:lnTo>
                        <a:lnTo>
                          <a:pt x="530" y="1226"/>
                        </a:lnTo>
                        <a:lnTo>
                          <a:pt x="418" y="1337"/>
                        </a:lnTo>
                        <a:lnTo>
                          <a:pt x="335" y="1476"/>
                        </a:lnTo>
                        <a:lnTo>
                          <a:pt x="251" y="1616"/>
                        </a:lnTo>
                        <a:lnTo>
                          <a:pt x="182" y="1769"/>
                        </a:lnTo>
                        <a:lnTo>
                          <a:pt x="112" y="1922"/>
                        </a:lnTo>
                        <a:lnTo>
                          <a:pt x="70" y="2075"/>
                        </a:lnTo>
                        <a:lnTo>
                          <a:pt x="29" y="2228"/>
                        </a:lnTo>
                        <a:lnTo>
                          <a:pt x="15" y="2381"/>
                        </a:lnTo>
                        <a:lnTo>
                          <a:pt x="1" y="2535"/>
                        </a:lnTo>
                        <a:lnTo>
                          <a:pt x="15" y="2702"/>
                        </a:lnTo>
                        <a:lnTo>
                          <a:pt x="29" y="2841"/>
                        </a:lnTo>
                        <a:lnTo>
                          <a:pt x="70" y="2994"/>
                        </a:lnTo>
                        <a:lnTo>
                          <a:pt x="126" y="3133"/>
                        </a:lnTo>
                        <a:lnTo>
                          <a:pt x="196" y="3272"/>
                        </a:lnTo>
                        <a:lnTo>
                          <a:pt x="293" y="3398"/>
                        </a:lnTo>
                        <a:lnTo>
                          <a:pt x="377" y="3495"/>
                        </a:lnTo>
                        <a:lnTo>
                          <a:pt x="474" y="3579"/>
                        </a:lnTo>
                        <a:lnTo>
                          <a:pt x="571" y="3662"/>
                        </a:lnTo>
                        <a:lnTo>
                          <a:pt x="683" y="3732"/>
                        </a:lnTo>
                        <a:lnTo>
                          <a:pt x="892" y="3843"/>
                        </a:lnTo>
                        <a:lnTo>
                          <a:pt x="1128" y="3941"/>
                        </a:lnTo>
                        <a:lnTo>
                          <a:pt x="1365" y="4010"/>
                        </a:lnTo>
                        <a:lnTo>
                          <a:pt x="1602" y="4080"/>
                        </a:lnTo>
                        <a:lnTo>
                          <a:pt x="1894" y="4135"/>
                        </a:lnTo>
                        <a:lnTo>
                          <a:pt x="2186" y="4191"/>
                        </a:lnTo>
                        <a:lnTo>
                          <a:pt x="2507" y="4233"/>
                        </a:lnTo>
                        <a:lnTo>
                          <a:pt x="2841" y="4275"/>
                        </a:lnTo>
                        <a:lnTo>
                          <a:pt x="3189" y="4316"/>
                        </a:lnTo>
                        <a:lnTo>
                          <a:pt x="3537" y="4330"/>
                        </a:lnTo>
                        <a:lnTo>
                          <a:pt x="3885" y="4344"/>
                        </a:lnTo>
                        <a:lnTo>
                          <a:pt x="4247" y="4330"/>
                        </a:lnTo>
                        <a:lnTo>
                          <a:pt x="4595" y="4316"/>
                        </a:lnTo>
                        <a:lnTo>
                          <a:pt x="4943" y="4275"/>
                        </a:lnTo>
                        <a:lnTo>
                          <a:pt x="5277" y="4205"/>
                        </a:lnTo>
                        <a:lnTo>
                          <a:pt x="5597" y="4135"/>
                        </a:lnTo>
                        <a:lnTo>
                          <a:pt x="5917" y="4024"/>
                        </a:lnTo>
                        <a:lnTo>
                          <a:pt x="6210" y="3899"/>
                        </a:lnTo>
                        <a:lnTo>
                          <a:pt x="6349" y="3829"/>
                        </a:lnTo>
                        <a:lnTo>
                          <a:pt x="6474" y="3746"/>
                        </a:lnTo>
                        <a:lnTo>
                          <a:pt x="6599" y="3662"/>
                        </a:lnTo>
                        <a:lnTo>
                          <a:pt x="6725" y="3579"/>
                        </a:lnTo>
                        <a:lnTo>
                          <a:pt x="6836" y="3467"/>
                        </a:lnTo>
                        <a:lnTo>
                          <a:pt x="6947" y="3356"/>
                        </a:lnTo>
                        <a:lnTo>
                          <a:pt x="7045" y="3258"/>
                        </a:lnTo>
                        <a:lnTo>
                          <a:pt x="7114" y="3147"/>
                        </a:lnTo>
                        <a:lnTo>
                          <a:pt x="7184" y="3036"/>
                        </a:lnTo>
                        <a:lnTo>
                          <a:pt x="7240" y="2924"/>
                        </a:lnTo>
                        <a:lnTo>
                          <a:pt x="7282" y="2813"/>
                        </a:lnTo>
                        <a:lnTo>
                          <a:pt x="7309" y="2702"/>
                        </a:lnTo>
                        <a:lnTo>
                          <a:pt x="7323" y="2590"/>
                        </a:lnTo>
                        <a:lnTo>
                          <a:pt x="7337" y="2479"/>
                        </a:lnTo>
                        <a:lnTo>
                          <a:pt x="7337" y="2367"/>
                        </a:lnTo>
                        <a:lnTo>
                          <a:pt x="7323" y="2270"/>
                        </a:lnTo>
                        <a:lnTo>
                          <a:pt x="7295" y="2159"/>
                        </a:lnTo>
                        <a:lnTo>
                          <a:pt x="7268" y="2047"/>
                        </a:lnTo>
                        <a:lnTo>
                          <a:pt x="7184" y="1838"/>
                        </a:lnTo>
                        <a:lnTo>
                          <a:pt x="7073" y="1630"/>
                        </a:lnTo>
                        <a:lnTo>
                          <a:pt x="6920" y="1435"/>
                        </a:lnTo>
                        <a:lnTo>
                          <a:pt x="6753" y="1254"/>
                        </a:lnTo>
                        <a:lnTo>
                          <a:pt x="6572" y="1073"/>
                        </a:lnTo>
                        <a:lnTo>
                          <a:pt x="6377" y="906"/>
                        </a:lnTo>
                        <a:lnTo>
                          <a:pt x="6168" y="753"/>
                        </a:lnTo>
                        <a:lnTo>
                          <a:pt x="5945" y="613"/>
                        </a:lnTo>
                        <a:lnTo>
                          <a:pt x="5722" y="488"/>
                        </a:lnTo>
                        <a:lnTo>
                          <a:pt x="5430" y="349"/>
                        </a:lnTo>
                        <a:lnTo>
                          <a:pt x="5110" y="238"/>
                        </a:lnTo>
                        <a:lnTo>
                          <a:pt x="4790" y="140"/>
                        </a:lnTo>
                        <a:lnTo>
                          <a:pt x="4456" y="70"/>
                        </a:lnTo>
                        <a:lnTo>
                          <a:pt x="4121" y="29"/>
                        </a:lnTo>
                        <a:lnTo>
                          <a:pt x="37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40"/>
                  <p:cNvSpPr/>
                  <p:nvPr/>
                </p:nvSpPr>
                <p:spPr>
                  <a:xfrm>
                    <a:off x="9837800" y="1326638"/>
                    <a:ext cx="183425" cy="108625"/>
                  </a:xfrm>
                  <a:custGeom>
                    <a:rect b="b" l="l" r="r" t="t"/>
                    <a:pathLst>
                      <a:path extrusionOk="0" h="4345" w="7337">
                        <a:moveTo>
                          <a:pt x="3425" y="1"/>
                        </a:moveTo>
                        <a:lnTo>
                          <a:pt x="3077" y="29"/>
                        </a:lnTo>
                        <a:lnTo>
                          <a:pt x="2743" y="84"/>
                        </a:lnTo>
                        <a:lnTo>
                          <a:pt x="2409" y="154"/>
                        </a:lnTo>
                        <a:lnTo>
                          <a:pt x="2074" y="251"/>
                        </a:lnTo>
                        <a:lnTo>
                          <a:pt x="1754" y="377"/>
                        </a:lnTo>
                        <a:lnTo>
                          <a:pt x="1448" y="516"/>
                        </a:lnTo>
                        <a:lnTo>
                          <a:pt x="1156" y="683"/>
                        </a:lnTo>
                        <a:lnTo>
                          <a:pt x="891" y="878"/>
                        </a:lnTo>
                        <a:lnTo>
                          <a:pt x="641" y="1101"/>
                        </a:lnTo>
                        <a:lnTo>
                          <a:pt x="529" y="1226"/>
                        </a:lnTo>
                        <a:lnTo>
                          <a:pt x="418" y="1337"/>
                        </a:lnTo>
                        <a:lnTo>
                          <a:pt x="334" y="1476"/>
                        </a:lnTo>
                        <a:lnTo>
                          <a:pt x="251" y="1616"/>
                        </a:lnTo>
                        <a:lnTo>
                          <a:pt x="181" y="1769"/>
                        </a:lnTo>
                        <a:lnTo>
                          <a:pt x="112" y="1922"/>
                        </a:lnTo>
                        <a:lnTo>
                          <a:pt x="70" y="2075"/>
                        </a:lnTo>
                        <a:lnTo>
                          <a:pt x="28" y="2228"/>
                        </a:lnTo>
                        <a:lnTo>
                          <a:pt x="14" y="2381"/>
                        </a:lnTo>
                        <a:lnTo>
                          <a:pt x="0" y="2535"/>
                        </a:lnTo>
                        <a:lnTo>
                          <a:pt x="14" y="2702"/>
                        </a:lnTo>
                        <a:lnTo>
                          <a:pt x="28" y="2841"/>
                        </a:lnTo>
                        <a:lnTo>
                          <a:pt x="70" y="2994"/>
                        </a:lnTo>
                        <a:lnTo>
                          <a:pt x="125" y="3133"/>
                        </a:lnTo>
                        <a:lnTo>
                          <a:pt x="195" y="3272"/>
                        </a:lnTo>
                        <a:lnTo>
                          <a:pt x="292" y="3398"/>
                        </a:lnTo>
                        <a:lnTo>
                          <a:pt x="376" y="3495"/>
                        </a:lnTo>
                        <a:lnTo>
                          <a:pt x="473" y="3579"/>
                        </a:lnTo>
                        <a:lnTo>
                          <a:pt x="571" y="3662"/>
                        </a:lnTo>
                        <a:lnTo>
                          <a:pt x="682" y="3732"/>
                        </a:lnTo>
                        <a:lnTo>
                          <a:pt x="891" y="3843"/>
                        </a:lnTo>
                        <a:lnTo>
                          <a:pt x="1128" y="3941"/>
                        </a:lnTo>
                        <a:lnTo>
                          <a:pt x="1364" y="4010"/>
                        </a:lnTo>
                        <a:lnTo>
                          <a:pt x="1601" y="4080"/>
                        </a:lnTo>
                        <a:lnTo>
                          <a:pt x="1880" y="4135"/>
                        </a:lnTo>
                        <a:lnTo>
                          <a:pt x="2186" y="4191"/>
                        </a:lnTo>
                        <a:lnTo>
                          <a:pt x="2506" y="4233"/>
                        </a:lnTo>
                        <a:lnTo>
                          <a:pt x="2840" y="4275"/>
                        </a:lnTo>
                        <a:lnTo>
                          <a:pt x="3188" y="4316"/>
                        </a:lnTo>
                        <a:lnTo>
                          <a:pt x="3536" y="4330"/>
                        </a:lnTo>
                        <a:lnTo>
                          <a:pt x="3884" y="4344"/>
                        </a:lnTo>
                        <a:lnTo>
                          <a:pt x="4246" y="4330"/>
                        </a:lnTo>
                        <a:lnTo>
                          <a:pt x="4594" y="4316"/>
                        </a:lnTo>
                        <a:lnTo>
                          <a:pt x="4942" y="4275"/>
                        </a:lnTo>
                        <a:lnTo>
                          <a:pt x="5276" y="4205"/>
                        </a:lnTo>
                        <a:lnTo>
                          <a:pt x="5597" y="4135"/>
                        </a:lnTo>
                        <a:lnTo>
                          <a:pt x="5917" y="4024"/>
                        </a:lnTo>
                        <a:lnTo>
                          <a:pt x="6209" y="3899"/>
                        </a:lnTo>
                        <a:lnTo>
                          <a:pt x="6334" y="3829"/>
                        </a:lnTo>
                        <a:lnTo>
                          <a:pt x="6474" y="3746"/>
                        </a:lnTo>
                        <a:lnTo>
                          <a:pt x="6599" y="3662"/>
                        </a:lnTo>
                        <a:lnTo>
                          <a:pt x="6724" y="3579"/>
                        </a:lnTo>
                        <a:lnTo>
                          <a:pt x="6836" y="3467"/>
                        </a:lnTo>
                        <a:lnTo>
                          <a:pt x="6947" y="3356"/>
                        </a:lnTo>
                        <a:lnTo>
                          <a:pt x="7044" y="3258"/>
                        </a:lnTo>
                        <a:lnTo>
                          <a:pt x="7114" y="3147"/>
                        </a:lnTo>
                        <a:lnTo>
                          <a:pt x="7184" y="3036"/>
                        </a:lnTo>
                        <a:lnTo>
                          <a:pt x="7239" y="2924"/>
                        </a:lnTo>
                        <a:lnTo>
                          <a:pt x="7281" y="2813"/>
                        </a:lnTo>
                        <a:lnTo>
                          <a:pt x="7309" y="2702"/>
                        </a:lnTo>
                        <a:lnTo>
                          <a:pt x="7323" y="2590"/>
                        </a:lnTo>
                        <a:lnTo>
                          <a:pt x="7337" y="2479"/>
                        </a:lnTo>
                        <a:lnTo>
                          <a:pt x="7337" y="2367"/>
                        </a:lnTo>
                        <a:lnTo>
                          <a:pt x="7323" y="2270"/>
                        </a:lnTo>
                        <a:lnTo>
                          <a:pt x="7295" y="2159"/>
                        </a:lnTo>
                        <a:lnTo>
                          <a:pt x="7267" y="2047"/>
                        </a:lnTo>
                        <a:lnTo>
                          <a:pt x="7184" y="1838"/>
                        </a:lnTo>
                        <a:lnTo>
                          <a:pt x="7058" y="1630"/>
                        </a:lnTo>
                        <a:lnTo>
                          <a:pt x="6919" y="1435"/>
                        </a:lnTo>
                        <a:lnTo>
                          <a:pt x="6752" y="1254"/>
                        </a:lnTo>
                        <a:lnTo>
                          <a:pt x="6571" y="1073"/>
                        </a:lnTo>
                        <a:lnTo>
                          <a:pt x="6376" y="906"/>
                        </a:lnTo>
                        <a:lnTo>
                          <a:pt x="6167" y="753"/>
                        </a:lnTo>
                        <a:lnTo>
                          <a:pt x="5945" y="613"/>
                        </a:lnTo>
                        <a:lnTo>
                          <a:pt x="5722" y="488"/>
                        </a:lnTo>
                        <a:lnTo>
                          <a:pt x="5416" y="349"/>
                        </a:lnTo>
                        <a:lnTo>
                          <a:pt x="5109" y="238"/>
                        </a:lnTo>
                        <a:lnTo>
                          <a:pt x="4789" y="140"/>
                        </a:lnTo>
                        <a:lnTo>
                          <a:pt x="4455" y="70"/>
                        </a:lnTo>
                        <a:lnTo>
                          <a:pt x="4121" y="29"/>
                        </a:lnTo>
                        <a:lnTo>
                          <a:pt x="37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0"/>
                  <p:cNvSpPr/>
                  <p:nvPr/>
                </p:nvSpPr>
                <p:spPr>
                  <a:xfrm>
                    <a:off x="10201825" y="1361438"/>
                    <a:ext cx="155250" cy="84950"/>
                  </a:xfrm>
                  <a:custGeom>
                    <a:rect b="b" l="l" r="r" t="t"/>
                    <a:pathLst>
                      <a:path extrusionOk="0" h="3398" w="6210">
                        <a:moveTo>
                          <a:pt x="948" y="1"/>
                        </a:moveTo>
                        <a:lnTo>
                          <a:pt x="794" y="15"/>
                        </a:lnTo>
                        <a:lnTo>
                          <a:pt x="641" y="43"/>
                        </a:lnTo>
                        <a:lnTo>
                          <a:pt x="516" y="84"/>
                        </a:lnTo>
                        <a:lnTo>
                          <a:pt x="391" y="154"/>
                        </a:lnTo>
                        <a:lnTo>
                          <a:pt x="279" y="252"/>
                        </a:lnTo>
                        <a:lnTo>
                          <a:pt x="196" y="377"/>
                        </a:lnTo>
                        <a:lnTo>
                          <a:pt x="112" y="516"/>
                        </a:lnTo>
                        <a:lnTo>
                          <a:pt x="57" y="683"/>
                        </a:lnTo>
                        <a:lnTo>
                          <a:pt x="15" y="892"/>
                        </a:lnTo>
                        <a:lnTo>
                          <a:pt x="1" y="1115"/>
                        </a:lnTo>
                        <a:lnTo>
                          <a:pt x="1" y="1212"/>
                        </a:lnTo>
                        <a:lnTo>
                          <a:pt x="15" y="1310"/>
                        </a:lnTo>
                        <a:lnTo>
                          <a:pt x="43" y="1421"/>
                        </a:lnTo>
                        <a:lnTo>
                          <a:pt x="84" y="1532"/>
                        </a:lnTo>
                        <a:lnTo>
                          <a:pt x="126" y="1644"/>
                        </a:lnTo>
                        <a:lnTo>
                          <a:pt x="182" y="1769"/>
                        </a:lnTo>
                        <a:lnTo>
                          <a:pt x="238" y="1880"/>
                        </a:lnTo>
                        <a:lnTo>
                          <a:pt x="321" y="1992"/>
                        </a:lnTo>
                        <a:lnTo>
                          <a:pt x="432" y="2159"/>
                        </a:lnTo>
                        <a:lnTo>
                          <a:pt x="572" y="2312"/>
                        </a:lnTo>
                        <a:lnTo>
                          <a:pt x="725" y="2465"/>
                        </a:lnTo>
                        <a:lnTo>
                          <a:pt x="892" y="2618"/>
                        </a:lnTo>
                        <a:lnTo>
                          <a:pt x="1073" y="2757"/>
                        </a:lnTo>
                        <a:lnTo>
                          <a:pt x="1268" y="2883"/>
                        </a:lnTo>
                        <a:lnTo>
                          <a:pt x="1477" y="3008"/>
                        </a:lnTo>
                        <a:lnTo>
                          <a:pt x="1713" y="3119"/>
                        </a:lnTo>
                        <a:lnTo>
                          <a:pt x="1950" y="3203"/>
                        </a:lnTo>
                        <a:lnTo>
                          <a:pt x="2200" y="3286"/>
                        </a:lnTo>
                        <a:lnTo>
                          <a:pt x="2465" y="3342"/>
                        </a:lnTo>
                        <a:lnTo>
                          <a:pt x="2757" y="3384"/>
                        </a:lnTo>
                        <a:lnTo>
                          <a:pt x="3036" y="3398"/>
                        </a:lnTo>
                        <a:lnTo>
                          <a:pt x="3342" y="3384"/>
                        </a:lnTo>
                        <a:lnTo>
                          <a:pt x="3662" y="3356"/>
                        </a:lnTo>
                        <a:lnTo>
                          <a:pt x="3982" y="3300"/>
                        </a:lnTo>
                        <a:lnTo>
                          <a:pt x="4233" y="3231"/>
                        </a:lnTo>
                        <a:lnTo>
                          <a:pt x="4470" y="3147"/>
                        </a:lnTo>
                        <a:lnTo>
                          <a:pt x="4734" y="3022"/>
                        </a:lnTo>
                        <a:lnTo>
                          <a:pt x="4985" y="2897"/>
                        </a:lnTo>
                        <a:lnTo>
                          <a:pt x="5194" y="2757"/>
                        </a:lnTo>
                        <a:lnTo>
                          <a:pt x="5375" y="2632"/>
                        </a:lnTo>
                        <a:lnTo>
                          <a:pt x="5639" y="2423"/>
                        </a:lnTo>
                        <a:lnTo>
                          <a:pt x="5723" y="2340"/>
                        </a:lnTo>
                        <a:lnTo>
                          <a:pt x="5862" y="2187"/>
                        </a:lnTo>
                        <a:lnTo>
                          <a:pt x="5987" y="2033"/>
                        </a:lnTo>
                        <a:lnTo>
                          <a:pt x="6085" y="1866"/>
                        </a:lnTo>
                        <a:lnTo>
                          <a:pt x="6168" y="1685"/>
                        </a:lnTo>
                        <a:lnTo>
                          <a:pt x="6210" y="1504"/>
                        </a:lnTo>
                        <a:lnTo>
                          <a:pt x="6210" y="1407"/>
                        </a:lnTo>
                        <a:lnTo>
                          <a:pt x="6210" y="1310"/>
                        </a:lnTo>
                        <a:lnTo>
                          <a:pt x="6210" y="1212"/>
                        </a:lnTo>
                        <a:lnTo>
                          <a:pt x="6182" y="1101"/>
                        </a:lnTo>
                        <a:lnTo>
                          <a:pt x="6154" y="1003"/>
                        </a:lnTo>
                        <a:lnTo>
                          <a:pt x="6112" y="906"/>
                        </a:lnTo>
                        <a:lnTo>
                          <a:pt x="6043" y="767"/>
                        </a:lnTo>
                        <a:lnTo>
                          <a:pt x="5959" y="627"/>
                        </a:lnTo>
                        <a:lnTo>
                          <a:pt x="5848" y="516"/>
                        </a:lnTo>
                        <a:lnTo>
                          <a:pt x="5723" y="405"/>
                        </a:lnTo>
                        <a:lnTo>
                          <a:pt x="5583" y="321"/>
                        </a:lnTo>
                        <a:lnTo>
                          <a:pt x="5444" y="238"/>
                        </a:lnTo>
                        <a:lnTo>
                          <a:pt x="5291" y="182"/>
                        </a:lnTo>
                        <a:lnTo>
                          <a:pt x="5138" y="154"/>
                        </a:lnTo>
                        <a:lnTo>
                          <a:pt x="5027" y="140"/>
                        </a:lnTo>
                        <a:lnTo>
                          <a:pt x="4915" y="140"/>
                        </a:lnTo>
                        <a:lnTo>
                          <a:pt x="4804" y="154"/>
                        </a:lnTo>
                        <a:lnTo>
                          <a:pt x="4692" y="182"/>
                        </a:lnTo>
                        <a:lnTo>
                          <a:pt x="4484" y="252"/>
                        </a:lnTo>
                        <a:lnTo>
                          <a:pt x="4275" y="349"/>
                        </a:lnTo>
                        <a:lnTo>
                          <a:pt x="3843" y="558"/>
                        </a:lnTo>
                        <a:lnTo>
                          <a:pt x="3634" y="641"/>
                        </a:lnTo>
                        <a:lnTo>
                          <a:pt x="3523" y="669"/>
                        </a:lnTo>
                        <a:lnTo>
                          <a:pt x="3412" y="697"/>
                        </a:lnTo>
                        <a:lnTo>
                          <a:pt x="3217" y="711"/>
                        </a:lnTo>
                        <a:lnTo>
                          <a:pt x="3022" y="711"/>
                        </a:lnTo>
                        <a:lnTo>
                          <a:pt x="2827" y="697"/>
                        </a:lnTo>
                        <a:lnTo>
                          <a:pt x="2646" y="655"/>
                        </a:lnTo>
                        <a:lnTo>
                          <a:pt x="2465" y="586"/>
                        </a:lnTo>
                        <a:lnTo>
                          <a:pt x="2284" y="516"/>
                        </a:lnTo>
                        <a:lnTo>
                          <a:pt x="2103" y="433"/>
                        </a:lnTo>
                        <a:lnTo>
                          <a:pt x="1936" y="335"/>
                        </a:lnTo>
                        <a:lnTo>
                          <a:pt x="1769" y="238"/>
                        </a:lnTo>
                        <a:lnTo>
                          <a:pt x="1602" y="154"/>
                        </a:lnTo>
                        <a:lnTo>
                          <a:pt x="1435" y="84"/>
                        </a:lnTo>
                        <a:lnTo>
                          <a:pt x="1268" y="43"/>
                        </a:lnTo>
                        <a:lnTo>
                          <a:pt x="1101" y="15"/>
                        </a:lnTo>
                        <a:lnTo>
                          <a:pt x="94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0"/>
                  <p:cNvSpPr/>
                  <p:nvPr/>
                </p:nvSpPr>
                <p:spPr>
                  <a:xfrm>
                    <a:off x="10209850" y="1387563"/>
                    <a:ext cx="103725" cy="58825"/>
                  </a:xfrm>
                  <a:custGeom>
                    <a:rect b="b" l="l" r="r" t="t"/>
                    <a:pathLst>
                      <a:path extrusionOk="0" h="2353" w="4149">
                        <a:moveTo>
                          <a:pt x="1726" y="0"/>
                        </a:moveTo>
                        <a:lnTo>
                          <a:pt x="1504" y="14"/>
                        </a:lnTo>
                        <a:lnTo>
                          <a:pt x="1295" y="56"/>
                        </a:lnTo>
                        <a:lnTo>
                          <a:pt x="1086" y="111"/>
                        </a:lnTo>
                        <a:lnTo>
                          <a:pt x="891" y="195"/>
                        </a:lnTo>
                        <a:lnTo>
                          <a:pt x="696" y="292"/>
                        </a:lnTo>
                        <a:lnTo>
                          <a:pt x="515" y="404"/>
                        </a:lnTo>
                        <a:lnTo>
                          <a:pt x="334" y="543"/>
                        </a:lnTo>
                        <a:lnTo>
                          <a:pt x="181" y="710"/>
                        </a:lnTo>
                        <a:lnTo>
                          <a:pt x="84" y="821"/>
                        </a:lnTo>
                        <a:lnTo>
                          <a:pt x="0" y="947"/>
                        </a:lnTo>
                        <a:lnTo>
                          <a:pt x="111" y="1114"/>
                        </a:lnTo>
                        <a:lnTo>
                          <a:pt x="251" y="1267"/>
                        </a:lnTo>
                        <a:lnTo>
                          <a:pt x="404" y="1420"/>
                        </a:lnTo>
                        <a:lnTo>
                          <a:pt x="571" y="1573"/>
                        </a:lnTo>
                        <a:lnTo>
                          <a:pt x="752" y="1712"/>
                        </a:lnTo>
                        <a:lnTo>
                          <a:pt x="947" y="1838"/>
                        </a:lnTo>
                        <a:lnTo>
                          <a:pt x="1156" y="1963"/>
                        </a:lnTo>
                        <a:lnTo>
                          <a:pt x="1392" y="2074"/>
                        </a:lnTo>
                        <a:lnTo>
                          <a:pt x="1629" y="2158"/>
                        </a:lnTo>
                        <a:lnTo>
                          <a:pt x="1879" y="2241"/>
                        </a:lnTo>
                        <a:lnTo>
                          <a:pt x="2144" y="2297"/>
                        </a:lnTo>
                        <a:lnTo>
                          <a:pt x="2436" y="2339"/>
                        </a:lnTo>
                        <a:lnTo>
                          <a:pt x="2715" y="2353"/>
                        </a:lnTo>
                        <a:lnTo>
                          <a:pt x="3021" y="2339"/>
                        </a:lnTo>
                        <a:lnTo>
                          <a:pt x="3341" y="2311"/>
                        </a:lnTo>
                        <a:lnTo>
                          <a:pt x="3661" y="2255"/>
                        </a:lnTo>
                        <a:lnTo>
                          <a:pt x="3912" y="2186"/>
                        </a:lnTo>
                        <a:lnTo>
                          <a:pt x="4149" y="2102"/>
                        </a:lnTo>
                        <a:lnTo>
                          <a:pt x="4107" y="1893"/>
                        </a:lnTo>
                        <a:lnTo>
                          <a:pt x="4065" y="1698"/>
                        </a:lnTo>
                        <a:lnTo>
                          <a:pt x="3982" y="1490"/>
                        </a:lnTo>
                        <a:lnTo>
                          <a:pt x="3898" y="1309"/>
                        </a:lnTo>
                        <a:lnTo>
                          <a:pt x="3801" y="1114"/>
                        </a:lnTo>
                        <a:lnTo>
                          <a:pt x="3675" y="947"/>
                        </a:lnTo>
                        <a:lnTo>
                          <a:pt x="3522" y="780"/>
                        </a:lnTo>
                        <a:lnTo>
                          <a:pt x="3369" y="613"/>
                        </a:lnTo>
                        <a:lnTo>
                          <a:pt x="3188" y="473"/>
                        </a:lnTo>
                        <a:lnTo>
                          <a:pt x="2993" y="334"/>
                        </a:lnTo>
                        <a:lnTo>
                          <a:pt x="2784" y="237"/>
                        </a:lnTo>
                        <a:lnTo>
                          <a:pt x="2576" y="139"/>
                        </a:lnTo>
                        <a:lnTo>
                          <a:pt x="2367" y="84"/>
                        </a:lnTo>
                        <a:lnTo>
                          <a:pt x="2158" y="28"/>
                        </a:lnTo>
                        <a:lnTo>
                          <a:pt x="1935" y="14"/>
                        </a:lnTo>
                        <a:lnTo>
                          <a:pt x="17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0"/>
                  <p:cNvSpPr/>
                  <p:nvPr/>
                </p:nvSpPr>
                <p:spPr>
                  <a:xfrm>
                    <a:off x="10420750" y="1256338"/>
                    <a:ext cx="103725" cy="118350"/>
                  </a:xfrm>
                  <a:custGeom>
                    <a:rect b="b" l="l" r="r" t="t"/>
                    <a:pathLst>
                      <a:path extrusionOk="0" h="4734" w="4149">
                        <a:moveTo>
                          <a:pt x="2033" y="1"/>
                        </a:moveTo>
                        <a:lnTo>
                          <a:pt x="1824" y="29"/>
                        </a:lnTo>
                        <a:lnTo>
                          <a:pt x="1629" y="84"/>
                        </a:lnTo>
                        <a:lnTo>
                          <a:pt x="1434" y="154"/>
                        </a:lnTo>
                        <a:lnTo>
                          <a:pt x="1239" y="237"/>
                        </a:lnTo>
                        <a:lnTo>
                          <a:pt x="1072" y="349"/>
                        </a:lnTo>
                        <a:lnTo>
                          <a:pt x="891" y="474"/>
                        </a:lnTo>
                        <a:lnTo>
                          <a:pt x="738" y="627"/>
                        </a:lnTo>
                        <a:lnTo>
                          <a:pt x="599" y="780"/>
                        </a:lnTo>
                        <a:lnTo>
                          <a:pt x="460" y="961"/>
                        </a:lnTo>
                        <a:lnTo>
                          <a:pt x="335" y="1156"/>
                        </a:lnTo>
                        <a:lnTo>
                          <a:pt x="237" y="1351"/>
                        </a:lnTo>
                        <a:lnTo>
                          <a:pt x="154" y="1574"/>
                        </a:lnTo>
                        <a:lnTo>
                          <a:pt x="84" y="1797"/>
                        </a:lnTo>
                        <a:lnTo>
                          <a:pt x="28" y="2047"/>
                        </a:lnTo>
                        <a:lnTo>
                          <a:pt x="0" y="2284"/>
                        </a:lnTo>
                        <a:lnTo>
                          <a:pt x="0" y="2520"/>
                        </a:lnTo>
                        <a:lnTo>
                          <a:pt x="14" y="2757"/>
                        </a:lnTo>
                        <a:lnTo>
                          <a:pt x="42" y="2980"/>
                        </a:lnTo>
                        <a:lnTo>
                          <a:pt x="98" y="3203"/>
                        </a:lnTo>
                        <a:lnTo>
                          <a:pt x="167" y="3411"/>
                        </a:lnTo>
                        <a:lnTo>
                          <a:pt x="265" y="3606"/>
                        </a:lnTo>
                        <a:lnTo>
                          <a:pt x="362" y="3801"/>
                        </a:lnTo>
                        <a:lnTo>
                          <a:pt x="488" y="3968"/>
                        </a:lnTo>
                        <a:lnTo>
                          <a:pt x="627" y="4135"/>
                        </a:lnTo>
                        <a:lnTo>
                          <a:pt x="766" y="4275"/>
                        </a:lnTo>
                        <a:lnTo>
                          <a:pt x="933" y="4400"/>
                        </a:lnTo>
                        <a:lnTo>
                          <a:pt x="1114" y="4511"/>
                        </a:lnTo>
                        <a:lnTo>
                          <a:pt x="1295" y="4609"/>
                        </a:lnTo>
                        <a:lnTo>
                          <a:pt x="1490" y="4664"/>
                        </a:lnTo>
                        <a:lnTo>
                          <a:pt x="1699" y="4720"/>
                        </a:lnTo>
                        <a:lnTo>
                          <a:pt x="1908" y="4734"/>
                        </a:lnTo>
                        <a:lnTo>
                          <a:pt x="2116" y="4734"/>
                        </a:lnTo>
                        <a:lnTo>
                          <a:pt x="2325" y="4706"/>
                        </a:lnTo>
                        <a:lnTo>
                          <a:pt x="2520" y="4664"/>
                        </a:lnTo>
                        <a:lnTo>
                          <a:pt x="2715" y="4595"/>
                        </a:lnTo>
                        <a:lnTo>
                          <a:pt x="2910" y="4497"/>
                        </a:lnTo>
                        <a:lnTo>
                          <a:pt x="3091" y="4386"/>
                        </a:lnTo>
                        <a:lnTo>
                          <a:pt x="3258" y="4261"/>
                        </a:lnTo>
                        <a:lnTo>
                          <a:pt x="3411" y="4108"/>
                        </a:lnTo>
                        <a:lnTo>
                          <a:pt x="3564" y="3954"/>
                        </a:lnTo>
                        <a:lnTo>
                          <a:pt x="3690" y="3773"/>
                        </a:lnTo>
                        <a:lnTo>
                          <a:pt x="3815" y="3579"/>
                        </a:lnTo>
                        <a:lnTo>
                          <a:pt x="3912" y="3384"/>
                        </a:lnTo>
                        <a:lnTo>
                          <a:pt x="4010" y="3161"/>
                        </a:lnTo>
                        <a:lnTo>
                          <a:pt x="4079" y="2938"/>
                        </a:lnTo>
                        <a:lnTo>
                          <a:pt x="4121" y="2701"/>
                        </a:lnTo>
                        <a:lnTo>
                          <a:pt x="4149" y="2451"/>
                        </a:lnTo>
                        <a:lnTo>
                          <a:pt x="4149" y="2214"/>
                        </a:lnTo>
                        <a:lnTo>
                          <a:pt x="4135" y="1978"/>
                        </a:lnTo>
                        <a:lnTo>
                          <a:pt x="4107" y="1755"/>
                        </a:lnTo>
                        <a:lnTo>
                          <a:pt x="4052" y="1532"/>
                        </a:lnTo>
                        <a:lnTo>
                          <a:pt x="3982" y="1323"/>
                        </a:lnTo>
                        <a:lnTo>
                          <a:pt x="3898" y="1128"/>
                        </a:lnTo>
                        <a:lnTo>
                          <a:pt x="3787" y="933"/>
                        </a:lnTo>
                        <a:lnTo>
                          <a:pt x="3662" y="766"/>
                        </a:lnTo>
                        <a:lnTo>
                          <a:pt x="3536" y="599"/>
                        </a:lnTo>
                        <a:lnTo>
                          <a:pt x="3383" y="460"/>
                        </a:lnTo>
                        <a:lnTo>
                          <a:pt x="3216" y="335"/>
                        </a:lnTo>
                        <a:lnTo>
                          <a:pt x="3049" y="223"/>
                        </a:lnTo>
                        <a:lnTo>
                          <a:pt x="2854" y="140"/>
                        </a:lnTo>
                        <a:lnTo>
                          <a:pt x="2659" y="70"/>
                        </a:lnTo>
                        <a:lnTo>
                          <a:pt x="2451" y="15"/>
                        </a:lnTo>
                        <a:lnTo>
                          <a:pt x="22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0"/>
                  <p:cNvSpPr/>
                  <p:nvPr/>
                </p:nvSpPr>
                <p:spPr>
                  <a:xfrm>
                    <a:off x="10240825" y="1292888"/>
                    <a:ext cx="77625" cy="40050"/>
                  </a:xfrm>
                  <a:custGeom>
                    <a:rect b="b" l="l" r="r" t="t"/>
                    <a:pathLst>
                      <a:path extrusionOk="0" h="1602" w="3105">
                        <a:moveTo>
                          <a:pt x="1392" y="0"/>
                        </a:moveTo>
                        <a:lnTo>
                          <a:pt x="1239" y="14"/>
                        </a:lnTo>
                        <a:lnTo>
                          <a:pt x="947" y="56"/>
                        </a:lnTo>
                        <a:lnTo>
                          <a:pt x="682" y="140"/>
                        </a:lnTo>
                        <a:lnTo>
                          <a:pt x="557" y="181"/>
                        </a:lnTo>
                        <a:lnTo>
                          <a:pt x="446" y="237"/>
                        </a:lnTo>
                        <a:lnTo>
                          <a:pt x="348" y="293"/>
                        </a:lnTo>
                        <a:lnTo>
                          <a:pt x="265" y="349"/>
                        </a:lnTo>
                        <a:lnTo>
                          <a:pt x="181" y="418"/>
                        </a:lnTo>
                        <a:lnTo>
                          <a:pt x="111" y="488"/>
                        </a:lnTo>
                        <a:lnTo>
                          <a:pt x="70" y="557"/>
                        </a:lnTo>
                        <a:lnTo>
                          <a:pt x="28" y="641"/>
                        </a:lnTo>
                        <a:lnTo>
                          <a:pt x="0" y="724"/>
                        </a:lnTo>
                        <a:lnTo>
                          <a:pt x="0" y="808"/>
                        </a:lnTo>
                        <a:lnTo>
                          <a:pt x="0" y="891"/>
                        </a:lnTo>
                        <a:lnTo>
                          <a:pt x="28" y="961"/>
                        </a:lnTo>
                        <a:lnTo>
                          <a:pt x="70" y="1045"/>
                        </a:lnTo>
                        <a:lnTo>
                          <a:pt x="111" y="1114"/>
                        </a:lnTo>
                        <a:lnTo>
                          <a:pt x="181" y="1184"/>
                        </a:lnTo>
                        <a:lnTo>
                          <a:pt x="265" y="1253"/>
                        </a:lnTo>
                        <a:lnTo>
                          <a:pt x="348" y="1309"/>
                        </a:lnTo>
                        <a:lnTo>
                          <a:pt x="446" y="1365"/>
                        </a:lnTo>
                        <a:lnTo>
                          <a:pt x="557" y="1420"/>
                        </a:lnTo>
                        <a:lnTo>
                          <a:pt x="682" y="1476"/>
                        </a:lnTo>
                        <a:lnTo>
                          <a:pt x="947" y="1546"/>
                        </a:lnTo>
                        <a:lnTo>
                          <a:pt x="1239" y="1588"/>
                        </a:lnTo>
                        <a:lnTo>
                          <a:pt x="1392" y="1601"/>
                        </a:lnTo>
                        <a:lnTo>
                          <a:pt x="1712" y="1601"/>
                        </a:lnTo>
                        <a:lnTo>
                          <a:pt x="1866" y="1588"/>
                        </a:lnTo>
                        <a:lnTo>
                          <a:pt x="2158" y="1546"/>
                        </a:lnTo>
                        <a:lnTo>
                          <a:pt x="2422" y="1476"/>
                        </a:lnTo>
                        <a:lnTo>
                          <a:pt x="2534" y="1420"/>
                        </a:lnTo>
                        <a:lnTo>
                          <a:pt x="2645" y="1365"/>
                        </a:lnTo>
                        <a:lnTo>
                          <a:pt x="2743" y="1309"/>
                        </a:lnTo>
                        <a:lnTo>
                          <a:pt x="2840" y="1253"/>
                        </a:lnTo>
                        <a:lnTo>
                          <a:pt x="2910" y="1184"/>
                        </a:lnTo>
                        <a:lnTo>
                          <a:pt x="2979" y="1114"/>
                        </a:lnTo>
                        <a:lnTo>
                          <a:pt x="3035" y="1045"/>
                        </a:lnTo>
                        <a:lnTo>
                          <a:pt x="3077" y="961"/>
                        </a:lnTo>
                        <a:lnTo>
                          <a:pt x="3091" y="891"/>
                        </a:lnTo>
                        <a:lnTo>
                          <a:pt x="3105" y="808"/>
                        </a:lnTo>
                        <a:lnTo>
                          <a:pt x="3091" y="724"/>
                        </a:lnTo>
                        <a:lnTo>
                          <a:pt x="3077" y="641"/>
                        </a:lnTo>
                        <a:lnTo>
                          <a:pt x="3035" y="557"/>
                        </a:lnTo>
                        <a:lnTo>
                          <a:pt x="2979" y="488"/>
                        </a:lnTo>
                        <a:lnTo>
                          <a:pt x="2910" y="418"/>
                        </a:lnTo>
                        <a:lnTo>
                          <a:pt x="2840" y="349"/>
                        </a:lnTo>
                        <a:lnTo>
                          <a:pt x="2743" y="293"/>
                        </a:lnTo>
                        <a:lnTo>
                          <a:pt x="2645" y="237"/>
                        </a:lnTo>
                        <a:lnTo>
                          <a:pt x="2534" y="181"/>
                        </a:lnTo>
                        <a:lnTo>
                          <a:pt x="2422" y="140"/>
                        </a:lnTo>
                        <a:lnTo>
                          <a:pt x="2158" y="56"/>
                        </a:lnTo>
                        <a:lnTo>
                          <a:pt x="1866" y="14"/>
                        </a:lnTo>
                        <a:lnTo>
                          <a:pt x="171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0"/>
                  <p:cNvSpPr/>
                  <p:nvPr/>
                </p:nvSpPr>
                <p:spPr>
                  <a:xfrm>
                    <a:off x="10032000" y="1256338"/>
                    <a:ext cx="104075" cy="118350"/>
                  </a:xfrm>
                  <a:custGeom>
                    <a:rect b="b" l="l" r="r" t="t"/>
                    <a:pathLst>
                      <a:path extrusionOk="0" h="4734" w="4163">
                        <a:moveTo>
                          <a:pt x="2047" y="1"/>
                        </a:moveTo>
                        <a:lnTo>
                          <a:pt x="1838" y="29"/>
                        </a:lnTo>
                        <a:lnTo>
                          <a:pt x="1629" y="84"/>
                        </a:lnTo>
                        <a:lnTo>
                          <a:pt x="1434" y="154"/>
                        </a:lnTo>
                        <a:lnTo>
                          <a:pt x="1253" y="237"/>
                        </a:lnTo>
                        <a:lnTo>
                          <a:pt x="1072" y="349"/>
                        </a:lnTo>
                        <a:lnTo>
                          <a:pt x="905" y="474"/>
                        </a:lnTo>
                        <a:lnTo>
                          <a:pt x="752" y="627"/>
                        </a:lnTo>
                        <a:lnTo>
                          <a:pt x="599" y="780"/>
                        </a:lnTo>
                        <a:lnTo>
                          <a:pt x="460" y="961"/>
                        </a:lnTo>
                        <a:lnTo>
                          <a:pt x="348" y="1156"/>
                        </a:lnTo>
                        <a:lnTo>
                          <a:pt x="251" y="1351"/>
                        </a:lnTo>
                        <a:lnTo>
                          <a:pt x="153" y="1574"/>
                        </a:lnTo>
                        <a:lnTo>
                          <a:pt x="84" y="1797"/>
                        </a:lnTo>
                        <a:lnTo>
                          <a:pt x="42" y="2047"/>
                        </a:lnTo>
                        <a:lnTo>
                          <a:pt x="14" y="2284"/>
                        </a:lnTo>
                        <a:lnTo>
                          <a:pt x="0" y="2520"/>
                        </a:lnTo>
                        <a:lnTo>
                          <a:pt x="14" y="2757"/>
                        </a:lnTo>
                        <a:lnTo>
                          <a:pt x="56" y="2980"/>
                        </a:lnTo>
                        <a:lnTo>
                          <a:pt x="112" y="3203"/>
                        </a:lnTo>
                        <a:lnTo>
                          <a:pt x="181" y="3411"/>
                        </a:lnTo>
                        <a:lnTo>
                          <a:pt x="265" y="3606"/>
                        </a:lnTo>
                        <a:lnTo>
                          <a:pt x="376" y="3801"/>
                        </a:lnTo>
                        <a:lnTo>
                          <a:pt x="488" y="3968"/>
                        </a:lnTo>
                        <a:lnTo>
                          <a:pt x="627" y="4135"/>
                        </a:lnTo>
                        <a:lnTo>
                          <a:pt x="780" y="4275"/>
                        </a:lnTo>
                        <a:lnTo>
                          <a:pt x="947" y="4400"/>
                        </a:lnTo>
                        <a:lnTo>
                          <a:pt x="1114" y="4511"/>
                        </a:lnTo>
                        <a:lnTo>
                          <a:pt x="1309" y="4609"/>
                        </a:lnTo>
                        <a:lnTo>
                          <a:pt x="1504" y="4664"/>
                        </a:lnTo>
                        <a:lnTo>
                          <a:pt x="1713" y="4720"/>
                        </a:lnTo>
                        <a:lnTo>
                          <a:pt x="1921" y="4734"/>
                        </a:lnTo>
                        <a:lnTo>
                          <a:pt x="2130" y="4734"/>
                        </a:lnTo>
                        <a:lnTo>
                          <a:pt x="2339" y="4706"/>
                        </a:lnTo>
                        <a:lnTo>
                          <a:pt x="2534" y="4664"/>
                        </a:lnTo>
                        <a:lnTo>
                          <a:pt x="2729" y="4595"/>
                        </a:lnTo>
                        <a:lnTo>
                          <a:pt x="2910" y="4497"/>
                        </a:lnTo>
                        <a:lnTo>
                          <a:pt x="3091" y="4386"/>
                        </a:lnTo>
                        <a:lnTo>
                          <a:pt x="3258" y="4261"/>
                        </a:lnTo>
                        <a:lnTo>
                          <a:pt x="3425" y="4108"/>
                        </a:lnTo>
                        <a:lnTo>
                          <a:pt x="3564" y="3954"/>
                        </a:lnTo>
                        <a:lnTo>
                          <a:pt x="3703" y="3773"/>
                        </a:lnTo>
                        <a:lnTo>
                          <a:pt x="3815" y="3579"/>
                        </a:lnTo>
                        <a:lnTo>
                          <a:pt x="3926" y="3384"/>
                        </a:lnTo>
                        <a:lnTo>
                          <a:pt x="4010" y="3161"/>
                        </a:lnTo>
                        <a:lnTo>
                          <a:pt x="4079" y="2938"/>
                        </a:lnTo>
                        <a:lnTo>
                          <a:pt x="4135" y="2701"/>
                        </a:lnTo>
                        <a:lnTo>
                          <a:pt x="4163" y="2451"/>
                        </a:lnTo>
                        <a:lnTo>
                          <a:pt x="4163" y="2214"/>
                        </a:lnTo>
                        <a:lnTo>
                          <a:pt x="4149" y="1978"/>
                        </a:lnTo>
                        <a:lnTo>
                          <a:pt x="4121" y="1755"/>
                        </a:lnTo>
                        <a:lnTo>
                          <a:pt x="4065" y="1532"/>
                        </a:lnTo>
                        <a:lnTo>
                          <a:pt x="3996" y="1323"/>
                        </a:lnTo>
                        <a:lnTo>
                          <a:pt x="3898" y="1128"/>
                        </a:lnTo>
                        <a:lnTo>
                          <a:pt x="3801" y="933"/>
                        </a:lnTo>
                        <a:lnTo>
                          <a:pt x="3676" y="766"/>
                        </a:lnTo>
                        <a:lnTo>
                          <a:pt x="3536" y="599"/>
                        </a:lnTo>
                        <a:lnTo>
                          <a:pt x="3383" y="460"/>
                        </a:lnTo>
                        <a:lnTo>
                          <a:pt x="3230" y="335"/>
                        </a:lnTo>
                        <a:lnTo>
                          <a:pt x="3049" y="223"/>
                        </a:lnTo>
                        <a:lnTo>
                          <a:pt x="2868" y="140"/>
                        </a:lnTo>
                        <a:lnTo>
                          <a:pt x="2673" y="70"/>
                        </a:lnTo>
                        <a:lnTo>
                          <a:pt x="2464" y="15"/>
                        </a:lnTo>
                        <a:lnTo>
                          <a:pt x="22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0"/>
                  <p:cNvSpPr/>
                  <p:nvPr/>
                </p:nvSpPr>
                <p:spPr>
                  <a:xfrm>
                    <a:off x="10408575" y="1628388"/>
                    <a:ext cx="221725" cy="141675"/>
                  </a:xfrm>
                  <a:custGeom>
                    <a:rect b="b" l="l" r="r" t="t"/>
                    <a:pathLst>
                      <a:path extrusionOk="0" h="5667" w="8869">
                        <a:moveTo>
                          <a:pt x="6446" y="1"/>
                        </a:moveTo>
                        <a:lnTo>
                          <a:pt x="6195" y="42"/>
                        </a:lnTo>
                        <a:lnTo>
                          <a:pt x="5945" y="112"/>
                        </a:lnTo>
                        <a:lnTo>
                          <a:pt x="5694" y="209"/>
                        </a:lnTo>
                        <a:lnTo>
                          <a:pt x="5471" y="335"/>
                        </a:lnTo>
                        <a:lnTo>
                          <a:pt x="5193" y="530"/>
                        </a:lnTo>
                        <a:lnTo>
                          <a:pt x="4873" y="766"/>
                        </a:lnTo>
                        <a:lnTo>
                          <a:pt x="4511" y="1045"/>
                        </a:lnTo>
                        <a:lnTo>
                          <a:pt x="3731" y="1699"/>
                        </a:lnTo>
                        <a:lnTo>
                          <a:pt x="2882" y="2451"/>
                        </a:lnTo>
                        <a:lnTo>
                          <a:pt x="1225" y="3926"/>
                        </a:lnTo>
                        <a:lnTo>
                          <a:pt x="543" y="4539"/>
                        </a:lnTo>
                        <a:lnTo>
                          <a:pt x="0" y="4984"/>
                        </a:lnTo>
                        <a:lnTo>
                          <a:pt x="6293" y="5667"/>
                        </a:lnTo>
                        <a:lnTo>
                          <a:pt x="6418" y="5611"/>
                        </a:lnTo>
                        <a:lnTo>
                          <a:pt x="6571" y="5527"/>
                        </a:lnTo>
                        <a:lnTo>
                          <a:pt x="6752" y="5430"/>
                        </a:lnTo>
                        <a:lnTo>
                          <a:pt x="6989" y="5305"/>
                        </a:lnTo>
                        <a:lnTo>
                          <a:pt x="7225" y="5138"/>
                        </a:lnTo>
                        <a:lnTo>
                          <a:pt x="7490" y="4943"/>
                        </a:lnTo>
                        <a:lnTo>
                          <a:pt x="7754" y="4720"/>
                        </a:lnTo>
                        <a:lnTo>
                          <a:pt x="8005" y="4469"/>
                        </a:lnTo>
                        <a:lnTo>
                          <a:pt x="8130" y="4330"/>
                        </a:lnTo>
                        <a:lnTo>
                          <a:pt x="8256" y="4191"/>
                        </a:lnTo>
                        <a:lnTo>
                          <a:pt x="8367" y="4024"/>
                        </a:lnTo>
                        <a:lnTo>
                          <a:pt x="8464" y="3871"/>
                        </a:lnTo>
                        <a:lnTo>
                          <a:pt x="8562" y="3690"/>
                        </a:lnTo>
                        <a:lnTo>
                          <a:pt x="8645" y="3509"/>
                        </a:lnTo>
                        <a:lnTo>
                          <a:pt x="8715" y="3328"/>
                        </a:lnTo>
                        <a:lnTo>
                          <a:pt x="8771" y="3133"/>
                        </a:lnTo>
                        <a:lnTo>
                          <a:pt x="8826" y="2924"/>
                        </a:lnTo>
                        <a:lnTo>
                          <a:pt x="8854" y="2715"/>
                        </a:lnTo>
                        <a:lnTo>
                          <a:pt x="8868" y="2493"/>
                        </a:lnTo>
                        <a:lnTo>
                          <a:pt x="8868" y="2256"/>
                        </a:lnTo>
                        <a:lnTo>
                          <a:pt x="8840" y="2019"/>
                        </a:lnTo>
                        <a:lnTo>
                          <a:pt x="8812" y="1769"/>
                        </a:lnTo>
                        <a:lnTo>
                          <a:pt x="8743" y="1504"/>
                        </a:lnTo>
                        <a:lnTo>
                          <a:pt x="8645" y="1267"/>
                        </a:lnTo>
                        <a:lnTo>
                          <a:pt x="8520" y="1045"/>
                        </a:lnTo>
                        <a:lnTo>
                          <a:pt x="8381" y="836"/>
                        </a:lnTo>
                        <a:lnTo>
                          <a:pt x="8228" y="655"/>
                        </a:lnTo>
                        <a:lnTo>
                          <a:pt x="8047" y="488"/>
                        </a:lnTo>
                        <a:lnTo>
                          <a:pt x="7838" y="349"/>
                        </a:lnTo>
                        <a:lnTo>
                          <a:pt x="7629" y="223"/>
                        </a:lnTo>
                        <a:lnTo>
                          <a:pt x="7406" y="126"/>
                        </a:lnTo>
                        <a:lnTo>
                          <a:pt x="7184" y="56"/>
                        </a:lnTo>
                        <a:lnTo>
                          <a:pt x="6933" y="15"/>
                        </a:lnTo>
                        <a:lnTo>
                          <a:pt x="669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0"/>
                  <p:cNvSpPr/>
                  <p:nvPr/>
                </p:nvSpPr>
                <p:spPr>
                  <a:xfrm>
                    <a:off x="10408575" y="1628388"/>
                    <a:ext cx="221725" cy="141675"/>
                  </a:xfrm>
                  <a:custGeom>
                    <a:rect b="b" l="l" r="r" t="t"/>
                    <a:pathLst>
                      <a:path extrusionOk="0" fill="none" h="5667" w="8869">
                        <a:moveTo>
                          <a:pt x="6293" y="5667"/>
                        </a:moveTo>
                        <a:lnTo>
                          <a:pt x="6293" y="5667"/>
                        </a:lnTo>
                        <a:lnTo>
                          <a:pt x="6418" y="5611"/>
                        </a:lnTo>
                        <a:lnTo>
                          <a:pt x="6571" y="5527"/>
                        </a:lnTo>
                        <a:lnTo>
                          <a:pt x="6752" y="5430"/>
                        </a:lnTo>
                        <a:lnTo>
                          <a:pt x="6989" y="5305"/>
                        </a:lnTo>
                        <a:lnTo>
                          <a:pt x="7225" y="5138"/>
                        </a:lnTo>
                        <a:lnTo>
                          <a:pt x="7490" y="4943"/>
                        </a:lnTo>
                        <a:lnTo>
                          <a:pt x="7754" y="4720"/>
                        </a:lnTo>
                        <a:lnTo>
                          <a:pt x="8005" y="4469"/>
                        </a:lnTo>
                        <a:lnTo>
                          <a:pt x="8130" y="4330"/>
                        </a:lnTo>
                        <a:lnTo>
                          <a:pt x="8256" y="4191"/>
                        </a:lnTo>
                        <a:lnTo>
                          <a:pt x="8367" y="4024"/>
                        </a:lnTo>
                        <a:lnTo>
                          <a:pt x="8464" y="3871"/>
                        </a:lnTo>
                        <a:lnTo>
                          <a:pt x="8562" y="3690"/>
                        </a:lnTo>
                        <a:lnTo>
                          <a:pt x="8645" y="3509"/>
                        </a:lnTo>
                        <a:lnTo>
                          <a:pt x="8715" y="3328"/>
                        </a:lnTo>
                        <a:lnTo>
                          <a:pt x="8771" y="3133"/>
                        </a:lnTo>
                        <a:lnTo>
                          <a:pt x="8826" y="2924"/>
                        </a:lnTo>
                        <a:lnTo>
                          <a:pt x="8854" y="2715"/>
                        </a:lnTo>
                        <a:lnTo>
                          <a:pt x="8868" y="2493"/>
                        </a:lnTo>
                        <a:lnTo>
                          <a:pt x="8868" y="2256"/>
                        </a:lnTo>
                        <a:lnTo>
                          <a:pt x="8840" y="2019"/>
                        </a:lnTo>
                        <a:lnTo>
                          <a:pt x="8812" y="1769"/>
                        </a:lnTo>
                        <a:lnTo>
                          <a:pt x="8812" y="1769"/>
                        </a:lnTo>
                        <a:lnTo>
                          <a:pt x="8743" y="1504"/>
                        </a:lnTo>
                        <a:lnTo>
                          <a:pt x="8645" y="1267"/>
                        </a:lnTo>
                        <a:lnTo>
                          <a:pt x="8520" y="1045"/>
                        </a:lnTo>
                        <a:lnTo>
                          <a:pt x="8381" y="836"/>
                        </a:lnTo>
                        <a:lnTo>
                          <a:pt x="8228" y="655"/>
                        </a:lnTo>
                        <a:lnTo>
                          <a:pt x="8047" y="488"/>
                        </a:lnTo>
                        <a:lnTo>
                          <a:pt x="7838" y="349"/>
                        </a:lnTo>
                        <a:lnTo>
                          <a:pt x="7629" y="223"/>
                        </a:lnTo>
                        <a:lnTo>
                          <a:pt x="7406" y="126"/>
                        </a:lnTo>
                        <a:lnTo>
                          <a:pt x="7184" y="56"/>
                        </a:lnTo>
                        <a:lnTo>
                          <a:pt x="6933" y="15"/>
                        </a:lnTo>
                        <a:lnTo>
                          <a:pt x="6696" y="1"/>
                        </a:lnTo>
                        <a:lnTo>
                          <a:pt x="6446" y="1"/>
                        </a:lnTo>
                        <a:lnTo>
                          <a:pt x="6195" y="42"/>
                        </a:lnTo>
                        <a:lnTo>
                          <a:pt x="5945" y="112"/>
                        </a:lnTo>
                        <a:lnTo>
                          <a:pt x="5694" y="209"/>
                        </a:lnTo>
                        <a:lnTo>
                          <a:pt x="5694" y="209"/>
                        </a:lnTo>
                        <a:lnTo>
                          <a:pt x="5471" y="335"/>
                        </a:lnTo>
                        <a:lnTo>
                          <a:pt x="5193" y="530"/>
                        </a:lnTo>
                        <a:lnTo>
                          <a:pt x="4873" y="766"/>
                        </a:lnTo>
                        <a:lnTo>
                          <a:pt x="4511" y="1045"/>
                        </a:lnTo>
                        <a:lnTo>
                          <a:pt x="3731" y="1699"/>
                        </a:lnTo>
                        <a:lnTo>
                          <a:pt x="2882" y="2451"/>
                        </a:lnTo>
                        <a:lnTo>
                          <a:pt x="1225" y="3926"/>
                        </a:lnTo>
                        <a:lnTo>
                          <a:pt x="543" y="4539"/>
                        </a:lnTo>
                        <a:lnTo>
                          <a:pt x="0" y="4984"/>
                        </a:lnTo>
                      </a:path>
                    </a:pathLst>
                  </a:custGeom>
                  <a:no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40"/>
                  <p:cNvSpPr/>
                  <p:nvPr/>
                </p:nvSpPr>
                <p:spPr>
                  <a:xfrm>
                    <a:off x="9915400" y="1628388"/>
                    <a:ext cx="232525" cy="155950"/>
                  </a:xfrm>
                  <a:custGeom>
                    <a:rect b="b" l="l" r="r" t="t"/>
                    <a:pathLst>
                      <a:path extrusionOk="0" h="6238" w="9301">
                        <a:moveTo>
                          <a:pt x="2186" y="1"/>
                        </a:moveTo>
                        <a:lnTo>
                          <a:pt x="1936" y="15"/>
                        </a:lnTo>
                        <a:lnTo>
                          <a:pt x="1699" y="56"/>
                        </a:lnTo>
                        <a:lnTo>
                          <a:pt x="1462" y="126"/>
                        </a:lnTo>
                        <a:lnTo>
                          <a:pt x="1240" y="223"/>
                        </a:lnTo>
                        <a:lnTo>
                          <a:pt x="1031" y="349"/>
                        </a:lnTo>
                        <a:lnTo>
                          <a:pt x="836" y="488"/>
                        </a:lnTo>
                        <a:lnTo>
                          <a:pt x="655" y="655"/>
                        </a:lnTo>
                        <a:lnTo>
                          <a:pt x="488" y="836"/>
                        </a:lnTo>
                        <a:lnTo>
                          <a:pt x="349" y="1045"/>
                        </a:lnTo>
                        <a:lnTo>
                          <a:pt x="237" y="1267"/>
                        </a:lnTo>
                        <a:lnTo>
                          <a:pt x="140" y="1504"/>
                        </a:lnTo>
                        <a:lnTo>
                          <a:pt x="70" y="1769"/>
                        </a:lnTo>
                        <a:lnTo>
                          <a:pt x="28" y="2019"/>
                        </a:lnTo>
                        <a:lnTo>
                          <a:pt x="15" y="2256"/>
                        </a:lnTo>
                        <a:lnTo>
                          <a:pt x="1" y="2506"/>
                        </a:lnTo>
                        <a:lnTo>
                          <a:pt x="28" y="2729"/>
                        </a:lnTo>
                        <a:lnTo>
                          <a:pt x="56" y="2966"/>
                        </a:lnTo>
                        <a:lnTo>
                          <a:pt x="98" y="3175"/>
                        </a:lnTo>
                        <a:lnTo>
                          <a:pt x="168" y="3397"/>
                        </a:lnTo>
                        <a:lnTo>
                          <a:pt x="237" y="3606"/>
                        </a:lnTo>
                        <a:lnTo>
                          <a:pt x="321" y="3801"/>
                        </a:lnTo>
                        <a:lnTo>
                          <a:pt x="418" y="3996"/>
                        </a:lnTo>
                        <a:lnTo>
                          <a:pt x="530" y="4191"/>
                        </a:lnTo>
                        <a:lnTo>
                          <a:pt x="641" y="4372"/>
                        </a:lnTo>
                        <a:lnTo>
                          <a:pt x="766" y="4539"/>
                        </a:lnTo>
                        <a:lnTo>
                          <a:pt x="892" y="4706"/>
                        </a:lnTo>
                        <a:lnTo>
                          <a:pt x="1142" y="5012"/>
                        </a:lnTo>
                        <a:lnTo>
                          <a:pt x="1421" y="5291"/>
                        </a:lnTo>
                        <a:lnTo>
                          <a:pt x="1685" y="5527"/>
                        </a:lnTo>
                        <a:lnTo>
                          <a:pt x="1936" y="5736"/>
                        </a:lnTo>
                        <a:lnTo>
                          <a:pt x="2158" y="5917"/>
                        </a:lnTo>
                        <a:lnTo>
                          <a:pt x="2506" y="6154"/>
                        </a:lnTo>
                        <a:lnTo>
                          <a:pt x="2632" y="6237"/>
                        </a:lnTo>
                        <a:lnTo>
                          <a:pt x="9300" y="5360"/>
                        </a:lnTo>
                        <a:lnTo>
                          <a:pt x="9063" y="5151"/>
                        </a:lnTo>
                        <a:lnTo>
                          <a:pt x="8757" y="4901"/>
                        </a:lnTo>
                        <a:lnTo>
                          <a:pt x="8005" y="4247"/>
                        </a:lnTo>
                        <a:lnTo>
                          <a:pt x="6210" y="2632"/>
                        </a:lnTo>
                        <a:lnTo>
                          <a:pt x="5291" y="1824"/>
                        </a:lnTo>
                        <a:lnTo>
                          <a:pt x="4428" y="1100"/>
                        </a:lnTo>
                        <a:lnTo>
                          <a:pt x="4052" y="794"/>
                        </a:lnTo>
                        <a:lnTo>
                          <a:pt x="3704" y="544"/>
                        </a:lnTo>
                        <a:lnTo>
                          <a:pt x="3411" y="349"/>
                        </a:lnTo>
                        <a:lnTo>
                          <a:pt x="3175" y="209"/>
                        </a:lnTo>
                        <a:lnTo>
                          <a:pt x="2938" y="112"/>
                        </a:lnTo>
                        <a:lnTo>
                          <a:pt x="2687" y="42"/>
                        </a:lnTo>
                        <a:lnTo>
                          <a:pt x="24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40"/>
                  <p:cNvSpPr/>
                  <p:nvPr/>
                </p:nvSpPr>
                <p:spPr>
                  <a:xfrm>
                    <a:off x="9915400" y="1628388"/>
                    <a:ext cx="232525" cy="155950"/>
                  </a:xfrm>
                  <a:custGeom>
                    <a:rect b="b" l="l" r="r" t="t"/>
                    <a:pathLst>
                      <a:path extrusionOk="0" fill="none" h="6238" w="9301">
                        <a:moveTo>
                          <a:pt x="2632" y="6237"/>
                        </a:moveTo>
                        <a:lnTo>
                          <a:pt x="2632" y="6237"/>
                        </a:lnTo>
                        <a:lnTo>
                          <a:pt x="2506" y="6154"/>
                        </a:lnTo>
                        <a:lnTo>
                          <a:pt x="2158" y="5917"/>
                        </a:lnTo>
                        <a:lnTo>
                          <a:pt x="1936" y="5736"/>
                        </a:lnTo>
                        <a:lnTo>
                          <a:pt x="1685" y="5527"/>
                        </a:lnTo>
                        <a:lnTo>
                          <a:pt x="1421" y="5291"/>
                        </a:lnTo>
                        <a:lnTo>
                          <a:pt x="1142" y="5012"/>
                        </a:lnTo>
                        <a:lnTo>
                          <a:pt x="892" y="4706"/>
                        </a:lnTo>
                        <a:lnTo>
                          <a:pt x="766" y="4539"/>
                        </a:lnTo>
                        <a:lnTo>
                          <a:pt x="641" y="4372"/>
                        </a:lnTo>
                        <a:lnTo>
                          <a:pt x="530" y="4191"/>
                        </a:lnTo>
                        <a:lnTo>
                          <a:pt x="418" y="3996"/>
                        </a:lnTo>
                        <a:lnTo>
                          <a:pt x="321" y="3801"/>
                        </a:lnTo>
                        <a:lnTo>
                          <a:pt x="237" y="3606"/>
                        </a:lnTo>
                        <a:lnTo>
                          <a:pt x="168" y="3397"/>
                        </a:lnTo>
                        <a:lnTo>
                          <a:pt x="98" y="3175"/>
                        </a:lnTo>
                        <a:lnTo>
                          <a:pt x="56" y="2966"/>
                        </a:lnTo>
                        <a:lnTo>
                          <a:pt x="28" y="2729"/>
                        </a:lnTo>
                        <a:lnTo>
                          <a:pt x="1" y="2506"/>
                        </a:lnTo>
                        <a:lnTo>
                          <a:pt x="15" y="2256"/>
                        </a:lnTo>
                        <a:lnTo>
                          <a:pt x="28" y="2019"/>
                        </a:lnTo>
                        <a:lnTo>
                          <a:pt x="70" y="1769"/>
                        </a:lnTo>
                        <a:lnTo>
                          <a:pt x="70" y="1769"/>
                        </a:lnTo>
                        <a:lnTo>
                          <a:pt x="140" y="1504"/>
                        </a:lnTo>
                        <a:lnTo>
                          <a:pt x="237" y="1267"/>
                        </a:lnTo>
                        <a:lnTo>
                          <a:pt x="349" y="1045"/>
                        </a:lnTo>
                        <a:lnTo>
                          <a:pt x="488" y="836"/>
                        </a:lnTo>
                        <a:lnTo>
                          <a:pt x="655" y="655"/>
                        </a:lnTo>
                        <a:lnTo>
                          <a:pt x="836" y="488"/>
                        </a:lnTo>
                        <a:lnTo>
                          <a:pt x="1031" y="349"/>
                        </a:lnTo>
                        <a:lnTo>
                          <a:pt x="1240" y="223"/>
                        </a:lnTo>
                        <a:lnTo>
                          <a:pt x="1462" y="126"/>
                        </a:lnTo>
                        <a:lnTo>
                          <a:pt x="1699" y="56"/>
                        </a:lnTo>
                        <a:lnTo>
                          <a:pt x="1936" y="15"/>
                        </a:lnTo>
                        <a:lnTo>
                          <a:pt x="2186" y="1"/>
                        </a:lnTo>
                        <a:lnTo>
                          <a:pt x="2437" y="1"/>
                        </a:lnTo>
                        <a:lnTo>
                          <a:pt x="2687" y="42"/>
                        </a:lnTo>
                        <a:lnTo>
                          <a:pt x="2938" y="112"/>
                        </a:lnTo>
                        <a:lnTo>
                          <a:pt x="3175" y="209"/>
                        </a:lnTo>
                        <a:lnTo>
                          <a:pt x="3175" y="209"/>
                        </a:lnTo>
                        <a:lnTo>
                          <a:pt x="3411" y="349"/>
                        </a:lnTo>
                        <a:lnTo>
                          <a:pt x="3704" y="544"/>
                        </a:lnTo>
                        <a:lnTo>
                          <a:pt x="4052" y="794"/>
                        </a:lnTo>
                        <a:lnTo>
                          <a:pt x="4428" y="1100"/>
                        </a:lnTo>
                        <a:lnTo>
                          <a:pt x="5291" y="1824"/>
                        </a:lnTo>
                        <a:lnTo>
                          <a:pt x="6210" y="2632"/>
                        </a:lnTo>
                        <a:lnTo>
                          <a:pt x="8005" y="4247"/>
                        </a:lnTo>
                        <a:lnTo>
                          <a:pt x="8757" y="4901"/>
                        </a:lnTo>
                        <a:lnTo>
                          <a:pt x="9063" y="5151"/>
                        </a:lnTo>
                        <a:lnTo>
                          <a:pt x="9300" y="5360"/>
                        </a:lnTo>
                      </a:path>
                    </a:pathLst>
                  </a:custGeom>
                  <a:no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5" name="Google Shape;1715;p40"/>
                <p:cNvGrpSpPr/>
                <p:nvPr/>
              </p:nvGrpSpPr>
              <p:grpSpPr>
                <a:xfrm>
                  <a:off x="592213" y="1729900"/>
                  <a:ext cx="1043400" cy="752400"/>
                  <a:chOff x="592213" y="1729900"/>
                  <a:chExt cx="1043400" cy="752400"/>
                </a:xfrm>
              </p:grpSpPr>
              <p:sp>
                <p:nvSpPr>
                  <p:cNvPr id="1716" name="Google Shape;1716;p40"/>
                  <p:cNvSpPr/>
                  <p:nvPr/>
                </p:nvSpPr>
                <p:spPr>
                  <a:xfrm>
                    <a:off x="592213" y="1729900"/>
                    <a:ext cx="1043400" cy="752400"/>
                  </a:xfrm>
                  <a:prstGeom prst="downArrowCallout">
                    <a:avLst>
                      <a:gd fmla="val 13616" name="adj1"/>
                      <a:gd fmla="val 18836" name="adj2"/>
                      <a:gd fmla="val 35121" name="adj3"/>
                      <a:gd fmla="val 64977" name="adj4"/>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p:txBody>
              </p:sp>
              <p:sp>
                <p:nvSpPr>
                  <p:cNvPr id="1717" name="Google Shape;1717;p40"/>
                  <p:cNvSpPr txBox="1"/>
                  <p:nvPr/>
                </p:nvSpPr>
                <p:spPr>
                  <a:xfrm>
                    <a:off x="678163" y="1752450"/>
                    <a:ext cx="87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JIMMY</a:t>
                    </a:r>
                    <a:endParaRPr>
                      <a:latin typeface="Barlow"/>
                      <a:ea typeface="Barlow"/>
                      <a:cs typeface="Barlow"/>
                      <a:sym typeface="Barlow"/>
                    </a:endParaRPr>
                  </a:p>
                </p:txBody>
              </p:sp>
            </p:grpSp>
          </p:grpSp>
          <p:grpSp>
            <p:nvGrpSpPr>
              <p:cNvPr id="1718" name="Google Shape;1718;p40"/>
              <p:cNvGrpSpPr/>
              <p:nvPr/>
            </p:nvGrpSpPr>
            <p:grpSpPr>
              <a:xfrm>
                <a:off x="7568800" y="1759169"/>
                <a:ext cx="1306900" cy="2216563"/>
                <a:chOff x="7568800" y="1729888"/>
                <a:chExt cx="1306900" cy="2216563"/>
              </a:xfrm>
            </p:grpSpPr>
            <p:grpSp>
              <p:nvGrpSpPr>
                <p:cNvPr id="1719" name="Google Shape;1719;p40"/>
                <p:cNvGrpSpPr/>
                <p:nvPr/>
              </p:nvGrpSpPr>
              <p:grpSpPr>
                <a:xfrm>
                  <a:off x="7568800" y="1729888"/>
                  <a:ext cx="1306900" cy="1289125"/>
                  <a:chOff x="923400" y="3331525"/>
                  <a:chExt cx="1306900" cy="1289125"/>
                </a:xfrm>
              </p:grpSpPr>
              <p:sp>
                <p:nvSpPr>
                  <p:cNvPr id="1720" name="Google Shape;1720;p40"/>
                  <p:cNvSpPr/>
                  <p:nvPr/>
                </p:nvSpPr>
                <p:spPr>
                  <a:xfrm>
                    <a:off x="1845350" y="3973625"/>
                    <a:ext cx="384950" cy="521400"/>
                  </a:xfrm>
                  <a:custGeom>
                    <a:rect b="b" l="l" r="r" t="t"/>
                    <a:pathLst>
                      <a:path extrusionOk="0" h="20856" w="15398">
                        <a:moveTo>
                          <a:pt x="12989" y="1"/>
                        </a:moveTo>
                        <a:lnTo>
                          <a:pt x="12794" y="15"/>
                        </a:lnTo>
                        <a:lnTo>
                          <a:pt x="12585" y="57"/>
                        </a:lnTo>
                        <a:lnTo>
                          <a:pt x="12390" y="98"/>
                        </a:lnTo>
                        <a:lnTo>
                          <a:pt x="12209" y="168"/>
                        </a:lnTo>
                        <a:lnTo>
                          <a:pt x="12028" y="238"/>
                        </a:lnTo>
                        <a:lnTo>
                          <a:pt x="11847" y="335"/>
                        </a:lnTo>
                        <a:lnTo>
                          <a:pt x="11680" y="446"/>
                        </a:lnTo>
                        <a:lnTo>
                          <a:pt x="11513" y="558"/>
                        </a:lnTo>
                        <a:lnTo>
                          <a:pt x="11374" y="697"/>
                        </a:lnTo>
                        <a:lnTo>
                          <a:pt x="11235" y="836"/>
                        </a:lnTo>
                        <a:lnTo>
                          <a:pt x="11110" y="989"/>
                        </a:lnTo>
                        <a:lnTo>
                          <a:pt x="11012" y="1156"/>
                        </a:lnTo>
                        <a:lnTo>
                          <a:pt x="10915" y="1324"/>
                        </a:lnTo>
                        <a:lnTo>
                          <a:pt x="10845" y="1504"/>
                        </a:lnTo>
                        <a:lnTo>
                          <a:pt x="10789" y="1699"/>
                        </a:lnTo>
                        <a:lnTo>
                          <a:pt x="10762" y="1894"/>
                        </a:lnTo>
                        <a:lnTo>
                          <a:pt x="10762" y="2089"/>
                        </a:lnTo>
                        <a:lnTo>
                          <a:pt x="10776" y="2298"/>
                        </a:lnTo>
                        <a:lnTo>
                          <a:pt x="10803" y="2507"/>
                        </a:lnTo>
                        <a:lnTo>
                          <a:pt x="10873" y="2730"/>
                        </a:lnTo>
                        <a:lnTo>
                          <a:pt x="10970" y="2938"/>
                        </a:lnTo>
                        <a:lnTo>
                          <a:pt x="11082" y="3161"/>
                        </a:lnTo>
                        <a:lnTo>
                          <a:pt x="11054" y="3175"/>
                        </a:lnTo>
                        <a:lnTo>
                          <a:pt x="10998" y="3245"/>
                        </a:lnTo>
                        <a:lnTo>
                          <a:pt x="10845" y="3440"/>
                        </a:lnTo>
                        <a:lnTo>
                          <a:pt x="10636" y="3690"/>
                        </a:lnTo>
                        <a:lnTo>
                          <a:pt x="10525" y="3815"/>
                        </a:lnTo>
                        <a:lnTo>
                          <a:pt x="10414" y="3927"/>
                        </a:lnTo>
                        <a:lnTo>
                          <a:pt x="10135" y="4163"/>
                        </a:lnTo>
                        <a:lnTo>
                          <a:pt x="9843" y="4386"/>
                        </a:lnTo>
                        <a:lnTo>
                          <a:pt x="9550" y="4581"/>
                        </a:lnTo>
                        <a:lnTo>
                          <a:pt x="9230" y="4776"/>
                        </a:lnTo>
                        <a:lnTo>
                          <a:pt x="8896" y="4971"/>
                        </a:lnTo>
                        <a:lnTo>
                          <a:pt x="8548" y="5152"/>
                        </a:lnTo>
                        <a:lnTo>
                          <a:pt x="7852" y="5500"/>
                        </a:lnTo>
                        <a:lnTo>
                          <a:pt x="7504" y="5667"/>
                        </a:lnTo>
                        <a:lnTo>
                          <a:pt x="7170" y="5862"/>
                        </a:lnTo>
                        <a:lnTo>
                          <a:pt x="6836" y="6057"/>
                        </a:lnTo>
                        <a:lnTo>
                          <a:pt x="6502" y="6266"/>
                        </a:lnTo>
                        <a:lnTo>
                          <a:pt x="6154" y="6516"/>
                        </a:lnTo>
                        <a:lnTo>
                          <a:pt x="5820" y="6795"/>
                        </a:lnTo>
                        <a:lnTo>
                          <a:pt x="5513" y="7087"/>
                        </a:lnTo>
                        <a:lnTo>
                          <a:pt x="5221" y="7407"/>
                        </a:lnTo>
                        <a:lnTo>
                          <a:pt x="4956" y="7741"/>
                        </a:lnTo>
                        <a:lnTo>
                          <a:pt x="4720" y="8075"/>
                        </a:lnTo>
                        <a:lnTo>
                          <a:pt x="4497" y="8437"/>
                        </a:lnTo>
                        <a:lnTo>
                          <a:pt x="4302" y="8813"/>
                        </a:lnTo>
                        <a:lnTo>
                          <a:pt x="4149" y="9189"/>
                        </a:lnTo>
                        <a:lnTo>
                          <a:pt x="4079" y="9384"/>
                        </a:lnTo>
                        <a:lnTo>
                          <a:pt x="4024" y="9593"/>
                        </a:lnTo>
                        <a:lnTo>
                          <a:pt x="3968" y="9788"/>
                        </a:lnTo>
                        <a:lnTo>
                          <a:pt x="3926" y="9996"/>
                        </a:lnTo>
                        <a:lnTo>
                          <a:pt x="3898" y="10191"/>
                        </a:lnTo>
                        <a:lnTo>
                          <a:pt x="3871" y="10400"/>
                        </a:lnTo>
                        <a:lnTo>
                          <a:pt x="3857" y="10609"/>
                        </a:lnTo>
                        <a:lnTo>
                          <a:pt x="3857" y="10818"/>
                        </a:lnTo>
                        <a:lnTo>
                          <a:pt x="3857" y="11041"/>
                        </a:lnTo>
                        <a:lnTo>
                          <a:pt x="3884" y="11249"/>
                        </a:lnTo>
                        <a:lnTo>
                          <a:pt x="3898" y="11472"/>
                        </a:lnTo>
                        <a:lnTo>
                          <a:pt x="3940" y="11681"/>
                        </a:lnTo>
                        <a:lnTo>
                          <a:pt x="3982" y="11904"/>
                        </a:lnTo>
                        <a:lnTo>
                          <a:pt x="4052" y="12113"/>
                        </a:lnTo>
                        <a:lnTo>
                          <a:pt x="4093" y="12266"/>
                        </a:lnTo>
                        <a:lnTo>
                          <a:pt x="4149" y="12419"/>
                        </a:lnTo>
                        <a:lnTo>
                          <a:pt x="4288" y="12725"/>
                        </a:lnTo>
                        <a:lnTo>
                          <a:pt x="4441" y="13017"/>
                        </a:lnTo>
                        <a:lnTo>
                          <a:pt x="4608" y="13310"/>
                        </a:lnTo>
                        <a:lnTo>
                          <a:pt x="4942" y="13853"/>
                        </a:lnTo>
                        <a:lnTo>
                          <a:pt x="5082" y="14117"/>
                        </a:lnTo>
                        <a:lnTo>
                          <a:pt x="5207" y="14368"/>
                        </a:lnTo>
                        <a:lnTo>
                          <a:pt x="5263" y="14493"/>
                        </a:lnTo>
                        <a:lnTo>
                          <a:pt x="5291" y="14618"/>
                        </a:lnTo>
                        <a:lnTo>
                          <a:pt x="5318" y="14744"/>
                        </a:lnTo>
                        <a:lnTo>
                          <a:pt x="5346" y="14855"/>
                        </a:lnTo>
                        <a:lnTo>
                          <a:pt x="5346" y="14966"/>
                        </a:lnTo>
                        <a:lnTo>
                          <a:pt x="5332" y="15078"/>
                        </a:lnTo>
                        <a:lnTo>
                          <a:pt x="5304" y="15189"/>
                        </a:lnTo>
                        <a:lnTo>
                          <a:pt x="5263" y="15300"/>
                        </a:lnTo>
                        <a:lnTo>
                          <a:pt x="5207" y="15398"/>
                        </a:lnTo>
                        <a:lnTo>
                          <a:pt x="5123" y="15495"/>
                        </a:lnTo>
                        <a:lnTo>
                          <a:pt x="5026" y="15607"/>
                        </a:lnTo>
                        <a:lnTo>
                          <a:pt x="4915" y="15690"/>
                        </a:lnTo>
                        <a:lnTo>
                          <a:pt x="4775" y="15788"/>
                        </a:lnTo>
                        <a:lnTo>
                          <a:pt x="4608" y="15885"/>
                        </a:lnTo>
                        <a:lnTo>
                          <a:pt x="4427" y="15969"/>
                        </a:lnTo>
                        <a:lnTo>
                          <a:pt x="4219" y="16052"/>
                        </a:lnTo>
                        <a:lnTo>
                          <a:pt x="3968" y="16136"/>
                        </a:lnTo>
                        <a:lnTo>
                          <a:pt x="3717" y="16205"/>
                        </a:lnTo>
                        <a:lnTo>
                          <a:pt x="3230" y="16345"/>
                        </a:lnTo>
                        <a:lnTo>
                          <a:pt x="2715" y="16442"/>
                        </a:lnTo>
                        <a:lnTo>
                          <a:pt x="2200" y="16512"/>
                        </a:lnTo>
                        <a:lnTo>
                          <a:pt x="1685" y="16553"/>
                        </a:lnTo>
                        <a:lnTo>
                          <a:pt x="1156" y="16595"/>
                        </a:lnTo>
                        <a:lnTo>
                          <a:pt x="641" y="16609"/>
                        </a:lnTo>
                        <a:lnTo>
                          <a:pt x="112" y="16623"/>
                        </a:lnTo>
                        <a:lnTo>
                          <a:pt x="126" y="17180"/>
                        </a:lnTo>
                        <a:lnTo>
                          <a:pt x="140" y="17737"/>
                        </a:lnTo>
                        <a:lnTo>
                          <a:pt x="140" y="18280"/>
                        </a:lnTo>
                        <a:lnTo>
                          <a:pt x="126" y="18823"/>
                        </a:lnTo>
                        <a:lnTo>
                          <a:pt x="84" y="19867"/>
                        </a:lnTo>
                        <a:lnTo>
                          <a:pt x="0" y="20855"/>
                        </a:lnTo>
                        <a:lnTo>
                          <a:pt x="877" y="20813"/>
                        </a:lnTo>
                        <a:lnTo>
                          <a:pt x="1782" y="20730"/>
                        </a:lnTo>
                        <a:lnTo>
                          <a:pt x="2242" y="20674"/>
                        </a:lnTo>
                        <a:lnTo>
                          <a:pt x="2701" y="20604"/>
                        </a:lnTo>
                        <a:lnTo>
                          <a:pt x="3174" y="20521"/>
                        </a:lnTo>
                        <a:lnTo>
                          <a:pt x="3648" y="20437"/>
                        </a:lnTo>
                        <a:lnTo>
                          <a:pt x="4107" y="20340"/>
                        </a:lnTo>
                        <a:lnTo>
                          <a:pt x="4581" y="20229"/>
                        </a:lnTo>
                        <a:lnTo>
                          <a:pt x="5040" y="20103"/>
                        </a:lnTo>
                        <a:lnTo>
                          <a:pt x="5485" y="19964"/>
                        </a:lnTo>
                        <a:lnTo>
                          <a:pt x="5917" y="19811"/>
                        </a:lnTo>
                        <a:lnTo>
                          <a:pt x="6349" y="19658"/>
                        </a:lnTo>
                        <a:lnTo>
                          <a:pt x="6752" y="19463"/>
                        </a:lnTo>
                        <a:lnTo>
                          <a:pt x="7156" y="19268"/>
                        </a:lnTo>
                        <a:lnTo>
                          <a:pt x="7532" y="19059"/>
                        </a:lnTo>
                        <a:lnTo>
                          <a:pt x="7880" y="18823"/>
                        </a:lnTo>
                        <a:lnTo>
                          <a:pt x="8214" y="18572"/>
                        </a:lnTo>
                        <a:lnTo>
                          <a:pt x="8520" y="18307"/>
                        </a:lnTo>
                        <a:lnTo>
                          <a:pt x="8659" y="18168"/>
                        </a:lnTo>
                        <a:lnTo>
                          <a:pt x="8799" y="18029"/>
                        </a:lnTo>
                        <a:lnTo>
                          <a:pt x="8924" y="17876"/>
                        </a:lnTo>
                        <a:lnTo>
                          <a:pt x="9049" y="17723"/>
                        </a:lnTo>
                        <a:lnTo>
                          <a:pt x="9161" y="17556"/>
                        </a:lnTo>
                        <a:lnTo>
                          <a:pt x="9272" y="17389"/>
                        </a:lnTo>
                        <a:lnTo>
                          <a:pt x="9369" y="17222"/>
                        </a:lnTo>
                        <a:lnTo>
                          <a:pt x="9453" y="17041"/>
                        </a:lnTo>
                        <a:lnTo>
                          <a:pt x="9537" y="16860"/>
                        </a:lnTo>
                        <a:lnTo>
                          <a:pt x="9606" y="16679"/>
                        </a:lnTo>
                        <a:lnTo>
                          <a:pt x="9676" y="16484"/>
                        </a:lnTo>
                        <a:lnTo>
                          <a:pt x="9717" y="16289"/>
                        </a:lnTo>
                        <a:lnTo>
                          <a:pt x="9759" y="16080"/>
                        </a:lnTo>
                        <a:lnTo>
                          <a:pt x="9801" y="15871"/>
                        </a:lnTo>
                        <a:lnTo>
                          <a:pt x="9815" y="15649"/>
                        </a:lnTo>
                        <a:lnTo>
                          <a:pt x="9829" y="15440"/>
                        </a:lnTo>
                        <a:lnTo>
                          <a:pt x="9829" y="15203"/>
                        </a:lnTo>
                        <a:lnTo>
                          <a:pt x="9815" y="14966"/>
                        </a:lnTo>
                        <a:lnTo>
                          <a:pt x="9801" y="14730"/>
                        </a:lnTo>
                        <a:lnTo>
                          <a:pt x="9759" y="14493"/>
                        </a:lnTo>
                        <a:lnTo>
                          <a:pt x="9717" y="14242"/>
                        </a:lnTo>
                        <a:lnTo>
                          <a:pt x="9662" y="13978"/>
                        </a:lnTo>
                        <a:lnTo>
                          <a:pt x="9578" y="13713"/>
                        </a:lnTo>
                        <a:lnTo>
                          <a:pt x="9495" y="13435"/>
                        </a:lnTo>
                        <a:lnTo>
                          <a:pt x="9425" y="13254"/>
                        </a:lnTo>
                        <a:lnTo>
                          <a:pt x="9342" y="13073"/>
                        </a:lnTo>
                        <a:lnTo>
                          <a:pt x="9230" y="12878"/>
                        </a:lnTo>
                        <a:lnTo>
                          <a:pt x="9119" y="12683"/>
                        </a:lnTo>
                        <a:lnTo>
                          <a:pt x="8854" y="12280"/>
                        </a:lnTo>
                        <a:lnTo>
                          <a:pt x="8604" y="11862"/>
                        </a:lnTo>
                        <a:lnTo>
                          <a:pt x="8478" y="11667"/>
                        </a:lnTo>
                        <a:lnTo>
                          <a:pt x="8381" y="11458"/>
                        </a:lnTo>
                        <a:lnTo>
                          <a:pt x="8298" y="11249"/>
                        </a:lnTo>
                        <a:lnTo>
                          <a:pt x="8242" y="11054"/>
                        </a:lnTo>
                        <a:lnTo>
                          <a:pt x="8214" y="10860"/>
                        </a:lnTo>
                        <a:lnTo>
                          <a:pt x="8214" y="10748"/>
                        </a:lnTo>
                        <a:lnTo>
                          <a:pt x="8214" y="10651"/>
                        </a:lnTo>
                        <a:lnTo>
                          <a:pt x="8228" y="10567"/>
                        </a:lnTo>
                        <a:lnTo>
                          <a:pt x="8256" y="10470"/>
                        </a:lnTo>
                        <a:lnTo>
                          <a:pt x="8284" y="10372"/>
                        </a:lnTo>
                        <a:lnTo>
                          <a:pt x="8325" y="10275"/>
                        </a:lnTo>
                        <a:lnTo>
                          <a:pt x="8381" y="10191"/>
                        </a:lnTo>
                        <a:lnTo>
                          <a:pt x="8451" y="10094"/>
                        </a:lnTo>
                        <a:lnTo>
                          <a:pt x="8604" y="9927"/>
                        </a:lnTo>
                        <a:lnTo>
                          <a:pt x="8771" y="9760"/>
                        </a:lnTo>
                        <a:lnTo>
                          <a:pt x="8980" y="9607"/>
                        </a:lnTo>
                        <a:lnTo>
                          <a:pt x="9202" y="9467"/>
                        </a:lnTo>
                        <a:lnTo>
                          <a:pt x="9439" y="9328"/>
                        </a:lnTo>
                        <a:lnTo>
                          <a:pt x="9704" y="9203"/>
                        </a:lnTo>
                        <a:lnTo>
                          <a:pt x="9954" y="9078"/>
                        </a:lnTo>
                        <a:lnTo>
                          <a:pt x="10497" y="8841"/>
                        </a:lnTo>
                        <a:lnTo>
                          <a:pt x="11012" y="8604"/>
                        </a:lnTo>
                        <a:lnTo>
                          <a:pt x="11486" y="8382"/>
                        </a:lnTo>
                        <a:lnTo>
                          <a:pt x="11694" y="8270"/>
                        </a:lnTo>
                        <a:lnTo>
                          <a:pt x="11889" y="8159"/>
                        </a:lnTo>
                        <a:lnTo>
                          <a:pt x="12321" y="7867"/>
                        </a:lnTo>
                        <a:lnTo>
                          <a:pt x="12752" y="7532"/>
                        </a:lnTo>
                        <a:lnTo>
                          <a:pt x="13170" y="7170"/>
                        </a:lnTo>
                        <a:lnTo>
                          <a:pt x="13574" y="6795"/>
                        </a:lnTo>
                        <a:lnTo>
                          <a:pt x="13769" y="6600"/>
                        </a:lnTo>
                        <a:lnTo>
                          <a:pt x="13950" y="6391"/>
                        </a:lnTo>
                        <a:lnTo>
                          <a:pt x="14131" y="6182"/>
                        </a:lnTo>
                        <a:lnTo>
                          <a:pt x="14298" y="5973"/>
                        </a:lnTo>
                        <a:lnTo>
                          <a:pt x="14451" y="5750"/>
                        </a:lnTo>
                        <a:lnTo>
                          <a:pt x="14604" y="5528"/>
                        </a:lnTo>
                        <a:lnTo>
                          <a:pt x="14743" y="5305"/>
                        </a:lnTo>
                        <a:lnTo>
                          <a:pt x="14868" y="5068"/>
                        </a:lnTo>
                        <a:lnTo>
                          <a:pt x="14980" y="4832"/>
                        </a:lnTo>
                        <a:lnTo>
                          <a:pt x="15091" y="4595"/>
                        </a:lnTo>
                        <a:lnTo>
                          <a:pt x="15175" y="4344"/>
                        </a:lnTo>
                        <a:lnTo>
                          <a:pt x="15258" y="4108"/>
                        </a:lnTo>
                        <a:lnTo>
                          <a:pt x="15314" y="3857"/>
                        </a:lnTo>
                        <a:lnTo>
                          <a:pt x="15356" y="3607"/>
                        </a:lnTo>
                        <a:lnTo>
                          <a:pt x="15383" y="3356"/>
                        </a:lnTo>
                        <a:lnTo>
                          <a:pt x="15397" y="3092"/>
                        </a:lnTo>
                        <a:lnTo>
                          <a:pt x="15397" y="2841"/>
                        </a:lnTo>
                        <a:lnTo>
                          <a:pt x="15370" y="2576"/>
                        </a:lnTo>
                        <a:lnTo>
                          <a:pt x="15328" y="2326"/>
                        </a:lnTo>
                        <a:lnTo>
                          <a:pt x="15258" y="2061"/>
                        </a:lnTo>
                        <a:lnTo>
                          <a:pt x="15175" y="1797"/>
                        </a:lnTo>
                        <a:lnTo>
                          <a:pt x="15063" y="1532"/>
                        </a:lnTo>
                        <a:lnTo>
                          <a:pt x="14938" y="1268"/>
                        </a:lnTo>
                        <a:lnTo>
                          <a:pt x="14785" y="1017"/>
                        </a:lnTo>
                        <a:lnTo>
                          <a:pt x="14646" y="808"/>
                        </a:lnTo>
                        <a:lnTo>
                          <a:pt x="14493" y="627"/>
                        </a:lnTo>
                        <a:lnTo>
                          <a:pt x="14325" y="474"/>
                        </a:lnTo>
                        <a:lnTo>
                          <a:pt x="14144" y="335"/>
                        </a:lnTo>
                        <a:lnTo>
                          <a:pt x="13964" y="238"/>
                        </a:lnTo>
                        <a:lnTo>
                          <a:pt x="13783" y="140"/>
                        </a:lnTo>
                        <a:lnTo>
                          <a:pt x="13588" y="85"/>
                        </a:lnTo>
                        <a:lnTo>
                          <a:pt x="13393" y="29"/>
                        </a:lnTo>
                        <a:lnTo>
                          <a:pt x="13184" y="15"/>
                        </a:lnTo>
                        <a:lnTo>
                          <a:pt x="12989" y="1"/>
                        </a:lnTo>
                        <a:close/>
                      </a:path>
                    </a:pathLst>
                  </a:custGeom>
                  <a:solidFill>
                    <a:schemeClr val="dk1"/>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0"/>
                  <p:cNvSpPr/>
                  <p:nvPr/>
                </p:nvSpPr>
                <p:spPr>
                  <a:xfrm>
                    <a:off x="1181650" y="4134425"/>
                    <a:ext cx="667200" cy="486225"/>
                  </a:xfrm>
                  <a:custGeom>
                    <a:rect b="b" l="l" r="r" t="t"/>
                    <a:pathLst>
                      <a:path extrusionOk="0" h="19449" w="26688">
                        <a:moveTo>
                          <a:pt x="3982" y="1"/>
                        </a:moveTo>
                        <a:lnTo>
                          <a:pt x="3870" y="140"/>
                        </a:lnTo>
                        <a:lnTo>
                          <a:pt x="3606" y="474"/>
                        </a:lnTo>
                        <a:lnTo>
                          <a:pt x="3244" y="989"/>
                        </a:lnTo>
                        <a:lnTo>
                          <a:pt x="3035" y="1323"/>
                        </a:lnTo>
                        <a:lnTo>
                          <a:pt x="2812" y="1699"/>
                        </a:lnTo>
                        <a:lnTo>
                          <a:pt x="2562" y="2117"/>
                        </a:lnTo>
                        <a:lnTo>
                          <a:pt x="2311" y="2562"/>
                        </a:lnTo>
                        <a:lnTo>
                          <a:pt x="2061" y="3063"/>
                        </a:lnTo>
                        <a:lnTo>
                          <a:pt x="1810" y="3592"/>
                        </a:lnTo>
                        <a:lnTo>
                          <a:pt x="1560" y="4149"/>
                        </a:lnTo>
                        <a:lnTo>
                          <a:pt x="1309" y="4748"/>
                        </a:lnTo>
                        <a:lnTo>
                          <a:pt x="1072" y="5374"/>
                        </a:lnTo>
                        <a:lnTo>
                          <a:pt x="850" y="6042"/>
                        </a:lnTo>
                        <a:lnTo>
                          <a:pt x="641" y="6725"/>
                        </a:lnTo>
                        <a:lnTo>
                          <a:pt x="460" y="7435"/>
                        </a:lnTo>
                        <a:lnTo>
                          <a:pt x="307" y="8186"/>
                        </a:lnTo>
                        <a:lnTo>
                          <a:pt x="237" y="8562"/>
                        </a:lnTo>
                        <a:lnTo>
                          <a:pt x="181" y="8952"/>
                        </a:lnTo>
                        <a:lnTo>
                          <a:pt x="126" y="9342"/>
                        </a:lnTo>
                        <a:lnTo>
                          <a:pt x="84" y="9732"/>
                        </a:lnTo>
                        <a:lnTo>
                          <a:pt x="42" y="10135"/>
                        </a:lnTo>
                        <a:lnTo>
                          <a:pt x="14" y="10539"/>
                        </a:lnTo>
                        <a:lnTo>
                          <a:pt x="0" y="10957"/>
                        </a:lnTo>
                        <a:lnTo>
                          <a:pt x="0" y="11374"/>
                        </a:lnTo>
                        <a:lnTo>
                          <a:pt x="0" y="11792"/>
                        </a:lnTo>
                        <a:lnTo>
                          <a:pt x="14" y="12224"/>
                        </a:lnTo>
                        <a:lnTo>
                          <a:pt x="42" y="12655"/>
                        </a:lnTo>
                        <a:lnTo>
                          <a:pt x="84" y="13087"/>
                        </a:lnTo>
                        <a:lnTo>
                          <a:pt x="140" y="13518"/>
                        </a:lnTo>
                        <a:lnTo>
                          <a:pt x="209" y="13964"/>
                        </a:lnTo>
                        <a:lnTo>
                          <a:pt x="293" y="14409"/>
                        </a:lnTo>
                        <a:lnTo>
                          <a:pt x="376" y="14855"/>
                        </a:lnTo>
                        <a:lnTo>
                          <a:pt x="488" y="15300"/>
                        </a:lnTo>
                        <a:lnTo>
                          <a:pt x="613" y="15760"/>
                        </a:lnTo>
                        <a:lnTo>
                          <a:pt x="752" y="16205"/>
                        </a:lnTo>
                        <a:lnTo>
                          <a:pt x="905" y="16664"/>
                        </a:lnTo>
                        <a:lnTo>
                          <a:pt x="1086" y="17124"/>
                        </a:lnTo>
                        <a:lnTo>
                          <a:pt x="1267" y="17583"/>
                        </a:lnTo>
                        <a:lnTo>
                          <a:pt x="1476" y="18043"/>
                        </a:lnTo>
                        <a:lnTo>
                          <a:pt x="1699" y="18516"/>
                        </a:lnTo>
                        <a:lnTo>
                          <a:pt x="1949" y="18975"/>
                        </a:lnTo>
                        <a:lnTo>
                          <a:pt x="2200" y="19449"/>
                        </a:lnTo>
                        <a:lnTo>
                          <a:pt x="25783" y="19449"/>
                        </a:lnTo>
                        <a:lnTo>
                          <a:pt x="25866" y="19073"/>
                        </a:lnTo>
                        <a:lnTo>
                          <a:pt x="25964" y="18627"/>
                        </a:lnTo>
                        <a:lnTo>
                          <a:pt x="26075" y="18029"/>
                        </a:lnTo>
                        <a:lnTo>
                          <a:pt x="26200" y="17291"/>
                        </a:lnTo>
                        <a:lnTo>
                          <a:pt x="26326" y="16442"/>
                        </a:lnTo>
                        <a:lnTo>
                          <a:pt x="26451" y="15481"/>
                        </a:lnTo>
                        <a:lnTo>
                          <a:pt x="26562" y="14423"/>
                        </a:lnTo>
                        <a:lnTo>
                          <a:pt x="26632" y="13435"/>
                        </a:lnTo>
                        <a:lnTo>
                          <a:pt x="26674" y="12391"/>
                        </a:lnTo>
                        <a:lnTo>
                          <a:pt x="26688" y="11848"/>
                        </a:lnTo>
                        <a:lnTo>
                          <a:pt x="26688" y="11305"/>
                        </a:lnTo>
                        <a:lnTo>
                          <a:pt x="26688" y="10748"/>
                        </a:lnTo>
                        <a:lnTo>
                          <a:pt x="26660" y="10177"/>
                        </a:lnTo>
                        <a:lnTo>
                          <a:pt x="26618" y="9495"/>
                        </a:lnTo>
                        <a:lnTo>
                          <a:pt x="26562" y="8799"/>
                        </a:lnTo>
                        <a:lnTo>
                          <a:pt x="26493" y="8103"/>
                        </a:lnTo>
                        <a:lnTo>
                          <a:pt x="26395" y="7421"/>
                        </a:lnTo>
                        <a:lnTo>
                          <a:pt x="26270" y="6725"/>
                        </a:lnTo>
                        <a:lnTo>
                          <a:pt x="26131" y="6042"/>
                        </a:lnTo>
                        <a:lnTo>
                          <a:pt x="25950" y="5360"/>
                        </a:lnTo>
                        <a:lnTo>
                          <a:pt x="25755" y="4692"/>
                        </a:lnTo>
                        <a:lnTo>
                          <a:pt x="25532" y="4038"/>
                        </a:lnTo>
                        <a:lnTo>
                          <a:pt x="25407" y="3718"/>
                        </a:lnTo>
                        <a:lnTo>
                          <a:pt x="25268" y="3397"/>
                        </a:lnTo>
                        <a:lnTo>
                          <a:pt x="25128" y="3091"/>
                        </a:lnTo>
                        <a:lnTo>
                          <a:pt x="24975" y="2771"/>
                        </a:lnTo>
                        <a:lnTo>
                          <a:pt x="24822" y="2479"/>
                        </a:lnTo>
                        <a:lnTo>
                          <a:pt x="24655" y="2172"/>
                        </a:lnTo>
                        <a:lnTo>
                          <a:pt x="24488" y="1880"/>
                        </a:lnTo>
                        <a:lnTo>
                          <a:pt x="24293" y="1588"/>
                        </a:lnTo>
                        <a:lnTo>
                          <a:pt x="24112" y="1309"/>
                        </a:lnTo>
                        <a:lnTo>
                          <a:pt x="23903" y="1031"/>
                        </a:lnTo>
                        <a:lnTo>
                          <a:pt x="23695" y="766"/>
                        </a:lnTo>
                        <a:lnTo>
                          <a:pt x="23472" y="502"/>
                        </a:lnTo>
                        <a:lnTo>
                          <a:pt x="23235" y="251"/>
                        </a:lnTo>
                        <a:lnTo>
                          <a:pt x="22998" y="1"/>
                        </a:lnTo>
                        <a:close/>
                      </a:path>
                    </a:pathLst>
                  </a:custGeom>
                  <a:solidFill>
                    <a:schemeClr val="accent5"/>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0"/>
                  <p:cNvSpPr/>
                  <p:nvPr/>
                </p:nvSpPr>
                <p:spPr>
                  <a:xfrm>
                    <a:off x="1332000" y="4196725"/>
                    <a:ext cx="366500" cy="414556"/>
                  </a:xfrm>
                  <a:custGeom>
                    <a:rect b="b" l="l" r="r" t="t"/>
                    <a:pathLst>
                      <a:path extrusionOk="0" h="16957" w="14660">
                        <a:moveTo>
                          <a:pt x="7323" y="1"/>
                        </a:moveTo>
                        <a:lnTo>
                          <a:pt x="6947" y="14"/>
                        </a:lnTo>
                        <a:lnTo>
                          <a:pt x="6571" y="56"/>
                        </a:lnTo>
                        <a:lnTo>
                          <a:pt x="6209" y="140"/>
                        </a:lnTo>
                        <a:lnTo>
                          <a:pt x="5847" y="237"/>
                        </a:lnTo>
                        <a:lnTo>
                          <a:pt x="5499" y="349"/>
                        </a:lnTo>
                        <a:lnTo>
                          <a:pt x="5151" y="502"/>
                        </a:lnTo>
                        <a:lnTo>
                          <a:pt x="4803" y="683"/>
                        </a:lnTo>
                        <a:lnTo>
                          <a:pt x="4469" y="878"/>
                        </a:lnTo>
                        <a:lnTo>
                          <a:pt x="4149" y="1100"/>
                        </a:lnTo>
                        <a:lnTo>
                          <a:pt x="3829" y="1337"/>
                        </a:lnTo>
                        <a:lnTo>
                          <a:pt x="3522" y="1615"/>
                        </a:lnTo>
                        <a:lnTo>
                          <a:pt x="3230" y="1894"/>
                        </a:lnTo>
                        <a:lnTo>
                          <a:pt x="2938" y="2200"/>
                        </a:lnTo>
                        <a:lnTo>
                          <a:pt x="2673" y="2534"/>
                        </a:lnTo>
                        <a:lnTo>
                          <a:pt x="2395" y="2882"/>
                        </a:lnTo>
                        <a:lnTo>
                          <a:pt x="2144" y="3244"/>
                        </a:lnTo>
                        <a:lnTo>
                          <a:pt x="1908" y="3634"/>
                        </a:lnTo>
                        <a:lnTo>
                          <a:pt x="1671" y="4038"/>
                        </a:lnTo>
                        <a:lnTo>
                          <a:pt x="1462" y="4455"/>
                        </a:lnTo>
                        <a:lnTo>
                          <a:pt x="1253" y="4887"/>
                        </a:lnTo>
                        <a:lnTo>
                          <a:pt x="1058" y="5332"/>
                        </a:lnTo>
                        <a:lnTo>
                          <a:pt x="891" y="5806"/>
                        </a:lnTo>
                        <a:lnTo>
                          <a:pt x="724" y="6279"/>
                        </a:lnTo>
                        <a:lnTo>
                          <a:pt x="571" y="6766"/>
                        </a:lnTo>
                        <a:lnTo>
                          <a:pt x="446" y="7281"/>
                        </a:lnTo>
                        <a:lnTo>
                          <a:pt x="334" y="7796"/>
                        </a:lnTo>
                        <a:lnTo>
                          <a:pt x="237" y="8312"/>
                        </a:lnTo>
                        <a:lnTo>
                          <a:pt x="153" y="8854"/>
                        </a:lnTo>
                        <a:lnTo>
                          <a:pt x="84" y="9397"/>
                        </a:lnTo>
                        <a:lnTo>
                          <a:pt x="42" y="9954"/>
                        </a:lnTo>
                        <a:lnTo>
                          <a:pt x="14" y="10511"/>
                        </a:lnTo>
                        <a:lnTo>
                          <a:pt x="0" y="11082"/>
                        </a:lnTo>
                        <a:lnTo>
                          <a:pt x="0" y="11486"/>
                        </a:lnTo>
                        <a:lnTo>
                          <a:pt x="14" y="11889"/>
                        </a:lnTo>
                        <a:lnTo>
                          <a:pt x="42" y="12279"/>
                        </a:lnTo>
                        <a:lnTo>
                          <a:pt x="70" y="12669"/>
                        </a:lnTo>
                        <a:lnTo>
                          <a:pt x="112" y="13059"/>
                        </a:lnTo>
                        <a:lnTo>
                          <a:pt x="167" y="13449"/>
                        </a:lnTo>
                        <a:lnTo>
                          <a:pt x="223" y="13824"/>
                        </a:lnTo>
                        <a:lnTo>
                          <a:pt x="293" y="14186"/>
                        </a:lnTo>
                        <a:lnTo>
                          <a:pt x="376" y="14562"/>
                        </a:lnTo>
                        <a:lnTo>
                          <a:pt x="460" y="14924"/>
                        </a:lnTo>
                        <a:lnTo>
                          <a:pt x="543" y="15272"/>
                        </a:lnTo>
                        <a:lnTo>
                          <a:pt x="641" y="15620"/>
                        </a:lnTo>
                        <a:lnTo>
                          <a:pt x="752" y="15968"/>
                        </a:lnTo>
                        <a:lnTo>
                          <a:pt x="863" y="16302"/>
                        </a:lnTo>
                        <a:lnTo>
                          <a:pt x="989" y="16636"/>
                        </a:lnTo>
                        <a:lnTo>
                          <a:pt x="1114" y="16957"/>
                        </a:lnTo>
                        <a:lnTo>
                          <a:pt x="13546" y="16957"/>
                        </a:lnTo>
                        <a:lnTo>
                          <a:pt x="13671" y="16636"/>
                        </a:lnTo>
                        <a:lnTo>
                          <a:pt x="13796" y="16302"/>
                        </a:lnTo>
                        <a:lnTo>
                          <a:pt x="13908" y="15968"/>
                        </a:lnTo>
                        <a:lnTo>
                          <a:pt x="14019" y="15620"/>
                        </a:lnTo>
                        <a:lnTo>
                          <a:pt x="14117" y="15272"/>
                        </a:lnTo>
                        <a:lnTo>
                          <a:pt x="14200" y="14924"/>
                        </a:lnTo>
                        <a:lnTo>
                          <a:pt x="14284" y="14562"/>
                        </a:lnTo>
                        <a:lnTo>
                          <a:pt x="14367" y="14186"/>
                        </a:lnTo>
                        <a:lnTo>
                          <a:pt x="14437" y="13824"/>
                        </a:lnTo>
                        <a:lnTo>
                          <a:pt x="14493" y="13449"/>
                        </a:lnTo>
                        <a:lnTo>
                          <a:pt x="14548" y="13059"/>
                        </a:lnTo>
                        <a:lnTo>
                          <a:pt x="14590" y="12669"/>
                        </a:lnTo>
                        <a:lnTo>
                          <a:pt x="14618" y="12279"/>
                        </a:lnTo>
                        <a:lnTo>
                          <a:pt x="14646" y="11889"/>
                        </a:lnTo>
                        <a:lnTo>
                          <a:pt x="14660" y="11486"/>
                        </a:lnTo>
                        <a:lnTo>
                          <a:pt x="14660" y="11082"/>
                        </a:lnTo>
                        <a:lnTo>
                          <a:pt x="14646" y="10511"/>
                        </a:lnTo>
                        <a:lnTo>
                          <a:pt x="14618" y="9954"/>
                        </a:lnTo>
                        <a:lnTo>
                          <a:pt x="14576" y="9397"/>
                        </a:lnTo>
                        <a:lnTo>
                          <a:pt x="14506" y="8854"/>
                        </a:lnTo>
                        <a:lnTo>
                          <a:pt x="14423" y="8312"/>
                        </a:lnTo>
                        <a:lnTo>
                          <a:pt x="14325" y="7796"/>
                        </a:lnTo>
                        <a:lnTo>
                          <a:pt x="14214" y="7281"/>
                        </a:lnTo>
                        <a:lnTo>
                          <a:pt x="14089" y="6766"/>
                        </a:lnTo>
                        <a:lnTo>
                          <a:pt x="13936" y="6279"/>
                        </a:lnTo>
                        <a:lnTo>
                          <a:pt x="13769" y="5806"/>
                        </a:lnTo>
                        <a:lnTo>
                          <a:pt x="13602" y="5332"/>
                        </a:lnTo>
                        <a:lnTo>
                          <a:pt x="13407" y="4887"/>
                        </a:lnTo>
                        <a:lnTo>
                          <a:pt x="13198" y="4455"/>
                        </a:lnTo>
                        <a:lnTo>
                          <a:pt x="12989" y="4038"/>
                        </a:lnTo>
                        <a:lnTo>
                          <a:pt x="12752" y="3634"/>
                        </a:lnTo>
                        <a:lnTo>
                          <a:pt x="12516" y="3244"/>
                        </a:lnTo>
                        <a:lnTo>
                          <a:pt x="12251" y="2882"/>
                        </a:lnTo>
                        <a:lnTo>
                          <a:pt x="11987" y="2534"/>
                        </a:lnTo>
                        <a:lnTo>
                          <a:pt x="11708" y="2200"/>
                        </a:lnTo>
                        <a:lnTo>
                          <a:pt x="11430" y="1894"/>
                        </a:lnTo>
                        <a:lnTo>
                          <a:pt x="11124" y="1615"/>
                        </a:lnTo>
                        <a:lnTo>
                          <a:pt x="10817" y="1337"/>
                        </a:lnTo>
                        <a:lnTo>
                          <a:pt x="10511" y="1100"/>
                        </a:lnTo>
                        <a:lnTo>
                          <a:pt x="10177" y="878"/>
                        </a:lnTo>
                        <a:lnTo>
                          <a:pt x="9843" y="683"/>
                        </a:lnTo>
                        <a:lnTo>
                          <a:pt x="9509" y="502"/>
                        </a:lnTo>
                        <a:lnTo>
                          <a:pt x="9161" y="349"/>
                        </a:lnTo>
                        <a:lnTo>
                          <a:pt x="8799" y="237"/>
                        </a:lnTo>
                        <a:lnTo>
                          <a:pt x="8451" y="140"/>
                        </a:lnTo>
                        <a:lnTo>
                          <a:pt x="8075" y="56"/>
                        </a:lnTo>
                        <a:lnTo>
                          <a:pt x="7699" y="14"/>
                        </a:lnTo>
                        <a:lnTo>
                          <a:pt x="732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0"/>
                  <p:cNvSpPr/>
                  <p:nvPr/>
                </p:nvSpPr>
                <p:spPr>
                  <a:xfrm>
                    <a:off x="1275975" y="4230475"/>
                    <a:ext cx="141675" cy="164300"/>
                  </a:xfrm>
                  <a:custGeom>
                    <a:rect b="b" l="l" r="r" t="t"/>
                    <a:pathLst>
                      <a:path extrusionOk="0" h="6572" w="5667">
                        <a:moveTo>
                          <a:pt x="3063" y="1"/>
                        </a:moveTo>
                        <a:lnTo>
                          <a:pt x="0" y="3996"/>
                        </a:lnTo>
                        <a:lnTo>
                          <a:pt x="56" y="4122"/>
                        </a:lnTo>
                        <a:lnTo>
                          <a:pt x="125" y="4275"/>
                        </a:lnTo>
                        <a:lnTo>
                          <a:pt x="223" y="4456"/>
                        </a:lnTo>
                        <a:lnTo>
                          <a:pt x="362" y="4692"/>
                        </a:lnTo>
                        <a:lnTo>
                          <a:pt x="515" y="4929"/>
                        </a:lnTo>
                        <a:lnTo>
                          <a:pt x="710" y="5194"/>
                        </a:lnTo>
                        <a:lnTo>
                          <a:pt x="933" y="5458"/>
                        </a:lnTo>
                        <a:lnTo>
                          <a:pt x="1183" y="5709"/>
                        </a:lnTo>
                        <a:lnTo>
                          <a:pt x="1323" y="5834"/>
                        </a:lnTo>
                        <a:lnTo>
                          <a:pt x="1476" y="5959"/>
                        </a:lnTo>
                        <a:lnTo>
                          <a:pt x="1629" y="6071"/>
                        </a:lnTo>
                        <a:lnTo>
                          <a:pt x="1796" y="6168"/>
                        </a:lnTo>
                        <a:lnTo>
                          <a:pt x="1963" y="6265"/>
                        </a:lnTo>
                        <a:lnTo>
                          <a:pt x="2144" y="6349"/>
                        </a:lnTo>
                        <a:lnTo>
                          <a:pt x="2339" y="6419"/>
                        </a:lnTo>
                        <a:lnTo>
                          <a:pt x="2534" y="6474"/>
                        </a:lnTo>
                        <a:lnTo>
                          <a:pt x="2729" y="6530"/>
                        </a:lnTo>
                        <a:lnTo>
                          <a:pt x="2951" y="6558"/>
                        </a:lnTo>
                        <a:lnTo>
                          <a:pt x="3174" y="6572"/>
                        </a:lnTo>
                        <a:lnTo>
                          <a:pt x="3397" y="6572"/>
                        </a:lnTo>
                        <a:lnTo>
                          <a:pt x="3647" y="6544"/>
                        </a:lnTo>
                        <a:lnTo>
                          <a:pt x="3898" y="6516"/>
                        </a:lnTo>
                        <a:lnTo>
                          <a:pt x="4149" y="6446"/>
                        </a:lnTo>
                        <a:lnTo>
                          <a:pt x="4385" y="6349"/>
                        </a:lnTo>
                        <a:lnTo>
                          <a:pt x="4608" y="6224"/>
                        </a:lnTo>
                        <a:lnTo>
                          <a:pt x="4817" y="6085"/>
                        </a:lnTo>
                        <a:lnTo>
                          <a:pt x="4998" y="5931"/>
                        </a:lnTo>
                        <a:lnTo>
                          <a:pt x="5165" y="5750"/>
                        </a:lnTo>
                        <a:lnTo>
                          <a:pt x="5318" y="5542"/>
                        </a:lnTo>
                        <a:lnTo>
                          <a:pt x="5429" y="5333"/>
                        </a:lnTo>
                        <a:lnTo>
                          <a:pt x="5527" y="5110"/>
                        </a:lnTo>
                        <a:lnTo>
                          <a:pt x="5596" y="4887"/>
                        </a:lnTo>
                        <a:lnTo>
                          <a:pt x="5638" y="4637"/>
                        </a:lnTo>
                        <a:lnTo>
                          <a:pt x="5666" y="4400"/>
                        </a:lnTo>
                        <a:lnTo>
                          <a:pt x="5652" y="4149"/>
                        </a:lnTo>
                        <a:lnTo>
                          <a:pt x="5610" y="3899"/>
                        </a:lnTo>
                        <a:lnTo>
                          <a:pt x="5541" y="3648"/>
                        </a:lnTo>
                        <a:lnTo>
                          <a:pt x="5443" y="3398"/>
                        </a:lnTo>
                        <a:lnTo>
                          <a:pt x="5234" y="2994"/>
                        </a:lnTo>
                        <a:lnTo>
                          <a:pt x="4984" y="2576"/>
                        </a:lnTo>
                        <a:lnTo>
                          <a:pt x="4705" y="2159"/>
                        </a:lnTo>
                        <a:lnTo>
                          <a:pt x="4399" y="1727"/>
                        </a:lnTo>
                        <a:lnTo>
                          <a:pt x="4079" y="1296"/>
                        </a:lnTo>
                        <a:lnTo>
                          <a:pt x="3745" y="864"/>
                        </a:lnTo>
                        <a:lnTo>
                          <a:pt x="30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0"/>
                  <p:cNvSpPr/>
                  <p:nvPr/>
                </p:nvSpPr>
                <p:spPr>
                  <a:xfrm>
                    <a:off x="1275975" y="4230475"/>
                    <a:ext cx="141675" cy="164300"/>
                  </a:xfrm>
                  <a:custGeom>
                    <a:rect b="b" l="l" r="r" t="t"/>
                    <a:pathLst>
                      <a:path extrusionOk="0" fill="none" h="6572" w="5667">
                        <a:moveTo>
                          <a:pt x="0" y="3996"/>
                        </a:moveTo>
                        <a:lnTo>
                          <a:pt x="0" y="3996"/>
                        </a:lnTo>
                        <a:lnTo>
                          <a:pt x="56" y="4122"/>
                        </a:lnTo>
                        <a:lnTo>
                          <a:pt x="125" y="4275"/>
                        </a:lnTo>
                        <a:lnTo>
                          <a:pt x="223" y="4456"/>
                        </a:lnTo>
                        <a:lnTo>
                          <a:pt x="362" y="4692"/>
                        </a:lnTo>
                        <a:lnTo>
                          <a:pt x="515" y="4929"/>
                        </a:lnTo>
                        <a:lnTo>
                          <a:pt x="710" y="5194"/>
                        </a:lnTo>
                        <a:lnTo>
                          <a:pt x="933" y="5458"/>
                        </a:lnTo>
                        <a:lnTo>
                          <a:pt x="1183" y="5709"/>
                        </a:lnTo>
                        <a:lnTo>
                          <a:pt x="1323" y="5834"/>
                        </a:lnTo>
                        <a:lnTo>
                          <a:pt x="1476" y="5959"/>
                        </a:lnTo>
                        <a:lnTo>
                          <a:pt x="1629" y="6071"/>
                        </a:lnTo>
                        <a:lnTo>
                          <a:pt x="1796" y="6168"/>
                        </a:lnTo>
                        <a:lnTo>
                          <a:pt x="1963" y="6265"/>
                        </a:lnTo>
                        <a:lnTo>
                          <a:pt x="2144" y="6349"/>
                        </a:lnTo>
                        <a:lnTo>
                          <a:pt x="2339" y="6419"/>
                        </a:lnTo>
                        <a:lnTo>
                          <a:pt x="2534" y="6474"/>
                        </a:lnTo>
                        <a:lnTo>
                          <a:pt x="2729" y="6530"/>
                        </a:lnTo>
                        <a:lnTo>
                          <a:pt x="2951" y="6558"/>
                        </a:lnTo>
                        <a:lnTo>
                          <a:pt x="3174" y="6572"/>
                        </a:lnTo>
                        <a:lnTo>
                          <a:pt x="3397" y="6572"/>
                        </a:lnTo>
                        <a:lnTo>
                          <a:pt x="3647" y="6544"/>
                        </a:lnTo>
                        <a:lnTo>
                          <a:pt x="3898" y="6516"/>
                        </a:lnTo>
                        <a:lnTo>
                          <a:pt x="3898" y="6516"/>
                        </a:lnTo>
                        <a:lnTo>
                          <a:pt x="4149" y="6446"/>
                        </a:lnTo>
                        <a:lnTo>
                          <a:pt x="4385" y="6349"/>
                        </a:lnTo>
                        <a:lnTo>
                          <a:pt x="4608" y="6224"/>
                        </a:lnTo>
                        <a:lnTo>
                          <a:pt x="4817" y="6085"/>
                        </a:lnTo>
                        <a:lnTo>
                          <a:pt x="4998" y="5931"/>
                        </a:lnTo>
                        <a:lnTo>
                          <a:pt x="5165" y="5750"/>
                        </a:lnTo>
                        <a:lnTo>
                          <a:pt x="5318" y="5542"/>
                        </a:lnTo>
                        <a:lnTo>
                          <a:pt x="5429" y="5333"/>
                        </a:lnTo>
                        <a:lnTo>
                          <a:pt x="5527" y="5110"/>
                        </a:lnTo>
                        <a:lnTo>
                          <a:pt x="5596" y="4887"/>
                        </a:lnTo>
                        <a:lnTo>
                          <a:pt x="5638" y="4637"/>
                        </a:lnTo>
                        <a:lnTo>
                          <a:pt x="5666" y="4400"/>
                        </a:lnTo>
                        <a:lnTo>
                          <a:pt x="5652" y="4149"/>
                        </a:lnTo>
                        <a:lnTo>
                          <a:pt x="5610" y="3899"/>
                        </a:lnTo>
                        <a:lnTo>
                          <a:pt x="5541" y="3648"/>
                        </a:lnTo>
                        <a:lnTo>
                          <a:pt x="5443" y="3398"/>
                        </a:lnTo>
                        <a:lnTo>
                          <a:pt x="5443" y="3398"/>
                        </a:lnTo>
                        <a:lnTo>
                          <a:pt x="5234" y="2994"/>
                        </a:lnTo>
                        <a:lnTo>
                          <a:pt x="4984" y="2576"/>
                        </a:lnTo>
                        <a:lnTo>
                          <a:pt x="4705" y="2159"/>
                        </a:lnTo>
                        <a:lnTo>
                          <a:pt x="4399" y="1727"/>
                        </a:lnTo>
                        <a:lnTo>
                          <a:pt x="4079" y="1296"/>
                        </a:lnTo>
                        <a:lnTo>
                          <a:pt x="3745" y="864"/>
                        </a:lnTo>
                        <a:lnTo>
                          <a:pt x="3063" y="1"/>
                        </a:lnTo>
                      </a:path>
                    </a:pathLst>
                  </a:custGeom>
                  <a:no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0"/>
                  <p:cNvSpPr/>
                  <p:nvPr/>
                </p:nvSpPr>
                <p:spPr>
                  <a:xfrm>
                    <a:off x="1610075" y="4230475"/>
                    <a:ext cx="141675" cy="164300"/>
                  </a:xfrm>
                  <a:custGeom>
                    <a:rect b="b" l="l" r="r" t="t"/>
                    <a:pathLst>
                      <a:path extrusionOk="0" h="6572" w="5667">
                        <a:moveTo>
                          <a:pt x="2604" y="1"/>
                        </a:moveTo>
                        <a:lnTo>
                          <a:pt x="1922" y="864"/>
                        </a:lnTo>
                        <a:lnTo>
                          <a:pt x="1588" y="1296"/>
                        </a:lnTo>
                        <a:lnTo>
                          <a:pt x="1267" y="1727"/>
                        </a:lnTo>
                        <a:lnTo>
                          <a:pt x="961" y="2159"/>
                        </a:lnTo>
                        <a:lnTo>
                          <a:pt x="683" y="2576"/>
                        </a:lnTo>
                        <a:lnTo>
                          <a:pt x="432" y="2994"/>
                        </a:lnTo>
                        <a:lnTo>
                          <a:pt x="223" y="3398"/>
                        </a:lnTo>
                        <a:lnTo>
                          <a:pt x="126" y="3648"/>
                        </a:lnTo>
                        <a:lnTo>
                          <a:pt x="56" y="3899"/>
                        </a:lnTo>
                        <a:lnTo>
                          <a:pt x="14" y="4149"/>
                        </a:lnTo>
                        <a:lnTo>
                          <a:pt x="1" y="4400"/>
                        </a:lnTo>
                        <a:lnTo>
                          <a:pt x="28" y="4637"/>
                        </a:lnTo>
                        <a:lnTo>
                          <a:pt x="70" y="4887"/>
                        </a:lnTo>
                        <a:lnTo>
                          <a:pt x="140" y="5110"/>
                        </a:lnTo>
                        <a:lnTo>
                          <a:pt x="237" y="5333"/>
                        </a:lnTo>
                        <a:lnTo>
                          <a:pt x="362" y="5542"/>
                        </a:lnTo>
                        <a:lnTo>
                          <a:pt x="502" y="5750"/>
                        </a:lnTo>
                        <a:lnTo>
                          <a:pt x="669" y="5931"/>
                        </a:lnTo>
                        <a:lnTo>
                          <a:pt x="850" y="6085"/>
                        </a:lnTo>
                        <a:lnTo>
                          <a:pt x="1059" y="6224"/>
                        </a:lnTo>
                        <a:lnTo>
                          <a:pt x="1281" y="6349"/>
                        </a:lnTo>
                        <a:lnTo>
                          <a:pt x="1518" y="6446"/>
                        </a:lnTo>
                        <a:lnTo>
                          <a:pt x="1782" y="6516"/>
                        </a:lnTo>
                        <a:lnTo>
                          <a:pt x="2019" y="6544"/>
                        </a:lnTo>
                        <a:lnTo>
                          <a:pt x="2270" y="6572"/>
                        </a:lnTo>
                        <a:lnTo>
                          <a:pt x="2492" y="6572"/>
                        </a:lnTo>
                        <a:lnTo>
                          <a:pt x="2715" y="6558"/>
                        </a:lnTo>
                        <a:lnTo>
                          <a:pt x="2938" y="6530"/>
                        </a:lnTo>
                        <a:lnTo>
                          <a:pt x="3133" y="6474"/>
                        </a:lnTo>
                        <a:lnTo>
                          <a:pt x="3342" y="6419"/>
                        </a:lnTo>
                        <a:lnTo>
                          <a:pt x="3523" y="6349"/>
                        </a:lnTo>
                        <a:lnTo>
                          <a:pt x="3704" y="6265"/>
                        </a:lnTo>
                        <a:lnTo>
                          <a:pt x="3871" y="6168"/>
                        </a:lnTo>
                        <a:lnTo>
                          <a:pt x="4038" y="6071"/>
                        </a:lnTo>
                        <a:lnTo>
                          <a:pt x="4191" y="5959"/>
                        </a:lnTo>
                        <a:lnTo>
                          <a:pt x="4344" y="5834"/>
                        </a:lnTo>
                        <a:lnTo>
                          <a:pt x="4483" y="5709"/>
                        </a:lnTo>
                        <a:lnTo>
                          <a:pt x="4734" y="5458"/>
                        </a:lnTo>
                        <a:lnTo>
                          <a:pt x="4957" y="5194"/>
                        </a:lnTo>
                        <a:lnTo>
                          <a:pt x="5151" y="4929"/>
                        </a:lnTo>
                        <a:lnTo>
                          <a:pt x="5305" y="4692"/>
                        </a:lnTo>
                        <a:lnTo>
                          <a:pt x="5444" y="4456"/>
                        </a:lnTo>
                        <a:lnTo>
                          <a:pt x="5541" y="4275"/>
                        </a:lnTo>
                        <a:lnTo>
                          <a:pt x="5611" y="4122"/>
                        </a:lnTo>
                        <a:lnTo>
                          <a:pt x="5667" y="3996"/>
                        </a:lnTo>
                        <a:lnTo>
                          <a:pt x="260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0"/>
                  <p:cNvSpPr/>
                  <p:nvPr/>
                </p:nvSpPr>
                <p:spPr>
                  <a:xfrm>
                    <a:off x="1610075" y="4230475"/>
                    <a:ext cx="141675" cy="164300"/>
                  </a:xfrm>
                  <a:custGeom>
                    <a:rect b="b" l="l" r="r" t="t"/>
                    <a:pathLst>
                      <a:path extrusionOk="0" fill="none" h="6572" w="5667">
                        <a:moveTo>
                          <a:pt x="5667" y="3996"/>
                        </a:moveTo>
                        <a:lnTo>
                          <a:pt x="5667" y="3996"/>
                        </a:lnTo>
                        <a:lnTo>
                          <a:pt x="5611" y="4122"/>
                        </a:lnTo>
                        <a:lnTo>
                          <a:pt x="5541" y="4275"/>
                        </a:lnTo>
                        <a:lnTo>
                          <a:pt x="5444" y="4456"/>
                        </a:lnTo>
                        <a:lnTo>
                          <a:pt x="5305" y="4692"/>
                        </a:lnTo>
                        <a:lnTo>
                          <a:pt x="5151" y="4929"/>
                        </a:lnTo>
                        <a:lnTo>
                          <a:pt x="4957" y="5194"/>
                        </a:lnTo>
                        <a:lnTo>
                          <a:pt x="4734" y="5458"/>
                        </a:lnTo>
                        <a:lnTo>
                          <a:pt x="4483" y="5709"/>
                        </a:lnTo>
                        <a:lnTo>
                          <a:pt x="4344" y="5834"/>
                        </a:lnTo>
                        <a:lnTo>
                          <a:pt x="4191" y="5959"/>
                        </a:lnTo>
                        <a:lnTo>
                          <a:pt x="4038" y="6071"/>
                        </a:lnTo>
                        <a:lnTo>
                          <a:pt x="3871" y="6168"/>
                        </a:lnTo>
                        <a:lnTo>
                          <a:pt x="3704" y="6265"/>
                        </a:lnTo>
                        <a:lnTo>
                          <a:pt x="3523" y="6349"/>
                        </a:lnTo>
                        <a:lnTo>
                          <a:pt x="3342" y="6419"/>
                        </a:lnTo>
                        <a:lnTo>
                          <a:pt x="3133" y="6474"/>
                        </a:lnTo>
                        <a:lnTo>
                          <a:pt x="2938" y="6530"/>
                        </a:lnTo>
                        <a:lnTo>
                          <a:pt x="2715" y="6558"/>
                        </a:lnTo>
                        <a:lnTo>
                          <a:pt x="2492" y="6572"/>
                        </a:lnTo>
                        <a:lnTo>
                          <a:pt x="2270" y="6572"/>
                        </a:lnTo>
                        <a:lnTo>
                          <a:pt x="2019" y="6544"/>
                        </a:lnTo>
                        <a:lnTo>
                          <a:pt x="1782" y="6516"/>
                        </a:lnTo>
                        <a:lnTo>
                          <a:pt x="1782" y="6516"/>
                        </a:lnTo>
                        <a:lnTo>
                          <a:pt x="1518" y="6446"/>
                        </a:lnTo>
                        <a:lnTo>
                          <a:pt x="1281" y="6349"/>
                        </a:lnTo>
                        <a:lnTo>
                          <a:pt x="1059" y="6224"/>
                        </a:lnTo>
                        <a:lnTo>
                          <a:pt x="850" y="6085"/>
                        </a:lnTo>
                        <a:lnTo>
                          <a:pt x="669" y="5931"/>
                        </a:lnTo>
                        <a:lnTo>
                          <a:pt x="502" y="5750"/>
                        </a:lnTo>
                        <a:lnTo>
                          <a:pt x="362" y="5542"/>
                        </a:lnTo>
                        <a:lnTo>
                          <a:pt x="237" y="5333"/>
                        </a:lnTo>
                        <a:lnTo>
                          <a:pt x="140" y="5110"/>
                        </a:lnTo>
                        <a:lnTo>
                          <a:pt x="70" y="4887"/>
                        </a:lnTo>
                        <a:lnTo>
                          <a:pt x="28" y="4637"/>
                        </a:lnTo>
                        <a:lnTo>
                          <a:pt x="1" y="4400"/>
                        </a:lnTo>
                        <a:lnTo>
                          <a:pt x="14" y="4149"/>
                        </a:lnTo>
                        <a:lnTo>
                          <a:pt x="56" y="3899"/>
                        </a:lnTo>
                        <a:lnTo>
                          <a:pt x="126" y="3648"/>
                        </a:lnTo>
                        <a:lnTo>
                          <a:pt x="223" y="3398"/>
                        </a:lnTo>
                        <a:lnTo>
                          <a:pt x="223" y="3398"/>
                        </a:lnTo>
                        <a:lnTo>
                          <a:pt x="432" y="2994"/>
                        </a:lnTo>
                        <a:lnTo>
                          <a:pt x="683" y="2576"/>
                        </a:lnTo>
                        <a:lnTo>
                          <a:pt x="961" y="2159"/>
                        </a:lnTo>
                        <a:lnTo>
                          <a:pt x="1267" y="1727"/>
                        </a:lnTo>
                        <a:lnTo>
                          <a:pt x="1588" y="1296"/>
                        </a:lnTo>
                        <a:lnTo>
                          <a:pt x="1922" y="864"/>
                        </a:lnTo>
                        <a:lnTo>
                          <a:pt x="2604" y="1"/>
                        </a:lnTo>
                      </a:path>
                    </a:pathLst>
                  </a:custGeom>
                  <a:no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0"/>
                  <p:cNvSpPr/>
                  <p:nvPr/>
                </p:nvSpPr>
                <p:spPr>
                  <a:xfrm>
                    <a:off x="1846400" y="3343350"/>
                    <a:ext cx="311850" cy="335525"/>
                  </a:xfrm>
                  <a:custGeom>
                    <a:rect b="b" l="l" r="r" t="t"/>
                    <a:pathLst>
                      <a:path extrusionOk="0" h="13421" w="12474">
                        <a:moveTo>
                          <a:pt x="7894" y="1"/>
                        </a:moveTo>
                        <a:lnTo>
                          <a:pt x="7309" y="28"/>
                        </a:lnTo>
                        <a:lnTo>
                          <a:pt x="6752" y="84"/>
                        </a:lnTo>
                        <a:lnTo>
                          <a:pt x="6209" y="168"/>
                        </a:lnTo>
                        <a:lnTo>
                          <a:pt x="5680" y="279"/>
                        </a:lnTo>
                        <a:lnTo>
                          <a:pt x="5179" y="390"/>
                        </a:lnTo>
                        <a:lnTo>
                          <a:pt x="4692" y="543"/>
                        </a:lnTo>
                        <a:lnTo>
                          <a:pt x="4232" y="697"/>
                        </a:lnTo>
                        <a:lnTo>
                          <a:pt x="3801" y="864"/>
                        </a:lnTo>
                        <a:lnTo>
                          <a:pt x="3383" y="1031"/>
                        </a:lnTo>
                        <a:lnTo>
                          <a:pt x="2979" y="1226"/>
                        </a:lnTo>
                        <a:lnTo>
                          <a:pt x="2603" y="1407"/>
                        </a:lnTo>
                        <a:lnTo>
                          <a:pt x="2255" y="1601"/>
                        </a:lnTo>
                        <a:lnTo>
                          <a:pt x="1935" y="1796"/>
                        </a:lnTo>
                        <a:lnTo>
                          <a:pt x="1629" y="1991"/>
                        </a:lnTo>
                        <a:lnTo>
                          <a:pt x="1351" y="2186"/>
                        </a:lnTo>
                        <a:lnTo>
                          <a:pt x="877" y="2534"/>
                        </a:lnTo>
                        <a:lnTo>
                          <a:pt x="501" y="2840"/>
                        </a:lnTo>
                        <a:lnTo>
                          <a:pt x="223" y="3091"/>
                        </a:lnTo>
                        <a:lnTo>
                          <a:pt x="0" y="3314"/>
                        </a:lnTo>
                        <a:lnTo>
                          <a:pt x="6849" y="13421"/>
                        </a:lnTo>
                        <a:lnTo>
                          <a:pt x="7086" y="13226"/>
                        </a:lnTo>
                        <a:lnTo>
                          <a:pt x="7323" y="13017"/>
                        </a:lnTo>
                        <a:lnTo>
                          <a:pt x="7559" y="12808"/>
                        </a:lnTo>
                        <a:lnTo>
                          <a:pt x="7782" y="12585"/>
                        </a:lnTo>
                        <a:lnTo>
                          <a:pt x="8200" y="12140"/>
                        </a:lnTo>
                        <a:lnTo>
                          <a:pt x="8604" y="11667"/>
                        </a:lnTo>
                        <a:lnTo>
                          <a:pt x="8979" y="11179"/>
                        </a:lnTo>
                        <a:lnTo>
                          <a:pt x="9327" y="10692"/>
                        </a:lnTo>
                        <a:lnTo>
                          <a:pt x="9648" y="10177"/>
                        </a:lnTo>
                        <a:lnTo>
                          <a:pt x="9954" y="9662"/>
                        </a:lnTo>
                        <a:lnTo>
                          <a:pt x="10232" y="9147"/>
                        </a:lnTo>
                        <a:lnTo>
                          <a:pt x="10483" y="8618"/>
                        </a:lnTo>
                        <a:lnTo>
                          <a:pt x="10720" y="8089"/>
                        </a:lnTo>
                        <a:lnTo>
                          <a:pt x="10942" y="7560"/>
                        </a:lnTo>
                        <a:lnTo>
                          <a:pt x="11137" y="7045"/>
                        </a:lnTo>
                        <a:lnTo>
                          <a:pt x="11318" y="6516"/>
                        </a:lnTo>
                        <a:lnTo>
                          <a:pt x="11485" y="6015"/>
                        </a:lnTo>
                        <a:lnTo>
                          <a:pt x="11638" y="5499"/>
                        </a:lnTo>
                        <a:lnTo>
                          <a:pt x="11764" y="5012"/>
                        </a:lnTo>
                        <a:lnTo>
                          <a:pt x="11889" y="4539"/>
                        </a:lnTo>
                        <a:lnTo>
                          <a:pt x="11986" y="4079"/>
                        </a:lnTo>
                        <a:lnTo>
                          <a:pt x="12084" y="3648"/>
                        </a:lnTo>
                        <a:lnTo>
                          <a:pt x="12223" y="2840"/>
                        </a:lnTo>
                        <a:lnTo>
                          <a:pt x="12334" y="2130"/>
                        </a:lnTo>
                        <a:lnTo>
                          <a:pt x="12404" y="1560"/>
                        </a:lnTo>
                        <a:lnTo>
                          <a:pt x="12446" y="1114"/>
                        </a:lnTo>
                        <a:lnTo>
                          <a:pt x="12474" y="738"/>
                        </a:lnTo>
                        <a:lnTo>
                          <a:pt x="12112" y="627"/>
                        </a:lnTo>
                        <a:lnTo>
                          <a:pt x="11764" y="516"/>
                        </a:lnTo>
                        <a:lnTo>
                          <a:pt x="11416" y="418"/>
                        </a:lnTo>
                        <a:lnTo>
                          <a:pt x="11082" y="335"/>
                        </a:lnTo>
                        <a:lnTo>
                          <a:pt x="10734" y="265"/>
                        </a:lnTo>
                        <a:lnTo>
                          <a:pt x="10399" y="195"/>
                        </a:lnTo>
                        <a:lnTo>
                          <a:pt x="10079" y="140"/>
                        </a:lnTo>
                        <a:lnTo>
                          <a:pt x="9745" y="98"/>
                        </a:lnTo>
                        <a:lnTo>
                          <a:pt x="9425" y="56"/>
                        </a:lnTo>
                        <a:lnTo>
                          <a:pt x="9105" y="28"/>
                        </a:lnTo>
                        <a:lnTo>
                          <a:pt x="8492" y="1"/>
                        </a:lnTo>
                        <a:close/>
                      </a:path>
                    </a:pathLst>
                  </a:custGeom>
                  <a:solidFill>
                    <a:schemeClr val="accent4"/>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0"/>
                  <p:cNvSpPr/>
                  <p:nvPr/>
                </p:nvSpPr>
                <p:spPr>
                  <a:xfrm>
                    <a:off x="1888500" y="3388600"/>
                    <a:ext cx="227650" cy="245025"/>
                  </a:xfrm>
                  <a:custGeom>
                    <a:rect b="b" l="l" r="r" t="t"/>
                    <a:pathLst>
                      <a:path extrusionOk="0" h="9801" w="9106">
                        <a:moveTo>
                          <a:pt x="5764" y="0"/>
                        </a:moveTo>
                        <a:lnTo>
                          <a:pt x="5333" y="28"/>
                        </a:lnTo>
                        <a:lnTo>
                          <a:pt x="4929" y="70"/>
                        </a:lnTo>
                        <a:lnTo>
                          <a:pt x="4525" y="126"/>
                        </a:lnTo>
                        <a:lnTo>
                          <a:pt x="4149" y="209"/>
                        </a:lnTo>
                        <a:lnTo>
                          <a:pt x="3773" y="293"/>
                        </a:lnTo>
                        <a:lnTo>
                          <a:pt x="3425" y="390"/>
                        </a:lnTo>
                        <a:lnTo>
                          <a:pt x="3091" y="501"/>
                        </a:lnTo>
                        <a:lnTo>
                          <a:pt x="2771" y="627"/>
                        </a:lnTo>
                        <a:lnTo>
                          <a:pt x="2465" y="766"/>
                        </a:lnTo>
                        <a:lnTo>
                          <a:pt x="2172" y="891"/>
                        </a:lnTo>
                        <a:lnTo>
                          <a:pt x="1908" y="1030"/>
                        </a:lnTo>
                        <a:lnTo>
                          <a:pt x="1657" y="1170"/>
                        </a:lnTo>
                        <a:lnTo>
                          <a:pt x="1407" y="1323"/>
                        </a:lnTo>
                        <a:lnTo>
                          <a:pt x="989" y="1601"/>
                        </a:lnTo>
                        <a:lnTo>
                          <a:pt x="641" y="1852"/>
                        </a:lnTo>
                        <a:lnTo>
                          <a:pt x="363" y="2075"/>
                        </a:lnTo>
                        <a:lnTo>
                          <a:pt x="168" y="2256"/>
                        </a:lnTo>
                        <a:lnTo>
                          <a:pt x="1" y="2423"/>
                        </a:lnTo>
                        <a:lnTo>
                          <a:pt x="4998" y="9801"/>
                        </a:lnTo>
                        <a:lnTo>
                          <a:pt x="5346" y="9495"/>
                        </a:lnTo>
                        <a:lnTo>
                          <a:pt x="5681" y="9188"/>
                        </a:lnTo>
                        <a:lnTo>
                          <a:pt x="5987" y="8854"/>
                        </a:lnTo>
                        <a:lnTo>
                          <a:pt x="6279" y="8520"/>
                        </a:lnTo>
                        <a:lnTo>
                          <a:pt x="6544" y="8172"/>
                        </a:lnTo>
                        <a:lnTo>
                          <a:pt x="6808" y="7810"/>
                        </a:lnTo>
                        <a:lnTo>
                          <a:pt x="7045" y="7434"/>
                        </a:lnTo>
                        <a:lnTo>
                          <a:pt x="7268" y="7058"/>
                        </a:lnTo>
                        <a:lnTo>
                          <a:pt x="7462" y="6683"/>
                        </a:lnTo>
                        <a:lnTo>
                          <a:pt x="7657" y="6293"/>
                        </a:lnTo>
                        <a:lnTo>
                          <a:pt x="7824" y="5903"/>
                        </a:lnTo>
                        <a:lnTo>
                          <a:pt x="7991" y="5527"/>
                        </a:lnTo>
                        <a:lnTo>
                          <a:pt x="8131" y="5137"/>
                        </a:lnTo>
                        <a:lnTo>
                          <a:pt x="8270" y="4761"/>
                        </a:lnTo>
                        <a:lnTo>
                          <a:pt x="8381" y="4385"/>
                        </a:lnTo>
                        <a:lnTo>
                          <a:pt x="8493" y="4024"/>
                        </a:lnTo>
                        <a:lnTo>
                          <a:pt x="8674" y="3314"/>
                        </a:lnTo>
                        <a:lnTo>
                          <a:pt x="8813" y="2659"/>
                        </a:lnTo>
                        <a:lnTo>
                          <a:pt x="8924" y="2075"/>
                        </a:lnTo>
                        <a:lnTo>
                          <a:pt x="9008" y="1559"/>
                        </a:lnTo>
                        <a:lnTo>
                          <a:pt x="9050" y="1142"/>
                        </a:lnTo>
                        <a:lnTo>
                          <a:pt x="9091" y="822"/>
                        </a:lnTo>
                        <a:lnTo>
                          <a:pt x="9105" y="543"/>
                        </a:lnTo>
                        <a:lnTo>
                          <a:pt x="8590" y="376"/>
                        </a:lnTo>
                        <a:lnTo>
                          <a:pt x="8089" y="251"/>
                        </a:lnTo>
                        <a:lnTo>
                          <a:pt x="7588" y="153"/>
                        </a:lnTo>
                        <a:lnTo>
                          <a:pt x="7114" y="70"/>
                        </a:lnTo>
                        <a:lnTo>
                          <a:pt x="6655" y="28"/>
                        </a:lnTo>
                        <a:lnTo>
                          <a:pt x="619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0"/>
                  <p:cNvSpPr/>
                  <p:nvPr/>
                </p:nvSpPr>
                <p:spPr>
                  <a:xfrm>
                    <a:off x="923400" y="3343350"/>
                    <a:ext cx="311875" cy="335525"/>
                  </a:xfrm>
                  <a:custGeom>
                    <a:rect b="b" l="l" r="r" t="t"/>
                    <a:pathLst>
                      <a:path extrusionOk="0" h="13421" w="12475">
                        <a:moveTo>
                          <a:pt x="3982" y="1"/>
                        </a:moveTo>
                        <a:lnTo>
                          <a:pt x="3370" y="28"/>
                        </a:lnTo>
                        <a:lnTo>
                          <a:pt x="3049" y="56"/>
                        </a:lnTo>
                        <a:lnTo>
                          <a:pt x="2729" y="98"/>
                        </a:lnTo>
                        <a:lnTo>
                          <a:pt x="2395" y="140"/>
                        </a:lnTo>
                        <a:lnTo>
                          <a:pt x="2075" y="195"/>
                        </a:lnTo>
                        <a:lnTo>
                          <a:pt x="1741" y="265"/>
                        </a:lnTo>
                        <a:lnTo>
                          <a:pt x="1393" y="335"/>
                        </a:lnTo>
                        <a:lnTo>
                          <a:pt x="1059" y="418"/>
                        </a:lnTo>
                        <a:lnTo>
                          <a:pt x="711" y="516"/>
                        </a:lnTo>
                        <a:lnTo>
                          <a:pt x="363" y="627"/>
                        </a:lnTo>
                        <a:lnTo>
                          <a:pt x="1" y="738"/>
                        </a:lnTo>
                        <a:lnTo>
                          <a:pt x="29" y="1114"/>
                        </a:lnTo>
                        <a:lnTo>
                          <a:pt x="70" y="1560"/>
                        </a:lnTo>
                        <a:lnTo>
                          <a:pt x="140" y="2130"/>
                        </a:lnTo>
                        <a:lnTo>
                          <a:pt x="251" y="2840"/>
                        </a:lnTo>
                        <a:lnTo>
                          <a:pt x="390" y="3648"/>
                        </a:lnTo>
                        <a:lnTo>
                          <a:pt x="488" y="4079"/>
                        </a:lnTo>
                        <a:lnTo>
                          <a:pt x="585" y="4539"/>
                        </a:lnTo>
                        <a:lnTo>
                          <a:pt x="711" y="5012"/>
                        </a:lnTo>
                        <a:lnTo>
                          <a:pt x="836" y="5499"/>
                        </a:lnTo>
                        <a:lnTo>
                          <a:pt x="989" y="6015"/>
                        </a:lnTo>
                        <a:lnTo>
                          <a:pt x="1156" y="6516"/>
                        </a:lnTo>
                        <a:lnTo>
                          <a:pt x="1337" y="7045"/>
                        </a:lnTo>
                        <a:lnTo>
                          <a:pt x="1532" y="7560"/>
                        </a:lnTo>
                        <a:lnTo>
                          <a:pt x="1755" y="8089"/>
                        </a:lnTo>
                        <a:lnTo>
                          <a:pt x="1991" y="8618"/>
                        </a:lnTo>
                        <a:lnTo>
                          <a:pt x="2242" y="9147"/>
                        </a:lnTo>
                        <a:lnTo>
                          <a:pt x="2520" y="9662"/>
                        </a:lnTo>
                        <a:lnTo>
                          <a:pt x="2827" y="10177"/>
                        </a:lnTo>
                        <a:lnTo>
                          <a:pt x="3147" y="10692"/>
                        </a:lnTo>
                        <a:lnTo>
                          <a:pt x="3495" y="11179"/>
                        </a:lnTo>
                        <a:lnTo>
                          <a:pt x="3871" y="11667"/>
                        </a:lnTo>
                        <a:lnTo>
                          <a:pt x="4275" y="12140"/>
                        </a:lnTo>
                        <a:lnTo>
                          <a:pt x="4692" y="12585"/>
                        </a:lnTo>
                        <a:lnTo>
                          <a:pt x="4915" y="12808"/>
                        </a:lnTo>
                        <a:lnTo>
                          <a:pt x="5152" y="13017"/>
                        </a:lnTo>
                        <a:lnTo>
                          <a:pt x="5388" y="13226"/>
                        </a:lnTo>
                        <a:lnTo>
                          <a:pt x="5625" y="13421"/>
                        </a:lnTo>
                        <a:lnTo>
                          <a:pt x="12474" y="3314"/>
                        </a:lnTo>
                        <a:lnTo>
                          <a:pt x="12251" y="3091"/>
                        </a:lnTo>
                        <a:lnTo>
                          <a:pt x="11973" y="2840"/>
                        </a:lnTo>
                        <a:lnTo>
                          <a:pt x="11597" y="2534"/>
                        </a:lnTo>
                        <a:lnTo>
                          <a:pt x="11124" y="2186"/>
                        </a:lnTo>
                        <a:lnTo>
                          <a:pt x="10845" y="1991"/>
                        </a:lnTo>
                        <a:lnTo>
                          <a:pt x="10539" y="1796"/>
                        </a:lnTo>
                        <a:lnTo>
                          <a:pt x="10219" y="1601"/>
                        </a:lnTo>
                        <a:lnTo>
                          <a:pt x="9871" y="1407"/>
                        </a:lnTo>
                        <a:lnTo>
                          <a:pt x="9495" y="1226"/>
                        </a:lnTo>
                        <a:lnTo>
                          <a:pt x="9091" y="1031"/>
                        </a:lnTo>
                        <a:lnTo>
                          <a:pt x="8674" y="864"/>
                        </a:lnTo>
                        <a:lnTo>
                          <a:pt x="8242" y="697"/>
                        </a:lnTo>
                        <a:lnTo>
                          <a:pt x="7783" y="543"/>
                        </a:lnTo>
                        <a:lnTo>
                          <a:pt x="7295" y="390"/>
                        </a:lnTo>
                        <a:lnTo>
                          <a:pt x="6794" y="279"/>
                        </a:lnTo>
                        <a:lnTo>
                          <a:pt x="6265" y="168"/>
                        </a:lnTo>
                        <a:lnTo>
                          <a:pt x="5722" y="84"/>
                        </a:lnTo>
                        <a:lnTo>
                          <a:pt x="5166" y="28"/>
                        </a:lnTo>
                        <a:lnTo>
                          <a:pt x="4581" y="1"/>
                        </a:lnTo>
                        <a:close/>
                      </a:path>
                    </a:pathLst>
                  </a:custGeom>
                  <a:solidFill>
                    <a:schemeClr val="accent4"/>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0"/>
                  <p:cNvSpPr/>
                  <p:nvPr/>
                </p:nvSpPr>
                <p:spPr>
                  <a:xfrm>
                    <a:off x="965525" y="3388600"/>
                    <a:ext cx="227625" cy="245025"/>
                  </a:xfrm>
                  <a:custGeom>
                    <a:rect b="b" l="l" r="r" t="t"/>
                    <a:pathLst>
                      <a:path extrusionOk="0" h="9801" w="9105">
                        <a:moveTo>
                          <a:pt x="2910" y="0"/>
                        </a:moveTo>
                        <a:lnTo>
                          <a:pt x="2450" y="28"/>
                        </a:lnTo>
                        <a:lnTo>
                          <a:pt x="1991" y="70"/>
                        </a:lnTo>
                        <a:lnTo>
                          <a:pt x="1518" y="153"/>
                        </a:lnTo>
                        <a:lnTo>
                          <a:pt x="1016" y="251"/>
                        </a:lnTo>
                        <a:lnTo>
                          <a:pt x="515" y="376"/>
                        </a:lnTo>
                        <a:lnTo>
                          <a:pt x="0" y="543"/>
                        </a:lnTo>
                        <a:lnTo>
                          <a:pt x="14" y="822"/>
                        </a:lnTo>
                        <a:lnTo>
                          <a:pt x="56" y="1142"/>
                        </a:lnTo>
                        <a:lnTo>
                          <a:pt x="98" y="1559"/>
                        </a:lnTo>
                        <a:lnTo>
                          <a:pt x="181" y="2075"/>
                        </a:lnTo>
                        <a:lnTo>
                          <a:pt x="293" y="2659"/>
                        </a:lnTo>
                        <a:lnTo>
                          <a:pt x="432" y="3314"/>
                        </a:lnTo>
                        <a:lnTo>
                          <a:pt x="613" y="4024"/>
                        </a:lnTo>
                        <a:lnTo>
                          <a:pt x="724" y="4385"/>
                        </a:lnTo>
                        <a:lnTo>
                          <a:pt x="835" y="4761"/>
                        </a:lnTo>
                        <a:lnTo>
                          <a:pt x="975" y="5137"/>
                        </a:lnTo>
                        <a:lnTo>
                          <a:pt x="1114" y="5527"/>
                        </a:lnTo>
                        <a:lnTo>
                          <a:pt x="1281" y="5903"/>
                        </a:lnTo>
                        <a:lnTo>
                          <a:pt x="1448" y="6293"/>
                        </a:lnTo>
                        <a:lnTo>
                          <a:pt x="1643" y="6683"/>
                        </a:lnTo>
                        <a:lnTo>
                          <a:pt x="1838" y="7058"/>
                        </a:lnTo>
                        <a:lnTo>
                          <a:pt x="2061" y="7434"/>
                        </a:lnTo>
                        <a:lnTo>
                          <a:pt x="2297" y="7810"/>
                        </a:lnTo>
                        <a:lnTo>
                          <a:pt x="2562" y="8172"/>
                        </a:lnTo>
                        <a:lnTo>
                          <a:pt x="2826" y="8520"/>
                        </a:lnTo>
                        <a:lnTo>
                          <a:pt x="3119" y="8854"/>
                        </a:lnTo>
                        <a:lnTo>
                          <a:pt x="3425" y="9188"/>
                        </a:lnTo>
                        <a:lnTo>
                          <a:pt x="3759" y="9495"/>
                        </a:lnTo>
                        <a:lnTo>
                          <a:pt x="4107" y="9801"/>
                        </a:lnTo>
                        <a:lnTo>
                          <a:pt x="9105" y="2423"/>
                        </a:lnTo>
                        <a:lnTo>
                          <a:pt x="8938" y="2256"/>
                        </a:lnTo>
                        <a:lnTo>
                          <a:pt x="8743" y="2075"/>
                        </a:lnTo>
                        <a:lnTo>
                          <a:pt x="8464" y="1852"/>
                        </a:lnTo>
                        <a:lnTo>
                          <a:pt x="8116" y="1601"/>
                        </a:lnTo>
                        <a:lnTo>
                          <a:pt x="7699" y="1323"/>
                        </a:lnTo>
                        <a:lnTo>
                          <a:pt x="7448" y="1170"/>
                        </a:lnTo>
                        <a:lnTo>
                          <a:pt x="7198" y="1030"/>
                        </a:lnTo>
                        <a:lnTo>
                          <a:pt x="6933" y="891"/>
                        </a:lnTo>
                        <a:lnTo>
                          <a:pt x="6641" y="766"/>
                        </a:lnTo>
                        <a:lnTo>
                          <a:pt x="6334" y="627"/>
                        </a:lnTo>
                        <a:lnTo>
                          <a:pt x="6014" y="501"/>
                        </a:lnTo>
                        <a:lnTo>
                          <a:pt x="5680" y="390"/>
                        </a:lnTo>
                        <a:lnTo>
                          <a:pt x="5332" y="293"/>
                        </a:lnTo>
                        <a:lnTo>
                          <a:pt x="4956" y="209"/>
                        </a:lnTo>
                        <a:lnTo>
                          <a:pt x="4580" y="126"/>
                        </a:lnTo>
                        <a:lnTo>
                          <a:pt x="4177" y="70"/>
                        </a:lnTo>
                        <a:lnTo>
                          <a:pt x="3773" y="28"/>
                        </a:lnTo>
                        <a:lnTo>
                          <a:pt x="33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0"/>
                  <p:cNvSpPr/>
                  <p:nvPr/>
                </p:nvSpPr>
                <p:spPr>
                  <a:xfrm>
                    <a:off x="964475" y="3331525"/>
                    <a:ext cx="1145400" cy="865225"/>
                  </a:xfrm>
                  <a:custGeom>
                    <a:rect b="b" l="l" r="r" t="t"/>
                    <a:pathLst>
                      <a:path extrusionOk="0" h="34609" w="45816">
                        <a:moveTo>
                          <a:pt x="21787" y="0"/>
                        </a:moveTo>
                        <a:lnTo>
                          <a:pt x="21105" y="28"/>
                        </a:lnTo>
                        <a:lnTo>
                          <a:pt x="20437" y="70"/>
                        </a:lnTo>
                        <a:lnTo>
                          <a:pt x="19783" y="139"/>
                        </a:lnTo>
                        <a:lnTo>
                          <a:pt x="19128" y="209"/>
                        </a:lnTo>
                        <a:lnTo>
                          <a:pt x="18502" y="306"/>
                        </a:lnTo>
                        <a:lnTo>
                          <a:pt x="17875" y="404"/>
                        </a:lnTo>
                        <a:lnTo>
                          <a:pt x="17249" y="529"/>
                        </a:lnTo>
                        <a:lnTo>
                          <a:pt x="16650" y="668"/>
                        </a:lnTo>
                        <a:lnTo>
                          <a:pt x="16052" y="822"/>
                        </a:lnTo>
                        <a:lnTo>
                          <a:pt x="15467" y="989"/>
                        </a:lnTo>
                        <a:lnTo>
                          <a:pt x="14896" y="1170"/>
                        </a:lnTo>
                        <a:lnTo>
                          <a:pt x="14339" y="1351"/>
                        </a:lnTo>
                        <a:lnTo>
                          <a:pt x="13783" y="1559"/>
                        </a:lnTo>
                        <a:lnTo>
                          <a:pt x="13240" y="1782"/>
                        </a:lnTo>
                        <a:lnTo>
                          <a:pt x="12711" y="2005"/>
                        </a:lnTo>
                        <a:lnTo>
                          <a:pt x="12182" y="2255"/>
                        </a:lnTo>
                        <a:lnTo>
                          <a:pt x="11680" y="2506"/>
                        </a:lnTo>
                        <a:lnTo>
                          <a:pt x="11179" y="2771"/>
                        </a:lnTo>
                        <a:lnTo>
                          <a:pt x="10692" y="3035"/>
                        </a:lnTo>
                        <a:lnTo>
                          <a:pt x="10219" y="3327"/>
                        </a:lnTo>
                        <a:lnTo>
                          <a:pt x="9745" y="3620"/>
                        </a:lnTo>
                        <a:lnTo>
                          <a:pt x="9286" y="3926"/>
                        </a:lnTo>
                        <a:lnTo>
                          <a:pt x="8840" y="4246"/>
                        </a:lnTo>
                        <a:lnTo>
                          <a:pt x="8409" y="4566"/>
                        </a:lnTo>
                        <a:lnTo>
                          <a:pt x="7991" y="4900"/>
                        </a:lnTo>
                        <a:lnTo>
                          <a:pt x="7574" y="5235"/>
                        </a:lnTo>
                        <a:lnTo>
                          <a:pt x="7170" y="5583"/>
                        </a:lnTo>
                        <a:lnTo>
                          <a:pt x="6780" y="5945"/>
                        </a:lnTo>
                        <a:lnTo>
                          <a:pt x="6404" y="6307"/>
                        </a:lnTo>
                        <a:lnTo>
                          <a:pt x="6028" y="6682"/>
                        </a:lnTo>
                        <a:lnTo>
                          <a:pt x="5680" y="7058"/>
                        </a:lnTo>
                        <a:lnTo>
                          <a:pt x="5332" y="7434"/>
                        </a:lnTo>
                        <a:lnTo>
                          <a:pt x="4984" y="7824"/>
                        </a:lnTo>
                        <a:lnTo>
                          <a:pt x="4664" y="8214"/>
                        </a:lnTo>
                        <a:lnTo>
                          <a:pt x="4344" y="8617"/>
                        </a:lnTo>
                        <a:lnTo>
                          <a:pt x="4052" y="9021"/>
                        </a:lnTo>
                        <a:lnTo>
                          <a:pt x="3745" y="9425"/>
                        </a:lnTo>
                        <a:lnTo>
                          <a:pt x="3467" y="9843"/>
                        </a:lnTo>
                        <a:lnTo>
                          <a:pt x="3202" y="10246"/>
                        </a:lnTo>
                        <a:lnTo>
                          <a:pt x="2938" y="10664"/>
                        </a:lnTo>
                        <a:lnTo>
                          <a:pt x="2687" y="11095"/>
                        </a:lnTo>
                        <a:lnTo>
                          <a:pt x="2451" y="11513"/>
                        </a:lnTo>
                        <a:lnTo>
                          <a:pt x="2228" y="11945"/>
                        </a:lnTo>
                        <a:lnTo>
                          <a:pt x="2005" y="12362"/>
                        </a:lnTo>
                        <a:lnTo>
                          <a:pt x="1796" y="12794"/>
                        </a:lnTo>
                        <a:lnTo>
                          <a:pt x="1601" y="13225"/>
                        </a:lnTo>
                        <a:lnTo>
                          <a:pt x="1420" y="13657"/>
                        </a:lnTo>
                        <a:lnTo>
                          <a:pt x="1253" y="14089"/>
                        </a:lnTo>
                        <a:lnTo>
                          <a:pt x="1086" y="14520"/>
                        </a:lnTo>
                        <a:lnTo>
                          <a:pt x="933" y="14952"/>
                        </a:lnTo>
                        <a:lnTo>
                          <a:pt x="794" y="15383"/>
                        </a:lnTo>
                        <a:lnTo>
                          <a:pt x="669" y="15801"/>
                        </a:lnTo>
                        <a:lnTo>
                          <a:pt x="557" y="16232"/>
                        </a:lnTo>
                        <a:lnTo>
                          <a:pt x="446" y="16664"/>
                        </a:lnTo>
                        <a:lnTo>
                          <a:pt x="348" y="17082"/>
                        </a:lnTo>
                        <a:lnTo>
                          <a:pt x="265" y="17499"/>
                        </a:lnTo>
                        <a:lnTo>
                          <a:pt x="195" y="17917"/>
                        </a:lnTo>
                        <a:lnTo>
                          <a:pt x="140" y="18335"/>
                        </a:lnTo>
                        <a:lnTo>
                          <a:pt x="84" y="18752"/>
                        </a:lnTo>
                        <a:lnTo>
                          <a:pt x="42" y="19156"/>
                        </a:lnTo>
                        <a:lnTo>
                          <a:pt x="14" y="19560"/>
                        </a:lnTo>
                        <a:lnTo>
                          <a:pt x="0" y="19949"/>
                        </a:lnTo>
                        <a:lnTo>
                          <a:pt x="0" y="20339"/>
                        </a:lnTo>
                        <a:lnTo>
                          <a:pt x="0" y="21119"/>
                        </a:lnTo>
                        <a:lnTo>
                          <a:pt x="14" y="21871"/>
                        </a:lnTo>
                        <a:lnTo>
                          <a:pt x="28" y="22608"/>
                        </a:lnTo>
                        <a:lnTo>
                          <a:pt x="70" y="23332"/>
                        </a:lnTo>
                        <a:lnTo>
                          <a:pt x="126" y="24042"/>
                        </a:lnTo>
                        <a:lnTo>
                          <a:pt x="209" y="24738"/>
                        </a:lnTo>
                        <a:lnTo>
                          <a:pt x="321" y="25407"/>
                        </a:lnTo>
                        <a:lnTo>
                          <a:pt x="390" y="25727"/>
                        </a:lnTo>
                        <a:lnTo>
                          <a:pt x="460" y="26061"/>
                        </a:lnTo>
                        <a:lnTo>
                          <a:pt x="543" y="26381"/>
                        </a:lnTo>
                        <a:lnTo>
                          <a:pt x="641" y="26687"/>
                        </a:lnTo>
                        <a:lnTo>
                          <a:pt x="738" y="26994"/>
                        </a:lnTo>
                        <a:lnTo>
                          <a:pt x="850" y="27300"/>
                        </a:lnTo>
                        <a:lnTo>
                          <a:pt x="975" y="27606"/>
                        </a:lnTo>
                        <a:lnTo>
                          <a:pt x="1114" y="27898"/>
                        </a:lnTo>
                        <a:lnTo>
                          <a:pt x="1253" y="28177"/>
                        </a:lnTo>
                        <a:lnTo>
                          <a:pt x="1406" y="28469"/>
                        </a:lnTo>
                        <a:lnTo>
                          <a:pt x="1587" y="28748"/>
                        </a:lnTo>
                        <a:lnTo>
                          <a:pt x="1768" y="29012"/>
                        </a:lnTo>
                        <a:lnTo>
                          <a:pt x="1963" y="29277"/>
                        </a:lnTo>
                        <a:lnTo>
                          <a:pt x="2172" y="29541"/>
                        </a:lnTo>
                        <a:lnTo>
                          <a:pt x="2395" y="29792"/>
                        </a:lnTo>
                        <a:lnTo>
                          <a:pt x="2632" y="30042"/>
                        </a:lnTo>
                        <a:lnTo>
                          <a:pt x="2882" y="30293"/>
                        </a:lnTo>
                        <a:lnTo>
                          <a:pt x="3161" y="30530"/>
                        </a:lnTo>
                        <a:lnTo>
                          <a:pt x="3439" y="30752"/>
                        </a:lnTo>
                        <a:lnTo>
                          <a:pt x="3745" y="30989"/>
                        </a:lnTo>
                        <a:lnTo>
                          <a:pt x="4065" y="31198"/>
                        </a:lnTo>
                        <a:lnTo>
                          <a:pt x="4400" y="31421"/>
                        </a:lnTo>
                        <a:lnTo>
                          <a:pt x="4762" y="31629"/>
                        </a:lnTo>
                        <a:lnTo>
                          <a:pt x="5123" y="31824"/>
                        </a:lnTo>
                        <a:lnTo>
                          <a:pt x="5527" y="32019"/>
                        </a:lnTo>
                        <a:lnTo>
                          <a:pt x="5931" y="32200"/>
                        </a:lnTo>
                        <a:lnTo>
                          <a:pt x="6362" y="32395"/>
                        </a:lnTo>
                        <a:lnTo>
                          <a:pt x="6822" y="32562"/>
                        </a:lnTo>
                        <a:lnTo>
                          <a:pt x="7295" y="32729"/>
                        </a:lnTo>
                        <a:lnTo>
                          <a:pt x="7796" y="32896"/>
                        </a:lnTo>
                        <a:lnTo>
                          <a:pt x="8311" y="33049"/>
                        </a:lnTo>
                        <a:lnTo>
                          <a:pt x="8840" y="33202"/>
                        </a:lnTo>
                        <a:lnTo>
                          <a:pt x="9411" y="33342"/>
                        </a:lnTo>
                        <a:lnTo>
                          <a:pt x="9996" y="33467"/>
                        </a:lnTo>
                        <a:lnTo>
                          <a:pt x="10608" y="33592"/>
                        </a:lnTo>
                        <a:lnTo>
                          <a:pt x="11235" y="33718"/>
                        </a:lnTo>
                        <a:lnTo>
                          <a:pt x="11889" y="33829"/>
                        </a:lnTo>
                        <a:lnTo>
                          <a:pt x="12571" y="33940"/>
                        </a:lnTo>
                        <a:lnTo>
                          <a:pt x="13281" y="34038"/>
                        </a:lnTo>
                        <a:lnTo>
                          <a:pt x="14019" y="34121"/>
                        </a:lnTo>
                        <a:lnTo>
                          <a:pt x="14785" y="34205"/>
                        </a:lnTo>
                        <a:lnTo>
                          <a:pt x="15564" y="34288"/>
                        </a:lnTo>
                        <a:lnTo>
                          <a:pt x="16386" y="34358"/>
                        </a:lnTo>
                        <a:lnTo>
                          <a:pt x="17235" y="34414"/>
                        </a:lnTo>
                        <a:lnTo>
                          <a:pt x="18098" y="34469"/>
                        </a:lnTo>
                        <a:lnTo>
                          <a:pt x="19003" y="34511"/>
                        </a:lnTo>
                        <a:lnTo>
                          <a:pt x="19936" y="34553"/>
                        </a:lnTo>
                        <a:lnTo>
                          <a:pt x="20896" y="34581"/>
                        </a:lnTo>
                        <a:lnTo>
                          <a:pt x="21885" y="34595"/>
                        </a:lnTo>
                        <a:lnTo>
                          <a:pt x="22901" y="34609"/>
                        </a:lnTo>
                        <a:lnTo>
                          <a:pt x="24711" y="34609"/>
                        </a:lnTo>
                        <a:lnTo>
                          <a:pt x="25574" y="34595"/>
                        </a:lnTo>
                        <a:lnTo>
                          <a:pt x="26423" y="34567"/>
                        </a:lnTo>
                        <a:lnTo>
                          <a:pt x="27245" y="34539"/>
                        </a:lnTo>
                        <a:lnTo>
                          <a:pt x="28038" y="34497"/>
                        </a:lnTo>
                        <a:lnTo>
                          <a:pt x="28804" y="34441"/>
                        </a:lnTo>
                        <a:lnTo>
                          <a:pt x="29555" y="34386"/>
                        </a:lnTo>
                        <a:lnTo>
                          <a:pt x="30293" y="34316"/>
                        </a:lnTo>
                        <a:lnTo>
                          <a:pt x="31003" y="34247"/>
                        </a:lnTo>
                        <a:lnTo>
                          <a:pt x="31685" y="34163"/>
                        </a:lnTo>
                        <a:lnTo>
                          <a:pt x="32354" y="34066"/>
                        </a:lnTo>
                        <a:lnTo>
                          <a:pt x="33008" y="33968"/>
                        </a:lnTo>
                        <a:lnTo>
                          <a:pt x="33634" y="33857"/>
                        </a:lnTo>
                        <a:lnTo>
                          <a:pt x="34233" y="33745"/>
                        </a:lnTo>
                        <a:lnTo>
                          <a:pt x="34818" y="33620"/>
                        </a:lnTo>
                        <a:lnTo>
                          <a:pt x="35389" y="33495"/>
                        </a:lnTo>
                        <a:lnTo>
                          <a:pt x="35931" y="33356"/>
                        </a:lnTo>
                        <a:lnTo>
                          <a:pt x="36460" y="33202"/>
                        </a:lnTo>
                        <a:lnTo>
                          <a:pt x="36976" y="33049"/>
                        </a:lnTo>
                        <a:lnTo>
                          <a:pt x="37463" y="32882"/>
                        </a:lnTo>
                        <a:lnTo>
                          <a:pt x="37936" y="32715"/>
                        </a:lnTo>
                        <a:lnTo>
                          <a:pt x="38396" y="32548"/>
                        </a:lnTo>
                        <a:lnTo>
                          <a:pt x="38841" y="32367"/>
                        </a:lnTo>
                        <a:lnTo>
                          <a:pt x="39259" y="32172"/>
                        </a:lnTo>
                        <a:lnTo>
                          <a:pt x="39662" y="31977"/>
                        </a:lnTo>
                        <a:lnTo>
                          <a:pt x="40052" y="31769"/>
                        </a:lnTo>
                        <a:lnTo>
                          <a:pt x="40428" y="31560"/>
                        </a:lnTo>
                        <a:lnTo>
                          <a:pt x="40790" y="31351"/>
                        </a:lnTo>
                        <a:lnTo>
                          <a:pt x="41124" y="31128"/>
                        </a:lnTo>
                        <a:lnTo>
                          <a:pt x="41458" y="30892"/>
                        </a:lnTo>
                        <a:lnTo>
                          <a:pt x="41765" y="30655"/>
                        </a:lnTo>
                        <a:lnTo>
                          <a:pt x="42071" y="30418"/>
                        </a:lnTo>
                        <a:lnTo>
                          <a:pt x="42349" y="30168"/>
                        </a:lnTo>
                        <a:lnTo>
                          <a:pt x="42628" y="29917"/>
                        </a:lnTo>
                        <a:lnTo>
                          <a:pt x="42878" y="29653"/>
                        </a:lnTo>
                        <a:lnTo>
                          <a:pt x="43115" y="29388"/>
                        </a:lnTo>
                        <a:lnTo>
                          <a:pt x="43352" y="29124"/>
                        </a:lnTo>
                        <a:lnTo>
                          <a:pt x="43574" y="28845"/>
                        </a:lnTo>
                        <a:lnTo>
                          <a:pt x="43769" y="28553"/>
                        </a:lnTo>
                        <a:lnTo>
                          <a:pt x="43964" y="28274"/>
                        </a:lnTo>
                        <a:lnTo>
                          <a:pt x="44145" y="27982"/>
                        </a:lnTo>
                        <a:lnTo>
                          <a:pt x="44326" y="27676"/>
                        </a:lnTo>
                        <a:lnTo>
                          <a:pt x="44479" y="27369"/>
                        </a:lnTo>
                        <a:lnTo>
                          <a:pt x="44632" y="27063"/>
                        </a:lnTo>
                        <a:lnTo>
                          <a:pt x="44772" y="26743"/>
                        </a:lnTo>
                        <a:lnTo>
                          <a:pt x="44897" y="26437"/>
                        </a:lnTo>
                        <a:lnTo>
                          <a:pt x="45008" y="26103"/>
                        </a:lnTo>
                        <a:lnTo>
                          <a:pt x="45120" y="25782"/>
                        </a:lnTo>
                        <a:lnTo>
                          <a:pt x="45217" y="25448"/>
                        </a:lnTo>
                        <a:lnTo>
                          <a:pt x="45314" y="25100"/>
                        </a:lnTo>
                        <a:lnTo>
                          <a:pt x="45398" y="24766"/>
                        </a:lnTo>
                        <a:lnTo>
                          <a:pt x="45468" y="24418"/>
                        </a:lnTo>
                        <a:lnTo>
                          <a:pt x="45537" y="24070"/>
                        </a:lnTo>
                        <a:lnTo>
                          <a:pt x="45635" y="23346"/>
                        </a:lnTo>
                        <a:lnTo>
                          <a:pt x="45718" y="22622"/>
                        </a:lnTo>
                        <a:lnTo>
                          <a:pt x="45774" y="21884"/>
                        </a:lnTo>
                        <a:lnTo>
                          <a:pt x="45802" y="21119"/>
                        </a:lnTo>
                        <a:lnTo>
                          <a:pt x="45816" y="20339"/>
                        </a:lnTo>
                        <a:lnTo>
                          <a:pt x="45802" y="19949"/>
                        </a:lnTo>
                        <a:lnTo>
                          <a:pt x="45788" y="19560"/>
                        </a:lnTo>
                        <a:lnTo>
                          <a:pt x="45760" y="19156"/>
                        </a:lnTo>
                        <a:lnTo>
                          <a:pt x="45718" y="18752"/>
                        </a:lnTo>
                        <a:lnTo>
                          <a:pt x="45662" y="18335"/>
                        </a:lnTo>
                        <a:lnTo>
                          <a:pt x="45593" y="17917"/>
                        </a:lnTo>
                        <a:lnTo>
                          <a:pt x="45523" y="17499"/>
                        </a:lnTo>
                        <a:lnTo>
                          <a:pt x="45426" y="17082"/>
                        </a:lnTo>
                        <a:lnTo>
                          <a:pt x="45328" y="16664"/>
                        </a:lnTo>
                        <a:lnTo>
                          <a:pt x="45217" y="16232"/>
                        </a:lnTo>
                        <a:lnTo>
                          <a:pt x="45092" y="15801"/>
                        </a:lnTo>
                        <a:lnTo>
                          <a:pt x="44952" y="15383"/>
                        </a:lnTo>
                        <a:lnTo>
                          <a:pt x="44799" y="14952"/>
                        </a:lnTo>
                        <a:lnTo>
                          <a:pt x="44632" y="14520"/>
                        </a:lnTo>
                        <a:lnTo>
                          <a:pt x="44465" y="14089"/>
                        </a:lnTo>
                        <a:lnTo>
                          <a:pt x="44284" y="13657"/>
                        </a:lnTo>
                        <a:lnTo>
                          <a:pt x="44089" y="13225"/>
                        </a:lnTo>
                        <a:lnTo>
                          <a:pt x="43881" y="12794"/>
                        </a:lnTo>
                        <a:lnTo>
                          <a:pt x="43658" y="12362"/>
                        </a:lnTo>
                        <a:lnTo>
                          <a:pt x="43421" y="11945"/>
                        </a:lnTo>
                        <a:lnTo>
                          <a:pt x="43184" y="11513"/>
                        </a:lnTo>
                        <a:lnTo>
                          <a:pt x="42934" y="11095"/>
                        </a:lnTo>
                        <a:lnTo>
                          <a:pt x="42669" y="10664"/>
                        </a:lnTo>
                        <a:lnTo>
                          <a:pt x="42391" y="10246"/>
                        </a:lnTo>
                        <a:lnTo>
                          <a:pt x="42099" y="9843"/>
                        </a:lnTo>
                        <a:lnTo>
                          <a:pt x="41806" y="9425"/>
                        </a:lnTo>
                        <a:lnTo>
                          <a:pt x="41500" y="9021"/>
                        </a:lnTo>
                        <a:lnTo>
                          <a:pt x="41180" y="8617"/>
                        </a:lnTo>
                        <a:lnTo>
                          <a:pt x="40846" y="8214"/>
                        </a:lnTo>
                        <a:lnTo>
                          <a:pt x="40498" y="7824"/>
                        </a:lnTo>
                        <a:lnTo>
                          <a:pt x="40150" y="7434"/>
                        </a:lnTo>
                        <a:lnTo>
                          <a:pt x="39788" y="7058"/>
                        </a:lnTo>
                        <a:lnTo>
                          <a:pt x="39412" y="6682"/>
                        </a:lnTo>
                        <a:lnTo>
                          <a:pt x="39022" y="6307"/>
                        </a:lnTo>
                        <a:lnTo>
                          <a:pt x="38618" y="5945"/>
                        </a:lnTo>
                        <a:lnTo>
                          <a:pt x="38215" y="5583"/>
                        </a:lnTo>
                        <a:lnTo>
                          <a:pt x="37797" y="5235"/>
                        </a:lnTo>
                        <a:lnTo>
                          <a:pt x="37365" y="4900"/>
                        </a:lnTo>
                        <a:lnTo>
                          <a:pt x="36920" y="4566"/>
                        </a:lnTo>
                        <a:lnTo>
                          <a:pt x="36460" y="4246"/>
                        </a:lnTo>
                        <a:lnTo>
                          <a:pt x="36001" y="3926"/>
                        </a:lnTo>
                        <a:lnTo>
                          <a:pt x="35528" y="3620"/>
                        </a:lnTo>
                        <a:lnTo>
                          <a:pt x="35040" y="3327"/>
                        </a:lnTo>
                        <a:lnTo>
                          <a:pt x="34553" y="3035"/>
                        </a:lnTo>
                        <a:lnTo>
                          <a:pt x="34038" y="2771"/>
                        </a:lnTo>
                        <a:lnTo>
                          <a:pt x="33523" y="2506"/>
                        </a:lnTo>
                        <a:lnTo>
                          <a:pt x="33008" y="2255"/>
                        </a:lnTo>
                        <a:lnTo>
                          <a:pt x="32465" y="2005"/>
                        </a:lnTo>
                        <a:lnTo>
                          <a:pt x="31922" y="1782"/>
                        </a:lnTo>
                        <a:lnTo>
                          <a:pt x="31365" y="1559"/>
                        </a:lnTo>
                        <a:lnTo>
                          <a:pt x="30794" y="1351"/>
                        </a:lnTo>
                        <a:lnTo>
                          <a:pt x="30210" y="1170"/>
                        </a:lnTo>
                        <a:lnTo>
                          <a:pt x="29625" y="989"/>
                        </a:lnTo>
                        <a:lnTo>
                          <a:pt x="29026" y="822"/>
                        </a:lnTo>
                        <a:lnTo>
                          <a:pt x="28414" y="668"/>
                        </a:lnTo>
                        <a:lnTo>
                          <a:pt x="27801" y="529"/>
                        </a:lnTo>
                        <a:lnTo>
                          <a:pt x="27161" y="404"/>
                        </a:lnTo>
                        <a:lnTo>
                          <a:pt x="26521" y="306"/>
                        </a:lnTo>
                        <a:lnTo>
                          <a:pt x="25880" y="209"/>
                        </a:lnTo>
                        <a:lnTo>
                          <a:pt x="25212" y="139"/>
                        </a:lnTo>
                        <a:lnTo>
                          <a:pt x="24544" y="70"/>
                        </a:lnTo>
                        <a:lnTo>
                          <a:pt x="23862" y="28"/>
                        </a:lnTo>
                        <a:lnTo>
                          <a:pt x="23179" y="0"/>
                        </a:lnTo>
                        <a:close/>
                      </a:path>
                    </a:pathLst>
                  </a:custGeom>
                  <a:solidFill>
                    <a:schemeClr val="accent5"/>
                  </a:solidFill>
                  <a:ln cap="rnd" cmpd="sng" w="177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0"/>
                  <p:cNvSpPr/>
                  <p:nvPr/>
                </p:nvSpPr>
                <p:spPr>
                  <a:xfrm>
                    <a:off x="1789650" y="3775250"/>
                    <a:ext cx="183450" cy="108625"/>
                  </a:xfrm>
                  <a:custGeom>
                    <a:rect b="b" l="l" r="r" t="t"/>
                    <a:pathLst>
                      <a:path extrusionOk="0" h="4345" w="7338">
                        <a:moveTo>
                          <a:pt x="3426" y="1"/>
                        </a:moveTo>
                        <a:lnTo>
                          <a:pt x="3078" y="29"/>
                        </a:lnTo>
                        <a:lnTo>
                          <a:pt x="2743" y="84"/>
                        </a:lnTo>
                        <a:lnTo>
                          <a:pt x="2409" y="154"/>
                        </a:lnTo>
                        <a:lnTo>
                          <a:pt x="2075" y="251"/>
                        </a:lnTo>
                        <a:lnTo>
                          <a:pt x="1755" y="377"/>
                        </a:lnTo>
                        <a:lnTo>
                          <a:pt x="1449" y="516"/>
                        </a:lnTo>
                        <a:lnTo>
                          <a:pt x="1156" y="683"/>
                        </a:lnTo>
                        <a:lnTo>
                          <a:pt x="892" y="878"/>
                        </a:lnTo>
                        <a:lnTo>
                          <a:pt x="641" y="1101"/>
                        </a:lnTo>
                        <a:lnTo>
                          <a:pt x="530" y="1226"/>
                        </a:lnTo>
                        <a:lnTo>
                          <a:pt x="419" y="1337"/>
                        </a:lnTo>
                        <a:lnTo>
                          <a:pt x="335" y="1476"/>
                        </a:lnTo>
                        <a:lnTo>
                          <a:pt x="252" y="1616"/>
                        </a:lnTo>
                        <a:lnTo>
                          <a:pt x="182" y="1769"/>
                        </a:lnTo>
                        <a:lnTo>
                          <a:pt x="112" y="1922"/>
                        </a:lnTo>
                        <a:lnTo>
                          <a:pt x="71" y="2075"/>
                        </a:lnTo>
                        <a:lnTo>
                          <a:pt x="29" y="2228"/>
                        </a:lnTo>
                        <a:lnTo>
                          <a:pt x="15" y="2381"/>
                        </a:lnTo>
                        <a:lnTo>
                          <a:pt x="1" y="2535"/>
                        </a:lnTo>
                        <a:lnTo>
                          <a:pt x="15" y="2702"/>
                        </a:lnTo>
                        <a:lnTo>
                          <a:pt x="29" y="2841"/>
                        </a:lnTo>
                        <a:lnTo>
                          <a:pt x="71" y="2994"/>
                        </a:lnTo>
                        <a:lnTo>
                          <a:pt x="126" y="3133"/>
                        </a:lnTo>
                        <a:lnTo>
                          <a:pt x="196" y="3272"/>
                        </a:lnTo>
                        <a:lnTo>
                          <a:pt x="293" y="3398"/>
                        </a:lnTo>
                        <a:lnTo>
                          <a:pt x="377" y="3495"/>
                        </a:lnTo>
                        <a:lnTo>
                          <a:pt x="474" y="3579"/>
                        </a:lnTo>
                        <a:lnTo>
                          <a:pt x="572" y="3662"/>
                        </a:lnTo>
                        <a:lnTo>
                          <a:pt x="683" y="3732"/>
                        </a:lnTo>
                        <a:lnTo>
                          <a:pt x="892" y="3843"/>
                        </a:lnTo>
                        <a:lnTo>
                          <a:pt x="1129" y="3941"/>
                        </a:lnTo>
                        <a:lnTo>
                          <a:pt x="1365" y="4010"/>
                        </a:lnTo>
                        <a:lnTo>
                          <a:pt x="1602" y="4080"/>
                        </a:lnTo>
                        <a:lnTo>
                          <a:pt x="1894" y="4135"/>
                        </a:lnTo>
                        <a:lnTo>
                          <a:pt x="2187" y="4191"/>
                        </a:lnTo>
                        <a:lnTo>
                          <a:pt x="2507" y="4233"/>
                        </a:lnTo>
                        <a:lnTo>
                          <a:pt x="2841" y="4275"/>
                        </a:lnTo>
                        <a:lnTo>
                          <a:pt x="3189" y="4316"/>
                        </a:lnTo>
                        <a:lnTo>
                          <a:pt x="3537" y="4330"/>
                        </a:lnTo>
                        <a:lnTo>
                          <a:pt x="3885" y="4344"/>
                        </a:lnTo>
                        <a:lnTo>
                          <a:pt x="4247" y="4330"/>
                        </a:lnTo>
                        <a:lnTo>
                          <a:pt x="4595" y="4316"/>
                        </a:lnTo>
                        <a:lnTo>
                          <a:pt x="4943" y="4275"/>
                        </a:lnTo>
                        <a:lnTo>
                          <a:pt x="5277" y="4205"/>
                        </a:lnTo>
                        <a:lnTo>
                          <a:pt x="5597" y="4135"/>
                        </a:lnTo>
                        <a:lnTo>
                          <a:pt x="5918" y="4024"/>
                        </a:lnTo>
                        <a:lnTo>
                          <a:pt x="6210" y="3899"/>
                        </a:lnTo>
                        <a:lnTo>
                          <a:pt x="6349" y="3829"/>
                        </a:lnTo>
                        <a:lnTo>
                          <a:pt x="6474" y="3746"/>
                        </a:lnTo>
                        <a:lnTo>
                          <a:pt x="6600" y="3662"/>
                        </a:lnTo>
                        <a:lnTo>
                          <a:pt x="6725" y="3579"/>
                        </a:lnTo>
                        <a:lnTo>
                          <a:pt x="6836" y="3467"/>
                        </a:lnTo>
                        <a:lnTo>
                          <a:pt x="6948" y="3356"/>
                        </a:lnTo>
                        <a:lnTo>
                          <a:pt x="7045" y="3258"/>
                        </a:lnTo>
                        <a:lnTo>
                          <a:pt x="7115" y="3147"/>
                        </a:lnTo>
                        <a:lnTo>
                          <a:pt x="7184" y="3036"/>
                        </a:lnTo>
                        <a:lnTo>
                          <a:pt x="7240" y="2924"/>
                        </a:lnTo>
                        <a:lnTo>
                          <a:pt x="7282" y="2813"/>
                        </a:lnTo>
                        <a:lnTo>
                          <a:pt x="7310" y="2702"/>
                        </a:lnTo>
                        <a:lnTo>
                          <a:pt x="7324" y="2590"/>
                        </a:lnTo>
                        <a:lnTo>
                          <a:pt x="7338" y="2479"/>
                        </a:lnTo>
                        <a:lnTo>
                          <a:pt x="7338" y="2367"/>
                        </a:lnTo>
                        <a:lnTo>
                          <a:pt x="7324" y="2270"/>
                        </a:lnTo>
                        <a:lnTo>
                          <a:pt x="7296" y="2159"/>
                        </a:lnTo>
                        <a:lnTo>
                          <a:pt x="7268" y="2047"/>
                        </a:lnTo>
                        <a:lnTo>
                          <a:pt x="7184" y="1838"/>
                        </a:lnTo>
                        <a:lnTo>
                          <a:pt x="7073" y="1630"/>
                        </a:lnTo>
                        <a:lnTo>
                          <a:pt x="6920" y="1435"/>
                        </a:lnTo>
                        <a:lnTo>
                          <a:pt x="6767" y="1254"/>
                        </a:lnTo>
                        <a:lnTo>
                          <a:pt x="6572" y="1073"/>
                        </a:lnTo>
                        <a:lnTo>
                          <a:pt x="6377" y="906"/>
                        </a:lnTo>
                        <a:lnTo>
                          <a:pt x="6168" y="753"/>
                        </a:lnTo>
                        <a:lnTo>
                          <a:pt x="5945" y="613"/>
                        </a:lnTo>
                        <a:lnTo>
                          <a:pt x="5723" y="488"/>
                        </a:lnTo>
                        <a:lnTo>
                          <a:pt x="5430" y="349"/>
                        </a:lnTo>
                        <a:lnTo>
                          <a:pt x="5110" y="238"/>
                        </a:lnTo>
                        <a:lnTo>
                          <a:pt x="4790" y="140"/>
                        </a:lnTo>
                        <a:lnTo>
                          <a:pt x="4456" y="70"/>
                        </a:lnTo>
                        <a:lnTo>
                          <a:pt x="4122" y="29"/>
                        </a:lnTo>
                        <a:lnTo>
                          <a:pt x="377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40"/>
                  <p:cNvSpPr/>
                  <p:nvPr/>
                </p:nvSpPr>
                <p:spPr>
                  <a:xfrm>
                    <a:off x="1079325" y="3775250"/>
                    <a:ext cx="183450" cy="108625"/>
                  </a:xfrm>
                  <a:custGeom>
                    <a:rect b="b" l="l" r="r" t="t"/>
                    <a:pathLst>
                      <a:path extrusionOk="0" h="4345" w="7338">
                        <a:moveTo>
                          <a:pt x="3425" y="1"/>
                        </a:moveTo>
                        <a:lnTo>
                          <a:pt x="3077" y="29"/>
                        </a:lnTo>
                        <a:lnTo>
                          <a:pt x="2743" y="84"/>
                        </a:lnTo>
                        <a:lnTo>
                          <a:pt x="2409" y="154"/>
                        </a:lnTo>
                        <a:lnTo>
                          <a:pt x="2075" y="251"/>
                        </a:lnTo>
                        <a:lnTo>
                          <a:pt x="1755" y="377"/>
                        </a:lnTo>
                        <a:lnTo>
                          <a:pt x="1448" y="516"/>
                        </a:lnTo>
                        <a:lnTo>
                          <a:pt x="1156" y="683"/>
                        </a:lnTo>
                        <a:lnTo>
                          <a:pt x="891" y="878"/>
                        </a:lnTo>
                        <a:lnTo>
                          <a:pt x="641" y="1101"/>
                        </a:lnTo>
                        <a:lnTo>
                          <a:pt x="529" y="1226"/>
                        </a:lnTo>
                        <a:lnTo>
                          <a:pt x="418" y="1337"/>
                        </a:lnTo>
                        <a:lnTo>
                          <a:pt x="335" y="1476"/>
                        </a:lnTo>
                        <a:lnTo>
                          <a:pt x="251" y="1616"/>
                        </a:lnTo>
                        <a:lnTo>
                          <a:pt x="181" y="1769"/>
                        </a:lnTo>
                        <a:lnTo>
                          <a:pt x="112" y="1922"/>
                        </a:lnTo>
                        <a:lnTo>
                          <a:pt x="70" y="2075"/>
                        </a:lnTo>
                        <a:lnTo>
                          <a:pt x="28" y="2228"/>
                        </a:lnTo>
                        <a:lnTo>
                          <a:pt x="14" y="2381"/>
                        </a:lnTo>
                        <a:lnTo>
                          <a:pt x="0" y="2535"/>
                        </a:lnTo>
                        <a:lnTo>
                          <a:pt x="14" y="2702"/>
                        </a:lnTo>
                        <a:lnTo>
                          <a:pt x="28" y="2841"/>
                        </a:lnTo>
                        <a:lnTo>
                          <a:pt x="70" y="2994"/>
                        </a:lnTo>
                        <a:lnTo>
                          <a:pt x="126" y="3133"/>
                        </a:lnTo>
                        <a:lnTo>
                          <a:pt x="195" y="3272"/>
                        </a:lnTo>
                        <a:lnTo>
                          <a:pt x="293" y="3398"/>
                        </a:lnTo>
                        <a:lnTo>
                          <a:pt x="376" y="3495"/>
                        </a:lnTo>
                        <a:lnTo>
                          <a:pt x="474" y="3579"/>
                        </a:lnTo>
                        <a:lnTo>
                          <a:pt x="571" y="3662"/>
                        </a:lnTo>
                        <a:lnTo>
                          <a:pt x="683" y="3732"/>
                        </a:lnTo>
                        <a:lnTo>
                          <a:pt x="891" y="3843"/>
                        </a:lnTo>
                        <a:lnTo>
                          <a:pt x="1128" y="3941"/>
                        </a:lnTo>
                        <a:lnTo>
                          <a:pt x="1365" y="4010"/>
                        </a:lnTo>
                        <a:lnTo>
                          <a:pt x="1601" y="4080"/>
                        </a:lnTo>
                        <a:lnTo>
                          <a:pt x="1880" y="4135"/>
                        </a:lnTo>
                        <a:lnTo>
                          <a:pt x="2186" y="4191"/>
                        </a:lnTo>
                        <a:lnTo>
                          <a:pt x="2506" y="4233"/>
                        </a:lnTo>
                        <a:lnTo>
                          <a:pt x="2840" y="4275"/>
                        </a:lnTo>
                        <a:lnTo>
                          <a:pt x="3188" y="4316"/>
                        </a:lnTo>
                        <a:lnTo>
                          <a:pt x="3536" y="4330"/>
                        </a:lnTo>
                        <a:lnTo>
                          <a:pt x="3885" y="4344"/>
                        </a:lnTo>
                        <a:lnTo>
                          <a:pt x="4246" y="4330"/>
                        </a:lnTo>
                        <a:lnTo>
                          <a:pt x="4595" y="4316"/>
                        </a:lnTo>
                        <a:lnTo>
                          <a:pt x="4943" y="4275"/>
                        </a:lnTo>
                        <a:lnTo>
                          <a:pt x="5277" y="4205"/>
                        </a:lnTo>
                        <a:lnTo>
                          <a:pt x="5597" y="4135"/>
                        </a:lnTo>
                        <a:lnTo>
                          <a:pt x="5917" y="4024"/>
                        </a:lnTo>
                        <a:lnTo>
                          <a:pt x="6209" y="3899"/>
                        </a:lnTo>
                        <a:lnTo>
                          <a:pt x="6335" y="3829"/>
                        </a:lnTo>
                        <a:lnTo>
                          <a:pt x="6474" y="3746"/>
                        </a:lnTo>
                        <a:lnTo>
                          <a:pt x="6599" y="3662"/>
                        </a:lnTo>
                        <a:lnTo>
                          <a:pt x="6724" y="3579"/>
                        </a:lnTo>
                        <a:lnTo>
                          <a:pt x="6836" y="3467"/>
                        </a:lnTo>
                        <a:lnTo>
                          <a:pt x="6947" y="3356"/>
                        </a:lnTo>
                        <a:lnTo>
                          <a:pt x="7045" y="3258"/>
                        </a:lnTo>
                        <a:lnTo>
                          <a:pt x="7114" y="3147"/>
                        </a:lnTo>
                        <a:lnTo>
                          <a:pt x="7184" y="3036"/>
                        </a:lnTo>
                        <a:lnTo>
                          <a:pt x="7240" y="2924"/>
                        </a:lnTo>
                        <a:lnTo>
                          <a:pt x="7281" y="2813"/>
                        </a:lnTo>
                        <a:lnTo>
                          <a:pt x="7309" y="2702"/>
                        </a:lnTo>
                        <a:lnTo>
                          <a:pt x="7323" y="2590"/>
                        </a:lnTo>
                        <a:lnTo>
                          <a:pt x="7337" y="2479"/>
                        </a:lnTo>
                        <a:lnTo>
                          <a:pt x="7337" y="2367"/>
                        </a:lnTo>
                        <a:lnTo>
                          <a:pt x="7323" y="2270"/>
                        </a:lnTo>
                        <a:lnTo>
                          <a:pt x="7295" y="2159"/>
                        </a:lnTo>
                        <a:lnTo>
                          <a:pt x="7267" y="2047"/>
                        </a:lnTo>
                        <a:lnTo>
                          <a:pt x="7184" y="1838"/>
                        </a:lnTo>
                        <a:lnTo>
                          <a:pt x="7073" y="1630"/>
                        </a:lnTo>
                        <a:lnTo>
                          <a:pt x="6919" y="1435"/>
                        </a:lnTo>
                        <a:lnTo>
                          <a:pt x="6752" y="1254"/>
                        </a:lnTo>
                        <a:lnTo>
                          <a:pt x="6571" y="1073"/>
                        </a:lnTo>
                        <a:lnTo>
                          <a:pt x="6376" y="906"/>
                        </a:lnTo>
                        <a:lnTo>
                          <a:pt x="6168" y="753"/>
                        </a:lnTo>
                        <a:lnTo>
                          <a:pt x="5945" y="613"/>
                        </a:lnTo>
                        <a:lnTo>
                          <a:pt x="5722" y="488"/>
                        </a:lnTo>
                        <a:lnTo>
                          <a:pt x="5416" y="349"/>
                        </a:lnTo>
                        <a:lnTo>
                          <a:pt x="5110" y="238"/>
                        </a:lnTo>
                        <a:lnTo>
                          <a:pt x="4789" y="140"/>
                        </a:lnTo>
                        <a:lnTo>
                          <a:pt x="4455" y="70"/>
                        </a:lnTo>
                        <a:lnTo>
                          <a:pt x="4121" y="29"/>
                        </a:lnTo>
                        <a:lnTo>
                          <a:pt x="37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40"/>
                  <p:cNvSpPr/>
                  <p:nvPr/>
                </p:nvSpPr>
                <p:spPr>
                  <a:xfrm>
                    <a:off x="1419700" y="3781525"/>
                    <a:ext cx="216500" cy="145850"/>
                  </a:xfrm>
                  <a:custGeom>
                    <a:rect b="b" l="l" r="r" t="t"/>
                    <a:pathLst>
                      <a:path extrusionOk="0" h="5834" w="8660">
                        <a:moveTo>
                          <a:pt x="6919" y="0"/>
                        </a:moveTo>
                        <a:lnTo>
                          <a:pt x="6697" y="14"/>
                        </a:lnTo>
                        <a:lnTo>
                          <a:pt x="6488" y="42"/>
                        </a:lnTo>
                        <a:lnTo>
                          <a:pt x="6321" y="98"/>
                        </a:lnTo>
                        <a:lnTo>
                          <a:pt x="6182" y="154"/>
                        </a:lnTo>
                        <a:lnTo>
                          <a:pt x="6042" y="237"/>
                        </a:lnTo>
                        <a:lnTo>
                          <a:pt x="5903" y="321"/>
                        </a:lnTo>
                        <a:lnTo>
                          <a:pt x="5778" y="432"/>
                        </a:lnTo>
                        <a:lnTo>
                          <a:pt x="5653" y="543"/>
                        </a:lnTo>
                        <a:lnTo>
                          <a:pt x="5430" y="780"/>
                        </a:lnTo>
                        <a:lnTo>
                          <a:pt x="5207" y="1031"/>
                        </a:lnTo>
                        <a:lnTo>
                          <a:pt x="4984" y="1281"/>
                        </a:lnTo>
                        <a:lnTo>
                          <a:pt x="4859" y="1406"/>
                        </a:lnTo>
                        <a:lnTo>
                          <a:pt x="4748" y="1504"/>
                        </a:lnTo>
                        <a:lnTo>
                          <a:pt x="4609" y="1615"/>
                        </a:lnTo>
                        <a:lnTo>
                          <a:pt x="4483" y="1699"/>
                        </a:lnTo>
                        <a:lnTo>
                          <a:pt x="4233" y="1838"/>
                        </a:lnTo>
                        <a:lnTo>
                          <a:pt x="3968" y="1935"/>
                        </a:lnTo>
                        <a:lnTo>
                          <a:pt x="3704" y="2005"/>
                        </a:lnTo>
                        <a:lnTo>
                          <a:pt x="3425" y="2061"/>
                        </a:lnTo>
                        <a:lnTo>
                          <a:pt x="3161" y="2075"/>
                        </a:lnTo>
                        <a:lnTo>
                          <a:pt x="2882" y="2075"/>
                        </a:lnTo>
                        <a:lnTo>
                          <a:pt x="2604" y="2047"/>
                        </a:lnTo>
                        <a:lnTo>
                          <a:pt x="2325" y="2005"/>
                        </a:lnTo>
                        <a:lnTo>
                          <a:pt x="2047" y="1977"/>
                        </a:lnTo>
                        <a:lnTo>
                          <a:pt x="1782" y="1963"/>
                        </a:lnTo>
                        <a:lnTo>
                          <a:pt x="1518" y="1963"/>
                        </a:lnTo>
                        <a:lnTo>
                          <a:pt x="1267" y="1991"/>
                        </a:lnTo>
                        <a:lnTo>
                          <a:pt x="1045" y="2047"/>
                        </a:lnTo>
                        <a:lnTo>
                          <a:pt x="822" y="2116"/>
                        </a:lnTo>
                        <a:lnTo>
                          <a:pt x="627" y="2200"/>
                        </a:lnTo>
                        <a:lnTo>
                          <a:pt x="446" y="2311"/>
                        </a:lnTo>
                        <a:lnTo>
                          <a:pt x="376" y="2381"/>
                        </a:lnTo>
                        <a:lnTo>
                          <a:pt x="307" y="2451"/>
                        </a:lnTo>
                        <a:lnTo>
                          <a:pt x="237" y="2534"/>
                        </a:lnTo>
                        <a:lnTo>
                          <a:pt x="182" y="2618"/>
                        </a:lnTo>
                        <a:lnTo>
                          <a:pt x="126" y="2701"/>
                        </a:lnTo>
                        <a:lnTo>
                          <a:pt x="84" y="2799"/>
                        </a:lnTo>
                        <a:lnTo>
                          <a:pt x="56" y="2896"/>
                        </a:lnTo>
                        <a:lnTo>
                          <a:pt x="28" y="3007"/>
                        </a:lnTo>
                        <a:lnTo>
                          <a:pt x="14" y="3119"/>
                        </a:lnTo>
                        <a:lnTo>
                          <a:pt x="1" y="3244"/>
                        </a:lnTo>
                        <a:lnTo>
                          <a:pt x="1" y="3369"/>
                        </a:lnTo>
                        <a:lnTo>
                          <a:pt x="14" y="3495"/>
                        </a:lnTo>
                        <a:lnTo>
                          <a:pt x="42" y="3634"/>
                        </a:lnTo>
                        <a:lnTo>
                          <a:pt x="70" y="3787"/>
                        </a:lnTo>
                        <a:lnTo>
                          <a:pt x="112" y="3926"/>
                        </a:lnTo>
                        <a:lnTo>
                          <a:pt x="168" y="4093"/>
                        </a:lnTo>
                        <a:lnTo>
                          <a:pt x="237" y="4219"/>
                        </a:lnTo>
                        <a:lnTo>
                          <a:pt x="307" y="4358"/>
                        </a:lnTo>
                        <a:lnTo>
                          <a:pt x="404" y="4483"/>
                        </a:lnTo>
                        <a:lnTo>
                          <a:pt x="502" y="4608"/>
                        </a:lnTo>
                        <a:lnTo>
                          <a:pt x="627" y="4734"/>
                        </a:lnTo>
                        <a:lnTo>
                          <a:pt x="752" y="4859"/>
                        </a:lnTo>
                        <a:lnTo>
                          <a:pt x="905" y="4970"/>
                        </a:lnTo>
                        <a:lnTo>
                          <a:pt x="1072" y="5096"/>
                        </a:lnTo>
                        <a:lnTo>
                          <a:pt x="1309" y="5235"/>
                        </a:lnTo>
                        <a:lnTo>
                          <a:pt x="1574" y="5374"/>
                        </a:lnTo>
                        <a:lnTo>
                          <a:pt x="1852" y="5499"/>
                        </a:lnTo>
                        <a:lnTo>
                          <a:pt x="2158" y="5611"/>
                        </a:lnTo>
                        <a:lnTo>
                          <a:pt x="2479" y="5694"/>
                        </a:lnTo>
                        <a:lnTo>
                          <a:pt x="2813" y="5764"/>
                        </a:lnTo>
                        <a:lnTo>
                          <a:pt x="3161" y="5806"/>
                        </a:lnTo>
                        <a:lnTo>
                          <a:pt x="3523" y="5833"/>
                        </a:lnTo>
                        <a:lnTo>
                          <a:pt x="3885" y="5820"/>
                        </a:lnTo>
                        <a:lnTo>
                          <a:pt x="4260" y="5792"/>
                        </a:lnTo>
                        <a:lnTo>
                          <a:pt x="4650" y="5722"/>
                        </a:lnTo>
                        <a:lnTo>
                          <a:pt x="5040" y="5625"/>
                        </a:lnTo>
                        <a:lnTo>
                          <a:pt x="5235" y="5555"/>
                        </a:lnTo>
                        <a:lnTo>
                          <a:pt x="5444" y="5485"/>
                        </a:lnTo>
                        <a:lnTo>
                          <a:pt x="5639" y="5402"/>
                        </a:lnTo>
                        <a:lnTo>
                          <a:pt x="5834" y="5318"/>
                        </a:lnTo>
                        <a:lnTo>
                          <a:pt x="6042" y="5207"/>
                        </a:lnTo>
                        <a:lnTo>
                          <a:pt x="6237" y="5096"/>
                        </a:lnTo>
                        <a:lnTo>
                          <a:pt x="6432" y="4984"/>
                        </a:lnTo>
                        <a:lnTo>
                          <a:pt x="6627" y="4845"/>
                        </a:lnTo>
                        <a:lnTo>
                          <a:pt x="6919" y="4622"/>
                        </a:lnTo>
                        <a:lnTo>
                          <a:pt x="7198" y="4386"/>
                        </a:lnTo>
                        <a:lnTo>
                          <a:pt x="7351" y="4232"/>
                        </a:lnTo>
                        <a:lnTo>
                          <a:pt x="7490" y="4079"/>
                        </a:lnTo>
                        <a:lnTo>
                          <a:pt x="7741" y="3773"/>
                        </a:lnTo>
                        <a:lnTo>
                          <a:pt x="7950" y="3481"/>
                        </a:lnTo>
                        <a:lnTo>
                          <a:pt x="8131" y="3216"/>
                        </a:lnTo>
                        <a:lnTo>
                          <a:pt x="8270" y="2980"/>
                        </a:lnTo>
                        <a:lnTo>
                          <a:pt x="8353" y="2799"/>
                        </a:lnTo>
                        <a:lnTo>
                          <a:pt x="8437" y="2645"/>
                        </a:lnTo>
                        <a:lnTo>
                          <a:pt x="8534" y="2367"/>
                        </a:lnTo>
                        <a:lnTo>
                          <a:pt x="8618" y="2089"/>
                        </a:lnTo>
                        <a:lnTo>
                          <a:pt x="8632" y="1949"/>
                        </a:lnTo>
                        <a:lnTo>
                          <a:pt x="8660" y="1810"/>
                        </a:lnTo>
                        <a:lnTo>
                          <a:pt x="8660" y="1671"/>
                        </a:lnTo>
                        <a:lnTo>
                          <a:pt x="8660" y="1532"/>
                        </a:lnTo>
                        <a:lnTo>
                          <a:pt x="8646" y="1393"/>
                        </a:lnTo>
                        <a:lnTo>
                          <a:pt x="8618" y="1267"/>
                        </a:lnTo>
                        <a:lnTo>
                          <a:pt x="8576" y="1128"/>
                        </a:lnTo>
                        <a:lnTo>
                          <a:pt x="8520" y="1003"/>
                        </a:lnTo>
                        <a:lnTo>
                          <a:pt x="8465" y="877"/>
                        </a:lnTo>
                        <a:lnTo>
                          <a:pt x="8381" y="752"/>
                        </a:lnTo>
                        <a:lnTo>
                          <a:pt x="8284" y="641"/>
                        </a:lnTo>
                        <a:lnTo>
                          <a:pt x="8186" y="516"/>
                        </a:lnTo>
                        <a:lnTo>
                          <a:pt x="8103" y="446"/>
                        </a:lnTo>
                        <a:lnTo>
                          <a:pt x="8005" y="376"/>
                        </a:lnTo>
                        <a:lnTo>
                          <a:pt x="7810" y="251"/>
                        </a:lnTo>
                        <a:lnTo>
                          <a:pt x="7602" y="154"/>
                        </a:lnTo>
                        <a:lnTo>
                          <a:pt x="7379" y="70"/>
                        </a:lnTo>
                        <a:lnTo>
                          <a:pt x="7156" y="28"/>
                        </a:lnTo>
                        <a:lnTo>
                          <a:pt x="691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0"/>
                  <p:cNvSpPr/>
                  <p:nvPr/>
                </p:nvSpPr>
                <p:spPr>
                  <a:xfrm>
                    <a:off x="1446500" y="3847300"/>
                    <a:ext cx="153150" cy="80075"/>
                  </a:xfrm>
                  <a:custGeom>
                    <a:rect b="b" l="l" r="r" t="t"/>
                    <a:pathLst>
                      <a:path extrusionOk="0" h="3203" w="6126">
                        <a:moveTo>
                          <a:pt x="2994" y="1"/>
                        </a:moveTo>
                        <a:lnTo>
                          <a:pt x="2673" y="28"/>
                        </a:lnTo>
                        <a:lnTo>
                          <a:pt x="2367" y="84"/>
                        </a:lnTo>
                        <a:lnTo>
                          <a:pt x="2061" y="168"/>
                        </a:lnTo>
                        <a:lnTo>
                          <a:pt x="1782" y="279"/>
                        </a:lnTo>
                        <a:lnTo>
                          <a:pt x="1504" y="418"/>
                        </a:lnTo>
                        <a:lnTo>
                          <a:pt x="1239" y="585"/>
                        </a:lnTo>
                        <a:lnTo>
                          <a:pt x="989" y="766"/>
                        </a:lnTo>
                        <a:lnTo>
                          <a:pt x="766" y="975"/>
                        </a:lnTo>
                        <a:lnTo>
                          <a:pt x="571" y="1212"/>
                        </a:lnTo>
                        <a:lnTo>
                          <a:pt x="390" y="1462"/>
                        </a:lnTo>
                        <a:lnTo>
                          <a:pt x="307" y="1601"/>
                        </a:lnTo>
                        <a:lnTo>
                          <a:pt x="237" y="1741"/>
                        </a:lnTo>
                        <a:lnTo>
                          <a:pt x="168" y="1894"/>
                        </a:lnTo>
                        <a:lnTo>
                          <a:pt x="112" y="2047"/>
                        </a:lnTo>
                        <a:lnTo>
                          <a:pt x="42" y="2256"/>
                        </a:lnTo>
                        <a:lnTo>
                          <a:pt x="0" y="2465"/>
                        </a:lnTo>
                        <a:lnTo>
                          <a:pt x="237" y="2604"/>
                        </a:lnTo>
                        <a:lnTo>
                          <a:pt x="502" y="2743"/>
                        </a:lnTo>
                        <a:lnTo>
                          <a:pt x="780" y="2868"/>
                        </a:lnTo>
                        <a:lnTo>
                          <a:pt x="1086" y="2980"/>
                        </a:lnTo>
                        <a:lnTo>
                          <a:pt x="1407" y="3063"/>
                        </a:lnTo>
                        <a:lnTo>
                          <a:pt x="1741" y="3133"/>
                        </a:lnTo>
                        <a:lnTo>
                          <a:pt x="2089" y="3175"/>
                        </a:lnTo>
                        <a:lnTo>
                          <a:pt x="2451" y="3202"/>
                        </a:lnTo>
                        <a:lnTo>
                          <a:pt x="2813" y="3189"/>
                        </a:lnTo>
                        <a:lnTo>
                          <a:pt x="3188" y="3161"/>
                        </a:lnTo>
                        <a:lnTo>
                          <a:pt x="3578" y="3091"/>
                        </a:lnTo>
                        <a:lnTo>
                          <a:pt x="3968" y="2994"/>
                        </a:lnTo>
                        <a:lnTo>
                          <a:pt x="4163" y="2924"/>
                        </a:lnTo>
                        <a:lnTo>
                          <a:pt x="4372" y="2854"/>
                        </a:lnTo>
                        <a:lnTo>
                          <a:pt x="4567" y="2771"/>
                        </a:lnTo>
                        <a:lnTo>
                          <a:pt x="4762" y="2687"/>
                        </a:lnTo>
                        <a:lnTo>
                          <a:pt x="4970" y="2576"/>
                        </a:lnTo>
                        <a:lnTo>
                          <a:pt x="5165" y="2465"/>
                        </a:lnTo>
                        <a:lnTo>
                          <a:pt x="5360" y="2353"/>
                        </a:lnTo>
                        <a:lnTo>
                          <a:pt x="5555" y="2214"/>
                        </a:lnTo>
                        <a:lnTo>
                          <a:pt x="5847" y="1991"/>
                        </a:lnTo>
                        <a:lnTo>
                          <a:pt x="6126" y="1755"/>
                        </a:lnTo>
                        <a:lnTo>
                          <a:pt x="5959" y="1504"/>
                        </a:lnTo>
                        <a:lnTo>
                          <a:pt x="5792" y="1253"/>
                        </a:lnTo>
                        <a:lnTo>
                          <a:pt x="5583" y="1031"/>
                        </a:lnTo>
                        <a:lnTo>
                          <a:pt x="5374" y="836"/>
                        </a:lnTo>
                        <a:lnTo>
                          <a:pt x="5124" y="641"/>
                        </a:lnTo>
                        <a:lnTo>
                          <a:pt x="4873" y="474"/>
                        </a:lnTo>
                        <a:lnTo>
                          <a:pt x="4595" y="321"/>
                        </a:lnTo>
                        <a:lnTo>
                          <a:pt x="4288" y="209"/>
                        </a:lnTo>
                        <a:lnTo>
                          <a:pt x="3968" y="98"/>
                        </a:lnTo>
                        <a:lnTo>
                          <a:pt x="3648" y="42"/>
                        </a:lnTo>
                        <a:lnTo>
                          <a:pt x="33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0"/>
                  <p:cNvSpPr/>
                  <p:nvPr/>
                </p:nvSpPr>
                <p:spPr>
                  <a:xfrm>
                    <a:off x="1662275" y="3704950"/>
                    <a:ext cx="104100" cy="118350"/>
                  </a:xfrm>
                  <a:custGeom>
                    <a:rect b="b" l="l" r="r" t="t"/>
                    <a:pathLst>
                      <a:path extrusionOk="0" h="4734" w="4164">
                        <a:moveTo>
                          <a:pt x="2033" y="1"/>
                        </a:moveTo>
                        <a:lnTo>
                          <a:pt x="1824" y="29"/>
                        </a:lnTo>
                        <a:lnTo>
                          <a:pt x="1630" y="84"/>
                        </a:lnTo>
                        <a:lnTo>
                          <a:pt x="1435" y="154"/>
                        </a:lnTo>
                        <a:lnTo>
                          <a:pt x="1254" y="237"/>
                        </a:lnTo>
                        <a:lnTo>
                          <a:pt x="1073" y="349"/>
                        </a:lnTo>
                        <a:lnTo>
                          <a:pt x="892" y="474"/>
                        </a:lnTo>
                        <a:lnTo>
                          <a:pt x="739" y="627"/>
                        </a:lnTo>
                        <a:lnTo>
                          <a:pt x="599" y="780"/>
                        </a:lnTo>
                        <a:lnTo>
                          <a:pt x="460" y="961"/>
                        </a:lnTo>
                        <a:lnTo>
                          <a:pt x="335" y="1156"/>
                        </a:lnTo>
                        <a:lnTo>
                          <a:pt x="237" y="1351"/>
                        </a:lnTo>
                        <a:lnTo>
                          <a:pt x="154" y="1574"/>
                        </a:lnTo>
                        <a:lnTo>
                          <a:pt x="84" y="1797"/>
                        </a:lnTo>
                        <a:lnTo>
                          <a:pt x="29" y="2047"/>
                        </a:lnTo>
                        <a:lnTo>
                          <a:pt x="1" y="2284"/>
                        </a:lnTo>
                        <a:lnTo>
                          <a:pt x="1" y="2520"/>
                        </a:lnTo>
                        <a:lnTo>
                          <a:pt x="15" y="2757"/>
                        </a:lnTo>
                        <a:lnTo>
                          <a:pt x="43" y="2980"/>
                        </a:lnTo>
                        <a:lnTo>
                          <a:pt x="98" y="3203"/>
                        </a:lnTo>
                        <a:lnTo>
                          <a:pt x="168" y="3411"/>
                        </a:lnTo>
                        <a:lnTo>
                          <a:pt x="265" y="3606"/>
                        </a:lnTo>
                        <a:lnTo>
                          <a:pt x="363" y="3801"/>
                        </a:lnTo>
                        <a:lnTo>
                          <a:pt x="488" y="3968"/>
                        </a:lnTo>
                        <a:lnTo>
                          <a:pt x="627" y="4135"/>
                        </a:lnTo>
                        <a:lnTo>
                          <a:pt x="766" y="4275"/>
                        </a:lnTo>
                        <a:lnTo>
                          <a:pt x="933" y="4400"/>
                        </a:lnTo>
                        <a:lnTo>
                          <a:pt x="1114" y="4511"/>
                        </a:lnTo>
                        <a:lnTo>
                          <a:pt x="1295" y="4609"/>
                        </a:lnTo>
                        <a:lnTo>
                          <a:pt x="1490" y="4664"/>
                        </a:lnTo>
                        <a:lnTo>
                          <a:pt x="1699" y="4720"/>
                        </a:lnTo>
                        <a:lnTo>
                          <a:pt x="1908" y="4734"/>
                        </a:lnTo>
                        <a:lnTo>
                          <a:pt x="2117" y="4734"/>
                        </a:lnTo>
                        <a:lnTo>
                          <a:pt x="2326" y="4706"/>
                        </a:lnTo>
                        <a:lnTo>
                          <a:pt x="2521" y="4664"/>
                        </a:lnTo>
                        <a:lnTo>
                          <a:pt x="2715" y="4595"/>
                        </a:lnTo>
                        <a:lnTo>
                          <a:pt x="2910" y="4497"/>
                        </a:lnTo>
                        <a:lnTo>
                          <a:pt x="3091" y="4386"/>
                        </a:lnTo>
                        <a:lnTo>
                          <a:pt x="3258" y="4261"/>
                        </a:lnTo>
                        <a:lnTo>
                          <a:pt x="3411" y="4108"/>
                        </a:lnTo>
                        <a:lnTo>
                          <a:pt x="3565" y="3954"/>
                        </a:lnTo>
                        <a:lnTo>
                          <a:pt x="3690" y="3773"/>
                        </a:lnTo>
                        <a:lnTo>
                          <a:pt x="3815" y="3579"/>
                        </a:lnTo>
                        <a:lnTo>
                          <a:pt x="3913" y="3384"/>
                        </a:lnTo>
                        <a:lnTo>
                          <a:pt x="4010" y="3161"/>
                        </a:lnTo>
                        <a:lnTo>
                          <a:pt x="4080" y="2938"/>
                        </a:lnTo>
                        <a:lnTo>
                          <a:pt x="4121" y="2701"/>
                        </a:lnTo>
                        <a:lnTo>
                          <a:pt x="4149" y="2451"/>
                        </a:lnTo>
                        <a:lnTo>
                          <a:pt x="4163" y="2214"/>
                        </a:lnTo>
                        <a:lnTo>
                          <a:pt x="4135" y="1978"/>
                        </a:lnTo>
                        <a:lnTo>
                          <a:pt x="4108" y="1755"/>
                        </a:lnTo>
                        <a:lnTo>
                          <a:pt x="4052" y="1532"/>
                        </a:lnTo>
                        <a:lnTo>
                          <a:pt x="3982" y="1323"/>
                        </a:lnTo>
                        <a:lnTo>
                          <a:pt x="3899" y="1128"/>
                        </a:lnTo>
                        <a:lnTo>
                          <a:pt x="3787" y="933"/>
                        </a:lnTo>
                        <a:lnTo>
                          <a:pt x="3662" y="766"/>
                        </a:lnTo>
                        <a:lnTo>
                          <a:pt x="3537" y="599"/>
                        </a:lnTo>
                        <a:lnTo>
                          <a:pt x="3384" y="460"/>
                        </a:lnTo>
                        <a:lnTo>
                          <a:pt x="3217" y="335"/>
                        </a:lnTo>
                        <a:lnTo>
                          <a:pt x="3050" y="223"/>
                        </a:lnTo>
                        <a:lnTo>
                          <a:pt x="2855" y="140"/>
                        </a:lnTo>
                        <a:lnTo>
                          <a:pt x="2660" y="70"/>
                        </a:lnTo>
                        <a:lnTo>
                          <a:pt x="2451" y="15"/>
                        </a:lnTo>
                        <a:lnTo>
                          <a:pt x="22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0"/>
                  <p:cNvSpPr/>
                  <p:nvPr/>
                </p:nvSpPr>
                <p:spPr>
                  <a:xfrm>
                    <a:off x="1482350" y="3741500"/>
                    <a:ext cx="77625" cy="40050"/>
                  </a:xfrm>
                  <a:custGeom>
                    <a:rect b="b" l="l" r="r" t="t"/>
                    <a:pathLst>
                      <a:path extrusionOk="0" h="1602" w="3105">
                        <a:moveTo>
                          <a:pt x="1393" y="0"/>
                        </a:moveTo>
                        <a:lnTo>
                          <a:pt x="1239" y="14"/>
                        </a:lnTo>
                        <a:lnTo>
                          <a:pt x="947" y="56"/>
                        </a:lnTo>
                        <a:lnTo>
                          <a:pt x="683" y="140"/>
                        </a:lnTo>
                        <a:lnTo>
                          <a:pt x="557" y="181"/>
                        </a:lnTo>
                        <a:lnTo>
                          <a:pt x="446" y="237"/>
                        </a:lnTo>
                        <a:lnTo>
                          <a:pt x="348" y="293"/>
                        </a:lnTo>
                        <a:lnTo>
                          <a:pt x="265" y="349"/>
                        </a:lnTo>
                        <a:lnTo>
                          <a:pt x="181" y="418"/>
                        </a:lnTo>
                        <a:lnTo>
                          <a:pt x="112" y="488"/>
                        </a:lnTo>
                        <a:lnTo>
                          <a:pt x="70" y="557"/>
                        </a:lnTo>
                        <a:lnTo>
                          <a:pt x="28" y="641"/>
                        </a:lnTo>
                        <a:lnTo>
                          <a:pt x="0" y="724"/>
                        </a:lnTo>
                        <a:lnTo>
                          <a:pt x="0" y="808"/>
                        </a:lnTo>
                        <a:lnTo>
                          <a:pt x="0" y="891"/>
                        </a:lnTo>
                        <a:lnTo>
                          <a:pt x="28" y="961"/>
                        </a:lnTo>
                        <a:lnTo>
                          <a:pt x="70" y="1045"/>
                        </a:lnTo>
                        <a:lnTo>
                          <a:pt x="112" y="1114"/>
                        </a:lnTo>
                        <a:lnTo>
                          <a:pt x="181" y="1184"/>
                        </a:lnTo>
                        <a:lnTo>
                          <a:pt x="265" y="1253"/>
                        </a:lnTo>
                        <a:lnTo>
                          <a:pt x="348" y="1309"/>
                        </a:lnTo>
                        <a:lnTo>
                          <a:pt x="446" y="1365"/>
                        </a:lnTo>
                        <a:lnTo>
                          <a:pt x="557" y="1420"/>
                        </a:lnTo>
                        <a:lnTo>
                          <a:pt x="683" y="1476"/>
                        </a:lnTo>
                        <a:lnTo>
                          <a:pt x="947" y="1546"/>
                        </a:lnTo>
                        <a:lnTo>
                          <a:pt x="1239" y="1588"/>
                        </a:lnTo>
                        <a:lnTo>
                          <a:pt x="1393" y="1601"/>
                        </a:lnTo>
                        <a:lnTo>
                          <a:pt x="1713" y="1601"/>
                        </a:lnTo>
                        <a:lnTo>
                          <a:pt x="1866" y="1588"/>
                        </a:lnTo>
                        <a:lnTo>
                          <a:pt x="2158" y="1546"/>
                        </a:lnTo>
                        <a:lnTo>
                          <a:pt x="2423" y="1476"/>
                        </a:lnTo>
                        <a:lnTo>
                          <a:pt x="2534" y="1420"/>
                        </a:lnTo>
                        <a:lnTo>
                          <a:pt x="2645" y="1365"/>
                        </a:lnTo>
                        <a:lnTo>
                          <a:pt x="2743" y="1309"/>
                        </a:lnTo>
                        <a:lnTo>
                          <a:pt x="2840" y="1253"/>
                        </a:lnTo>
                        <a:lnTo>
                          <a:pt x="2910" y="1184"/>
                        </a:lnTo>
                        <a:lnTo>
                          <a:pt x="2980" y="1114"/>
                        </a:lnTo>
                        <a:lnTo>
                          <a:pt x="3035" y="1045"/>
                        </a:lnTo>
                        <a:lnTo>
                          <a:pt x="3077" y="961"/>
                        </a:lnTo>
                        <a:lnTo>
                          <a:pt x="3091" y="891"/>
                        </a:lnTo>
                        <a:lnTo>
                          <a:pt x="3105" y="808"/>
                        </a:lnTo>
                        <a:lnTo>
                          <a:pt x="3091" y="724"/>
                        </a:lnTo>
                        <a:lnTo>
                          <a:pt x="3077" y="641"/>
                        </a:lnTo>
                        <a:lnTo>
                          <a:pt x="3035" y="557"/>
                        </a:lnTo>
                        <a:lnTo>
                          <a:pt x="2980" y="488"/>
                        </a:lnTo>
                        <a:lnTo>
                          <a:pt x="2910" y="418"/>
                        </a:lnTo>
                        <a:lnTo>
                          <a:pt x="2840" y="349"/>
                        </a:lnTo>
                        <a:lnTo>
                          <a:pt x="2743" y="293"/>
                        </a:lnTo>
                        <a:lnTo>
                          <a:pt x="2645" y="237"/>
                        </a:lnTo>
                        <a:lnTo>
                          <a:pt x="2534" y="181"/>
                        </a:lnTo>
                        <a:lnTo>
                          <a:pt x="2423" y="140"/>
                        </a:lnTo>
                        <a:lnTo>
                          <a:pt x="2158" y="56"/>
                        </a:lnTo>
                        <a:lnTo>
                          <a:pt x="1866" y="14"/>
                        </a:lnTo>
                        <a:lnTo>
                          <a:pt x="171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0"/>
                  <p:cNvSpPr/>
                  <p:nvPr/>
                </p:nvSpPr>
                <p:spPr>
                  <a:xfrm>
                    <a:off x="1273525" y="3704950"/>
                    <a:ext cx="104100" cy="118350"/>
                  </a:xfrm>
                  <a:custGeom>
                    <a:rect b="b" l="l" r="r" t="t"/>
                    <a:pathLst>
                      <a:path extrusionOk="0" h="4734" w="4164">
                        <a:moveTo>
                          <a:pt x="2047" y="1"/>
                        </a:moveTo>
                        <a:lnTo>
                          <a:pt x="1838" y="29"/>
                        </a:lnTo>
                        <a:lnTo>
                          <a:pt x="1629" y="84"/>
                        </a:lnTo>
                        <a:lnTo>
                          <a:pt x="1448" y="154"/>
                        </a:lnTo>
                        <a:lnTo>
                          <a:pt x="1253" y="237"/>
                        </a:lnTo>
                        <a:lnTo>
                          <a:pt x="1073" y="349"/>
                        </a:lnTo>
                        <a:lnTo>
                          <a:pt x="905" y="474"/>
                        </a:lnTo>
                        <a:lnTo>
                          <a:pt x="752" y="627"/>
                        </a:lnTo>
                        <a:lnTo>
                          <a:pt x="599" y="780"/>
                        </a:lnTo>
                        <a:lnTo>
                          <a:pt x="474" y="961"/>
                        </a:lnTo>
                        <a:lnTo>
                          <a:pt x="349" y="1156"/>
                        </a:lnTo>
                        <a:lnTo>
                          <a:pt x="251" y="1351"/>
                        </a:lnTo>
                        <a:lnTo>
                          <a:pt x="154" y="1574"/>
                        </a:lnTo>
                        <a:lnTo>
                          <a:pt x="84" y="1797"/>
                        </a:lnTo>
                        <a:lnTo>
                          <a:pt x="42" y="2047"/>
                        </a:lnTo>
                        <a:lnTo>
                          <a:pt x="14" y="2284"/>
                        </a:lnTo>
                        <a:lnTo>
                          <a:pt x="1" y="2520"/>
                        </a:lnTo>
                        <a:lnTo>
                          <a:pt x="14" y="2757"/>
                        </a:lnTo>
                        <a:lnTo>
                          <a:pt x="56" y="2980"/>
                        </a:lnTo>
                        <a:lnTo>
                          <a:pt x="112" y="3203"/>
                        </a:lnTo>
                        <a:lnTo>
                          <a:pt x="182" y="3411"/>
                        </a:lnTo>
                        <a:lnTo>
                          <a:pt x="265" y="3606"/>
                        </a:lnTo>
                        <a:lnTo>
                          <a:pt x="376" y="3801"/>
                        </a:lnTo>
                        <a:lnTo>
                          <a:pt x="502" y="3968"/>
                        </a:lnTo>
                        <a:lnTo>
                          <a:pt x="627" y="4135"/>
                        </a:lnTo>
                        <a:lnTo>
                          <a:pt x="780" y="4275"/>
                        </a:lnTo>
                        <a:lnTo>
                          <a:pt x="947" y="4400"/>
                        </a:lnTo>
                        <a:lnTo>
                          <a:pt x="1114" y="4511"/>
                        </a:lnTo>
                        <a:lnTo>
                          <a:pt x="1309" y="4609"/>
                        </a:lnTo>
                        <a:lnTo>
                          <a:pt x="1504" y="4664"/>
                        </a:lnTo>
                        <a:lnTo>
                          <a:pt x="1713" y="4720"/>
                        </a:lnTo>
                        <a:lnTo>
                          <a:pt x="1922" y="4734"/>
                        </a:lnTo>
                        <a:lnTo>
                          <a:pt x="2131" y="4734"/>
                        </a:lnTo>
                        <a:lnTo>
                          <a:pt x="2339" y="4706"/>
                        </a:lnTo>
                        <a:lnTo>
                          <a:pt x="2534" y="4664"/>
                        </a:lnTo>
                        <a:lnTo>
                          <a:pt x="2729" y="4595"/>
                        </a:lnTo>
                        <a:lnTo>
                          <a:pt x="2910" y="4497"/>
                        </a:lnTo>
                        <a:lnTo>
                          <a:pt x="3091" y="4386"/>
                        </a:lnTo>
                        <a:lnTo>
                          <a:pt x="3258" y="4261"/>
                        </a:lnTo>
                        <a:lnTo>
                          <a:pt x="3425" y="4108"/>
                        </a:lnTo>
                        <a:lnTo>
                          <a:pt x="3564" y="3954"/>
                        </a:lnTo>
                        <a:lnTo>
                          <a:pt x="3704" y="3773"/>
                        </a:lnTo>
                        <a:lnTo>
                          <a:pt x="3829" y="3579"/>
                        </a:lnTo>
                        <a:lnTo>
                          <a:pt x="3926" y="3384"/>
                        </a:lnTo>
                        <a:lnTo>
                          <a:pt x="4010" y="3161"/>
                        </a:lnTo>
                        <a:lnTo>
                          <a:pt x="4080" y="2938"/>
                        </a:lnTo>
                        <a:lnTo>
                          <a:pt x="4135" y="2701"/>
                        </a:lnTo>
                        <a:lnTo>
                          <a:pt x="4163" y="2451"/>
                        </a:lnTo>
                        <a:lnTo>
                          <a:pt x="4163" y="2214"/>
                        </a:lnTo>
                        <a:lnTo>
                          <a:pt x="4149" y="1978"/>
                        </a:lnTo>
                        <a:lnTo>
                          <a:pt x="4121" y="1755"/>
                        </a:lnTo>
                        <a:lnTo>
                          <a:pt x="4066" y="1532"/>
                        </a:lnTo>
                        <a:lnTo>
                          <a:pt x="3996" y="1323"/>
                        </a:lnTo>
                        <a:lnTo>
                          <a:pt x="3899" y="1128"/>
                        </a:lnTo>
                        <a:lnTo>
                          <a:pt x="3801" y="933"/>
                        </a:lnTo>
                        <a:lnTo>
                          <a:pt x="3676" y="766"/>
                        </a:lnTo>
                        <a:lnTo>
                          <a:pt x="3537" y="599"/>
                        </a:lnTo>
                        <a:lnTo>
                          <a:pt x="3383" y="460"/>
                        </a:lnTo>
                        <a:lnTo>
                          <a:pt x="3230" y="335"/>
                        </a:lnTo>
                        <a:lnTo>
                          <a:pt x="3049" y="223"/>
                        </a:lnTo>
                        <a:lnTo>
                          <a:pt x="2868" y="140"/>
                        </a:lnTo>
                        <a:lnTo>
                          <a:pt x="2673" y="70"/>
                        </a:lnTo>
                        <a:lnTo>
                          <a:pt x="2465" y="15"/>
                        </a:lnTo>
                        <a:lnTo>
                          <a:pt x="22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40"/>
                <p:cNvGrpSpPr/>
                <p:nvPr/>
              </p:nvGrpSpPr>
              <p:grpSpPr>
                <a:xfrm>
                  <a:off x="7700550" y="3194050"/>
                  <a:ext cx="1043400" cy="752400"/>
                  <a:chOff x="7366950" y="3814125"/>
                  <a:chExt cx="1043400" cy="752400"/>
                </a:xfrm>
              </p:grpSpPr>
              <p:sp>
                <p:nvSpPr>
                  <p:cNvPr id="1740" name="Google Shape;1740;p40"/>
                  <p:cNvSpPr/>
                  <p:nvPr/>
                </p:nvSpPr>
                <p:spPr>
                  <a:xfrm rot="10800000">
                    <a:off x="7366950" y="3814125"/>
                    <a:ext cx="1043400" cy="752400"/>
                  </a:xfrm>
                  <a:prstGeom prst="downArrowCallout">
                    <a:avLst>
                      <a:gd fmla="val 13616" name="adj1"/>
                      <a:gd fmla="val 18836" name="adj2"/>
                      <a:gd fmla="val 35121" name="adj3"/>
                      <a:gd fmla="val 64977" name="adj4"/>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chemeClr val="dk1"/>
                      </a:solidFill>
                      <a:latin typeface="Londrina Solid"/>
                      <a:ea typeface="Londrina Solid"/>
                      <a:cs typeface="Londrina Solid"/>
                      <a:sym typeface="Londrina Solid"/>
                    </a:endParaRPr>
                  </a:p>
                </p:txBody>
              </p:sp>
              <p:sp>
                <p:nvSpPr>
                  <p:cNvPr id="1741" name="Google Shape;1741;p40"/>
                  <p:cNvSpPr txBox="1"/>
                  <p:nvPr/>
                </p:nvSpPr>
                <p:spPr>
                  <a:xfrm>
                    <a:off x="7452900" y="4098625"/>
                    <a:ext cx="8715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T</a:t>
                    </a:r>
                    <a:r>
                      <a:rPr lang="en" sz="1600">
                        <a:solidFill>
                          <a:schemeClr val="dk1"/>
                        </a:solidFill>
                        <a:latin typeface="Londrina Solid"/>
                        <a:ea typeface="Londrina Solid"/>
                        <a:cs typeface="Londrina Solid"/>
                        <a:sym typeface="Londrina Solid"/>
                      </a:rPr>
                      <a:t>IMMY</a:t>
                    </a:r>
                    <a:endParaRPr>
                      <a:latin typeface="Barlow"/>
                      <a:ea typeface="Barlow"/>
                      <a:cs typeface="Barlow"/>
                      <a:sym typeface="Barlow"/>
                    </a:endParaRPr>
                  </a:p>
                </p:txBody>
              </p:sp>
            </p:grpSp>
          </p:grpSp>
        </p:grpSp>
      </p:grpSp>
      <p:sp>
        <p:nvSpPr>
          <p:cNvPr id="1742" name="Google Shape;1742;p40"/>
          <p:cNvSpPr txBox="1"/>
          <p:nvPr/>
        </p:nvSpPr>
        <p:spPr>
          <a:xfrm>
            <a:off x="2611500" y="3076575"/>
            <a:ext cx="3922500" cy="1058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524A83"/>
                </a:solidFill>
                <a:latin typeface="Barlow"/>
                <a:ea typeface="Barlow"/>
                <a:cs typeface="Barlow"/>
                <a:sym typeface="Barlow"/>
              </a:rPr>
              <a:t>Mercury is the closest planet to the Sun and the smallest one in the Solar System—it’s only a bit larger than the Moon</a:t>
            </a:r>
            <a:endParaRPr sz="1600">
              <a:solidFill>
                <a:srgbClr val="524A83"/>
              </a:solidFill>
              <a:latin typeface="Barlow"/>
              <a:ea typeface="Barlow"/>
              <a:cs typeface="Barlow"/>
              <a:sym typeface="Barlow"/>
            </a:endParaRPr>
          </a:p>
        </p:txBody>
      </p:sp>
      <p:sp>
        <p:nvSpPr>
          <p:cNvPr id="1743" name="Google Shape;1743;p40"/>
          <p:cNvSpPr/>
          <p:nvPr/>
        </p:nvSpPr>
        <p:spPr>
          <a:xfrm>
            <a:off x="2611500" y="2124076"/>
            <a:ext cx="3922432" cy="74296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44" name="Google Shape;1744;p40"/>
          <p:cNvGrpSpPr/>
          <p:nvPr/>
        </p:nvGrpSpPr>
        <p:grpSpPr>
          <a:xfrm>
            <a:off x="2711749" y="2251530"/>
            <a:ext cx="3792085" cy="488045"/>
            <a:chOff x="2711749" y="2251530"/>
            <a:chExt cx="3792085" cy="488045"/>
          </a:xfrm>
        </p:grpSpPr>
        <p:sp>
          <p:nvSpPr>
            <p:cNvPr id="1745" name="Google Shape;1745;p40"/>
            <p:cNvSpPr txBox="1"/>
            <p:nvPr/>
          </p:nvSpPr>
          <p:spPr>
            <a:xfrm>
              <a:off x="2711749" y="2251530"/>
              <a:ext cx="85616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Garden</a:t>
              </a:r>
              <a:endParaRPr>
                <a:solidFill>
                  <a:srgbClr val="524A83"/>
                </a:solidFill>
                <a:latin typeface="Barlow"/>
                <a:ea typeface="Barlow"/>
                <a:cs typeface="Barlow"/>
                <a:sym typeface="Barlow"/>
              </a:endParaRPr>
            </a:p>
          </p:txBody>
        </p:sp>
        <p:sp>
          <p:nvSpPr>
            <p:cNvPr id="1746" name="Google Shape;1746;p40"/>
            <p:cNvSpPr txBox="1"/>
            <p:nvPr/>
          </p:nvSpPr>
          <p:spPr>
            <a:xfrm>
              <a:off x="2711749" y="2515538"/>
              <a:ext cx="85616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Trip</a:t>
              </a:r>
              <a:endParaRPr>
                <a:solidFill>
                  <a:srgbClr val="524A83"/>
                </a:solidFill>
                <a:latin typeface="Barlow"/>
                <a:ea typeface="Barlow"/>
                <a:cs typeface="Barlow"/>
                <a:sym typeface="Barlow"/>
              </a:endParaRPr>
            </a:p>
          </p:txBody>
        </p:sp>
        <p:sp>
          <p:nvSpPr>
            <p:cNvPr id="1747" name="Google Shape;1747;p40"/>
            <p:cNvSpPr txBox="1"/>
            <p:nvPr/>
          </p:nvSpPr>
          <p:spPr>
            <a:xfrm>
              <a:off x="3666161" y="2251530"/>
              <a:ext cx="85616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Swim</a:t>
              </a:r>
              <a:endParaRPr>
                <a:solidFill>
                  <a:srgbClr val="524A83"/>
                </a:solidFill>
                <a:latin typeface="Barlow"/>
                <a:ea typeface="Barlow"/>
                <a:cs typeface="Barlow"/>
                <a:sym typeface="Barlow"/>
              </a:endParaRPr>
            </a:p>
          </p:txBody>
        </p:sp>
        <p:sp>
          <p:nvSpPr>
            <p:cNvPr id="1748" name="Google Shape;1748;p40"/>
            <p:cNvSpPr txBox="1"/>
            <p:nvPr/>
          </p:nvSpPr>
          <p:spPr>
            <a:xfrm>
              <a:off x="3666161" y="2515538"/>
              <a:ext cx="85616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Fly</a:t>
              </a:r>
              <a:endParaRPr>
                <a:solidFill>
                  <a:srgbClr val="524A83"/>
                </a:solidFill>
                <a:latin typeface="Barlow"/>
                <a:ea typeface="Barlow"/>
                <a:cs typeface="Barlow"/>
                <a:sym typeface="Barlow"/>
              </a:endParaRPr>
            </a:p>
          </p:txBody>
        </p:sp>
        <p:sp>
          <p:nvSpPr>
            <p:cNvPr id="1749" name="Google Shape;1749;p40"/>
            <p:cNvSpPr txBox="1"/>
            <p:nvPr/>
          </p:nvSpPr>
          <p:spPr>
            <a:xfrm>
              <a:off x="4620574" y="2251530"/>
              <a:ext cx="85616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Almond</a:t>
              </a:r>
              <a:endParaRPr>
                <a:solidFill>
                  <a:srgbClr val="524A83"/>
                </a:solidFill>
                <a:latin typeface="Barlow"/>
                <a:ea typeface="Barlow"/>
                <a:cs typeface="Barlow"/>
                <a:sym typeface="Barlow"/>
              </a:endParaRPr>
            </a:p>
          </p:txBody>
        </p:sp>
        <p:sp>
          <p:nvSpPr>
            <p:cNvPr id="1750" name="Google Shape;1750;p40"/>
            <p:cNvSpPr txBox="1"/>
            <p:nvPr/>
          </p:nvSpPr>
          <p:spPr>
            <a:xfrm>
              <a:off x="4620574" y="2515538"/>
              <a:ext cx="85616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Leaf</a:t>
              </a:r>
              <a:endParaRPr>
                <a:solidFill>
                  <a:srgbClr val="524A83"/>
                </a:solidFill>
                <a:latin typeface="Barlow"/>
                <a:ea typeface="Barlow"/>
                <a:cs typeface="Barlow"/>
                <a:sym typeface="Barlow"/>
              </a:endParaRPr>
            </a:p>
          </p:txBody>
        </p:sp>
        <p:sp>
          <p:nvSpPr>
            <p:cNvPr id="1751" name="Google Shape;1751;p40"/>
            <p:cNvSpPr txBox="1"/>
            <p:nvPr/>
          </p:nvSpPr>
          <p:spPr>
            <a:xfrm>
              <a:off x="5576279" y="2251530"/>
              <a:ext cx="92755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Worm</a:t>
              </a:r>
              <a:endParaRPr>
                <a:solidFill>
                  <a:srgbClr val="524A83"/>
                </a:solidFill>
                <a:latin typeface="Barlow"/>
                <a:ea typeface="Barlow"/>
                <a:cs typeface="Barlow"/>
                <a:sym typeface="Barlow"/>
              </a:endParaRPr>
            </a:p>
          </p:txBody>
        </p:sp>
        <p:sp>
          <p:nvSpPr>
            <p:cNvPr id="1752" name="Google Shape;1752;p40"/>
            <p:cNvSpPr txBox="1"/>
            <p:nvPr/>
          </p:nvSpPr>
          <p:spPr>
            <a:xfrm>
              <a:off x="5574986" y="2515538"/>
              <a:ext cx="927555" cy="224037"/>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Smile</a:t>
              </a:r>
              <a:endParaRPr>
                <a:solidFill>
                  <a:srgbClr val="524A83"/>
                </a:solidFill>
                <a:latin typeface="Barlow"/>
                <a:ea typeface="Barlow"/>
                <a:cs typeface="Barlow"/>
                <a:sym typeface="Barlow"/>
              </a:endParaRPr>
            </a:p>
          </p:txBody>
        </p:sp>
      </p:grpSp>
      <p:grpSp>
        <p:nvGrpSpPr>
          <p:cNvPr id="1753" name="Google Shape;1753;p40"/>
          <p:cNvGrpSpPr/>
          <p:nvPr/>
        </p:nvGrpSpPr>
        <p:grpSpPr>
          <a:xfrm>
            <a:off x="333814" y="296958"/>
            <a:ext cx="8416957" cy="4696704"/>
            <a:chOff x="333814" y="296958"/>
            <a:chExt cx="8416957" cy="4696704"/>
          </a:xfrm>
        </p:grpSpPr>
        <p:grpSp>
          <p:nvGrpSpPr>
            <p:cNvPr id="1754" name="Google Shape;1754;p40"/>
            <p:cNvGrpSpPr/>
            <p:nvPr/>
          </p:nvGrpSpPr>
          <p:grpSpPr>
            <a:xfrm rot="7448239">
              <a:off x="1600262" y="602524"/>
              <a:ext cx="339477" cy="501753"/>
              <a:chOff x="2013050" y="3113925"/>
              <a:chExt cx="415410" cy="714951"/>
            </a:xfrm>
          </p:grpSpPr>
          <p:sp>
            <p:nvSpPr>
              <p:cNvPr id="1755" name="Google Shape;1755;p40"/>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CEE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0"/>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0"/>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0"/>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B3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0"/>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0"/>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0"/>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0"/>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0"/>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0"/>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0"/>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6" name="Google Shape;1766;p40"/>
            <p:cNvGrpSpPr/>
            <p:nvPr/>
          </p:nvGrpSpPr>
          <p:grpSpPr>
            <a:xfrm>
              <a:off x="333814" y="564481"/>
              <a:ext cx="192515" cy="288298"/>
              <a:chOff x="1459800" y="1512500"/>
              <a:chExt cx="131625" cy="197100"/>
            </a:xfrm>
          </p:grpSpPr>
          <p:sp>
            <p:nvSpPr>
              <p:cNvPr id="1767" name="Google Shape;1767;p40"/>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0"/>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0"/>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0"/>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40"/>
            <p:cNvGrpSpPr/>
            <p:nvPr/>
          </p:nvGrpSpPr>
          <p:grpSpPr>
            <a:xfrm>
              <a:off x="8558254" y="296958"/>
              <a:ext cx="192516" cy="227716"/>
              <a:chOff x="1824250" y="1008625"/>
              <a:chExt cx="144250" cy="170625"/>
            </a:xfrm>
          </p:grpSpPr>
          <p:sp>
            <p:nvSpPr>
              <p:cNvPr id="1772" name="Google Shape;1772;p40"/>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0"/>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4" name="Google Shape;1774;p40"/>
            <p:cNvGrpSpPr/>
            <p:nvPr/>
          </p:nvGrpSpPr>
          <p:grpSpPr>
            <a:xfrm>
              <a:off x="4427301" y="4670997"/>
              <a:ext cx="288484" cy="322665"/>
              <a:chOff x="4791500" y="4541438"/>
              <a:chExt cx="163225" cy="182575"/>
            </a:xfrm>
          </p:grpSpPr>
          <p:sp>
            <p:nvSpPr>
              <p:cNvPr id="1775" name="Google Shape;1775;p40"/>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0"/>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0" name="Shape 1780"/>
        <p:cNvGrpSpPr/>
        <p:nvPr/>
      </p:nvGrpSpPr>
      <p:grpSpPr>
        <a:xfrm>
          <a:off x="0" y="0"/>
          <a:ext cx="0" cy="0"/>
          <a:chOff x="0" y="0"/>
          <a:chExt cx="0" cy="0"/>
        </a:xfrm>
      </p:grpSpPr>
      <p:sp>
        <p:nvSpPr>
          <p:cNvPr id="1781" name="Google Shape;1781;p41"/>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782" name="Google Shape;1782;p41"/>
          <p:cNvSpPr txBox="1"/>
          <p:nvPr/>
        </p:nvSpPr>
        <p:spPr>
          <a:xfrm>
            <a:off x="922575" y="1130500"/>
            <a:ext cx="72990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Each letter has a value. Add up the value of the word</a:t>
            </a:r>
            <a:endParaRPr b="1" sz="1600">
              <a:solidFill>
                <a:srgbClr val="524A83"/>
              </a:solidFill>
              <a:latin typeface="Barlow"/>
              <a:ea typeface="Barlow"/>
              <a:cs typeface="Barlow"/>
              <a:sym typeface="Barlow"/>
            </a:endParaRPr>
          </a:p>
        </p:txBody>
      </p:sp>
      <p:graphicFrame>
        <p:nvGraphicFramePr>
          <p:cNvPr id="1783" name="Google Shape;1783;p41"/>
          <p:cNvGraphicFramePr/>
          <p:nvPr/>
        </p:nvGraphicFramePr>
        <p:xfrm>
          <a:off x="952500" y="1729900"/>
          <a:ext cx="3000000" cy="3000000"/>
        </p:xfrm>
        <a:graphic>
          <a:graphicData uri="http://schemas.openxmlformats.org/drawingml/2006/table">
            <a:tbl>
              <a:tblPr>
                <a:noFill/>
                <a:tableStyleId>{E83B4700-2D51-4216-BA3A-B9CD0F0630F8}</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rPr lang="en" sz="1600">
                          <a:solidFill>
                            <a:schemeClr val="dk1"/>
                          </a:solidFill>
                          <a:latin typeface="Londrina Solid"/>
                          <a:ea typeface="Londrina Solid"/>
                          <a:cs typeface="Londrina Solid"/>
                          <a:sym typeface="Londrina Solid"/>
                        </a:rPr>
                        <a:t>LETTER</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abcde</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fghij</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klmno</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pqrstu</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vwxyz</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r>
              <a:tr h="381000">
                <a:tc>
                  <a:txBody>
                    <a:bodyPr/>
                    <a:lstStyle/>
                    <a:p>
                      <a:pPr indent="0" lvl="0" marL="0" rtl="0" algn="l">
                        <a:spcBef>
                          <a:spcPts val="0"/>
                        </a:spcBef>
                        <a:spcAft>
                          <a:spcPts val="0"/>
                        </a:spcAft>
                        <a:buNone/>
                      </a:pPr>
                      <a:r>
                        <a:rPr lang="en" sz="1600">
                          <a:solidFill>
                            <a:schemeClr val="dk1"/>
                          </a:solidFill>
                          <a:latin typeface="Londrina Solid"/>
                          <a:ea typeface="Londrina Solid"/>
                          <a:cs typeface="Londrina Solid"/>
                          <a:sym typeface="Londrina Solid"/>
                        </a:rPr>
                        <a:t>VALUE</a:t>
                      </a:r>
                      <a:endParaRPr sz="1600">
                        <a:solidFill>
                          <a:schemeClr val="dk1"/>
                        </a:solidFill>
                        <a:latin typeface="Londrina Solid"/>
                        <a:ea typeface="Londrina Solid"/>
                        <a:cs typeface="Londrina Solid"/>
                        <a:sym typeface="Londrina Solid"/>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2</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4</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6</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8</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600">
                          <a:solidFill>
                            <a:schemeClr val="dk1"/>
                          </a:solidFill>
                          <a:latin typeface="Barlow"/>
                          <a:ea typeface="Barlow"/>
                          <a:cs typeface="Barlow"/>
                          <a:sym typeface="Barlow"/>
                        </a:rPr>
                        <a:t>10</a:t>
                      </a:r>
                      <a:endParaRPr sz="16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bl>
          </a:graphicData>
        </a:graphic>
      </p:graphicFrame>
      <p:grpSp>
        <p:nvGrpSpPr>
          <p:cNvPr id="1784" name="Google Shape;1784;p41"/>
          <p:cNvGrpSpPr/>
          <p:nvPr/>
        </p:nvGrpSpPr>
        <p:grpSpPr>
          <a:xfrm>
            <a:off x="892775" y="3202442"/>
            <a:ext cx="7298879" cy="1342634"/>
            <a:chOff x="892775" y="3202442"/>
            <a:chExt cx="7298879" cy="1342634"/>
          </a:xfrm>
        </p:grpSpPr>
        <p:sp>
          <p:nvSpPr>
            <p:cNvPr id="1785" name="Google Shape;1785;p41"/>
            <p:cNvSpPr/>
            <p:nvPr/>
          </p:nvSpPr>
          <p:spPr>
            <a:xfrm>
              <a:off x="892775" y="3202442"/>
              <a:ext cx="3488100" cy="37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Barlow"/>
                  <a:ea typeface="Barlow"/>
                  <a:cs typeface="Barlow"/>
                  <a:sym typeface="Barlow"/>
                </a:rPr>
                <a:t>Swimming</a:t>
              </a:r>
              <a:endParaRPr sz="1600">
                <a:solidFill>
                  <a:srgbClr val="524A83"/>
                </a:solidFill>
                <a:latin typeface="Barlow"/>
                <a:ea typeface="Barlow"/>
                <a:cs typeface="Barlow"/>
                <a:sym typeface="Barlow"/>
              </a:endParaRPr>
            </a:p>
          </p:txBody>
        </p:sp>
        <p:sp>
          <p:nvSpPr>
            <p:cNvPr id="1786" name="Google Shape;1786;p41"/>
            <p:cNvSpPr/>
            <p:nvPr/>
          </p:nvSpPr>
          <p:spPr>
            <a:xfrm>
              <a:off x="4703554" y="3202442"/>
              <a:ext cx="3488100" cy="372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Barlow"/>
                  <a:ea typeface="Barlow"/>
                  <a:cs typeface="Barlow"/>
                  <a:sym typeface="Barlow"/>
                </a:rPr>
                <a:t>8+10+4+6+6+4+6+4=48</a:t>
              </a:r>
              <a:endParaRPr sz="1600">
                <a:solidFill>
                  <a:srgbClr val="524A83"/>
                </a:solidFill>
                <a:latin typeface="Barlow"/>
                <a:ea typeface="Barlow"/>
                <a:cs typeface="Barlow"/>
                <a:sym typeface="Barlow"/>
              </a:endParaRPr>
            </a:p>
          </p:txBody>
        </p:sp>
        <p:sp>
          <p:nvSpPr>
            <p:cNvPr id="1787" name="Google Shape;1787;p41"/>
            <p:cNvSpPr/>
            <p:nvPr/>
          </p:nvSpPr>
          <p:spPr>
            <a:xfrm>
              <a:off x="892775" y="3687309"/>
              <a:ext cx="3488100" cy="3729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Barlow"/>
                  <a:ea typeface="Barlow"/>
                  <a:cs typeface="Barlow"/>
                  <a:sym typeface="Barlow"/>
                </a:rPr>
                <a:t>Island</a:t>
              </a:r>
              <a:endParaRPr sz="1600">
                <a:solidFill>
                  <a:srgbClr val="524A83"/>
                </a:solidFill>
                <a:latin typeface="Barlow"/>
                <a:ea typeface="Barlow"/>
                <a:cs typeface="Barlow"/>
                <a:sym typeface="Barlow"/>
              </a:endParaRPr>
            </a:p>
          </p:txBody>
        </p:sp>
        <p:sp>
          <p:nvSpPr>
            <p:cNvPr id="1788" name="Google Shape;1788;p41"/>
            <p:cNvSpPr/>
            <p:nvPr/>
          </p:nvSpPr>
          <p:spPr>
            <a:xfrm>
              <a:off x="4703554" y="3687309"/>
              <a:ext cx="3488100" cy="3729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sp>
          <p:nvSpPr>
            <p:cNvPr id="1789" name="Google Shape;1789;p41"/>
            <p:cNvSpPr/>
            <p:nvPr/>
          </p:nvSpPr>
          <p:spPr>
            <a:xfrm>
              <a:off x="892775" y="4172175"/>
              <a:ext cx="3488100" cy="3729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Barlow"/>
                  <a:ea typeface="Barlow"/>
                  <a:cs typeface="Barlow"/>
                  <a:sym typeface="Barlow"/>
                </a:rPr>
                <a:t>Civilisation</a:t>
              </a:r>
              <a:endParaRPr sz="1600">
                <a:solidFill>
                  <a:srgbClr val="524A83"/>
                </a:solidFill>
                <a:latin typeface="Barlow"/>
                <a:ea typeface="Barlow"/>
                <a:cs typeface="Barlow"/>
                <a:sym typeface="Barlow"/>
              </a:endParaRPr>
            </a:p>
          </p:txBody>
        </p:sp>
        <p:sp>
          <p:nvSpPr>
            <p:cNvPr id="1790" name="Google Shape;1790;p41"/>
            <p:cNvSpPr/>
            <p:nvPr/>
          </p:nvSpPr>
          <p:spPr>
            <a:xfrm>
              <a:off x="4703554" y="4172175"/>
              <a:ext cx="3488100" cy="37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600">
                <a:solidFill>
                  <a:srgbClr val="524A83"/>
                </a:solidFill>
                <a:latin typeface="Barlow"/>
                <a:ea typeface="Barlow"/>
                <a:cs typeface="Barlow"/>
                <a:sym typeface="Barlow"/>
              </a:endParaRPr>
            </a:p>
          </p:txBody>
        </p:sp>
      </p:grpSp>
      <p:sp>
        <p:nvSpPr>
          <p:cNvPr id="1791" name="Google Shape;1791;p41"/>
          <p:cNvSpPr/>
          <p:nvPr/>
        </p:nvSpPr>
        <p:spPr>
          <a:xfrm>
            <a:off x="892775" y="2717575"/>
            <a:ext cx="3488100" cy="3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WORD</a:t>
            </a:r>
            <a:endParaRPr sz="1600">
              <a:solidFill>
                <a:srgbClr val="524A83"/>
              </a:solidFill>
              <a:latin typeface="Londrina Solid"/>
              <a:ea typeface="Londrina Solid"/>
              <a:cs typeface="Londrina Solid"/>
              <a:sym typeface="Londrina Solid"/>
            </a:endParaRPr>
          </a:p>
        </p:txBody>
      </p:sp>
      <p:sp>
        <p:nvSpPr>
          <p:cNvPr id="1792" name="Google Shape;1792;p41"/>
          <p:cNvSpPr/>
          <p:nvPr/>
        </p:nvSpPr>
        <p:spPr>
          <a:xfrm>
            <a:off x="4703554" y="2717575"/>
            <a:ext cx="3488100" cy="37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VALUE</a:t>
            </a:r>
            <a:endParaRPr sz="1600">
              <a:solidFill>
                <a:srgbClr val="524A83"/>
              </a:solidFill>
              <a:latin typeface="Londrina Solid"/>
              <a:ea typeface="Londrina Solid"/>
              <a:cs typeface="Londrina Solid"/>
              <a:sym typeface="Londrina Solid"/>
            </a:endParaRPr>
          </a:p>
        </p:txBody>
      </p:sp>
      <p:grpSp>
        <p:nvGrpSpPr>
          <p:cNvPr id="1793" name="Google Shape;1793;p41"/>
          <p:cNvGrpSpPr/>
          <p:nvPr/>
        </p:nvGrpSpPr>
        <p:grpSpPr>
          <a:xfrm>
            <a:off x="718368" y="752061"/>
            <a:ext cx="7809835" cy="4175193"/>
            <a:chOff x="718368" y="752061"/>
            <a:chExt cx="7809835" cy="4175193"/>
          </a:xfrm>
        </p:grpSpPr>
        <p:grpSp>
          <p:nvGrpSpPr>
            <p:cNvPr id="1794" name="Google Shape;1794;p41"/>
            <p:cNvGrpSpPr/>
            <p:nvPr/>
          </p:nvGrpSpPr>
          <p:grpSpPr>
            <a:xfrm>
              <a:off x="8335689" y="4638956"/>
              <a:ext cx="192515" cy="288298"/>
              <a:chOff x="1459800" y="1512500"/>
              <a:chExt cx="131625" cy="197100"/>
            </a:xfrm>
          </p:grpSpPr>
          <p:sp>
            <p:nvSpPr>
              <p:cNvPr id="1795" name="Google Shape;1795;p41"/>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1"/>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1"/>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1"/>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41"/>
            <p:cNvGrpSpPr/>
            <p:nvPr/>
          </p:nvGrpSpPr>
          <p:grpSpPr>
            <a:xfrm>
              <a:off x="718368" y="752061"/>
              <a:ext cx="7473270" cy="2560038"/>
              <a:chOff x="718368" y="752061"/>
              <a:chExt cx="7473270" cy="2560038"/>
            </a:xfrm>
          </p:grpSpPr>
          <p:grpSp>
            <p:nvGrpSpPr>
              <p:cNvPr id="1800" name="Google Shape;1800;p41"/>
              <p:cNvGrpSpPr/>
              <p:nvPr/>
            </p:nvGrpSpPr>
            <p:grpSpPr>
              <a:xfrm flipH="1" rot="-1280620">
                <a:off x="751919" y="901603"/>
                <a:ext cx="342967" cy="351319"/>
                <a:chOff x="7062749" y="741575"/>
                <a:chExt cx="321470" cy="282317"/>
              </a:xfrm>
            </p:grpSpPr>
            <p:sp>
              <p:nvSpPr>
                <p:cNvPr id="1801" name="Google Shape;1801;p41"/>
                <p:cNvSpPr/>
                <p:nvPr/>
              </p:nvSpPr>
              <p:spPr>
                <a:xfrm>
                  <a:off x="7100556" y="741575"/>
                  <a:ext cx="258879" cy="282317"/>
                </a:xfrm>
                <a:custGeom>
                  <a:rect b="b" l="l" r="r" t="t"/>
                  <a:pathLst>
                    <a:path extrusionOk="0" h="6071" w="5567">
                      <a:moveTo>
                        <a:pt x="1395" y="1"/>
                      </a:moveTo>
                      <a:cubicBezTo>
                        <a:pt x="1348" y="1"/>
                        <a:pt x="1298" y="5"/>
                        <a:pt x="1246" y="11"/>
                      </a:cubicBezTo>
                      <a:cubicBezTo>
                        <a:pt x="1208" y="18"/>
                        <a:pt x="1171" y="25"/>
                        <a:pt x="1134" y="31"/>
                      </a:cubicBezTo>
                      <a:cubicBezTo>
                        <a:pt x="1096" y="39"/>
                        <a:pt x="1059" y="48"/>
                        <a:pt x="1021" y="59"/>
                      </a:cubicBezTo>
                      <a:cubicBezTo>
                        <a:pt x="933" y="79"/>
                        <a:pt x="841" y="120"/>
                        <a:pt x="735" y="185"/>
                      </a:cubicBezTo>
                      <a:cubicBezTo>
                        <a:pt x="664" y="226"/>
                        <a:pt x="600" y="284"/>
                        <a:pt x="548" y="331"/>
                      </a:cubicBezTo>
                      <a:cubicBezTo>
                        <a:pt x="522" y="355"/>
                        <a:pt x="498" y="375"/>
                        <a:pt x="473" y="403"/>
                      </a:cubicBezTo>
                      <a:cubicBezTo>
                        <a:pt x="467" y="409"/>
                        <a:pt x="460" y="419"/>
                        <a:pt x="450" y="426"/>
                      </a:cubicBezTo>
                      <a:cubicBezTo>
                        <a:pt x="446" y="430"/>
                        <a:pt x="443" y="436"/>
                        <a:pt x="440" y="439"/>
                      </a:cubicBezTo>
                      <a:cubicBezTo>
                        <a:pt x="429" y="453"/>
                        <a:pt x="416" y="470"/>
                        <a:pt x="406" y="488"/>
                      </a:cubicBezTo>
                      <a:cubicBezTo>
                        <a:pt x="399" y="494"/>
                        <a:pt x="396" y="501"/>
                        <a:pt x="388" y="508"/>
                      </a:cubicBezTo>
                      <a:cubicBezTo>
                        <a:pt x="368" y="538"/>
                        <a:pt x="351" y="566"/>
                        <a:pt x="335" y="590"/>
                      </a:cubicBezTo>
                      <a:cubicBezTo>
                        <a:pt x="327" y="599"/>
                        <a:pt x="324" y="607"/>
                        <a:pt x="317" y="617"/>
                      </a:cubicBezTo>
                      <a:cubicBezTo>
                        <a:pt x="304" y="637"/>
                        <a:pt x="290" y="657"/>
                        <a:pt x="280" y="681"/>
                      </a:cubicBezTo>
                      <a:lnTo>
                        <a:pt x="266" y="702"/>
                      </a:lnTo>
                      <a:cubicBezTo>
                        <a:pt x="253" y="729"/>
                        <a:pt x="239" y="756"/>
                        <a:pt x="225" y="783"/>
                      </a:cubicBezTo>
                      <a:cubicBezTo>
                        <a:pt x="205" y="827"/>
                        <a:pt x="192" y="862"/>
                        <a:pt x="178" y="893"/>
                      </a:cubicBezTo>
                      <a:cubicBezTo>
                        <a:pt x="144" y="970"/>
                        <a:pt x="120" y="1049"/>
                        <a:pt x="96" y="1127"/>
                      </a:cubicBezTo>
                      <a:lnTo>
                        <a:pt x="93" y="1133"/>
                      </a:lnTo>
                      <a:cubicBezTo>
                        <a:pt x="69" y="1209"/>
                        <a:pt x="52" y="1290"/>
                        <a:pt x="38" y="1372"/>
                      </a:cubicBezTo>
                      <a:cubicBezTo>
                        <a:pt x="28" y="1430"/>
                        <a:pt x="21" y="1494"/>
                        <a:pt x="15" y="1555"/>
                      </a:cubicBezTo>
                      <a:lnTo>
                        <a:pt x="15" y="1576"/>
                      </a:lnTo>
                      <a:cubicBezTo>
                        <a:pt x="11" y="1600"/>
                        <a:pt x="8" y="1623"/>
                        <a:pt x="8" y="1648"/>
                      </a:cubicBezTo>
                      <a:lnTo>
                        <a:pt x="8" y="1678"/>
                      </a:lnTo>
                      <a:lnTo>
                        <a:pt x="1" y="1791"/>
                      </a:lnTo>
                      <a:lnTo>
                        <a:pt x="1" y="1855"/>
                      </a:lnTo>
                      <a:lnTo>
                        <a:pt x="1" y="1879"/>
                      </a:lnTo>
                      <a:lnTo>
                        <a:pt x="1" y="1913"/>
                      </a:lnTo>
                      <a:lnTo>
                        <a:pt x="1" y="1987"/>
                      </a:lnTo>
                      <a:cubicBezTo>
                        <a:pt x="1" y="2005"/>
                        <a:pt x="4" y="2025"/>
                        <a:pt x="4" y="2042"/>
                      </a:cubicBezTo>
                      <a:cubicBezTo>
                        <a:pt x="38" y="1995"/>
                        <a:pt x="65" y="1954"/>
                        <a:pt x="90" y="1913"/>
                      </a:cubicBezTo>
                      <a:cubicBezTo>
                        <a:pt x="117" y="1868"/>
                        <a:pt x="144" y="1821"/>
                        <a:pt x="175" y="1770"/>
                      </a:cubicBezTo>
                      <a:lnTo>
                        <a:pt x="188" y="1746"/>
                      </a:lnTo>
                      <a:lnTo>
                        <a:pt x="192" y="1742"/>
                      </a:lnTo>
                      <a:cubicBezTo>
                        <a:pt x="201" y="1725"/>
                        <a:pt x="212" y="1709"/>
                        <a:pt x="222" y="1692"/>
                      </a:cubicBezTo>
                      <a:cubicBezTo>
                        <a:pt x="225" y="1684"/>
                        <a:pt x="228" y="1678"/>
                        <a:pt x="233" y="1675"/>
                      </a:cubicBezTo>
                      <a:lnTo>
                        <a:pt x="236" y="1668"/>
                      </a:lnTo>
                      <a:cubicBezTo>
                        <a:pt x="242" y="1651"/>
                        <a:pt x="253" y="1634"/>
                        <a:pt x="263" y="1617"/>
                      </a:cubicBezTo>
                      <a:cubicBezTo>
                        <a:pt x="283" y="1587"/>
                        <a:pt x="300" y="1555"/>
                        <a:pt x="338" y="1546"/>
                      </a:cubicBezTo>
                      <a:cubicBezTo>
                        <a:pt x="345" y="1544"/>
                        <a:pt x="353" y="1543"/>
                        <a:pt x="361" y="1543"/>
                      </a:cubicBezTo>
                      <a:cubicBezTo>
                        <a:pt x="372" y="1543"/>
                        <a:pt x="382" y="1545"/>
                        <a:pt x="392" y="1549"/>
                      </a:cubicBezTo>
                      <a:cubicBezTo>
                        <a:pt x="419" y="1562"/>
                        <a:pt x="440" y="1587"/>
                        <a:pt x="443" y="1613"/>
                      </a:cubicBezTo>
                      <a:cubicBezTo>
                        <a:pt x="446" y="1637"/>
                        <a:pt x="446" y="1654"/>
                        <a:pt x="446" y="1671"/>
                      </a:cubicBezTo>
                      <a:cubicBezTo>
                        <a:pt x="446" y="1681"/>
                        <a:pt x="443" y="1695"/>
                        <a:pt x="443" y="1705"/>
                      </a:cubicBezTo>
                      <a:cubicBezTo>
                        <a:pt x="437" y="1766"/>
                        <a:pt x="433" y="1824"/>
                        <a:pt x="433" y="1879"/>
                      </a:cubicBezTo>
                      <a:cubicBezTo>
                        <a:pt x="433" y="1937"/>
                        <a:pt x="433" y="1995"/>
                        <a:pt x="440" y="2049"/>
                      </a:cubicBezTo>
                      <a:cubicBezTo>
                        <a:pt x="446" y="2103"/>
                        <a:pt x="460" y="2154"/>
                        <a:pt x="473" y="2202"/>
                      </a:cubicBezTo>
                      <a:lnTo>
                        <a:pt x="481" y="2226"/>
                      </a:lnTo>
                      <a:cubicBezTo>
                        <a:pt x="490" y="2267"/>
                        <a:pt x="504" y="2307"/>
                        <a:pt x="522" y="2351"/>
                      </a:cubicBezTo>
                      <a:cubicBezTo>
                        <a:pt x="535" y="2378"/>
                        <a:pt x="552" y="2406"/>
                        <a:pt x="566" y="2430"/>
                      </a:cubicBezTo>
                      <a:lnTo>
                        <a:pt x="569" y="2436"/>
                      </a:lnTo>
                      <a:cubicBezTo>
                        <a:pt x="583" y="2454"/>
                        <a:pt x="593" y="2471"/>
                        <a:pt x="606" y="2488"/>
                      </a:cubicBezTo>
                      <a:cubicBezTo>
                        <a:pt x="620" y="2505"/>
                        <a:pt x="633" y="2521"/>
                        <a:pt x="654" y="2538"/>
                      </a:cubicBezTo>
                      <a:cubicBezTo>
                        <a:pt x="671" y="2552"/>
                        <a:pt x="688" y="2569"/>
                        <a:pt x="712" y="2590"/>
                      </a:cubicBezTo>
                      <a:cubicBezTo>
                        <a:pt x="766" y="2627"/>
                        <a:pt x="814" y="2661"/>
                        <a:pt x="861" y="2692"/>
                      </a:cubicBezTo>
                      <a:cubicBezTo>
                        <a:pt x="892" y="2709"/>
                        <a:pt x="922" y="2725"/>
                        <a:pt x="957" y="2746"/>
                      </a:cubicBezTo>
                      <a:lnTo>
                        <a:pt x="960" y="2750"/>
                      </a:lnTo>
                      <a:lnTo>
                        <a:pt x="963" y="2750"/>
                      </a:lnTo>
                      <a:cubicBezTo>
                        <a:pt x="974" y="2756"/>
                        <a:pt x="984" y="2760"/>
                        <a:pt x="997" y="2766"/>
                      </a:cubicBezTo>
                      <a:lnTo>
                        <a:pt x="1004" y="2770"/>
                      </a:lnTo>
                      <a:cubicBezTo>
                        <a:pt x="1032" y="2783"/>
                        <a:pt x="1059" y="2797"/>
                        <a:pt x="1069" y="2821"/>
                      </a:cubicBezTo>
                      <a:cubicBezTo>
                        <a:pt x="1082" y="2848"/>
                        <a:pt x="1086" y="2868"/>
                        <a:pt x="1079" y="2889"/>
                      </a:cubicBezTo>
                      <a:cubicBezTo>
                        <a:pt x="1076" y="2906"/>
                        <a:pt x="1069" y="2920"/>
                        <a:pt x="1055" y="2930"/>
                      </a:cubicBezTo>
                      <a:lnTo>
                        <a:pt x="1049" y="2937"/>
                      </a:lnTo>
                      <a:lnTo>
                        <a:pt x="1038" y="2943"/>
                      </a:lnTo>
                      <a:cubicBezTo>
                        <a:pt x="1018" y="2961"/>
                        <a:pt x="988" y="2961"/>
                        <a:pt x="963" y="2961"/>
                      </a:cubicBezTo>
                      <a:lnTo>
                        <a:pt x="906" y="2961"/>
                      </a:lnTo>
                      <a:cubicBezTo>
                        <a:pt x="882" y="2964"/>
                        <a:pt x="861" y="2964"/>
                        <a:pt x="837" y="2964"/>
                      </a:cubicBezTo>
                      <a:lnTo>
                        <a:pt x="828" y="2964"/>
                      </a:lnTo>
                      <a:cubicBezTo>
                        <a:pt x="807" y="2967"/>
                        <a:pt x="787" y="2967"/>
                        <a:pt x="766" y="2970"/>
                      </a:cubicBezTo>
                      <a:lnTo>
                        <a:pt x="759" y="2970"/>
                      </a:lnTo>
                      <a:cubicBezTo>
                        <a:pt x="753" y="2970"/>
                        <a:pt x="746" y="2974"/>
                        <a:pt x="739" y="2974"/>
                      </a:cubicBezTo>
                      <a:cubicBezTo>
                        <a:pt x="708" y="2978"/>
                        <a:pt x="685" y="2981"/>
                        <a:pt x="661" y="2984"/>
                      </a:cubicBezTo>
                      <a:cubicBezTo>
                        <a:pt x="552" y="3001"/>
                        <a:pt x="464" y="3025"/>
                        <a:pt x="388" y="3052"/>
                      </a:cubicBezTo>
                      <a:cubicBezTo>
                        <a:pt x="368" y="3063"/>
                        <a:pt x="355" y="3069"/>
                        <a:pt x="344" y="3076"/>
                      </a:cubicBezTo>
                      <a:cubicBezTo>
                        <a:pt x="327" y="3086"/>
                        <a:pt x="310" y="3097"/>
                        <a:pt x="297" y="3110"/>
                      </a:cubicBezTo>
                      <a:cubicBezTo>
                        <a:pt x="269" y="3130"/>
                        <a:pt x="242" y="3154"/>
                        <a:pt x="215" y="3179"/>
                      </a:cubicBezTo>
                      <a:cubicBezTo>
                        <a:pt x="201" y="3192"/>
                        <a:pt x="188" y="3205"/>
                        <a:pt x="178" y="3215"/>
                      </a:cubicBezTo>
                      <a:cubicBezTo>
                        <a:pt x="188" y="3256"/>
                        <a:pt x="198" y="3294"/>
                        <a:pt x="208" y="3331"/>
                      </a:cubicBezTo>
                      <a:lnTo>
                        <a:pt x="225" y="3389"/>
                      </a:lnTo>
                      <a:lnTo>
                        <a:pt x="239" y="3447"/>
                      </a:lnTo>
                      <a:cubicBezTo>
                        <a:pt x="246" y="3471"/>
                        <a:pt x="256" y="3498"/>
                        <a:pt x="263" y="3521"/>
                      </a:cubicBezTo>
                      <a:cubicBezTo>
                        <a:pt x="266" y="3535"/>
                        <a:pt x="273" y="3546"/>
                        <a:pt x="277" y="3559"/>
                      </a:cubicBezTo>
                      <a:cubicBezTo>
                        <a:pt x="317" y="3699"/>
                        <a:pt x="365" y="3845"/>
                        <a:pt x="412" y="3991"/>
                      </a:cubicBezTo>
                      <a:cubicBezTo>
                        <a:pt x="419" y="4011"/>
                        <a:pt x="426" y="4036"/>
                        <a:pt x="437" y="4056"/>
                      </a:cubicBezTo>
                      <a:cubicBezTo>
                        <a:pt x="440" y="4066"/>
                        <a:pt x="443" y="4072"/>
                        <a:pt x="443" y="4080"/>
                      </a:cubicBezTo>
                      <a:cubicBezTo>
                        <a:pt x="446" y="4090"/>
                        <a:pt x="450" y="4100"/>
                        <a:pt x="453" y="4110"/>
                      </a:cubicBezTo>
                      <a:cubicBezTo>
                        <a:pt x="464" y="4130"/>
                        <a:pt x="470" y="4154"/>
                        <a:pt x="477" y="4175"/>
                      </a:cubicBezTo>
                      <a:lnTo>
                        <a:pt x="484" y="4195"/>
                      </a:lnTo>
                      <a:cubicBezTo>
                        <a:pt x="511" y="4260"/>
                        <a:pt x="535" y="4325"/>
                        <a:pt x="559" y="4393"/>
                      </a:cubicBezTo>
                      <a:cubicBezTo>
                        <a:pt x="610" y="4521"/>
                        <a:pt x="668" y="4675"/>
                        <a:pt x="729" y="4824"/>
                      </a:cubicBezTo>
                      <a:cubicBezTo>
                        <a:pt x="773" y="4937"/>
                        <a:pt x="820" y="5052"/>
                        <a:pt x="865" y="5162"/>
                      </a:cubicBezTo>
                      <a:lnTo>
                        <a:pt x="892" y="5226"/>
                      </a:lnTo>
                      <a:cubicBezTo>
                        <a:pt x="902" y="5243"/>
                        <a:pt x="909" y="5264"/>
                        <a:pt x="916" y="5284"/>
                      </a:cubicBezTo>
                      <a:cubicBezTo>
                        <a:pt x="940" y="5338"/>
                        <a:pt x="963" y="5396"/>
                        <a:pt x="988" y="5451"/>
                      </a:cubicBezTo>
                      <a:cubicBezTo>
                        <a:pt x="1021" y="5518"/>
                        <a:pt x="1055" y="5590"/>
                        <a:pt x="1090" y="5661"/>
                      </a:cubicBezTo>
                      <a:cubicBezTo>
                        <a:pt x="1100" y="5675"/>
                        <a:pt x="1106" y="5689"/>
                        <a:pt x="1113" y="5705"/>
                      </a:cubicBezTo>
                      <a:cubicBezTo>
                        <a:pt x="1137" y="5750"/>
                        <a:pt x="1161" y="5801"/>
                        <a:pt x="1188" y="5845"/>
                      </a:cubicBezTo>
                      <a:cubicBezTo>
                        <a:pt x="1215" y="5889"/>
                        <a:pt x="1239" y="5923"/>
                        <a:pt x="1269" y="5958"/>
                      </a:cubicBezTo>
                      <a:cubicBezTo>
                        <a:pt x="1290" y="5978"/>
                        <a:pt x="1314" y="5998"/>
                        <a:pt x="1338" y="6016"/>
                      </a:cubicBezTo>
                      <a:cubicBezTo>
                        <a:pt x="1351" y="6025"/>
                        <a:pt x="1365" y="6032"/>
                        <a:pt x="1379" y="6039"/>
                      </a:cubicBezTo>
                      <a:cubicBezTo>
                        <a:pt x="1382" y="6042"/>
                        <a:pt x="1389" y="6042"/>
                        <a:pt x="1392" y="6046"/>
                      </a:cubicBezTo>
                      <a:cubicBezTo>
                        <a:pt x="1402" y="6049"/>
                        <a:pt x="1412" y="6052"/>
                        <a:pt x="1426" y="6060"/>
                      </a:cubicBezTo>
                      <a:cubicBezTo>
                        <a:pt x="1450" y="6066"/>
                        <a:pt x="1473" y="6069"/>
                        <a:pt x="1494" y="6069"/>
                      </a:cubicBezTo>
                      <a:cubicBezTo>
                        <a:pt x="1500" y="6070"/>
                        <a:pt x="1506" y="6070"/>
                        <a:pt x="1512" y="6070"/>
                      </a:cubicBezTo>
                      <a:cubicBezTo>
                        <a:pt x="1536" y="6070"/>
                        <a:pt x="1560" y="6066"/>
                        <a:pt x="1583" y="6063"/>
                      </a:cubicBezTo>
                      <a:lnTo>
                        <a:pt x="1589" y="6060"/>
                      </a:lnTo>
                      <a:cubicBezTo>
                        <a:pt x="1627" y="6052"/>
                        <a:pt x="1664" y="6039"/>
                        <a:pt x="1709" y="6011"/>
                      </a:cubicBezTo>
                      <a:cubicBezTo>
                        <a:pt x="1722" y="6002"/>
                        <a:pt x="1736" y="5995"/>
                        <a:pt x="1749" y="5984"/>
                      </a:cubicBezTo>
                      <a:cubicBezTo>
                        <a:pt x="1767" y="5975"/>
                        <a:pt x="1784" y="5967"/>
                        <a:pt x="1797" y="5958"/>
                      </a:cubicBezTo>
                      <a:cubicBezTo>
                        <a:pt x="1858" y="5920"/>
                        <a:pt x="1922" y="5882"/>
                        <a:pt x="1998" y="5838"/>
                      </a:cubicBezTo>
                      <a:cubicBezTo>
                        <a:pt x="2025" y="5824"/>
                        <a:pt x="2056" y="5807"/>
                        <a:pt x="2082" y="5794"/>
                      </a:cubicBezTo>
                      <a:cubicBezTo>
                        <a:pt x="2117" y="5774"/>
                        <a:pt x="2151" y="5757"/>
                        <a:pt x="2185" y="5736"/>
                      </a:cubicBezTo>
                      <a:cubicBezTo>
                        <a:pt x="2246" y="5699"/>
                        <a:pt x="2314" y="5658"/>
                        <a:pt x="2389" y="5611"/>
                      </a:cubicBezTo>
                      <a:cubicBezTo>
                        <a:pt x="2416" y="5593"/>
                        <a:pt x="2443" y="5576"/>
                        <a:pt x="2467" y="5559"/>
                      </a:cubicBezTo>
                      <a:cubicBezTo>
                        <a:pt x="2532" y="5522"/>
                        <a:pt x="2596" y="5481"/>
                        <a:pt x="2661" y="5440"/>
                      </a:cubicBezTo>
                      <a:lnTo>
                        <a:pt x="2682" y="5427"/>
                      </a:lnTo>
                      <a:cubicBezTo>
                        <a:pt x="2773" y="5369"/>
                        <a:pt x="2865" y="5308"/>
                        <a:pt x="2954" y="5240"/>
                      </a:cubicBezTo>
                      <a:cubicBezTo>
                        <a:pt x="2967" y="5229"/>
                        <a:pt x="2977" y="5220"/>
                        <a:pt x="2991" y="5212"/>
                      </a:cubicBezTo>
                      <a:cubicBezTo>
                        <a:pt x="3035" y="5179"/>
                        <a:pt x="3083" y="5141"/>
                        <a:pt x="3127" y="5104"/>
                      </a:cubicBezTo>
                      <a:lnTo>
                        <a:pt x="3158" y="5080"/>
                      </a:lnTo>
                      <a:cubicBezTo>
                        <a:pt x="3205" y="5039"/>
                        <a:pt x="3253" y="4998"/>
                        <a:pt x="3301" y="4957"/>
                      </a:cubicBezTo>
                      <a:cubicBezTo>
                        <a:pt x="3368" y="4899"/>
                        <a:pt x="3437" y="4842"/>
                        <a:pt x="3501" y="4784"/>
                      </a:cubicBezTo>
                      <a:cubicBezTo>
                        <a:pt x="3549" y="4743"/>
                        <a:pt x="3593" y="4705"/>
                        <a:pt x="3641" y="4664"/>
                      </a:cubicBezTo>
                      <a:cubicBezTo>
                        <a:pt x="3698" y="4614"/>
                        <a:pt x="3753" y="4566"/>
                        <a:pt x="3808" y="4515"/>
                      </a:cubicBezTo>
                      <a:lnTo>
                        <a:pt x="3848" y="4481"/>
                      </a:lnTo>
                      <a:lnTo>
                        <a:pt x="3906" y="4427"/>
                      </a:lnTo>
                      <a:lnTo>
                        <a:pt x="3950" y="4383"/>
                      </a:lnTo>
                      <a:cubicBezTo>
                        <a:pt x="3960" y="4372"/>
                        <a:pt x="3968" y="4366"/>
                        <a:pt x="3974" y="4358"/>
                      </a:cubicBezTo>
                      <a:cubicBezTo>
                        <a:pt x="3984" y="4348"/>
                        <a:pt x="3991" y="4342"/>
                        <a:pt x="4001" y="4331"/>
                      </a:cubicBezTo>
                      <a:cubicBezTo>
                        <a:pt x="4018" y="4314"/>
                        <a:pt x="4035" y="4297"/>
                        <a:pt x="4052" y="4281"/>
                      </a:cubicBezTo>
                      <a:lnTo>
                        <a:pt x="4093" y="4236"/>
                      </a:lnTo>
                      <a:lnTo>
                        <a:pt x="4134" y="4192"/>
                      </a:lnTo>
                      <a:cubicBezTo>
                        <a:pt x="4185" y="4134"/>
                        <a:pt x="4236" y="4080"/>
                        <a:pt x="4283" y="4025"/>
                      </a:cubicBezTo>
                      <a:cubicBezTo>
                        <a:pt x="4372" y="3926"/>
                        <a:pt x="4467" y="3818"/>
                        <a:pt x="4580" y="3689"/>
                      </a:cubicBezTo>
                      <a:cubicBezTo>
                        <a:pt x="4630" y="3631"/>
                        <a:pt x="4678" y="3570"/>
                        <a:pt x="4726" y="3515"/>
                      </a:cubicBezTo>
                      <a:cubicBezTo>
                        <a:pt x="4750" y="3485"/>
                        <a:pt x="4773" y="3457"/>
                        <a:pt x="4794" y="3427"/>
                      </a:cubicBezTo>
                      <a:lnTo>
                        <a:pt x="4838" y="3369"/>
                      </a:lnTo>
                      <a:lnTo>
                        <a:pt x="4882" y="3311"/>
                      </a:lnTo>
                      <a:cubicBezTo>
                        <a:pt x="4916" y="3267"/>
                        <a:pt x="4950" y="3215"/>
                        <a:pt x="4981" y="3168"/>
                      </a:cubicBezTo>
                      <a:cubicBezTo>
                        <a:pt x="4991" y="3154"/>
                        <a:pt x="5001" y="3141"/>
                        <a:pt x="5008" y="3127"/>
                      </a:cubicBezTo>
                      <a:cubicBezTo>
                        <a:pt x="5035" y="3086"/>
                        <a:pt x="5062" y="3042"/>
                        <a:pt x="5086" y="3001"/>
                      </a:cubicBezTo>
                      <a:cubicBezTo>
                        <a:pt x="5097" y="2981"/>
                        <a:pt x="5111" y="2964"/>
                        <a:pt x="5120" y="2943"/>
                      </a:cubicBezTo>
                      <a:cubicBezTo>
                        <a:pt x="5134" y="2926"/>
                        <a:pt x="5144" y="2906"/>
                        <a:pt x="5155" y="2885"/>
                      </a:cubicBezTo>
                      <a:cubicBezTo>
                        <a:pt x="5161" y="2876"/>
                        <a:pt x="5168" y="2868"/>
                        <a:pt x="5172" y="2858"/>
                      </a:cubicBezTo>
                      <a:cubicBezTo>
                        <a:pt x="5178" y="2848"/>
                        <a:pt x="5185" y="2838"/>
                        <a:pt x="5188" y="2827"/>
                      </a:cubicBezTo>
                      <a:cubicBezTo>
                        <a:pt x="5202" y="2811"/>
                        <a:pt x="5213" y="2791"/>
                        <a:pt x="5222" y="2770"/>
                      </a:cubicBezTo>
                      <a:lnTo>
                        <a:pt x="5246" y="2729"/>
                      </a:lnTo>
                      <a:cubicBezTo>
                        <a:pt x="5290" y="2648"/>
                        <a:pt x="5338" y="2566"/>
                        <a:pt x="5379" y="2485"/>
                      </a:cubicBezTo>
                      <a:cubicBezTo>
                        <a:pt x="5426" y="2386"/>
                        <a:pt x="5467" y="2276"/>
                        <a:pt x="5498" y="2165"/>
                      </a:cubicBezTo>
                      <a:cubicBezTo>
                        <a:pt x="5522" y="2069"/>
                        <a:pt x="5542" y="1960"/>
                        <a:pt x="5552" y="1838"/>
                      </a:cubicBezTo>
                      <a:cubicBezTo>
                        <a:pt x="5560" y="1791"/>
                        <a:pt x="5560" y="1742"/>
                        <a:pt x="5563" y="1695"/>
                      </a:cubicBezTo>
                      <a:lnTo>
                        <a:pt x="5563" y="1678"/>
                      </a:lnTo>
                      <a:cubicBezTo>
                        <a:pt x="5566" y="1664"/>
                        <a:pt x="5566" y="1654"/>
                        <a:pt x="5566" y="1640"/>
                      </a:cubicBezTo>
                      <a:lnTo>
                        <a:pt x="5566" y="1640"/>
                      </a:lnTo>
                      <a:cubicBezTo>
                        <a:pt x="5546" y="1658"/>
                        <a:pt x="5525" y="1675"/>
                        <a:pt x="5508" y="1695"/>
                      </a:cubicBezTo>
                      <a:cubicBezTo>
                        <a:pt x="5481" y="1719"/>
                        <a:pt x="5457" y="1750"/>
                        <a:pt x="5433" y="1780"/>
                      </a:cubicBezTo>
                      <a:lnTo>
                        <a:pt x="5423" y="1794"/>
                      </a:lnTo>
                      <a:cubicBezTo>
                        <a:pt x="5396" y="1831"/>
                        <a:pt x="5372" y="1865"/>
                        <a:pt x="5348" y="1899"/>
                      </a:cubicBezTo>
                      <a:lnTo>
                        <a:pt x="5342" y="1906"/>
                      </a:lnTo>
                      <a:lnTo>
                        <a:pt x="5338" y="1913"/>
                      </a:lnTo>
                      <a:cubicBezTo>
                        <a:pt x="5328" y="1926"/>
                        <a:pt x="5318" y="1940"/>
                        <a:pt x="5307" y="1957"/>
                      </a:cubicBezTo>
                      <a:cubicBezTo>
                        <a:pt x="5304" y="1960"/>
                        <a:pt x="5301" y="1964"/>
                        <a:pt x="5301" y="1967"/>
                      </a:cubicBezTo>
                      <a:cubicBezTo>
                        <a:pt x="5290" y="1984"/>
                        <a:pt x="5277" y="1998"/>
                        <a:pt x="5266" y="2015"/>
                      </a:cubicBezTo>
                      <a:cubicBezTo>
                        <a:pt x="5257" y="2025"/>
                        <a:pt x="5243" y="2036"/>
                        <a:pt x="5229" y="2045"/>
                      </a:cubicBezTo>
                      <a:cubicBezTo>
                        <a:pt x="5216" y="2052"/>
                        <a:pt x="5199" y="2056"/>
                        <a:pt x="5182" y="2056"/>
                      </a:cubicBezTo>
                      <a:lnTo>
                        <a:pt x="5172" y="2056"/>
                      </a:lnTo>
                      <a:lnTo>
                        <a:pt x="5158" y="2052"/>
                      </a:lnTo>
                      <a:cubicBezTo>
                        <a:pt x="5151" y="2052"/>
                        <a:pt x="5147" y="2052"/>
                        <a:pt x="5141" y="2049"/>
                      </a:cubicBezTo>
                      <a:cubicBezTo>
                        <a:pt x="5114" y="2039"/>
                        <a:pt x="5093" y="2011"/>
                        <a:pt x="5083" y="1984"/>
                      </a:cubicBezTo>
                      <a:cubicBezTo>
                        <a:pt x="5073" y="1947"/>
                        <a:pt x="5079" y="1909"/>
                        <a:pt x="5086" y="1868"/>
                      </a:cubicBezTo>
                      <a:lnTo>
                        <a:pt x="5086" y="1865"/>
                      </a:lnTo>
                      <a:lnTo>
                        <a:pt x="5086" y="1852"/>
                      </a:lnTo>
                      <a:cubicBezTo>
                        <a:pt x="5090" y="1824"/>
                        <a:pt x="5090" y="1800"/>
                        <a:pt x="5090" y="1780"/>
                      </a:cubicBezTo>
                      <a:cubicBezTo>
                        <a:pt x="5083" y="1753"/>
                        <a:pt x="5076" y="1729"/>
                        <a:pt x="5070" y="1709"/>
                      </a:cubicBezTo>
                      <a:cubicBezTo>
                        <a:pt x="5062" y="1698"/>
                        <a:pt x="5059" y="1684"/>
                        <a:pt x="5056" y="1671"/>
                      </a:cubicBezTo>
                      <a:cubicBezTo>
                        <a:pt x="5053" y="1658"/>
                        <a:pt x="5045" y="1644"/>
                        <a:pt x="5039" y="1627"/>
                      </a:cubicBezTo>
                      <a:cubicBezTo>
                        <a:pt x="5029" y="1603"/>
                        <a:pt x="5012" y="1582"/>
                        <a:pt x="4995" y="1562"/>
                      </a:cubicBezTo>
                      <a:lnTo>
                        <a:pt x="4995" y="1559"/>
                      </a:lnTo>
                      <a:cubicBezTo>
                        <a:pt x="4991" y="1552"/>
                        <a:pt x="4984" y="1546"/>
                        <a:pt x="4981" y="1538"/>
                      </a:cubicBezTo>
                      <a:cubicBezTo>
                        <a:pt x="4964" y="1515"/>
                        <a:pt x="4947" y="1488"/>
                        <a:pt x="4933" y="1464"/>
                      </a:cubicBezTo>
                      <a:lnTo>
                        <a:pt x="4927" y="1457"/>
                      </a:lnTo>
                      <a:cubicBezTo>
                        <a:pt x="4913" y="1436"/>
                        <a:pt x="4899" y="1413"/>
                        <a:pt x="4882" y="1392"/>
                      </a:cubicBezTo>
                      <a:cubicBezTo>
                        <a:pt x="4879" y="1386"/>
                        <a:pt x="4872" y="1375"/>
                        <a:pt x="4866" y="1369"/>
                      </a:cubicBezTo>
                      <a:cubicBezTo>
                        <a:pt x="4855" y="1355"/>
                        <a:pt x="4848" y="1345"/>
                        <a:pt x="4838" y="1331"/>
                      </a:cubicBezTo>
                      <a:cubicBezTo>
                        <a:pt x="4831" y="1314"/>
                        <a:pt x="4817" y="1301"/>
                        <a:pt x="4808" y="1284"/>
                      </a:cubicBezTo>
                      <a:cubicBezTo>
                        <a:pt x="4794" y="1266"/>
                        <a:pt x="4780" y="1253"/>
                        <a:pt x="4770" y="1243"/>
                      </a:cubicBezTo>
                      <a:cubicBezTo>
                        <a:pt x="4759" y="1232"/>
                        <a:pt x="4753" y="1226"/>
                        <a:pt x="4746" y="1219"/>
                      </a:cubicBezTo>
                      <a:cubicBezTo>
                        <a:pt x="4729" y="1202"/>
                        <a:pt x="4715" y="1182"/>
                        <a:pt x="4712" y="1161"/>
                      </a:cubicBezTo>
                      <a:cubicBezTo>
                        <a:pt x="4706" y="1137"/>
                        <a:pt x="4712" y="1110"/>
                        <a:pt x="4729" y="1093"/>
                      </a:cubicBezTo>
                      <a:cubicBezTo>
                        <a:pt x="4743" y="1080"/>
                        <a:pt x="4756" y="1072"/>
                        <a:pt x="4780" y="1069"/>
                      </a:cubicBezTo>
                      <a:cubicBezTo>
                        <a:pt x="4794" y="1069"/>
                        <a:pt x="4808" y="1072"/>
                        <a:pt x="4821" y="1076"/>
                      </a:cubicBezTo>
                      <a:cubicBezTo>
                        <a:pt x="4825" y="1080"/>
                        <a:pt x="4825" y="1080"/>
                        <a:pt x="4828" y="1083"/>
                      </a:cubicBezTo>
                      <a:cubicBezTo>
                        <a:pt x="4882" y="1056"/>
                        <a:pt x="4930" y="1035"/>
                        <a:pt x="4971" y="1008"/>
                      </a:cubicBezTo>
                      <a:cubicBezTo>
                        <a:pt x="5022" y="977"/>
                        <a:pt x="5073" y="946"/>
                        <a:pt x="5117" y="909"/>
                      </a:cubicBezTo>
                      <a:cubicBezTo>
                        <a:pt x="5161" y="875"/>
                        <a:pt x="5195" y="841"/>
                        <a:pt x="5226" y="800"/>
                      </a:cubicBezTo>
                      <a:lnTo>
                        <a:pt x="5249" y="766"/>
                      </a:lnTo>
                      <a:cubicBezTo>
                        <a:pt x="5246" y="759"/>
                        <a:pt x="5240" y="753"/>
                        <a:pt x="5233" y="746"/>
                      </a:cubicBezTo>
                      <a:cubicBezTo>
                        <a:pt x="5195" y="705"/>
                        <a:pt x="5161" y="678"/>
                        <a:pt x="5131" y="654"/>
                      </a:cubicBezTo>
                      <a:cubicBezTo>
                        <a:pt x="5124" y="648"/>
                        <a:pt x="5114" y="640"/>
                        <a:pt x="5106" y="634"/>
                      </a:cubicBezTo>
                      <a:cubicBezTo>
                        <a:pt x="5079" y="613"/>
                        <a:pt x="5053" y="593"/>
                        <a:pt x="5025" y="576"/>
                      </a:cubicBezTo>
                      <a:cubicBezTo>
                        <a:pt x="4964" y="528"/>
                        <a:pt x="4902" y="488"/>
                        <a:pt x="4841" y="457"/>
                      </a:cubicBezTo>
                      <a:cubicBezTo>
                        <a:pt x="4825" y="450"/>
                        <a:pt x="4814" y="447"/>
                        <a:pt x="4800" y="439"/>
                      </a:cubicBezTo>
                      <a:cubicBezTo>
                        <a:pt x="4777" y="430"/>
                        <a:pt x="4756" y="423"/>
                        <a:pt x="4736" y="419"/>
                      </a:cubicBezTo>
                      <a:cubicBezTo>
                        <a:pt x="4723" y="416"/>
                        <a:pt x="4709" y="413"/>
                        <a:pt x="4688" y="409"/>
                      </a:cubicBezTo>
                      <a:lnTo>
                        <a:pt x="4671" y="409"/>
                      </a:lnTo>
                      <a:cubicBezTo>
                        <a:pt x="4661" y="406"/>
                        <a:pt x="4648" y="406"/>
                        <a:pt x="4634" y="406"/>
                      </a:cubicBezTo>
                      <a:cubicBezTo>
                        <a:pt x="4596" y="403"/>
                        <a:pt x="4559" y="403"/>
                        <a:pt x="4525" y="403"/>
                      </a:cubicBezTo>
                      <a:cubicBezTo>
                        <a:pt x="4461" y="406"/>
                        <a:pt x="4399" y="409"/>
                        <a:pt x="4338" y="416"/>
                      </a:cubicBezTo>
                      <a:lnTo>
                        <a:pt x="4310" y="419"/>
                      </a:lnTo>
                      <a:cubicBezTo>
                        <a:pt x="4277" y="423"/>
                        <a:pt x="4243" y="426"/>
                        <a:pt x="4208" y="433"/>
                      </a:cubicBezTo>
                      <a:lnTo>
                        <a:pt x="4185" y="436"/>
                      </a:lnTo>
                      <a:cubicBezTo>
                        <a:pt x="4151" y="439"/>
                        <a:pt x="4117" y="444"/>
                        <a:pt x="4083" y="450"/>
                      </a:cubicBezTo>
                      <a:cubicBezTo>
                        <a:pt x="4018" y="464"/>
                        <a:pt x="3950" y="477"/>
                        <a:pt x="3875" y="501"/>
                      </a:cubicBezTo>
                      <a:cubicBezTo>
                        <a:pt x="3797" y="525"/>
                        <a:pt x="3726" y="559"/>
                        <a:pt x="3665" y="590"/>
                      </a:cubicBezTo>
                      <a:cubicBezTo>
                        <a:pt x="3596" y="623"/>
                        <a:pt x="3535" y="654"/>
                        <a:pt x="3478" y="688"/>
                      </a:cubicBezTo>
                      <a:cubicBezTo>
                        <a:pt x="3450" y="705"/>
                        <a:pt x="3423" y="725"/>
                        <a:pt x="3396" y="742"/>
                      </a:cubicBezTo>
                      <a:cubicBezTo>
                        <a:pt x="3365" y="766"/>
                        <a:pt x="3335" y="786"/>
                        <a:pt x="3310" y="804"/>
                      </a:cubicBezTo>
                      <a:cubicBezTo>
                        <a:pt x="3195" y="888"/>
                        <a:pt x="3073" y="977"/>
                        <a:pt x="2960" y="1076"/>
                      </a:cubicBezTo>
                      <a:cubicBezTo>
                        <a:pt x="2909" y="1120"/>
                        <a:pt x="2858" y="1168"/>
                        <a:pt x="2807" y="1215"/>
                      </a:cubicBezTo>
                      <a:cubicBezTo>
                        <a:pt x="2784" y="1240"/>
                        <a:pt x="2759" y="1266"/>
                        <a:pt x="2732" y="1297"/>
                      </a:cubicBezTo>
                      <a:lnTo>
                        <a:pt x="2729" y="1287"/>
                      </a:lnTo>
                      <a:cubicBezTo>
                        <a:pt x="2723" y="1246"/>
                        <a:pt x="2712" y="1209"/>
                        <a:pt x="2702" y="1168"/>
                      </a:cubicBezTo>
                      <a:cubicBezTo>
                        <a:pt x="2661" y="1004"/>
                        <a:pt x="2589" y="848"/>
                        <a:pt x="2491" y="698"/>
                      </a:cubicBezTo>
                      <a:lnTo>
                        <a:pt x="2487" y="688"/>
                      </a:lnTo>
                      <a:cubicBezTo>
                        <a:pt x="2470" y="664"/>
                        <a:pt x="2450" y="634"/>
                        <a:pt x="2433" y="610"/>
                      </a:cubicBezTo>
                      <a:lnTo>
                        <a:pt x="2423" y="596"/>
                      </a:lnTo>
                      <a:cubicBezTo>
                        <a:pt x="2389" y="555"/>
                        <a:pt x="2355" y="511"/>
                        <a:pt x="2318" y="470"/>
                      </a:cubicBezTo>
                      <a:cubicBezTo>
                        <a:pt x="2283" y="430"/>
                        <a:pt x="2242" y="392"/>
                        <a:pt x="2208" y="365"/>
                      </a:cubicBezTo>
                      <a:cubicBezTo>
                        <a:pt x="2167" y="331"/>
                        <a:pt x="2127" y="301"/>
                        <a:pt x="2090" y="276"/>
                      </a:cubicBezTo>
                      <a:cubicBezTo>
                        <a:pt x="2082" y="270"/>
                        <a:pt x="2073" y="263"/>
                        <a:pt x="2062" y="256"/>
                      </a:cubicBezTo>
                      <a:cubicBezTo>
                        <a:pt x="2042" y="239"/>
                        <a:pt x="2018" y="226"/>
                        <a:pt x="1998" y="212"/>
                      </a:cubicBezTo>
                      <a:lnTo>
                        <a:pt x="1967" y="195"/>
                      </a:lnTo>
                      <a:cubicBezTo>
                        <a:pt x="1936" y="174"/>
                        <a:pt x="1906" y="154"/>
                        <a:pt x="1875" y="137"/>
                      </a:cubicBezTo>
                      <a:cubicBezTo>
                        <a:pt x="1851" y="124"/>
                        <a:pt x="1828" y="110"/>
                        <a:pt x="1793" y="97"/>
                      </a:cubicBezTo>
                      <a:cubicBezTo>
                        <a:pt x="1773" y="86"/>
                        <a:pt x="1749" y="79"/>
                        <a:pt x="1729" y="72"/>
                      </a:cubicBezTo>
                      <a:cubicBezTo>
                        <a:pt x="1718" y="66"/>
                        <a:pt x="1709" y="62"/>
                        <a:pt x="1698" y="59"/>
                      </a:cubicBezTo>
                      <a:cubicBezTo>
                        <a:pt x="1661" y="45"/>
                        <a:pt x="1630" y="35"/>
                        <a:pt x="1600" y="25"/>
                      </a:cubicBezTo>
                      <a:cubicBezTo>
                        <a:pt x="1580" y="21"/>
                        <a:pt x="1562" y="18"/>
                        <a:pt x="1545" y="15"/>
                      </a:cubicBezTo>
                      <a:cubicBezTo>
                        <a:pt x="1525" y="8"/>
                        <a:pt x="1504" y="8"/>
                        <a:pt x="1487" y="4"/>
                      </a:cubicBezTo>
                      <a:lnTo>
                        <a:pt x="1470" y="4"/>
                      </a:lnTo>
                      <a:cubicBezTo>
                        <a:pt x="1446" y="2"/>
                        <a:pt x="1421" y="1"/>
                        <a:pt x="1395" y="1"/>
                      </a:cubicBezTo>
                      <a:close/>
                    </a:path>
                  </a:pathLst>
                </a:custGeom>
                <a:solidFill>
                  <a:srgbClr val="F54A7E"/>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41"/>
                <p:cNvSpPr/>
                <p:nvPr/>
              </p:nvSpPr>
              <p:spPr>
                <a:xfrm>
                  <a:off x="7062749" y="813281"/>
                  <a:ext cx="88308" cy="93749"/>
                </a:xfrm>
                <a:custGeom>
                  <a:rect b="b" l="l" r="r" t="t"/>
                  <a:pathLst>
                    <a:path extrusionOk="0" h="2016" w="1899">
                      <a:moveTo>
                        <a:pt x="1174" y="1"/>
                      </a:moveTo>
                      <a:cubicBezTo>
                        <a:pt x="1166" y="1"/>
                        <a:pt x="1158" y="2"/>
                        <a:pt x="1151" y="4"/>
                      </a:cubicBezTo>
                      <a:cubicBezTo>
                        <a:pt x="1113" y="13"/>
                        <a:pt x="1096" y="45"/>
                        <a:pt x="1076" y="75"/>
                      </a:cubicBezTo>
                      <a:cubicBezTo>
                        <a:pt x="1066" y="92"/>
                        <a:pt x="1055" y="109"/>
                        <a:pt x="1049" y="126"/>
                      </a:cubicBezTo>
                      <a:lnTo>
                        <a:pt x="1046" y="133"/>
                      </a:lnTo>
                      <a:cubicBezTo>
                        <a:pt x="1041" y="136"/>
                        <a:pt x="1038" y="142"/>
                        <a:pt x="1035" y="150"/>
                      </a:cubicBezTo>
                      <a:cubicBezTo>
                        <a:pt x="1025" y="167"/>
                        <a:pt x="1014" y="183"/>
                        <a:pt x="1005" y="200"/>
                      </a:cubicBezTo>
                      <a:lnTo>
                        <a:pt x="1001" y="204"/>
                      </a:lnTo>
                      <a:lnTo>
                        <a:pt x="988" y="228"/>
                      </a:lnTo>
                      <a:cubicBezTo>
                        <a:pt x="957" y="279"/>
                        <a:pt x="930" y="326"/>
                        <a:pt x="903" y="371"/>
                      </a:cubicBezTo>
                      <a:cubicBezTo>
                        <a:pt x="875" y="415"/>
                        <a:pt x="845" y="459"/>
                        <a:pt x="807" y="514"/>
                      </a:cubicBezTo>
                      <a:cubicBezTo>
                        <a:pt x="787" y="541"/>
                        <a:pt x="766" y="568"/>
                        <a:pt x="743" y="596"/>
                      </a:cubicBezTo>
                      <a:lnTo>
                        <a:pt x="732" y="609"/>
                      </a:lnTo>
                      <a:cubicBezTo>
                        <a:pt x="699" y="649"/>
                        <a:pt x="661" y="690"/>
                        <a:pt x="620" y="725"/>
                      </a:cubicBezTo>
                      <a:cubicBezTo>
                        <a:pt x="592" y="745"/>
                        <a:pt x="562" y="769"/>
                        <a:pt x="528" y="783"/>
                      </a:cubicBezTo>
                      <a:cubicBezTo>
                        <a:pt x="460" y="809"/>
                        <a:pt x="385" y="833"/>
                        <a:pt x="317" y="854"/>
                      </a:cubicBezTo>
                      <a:lnTo>
                        <a:pt x="307" y="854"/>
                      </a:lnTo>
                      <a:cubicBezTo>
                        <a:pt x="232" y="877"/>
                        <a:pt x="154" y="898"/>
                        <a:pt x="52" y="922"/>
                      </a:cubicBezTo>
                      <a:cubicBezTo>
                        <a:pt x="35" y="929"/>
                        <a:pt x="21" y="938"/>
                        <a:pt x="11" y="952"/>
                      </a:cubicBezTo>
                      <a:cubicBezTo>
                        <a:pt x="1" y="970"/>
                        <a:pt x="1" y="990"/>
                        <a:pt x="5" y="1007"/>
                      </a:cubicBezTo>
                      <a:cubicBezTo>
                        <a:pt x="8" y="1017"/>
                        <a:pt x="11" y="1027"/>
                        <a:pt x="18" y="1034"/>
                      </a:cubicBezTo>
                      <a:cubicBezTo>
                        <a:pt x="18" y="1054"/>
                        <a:pt x="21" y="1072"/>
                        <a:pt x="32" y="1092"/>
                      </a:cubicBezTo>
                      <a:cubicBezTo>
                        <a:pt x="38" y="1109"/>
                        <a:pt x="52" y="1122"/>
                        <a:pt x="66" y="1136"/>
                      </a:cubicBezTo>
                      <a:cubicBezTo>
                        <a:pt x="79" y="1143"/>
                        <a:pt x="90" y="1153"/>
                        <a:pt x="107" y="1163"/>
                      </a:cubicBezTo>
                      <a:lnTo>
                        <a:pt x="116" y="1170"/>
                      </a:lnTo>
                      <a:cubicBezTo>
                        <a:pt x="134" y="1183"/>
                        <a:pt x="151" y="1197"/>
                        <a:pt x="171" y="1211"/>
                      </a:cubicBezTo>
                      <a:cubicBezTo>
                        <a:pt x="192" y="1224"/>
                        <a:pt x="212" y="1241"/>
                        <a:pt x="229" y="1259"/>
                      </a:cubicBezTo>
                      <a:lnTo>
                        <a:pt x="242" y="1265"/>
                      </a:lnTo>
                      <a:cubicBezTo>
                        <a:pt x="259" y="1279"/>
                        <a:pt x="280" y="1296"/>
                        <a:pt x="297" y="1313"/>
                      </a:cubicBezTo>
                      <a:cubicBezTo>
                        <a:pt x="311" y="1326"/>
                        <a:pt x="324" y="1343"/>
                        <a:pt x="338" y="1361"/>
                      </a:cubicBezTo>
                      <a:cubicBezTo>
                        <a:pt x="341" y="1367"/>
                        <a:pt x="347" y="1371"/>
                        <a:pt x="352" y="1378"/>
                      </a:cubicBezTo>
                      <a:lnTo>
                        <a:pt x="355" y="1381"/>
                      </a:lnTo>
                      <a:cubicBezTo>
                        <a:pt x="372" y="1398"/>
                        <a:pt x="385" y="1419"/>
                        <a:pt x="402" y="1436"/>
                      </a:cubicBezTo>
                      <a:cubicBezTo>
                        <a:pt x="443" y="1490"/>
                        <a:pt x="477" y="1555"/>
                        <a:pt x="511" y="1632"/>
                      </a:cubicBezTo>
                      <a:cubicBezTo>
                        <a:pt x="518" y="1650"/>
                        <a:pt x="528" y="1670"/>
                        <a:pt x="535" y="1687"/>
                      </a:cubicBezTo>
                      <a:lnTo>
                        <a:pt x="539" y="1698"/>
                      </a:lnTo>
                      <a:cubicBezTo>
                        <a:pt x="545" y="1711"/>
                        <a:pt x="548" y="1725"/>
                        <a:pt x="552" y="1734"/>
                      </a:cubicBezTo>
                      <a:lnTo>
                        <a:pt x="556" y="1742"/>
                      </a:lnTo>
                      <a:cubicBezTo>
                        <a:pt x="562" y="1759"/>
                        <a:pt x="569" y="1779"/>
                        <a:pt x="572" y="1806"/>
                      </a:cubicBezTo>
                      <a:cubicBezTo>
                        <a:pt x="576" y="1820"/>
                        <a:pt x="576" y="1830"/>
                        <a:pt x="576" y="1844"/>
                      </a:cubicBezTo>
                      <a:cubicBezTo>
                        <a:pt x="579" y="1871"/>
                        <a:pt x="583" y="1894"/>
                        <a:pt x="589" y="1918"/>
                      </a:cubicBezTo>
                      <a:cubicBezTo>
                        <a:pt x="600" y="1946"/>
                        <a:pt x="610" y="1970"/>
                        <a:pt x="627" y="1987"/>
                      </a:cubicBezTo>
                      <a:cubicBezTo>
                        <a:pt x="637" y="1993"/>
                        <a:pt x="647" y="2004"/>
                        <a:pt x="661" y="2007"/>
                      </a:cubicBezTo>
                      <a:cubicBezTo>
                        <a:pt x="668" y="2010"/>
                        <a:pt x="671" y="2010"/>
                        <a:pt x="678" y="2010"/>
                      </a:cubicBezTo>
                      <a:cubicBezTo>
                        <a:pt x="686" y="2014"/>
                        <a:pt x="695" y="2015"/>
                        <a:pt x="703" y="2015"/>
                      </a:cubicBezTo>
                      <a:cubicBezTo>
                        <a:pt x="712" y="2015"/>
                        <a:pt x="720" y="2014"/>
                        <a:pt x="729" y="2010"/>
                      </a:cubicBezTo>
                      <a:cubicBezTo>
                        <a:pt x="739" y="2007"/>
                        <a:pt x="749" y="2004"/>
                        <a:pt x="756" y="2000"/>
                      </a:cubicBezTo>
                      <a:cubicBezTo>
                        <a:pt x="776" y="1990"/>
                        <a:pt x="790" y="1970"/>
                        <a:pt x="804" y="1949"/>
                      </a:cubicBezTo>
                      <a:lnTo>
                        <a:pt x="814" y="1939"/>
                      </a:lnTo>
                      <a:cubicBezTo>
                        <a:pt x="817" y="1932"/>
                        <a:pt x="824" y="1922"/>
                        <a:pt x="831" y="1915"/>
                      </a:cubicBezTo>
                      <a:lnTo>
                        <a:pt x="831" y="1912"/>
                      </a:lnTo>
                      <a:cubicBezTo>
                        <a:pt x="845" y="1894"/>
                        <a:pt x="854" y="1874"/>
                        <a:pt x="865" y="1857"/>
                      </a:cubicBezTo>
                      <a:lnTo>
                        <a:pt x="868" y="1850"/>
                      </a:lnTo>
                      <a:cubicBezTo>
                        <a:pt x="878" y="1837"/>
                        <a:pt x="886" y="1823"/>
                        <a:pt x="895" y="1810"/>
                      </a:cubicBezTo>
                      <a:cubicBezTo>
                        <a:pt x="916" y="1775"/>
                        <a:pt x="936" y="1745"/>
                        <a:pt x="960" y="1711"/>
                      </a:cubicBezTo>
                      <a:cubicBezTo>
                        <a:pt x="980" y="1687"/>
                        <a:pt x="1001" y="1660"/>
                        <a:pt x="1028" y="1637"/>
                      </a:cubicBezTo>
                      <a:cubicBezTo>
                        <a:pt x="1055" y="1612"/>
                        <a:pt x="1082" y="1588"/>
                        <a:pt x="1110" y="1568"/>
                      </a:cubicBezTo>
                      <a:cubicBezTo>
                        <a:pt x="1123" y="1555"/>
                        <a:pt x="1140" y="1544"/>
                        <a:pt x="1157" y="1534"/>
                      </a:cubicBezTo>
                      <a:cubicBezTo>
                        <a:pt x="1168" y="1527"/>
                        <a:pt x="1181" y="1521"/>
                        <a:pt x="1201" y="1510"/>
                      </a:cubicBezTo>
                      <a:cubicBezTo>
                        <a:pt x="1277" y="1483"/>
                        <a:pt x="1365" y="1459"/>
                        <a:pt x="1474" y="1442"/>
                      </a:cubicBezTo>
                      <a:cubicBezTo>
                        <a:pt x="1498" y="1439"/>
                        <a:pt x="1521" y="1436"/>
                        <a:pt x="1552" y="1432"/>
                      </a:cubicBezTo>
                      <a:cubicBezTo>
                        <a:pt x="1559" y="1432"/>
                        <a:pt x="1566" y="1428"/>
                        <a:pt x="1572" y="1428"/>
                      </a:cubicBezTo>
                      <a:lnTo>
                        <a:pt x="1579" y="1428"/>
                      </a:lnTo>
                      <a:cubicBezTo>
                        <a:pt x="1600" y="1425"/>
                        <a:pt x="1620" y="1425"/>
                        <a:pt x="1641" y="1422"/>
                      </a:cubicBezTo>
                      <a:lnTo>
                        <a:pt x="1650" y="1422"/>
                      </a:lnTo>
                      <a:cubicBezTo>
                        <a:pt x="1674" y="1422"/>
                        <a:pt x="1695" y="1422"/>
                        <a:pt x="1719" y="1419"/>
                      </a:cubicBezTo>
                      <a:lnTo>
                        <a:pt x="1776" y="1419"/>
                      </a:lnTo>
                      <a:cubicBezTo>
                        <a:pt x="1801" y="1419"/>
                        <a:pt x="1831" y="1419"/>
                        <a:pt x="1851" y="1401"/>
                      </a:cubicBezTo>
                      <a:lnTo>
                        <a:pt x="1862" y="1395"/>
                      </a:lnTo>
                      <a:lnTo>
                        <a:pt x="1868" y="1388"/>
                      </a:lnTo>
                      <a:cubicBezTo>
                        <a:pt x="1882" y="1378"/>
                        <a:pt x="1889" y="1364"/>
                        <a:pt x="1892" y="1347"/>
                      </a:cubicBezTo>
                      <a:cubicBezTo>
                        <a:pt x="1899" y="1326"/>
                        <a:pt x="1895" y="1306"/>
                        <a:pt x="1882" y="1279"/>
                      </a:cubicBezTo>
                      <a:cubicBezTo>
                        <a:pt x="1872" y="1255"/>
                        <a:pt x="1845" y="1241"/>
                        <a:pt x="1817" y="1228"/>
                      </a:cubicBezTo>
                      <a:lnTo>
                        <a:pt x="1810" y="1224"/>
                      </a:lnTo>
                      <a:cubicBezTo>
                        <a:pt x="1797" y="1218"/>
                        <a:pt x="1787" y="1214"/>
                        <a:pt x="1776" y="1208"/>
                      </a:cubicBezTo>
                      <a:lnTo>
                        <a:pt x="1773" y="1208"/>
                      </a:lnTo>
                      <a:lnTo>
                        <a:pt x="1770" y="1204"/>
                      </a:lnTo>
                      <a:cubicBezTo>
                        <a:pt x="1735" y="1183"/>
                        <a:pt x="1705" y="1167"/>
                        <a:pt x="1674" y="1150"/>
                      </a:cubicBezTo>
                      <a:cubicBezTo>
                        <a:pt x="1627" y="1119"/>
                        <a:pt x="1579" y="1085"/>
                        <a:pt x="1525" y="1045"/>
                      </a:cubicBezTo>
                      <a:cubicBezTo>
                        <a:pt x="1501" y="1027"/>
                        <a:pt x="1484" y="1010"/>
                        <a:pt x="1467" y="996"/>
                      </a:cubicBezTo>
                      <a:cubicBezTo>
                        <a:pt x="1446" y="979"/>
                        <a:pt x="1433" y="963"/>
                        <a:pt x="1419" y="946"/>
                      </a:cubicBezTo>
                      <a:cubicBezTo>
                        <a:pt x="1406" y="929"/>
                        <a:pt x="1396" y="912"/>
                        <a:pt x="1382" y="894"/>
                      </a:cubicBezTo>
                      <a:lnTo>
                        <a:pt x="1379" y="888"/>
                      </a:lnTo>
                      <a:cubicBezTo>
                        <a:pt x="1365" y="864"/>
                        <a:pt x="1348" y="836"/>
                        <a:pt x="1335" y="809"/>
                      </a:cubicBezTo>
                      <a:cubicBezTo>
                        <a:pt x="1317" y="765"/>
                        <a:pt x="1303" y="725"/>
                        <a:pt x="1294" y="684"/>
                      </a:cubicBezTo>
                      <a:lnTo>
                        <a:pt x="1286" y="660"/>
                      </a:lnTo>
                      <a:cubicBezTo>
                        <a:pt x="1273" y="612"/>
                        <a:pt x="1259" y="561"/>
                        <a:pt x="1253" y="507"/>
                      </a:cubicBezTo>
                      <a:cubicBezTo>
                        <a:pt x="1246" y="453"/>
                        <a:pt x="1246" y="395"/>
                        <a:pt x="1246" y="337"/>
                      </a:cubicBezTo>
                      <a:cubicBezTo>
                        <a:pt x="1246" y="282"/>
                        <a:pt x="1250" y="224"/>
                        <a:pt x="1256" y="163"/>
                      </a:cubicBezTo>
                      <a:cubicBezTo>
                        <a:pt x="1256" y="153"/>
                        <a:pt x="1259" y="139"/>
                        <a:pt x="1259" y="129"/>
                      </a:cubicBezTo>
                      <a:cubicBezTo>
                        <a:pt x="1259" y="112"/>
                        <a:pt x="1259" y="95"/>
                        <a:pt x="1256" y="71"/>
                      </a:cubicBezTo>
                      <a:cubicBezTo>
                        <a:pt x="1253" y="45"/>
                        <a:pt x="1232" y="20"/>
                        <a:pt x="1205" y="7"/>
                      </a:cubicBezTo>
                      <a:cubicBezTo>
                        <a:pt x="1195" y="3"/>
                        <a:pt x="1185" y="1"/>
                        <a:pt x="1174" y="1"/>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1"/>
                <p:cNvSpPr/>
                <p:nvPr/>
              </p:nvSpPr>
              <p:spPr>
                <a:xfrm>
                  <a:off x="7319348" y="758269"/>
                  <a:ext cx="64871" cy="78915"/>
                </a:xfrm>
                <a:custGeom>
                  <a:rect b="b" l="l" r="r" t="t"/>
                  <a:pathLst>
                    <a:path extrusionOk="0" h="1697" w="1395">
                      <a:moveTo>
                        <a:pt x="849" y="1"/>
                      </a:moveTo>
                      <a:cubicBezTo>
                        <a:pt x="802" y="1"/>
                        <a:pt x="773" y="44"/>
                        <a:pt x="748" y="80"/>
                      </a:cubicBezTo>
                      <a:lnTo>
                        <a:pt x="742" y="91"/>
                      </a:lnTo>
                      <a:cubicBezTo>
                        <a:pt x="732" y="108"/>
                        <a:pt x="721" y="125"/>
                        <a:pt x="712" y="142"/>
                      </a:cubicBezTo>
                      <a:lnTo>
                        <a:pt x="704" y="152"/>
                      </a:lnTo>
                      <a:cubicBezTo>
                        <a:pt x="691" y="176"/>
                        <a:pt x="677" y="196"/>
                        <a:pt x="667" y="217"/>
                      </a:cubicBezTo>
                      <a:lnTo>
                        <a:pt x="663" y="223"/>
                      </a:lnTo>
                      <a:cubicBezTo>
                        <a:pt x="654" y="240"/>
                        <a:pt x="643" y="261"/>
                        <a:pt x="633" y="278"/>
                      </a:cubicBezTo>
                      <a:cubicBezTo>
                        <a:pt x="610" y="316"/>
                        <a:pt x="582" y="356"/>
                        <a:pt x="552" y="404"/>
                      </a:cubicBezTo>
                      <a:lnTo>
                        <a:pt x="521" y="441"/>
                      </a:lnTo>
                      <a:cubicBezTo>
                        <a:pt x="490" y="482"/>
                        <a:pt x="456" y="516"/>
                        <a:pt x="412" y="550"/>
                      </a:cubicBezTo>
                      <a:cubicBezTo>
                        <a:pt x="368" y="587"/>
                        <a:pt x="317" y="618"/>
                        <a:pt x="266" y="649"/>
                      </a:cubicBezTo>
                      <a:cubicBezTo>
                        <a:pt x="225" y="676"/>
                        <a:pt x="177" y="697"/>
                        <a:pt x="123" y="724"/>
                      </a:cubicBezTo>
                      <a:cubicBezTo>
                        <a:pt x="120" y="721"/>
                        <a:pt x="120" y="721"/>
                        <a:pt x="116" y="717"/>
                      </a:cubicBezTo>
                      <a:cubicBezTo>
                        <a:pt x="103" y="713"/>
                        <a:pt x="89" y="710"/>
                        <a:pt x="75" y="710"/>
                      </a:cubicBezTo>
                      <a:cubicBezTo>
                        <a:pt x="51" y="713"/>
                        <a:pt x="38" y="721"/>
                        <a:pt x="24" y="734"/>
                      </a:cubicBezTo>
                      <a:cubicBezTo>
                        <a:pt x="7" y="751"/>
                        <a:pt x="1" y="778"/>
                        <a:pt x="7" y="802"/>
                      </a:cubicBezTo>
                      <a:cubicBezTo>
                        <a:pt x="10" y="823"/>
                        <a:pt x="24" y="843"/>
                        <a:pt x="41" y="860"/>
                      </a:cubicBezTo>
                      <a:cubicBezTo>
                        <a:pt x="48" y="867"/>
                        <a:pt x="54" y="873"/>
                        <a:pt x="65" y="884"/>
                      </a:cubicBezTo>
                      <a:cubicBezTo>
                        <a:pt x="75" y="894"/>
                        <a:pt x="89" y="907"/>
                        <a:pt x="103" y="925"/>
                      </a:cubicBezTo>
                      <a:cubicBezTo>
                        <a:pt x="112" y="942"/>
                        <a:pt x="126" y="955"/>
                        <a:pt x="133" y="972"/>
                      </a:cubicBezTo>
                      <a:cubicBezTo>
                        <a:pt x="143" y="986"/>
                        <a:pt x="150" y="996"/>
                        <a:pt x="161" y="1010"/>
                      </a:cubicBezTo>
                      <a:cubicBezTo>
                        <a:pt x="167" y="1016"/>
                        <a:pt x="174" y="1027"/>
                        <a:pt x="177" y="1033"/>
                      </a:cubicBezTo>
                      <a:cubicBezTo>
                        <a:pt x="194" y="1057"/>
                        <a:pt x="208" y="1077"/>
                        <a:pt x="222" y="1098"/>
                      </a:cubicBezTo>
                      <a:lnTo>
                        <a:pt x="228" y="1105"/>
                      </a:lnTo>
                      <a:cubicBezTo>
                        <a:pt x="242" y="1129"/>
                        <a:pt x="259" y="1156"/>
                        <a:pt x="276" y="1179"/>
                      </a:cubicBezTo>
                      <a:cubicBezTo>
                        <a:pt x="279" y="1187"/>
                        <a:pt x="286" y="1193"/>
                        <a:pt x="290" y="1200"/>
                      </a:cubicBezTo>
                      <a:lnTo>
                        <a:pt x="290" y="1203"/>
                      </a:lnTo>
                      <a:cubicBezTo>
                        <a:pt x="307" y="1223"/>
                        <a:pt x="324" y="1244"/>
                        <a:pt x="334" y="1268"/>
                      </a:cubicBezTo>
                      <a:cubicBezTo>
                        <a:pt x="340" y="1285"/>
                        <a:pt x="348" y="1299"/>
                        <a:pt x="351" y="1312"/>
                      </a:cubicBezTo>
                      <a:cubicBezTo>
                        <a:pt x="354" y="1325"/>
                        <a:pt x="357" y="1339"/>
                        <a:pt x="365" y="1350"/>
                      </a:cubicBezTo>
                      <a:cubicBezTo>
                        <a:pt x="371" y="1370"/>
                        <a:pt x="378" y="1394"/>
                        <a:pt x="385" y="1421"/>
                      </a:cubicBezTo>
                      <a:cubicBezTo>
                        <a:pt x="385" y="1441"/>
                        <a:pt x="385" y="1465"/>
                        <a:pt x="381" y="1493"/>
                      </a:cubicBezTo>
                      <a:lnTo>
                        <a:pt x="381" y="1506"/>
                      </a:lnTo>
                      <a:lnTo>
                        <a:pt x="381" y="1509"/>
                      </a:lnTo>
                      <a:cubicBezTo>
                        <a:pt x="374" y="1550"/>
                        <a:pt x="368" y="1588"/>
                        <a:pt x="378" y="1625"/>
                      </a:cubicBezTo>
                      <a:cubicBezTo>
                        <a:pt x="388" y="1652"/>
                        <a:pt x="409" y="1680"/>
                        <a:pt x="436" y="1690"/>
                      </a:cubicBezTo>
                      <a:cubicBezTo>
                        <a:pt x="442" y="1693"/>
                        <a:pt x="446" y="1693"/>
                        <a:pt x="453" y="1693"/>
                      </a:cubicBezTo>
                      <a:lnTo>
                        <a:pt x="467" y="1697"/>
                      </a:lnTo>
                      <a:lnTo>
                        <a:pt x="477" y="1697"/>
                      </a:lnTo>
                      <a:cubicBezTo>
                        <a:pt x="494" y="1697"/>
                        <a:pt x="511" y="1693"/>
                        <a:pt x="524" y="1686"/>
                      </a:cubicBezTo>
                      <a:cubicBezTo>
                        <a:pt x="538" y="1677"/>
                        <a:pt x="552" y="1666"/>
                        <a:pt x="561" y="1656"/>
                      </a:cubicBezTo>
                      <a:cubicBezTo>
                        <a:pt x="572" y="1642"/>
                        <a:pt x="585" y="1625"/>
                        <a:pt x="596" y="1608"/>
                      </a:cubicBezTo>
                      <a:cubicBezTo>
                        <a:pt x="596" y="1605"/>
                        <a:pt x="599" y="1601"/>
                        <a:pt x="602" y="1598"/>
                      </a:cubicBezTo>
                      <a:cubicBezTo>
                        <a:pt x="613" y="1581"/>
                        <a:pt x="623" y="1567"/>
                        <a:pt x="633" y="1554"/>
                      </a:cubicBezTo>
                      <a:lnTo>
                        <a:pt x="637" y="1547"/>
                      </a:lnTo>
                      <a:lnTo>
                        <a:pt x="643" y="1540"/>
                      </a:lnTo>
                      <a:cubicBezTo>
                        <a:pt x="667" y="1506"/>
                        <a:pt x="691" y="1472"/>
                        <a:pt x="718" y="1435"/>
                      </a:cubicBezTo>
                      <a:lnTo>
                        <a:pt x="728" y="1421"/>
                      </a:lnTo>
                      <a:cubicBezTo>
                        <a:pt x="752" y="1391"/>
                        <a:pt x="776" y="1360"/>
                        <a:pt x="803" y="1336"/>
                      </a:cubicBezTo>
                      <a:cubicBezTo>
                        <a:pt x="830" y="1309"/>
                        <a:pt x="861" y="1281"/>
                        <a:pt x="891" y="1258"/>
                      </a:cubicBezTo>
                      <a:cubicBezTo>
                        <a:pt x="919" y="1237"/>
                        <a:pt x="939" y="1220"/>
                        <a:pt x="966" y="1207"/>
                      </a:cubicBezTo>
                      <a:cubicBezTo>
                        <a:pt x="990" y="1193"/>
                        <a:pt x="1018" y="1179"/>
                        <a:pt x="1038" y="1170"/>
                      </a:cubicBezTo>
                      <a:cubicBezTo>
                        <a:pt x="1059" y="1162"/>
                        <a:pt x="1079" y="1156"/>
                        <a:pt x="1106" y="1146"/>
                      </a:cubicBezTo>
                      <a:cubicBezTo>
                        <a:pt x="1130" y="1139"/>
                        <a:pt x="1157" y="1135"/>
                        <a:pt x="1181" y="1132"/>
                      </a:cubicBezTo>
                      <a:lnTo>
                        <a:pt x="1184" y="1132"/>
                      </a:lnTo>
                      <a:cubicBezTo>
                        <a:pt x="1208" y="1129"/>
                        <a:pt x="1228" y="1125"/>
                        <a:pt x="1252" y="1121"/>
                      </a:cubicBezTo>
                      <a:lnTo>
                        <a:pt x="1273" y="1121"/>
                      </a:lnTo>
                      <a:cubicBezTo>
                        <a:pt x="1283" y="1118"/>
                        <a:pt x="1296" y="1118"/>
                        <a:pt x="1307" y="1115"/>
                      </a:cubicBezTo>
                      <a:cubicBezTo>
                        <a:pt x="1320" y="1112"/>
                        <a:pt x="1330" y="1108"/>
                        <a:pt x="1340" y="1101"/>
                      </a:cubicBezTo>
                      <a:lnTo>
                        <a:pt x="1344" y="1101"/>
                      </a:lnTo>
                      <a:cubicBezTo>
                        <a:pt x="1378" y="1085"/>
                        <a:pt x="1395" y="1033"/>
                        <a:pt x="1385" y="999"/>
                      </a:cubicBezTo>
                      <a:cubicBezTo>
                        <a:pt x="1378" y="975"/>
                        <a:pt x="1365" y="955"/>
                        <a:pt x="1348" y="942"/>
                      </a:cubicBezTo>
                      <a:cubicBezTo>
                        <a:pt x="1320" y="921"/>
                        <a:pt x="1293" y="904"/>
                        <a:pt x="1263" y="884"/>
                      </a:cubicBezTo>
                      <a:lnTo>
                        <a:pt x="1249" y="876"/>
                      </a:lnTo>
                      <a:cubicBezTo>
                        <a:pt x="1222" y="860"/>
                        <a:pt x="1194" y="840"/>
                        <a:pt x="1170" y="823"/>
                      </a:cubicBezTo>
                      <a:cubicBezTo>
                        <a:pt x="1150" y="809"/>
                        <a:pt x="1126" y="788"/>
                        <a:pt x="1106" y="768"/>
                      </a:cubicBezTo>
                      <a:cubicBezTo>
                        <a:pt x="1079" y="747"/>
                        <a:pt x="1059" y="724"/>
                        <a:pt x="1034" y="697"/>
                      </a:cubicBezTo>
                      <a:cubicBezTo>
                        <a:pt x="1028" y="683"/>
                        <a:pt x="1018" y="669"/>
                        <a:pt x="1007" y="652"/>
                      </a:cubicBezTo>
                      <a:cubicBezTo>
                        <a:pt x="997" y="625"/>
                        <a:pt x="987" y="598"/>
                        <a:pt x="980" y="578"/>
                      </a:cubicBezTo>
                      <a:cubicBezTo>
                        <a:pt x="973" y="554"/>
                        <a:pt x="966" y="534"/>
                        <a:pt x="957" y="513"/>
                      </a:cubicBezTo>
                      <a:cubicBezTo>
                        <a:pt x="949" y="489"/>
                        <a:pt x="939" y="462"/>
                        <a:pt x="929" y="435"/>
                      </a:cubicBezTo>
                      <a:cubicBezTo>
                        <a:pt x="922" y="414"/>
                        <a:pt x="919" y="391"/>
                        <a:pt x="916" y="366"/>
                      </a:cubicBezTo>
                      <a:cubicBezTo>
                        <a:pt x="908" y="298"/>
                        <a:pt x="908" y="248"/>
                        <a:pt x="912" y="196"/>
                      </a:cubicBezTo>
                      <a:cubicBezTo>
                        <a:pt x="912" y="179"/>
                        <a:pt x="916" y="162"/>
                        <a:pt x="919" y="142"/>
                      </a:cubicBezTo>
                      <a:cubicBezTo>
                        <a:pt x="922" y="129"/>
                        <a:pt x="926" y="118"/>
                        <a:pt x="926" y="108"/>
                      </a:cubicBezTo>
                      <a:cubicBezTo>
                        <a:pt x="929" y="91"/>
                        <a:pt x="929" y="74"/>
                        <a:pt x="922" y="57"/>
                      </a:cubicBezTo>
                      <a:cubicBezTo>
                        <a:pt x="919" y="47"/>
                        <a:pt x="912" y="33"/>
                        <a:pt x="905" y="23"/>
                      </a:cubicBezTo>
                      <a:cubicBezTo>
                        <a:pt x="899" y="16"/>
                        <a:pt x="888" y="13"/>
                        <a:pt x="878" y="6"/>
                      </a:cubicBezTo>
                      <a:cubicBezTo>
                        <a:pt x="875" y="6"/>
                        <a:pt x="871" y="6"/>
                        <a:pt x="868" y="3"/>
                      </a:cubicBezTo>
                      <a:cubicBezTo>
                        <a:pt x="861" y="1"/>
                        <a:pt x="855" y="1"/>
                        <a:pt x="849" y="1"/>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4" name="Google Shape;1804;p41"/>
              <p:cNvGrpSpPr/>
              <p:nvPr/>
            </p:nvGrpSpPr>
            <p:grpSpPr>
              <a:xfrm rot="-698232">
                <a:off x="7526140" y="808843"/>
                <a:ext cx="617703" cy="536842"/>
                <a:chOff x="2468550" y="1600375"/>
                <a:chExt cx="2221020" cy="1930274"/>
              </a:xfrm>
            </p:grpSpPr>
            <p:sp>
              <p:nvSpPr>
                <p:cNvPr id="1805" name="Google Shape;1805;p41"/>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1"/>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1"/>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1"/>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9" name="Google Shape;1809;p41"/>
              <p:cNvGrpSpPr/>
              <p:nvPr/>
            </p:nvGrpSpPr>
            <p:grpSpPr>
              <a:xfrm rot="-8100000">
                <a:off x="1442179" y="2635685"/>
                <a:ext cx="617520" cy="536683"/>
                <a:chOff x="2468550" y="1600375"/>
                <a:chExt cx="2221020" cy="1930274"/>
              </a:xfrm>
            </p:grpSpPr>
            <p:sp>
              <p:nvSpPr>
                <p:cNvPr id="1810" name="Google Shape;1810;p41"/>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1"/>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1"/>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1"/>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7" name="Shape 1817"/>
        <p:cNvGrpSpPr/>
        <p:nvPr/>
      </p:nvGrpSpPr>
      <p:grpSpPr>
        <a:xfrm>
          <a:off x="0" y="0"/>
          <a:ext cx="0" cy="0"/>
          <a:chOff x="0" y="0"/>
          <a:chExt cx="0" cy="0"/>
        </a:xfrm>
      </p:grpSpPr>
      <p:sp>
        <p:nvSpPr>
          <p:cNvPr id="1818" name="Google Shape;1818;p42"/>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819" name="Google Shape;1819;p42"/>
          <p:cNvSpPr txBox="1"/>
          <p:nvPr/>
        </p:nvSpPr>
        <p:spPr>
          <a:xfrm>
            <a:off x="922575" y="1130500"/>
            <a:ext cx="72990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What words from the list below belong to technology semantic field?</a:t>
            </a:r>
            <a:endParaRPr b="1" sz="1600">
              <a:solidFill>
                <a:srgbClr val="524A83"/>
              </a:solidFill>
              <a:latin typeface="Barlow"/>
              <a:ea typeface="Barlow"/>
              <a:cs typeface="Barlow"/>
              <a:sym typeface="Barlow"/>
            </a:endParaRPr>
          </a:p>
        </p:txBody>
      </p:sp>
      <p:sp>
        <p:nvSpPr>
          <p:cNvPr id="1820" name="Google Shape;1820;p42"/>
          <p:cNvSpPr/>
          <p:nvPr/>
        </p:nvSpPr>
        <p:spPr>
          <a:xfrm rot="5400000">
            <a:off x="2117462" y="565249"/>
            <a:ext cx="2733000" cy="5121052"/>
          </a:xfrm>
          <a:prstGeom prst="wedgeRectCallout">
            <a:avLst>
              <a:gd fmla="val -8198" name="adj1"/>
              <a:gd fmla="val -56749" name="adj2"/>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1" name="Google Shape;1821;p42"/>
          <p:cNvGrpSpPr/>
          <p:nvPr/>
        </p:nvGrpSpPr>
        <p:grpSpPr>
          <a:xfrm>
            <a:off x="923436" y="1852075"/>
            <a:ext cx="5121052" cy="2382907"/>
            <a:chOff x="923436" y="1852075"/>
            <a:chExt cx="5121052" cy="2382907"/>
          </a:xfrm>
        </p:grpSpPr>
        <p:sp>
          <p:nvSpPr>
            <p:cNvPr id="1822" name="Google Shape;1822;p42"/>
            <p:cNvSpPr txBox="1"/>
            <p:nvPr/>
          </p:nvSpPr>
          <p:spPr>
            <a:xfrm>
              <a:off x="923436" y="1852075"/>
              <a:ext cx="5121052" cy="4773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2200">
                  <a:solidFill>
                    <a:srgbClr val="524A83"/>
                  </a:solidFill>
                  <a:latin typeface="Londrina Solid"/>
                  <a:ea typeface="Londrina Solid"/>
                  <a:cs typeface="Londrina Solid"/>
                  <a:sym typeface="Londrina Solid"/>
                </a:rPr>
                <a:t>Hello! I’m a PC… </a:t>
              </a:r>
              <a:endParaRPr i="1" sz="2200">
                <a:solidFill>
                  <a:srgbClr val="524A83"/>
                </a:solidFill>
                <a:latin typeface="Londrina Solid"/>
                <a:ea typeface="Londrina Solid"/>
                <a:cs typeface="Londrina Solid"/>
                <a:sym typeface="Londrina Solid"/>
              </a:endParaRPr>
            </a:p>
          </p:txBody>
        </p:sp>
        <p:sp>
          <p:nvSpPr>
            <p:cNvPr id="1823" name="Google Shape;1823;p42"/>
            <p:cNvSpPr/>
            <p:nvPr/>
          </p:nvSpPr>
          <p:spPr>
            <a:xfrm>
              <a:off x="1328495" y="2451557"/>
              <a:ext cx="1292100" cy="31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COMPUTER</a:t>
              </a:r>
              <a:endParaRPr sz="1600">
                <a:solidFill>
                  <a:srgbClr val="524A83"/>
                </a:solidFill>
                <a:latin typeface="Londrina Solid"/>
                <a:ea typeface="Londrina Solid"/>
                <a:cs typeface="Londrina Solid"/>
                <a:sym typeface="Londrina Solid"/>
              </a:endParaRPr>
            </a:p>
          </p:txBody>
        </p:sp>
        <p:sp>
          <p:nvSpPr>
            <p:cNvPr id="1824" name="Google Shape;1824;p42"/>
            <p:cNvSpPr/>
            <p:nvPr/>
          </p:nvSpPr>
          <p:spPr>
            <a:xfrm>
              <a:off x="2837919" y="2451557"/>
              <a:ext cx="1292100" cy="31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KILOGRAM</a:t>
              </a:r>
              <a:endParaRPr sz="1600">
                <a:solidFill>
                  <a:srgbClr val="524A83"/>
                </a:solidFill>
                <a:latin typeface="Londrina Solid"/>
                <a:ea typeface="Londrina Solid"/>
                <a:cs typeface="Londrina Solid"/>
                <a:sym typeface="Londrina Solid"/>
              </a:endParaRPr>
            </a:p>
          </p:txBody>
        </p:sp>
        <p:sp>
          <p:nvSpPr>
            <p:cNvPr id="1825" name="Google Shape;1825;p42"/>
            <p:cNvSpPr/>
            <p:nvPr/>
          </p:nvSpPr>
          <p:spPr>
            <a:xfrm>
              <a:off x="4347344" y="2451557"/>
              <a:ext cx="1292100" cy="315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PIXEL</a:t>
              </a:r>
              <a:endParaRPr sz="1600">
                <a:solidFill>
                  <a:srgbClr val="524A83"/>
                </a:solidFill>
                <a:latin typeface="Londrina Solid"/>
                <a:ea typeface="Londrina Solid"/>
                <a:cs typeface="Londrina Solid"/>
                <a:sym typeface="Londrina Solid"/>
              </a:endParaRPr>
            </a:p>
          </p:txBody>
        </p:sp>
        <p:sp>
          <p:nvSpPr>
            <p:cNvPr id="1826" name="Google Shape;1826;p42"/>
            <p:cNvSpPr/>
            <p:nvPr/>
          </p:nvSpPr>
          <p:spPr>
            <a:xfrm>
              <a:off x="1328495" y="2940832"/>
              <a:ext cx="1292100" cy="315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BYTE</a:t>
              </a:r>
              <a:endParaRPr sz="1600">
                <a:solidFill>
                  <a:srgbClr val="524A83"/>
                </a:solidFill>
                <a:latin typeface="Londrina Solid"/>
                <a:ea typeface="Londrina Solid"/>
                <a:cs typeface="Londrina Solid"/>
                <a:sym typeface="Londrina Solid"/>
              </a:endParaRPr>
            </a:p>
          </p:txBody>
        </p:sp>
        <p:sp>
          <p:nvSpPr>
            <p:cNvPr id="1827" name="Google Shape;1827;p42"/>
            <p:cNvSpPr/>
            <p:nvPr/>
          </p:nvSpPr>
          <p:spPr>
            <a:xfrm>
              <a:off x="2837919" y="2940832"/>
              <a:ext cx="1292100" cy="315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GIGABYTE</a:t>
              </a:r>
              <a:endParaRPr sz="1600">
                <a:solidFill>
                  <a:srgbClr val="524A83"/>
                </a:solidFill>
                <a:latin typeface="Londrina Solid"/>
                <a:ea typeface="Londrina Solid"/>
                <a:cs typeface="Londrina Solid"/>
                <a:sym typeface="Londrina Solid"/>
              </a:endParaRPr>
            </a:p>
          </p:txBody>
        </p:sp>
        <p:sp>
          <p:nvSpPr>
            <p:cNvPr id="1828" name="Google Shape;1828;p42"/>
            <p:cNvSpPr/>
            <p:nvPr/>
          </p:nvSpPr>
          <p:spPr>
            <a:xfrm>
              <a:off x="4347344" y="2940832"/>
              <a:ext cx="1292100" cy="31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INCH</a:t>
              </a:r>
              <a:endParaRPr sz="1600">
                <a:solidFill>
                  <a:srgbClr val="524A83"/>
                </a:solidFill>
                <a:latin typeface="Londrina Solid"/>
                <a:ea typeface="Londrina Solid"/>
                <a:cs typeface="Londrina Solid"/>
                <a:sym typeface="Londrina Solid"/>
              </a:endParaRPr>
            </a:p>
          </p:txBody>
        </p:sp>
        <p:sp>
          <p:nvSpPr>
            <p:cNvPr id="1829" name="Google Shape;1829;p42"/>
            <p:cNvSpPr/>
            <p:nvPr/>
          </p:nvSpPr>
          <p:spPr>
            <a:xfrm>
              <a:off x="1328495" y="3430107"/>
              <a:ext cx="1292100" cy="31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ORANGE</a:t>
              </a:r>
              <a:endParaRPr sz="1600">
                <a:solidFill>
                  <a:srgbClr val="524A83"/>
                </a:solidFill>
                <a:latin typeface="Londrina Solid"/>
                <a:ea typeface="Londrina Solid"/>
                <a:cs typeface="Londrina Solid"/>
                <a:sym typeface="Londrina Solid"/>
              </a:endParaRPr>
            </a:p>
          </p:txBody>
        </p:sp>
        <p:sp>
          <p:nvSpPr>
            <p:cNvPr id="1830" name="Google Shape;1830;p42"/>
            <p:cNvSpPr/>
            <p:nvPr/>
          </p:nvSpPr>
          <p:spPr>
            <a:xfrm>
              <a:off x="2837919" y="3430107"/>
              <a:ext cx="1292100" cy="315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NUT</a:t>
              </a:r>
              <a:endParaRPr sz="1600">
                <a:solidFill>
                  <a:srgbClr val="524A83"/>
                </a:solidFill>
                <a:latin typeface="Londrina Solid"/>
                <a:ea typeface="Londrina Solid"/>
                <a:cs typeface="Londrina Solid"/>
                <a:sym typeface="Londrina Solid"/>
              </a:endParaRPr>
            </a:p>
          </p:txBody>
        </p:sp>
        <p:sp>
          <p:nvSpPr>
            <p:cNvPr id="1831" name="Google Shape;1831;p42"/>
            <p:cNvSpPr/>
            <p:nvPr/>
          </p:nvSpPr>
          <p:spPr>
            <a:xfrm>
              <a:off x="4347344" y="3430107"/>
              <a:ext cx="1292100" cy="315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USB</a:t>
              </a:r>
              <a:endParaRPr sz="1600">
                <a:solidFill>
                  <a:srgbClr val="524A83"/>
                </a:solidFill>
                <a:latin typeface="Londrina Solid"/>
                <a:ea typeface="Londrina Solid"/>
                <a:cs typeface="Londrina Solid"/>
                <a:sym typeface="Londrina Solid"/>
              </a:endParaRPr>
            </a:p>
          </p:txBody>
        </p:sp>
        <p:sp>
          <p:nvSpPr>
            <p:cNvPr id="1832" name="Google Shape;1832;p42"/>
            <p:cNvSpPr/>
            <p:nvPr/>
          </p:nvSpPr>
          <p:spPr>
            <a:xfrm>
              <a:off x="1328495" y="3919382"/>
              <a:ext cx="1292100" cy="3156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PROGRAM</a:t>
              </a:r>
              <a:endParaRPr sz="1600">
                <a:solidFill>
                  <a:srgbClr val="524A83"/>
                </a:solidFill>
                <a:latin typeface="Londrina Solid"/>
                <a:ea typeface="Londrina Solid"/>
                <a:cs typeface="Londrina Solid"/>
                <a:sym typeface="Londrina Solid"/>
              </a:endParaRPr>
            </a:p>
          </p:txBody>
        </p:sp>
        <p:sp>
          <p:nvSpPr>
            <p:cNvPr id="1833" name="Google Shape;1833;p42"/>
            <p:cNvSpPr/>
            <p:nvPr/>
          </p:nvSpPr>
          <p:spPr>
            <a:xfrm>
              <a:off x="2837919" y="3919382"/>
              <a:ext cx="1292100" cy="31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BIT</a:t>
              </a:r>
              <a:endParaRPr sz="1600">
                <a:solidFill>
                  <a:srgbClr val="524A83"/>
                </a:solidFill>
                <a:latin typeface="Londrina Solid"/>
                <a:ea typeface="Londrina Solid"/>
                <a:cs typeface="Londrina Solid"/>
                <a:sym typeface="Londrina Solid"/>
              </a:endParaRPr>
            </a:p>
          </p:txBody>
        </p:sp>
        <p:sp>
          <p:nvSpPr>
            <p:cNvPr id="1834" name="Google Shape;1834;p42"/>
            <p:cNvSpPr/>
            <p:nvPr/>
          </p:nvSpPr>
          <p:spPr>
            <a:xfrm>
              <a:off x="4347344" y="3919382"/>
              <a:ext cx="1292100" cy="31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HIP</a:t>
              </a:r>
              <a:endParaRPr sz="1600">
                <a:solidFill>
                  <a:srgbClr val="524A83"/>
                </a:solidFill>
                <a:latin typeface="Londrina Solid"/>
                <a:ea typeface="Londrina Solid"/>
                <a:cs typeface="Londrina Solid"/>
                <a:sym typeface="Londrina Solid"/>
              </a:endParaRPr>
            </a:p>
          </p:txBody>
        </p:sp>
      </p:grpSp>
      <p:grpSp>
        <p:nvGrpSpPr>
          <p:cNvPr id="1835" name="Google Shape;1835;p42"/>
          <p:cNvGrpSpPr/>
          <p:nvPr/>
        </p:nvGrpSpPr>
        <p:grpSpPr>
          <a:xfrm>
            <a:off x="177227" y="252359"/>
            <a:ext cx="8776031" cy="4239923"/>
            <a:chOff x="177227" y="252359"/>
            <a:chExt cx="8776031" cy="4239923"/>
          </a:xfrm>
        </p:grpSpPr>
        <p:grpSp>
          <p:nvGrpSpPr>
            <p:cNvPr id="1836" name="Google Shape;1836;p42"/>
            <p:cNvGrpSpPr/>
            <p:nvPr/>
          </p:nvGrpSpPr>
          <p:grpSpPr>
            <a:xfrm rot="-1597285">
              <a:off x="292602" y="3396967"/>
              <a:ext cx="274711" cy="579956"/>
              <a:chOff x="304040" y="3020774"/>
              <a:chExt cx="274707" cy="579948"/>
            </a:xfrm>
          </p:grpSpPr>
          <p:sp>
            <p:nvSpPr>
              <p:cNvPr id="1837" name="Google Shape;1837;p42"/>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2"/>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2"/>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2"/>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2"/>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2"/>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2"/>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4" name="Google Shape;1844;p42"/>
            <p:cNvGrpSpPr/>
            <p:nvPr/>
          </p:nvGrpSpPr>
          <p:grpSpPr>
            <a:xfrm>
              <a:off x="6407196" y="1852079"/>
              <a:ext cx="2168474" cy="2640203"/>
              <a:chOff x="6407196" y="1852079"/>
              <a:chExt cx="2168474" cy="2640203"/>
            </a:xfrm>
          </p:grpSpPr>
          <p:grpSp>
            <p:nvGrpSpPr>
              <p:cNvPr id="1845" name="Google Shape;1845;p42"/>
              <p:cNvGrpSpPr/>
              <p:nvPr/>
            </p:nvGrpSpPr>
            <p:grpSpPr>
              <a:xfrm>
                <a:off x="6407196" y="3073969"/>
                <a:ext cx="1815059" cy="1418313"/>
                <a:chOff x="4976375" y="2629325"/>
                <a:chExt cx="808850" cy="632075"/>
              </a:xfrm>
            </p:grpSpPr>
            <p:sp>
              <p:nvSpPr>
                <p:cNvPr id="1846" name="Google Shape;1846;p42"/>
                <p:cNvSpPr/>
                <p:nvPr/>
              </p:nvSpPr>
              <p:spPr>
                <a:xfrm>
                  <a:off x="4982925" y="2641050"/>
                  <a:ext cx="789650" cy="603500"/>
                </a:xfrm>
                <a:custGeom>
                  <a:rect b="b" l="l" r="r" t="t"/>
                  <a:pathLst>
                    <a:path extrusionOk="0" h="24140" w="31586">
                      <a:moveTo>
                        <a:pt x="20111" y="1784"/>
                      </a:moveTo>
                      <a:cubicBezTo>
                        <a:pt x="20679" y="1787"/>
                        <a:pt x="21285" y="1790"/>
                        <a:pt x="21891" y="1801"/>
                      </a:cubicBezTo>
                      <a:cubicBezTo>
                        <a:pt x="22213" y="1811"/>
                        <a:pt x="22506" y="1821"/>
                        <a:pt x="22789" y="1838"/>
                      </a:cubicBezTo>
                      <a:cubicBezTo>
                        <a:pt x="22830" y="1842"/>
                        <a:pt x="22866" y="1845"/>
                        <a:pt x="22907" y="1848"/>
                      </a:cubicBezTo>
                      <a:cubicBezTo>
                        <a:pt x="23009" y="1855"/>
                        <a:pt x="23115" y="1862"/>
                        <a:pt x="23221" y="1866"/>
                      </a:cubicBezTo>
                      <a:cubicBezTo>
                        <a:pt x="23367" y="1869"/>
                        <a:pt x="23513" y="1869"/>
                        <a:pt x="23662" y="1872"/>
                      </a:cubicBezTo>
                      <a:cubicBezTo>
                        <a:pt x="23976" y="1875"/>
                        <a:pt x="24258" y="1883"/>
                        <a:pt x="24524" y="1889"/>
                      </a:cubicBezTo>
                      <a:cubicBezTo>
                        <a:pt x="24670" y="1896"/>
                        <a:pt x="24823" y="1899"/>
                        <a:pt x="24973" y="1906"/>
                      </a:cubicBezTo>
                      <a:lnTo>
                        <a:pt x="25030" y="1910"/>
                      </a:lnTo>
                      <a:cubicBezTo>
                        <a:pt x="25078" y="1913"/>
                        <a:pt x="25125" y="1916"/>
                        <a:pt x="25173" y="1919"/>
                      </a:cubicBezTo>
                      <a:cubicBezTo>
                        <a:pt x="25207" y="1919"/>
                        <a:pt x="25241" y="1923"/>
                        <a:pt x="25275" y="1927"/>
                      </a:cubicBezTo>
                      <a:lnTo>
                        <a:pt x="25289" y="1930"/>
                      </a:lnTo>
                      <a:cubicBezTo>
                        <a:pt x="25320" y="1930"/>
                        <a:pt x="25381" y="1937"/>
                        <a:pt x="25408" y="1947"/>
                      </a:cubicBezTo>
                      <a:cubicBezTo>
                        <a:pt x="25438" y="1960"/>
                        <a:pt x="25472" y="1974"/>
                        <a:pt x="25503" y="1988"/>
                      </a:cubicBezTo>
                      <a:cubicBezTo>
                        <a:pt x="25527" y="2005"/>
                        <a:pt x="25551" y="2026"/>
                        <a:pt x="25574" y="2042"/>
                      </a:cubicBezTo>
                      <a:cubicBezTo>
                        <a:pt x="25656" y="2107"/>
                        <a:pt x="25687" y="2230"/>
                        <a:pt x="25687" y="2315"/>
                      </a:cubicBezTo>
                      <a:cubicBezTo>
                        <a:pt x="25687" y="2362"/>
                        <a:pt x="25680" y="2413"/>
                        <a:pt x="25670" y="2457"/>
                      </a:cubicBezTo>
                      <a:cubicBezTo>
                        <a:pt x="25656" y="2498"/>
                        <a:pt x="25632" y="2549"/>
                        <a:pt x="25601" y="2597"/>
                      </a:cubicBezTo>
                      <a:cubicBezTo>
                        <a:pt x="25585" y="2624"/>
                        <a:pt x="25561" y="2658"/>
                        <a:pt x="25537" y="2688"/>
                      </a:cubicBezTo>
                      <a:cubicBezTo>
                        <a:pt x="25540" y="2702"/>
                        <a:pt x="25544" y="2719"/>
                        <a:pt x="25551" y="2733"/>
                      </a:cubicBezTo>
                      <a:lnTo>
                        <a:pt x="25557" y="2756"/>
                      </a:lnTo>
                      <a:cubicBezTo>
                        <a:pt x="25568" y="2787"/>
                        <a:pt x="25578" y="2822"/>
                        <a:pt x="25588" y="2852"/>
                      </a:cubicBezTo>
                      <a:cubicBezTo>
                        <a:pt x="25615" y="2940"/>
                        <a:pt x="25629" y="3032"/>
                        <a:pt x="25639" y="3124"/>
                      </a:cubicBezTo>
                      <a:lnTo>
                        <a:pt x="25650" y="3178"/>
                      </a:lnTo>
                      <a:cubicBezTo>
                        <a:pt x="25667" y="3294"/>
                        <a:pt x="25683" y="3396"/>
                        <a:pt x="25711" y="3502"/>
                      </a:cubicBezTo>
                      <a:cubicBezTo>
                        <a:pt x="25738" y="3618"/>
                        <a:pt x="25772" y="3729"/>
                        <a:pt x="25802" y="3835"/>
                      </a:cubicBezTo>
                      <a:lnTo>
                        <a:pt x="25806" y="3849"/>
                      </a:lnTo>
                      <a:cubicBezTo>
                        <a:pt x="25837" y="3951"/>
                        <a:pt x="25871" y="4056"/>
                        <a:pt x="25895" y="4165"/>
                      </a:cubicBezTo>
                      <a:cubicBezTo>
                        <a:pt x="25921" y="4291"/>
                        <a:pt x="25939" y="4430"/>
                        <a:pt x="25952" y="4590"/>
                      </a:cubicBezTo>
                      <a:cubicBezTo>
                        <a:pt x="25956" y="4668"/>
                        <a:pt x="25959" y="4753"/>
                        <a:pt x="25966" y="4835"/>
                      </a:cubicBezTo>
                      <a:cubicBezTo>
                        <a:pt x="25969" y="4954"/>
                        <a:pt x="25976" y="5080"/>
                        <a:pt x="25989" y="5202"/>
                      </a:cubicBezTo>
                      <a:cubicBezTo>
                        <a:pt x="26003" y="5294"/>
                        <a:pt x="26017" y="5386"/>
                        <a:pt x="26034" y="5475"/>
                      </a:cubicBezTo>
                      <a:cubicBezTo>
                        <a:pt x="26050" y="5573"/>
                        <a:pt x="26068" y="5672"/>
                        <a:pt x="26081" y="5770"/>
                      </a:cubicBezTo>
                      <a:lnTo>
                        <a:pt x="26099" y="5872"/>
                      </a:lnTo>
                      <a:cubicBezTo>
                        <a:pt x="26122" y="6032"/>
                        <a:pt x="26146" y="6199"/>
                        <a:pt x="26173" y="6359"/>
                      </a:cubicBezTo>
                      <a:cubicBezTo>
                        <a:pt x="26207" y="6543"/>
                        <a:pt x="26238" y="6726"/>
                        <a:pt x="26265" y="6907"/>
                      </a:cubicBezTo>
                      <a:cubicBezTo>
                        <a:pt x="26292" y="7100"/>
                        <a:pt x="26323" y="7301"/>
                        <a:pt x="26361" y="7495"/>
                      </a:cubicBezTo>
                      <a:cubicBezTo>
                        <a:pt x="26411" y="7764"/>
                        <a:pt x="26452" y="8036"/>
                        <a:pt x="26490" y="8298"/>
                      </a:cubicBezTo>
                      <a:lnTo>
                        <a:pt x="26490" y="8308"/>
                      </a:lnTo>
                      <a:cubicBezTo>
                        <a:pt x="26524" y="8526"/>
                        <a:pt x="26571" y="8754"/>
                        <a:pt x="26642" y="9029"/>
                      </a:cubicBezTo>
                      <a:lnTo>
                        <a:pt x="26646" y="9050"/>
                      </a:lnTo>
                      <a:cubicBezTo>
                        <a:pt x="26708" y="9287"/>
                        <a:pt x="26772" y="9532"/>
                        <a:pt x="26830" y="9774"/>
                      </a:cubicBezTo>
                      <a:cubicBezTo>
                        <a:pt x="26884" y="10022"/>
                        <a:pt x="26932" y="10292"/>
                        <a:pt x="26973" y="10594"/>
                      </a:cubicBezTo>
                      <a:cubicBezTo>
                        <a:pt x="26989" y="10713"/>
                        <a:pt x="27014" y="10829"/>
                        <a:pt x="27037" y="10945"/>
                      </a:cubicBezTo>
                      <a:cubicBezTo>
                        <a:pt x="27058" y="11053"/>
                        <a:pt x="27078" y="11165"/>
                        <a:pt x="27095" y="11278"/>
                      </a:cubicBezTo>
                      <a:cubicBezTo>
                        <a:pt x="27132" y="11529"/>
                        <a:pt x="27170" y="11795"/>
                        <a:pt x="27190" y="12060"/>
                      </a:cubicBezTo>
                      <a:cubicBezTo>
                        <a:pt x="27197" y="12169"/>
                        <a:pt x="27207" y="12281"/>
                        <a:pt x="27218" y="12387"/>
                      </a:cubicBezTo>
                      <a:cubicBezTo>
                        <a:pt x="27238" y="12573"/>
                        <a:pt x="27259" y="12771"/>
                        <a:pt x="27259" y="12961"/>
                      </a:cubicBezTo>
                      <a:cubicBezTo>
                        <a:pt x="27262" y="13019"/>
                        <a:pt x="27262" y="13074"/>
                        <a:pt x="27262" y="13129"/>
                      </a:cubicBezTo>
                      <a:cubicBezTo>
                        <a:pt x="27262" y="13356"/>
                        <a:pt x="27265" y="13591"/>
                        <a:pt x="27289" y="13819"/>
                      </a:cubicBezTo>
                      <a:cubicBezTo>
                        <a:pt x="27303" y="13952"/>
                        <a:pt x="27316" y="14091"/>
                        <a:pt x="27326" y="14237"/>
                      </a:cubicBezTo>
                      <a:cubicBezTo>
                        <a:pt x="27333" y="14316"/>
                        <a:pt x="27336" y="14383"/>
                        <a:pt x="27336" y="14448"/>
                      </a:cubicBezTo>
                      <a:lnTo>
                        <a:pt x="27336" y="14468"/>
                      </a:lnTo>
                      <a:cubicBezTo>
                        <a:pt x="27336" y="14492"/>
                        <a:pt x="27336" y="14512"/>
                        <a:pt x="27333" y="14537"/>
                      </a:cubicBezTo>
                      <a:cubicBezTo>
                        <a:pt x="27330" y="14625"/>
                        <a:pt x="27316" y="14730"/>
                        <a:pt x="27265" y="14798"/>
                      </a:cubicBezTo>
                      <a:lnTo>
                        <a:pt x="27259" y="14806"/>
                      </a:lnTo>
                      <a:cubicBezTo>
                        <a:pt x="27218" y="14864"/>
                        <a:pt x="27180" y="14914"/>
                        <a:pt x="27119" y="14948"/>
                      </a:cubicBezTo>
                      <a:cubicBezTo>
                        <a:pt x="27088" y="14966"/>
                        <a:pt x="27047" y="14986"/>
                        <a:pt x="27006" y="14996"/>
                      </a:cubicBezTo>
                      <a:cubicBezTo>
                        <a:pt x="26980" y="15002"/>
                        <a:pt x="26956" y="15010"/>
                        <a:pt x="26928" y="15013"/>
                      </a:cubicBezTo>
                      <a:cubicBezTo>
                        <a:pt x="26833" y="15033"/>
                        <a:pt x="26752" y="15043"/>
                        <a:pt x="26680" y="15050"/>
                      </a:cubicBezTo>
                      <a:cubicBezTo>
                        <a:pt x="26520" y="15064"/>
                        <a:pt x="26388" y="15071"/>
                        <a:pt x="26265" y="15071"/>
                      </a:cubicBezTo>
                      <a:lnTo>
                        <a:pt x="26245" y="15071"/>
                      </a:lnTo>
                      <a:cubicBezTo>
                        <a:pt x="26105" y="15071"/>
                        <a:pt x="25966" y="15060"/>
                        <a:pt x="25860" y="15054"/>
                      </a:cubicBezTo>
                      <a:cubicBezTo>
                        <a:pt x="25796" y="15047"/>
                        <a:pt x="25734" y="15043"/>
                        <a:pt x="25670" y="15040"/>
                      </a:cubicBezTo>
                      <a:cubicBezTo>
                        <a:pt x="25598" y="15033"/>
                        <a:pt x="25524" y="15030"/>
                        <a:pt x="25452" y="15023"/>
                      </a:cubicBezTo>
                      <a:cubicBezTo>
                        <a:pt x="25414" y="15019"/>
                        <a:pt x="25374" y="15016"/>
                        <a:pt x="25336" y="15013"/>
                      </a:cubicBezTo>
                      <a:cubicBezTo>
                        <a:pt x="25248" y="15006"/>
                        <a:pt x="25152" y="14996"/>
                        <a:pt x="25061" y="14996"/>
                      </a:cubicBezTo>
                      <a:lnTo>
                        <a:pt x="25041" y="14996"/>
                      </a:lnTo>
                      <a:cubicBezTo>
                        <a:pt x="24901" y="14999"/>
                        <a:pt x="24761" y="14999"/>
                        <a:pt x="24626" y="15006"/>
                      </a:cubicBezTo>
                      <a:cubicBezTo>
                        <a:pt x="24561" y="15010"/>
                        <a:pt x="24496" y="15013"/>
                        <a:pt x="24432" y="15016"/>
                      </a:cubicBezTo>
                      <a:cubicBezTo>
                        <a:pt x="24356" y="15019"/>
                        <a:pt x="24279" y="15023"/>
                        <a:pt x="24200" y="15027"/>
                      </a:cubicBezTo>
                      <a:cubicBezTo>
                        <a:pt x="24119" y="15030"/>
                        <a:pt x="24037" y="15030"/>
                        <a:pt x="23959" y="15033"/>
                      </a:cubicBezTo>
                      <a:cubicBezTo>
                        <a:pt x="23887" y="15033"/>
                        <a:pt x="23819" y="15037"/>
                        <a:pt x="23751" y="15037"/>
                      </a:cubicBezTo>
                      <a:cubicBezTo>
                        <a:pt x="23667" y="15040"/>
                        <a:pt x="23581" y="15043"/>
                        <a:pt x="23499" y="15047"/>
                      </a:cubicBezTo>
                      <a:cubicBezTo>
                        <a:pt x="23438" y="15050"/>
                        <a:pt x="23381" y="15054"/>
                        <a:pt x="23320" y="15054"/>
                      </a:cubicBezTo>
                      <a:cubicBezTo>
                        <a:pt x="23177" y="15060"/>
                        <a:pt x="23026" y="15060"/>
                        <a:pt x="22884" y="15064"/>
                      </a:cubicBezTo>
                      <a:lnTo>
                        <a:pt x="22843" y="15064"/>
                      </a:lnTo>
                      <a:cubicBezTo>
                        <a:pt x="22306" y="15071"/>
                        <a:pt x="21720" y="15091"/>
                        <a:pt x="20996" y="15129"/>
                      </a:cubicBezTo>
                      <a:lnTo>
                        <a:pt x="20772" y="15142"/>
                      </a:lnTo>
                      <a:cubicBezTo>
                        <a:pt x="20527" y="15156"/>
                        <a:pt x="20274" y="15170"/>
                        <a:pt x="20026" y="15186"/>
                      </a:cubicBezTo>
                      <a:cubicBezTo>
                        <a:pt x="19894" y="15193"/>
                        <a:pt x="19758" y="15203"/>
                        <a:pt x="19625" y="15214"/>
                      </a:cubicBezTo>
                      <a:cubicBezTo>
                        <a:pt x="19472" y="15227"/>
                        <a:pt x="19319" y="15237"/>
                        <a:pt x="19166" y="15247"/>
                      </a:cubicBezTo>
                      <a:cubicBezTo>
                        <a:pt x="18669" y="15278"/>
                        <a:pt x="18009" y="15313"/>
                        <a:pt x="17343" y="15313"/>
                      </a:cubicBezTo>
                      <a:lnTo>
                        <a:pt x="17305" y="15313"/>
                      </a:lnTo>
                      <a:cubicBezTo>
                        <a:pt x="16682" y="15313"/>
                        <a:pt x="16074" y="15308"/>
                        <a:pt x="15465" y="15302"/>
                      </a:cubicBezTo>
                      <a:cubicBezTo>
                        <a:pt x="15128" y="15299"/>
                        <a:pt x="14825" y="15292"/>
                        <a:pt x="14536" y="15285"/>
                      </a:cubicBezTo>
                      <a:cubicBezTo>
                        <a:pt x="14437" y="15281"/>
                        <a:pt x="14332" y="15275"/>
                        <a:pt x="14233" y="15272"/>
                      </a:cubicBezTo>
                      <a:cubicBezTo>
                        <a:pt x="14192" y="15268"/>
                        <a:pt x="14148" y="15264"/>
                        <a:pt x="14104" y="15261"/>
                      </a:cubicBezTo>
                      <a:cubicBezTo>
                        <a:pt x="13999" y="15258"/>
                        <a:pt x="13893" y="15251"/>
                        <a:pt x="13788" y="15247"/>
                      </a:cubicBezTo>
                      <a:lnTo>
                        <a:pt x="13641" y="15241"/>
                      </a:lnTo>
                      <a:cubicBezTo>
                        <a:pt x="13533" y="15237"/>
                        <a:pt x="13421" y="15231"/>
                        <a:pt x="13311" y="15224"/>
                      </a:cubicBezTo>
                      <a:cubicBezTo>
                        <a:pt x="13118" y="15214"/>
                        <a:pt x="12920" y="15203"/>
                        <a:pt x="12723" y="15197"/>
                      </a:cubicBezTo>
                      <a:cubicBezTo>
                        <a:pt x="12478" y="15190"/>
                        <a:pt x="12220" y="15186"/>
                        <a:pt x="11937" y="15186"/>
                      </a:cubicBezTo>
                      <a:lnTo>
                        <a:pt x="11771" y="15186"/>
                      </a:lnTo>
                      <a:cubicBezTo>
                        <a:pt x="11495" y="15186"/>
                        <a:pt x="11165" y="15190"/>
                        <a:pt x="10832" y="15197"/>
                      </a:cubicBezTo>
                      <a:cubicBezTo>
                        <a:pt x="10702" y="15200"/>
                        <a:pt x="10573" y="15203"/>
                        <a:pt x="10444" y="15206"/>
                      </a:cubicBezTo>
                      <a:cubicBezTo>
                        <a:pt x="10284" y="15214"/>
                        <a:pt x="10121" y="15217"/>
                        <a:pt x="9958" y="15220"/>
                      </a:cubicBezTo>
                      <a:cubicBezTo>
                        <a:pt x="9706" y="15220"/>
                        <a:pt x="9451" y="15224"/>
                        <a:pt x="9199" y="15224"/>
                      </a:cubicBezTo>
                      <a:cubicBezTo>
                        <a:pt x="8824" y="15224"/>
                        <a:pt x="8450" y="15220"/>
                        <a:pt x="8086" y="15214"/>
                      </a:cubicBezTo>
                      <a:lnTo>
                        <a:pt x="8042" y="15214"/>
                      </a:lnTo>
                      <a:cubicBezTo>
                        <a:pt x="7763" y="15210"/>
                        <a:pt x="7477" y="15206"/>
                        <a:pt x="7196" y="15183"/>
                      </a:cubicBezTo>
                      <a:cubicBezTo>
                        <a:pt x="7025" y="15170"/>
                        <a:pt x="6852" y="15149"/>
                        <a:pt x="6685" y="15129"/>
                      </a:cubicBezTo>
                      <a:cubicBezTo>
                        <a:pt x="6546" y="15115"/>
                        <a:pt x="6409" y="15098"/>
                        <a:pt x="6270" y="15084"/>
                      </a:cubicBezTo>
                      <a:cubicBezTo>
                        <a:pt x="6141" y="15074"/>
                        <a:pt x="5987" y="15060"/>
                        <a:pt x="5831" y="15057"/>
                      </a:cubicBezTo>
                      <a:cubicBezTo>
                        <a:pt x="5783" y="15054"/>
                        <a:pt x="5739" y="15054"/>
                        <a:pt x="5695" y="15050"/>
                      </a:cubicBezTo>
                      <a:cubicBezTo>
                        <a:pt x="5604" y="15050"/>
                        <a:pt x="5511" y="15047"/>
                        <a:pt x="5420" y="15047"/>
                      </a:cubicBezTo>
                      <a:lnTo>
                        <a:pt x="5359" y="15047"/>
                      </a:lnTo>
                      <a:cubicBezTo>
                        <a:pt x="5018" y="15054"/>
                        <a:pt x="4739" y="15071"/>
                        <a:pt x="4481" y="15101"/>
                      </a:cubicBezTo>
                      <a:cubicBezTo>
                        <a:pt x="4284" y="15129"/>
                        <a:pt x="4056" y="15162"/>
                        <a:pt x="3831" y="15162"/>
                      </a:cubicBezTo>
                      <a:cubicBezTo>
                        <a:pt x="3746" y="15162"/>
                        <a:pt x="3665" y="15156"/>
                        <a:pt x="3583" y="15145"/>
                      </a:cubicBezTo>
                      <a:cubicBezTo>
                        <a:pt x="3470" y="15132"/>
                        <a:pt x="3331" y="15115"/>
                        <a:pt x="3212" y="15050"/>
                      </a:cubicBezTo>
                      <a:cubicBezTo>
                        <a:pt x="3093" y="14982"/>
                        <a:pt x="3012" y="14884"/>
                        <a:pt x="2981" y="14768"/>
                      </a:cubicBezTo>
                      <a:cubicBezTo>
                        <a:pt x="2954" y="14669"/>
                        <a:pt x="2946" y="14567"/>
                        <a:pt x="2940" y="14476"/>
                      </a:cubicBezTo>
                      <a:cubicBezTo>
                        <a:pt x="2933" y="14336"/>
                        <a:pt x="2926" y="14196"/>
                        <a:pt x="2926" y="14060"/>
                      </a:cubicBezTo>
                      <a:lnTo>
                        <a:pt x="2926" y="13635"/>
                      </a:lnTo>
                      <a:lnTo>
                        <a:pt x="2926" y="13176"/>
                      </a:lnTo>
                      <a:cubicBezTo>
                        <a:pt x="2923" y="12870"/>
                        <a:pt x="2910" y="12567"/>
                        <a:pt x="2889" y="12275"/>
                      </a:cubicBezTo>
                      <a:cubicBezTo>
                        <a:pt x="2865" y="11955"/>
                        <a:pt x="2838" y="11686"/>
                        <a:pt x="2807" y="11438"/>
                      </a:cubicBezTo>
                      <a:cubicBezTo>
                        <a:pt x="2770" y="11169"/>
                        <a:pt x="2739" y="10928"/>
                        <a:pt x="2726" y="10683"/>
                      </a:cubicBezTo>
                      <a:cubicBezTo>
                        <a:pt x="2718" y="10557"/>
                        <a:pt x="2715" y="10427"/>
                        <a:pt x="2712" y="10305"/>
                      </a:cubicBezTo>
                      <a:cubicBezTo>
                        <a:pt x="2709" y="10176"/>
                        <a:pt x="2705" y="10043"/>
                        <a:pt x="2698" y="9914"/>
                      </a:cubicBezTo>
                      <a:cubicBezTo>
                        <a:pt x="2695" y="9849"/>
                        <a:pt x="2688" y="9788"/>
                        <a:pt x="2685" y="9723"/>
                      </a:cubicBezTo>
                      <a:cubicBezTo>
                        <a:pt x="2678" y="9662"/>
                        <a:pt x="2674" y="9601"/>
                        <a:pt x="2671" y="9540"/>
                      </a:cubicBezTo>
                      <a:cubicBezTo>
                        <a:pt x="2665" y="9427"/>
                        <a:pt x="2661" y="9312"/>
                        <a:pt x="2661" y="9185"/>
                      </a:cubicBezTo>
                      <a:cubicBezTo>
                        <a:pt x="2661" y="8914"/>
                        <a:pt x="2654" y="8692"/>
                        <a:pt x="2640" y="8485"/>
                      </a:cubicBezTo>
                      <a:cubicBezTo>
                        <a:pt x="2630" y="8349"/>
                        <a:pt x="2624" y="8213"/>
                        <a:pt x="2616" y="8077"/>
                      </a:cubicBezTo>
                      <a:cubicBezTo>
                        <a:pt x="2613" y="8015"/>
                        <a:pt x="2607" y="7954"/>
                        <a:pt x="2603" y="7896"/>
                      </a:cubicBezTo>
                      <a:cubicBezTo>
                        <a:pt x="2596" y="7805"/>
                        <a:pt x="2590" y="7709"/>
                        <a:pt x="2586" y="7618"/>
                      </a:cubicBezTo>
                      <a:cubicBezTo>
                        <a:pt x="2583" y="7540"/>
                        <a:pt x="2576" y="7464"/>
                        <a:pt x="2572" y="7386"/>
                      </a:cubicBezTo>
                      <a:cubicBezTo>
                        <a:pt x="2569" y="7315"/>
                        <a:pt x="2563" y="7243"/>
                        <a:pt x="2558" y="7172"/>
                      </a:cubicBezTo>
                      <a:cubicBezTo>
                        <a:pt x="2555" y="7080"/>
                        <a:pt x="2555" y="6988"/>
                        <a:pt x="2555" y="6896"/>
                      </a:cubicBezTo>
                      <a:cubicBezTo>
                        <a:pt x="2555" y="6849"/>
                        <a:pt x="2552" y="6801"/>
                        <a:pt x="2552" y="6753"/>
                      </a:cubicBezTo>
                      <a:cubicBezTo>
                        <a:pt x="2549" y="6499"/>
                        <a:pt x="2535" y="6226"/>
                        <a:pt x="2508" y="5896"/>
                      </a:cubicBezTo>
                      <a:cubicBezTo>
                        <a:pt x="2494" y="5747"/>
                        <a:pt x="2497" y="5601"/>
                        <a:pt x="2501" y="5488"/>
                      </a:cubicBezTo>
                      <a:cubicBezTo>
                        <a:pt x="2505" y="5369"/>
                        <a:pt x="2501" y="5246"/>
                        <a:pt x="2484" y="5103"/>
                      </a:cubicBezTo>
                      <a:cubicBezTo>
                        <a:pt x="2474" y="5036"/>
                        <a:pt x="2464" y="4971"/>
                        <a:pt x="2450" y="4903"/>
                      </a:cubicBezTo>
                      <a:cubicBezTo>
                        <a:pt x="2423" y="4753"/>
                        <a:pt x="2395" y="4597"/>
                        <a:pt x="2389" y="4440"/>
                      </a:cubicBezTo>
                      <a:cubicBezTo>
                        <a:pt x="2385" y="4376"/>
                        <a:pt x="2385" y="4311"/>
                        <a:pt x="2385" y="4250"/>
                      </a:cubicBezTo>
                      <a:cubicBezTo>
                        <a:pt x="2385" y="4192"/>
                        <a:pt x="2382" y="4134"/>
                        <a:pt x="2382" y="4076"/>
                      </a:cubicBezTo>
                      <a:cubicBezTo>
                        <a:pt x="2379" y="4042"/>
                        <a:pt x="2379" y="4009"/>
                        <a:pt x="2375" y="3974"/>
                      </a:cubicBezTo>
                      <a:cubicBezTo>
                        <a:pt x="2372" y="3879"/>
                        <a:pt x="2365" y="3781"/>
                        <a:pt x="2372" y="3682"/>
                      </a:cubicBezTo>
                      <a:cubicBezTo>
                        <a:pt x="2375" y="3573"/>
                        <a:pt x="2385" y="3467"/>
                        <a:pt x="2392" y="3376"/>
                      </a:cubicBezTo>
                      <a:cubicBezTo>
                        <a:pt x="2395" y="3332"/>
                        <a:pt x="2399" y="3291"/>
                        <a:pt x="2406" y="3250"/>
                      </a:cubicBezTo>
                      <a:cubicBezTo>
                        <a:pt x="2301" y="3230"/>
                        <a:pt x="2216" y="3124"/>
                        <a:pt x="2216" y="3012"/>
                      </a:cubicBezTo>
                      <a:cubicBezTo>
                        <a:pt x="2216" y="2947"/>
                        <a:pt x="2243" y="2886"/>
                        <a:pt x="2287" y="2842"/>
                      </a:cubicBezTo>
                      <a:cubicBezTo>
                        <a:pt x="2327" y="2797"/>
                        <a:pt x="2379" y="2777"/>
                        <a:pt x="2456" y="2770"/>
                      </a:cubicBezTo>
                      <a:cubicBezTo>
                        <a:pt x="2497" y="2767"/>
                        <a:pt x="2542" y="2764"/>
                        <a:pt x="2586" y="2760"/>
                      </a:cubicBezTo>
                      <a:lnTo>
                        <a:pt x="2593" y="2760"/>
                      </a:lnTo>
                      <a:cubicBezTo>
                        <a:pt x="2634" y="2715"/>
                        <a:pt x="2674" y="2682"/>
                        <a:pt x="2715" y="2658"/>
                      </a:cubicBezTo>
                      <a:cubicBezTo>
                        <a:pt x="2814" y="2604"/>
                        <a:pt x="2923" y="2590"/>
                        <a:pt x="3028" y="2580"/>
                      </a:cubicBezTo>
                      <a:cubicBezTo>
                        <a:pt x="3045" y="2577"/>
                        <a:pt x="3062" y="2573"/>
                        <a:pt x="3079" y="2573"/>
                      </a:cubicBezTo>
                      <a:cubicBezTo>
                        <a:pt x="3137" y="2566"/>
                        <a:pt x="3191" y="2563"/>
                        <a:pt x="3249" y="2559"/>
                      </a:cubicBezTo>
                      <a:cubicBezTo>
                        <a:pt x="3314" y="2559"/>
                        <a:pt x="3375" y="2556"/>
                        <a:pt x="3440" y="2549"/>
                      </a:cubicBezTo>
                      <a:cubicBezTo>
                        <a:pt x="3474" y="2549"/>
                        <a:pt x="3511" y="2546"/>
                        <a:pt x="3546" y="2542"/>
                      </a:cubicBezTo>
                      <a:cubicBezTo>
                        <a:pt x="3630" y="2532"/>
                        <a:pt x="3715" y="2525"/>
                        <a:pt x="3803" y="2525"/>
                      </a:cubicBezTo>
                      <a:cubicBezTo>
                        <a:pt x="4069" y="2522"/>
                        <a:pt x="4338" y="2519"/>
                        <a:pt x="4631" y="2511"/>
                      </a:cubicBezTo>
                      <a:cubicBezTo>
                        <a:pt x="4896" y="2508"/>
                        <a:pt x="5182" y="2501"/>
                        <a:pt x="5461" y="2478"/>
                      </a:cubicBezTo>
                      <a:lnTo>
                        <a:pt x="5535" y="2470"/>
                      </a:lnTo>
                      <a:cubicBezTo>
                        <a:pt x="5637" y="2461"/>
                        <a:pt x="5739" y="2454"/>
                        <a:pt x="5844" y="2447"/>
                      </a:cubicBezTo>
                      <a:lnTo>
                        <a:pt x="5902" y="2447"/>
                      </a:lnTo>
                      <a:cubicBezTo>
                        <a:pt x="6022" y="2444"/>
                        <a:pt x="6141" y="2437"/>
                        <a:pt x="6260" y="2426"/>
                      </a:cubicBezTo>
                      <a:cubicBezTo>
                        <a:pt x="6359" y="2420"/>
                        <a:pt x="6457" y="2413"/>
                        <a:pt x="6556" y="2406"/>
                      </a:cubicBezTo>
                      <a:cubicBezTo>
                        <a:pt x="6722" y="2396"/>
                        <a:pt x="6893" y="2386"/>
                        <a:pt x="7063" y="2368"/>
                      </a:cubicBezTo>
                      <a:cubicBezTo>
                        <a:pt x="7114" y="2362"/>
                        <a:pt x="7165" y="2359"/>
                        <a:pt x="7216" y="2352"/>
                      </a:cubicBezTo>
                      <a:cubicBezTo>
                        <a:pt x="7314" y="2341"/>
                        <a:pt x="7413" y="2332"/>
                        <a:pt x="7512" y="2321"/>
                      </a:cubicBezTo>
                      <a:cubicBezTo>
                        <a:pt x="7617" y="2315"/>
                        <a:pt x="7719" y="2307"/>
                        <a:pt x="7821" y="2301"/>
                      </a:cubicBezTo>
                      <a:lnTo>
                        <a:pt x="7926" y="2297"/>
                      </a:lnTo>
                      <a:lnTo>
                        <a:pt x="8036" y="2291"/>
                      </a:lnTo>
                      <a:cubicBezTo>
                        <a:pt x="8141" y="2284"/>
                        <a:pt x="8250" y="2274"/>
                        <a:pt x="8359" y="2274"/>
                      </a:cubicBezTo>
                      <a:cubicBezTo>
                        <a:pt x="8529" y="2270"/>
                        <a:pt x="8658" y="2266"/>
                        <a:pt x="8780" y="2260"/>
                      </a:cubicBezTo>
                      <a:cubicBezTo>
                        <a:pt x="8899" y="2257"/>
                        <a:pt x="9019" y="2250"/>
                        <a:pt x="9138" y="2243"/>
                      </a:cubicBezTo>
                      <a:lnTo>
                        <a:pt x="9199" y="2239"/>
                      </a:lnTo>
                      <a:cubicBezTo>
                        <a:pt x="9331" y="2233"/>
                        <a:pt x="9461" y="2230"/>
                        <a:pt x="9590" y="2230"/>
                      </a:cubicBezTo>
                      <a:lnTo>
                        <a:pt x="9638" y="2230"/>
                      </a:lnTo>
                      <a:cubicBezTo>
                        <a:pt x="9903" y="2226"/>
                        <a:pt x="10182" y="2216"/>
                        <a:pt x="10468" y="2205"/>
                      </a:cubicBezTo>
                      <a:cubicBezTo>
                        <a:pt x="10767" y="2192"/>
                        <a:pt x="11069" y="2168"/>
                        <a:pt x="11363" y="2144"/>
                      </a:cubicBezTo>
                      <a:lnTo>
                        <a:pt x="11369" y="2144"/>
                      </a:lnTo>
                      <a:cubicBezTo>
                        <a:pt x="11672" y="2117"/>
                        <a:pt x="11968" y="2093"/>
                        <a:pt x="12267" y="2083"/>
                      </a:cubicBezTo>
                      <a:lnTo>
                        <a:pt x="12383" y="2079"/>
                      </a:lnTo>
                      <a:cubicBezTo>
                        <a:pt x="12492" y="2076"/>
                        <a:pt x="12600" y="2073"/>
                        <a:pt x="12710" y="2070"/>
                      </a:cubicBezTo>
                      <a:lnTo>
                        <a:pt x="12808" y="2062"/>
                      </a:lnTo>
                      <a:cubicBezTo>
                        <a:pt x="12920" y="2059"/>
                        <a:pt x="13039" y="2052"/>
                        <a:pt x="13159" y="2049"/>
                      </a:cubicBezTo>
                      <a:cubicBezTo>
                        <a:pt x="13427" y="2046"/>
                        <a:pt x="13710" y="2032"/>
                        <a:pt x="14019" y="2005"/>
                      </a:cubicBezTo>
                      <a:cubicBezTo>
                        <a:pt x="14135" y="1998"/>
                        <a:pt x="14247" y="1991"/>
                        <a:pt x="14360" y="1985"/>
                      </a:cubicBezTo>
                      <a:lnTo>
                        <a:pt x="14471" y="1977"/>
                      </a:lnTo>
                      <a:cubicBezTo>
                        <a:pt x="14539" y="1971"/>
                        <a:pt x="14604" y="1968"/>
                        <a:pt x="14669" y="1960"/>
                      </a:cubicBezTo>
                      <a:cubicBezTo>
                        <a:pt x="14740" y="1954"/>
                        <a:pt x="14812" y="1950"/>
                        <a:pt x="14886" y="1944"/>
                      </a:cubicBezTo>
                      <a:cubicBezTo>
                        <a:pt x="14996" y="1940"/>
                        <a:pt x="15104" y="1930"/>
                        <a:pt x="15209" y="1923"/>
                      </a:cubicBezTo>
                      <a:lnTo>
                        <a:pt x="15332" y="1916"/>
                      </a:lnTo>
                      <a:cubicBezTo>
                        <a:pt x="15400" y="1910"/>
                        <a:pt x="15468" y="1910"/>
                        <a:pt x="15536" y="1906"/>
                      </a:cubicBezTo>
                      <a:cubicBezTo>
                        <a:pt x="15605" y="1903"/>
                        <a:pt x="15676" y="1903"/>
                        <a:pt x="15747" y="1896"/>
                      </a:cubicBezTo>
                      <a:lnTo>
                        <a:pt x="15890" y="1886"/>
                      </a:lnTo>
                      <a:cubicBezTo>
                        <a:pt x="16142" y="1869"/>
                        <a:pt x="16393" y="1852"/>
                        <a:pt x="16645" y="1834"/>
                      </a:cubicBezTo>
                      <a:cubicBezTo>
                        <a:pt x="16730" y="1831"/>
                        <a:pt x="16815" y="1828"/>
                        <a:pt x="16897" y="1825"/>
                      </a:cubicBezTo>
                      <a:cubicBezTo>
                        <a:pt x="16961" y="1821"/>
                        <a:pt x="17026" y="1817"/>
                        <a:pt x="17090" y="1814"/>
                      </a:cubicBezTo>
                      <a:cubicBezTo>
                        <a:pt x="17230" y="1808"/>
                        <a:pt x="17380" y="1801"/>
                        <a:pt x="17533" y="1797"/>
                      </a:cubicBezTo>
                      <a:cubicBezTo>
                        <a:pt x="17717" y="1794"/>
                        <a:pt x="17900" y="1794"/>
                        <a:pt x="18081" y="1794"/>
                      </a:cubicBezTo>
                      <a:cubicBezTo>
                        <a:pt x="18186" y="1794"/>
                        <a:pt x="18291" y="1794"/>
                        <a:pt x="18397" y="1790"/>
                      </a:cubicBezTo>
                      <a:lnTo>
                        <a:pt x="18584" y="1790"/>
                      </a:lnTo>
                      <a:cubicBezTo>
                        <a:pt x="19002" y="1787"/>
                        <a:pt x="19431" y="1784"/>
                        <a:pt x="19856" y="1784"/>
                      </a:cubicBezTo>
                      <a:close/>
                      <a:moveTo>
                        <a:pt x="27010" y="1"/>
                      </a:moveTo>
                      <a:cubicBezTo>
                        <a:pt x="27003" y="1"/>
                        <a:pt x="27000" y="1"/>
                        <a:pt x="26993" y="5"/>
                      </a:cubicBezTo>
                      <a:cubicBezTo>
                        <a:pt x="26851" y="8"/>
                        <a:pt x="26680" y="15"/>
                        <a:pt x="26504" y="18"/>
                      </a:cubicBezTo>
                      <a:lnTo>
                        <a:pt x="26476" y="18"/>
                      </a:lnTo>
                      <a:cubicBezTo>
                        <a:pt x="26432" y="18"/>
                        <a:pt x="26388" y="15"/>
                        <a:pt x="26347" y="15"/>
                      </a:cubicBezTo>
                      <a:lnTo>
                        <a:pt x="26210" y="15"/>
                      </a:lnTo>
                      <a:cubicBezTo>
                        <a:pt x="26163" y="15"/>
                        <a:pt x="26116" y="15"/>
                        <a:pt x="26068" y="18"/>
                      </a:cubicBezTo>
                      <a:cubicBezTo>
                        <a:pt x="25935" y="21"/>
                        <a:pt x="25806" y="29"/>
                        <a:pt x="25677" y="32"/>
                      </a:cubicBezTo>
                      <a:cubicBezTo>
                        <a:pt x="25490" y="38"/>
                        <a:pt x="25303" y="49"/>
                        <a:pt x="25116" y="52"/>
                      </a:cubicBezTo>
                      <a:cubicBezTo>
                        <a:pt x="24948" y="59"/>
                        <a:pt x="24782" y="62"/>
                        <a:pt x="24601" y="62"/>
                      </a:cubicBezTo>
                      <a:cubicBezTo>
                        <a:pt x="24463" y="62"/>
                        <a:pt x="24323" y="66"/>
                        <a:pt x="24183" y="69"/>
                      </a:cubicBezTo>
                      <a:cubicBezTo>
                        <a:pt x="24058" y="73"/>
                        <a:pt x="23925" y="73"/>
                        <a:pt x="23789" y="73"/>
                      </a:cubicBezTo>
                      <a:cubicBezTo>
                        <a:pt x="23618" y="73"/>
                        <a:pt x="23445" y="73"/>
                        <a:pt x="23262" y="66"/>
                      </a:cubicBezTo>
                      <a:cubicBezTo>
                        <a:pt x="23064" y="62"/>
                        <a:pt x="22866" y="59"/>
                        <a:pt x="22673" y="52"/>
                      </a:cubicBezTo>
                      <a:lnTo>
                        <a:pt x="22323" y="46"/>
                      </a:lnTo>
                      <a:lnTo>
                        <a:pt x="22241" y="46"/>
                      </a:lnTo>
                      <a:cubicBezTo>
                        <a:pt x="22163" y="42"/>
                        <a:pt x="22081" y="42"/>
                        <a:pt x="22003" y="42"/>
                      </a:cubicBezTo>
                      <a:cubicBezTo>
                        <a:pt x="21945" y="42"/>
                        <a:pt x="21887" y="42"/>
                        <a:pt x="21833" y="46"/>
                      </a:cubicBezTo>
                      <a:lnTo>
                        <a:pt x="21744" y="46"/>
                      </a:lnTo>
                      <a:lnTo>
                        <a:pt x="21659" y="49"/>
                      </a:lnTo>
                      <a:cubicBezTo>
                        <a:pt x="21550" y="52"/>
                        <a:pt x="21445" y="59"/>
                        <a:pt x="21336" y="59"/>
                      </a:cubicBezTo>
                      <a:cubicBezTo>
                        <a:pt x="20924" y="73"/>
                        <a:pt x="20496" y="73"/>
                        <a:pt x="20122" y="73"/>
                      </a:cubicBezTo>
                      <a:lnTo>
                        <a:pt x="19445" y="73"/>
                      </a:lnTo>
                      <a:cubicBezTo>
                        <a:pt x="19128" y="76"/>
                        <a:pt x="18815" y="79"/>
                        <a:pt x="18499" y="79"/>
                      </a:cubicBezTo>
                      <a:lnTo>
                        <a:pt x="18431" y="79"/>
                      </a:lnTo>
                      <a:cubicBezTo>
                        <a:pt x="18282" y="79"/>
                        <a:pt x="18142" y="82"/>
                        <a:pt x="17999" y="87"/>
                      </a:cubicBezTo>
                      <a:cubicBezTo>
                        <a:pt x="17921" y="90"/>
                        <a:pt x="17842" y="93"/>
                        <a:pt x="17764" y="96"/>
                      </a:cubicBezTo>
                      <a:cubicBezTo>
                        <a:pt x="17690" y="100"/>
                        <a:pt x="17618" y="107"/>
                        <a:pt x="17547" y="107"/>
                      </a:cubicBezTo>
                      <a:cubicBezTo>
                        <a:pt x="16890" y="131"/>
                        <a:pt x="16227" y="175"/>
                        <a:pt x="15605" y="219"/>
                      </a:cubicBezTo>
                      <a:lnTo>
                        <a:pt x="15322" y="239"/>
                      </a:lnTo>
                      <a:lnTo>
                        <a:pt x="15043" y="256"/>
                      </a:lnTo>
                      <a:cubicBezTo>
                        <a:pt x="14625" y="287"/>
                        <a:pt x="14135" y="324"/>
                        <a:pt x="13666" y="352"/>
                      </a:cubicBezTo>
                      <a:cubicBezTo>
                        <a:pt x="13478" y="365"/>
                        <a:pt x="13281" y="385"/>
                        <a:pt x="13110" y="399"/>
                      </a:cubicBezTo>
                      <a:lnTo>
                        <a:pt x="13080" y="403"/>
                      </a:lnTo>
                      <a:cubicBezTo>
                        <a:pt x="12947" y="416"/>
                        <a:pt x="12808" y="429"/>
                        <a:pt x="12669" y="440"/>
                      </a:cubicBezTo>
                      <a:cubicBezTo>
                        <a:pt x="12532" y="450"/>
                        <a:pt x="12396" y="460"/>
                        <a:pt x="12261" y="467"/>
                      </a:cubicBezTo>
                      <a:cubicBezTo>
                        <a:pt x="12087" y="481"/>
                        <a:pt x="11906" y="491"/>
                        <a:pt x="11730" y="508"/>
                      </a:cubicBezTo>
                      <a:cubicBezTo>
                        <a:pt x="11066" y="563"/>
                        <a:pt x="10403" y="576"/>
                        <a:pt x="9780" y="586"/>
                      </a:cubicBezTo>
                      <a:lnTo>
                        <a:pt x="9573" y="586"/>
                      </a:lnTo>
                      <a:lnTo>
                        <a:pt x="9556" y="589"/>
                      </a:lnTo>
                      <a:cubicBezTo>
                        <a:pt x="9331" y="589"/>
                        <a:pt x="9100" y="593"/>
                        <a:pt x="8876" y="607"/>
                      </a:cubicBezTo>
                      <a:cubicBezTo>
                        <a:pt x="8584" y="627"/>
                        <a:pt x="8281" y="638"/>
                        <a:pt x="7947" y="644"/>
                      </a:cubicBezTo>
                      <a:cubicBezTo>
                        <a:pt x="7532" y="654"/>
                        <a:pt x="7090" y="668"/>
                        <a:pt x="6661" y="712"/>
                      </a:cubicBezTo>
                      <a:cubicBezTo>
                        <a:pt x="6290" y="749"/>
                        <a:pt x="5913" y="807"/>
                        <a:pt x="5549" y="862"/>
                      </a:cubicBezTo>
                      <a:lnTo>
                        <a:pt x="5532" y="862"/>
                      </a:lnTo>
                      <a:lnTo>
                        <a:pt x="5515" y="865"/>
                      </a:lnTo>
                      <a:lnTo>
                        <a:pt x="5502" y="869"/>
                      </a:lnTo>
                      <a:cubicBezTo>
                        <a:pt x="5423" y="878"/>
                        <a:pt x="5345" y="892"/>
                        <a:pt x="5270" y="903"/>
                      </a:cubicBezTo>
                      <a:cubicBezTo>
                        <a:pt x="4998" y="936"/>
                        <a:pt x="4709" y="974"/>
                        <a:pt x="4420" y="988"/>
                      </a:cubicBezTo>
                      <a:cubicBezTo>
                        <a:pt x="4266" y="994"/>
                        <a:pt x="4110" y="994"/>
                        <a:pt x="3960" y="994"/>
                      </a:cubicBezTo>
                      <a:lnTo>
                        <a:pt x="3940" y="994"/>
                      </a:lnTo>
                      <a:cubicBezTo>
                        <a:pt x="3790" y="998"/>
                        <a:pt x="3634" y="998"/>
                        <a:pt x="3484" y="1005"/>
                      </a:cubicBezTo>
                      <a:cubicBezTo>
                        <a:pt x="3395" y="1008"/>
                        <a:pt x="3304" y="1015"/>
                        <a:pt x="3216" y="1018"/>
                      </a:cubicBezTo>
                      <a:lnTo>
                        <a:pt x="3175" y="1021"/>
                      </a:lnTo>
                      <a:lnTo>
                        <a:pt x="3144" y="1025"/>
                      </a:lnTo>
                      <a:cubicBezTo>
                        <a:pt x="3100" y="1029"/>
                        <a:pt x="3056" y="1029"/>
                        <a:pt x="3012" y="1032"/>
                      </a:cubicBezTo>
                      <a:cubicBezTo>
                        <a:pt x="2954" y="1035"/>
                        <a:pt x="2892" y="1035"/>
                        <a:pt x="2828" y="1035"/>
                      </a:cubicBezTo>
                      <a:cubicBezTo>
                        <a:pt x="2739" y="1035"/>
                        <a:pt x="2654" y="1035"/>
                        <a:pt x="2566" y="1029"/>
                      </a:cubicBezTo>
                      <a:cubicBezTo>
                        <a:pt x="2494" y="1021"/>
                        <a:pt x="2423" y="1015"/>
                        <a:pt x="2358" y="1005"/>
                      </a:cubicBezTo>
                      <a:cubicBezTo>
                        <a:pt x="2280" y="994"/>
                        <a:pt x="2212" y="988"/>
                        <a:pt x="2144" y="985"/>
                      </a:cubicBezTo>
                      <a:cubicBezTo>
                        <a:pt x="2032" y="977"/>
                        <a:pt x="1905" y="971"/>
                        <a:pt x="1753" y="971"/>
                      </a:cubicBezTo>
                      <a:lnTo>
                        <a:pt x="1668" y="971"/>
                      </a:lnTo>
                      <a:cubicBezTo>
                        <a:pt x="1613" y="971"/>
                        <a:pt x="1555" y="967"/>
                        <a:pt x="1497" y="967"/>
                      </a:cubicBezTo>
                      <a:cubicBezTo>
                        <a:pt x="1371" y="967"/>
                        <a:pt x="1273" y="971"/>
                        <a:pt x="1184" y="977"/>
                      </a:cubicBezTo>
                      <a:cubicBezTo>
                        <a:pt x="1150" y="981"/>
                        <a:pt x="1120" y="985"/>
                        <a:pt x="1086" y="988"/>
                      </a:cubicBezTo>
                      <a:cubicBezTo>
                        <a:pt x="1042" y="991"/>
                        <a:pt x="998" y="994"/>
                        <a:pt x="953" y="998"/>
                      </a:cubicBezTo>
                      <a:cubicBezTo>
                        <a:pt x="882" y="1001"/>
                        <a:pt x="800" y="1012"/>
                        <a:pt x="701" y="1025"/>
                      </a:cubicBezTo>
                      <a:lnTo>
                        <a:pt x="674" y="1025"/>
                      </a:lnTo>
                      <a:lnTo>
                        <a:pt x="668" y="1029"/>
                      </a:lnTo>
                      <a:cubicBezTo>
                        <a:pt x="627" y="1032"/>
                        <a:pt x="579" y="1038"/>
                        <a:pt x="538" y="1049"/>
                      </a:cubicBezTo>
                      <a:cubicBezTo>
                        <a:pt x="443" y="1070"/>
                        <a:pt x="354" y="1117"/>
                        <a:pt x="269" y="1192"/>
                      </a:cubicBezTo>
                      <a:cubicBezTo>
                        <a:pt x="178" y="1270"/>
                        <a:pt x="109" y="1399"/>
                        <a:pt x="79" y="1536"/>
                      </a:cubicBezTo>
                      <a:cubicBezTo>
                        <a:pt x="45" y="1705"/>
                        <a:pt x="35" y="1879"/>
                        <a:pt x="24" y="2049"/>
                      </a:cubicBezTo>
                      <a:lnTo>
                        <a:pt x="24" y="2059"/>
                      </a:lnTo>
                      <a:cubicBezTo>
                        <a:pt x="18" y="2192"/>
                        <a:pt x="15" y="2324"/>
                        <a:pt x="4" y="2454"/>
                      </a:cubicBezTo>
                      <a:cubicBezTo>
                        <a:pt x="1" y="2539"/>
                        <a:pt x="4" y="2624"/>
                        <a:pt x="4" y="2702"/>
                      </a:cubicBezTo>
                      <a:lnTo>
                        <a:pt x="4" y="2723"/>
                      </a:lnTo>
                      <a:cubicBezTo>
                        <a:pt x="7" y="2753"/>
                        <a:pt x="7" y="2784"/>
                        <a:pt x="7" y="2811"/>
                      </a:cubicBezTo>
                      <a:cubicBezTo>
                        <a:pt x="11" y="3103"/>
                        <a:pt x="18" y="3389"/>
                        <a:pt x="52" y="3671"/>
                      </a:cubicBezTo>
                      <a:lnTo>
                        <a:pt x="68" y="3797"/>
                      </a:lnTo>
                      <a:lnTo>
                        <a:pt x="68" y="3804"/>
                      </a:lnTo>
                      <a:cubicBezTo>
                        <a:pt x="82" y="3899"/>
                        <a:pt x="93" y="3998"/>
                        <a:pt x="103" y="4093"/>
                      </a:cubicBezTo>
                      <a:cubicBezTo>
                        <a:pt x="109" y="4138"/>
                        <a:pt x="117" y="4185"/>
                        <a:pt x="120" y="4233"/>
                      </a:cubicBezTo>
                      <a:cubicBezTo>
                        <a:pt x="134" y="4318"/>
                        <a:pt x="144" y="4423"/>
                        <a:pt x="154" y="4522"/>
                      </a:cubicBezTo>
                      <a:cubicBezTo>
                        <a:pt x="178" y="4866"/>
                        <a:pt x="208" y="5172"/>
                        <a:pt x="249" y="5454"/>
                      </a:cubicBezTo>
                      <a:cubicBezTo>
                        <a:pt x="273" y="5634"/>
                        <a:pt x="310" y="5814"/>
                        <a:pt x="348" y="5988"/>
                      </a:cubicBezTo>
                      <a:lnTo>
                        <a:pt x="354" y="6026"/>
                      </a:lnTo>
                      <a:cubicBezTo>
                        <a:pt x="371" y="6094"/>
                        <a:pt x="385" y="6161"/>
                        <a:pt x="399" y="6230"/>
                      </a:cubicBezTo>
                      <a:cubicBezTo>
                        <a:pt x="494" y="6723"/>
                        <a:pt x="562" y="7226"/>
                        <a:pt x="624" y="7669"/>
                      </a:cubicBezTo>
                      <a:cubicBezTo>
                        <a:pt x="647" y="7849"/>
                        <a:pt x="660" y="8009"/>
                        <a:pt x="671" y="8165"/>
                      </a:cubicBezTo>
                      <a:cubicBezTo>
                        <a:pt x="677" y="8298"/>
                        <a:pt x="681" y="8434"/>
                        <a:pt x="685" y="8553"/>
                      </a:cubicBezTo>
                      <a:lnTo>
                        <a:pt x="685" y="8563"/>
                      </a:lnTo>
                      <a:lnTo>
                        <a:pt x="685" y="8662"/>
                      </a:lnTo>
                      <a:cubicBezTo>
                        <a:pt x="695" y="8917"/>
                        <a:pt x="698" y="9176"/>
                        <a:pt x="701" y="9430"/>
                      </a:cubicBezTo>
                      <a:lnTo>
                        <a:pt x="705" y="9496"/>
                      </a:lnTo>
                      <a:lnTo>
                        <a:pt x="705" y="9648"/>
                      </a:lnTo>
                      <a:cubicBezTo>
                        <a:pt x="709" y="9812"/>
                        <a:pt x="712" y="9978"/>
                        <a:pt x="715" y="10141"/>
                      </a:cubicBezTo>
                      <a:cubicBezTo>
                        <a:pt x="715" y="10247"/>
                        <a:pt x="712" y="10359"/>
                        <a:pt x="709" y="10455"/>
                      </a:cubicBezTo>
                      <a:cubicBezTo>
                        <a:pt x="705" y="10506"/>
                        <a:pt x="701" y="10550"/>
                        <a:pt x="701" y="10594"/>
                      </a:cubicBezTo>
                      <a:cubicBezTo>
                        <a:pt x="691" y="10884"/>
                        <a:pt x="685" y="11186"/>
                        <a:pt x="681" y="11570"/>
                      </a:cubicBezTo>
                      <a:lnTo>
                        <a:pt x="677" y="11672"/>
                      </a:lnTo>
                      <a:lnTo>
                        <a:pt x="677" y="11757"/>
                      </a:lnTo>
                      <a:cubicBezTo>
                        <a:pt x="674" y="12016"/>
                        <a:pt x="671" y="12284"/>
                        <a:pt x="671" y="12547"/>
                      </a:cubicBezTo>
                      <a:lnTo>
                        <a:pt x="671" y="12642"/>
                      </a:lnTo>
                      <a:cubicBezTo>
                        <a:pt x="668" y="12795"/>
                        <a:pt x="668" y="12931"/>
                        <a:pt x="671" y="13071"/>
                      </a:cubicBezTo>
                      <a:cubicBezTo>
                        <a:pt x="677" y="13267"/>
                        <a:pt x="701" y="13462"/>
                        <a:pt x="735" y="13693"/>
                      </a:cubicBezTo>
                      <a:cubicBezTo>
                        <a:pt x="780" y="13989"/>
                        <a:pt x="875" y="14278"/>
                        <a:pt x="966" y="14557"/>
                      </a:cubicBezTo>
                      <a:lnTo>
                        <a:pt x="980" y="14598"/>
                      </a:lnTo>
                      <a:cubicBezTo>
                        <a:pt x="1028" y="14744"/>
                        <a:pt x="1065" y="14887"/>
                        <a:pt x="1103" y="15037"/>
                      </a:cubicBezTo>
                      <a:cubicBezTo>
                        <a:pt x="1123" y="15118"/>
                        <a:pt x="1150" y="15206"/>
                        <a:pt x="1175" y="15278"/>
                      </a:cubicBezTo>
                      <a:lnTo>
                        <a:pt x="1178" y="15295"/>
                      </a:lnTo>
                      <a:lnTo>
                        <a:pt x="1184" y="15319"/>
                      </a:lnTo>
                      <a:cubicBezTo>
                        <a:pt x="1202" y="15374"/>
                        <a:pt x="1219" y="15431"/>
                        <a:pt x="1236" y="15489"/>
                      </a:cubicBezTo>
                      <a:cubicBezTo>
                        <a:pt x="1256" y="15571"/>
                        <a:pt x="1273" y="15655"/>
                        <a:pt x="1283" y="15724"/>
                      </a:cubicBezTo>
                      <a:cubicBezTo>
                        <a:pt x="1307" y="15949"/>
                        <a:pt x="1321" y="16180"/>
                        <a:pt x="1318" y="16438"/>
                      </a:cubicBezTo>
                      <a:cubicBezTo>
                        <a:pt x="1318" y="16646"/>
                        <a:pt x="1304" y="16853"/>
                        <a:pt x="1293" y="17054"/>
                      </a:cubicBezTo>
                      <a:lnTo>
                        <a:pt x="1287" y="17227"/>
                      </a:lnTo>
                      <a:cubicBezTo>
                        <a:pt x="1277" y="17445"/>
                        <a:pt x="1273" y="17673"/>
                        <a:pt x="1269" y="17874"/>
                      </a:cubicBezTo>
                      <a:lnTo>
                        <a:pt x="1266" y="17905"/>
                      </a:lnTo>
                      <a:lnTo>
                        <a:pt x="1266" y="18010"/>
                      </a:lnTo>
                      <a:cubicBezTo>
                        <a:pt x="1263" y="18166"/>
                        <a:pt x="1263" y="18336"/>
                        <a:pt x="1293" y="18513"/>
                      </a:cubicBezTo>
                      <a:cubicBezTo>
                        <a:pt x="1318" y="18666"/>
                        <a:pt x="1375" y="18799"/>
                        <a:pt x="1436" y="18938"/>
                      </a:cubicBezTo>
                      <a:lnTo>
                        <a:pt x="1447" y="18962"/>
                      </a:lnTo>
                      <a:cubicBezTo>
                        <a:pt x="1497" y="19088"/>
                        <a:pt x="1558" y="19221"/>
                        <a:pt x="1647" y="19340"/>
                      </a:cubicBezTo>
                      <a:cubicBezTo>
                        <a:pt x="1753" y="19486"/>
                        <a:pt x="1869" y="19629"/>
                        <a:pt x="2004" y="19772"/>
                      </a:cubicBezTo>
                      <a:lnTo>
                        <a:pt x="2089" y="19860"/>
                      </a:lnTo>
                      <a:lnTo>
                        <a:pt x="2109" y="19880"/>
                      </a:lnTo>
                      <a:cubicBezTo>
                        <a:pt x="2178" y="19949"/>
                        <a:pt x="2252" y="20031"/>
                        <a:pt x="2324" y="20109"/>
                      </a:cubicBezTo>
                      <a:cubicBezTo>
                        <a:pt x="2440" y="20241"/>
                        <a:pt x="2538" y="20346"/>
                        <a:pt x="2637" y="20442"/>
                      </a:cubicBezTo>
                      <a:cubicBezTo>
                        <a:pt x="2712" y="20520"/>
                        <a:pt x="2790" y="20599"/>
                        <a:pt x="2869" y="20676"/>
                      </a:cubicBezTo>
                      <a:lnTo>
                        <a:pt x="2879" y="20684"/>
                      </a:lnTo>
                      <a:cubicBezTo>
                        <a:pt x="3015" y="20819"/>
                        <a:pt x="3158" y="20962"/>
                        <a:pt x="3293" y="21105"/>
                      </a:cubicBezTo>
                      <a:cubicBezTo>
                        <a:pt x="3514" y="21340"/>
                        <a:pt x="3706" y="21530"/>
                        <a:pt x="3896" y="21707"/>
                      </a:cubicBezTo>
                      <a:cubicBezTo>
                        <a:pt x="3991" y="21792"/>
                        <a:pt x="4086" y="21881"/>
                        <a:pt x="4178" y="21966"/>
                      </a:cubicBezTo>
                      <a:lnTo>
                        <a:pt x="4222" y="22007"/>
                      </a:lnTo>
                      <a:lnTo>
                        <a:pt x="4359" y="22130"/>
                      </a:lnTo>
                      <a:lnTo>
                        <a:pt x="4406" y="22170"/>
                      </a:lnTo>
                      <a:lnTo>
                        <a:pt x="4409" y="22177"/>
                      </a:lnTo>
                      <a:cubicBezTo>
                        <a:pt x="4518" y="22272"/>
                        <a:pt x="4637" y="22381"/>
                        <a:pt x="4756" y="22483"/>
                      </a:cubicBezTo>
                      <a:cubicBezTo>
                        <a:pt x="4777" y="22497"/>
                        <a:pt x="4797" y="22513"/>
                        <a:pt x="4817" y="22530"/>
                      </a:cubicBezTo>
                      <a:lnTo>
                        <a:pt x="4835" y="22544"/>
                      </a:lnTo>
                      <a:cubicBezTo>
                        <a:pt x="4893" y="22592"/>
                        <a:pt x="4946" y="22636"/>
                        <a:pt x="5001" y="22687"/>
                      </a:cubicBezTo>
                      <a:cubicBezTo>
                        <a:pt x="5053" y="22731"/>
                        <a:pt x="5097" y="22786"/>
                        <a:pt x="5137" y="22837"/>
                      </a:cubicBezTo>
                      <a:lnTo>
                        <a:pt x="5144" y="22844"/>
                      </a:lnTo>
                      <a:lnTo>
                        <a:pt x="5178" y="22885"/>
                      </a:lnTo>
                      <a:cubicBezTo>
                        <a:pt x="5209" y="22918"/>
                        <a:pt x="5246" y="22949"/>
                        <a:pt x="5273" y="22976"/>
                      </a:cubicBezTo>
                      <a:lnTo>
                        <a:pt x="5298" y="22993"/>
                      </a:lnTo>
                      <a:cubicBezTo>
                        <a:pt x="5334" y="23028"/>
                        <a:pt x="5372" y="23058"/>
                        <a:pt x="5416" y="23092"/>
                      </a:cubicBezTo>
                      <a:lnTo>
                        <a:pt x="5447" y="23119"/>
                      </a:lnTo>
                      <a:lnTo>
                        <a:pt x="5464" y="23133"/>
                      </a:lnTo>
                      <a:cubicBezTo>
                        <a:pt x="5505" y="23170"/>
                        <a:pt x="5549" y="23207"/>
                        <a:pt x="5604" y="23235"/>
                      </a:cubicBezTo>
                      <a:cubicBezTo>
                        <a:pt x="5689" y="23279"/>
                        <a:pt x="5763" y="23303"/>
                        <a:pt x="5838" y="23313"/>
                      </a:cubicBezTo>
                      <a:cubicBezTo>
                        <a:pt x="5940" y="23330"/>
                        <a:pt x="6042" y="23337"/>
                        <a:pt x="6141" y="23344"/>
                      </a:cubicBezTo>
                      <a:lnTo>
                        <a:pt x="6161" y="23344"/>
                      </a:lnTo>
                      <a:cubicBezTo>
                        <a:pt x="6219" y="23350"/>
                        <a:pt x="6277" y="23354"/>
                        <a:pt x="6331" y="23361"/>
                      </a:cubicBezTo>
                      <a:cubicBezTo>
                        <a:pt x="6522" y="23384"/>
                        <a:pt x="6722" y="23408"/>
                        <a:pt x="6882" y="23428"/>
                      </a:cubicBezTo>
                      <a:lnTo>
                        <a:pt x="6893" y="23428"/>
                      </a:lnTo>
                      <a:cubicBezTo>
                        <a:pt x="6987" y="23442"/>
                        <a:pt x="7083" y="23452"/>
                        <a:pt x="7182" y="23463"/>
                      </a:cubicBezTo>
                      <a:cubicBezTo>
                        <a:pt x="7375" y="23493"/>
                        <a:pt x="7573" y="23527"/>
                        <a:pt x="7763" y="23565"/>
                      </a:cubicBezTo>
                      <a:cubicBezTo>
                        <a:pt x="7984" y="23602"/>
                        <a:pt x="8212" y="23643"/>
                        <a:pt x="8437" y="23673"/>
                      </a:cubicBezTo>
                      <a:cubicBezTo>
                        <a:pt x="8512" y="23684"/>
                        <a:pt x="8587" y="23697"/>
                        <a:pt x="8665" y="23711"/>
                      </a:cubicBezTo>
                      <a:lnTo>
                        <a:pt x="8695" y="23714"/>
                      </a:lnTo>
                      <a:lnTo>
                        <a:pt x="8733" y="23721"/>
                      </a:lnTo>
                      <a:lnTo>
                        <a:pt x="8747" y="23725"/>
                      </a:lnTo>
                      <a:cubicBezTo>
                        <a:pt x="8930" y="23755"/>
                        <a:pt x="9121" y="23786"/>
                        <a:pt x="9308" y="23803"/>
                      </a:cubicBezTo>
                      <a:cubicBezTo>
                        <a:pt x="9607" y="23833"/>
                        <a:pt x="9913" y="23857"/>
                        <a:pt x="10223" y="23871"/>
                      </a:cubicBezTo>
                      <a:cubicBezTo>
                        <a:pt x="10536" y="23885"/>
                        <a:pt x="10849" y="23908"/>
                        <a:pt x="11151" y="23939"/>
                      </a:cubicBezTo>
                      <a:cubicBezTo>
                        <a:pt x="11233" y="23949"/>
                        <a:pt x="11311" y="23959"/>
                        <a:pt x="11389" y="23966"/>
                      </a:cubicBezTo>
                      <a:lnTo>
                        <a:pt x="11427" y="23973"/>
                      </a:lnTo>
                      <a:cubicBezTo>
                        <a:pt x="11625" y="23997"/>
                        <a:pt x="11845" y="24024"/>
                        <a:pt x="12063" y="24034"/>
                      </a:cubicBezTo>
                      <a:cubicBezTo>
                        <a:pt x="12138" y="24037"/>
                        <a:pt x="12212" y="24037"/>
                        <a:pt x="12288" y="24041"/>
                      </a:cubicBezTo>
                      <a:cubicBezTo>
                        <a:pt x="12369" y="24044"/>
                        <a:pt x="12451" y="24044"/>
                        <a:pt x="12532" y="24048"/>
                      </a:cubicBezTo>
                      <a:lnTo>
                        <a:pt x="12638" y="24055"/>
                      </a:lnTo>
                      <a:lnTo>
                        <a:pt x="12672" y="24058"/>
                      </a:lnTo>
                      <a:cubicBezTo>
                        <a:pt x="12788" y="24061"/>
                        <a:pt x="12903" y="24068"/>
                        <a:pt x="13016" y="24075"/>
                      </a:cubicBezTo>
                      <a:lnTo>
                        <a:pt x="13168" y="24078"/>
                      </a:lnTo>
                      <a:lnTo>
                        <a:pt x="13186" y="24078"/>
                      </a:lnTo>
                      <a:cubicBezTo>
                        <a:pt x="13424" y="24089"/>
                        <a:pt x="13696" y="24102"/>
                        <a:pt x="13955" y="24102"/>
                      </a:cubicBezTo>
                      <a:lnTo>
                        <a:pt x="14009" y="24102"/>
                      </a:lnTo>
                      <a:cubicBezTo>
                        <a:pt x="14104" y="24099"/>
                        <a:pt x="14203" y="24095"/>
                        <a:pt x="14294" y="24089"/>
                      </a:cubicBezTo>
                      <a:lnTo>
                        <a:pt x="14339" y="24089"/>
                      </a:lnTo>
                      <a:cubicBezTo>
                        <a:pt x="14383" y="24085"/>
                        <a:pt x="14427" y="24082"/>
                        <a:pt x="14475" y="24082"/>
                      </a:cubicBezTo>
                      <a:cubicBezTo>
                        <a:pt x="14635" y="24075"/>
                        <a:pt x="14805" y="24068"/>
                        <a:pt x="14978" y="24064"/>
                      </a:cubicBezTo>
                      <a:lnTo>
                        <a:pt x="15414" y="24064"/>
                      </a:lnTo>
                      <a:cubicBezTo>
                        <a:pt x="15482" y="24068"/>
                        <a:pt x="15550" y="24072"/>
                        <a:pt x="15618" y="24075"/>
                      </a:cubicBezTo>
                      <a:lnTo>
                        <a:pt x="15649" y="24075"/>
                      </a:lnTo>
                      <a:cubicBezTo>
                        <a:pt x="15720" y="24078"/>
                        <a:pt x="15792" y="24082"/>
                        <a:pt x="15866" y="24085"/>
                      </a:cubicBezTo>
                      <a:lnTo>
                        <a:pt x="16029" y="24085"/>
                      </a:lnTo>
                      <a:lnTo>
                        <a:pt x="16060" y="24089"/>
                      </a:lnTo>
                      <a:cubicBezTo>
                        <a:pt x="16142" y="24089"/>
                        <a:pt x="16223" y="24089"/>
                        <a:pt x="16308" y="24092"/>
                      </a:cubicBezTo>
                      <a:cubicBezTo>
                        <a:pt x="16383" y="24095"/>
                        <a:pt x="16462" y="24102"/>
                        <a:pt x="16536" y="24105"/>
                      </a:cubicBezTo>
                      <a:lnTo>
                        <a:pt x="16567" y="24109"/>
                      </a:lnTo>
                      <a:cubicBezTo>
                        <a:pt x="16621" y="24113"/>
                        <a:pt x="16672" y="24116"/>
                        <a:pt x="16727" y="24116"/>
                      </a:cubicBezTo>
                      <a:cubicBezTo>
                        <a:pt x="17026" y="24130"/>
                        <a:pt x="17343" y="24133"/>
                        <a:pt x="17597" y="24133"/>
                      </a:cubicBezTo>
                      <a:cubicBezTo>
                        <a:pt x="18037" y="24136"/>
                        <a:pt x="18513" y="24139"/>
                        <a:pt x="18985" y="24139"/>
                      </a:cubicBezTo>
                      <a:lnTo>
                        <a:pt x="19315" y="24139"/>
                      </a:lnTo>
                      <a:cubicBezTo>
                        <a:pt x="19611" y="24136"/>
                        <a:pt x="19907" y="24136"/>
                        <a:pt x="20203" y="24136"/>
                      </a:cubicBezTo>
                      <a:lnTo>
                        <a:pt x="20554" y="24136"/>
                      </a:lnTo>
                      <a:cubicBezTo>
                        <a:pt x="20656" y="24139"/>
                        <a:pt x="20758" y="24139"/>
                        <a:pt x="20860" y="24139"/>
                      </a:cubicBezTo>
                      <a:cubicBezTo>
                        <a:pt x="20938" y="24139"/>
                        <a:pt x="21017" y="24139"/>
                        <a:pt x="21091" y="24136"/>
                      </a:cubicBezTo>
                      <a:cubicBezTo>
                        <a:pt x="21428" y="24133"/>
                        <a:pt x="21741" y="24116"/>
                        <a:pt x="22047" y="24078"/>
                      </a:cubicBezTo>
                      <a:cubicBezTo>
                        <a:pt x="22156" y="24068"/>
                        <a:pt x="22265" y="24051"/>
                        <a:pt x="22373" y="24037"/>
                      </a:cubicBezTo>
                      <a:lnTo>
                        <a:pt x="22384" y="24037"/>
                      </a:lnTo>
                      <a:lnTo>
                        <a:pt x="22401" y="24034"/>
                      </a:lnTo>
                      <a:lnTo>
                        <a:pt x="22417" y="24034"/>
                      </a:lnTo>
                      <a:cubicBezTo>
                        <a:pt x="22612" y="24007"/>
                        <a:pt x="22813" y="23983"/>
                        <a:pt x="23009" y="23966"/>
                      </a:cubicBezTo>
                      <a:cubicBezTo>
                        <a:pt x="23551" y="23918"/>
                        <a:pt x="23996" y="23871"/>
                        <a:pt x="24418" y="23813"/>
                      </a:cubicBezTo>
                      <a:cubicBezTo>
                        <a:pt x="24891" y="23752"/>
                        <a:pt x="25374" y="23711"/>
                        <a:pt x="25840" y="23673"/>
                      </a:cubicBezTo>
                      <a:lnTo>
                        <a:pt x="25854" y="23670"/>
                      </a:lnTo>
                      <a:lnTo>
                        <a:pt x="25948" y="23664"/>
                      </a:lnTo>
                      <a:cubicBezTo>
                        <a:pt x="26047" y="23653"/>
                        <a:pt x="26143" y="23646"/>
                        <a:pt x="26238" y="23640"/>
                      </a:cubicBezTo>
                      <a:lnTo>
                        <a:pt x="26405" y="23626"/>
                      </a:lnTo>
                      <a:cubicBezTo>
                        <a:pt x="26673" y="23602"/>
                        <a:pt x="26918" y="23579"/>
                        <a:pt x="27163" y="23565"/>
                      </a:cubicBezTo>
                      <a:cubicBezTo>
                        <a:pt x="27231" y="23561"/>
                        <a:pt x="27303" y="23554"/>
                        <a:pt x="27371" y="23551"/>
                      </a:cubicBezTo>
                      <a:lnTo>
                        <a:pt x="27402" y="23548"/>
                      </a:lnTo>
                      <a:cubicBezTo>
                        <a:pt x="27479" y="23541"/>
                        <a:pt x="27551" y="23538"/>
                        <a:pt x="27626" y="23534"/>
                      </a:cubicBezTo>
                      <a:cubicBezTo>
                        <a:pt x="27683" y="23530"/>
                        <a:pt x="27744" y="23527"/>
                        <a:pt x="27806" y="23524"/>
                      </a:cubicBezTo>
                      <a:cubicBezTo>
                        <a:pt x="27887" y="23521"/>
                        <a:pt x="27973" y="23517"/>
                        <a:pt x="28058" y="23510"/>
                      </a:cubicBezTo>
                      <a:lnTo>
                        <a:pt x="28170" y="23500"/>
                      </a:lnTo>
                      <a:cubicBezTo>
                        <a:pt x="28456" y="23480"/>
                        <a:pt x="28749" y="23456"/>
                        <a:pt x="29027" y="23398"/>
                      </a:cubicBezTo>
                      <a:cubicBezTo>
                        <a:pt x="29149" y="23375"/>
                        <a:pt x="29269" y="23344"/>
                        <a:pt x="29402" y="23303"/>
                      </a:cubicBezTo>
                      <a:cubicBezTo>
                        <a:pt x="29466" y="23282"/>
                        <a:pt x="29531" y="23265"/>
                        <a:pt x="29595" y="23248"/>
                      </a:cubicBezTo>
                      <a:cubicBezTo>
                        <a:pt x="29663" y="23232"/>
                        <a:pt x="29732" y="23211"/>
                        <a:pt x="29799" y="23191"/>
                      </a:cubicBezTo>
                      <a:cubicBezTo>
                        <a:pt x="29973" y="23139"/>
                        <a:pt x="30106" y="23085"/>
                        <a:pt x="30221" y="23020"/>
                      </a:cubicBezTo>
                      <a:cubicBezTo>
                        <a:pt x="30262" y="23000"/>
                        <a:pt x="30306" y="22973"/>
                        <a:pt x="30347" y="22949"/>
                      </a:cubicBezTo>
                      <a:lnTo>
                        <a:pt x="30357" y="22942"/>
                      </a:lnTo>
                      <a:cubicBezTo>
                        <a:pt x="30395" y="22918"/>
                        <a:pt x="30435" y="22894"/>
                        <a:pt x="30473" y="22874"/>
                      </a:cubicBezTo>
                      <a:cubicBezTo>
                        <a:pt x="30487" y="22868"/>
                        <a:pt x="30500" y="22860"/>
                        <a:pt x="30514" y="22850"/>
                      </a:cubicBezTo>
                      <a:cubicBezTo>
                        <a:pt x="30541" y="22837"/>
                        <a:pt x="30565" y="22823"/>
                        <a:pt x="30589" y="22810"/>
                      </a:cubicBezTo>
                      <a:cubicBezTo>
                        <a:pt x="30606" y="22796"/>
                        <a:pt x="30626" y="22783"/>
                        <a:pt x="30643" y="22769"/>
                      </a:cubicBezTo>
                      <a:lnTo>
                        <a:pt x="30653" y="22762"/>
                      </a:lnTo>
                      <a:cubicBezTo>
                        <a:pt x="30667" y="22752"/>
                        <a:pt x="30680" y="22745"/>
                        <a:pt x="30691" y="22734"/>
                      </a:cubicBezTo>
                      <a:cubicBezTo>
                        <a:pt x="30745" y="22697"/>
                        <a:pt x="30806" y="22667"/>
                        <a:pt x="30867" y="22640"/>
                      </a:cubicBezTo>
                      <a:lnTo>
                        <a:pt x="30881" y="22632"/>
                      </a:lnTo>
                      <a:lnTo>
                        <a:pt x="30901" y="22623"/>
                      </a:lnTo>
                      <a:cubicBezTo>
                        <a:pt x="30912" y="22615"/>
                        <a:pt x="30925" y="22609"/>
                        <a:pt x="30939" y="22602"/>
                      </a:cubicBezTo>
                      <a:cubicBezTo>
                        <a:pt x="30959" y="22592"/>
                        <a:pt x="30977" y="22585"/>
                        <a:pt x="30997" y="22574"/>
                      </a:cubicBezTo>
                      <a:lnTo>
                        <a:pt x="31004" y="22571"/>
                      </a:lnTo>
                      <a:cubicBezTo>
                        <a:pt x="31038" y="22554"/>
                        <a:pt x="31079" y="22538"/>
                        <a:pt x="31112" y="22517"/>
                      </a:cubicBezTo>
                      <a:cubicBezTo>
                        <a:pt x="31211" y="22459"/>
                        <a:pt x="31289" y="22391"/>
                        <a:pt x="31344" y="22303"/>
                      </a:cubicBezTo>
                      <a:cubicBezTo>
                        <a:pt x="31388" y="22232"/>
                        <a:pt x="31418" y="22146"/>
                        <a:pt x="31446" y="22064"/>
                      </a:cubicBezTo>
                      <a:lnTo>
                        <a:pt x="31453" y="22041"/>
                      </a:lnTo>
                      <a:cubicBezTo>
                        <a:pt x="31500" y="21898"/>
                        <a:pt x="31517" y="21745"/>
                        <a:pt x="31531" y="21591"/>
                      </a:cubicBezTo>
                      <a:lnTo>
                        <a:pt x="31534" y="21547"/>
                      </a:lnTo>
                      <a:cubicBezTo>
                        <a:pt x="31548" y="21431"/>
                        <a:pt x="31555" y="21306"/>
                        <a:pt x="31558" y="21160"/>
                      </a:cubicBezTo>
                      <a:cubicBezTo>
                        <a:pt x="31561" y="21031"/>
                        <a:pt x="31568" y="20908"/>
                        <a:pt x="31575" y="20796"/>
                      </a:cubicBezTo>
                      <a:cubicBezTo>
                        <a:pt x="31586" y="20629"/>
                        <a:pt x="31575" y="20483"/>
                        <a:pt x="31545" y="20337"/>
                      </a:cubicBezTo>
                      <a:cubicBezTo>
                        <a:pt x="31524" y="20262"/>
                        <a:pt x="31490" y="20183"/>
                        <a:pt x="31463" y="20122"/>
                      </a:cubicBezTo>
                      <a:lnTo>
                        <a:pt x="31443" y="20081"/>
                      </a:lnTo>
                      <a:cubicBezTo>
                        <a:pt x="31408" y="20003"/>
                        <a:pt x="31354" y="19935"/>
                        <a:pt x="31303" y="19871"/>
                      </a:cubicBezTo>
                      <a:lnTo>
                        <a:pt x="31279" y="19839"/>
                      </a:lnTo>
                      <a:cubicBezTo>
                        <a:pt x="31248" y="19799"/>
                        <a:pt x="31211" y="19762"/>
                        <a:pt x="31177" y="19724"/>
                      </a:cubicBezTo>
                      <a:lnTo>
                        <a:pt x="31164" y="19707"/>
                      </a:lnTo>
                      <a:cubicBezTo>
                        <a:pt x="31140" y="19684"/>
                        <a:pt x="31116" y="19660"/>
                        <a:pt x="31096" y="19632"/>
                      </a:cubicBezTo>
                      <a:cubicBezTo>
                        <a:pt x="31017" y="19530"/>
                        <a:pt x="30963" y="19442"/>
                        <a:pt x="30919" y="19354"/>
                      </a:cubicBezTo>
                      <a:cubicBezTo>
                        <a:pt x="30861" y="19241"/>
                        <a:pt x="30810" y="19132"/>
                        <a:pt x="30762" y="19027"/>
                      </a:cubicBezTo>
                      <a:lnTo>
                        <a:pt x="30735" y="18955"/>
                      </a:lnTo>
                      <a:lnTo>
                        <a:pt x="30708" y="18884"/>
                      </a:lnTo>
                      <a:cubicBezTo>
                        <a:pt x="30650" y="18741"/>
                        <a:pt x="30586" y="18581"/>
                        <a:pt x="30517" y="18425"/>
                      </a:cubicBezTo>
                      <a:lnTo>
                        <a:pt x="30479" y="18340"/>
                      </a:lnTo>
                      <a:lnTo>
                        <a:pt x="30439" y="18255"/>
                      </a:lnTo>
                      <a:lnTo>
                        <a:pt x="30432" y="18234"/>
                      </a:lnTo>
                      <a:cubicBezTo>
                        <a:pt x="30388" y="18142"/>
                        <a:pt x="30347" y="18051"/>
                        <a:pt x="30306" y="17955"/>
                      </a:cubicBezTo>
                      <a:lnTo>
                        <a:pt x="30283" y="17894"/>
                      </a:lnTo>
                      <a:cubicBezTo>
                        <a:pt x="30198" y="17683"/>
                        <a:pt x="30106" y="17465"/>
                        <a:pt x="29990" y="17265"/>
                      </a:cubicBezTo>
                      <a:cubicBezTo>
                        <a:pt x="29881" y="17078"/>
                        <a:pt x="29752" y="16873"/>
                        <a:pt x="29592" y="16642"/>
                      </a:cubicBezTo>
                      <a:cubicBezTo>
                        <a:pt x="29558" y="16594"/>
                        <a:pt x="29524" y="16547"/>
                        <a:pt x="29490" y="16500"/>
                      </a:cubicBezTo>
                      <a:lnTo>
                        <a:pt x="29487" y="16492"/>
                      </a:lnTo>
                      <a:lnTo>
                        <a:pt x="29476" y="16482"/>
                      </a:lnTo>
                      <a:cubicBezTo>
                        <a:pt x="29449" y="16442"/>
                        <a:pt x="29418" y="16401"/>
                        <a:pt x="29391" y="16360"/>
                      </a:cubicBezTo>
                      <a:cubicBezTo>
                        <a:pt x="29320" y="16258"/>
                        <a:pt x="29255" y="16149"/>
                        <a:pt x="29204" y="16057"/>
                      </a:cubicBezTo>
                      <a:cubicBezTo>
                        <a:pt x="29187" y="16033"/>
                        <a:pt x="29173" y="16006"/>
                        <a:pt x="29157" y="15979"/>
                      </a:cubicBezTo>
                      <a:lnTo>
                        <a:pt x="29136" y="15945"/>
                      </a:lnTo>
                      <a:cubicBezTo>
                        <a:pt x="29055" y="15806"/>
                        <a:pt x="28973" y="15663"/>
                        <a:pt x="28905" y="15520"/>
                      </a:cubicBezTo>
                      <a:cubicBezTo>
                        <a:pt x="28867" y="15418"/>
                        <a:pt x="28840" y="15308"/>
                        <a:pt x="28820" y="15190"/>
                      </a:cubicBezTo>
                      <a:cubicBezTo>
                        <a:pt x="28793" y="14914"/>
                        <a:pt x="28793" y="14632"/>
                        <a:pt x="28789" y="14360"/>
                      </a:cubicBezTo>
                      <a:lnTo>
                        <a:pt x="28789" y="14285"/>
                      </a:lnTo>
                      <a:cubicBezTo>
                        <a:pt x="28789" y="14142"/>
                        <a:pt x="28796" y="13992"/>
                        <a:pt x="28806" y="13863"/>
                      </a:cubicBezTo>
                      <a:lnTo>
                        <a:pt x="28806" y="13853"/>
                      </a:lnTo>
                      <a:lnTo>
                        <a:pt x="28806" y="13846"/>
                      </a:lnTo>
                      <a:cubicBezTo>
                        <a:pt x="28813" y="13686"/>
                        <a:pt x="28823" y="13523"/>
                        <a:pt x="28820" y="13366"/>
                      </a:cubicBezTo>
                      <a:cubicBezTo>
                        <a:pt x="28816" y="13220"/>
                        <a:pt x="28813" y="13077"/>
                        <a:pt x="28810" y="12934"/>
                      </a:cubicBezTo>
                      <a:lnTo>
                        <a:pt x="28806" y="12925"/>
                      </a:lnTo>
                      <a:lnTo>
                        <a:pt x="28806" y="12917"/>
                      </a:lnTo>
                      <a:lnTo>
                        <a:pt x="28806" y="12907"/>
                      </a:lnTo>
                      <a:cubicBezTo>
                        <a:pt x="28793" y="12414"/>
                        <a:pt x="28779" y="11904"/>
                        <a:pt x="28793" y="11400"/>
                      </a:cubicBezTo>
                      <a:cubicBezTo>
                        <a:pt x="28810" y="10764"/>
                        <a:pt x="28816" y="10124"/>
                        <a:pt x="28816" y="9496"/>
                      </a:cubicBezTo>
                      <a:lnTo>
                        <a:pt x="28820" y="9380"/>
                      </a:lnTo>
                      <a:lnTo>
                        <a:pt x="28820" y="9366"/>
                      </a:lnTo>
                      <a:cubicBezTo>
                        <a:pt x="28820" y="9251"/>
                        <a:pt x="28820" y="9132"/>
                        <a:pt x="28816" y="9012"/>
                      </a:cubicBezTo>
                      <a:cubicBezTo>
                        <a:pt x="28806" y="8849"/>
                        <a:pt x="28796" y="8689"/>
                        <a:pt x="28785" y="8553"/>
                      </a:cubicBezTo>
                      <a:lnTo>
                        <a:pt x="28785" y="8526"/>
                      </a:lnTo>
                      <a:cubicBezTo>
                        <a:pt x="28765" y="8216"/>
                        <a:pt x="28749" y="7887"/>
                        <a:pt x="28741" y="7482"/>
                      </a:cubicBezTo>
                      <a:cubicBezTo>
                        <a:pt x="28724" y="6852"/>
                        <a:pt x="28704" y="6179"/>
                        <a:pt x="28643" y="5532"/>
                      </a:cubicBezTo>
                      <a:cubicBezTo>
                        <a:pt x="28633" y="5400"/>
                        <a:pt x="28612" y="5267"/>
                        <a:pt x="28598" y="5148"/>
                      </a:cubicBezTo>
                      <a:lnTo>
                        <a:pt x="28595" y="5141"/>
                      </a:lnTo>
                      <a:lnTo>
                        <a:pt x="28585" y="5042"/>
                      </a:lnTo>
                      <a:lnTo>
                        <a:pt x="28568" y="4916"/>
                      </a:lnTo>
                      <a:lnTo>
                        <a:pt x="28565" y="4907"/>
                      </a:lnTo>
                      <a:cubicBezTo>
                        <a:pt x="28551" y="4777"/>
                        <a:pt x="28531" y="4631"/>
                        <a:pt x="28510" y="4495"/>
                      </a:cubicBezTo>
                      <a:cubicBezTo>
                        <a:pt x="28456" y="4151"/>
                        <a:pt x="28402" y="3852"/>
                        <a:pt x="28336" y="3577"/>
                      </a:cubicBezTo>
                      <a:cubicBezTo>
                        <a:pt x="28303" y="3423"/>
                        <a:pt x="28269" y="3266"/>
                        <a:pt x="28234" y="3117"/>
                      </a:cubicBezTo>
                      <a:cubicBezTo>
                        <a:pt x="28207" y="2985"/>
                        <a:pt x="28180" y="2862"/>
                        <a:pt x="28153" y="2740"/>
                      </a:cubicBezTo>
                      <a:cubicBezTo>
                        <a:pt x="28096" y="2484"/>
                        <a:pt x="28003" y="2209"/>
                        <a:pt x="27864" y="1879"/>
                      </a:cubicBezTo>
                      <a:cubicBezTo>
                        <a:pt x="27744" y="1600"/>
                        <a:pt x="27633" y="1359"/>
                        <a:pt x="27527" y="1144"/>
                      </a:cubicBezTo>
                      <a:cubicBezTo>
                        <a:pt x="27463" y="1012"/>
                        <a:pt x="27408" y="910"/>
                        <a:pt x="27350" y="817"/>
                      </a:cubicBezTo>
                      <a:cubicBezTo>
                        <a:pt x="27326" y="781"/>
                        <a:pt x="27306" y="743"/>
                        <a:pt x="27282" y="705"/>
                      </a:cubicBezTo>
                      <a:cubicBezTo>
                        <a:pt x="27361" y="630"/>
                        <a:pt x="27405" y="522"/>
                        <a:pt x="27405" y="416"/>
                      </a:cubicBezTo>
                      <a:cubicBezTo>
                        <a:pt x="27405" y="195"/>
                        <a:pt x="27221" y="1"/>
                        <a:pt x="27010"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2"/>
                <p:cNvSpPr/>
                <p:nvPr/>
              </p:nvSpPr>
              <p:spPr>
                <a:xfrm>
                  <a:off x="5038300" y="2685625"/>
                  <a:ext cx="628050" cy="338250"/>
                </a:xfrm>
                <a:custGeom>
                  <a:rect b="b" l="l" r="r" t="t"/>
                  <a:pathLst>
                    <a:path extrusionOk="0" h="13530" w="25122">
                      <a:moveTo>
                        <a:pt x="17641" y="1"/>
                      </a:moveTo>
                      <a:cubicBezTo>
                        <a:pt x="17216" y="1"/>
                        <a:pt x="16787" y="4"/>
                        <a:pt x="16369" y="7"/>
                      </a:cubicBezTo>
                      <a:lnTo>
                        <a:pt x="16182" y="7"/>
                      </a:lnTo>
                      <a:cubicBezTo>
                        <a:pt x="16076" y="11"/>
                        <a:pt x="15971" y="11"/>
                        <a:pt x="15866" y="11"/>
                      </a:cubicBezTo>
                      <a:cubicBezTo>
                        <a:pt x="15685" y="11"/>
                        <a:pt x="15502" y="11"/>
                        <a:pt x="15318" y="14"/>
                      </a:cubicBezTo>
                      <a:cubicBezTo>
                        <a:pt x="15165" y="18"/>
                        <a:pt x="15015" y="25"/>
                        <a:pt x="14875" y="31"/>
                      </a:cubicBezTo>
                      <a:cubicBezTo>
                        <a:pt x="14811" y="34"/>
                        <a:pt x="14746" y="38"/>
                        <a:pt x="14682" y="42"/>
                      </a:cubicBezTo>
                      <a:cubicBezTo>
                        <a:pt x="14600" y="45"/>
                        <a:pt x="14515" y="48"/>
                        <a:pt x="14430" y="51"/>
                      </a:cubicBezTo>
                      <a:cubicBezTo>
                        <a:pt x="14178" y="69"/>
                        <a:pt x="13927" y="86"/>
                        <a:pt x="13675" y="103"/>
                      </a:cubicBezTo>
                      <a:lnTo>
                        <a:pt x="13532" y="113"/>
                      </a:lnTo>
                      <a:cubicBezTo>
                        <a:pt x="13461" y="120"/>
                        <a:pt x="13390" y="120"/>
                        <a:pt x="13321" y="123"/>
                      </a:cubicBezTo>
                      <a:cubicBezTo>
                        <a:pt x="13253" y="127"/>
                        <a:pt x="13185" y="130"/>
                        <a:pt x="13117" y="133"/>
                      </a:cubicBezTo>
                      <a:lnTo>
                        <a:pt x="12994" y="140"/>
                      </a:lnTo>
                      <a:cubicBezTo>
                        <a:pt x="12889" y="147"/>
                        <a:pt x="12781" y="157"/>
                        <a:pt x="12671" y="161"/>
                      </a:cubicBezTo>
                      <a:cubicBezTo>
                        <a:pt x="12597" y="167"/>
                        <a:pt x="12525" y="171"/>
                        <a:pt x="12454" y="177"/>
                      </a:cubicBezTo>
                      <a:cubicBezTo>
                        <a:pt x="12389" y="185"/>
                        <a:pt x="12324" y="188"/>
                        <a:pt x="12256" y="194"/>
                      </a:cubicBezTo>
                      <a:lnTo>
                        <a:pt x="12145" y="202"/>
                      </a:lnTo>
                      <a:cubicBezTo>
                        <a:pt x="12032" y="208"/>
                        <a:pt x="11920" y="215"/>
                        <a:pt x="11804" y="222"/>
                      </a:cubicBezTo>
                      <a:cubicBezTo>
                        <a:pt x="11495" y="249"/>
                        <a:pt x="11212" y="263"/>
                        <a:pt x="10944" y="266"/>
                      </a:cubicBezTo>
                      <a:cubicBezTo>
                        <a:pt x="10824" y="269"/>
                        <a:pt x="10705" y="273"/>
                        <a:pt x="10593" y="279"/>
                      </a:cubicBezTo>
                      <a:lnTo>
                        <a:pt x="10495" y="287"/>
                      </a:lnTo>
                      <a:cubicBezTo>
                        <a:pt x="10385" y="290"/>
                        <a:pt x="10277" y="293"/>
                        <a:pt x="10168" y="296"/>
                      </a:cubicBezTo>
                      <a:lnTo>
                        <a:pt x="10052" y="300"/>
                      </a:lnTo>
                      <a:cubicBezTo>
                        <a:pt x="9753" y="310"/>
                        <a:pt x="9454" y="334"/>
                        <a:pt x="9154" y="361"/>
                      </a:cubicBezTo>
                      <a:lnTo>
                        <a:pt x="9148" y="361"/>
                      </a:lnTo>
                      <a:cubicBezTo>
                        <a:pt x="8854" y="385"/>
                        <a:pt x="8552" y="409"/>
                        <a:pt x="8253" y="422"/>
                      </a:cubicBezTo>
                      <a:cubicBezTo>
                        <a:pt x="7967" y="433"/>
                        <a:pt x="7688" y="443"/>
                        <a:pt x="7423" y="447"/>
                      </a:cubicBezTo>
                      <a:lnTo>
                        <a:pt x="7375" y="447"/>
                      </a:lnTo>
                      <a:cubicBezTo>
                        <a:pt x="7246" y="447"/>
                        <a:pt x="7116" y="450"/>
                        <a:pt x="6984" y="456"/>
                      </a:cubicBezTo>
                      <a:lnTo>
                        <a:pt x="6923" y="460"/>
                      </a:lnTo>
                      <a:cubicBezTo>
                        <a:pt x="6804" y="467"/>
                        <a:pt x="6684" y="474"/>
                        <a:pt x="6565" y="477"/>
                      </a:cubicBezTo>
                      <a:cubicBezTo>
                        <a:pt x="6443" y="483"/>
                        <a:pt x="6314" y="487"/>
                        <a:pt x="6144" y="491"/>
                      </a:cubicBezTo>
                      <a:cubicBezTo>
                        <a:pt x="6035" y="491"/>
                        <a:pt x="5926" y="501"/>
                        <a:pt x="5821" y="508"/>
                      </a:cubicBezTo>
                      <a:lnTo>
                        <a:pt x="5711" y="514"/>
                      </a:lnTo>
                      <a:lnTo>
                        <a:pt x="5606" y="518"/>
                      </a:lnTo>
                      <a:cubicBezTo>
                        <a:pt x="5504" y="524"/>
                        <a:pt x="5402" y="532"/>
                        <a:pt x="5297" y="538"/>
                      </a:cubicBezTo>
                      <a:cubicBezTo>
                        <a:pt x="5198" y="549"/>
                        <a:pt x="5099" y="558"/>
                        <a:pt x="5001" y="569"/>
                      </a:cubicBezTo>
                      <a:cubicBezTo>
                        <a:pt x="4950" y="576"/>
                        <a:pt x="4899" y="579"/>
                        <a:pt x="4848" y="585"/>
                      </a:cubicBezTo>
                      <a:cubicBezTo>
                        <a:pt x="4678" y="603"/>
                        <a:pt x="4507" y="613"/>
                        <a:pt x="4341" y="623"/>
                      </a:cubicBezTo>
                      <a:cubicBezTo>
                        <a:pt x="4242" y="630"/>
                        <a:pt x="4144" y="637"/>
                        <a:pt x="4045" y="643"/>
                      </a:cubicBezTo>
                      <a:cubicBezTo>
                        <a:pt x="3926" y="654"/>
                        <a:pt x="3807" y="661"/>
                        <a:pt x="3687" y="664"/>
                      </a:cubicBezTo>
                      <a:lnTo>
                        <a:pt x="3629" y="664"/>
                      </a:lnTo>
                      <a:cubicBezTo>
                        <a:pt x="3524" y="671"/>
                        <a:pt x="3422" y="678"/>
                        <a:pt x="3320" y="687"/>
                      </a:cubicBezTo>
                      <a:lnTo>
                        <a:pt x="3246" y="695"/>
                      </a:lnTo>
                      <a:cubicBezTo>
                        <a:pt x="2967" y="718"/>
                        <a:pt x="2681" y="725"/>
                        <a:pt x="2416" y="732"/>
                      </a:cubicBezTo>
                      <a:cubicBezTo>
                        <a:pt x="2123" y="736"/>
                        <a:pt x="1854" y="739"/>
                        <a:pt x="1588" y="742"/>
                      </a:cubicBezTo>
                      <a:cubicBezTo>
                        <a:pt x="1500" y="742"/>
                        <a:pt x="1415" y="749"/>
                        <a:pt x="1331" y="759"/>
                      </a:cubicBezTo>
                      <a:cubicBezTo>
                        <a:pt x="1296" y="763"/>
                        <a:pt x="1259" y="766"/>
                        <a:pt x="1225" y="766"/>
                      </a:cubicBezTo>
                      <a:cubicBezTo>
                        <a:pt x="1160" y="773"/>
                        <a:pt x="1099" y="776"/>
                        <a:pt x="1034" y="776"/>
                      </a:cubicBezTo>
                      <a:cubicBezTo>
                        <a:pt x="976" y="780"/>
                        <a:pt x="922" y="783"/>
                        <a:pt x="868" y="790"/>
                      </a:cubicBezTo>
                      <a:cubicBezTo>
                        <a:pt x="847" y="790"/>
                        <a:pt x="830" y="794"/>
                        <a:pt x="813" y="797"/>
                      </a:cubicBezTo>
                      <a:cubicBezTo>
                        <a:pt x="708" y="807"/>
                        <a:pt x="599" y="821"/>
                        <a:pt x="500" y="875"/>
                      </a:cubicBezTo>
                      <a:cubicBezTo>
                        <a:pt x="459" y="899"/>
                        <a:pt x="419" y="932"/>
                        <a:pt x="378" y="977"/>
                      </a:cubicBezTo>
                      <a:lnTo>
                        <a:pt x="371" y="977"/>
                      </a:lnTo>
                      <a:cubicBezTo>
                        <a:pt x="327" y="981"/>
                        <a:pt x="282" y="984"/>
                        <a:pt x="241" y="987"/>
                      </a:cubicBezTo>
                      <a:cubicBezTo>
                        <a:pt x="164" y="994"/>
                        <a:pt x="112" y="1014"/>
                        <a:pt x="72" y="1059"/>
                      </a:cubicBezTo>
                      <a:cubicBezTo>
                        <a:pt x="28" y="1103"/>
                        <a:pt x="1" y="1164"/>
                        <a:pt x="1" y="1229"/>
                      </a:cubicBezTo>
                      <a:cubicBezTo>
                        <a:pt x="1" y="1341"/>
                        <a:pt x="86" y="1447"/>
                        <a:pt x="191" y="1467"/>
                      </a:cubicBezTo>
                      <a:cubicBezTo>
                        <a:pt x="184" y="1508"/>
                        <a:pt x="180" y="1549"/>
                        <a:pt x="177" y="1593"/>
                      </a:cubicBezTo>
                      <a:cubicBezTo>
                        <a:pt x="170" y="1684"/>
                        <a:pt x="160" y="1790"/>
                        <a:pt x="157" y="1899"/>
                      </a:cubicBezTo>
                      <a:cubicBezTo>
                        <a:pt x="150" y="1998"/>
                        <a:pt x="157" y="2093"/>
                        <a:pt x="160" y="2191"/>
                      </a:cubicBezTo>
                      <a:cubicBezTo>
                        <a:pt x="164" y="2226"/>
                        <a:pt x="164" y="2259"/>
                        <a:pt x="167" y="2293"/>
                      </a:cubicBezTo>
                      <a:cubicBezTo>
                        <a:pt x="167" y="2351"/>
                        <a:pt x="170" y="2409"/>
                        <a:pt x="170" y="2467"/>
                      </a:cubicBezTo>
                      <a:cubicBezTo>
                        <a:pt x="170" y="2528"/>
                        <a:pt x="170" y="2593"/>
                        <a:pt x="174" y="2657"/>
                      </a:cubicBezTo>
                      <a:cubicBezTo>
                        <a:pt x="180" y="2814"/>
                        <a:pt x="208" y="2970"/>
                        <a:pt x="235" y="3120"/>
                      </a:cubicBezTo>
                      <a:cubicBezTo>
                        <a:pt x="249" y="3188"/>
                        <a:pt x="259" y="3253"/>
                        <a:pt x="272" y="3320"/>
                      </a:cubicBezTo>
                      <a:cubicBezTo>
                        <a:pt x="286" y="3463"/>
                        <a:pt x="290" y="3586"/>
                        <a:pt x="286" y="3705"/>
                      </a:cubicBezTo>
                      <a:cubicBezTo>
                        <a:pt x="282" y="3818"/>
                        <a:pt x="279" y="3964"/>
                        <a:pt x="293" y="4113"/>
                      </a:cubicBezTo>
                      <a:cubicBezTo>
                        <a:pt x="320" y="4443"/>
                        <a:pt x="334" y="4716"/>
                        <a:pt x="337" y="4970"/>
                      </a:cubicBezTo>
                      <a:cubicBezTo>
                        <a:pt x="337" y="5018"/>
                        <a:pt x="340" y="5066"/>
                        <a:pt x="340" y="5113"/>
                      </a:cubicBezTo>
                      <a:cubicBezTo>
                        <a:pt x="340" y="5205"/>
                        <a:pt x="340" y="5297"/>
                        <a:pt x="343" y="5389"/>
                      </a:cubicBezTo>
                      <a:cubicBezTo>
                        <a:pt x="348" y="5460"/>
                        <a:pt x="354" y="5532"/>
                        <a:pt x="357" y="5603"/>
                      </a:cubicBezTo>
                      <a:cubicBezTo>
                        <a:pt x="361" y="5681"/>
                        <a:pt x="368" y="5757"/>
                        <a:pt x="371" y="5835"/>
                      </a:cubicBezTo>
                      <a:cubicBezTo>
                        <a:pt x="375" y="5926"/>
                        <a:pt x="381" y="6022"/>
                        <a:pt x="388" y="6113"/>
                      </a:cubicBezTo>
                      <a:cubicBezTo>
                        <a:pt x="392" y="6171"/>
                        <a:pt x="398" y="6232"/>
                        <a:pt x="401" y="6294"/>
                      </a:cubicBezTo>
                      <a:cubicBezTo>
                        <a:pt x="409" y="6430"/>
                        <a:pt x="415" y="6566"/>
                        <a:pt x="425" y="6702"/>
                      </a:cubicBezTo>
                      <a:cubicBezTo>
                        <a:pt x="439" y="6909"/>
                        <a:pt x="446" y="7131"/>
                        <a:pt x="446" y="7402"/>
                      </a:cubicBezTo>
                      <a:cubicBezTo>
                        <a:pt x="446" y="7529"/>
                        <a:pt x="450" y="7644"/>
                        <a:pt x="456" y="7757"/>
                      </a:cubicBezTo>
                      <a:cubicBezTo>
                        <a:pt x="459" y="7818"/>
                        <a:pt x="463" y="7879"/>
                        <a:pt x="470" y="7940"/>
                      </a:cubicBezTo>
                      <a:cubicBezTo>
                        <a:pt x="473" y="8005"/>
                        <a:pt x="480" y="8066"/>
                        <a:pt x="483" y="8131"/>
                      </a:cubicBezTo>
                      <a:cubicBezTo>
                        <a:pt x="490" y="8260"/>
                        <a:pt x="494" y="8393"/>
                        <a:pt x="497" y="8522"/>
                      </a:cubicBezTo>
                      <a:cubicBezTo>
                        <a:pt x="500" y="8644"/>
                        <a:pt x="503" y="8774"/>
                        <a:pt x="511" y="8900"/>
                      </a:cubicBezTo>
                      <a:cubicBezTo>
                        <a:pt x="524" y="9145"/>
                        <a:pt x="555" y="9386"/>
                        <a:pt x="592" y="9655"/>
                      </a:cubicBezTo>
                      <a:cubicBezTo>
                        <a:pt x="623" y="9903"/>
                        <a:pt x="650" y="10172"/>
                        <a:pt x="674" y="10495"/>
                      </a:cubicBezTo>
                      <a:cubicBezTo>
                        <a:pt x="695" y="10784"/>
                        <a:pt x="708" y="11087"/>
                        <a:pt x="711" y="11393"/>
                      </a:cubicBezTo>
                      <a:lnTo>
                        <a:pt x="711" y="11852"/>
                      </a:lnTo>
                      <a:lnTo>
                        <a:pt x="711" y="12277"/>
                      </a:lnTo>
                      <a:cubicBezTo>
                        <a:pt x="711" y="12413"/>
                        <a:pt x="718" y="12553"/>
                        <a:pt x="725" y="12693"/>
                      </a:cubicBezTo>
                      <a:cubicBezTo>
                        <a:pt x="731" y="12784"/>
                        <a:pt x="739" y="12886"/>
                        <a:pt x="766" y="12985"/>
                      </a:cubicBezTo>
                      <a:cubicBezTo>
                        <a:pt x="797" y="13101"/>
                        <a:pt x="878" y="13199"/>
                        <a:pt x="997" y="13267"/>
                      </a:cubicBezTo>
                      <a:cubicBezTo>
                        <a:pt x="1116" y="13332"/>
                        <a:pt x="1255" y="13349"/>
                        <a:pt x="1368" y="13362"/>
                      </a:cubicBezTo>
                      <a:cubicBezTo>
                        <a:pt x="1450" y="13373"/>
                        <a:pt x="1531" y="13379"/>
                        <a:pt x="1616" y="13379"/>
                      </a:cubicBezTo>
                      <a:cubicBezTo>
                        <a:pt x="1841" y="13379"/>
                        <a:pt x="2069" y="13346"/>
                        <a:pt x="2266" y="13318"/>
                      </a:cubicBezTo>
                      <a:cubicBezTo>
                        <a:pt x="2524" y="13288"/>
                        <a:pt x="2803" y="13271"/>
                        <a:pt x="3144" y="13264"/>
                      </a:cubicBezTo>
                      <a:lnTo>
                        <a:pt x="3205" y="13264"/>
                      </a:lnTo>
                      <a:cubicBezTo>
                        <a:pt x="3296" y="13264"/>
                        <a:pt x="3389" y="13267"/>
                        <a:pt x="3480" y="13271"/>
                      </a:cubicBezTo>
                      <a:cubicBezTo>
                        <a:pt x="3524" y="13271"/>
                        <a:pt x="3572" y="13271"/>
                        <a:pt x="3616" y="13274"/>
                      </a:cubicBezTo>
                      <a:cubicBezTo>
                        <a:pt x="3772" y="13277"/>
                        <a:pt x="3926" y="13291"/>
                        <a:pt x="4055" y="13301"/>
                      </a:cubicBezTo>
                      <a:cubicBezTo>
                        <a:pt x="4194" y="13315"/>
                        <a:pt x="4331" y="13332"/>
                        <a:pt x="4470" y="13346"/>
                      </a:cubicBezTo>
                      <a:cubicBezTo>
                        <a:pt x="4637" y="13366"/>
                        <a:pt x="4810" y="13387"/>
                        <a:pt x="4981" y="13400"/>
                      </a:cubicBezTo>
                      <a:cubicBezTo>
                        <a:pt x="5262" y="13423"/>
                        <a:pt x="5548" y="13427"/>
                        <a:pt x="5827" y="13431"/>
                      </a:cubicBezTo>
                      <a:lnTo>
                        <a:pt x="5871" y="13431"/>
                      </a:lnTo>
                      <a:cubicBezTo>
                        <a:pt x="6235" y="13437"/>
                        <a:pt x="6609" y="13441"/>
                        <a:pt x="6984" y="13441"/>
                      </a:cubicBezTo>
                      <a:cubicBezTo>
                        <a:pt x="7236" y="13441"/>
                        <a:pt x="7491" y="13437"/>
                        <a:pt x="7743" y="13437"/>
                      </a:cubicBezTo>
                      <a:cubicBezTo>
                        <a:pt x="7906" y="13434"/>
                        <a:pt x="8069" y="13431"/>
                        <a:pt x="8229" y="13423"/>
                      </a:cubicBezTo>
                      <a:cubicBezTo>
                        <a:pt x="8358" y="13420"/>
                        <a:pt x="8487" y="13417"/>
                        <a:pt x="8617" y="13414"/>
                      </a:cubicBezTo>
                      <a:cubicBezTo>
                        <a:pt x="8950" y="13407"/>
                        <a:pt x="9280" y="13403"/>
                        <a:pt x="9556" y="13403"/>
                      </a:cubicBezTo>
                      <a:lnTo>
                        <a:pt x="9722" y="13403"/>
                      </a:lnTo>
                      <a:cubicBezTo>
                        <a:pt x="10005" y="13403"/>
                        <a:pt x="10263" y="13407"/>
                        <a:pt x="10508" y="13414"/>
                      </a:cubicBezTo>
                      <a:cubicBezTo>
                        <a:pt x="10705" y="13420"/>
                        <a:pt x="10903" y="13431"/>
                        <a:pt x="11096" y="13441"/>
                      </a:cubicBezTo>
                      <a:cubicBezTo>
                        <a:pt x="11206" y="13448"/>
                        <a:pt x="11318" y="13454"/>
                        <a:pt x="11426" y="13458"/>
                      </a:cubicBezTo>
                      <a:lnTo>
                        <a:pt x="11573" y="13464"/>
                      </a:lnTo>
                      <a:cubicBezTo>
                        <a:pt x="11678" y="13468"/>
                        <a:pt x="11784" y="13475"/>
                        <a:pt x="11889" y="13478"/>
                      </a:cubicBezTo>
                      <a:cubicBezTo>
                        <a:pt x="11933" y="13481"/>
                        <a:pt x="11977" y="13485"/>
                        <a:pt x="12018" y="13489"/>
                      </a:cubicBezTo>
                      <a:cubicBezTo>
                        <a:pt x="12117" y="13492"/>
                        <a:pt x="12222" y="13498"/>
                        <a:pt x="12321" y="13502"/>
                      </a:cubicBezTo>
                      <a:cubicBezTo>
                        <a:pt x="12610" y="13509"/>
                        <a:pt x="12913" y="13516"/>
                        <a:pt x="13250" y="13519"/>
                      </a:cubicBezTo>
                      <a:cubicBezTo>
                        <a:pt x="13859" y="13525"/>
                        <a:pt x="14467" y="13530"/>
                        <a:pt x="15090" y="13530"/>
                      </a:cubicBezTo>
                      <a:lnTo>
                        <a:pt x="15128" y="13530"/>
                      </a:lnTo>
                      <a:cubicBezTo>
                        <a:pt x="15794" y="13530"/>
                        <a:pt x="16454" y="13495"/>
                        <a:pt x="16951" y="13464"/>
                      </a:cubicBezTo>
                      <a:cubicBezTo>
                        <a:pt x="17104" y="13454"/>
                        <a:pt x="17257" y="13444"/>
                        <a:pt x="17410" y="13431"/>
                      </a:cubicBezTo>
                      <a:cubicBezTo>
                        <a:pt x="17543" y="13420"/>
                        <a:pt x="17679" y="13410"/>
                        <a:pt x="17811" y="13403"/>
                      </a:cubicBezTo>
                      <a:cubicBezTo>
                        <a:pt x="18059" y="13387"/>
                        <a:pt x="18312" y="13373"/>
                        <a:pt x="18557" y="13359"/>
                      </a:cubicBezTo>
                      <a:lnTo>
                        <a:pt x="18781" y="13346"/>
                      </a:lnTo>
                      <a:cubicBezTo>
                        <a:pt x="19505" y="13308"/>
                        <a:pt x="20091" y="13288"/>
                        <a:pt x="20628" y="13281"/>
                      </a:cubicBezTo>
                      <a:lnTo>
                        <a:pt x="20669" y="13281"/>
                      </a:lnTo>
                      <a:cubicBezTo>
                        <a:pt x="20811" y="13277"/>
                        <a:pt x="20962" y="13277"/>
                        <a:pt x="21105" y="13271"/>
                      </a:cubicBezTo>
                      <a:cubicBezTo>
                        <a:pt x="21166" y="13271"/>
                        <a:pt x="21223" y="13267"/>
                        <a:pt x="21284" y="13264"/>
                      </a:cubicBezTo>
                      <a:cubicBezTo>
                        <a:pt x="21366" y="13260"/>
                        <a:pt x="21452" y="13257"/>
                        <a:pt x="21536" y="13254"/>
                      </a:cubicBezTo>
                      <a:cubicBezTo>
                        <a:pt x="21604" y="13254"/>
                        <a:pt x="21672" y="13250"/>
                        <a:pt x="21744" y="13250"/>
                      </a:cubicBezTo>
                      <a:cubicBezTo>
                        <a:pt x="21822" y="13247"/>
                        <a:pt x="21904" y="13247"/>
                        <a:pt x="21985" y="13244"/>
                      </a:cubicBezTo>
                      <a:cubicBezTo>
                        <a:pt x="22064" y="13240"/>
                        <a:pt x="22141" y="13236"/>
                        <a:pt x="22217" y="13233"/>
                      </a:cubicBezTo>
                      <a:cubicBezTo>
                        <a:pt x="22281" y="13230"/>
                        <a:pt x="22346" y="13227"/>
                        <a:pt x="22411" y="13223"/>
                      </a:cubicBezTo>
                      <a:cubicBezTo>
                        <a:pt x="22546" y="13216"/>
                        <a:pt x="22686" y="13216"/>
                        <a:pt x="22826" y="13213"/>
                      </a:cubicBezTo>
                      <a:lnTo>
                        <a:pt x="22846" y="13213"/>
                      </a:lnTo>
                      <a:cubicBezTo>
                        <a:pt x="22937" y="13213"/>
                        <a:pt x="23033" y="13223"/>
                        <a:pt x="23121" y="13230"/>
                      </a:cubicBezTo>
                      <a:cubicBezTo>
                        <a:pt x="23159" y="13233"/>
                        <a:pt x="23199" y="13236"/>
                        <a:pt x="23237" y="13240"/>
                      </a:cubicBezTo>
                      <a:cubicBezTo>
                        <a:pt x="23309" y="13247"/>
                        <a:pt x="23380" y="13250"/>
                        <a:pt x="23455" y="13257"/>
                      </a:cubicBezTo>
                      <a:cubicBezTo>
                        <a:pt x="23519" y="13260"/>
                        <a:pt x="23581" y="13264"/>
                        <a:pt x="23645" y="13271"/>
                      </a:cubicBezTo>
                      <a:cubicBezTo>
                        <a:pt x="23751" y="13277"/>
                        <a:pt x="23890" y="13288"/>
                        <a:pt x="24030" y="13288"/>
                      </a:cubicBezTo>
                      <a:lnTo>
                        <a:pt x="24050" y="13288"/>
                      </a:lnTo>
                      <a:cubicBezTo>
                        <a:pt x="24173" y="13288"/>
                        <a:pt x="24305" y="13281"/>
                        <a:pt x="24465" y="13267"/>
                      </a:cubicBezTo>
                      <a:cubicBezTo>
                        <a:pt x="24537" y="13260"/>
                        <a:pt x="24618" y="13250"/>
                        <a:pt x="24713" y="13230"/>
                      </a:cubicBezTo>
                      <a:cubicBezTo>
                        <a:pt x="24741" y="13227"/>
                        <a:pt x="24765" y="13219"/>
                        <a:pt x="24791" y="13213"/>
                      </a:cubicBezTo>
                      <a:cubicBezTo>
                        <a:pt x="24832" y="13203"/>
                        <a:pt x="24873" y="13183"/>
                        <a:pt x="24904" y="13165"/>
                      </a:cubicBezTo>
                      <a:cubicBezTo>
                        <a:pt x="24965" y="13131"/>
                        <a:pt x="25003" y="13081"/>
                        <a:pt x="25044" y="13023"/>
                      </a:cubicBezTo>
                      <a:lnTo>
                        <a:pt x="25050" y="13015"/>
                      </a:lnTo>
                      <a:cubicBezTo>
                        <a:pt x="25101" y="12947"/>
                        <a:pt x="25115" y="12842"/>
                        <a:pt x="25118" y="12754"/>
                      </a:cubicBezTo>
                      <a:cubicBezTo>
                        <a:pt x="25121" y="12734"/>
                        <a:pt x="25121" y="12709"/>
                        <a:pt x="25121" y="12685"/>
                      </a:cubicBezTo>
                      <a:lnTo>
                        <a:pt x="25121" y="12665"/>
                      </a:lnTo>
                      <a:cubicBezTo>
                        <a:pt x="25121" y="12600"/>
                        <a:pt x="25118" y="12533"/>
                        <a:pt x="25111" y="12454"/>
                      </a:cubicBezTo>
                      <a:cubicBezTo>
                        <a:pt x="25101" y="12308"/>
                        <a:pt x="25088" y="12169"/>
                        <a:pt x="25074" y="12036"/>
                      </a:cubicBezTo>
                      <a:cubicBezTo>
                        <a:pt x="25050" y="11808"/>
                        <a:pt x="25047" y="11573"/>
                        <a:pt x="25047" y="11346"/>
                      </a:cubicBezTo>
                      <a:cubicBezTo>
                        <a:pt x="25047" y="11291"/>
                        <a:pt x="25047" y="11236"/>
                        <a:pt x="25044" y="11178"/>
                      </a:cubicBezTo>
                      <a:cubicBezTo>
                        <a:pt x="25044" y="10988"/>
                        <a:pt x="25023" y="10790"/>
                        <a:pt x="25003" y="10604"/>
                      </a:cubicBezTo>
                      <a:cubicBezTo>
                        <a:pt x="24992" y="10498"/>
                        <a:pt x="24982" y="10386"/>
                        <a:pt x="24975" y="10277"/>
                      </a:cubicBezTo>
                      <a:cubicBezTo>
                        <a:pt x="24955" y="10012"/>
                        <a:pt x="24917" y="9746"/>
                        <a:pt x="24880" y="9495"/>
                      </a:cubicBezTo>
                      <a:cubicBezTo>
                        <a:pt x="24863" y="9382"/>
                        <a:pt x="24843" y="9270"/>
                        <a:pt x="24822" y="9162"/>
                      </a:cubicBezTo>
                      <a:cubicBezTo>
                        <a:pt x="24799" y="9046"/>
                        <a:pt x="24774" y="8930"/>
                        <a:pt x="24758" y="8811"/>
                      </a:cubicBezTo>
                      <a:cubicBezTo>
                        <a:pt x="24717" y="8509"/>
                        <a:pt x="24669" y="8239"/>
                        <a:pt x="24615" y="7994"/>
                      </a:cubicBezTo>
                      <a:cubicBezTo>
                        <a:pt x="24557" y="7749"/>
                        <a:pt x="24493" y="7504"/>
                        <a:pt x="24431" y="7267"/>
                      </a:cubicBezTo>
                      <a:lnTo>
                        <a:pt x="24427" y="7246"/>
                      </a:lnTo>
                      <a:cubicBezTo>
                        <a:pt x="24356" y="6971"/>
                        <a:pt x="24309" y="6743"/>
                        <a:pt x="24275" y="6525"/>
                      </a:cubicBezTo>
                      <a:lnTo>
                        <a:pt x="24275" y="6515"/>
                      </a:lnTo>
                      <a:cubicBezTo>
                        <a:pt x="24237" y="6253"/>
                        <a:pt x="24196" y="5981"/>
                        <a:pt x="24146" y="5712"/>
                      </a:cubicBezTo>
                      <a:cubicBezTo>
                        <a:pt x="24108" y="5518"/>
                        <a:pt x="24077" y="5317"/>
                        <a:pt x="24050" y="5124"/>
                      </a:cubicBezTo>
                      <a:cubicBezTo>
                        <a:pt x="24019" y="4943"/>
                        <a:pt x="23992" y="4760"/>
                        <a:pt x="23958" y="4576"/>
                      </a:cubicBezTo>
                      <a:cubicBezTo>
                        <a:pt x="23931" y="4416"/>
                        <a:pt x="23907" y="4249"/>
                        <a:pt x="23884" y="4089"/>
                      </a:cubicBezTo>
                      <a:lnTo>
                        <a:pt x="23866" y="3987"/>
                      </a:lnTo>
                      <a:cubicBezTo>
                        <a:pt x="23853" y="3889"/>
                        <a:pt x="23835" y="3790"/>
                        <a:pt x="23819" y="3692"/>
                      </a:cubicBezTo>
                      <a:cubicBezTo>
                        <a:pt x="23802" y="3603"/>
                        <a:pt x="23788" y="3511"/>
                        <a:pt x="23774" y="3419"/>
                      </a:cubicBezTo>
                      <a:cubicBezTo>
                        <a:pt x="23761" y="3297"/>
                        <a:pt x="23754" y="3171"/>
                        <a:pt x="23751" y="3052"/>
                      </a:cubicBezTo>
                      <a:cubicBezTo>
                        <a:pt x="23744" y="2970"/>
                        <a:pt x="23741" y="2888"/>
                        <a:pt x="23737" y="2807"/>
                      </a:cubicBezTo>
                      <a:cubicBezTo>
                        <a:pt x="23724" y="2647"/>
                        <a:pt x="23706" y="2508"/>
                        <a:pt x="23680" y="2382"/>
                      </a:cubicBezTo>
                      <a:cubicBezTo>
                        <a:pt x="23656" y="2273"/>
                        <a:pt x="23622" y="2168"/>
                        <a:pt x="23591" y="2066"/>
                      </a:cubicBezTo>
                      <a:lnTo>
                        <a:pt x="23587" y="2052"/>
                      </a:lnTo>
                      <a:cubicBezTo>
                        <a:pt x="23557" y="1946"/>
                        <a:pt x="23523" y="1835"/>
                        <a:pt x="23496" y="1719"/>
                      </a:cubicBezTo>
                      <a:cubicBezTo>
                        <a:pt x="23468" y="1613"/>
                        <a:pt x="23452" y="1511"/>
                        <a:pt x="23435" y="1395"/>
                      </a:cubicBezTo>
                      <a:lnTo>
                        <a:pt x="23424" y="1337"/>
                      </a:lnTo>
                      <a:cubicBezTo>
                        <a:pt x="23414" y="1249"/>
                        <a:pt x="23400" y="1157"/>
                        <a:pt x="23373" y="1069"/>
                      </a:cubicBezTo>
                      <a:cubicBezTo>
                        <a:pt x="23363" y="1039"/>
                        <a:pt x="23353" y="1004"/>
                        <a:pt x="23342" y="973"/>
                      </a:cubicBezTo>
                      <a:lnTo>
                        <a:pt x="23336" y="950"/>
                      </a:lnTo>
                      <a:cubicBezTo>
                        <a:pt x="23329" y="936"/>
                        <a:pt x="23325" y="919"/>
                        <a:pt x="23322" y="905"/>
                      </a:cubicBezTo>
                      <a:cubicBezTo>
                        <a:pt x="23346" y="875"/>
                        <a:pt x="23370" y="841"/>
                        <a:pt x="23386" y="814"/>
                      </a:cubicBezTo>
                      <a:cubicBezTo>
                        <a:pt x="23417" y="766"/>
                        <a:pt x="23441" y="715"/>
                        <a:pt x="23455" y="674"/>
                      </a:cubicBezTo>
                      <a:cubicBezTo>
                        <a:pt x="23465" y="630"/>
                        <a:pt x="23472" y="579"/>
                        <a:pt x="23472" y="532"/>
                      </a:cubicBezTo>
                      <a:cubicBezTo>
                        <a:pt x="23472" y="447"/>
                        <a:pt x="23441" y="324"/>
                        <a:pt x="23356" y="259"/>
                      </a:cubicBezTo>
                      <a:cubicBezTo>
                        <a:pt x="23336" y="243"/>
                        <a:pt x="23312" y="222"/>
                        <a:pt x="23288" y="205"/>
                      </a:cubicBezTo>
                      <a:cubicBezTo>
                        <a:pt x="23257" y="191"/>
                        <a:pt x="23223" y="177"/>
                        <a:pt x="23193" y="164"/>
                      </a:cubicBezTo>
                      <a:cubicBezTo>
                        <a:pt x="23166" y="154"/>
                        <a:pt x="23105" y="147"/>
                        <a:pt x="23074" y="147"/>
                      </a:cubicBezTo>
                      <a:lnTo>
                        <a:pt x="23060" y="144"/>
                      </a:lnTo>
                      <a:cubicBezTo>
                        <a:pt x="23026" y="140"/>
                        <a:pt x="22992" y="136"/>
                        <a:pt x="22958" y="136"/>
                      </a:cubicBezTo>
                      <a:cubicBezTo>
                        <a:pt x="22910" y="133"/>
                        <a:pt x="22863" y="130"/>
                        <a:pt x="22815" y="127"/>
                      </a:cubicBezTo>
                      <a:lnTo>
                        <a:pt x="22758" y="123"/>
                      </a:lnTo>
                      <a:cubicBezTo>
                        <a:pt x="22608" y="116"/>
                        <a:pt x="22455" y="113"/>
                        <a:pt x="22309" y="106"/>
                      </a:cubicBezTo>
                      <a:cubicBezTo>
                        <a:pt x="22043" y="100"/>
                        <a:pt x="21761" y="92"/>
                        <a:pt x="21447" y="89"/>
                      </a:cubicBezTo>
                      <a:cubicBezTo>
                        <a:pt x="21298" y="86"/>
                        <a:pt x="21152" y="86"/>
                        <a:pt x="21006" y="83"/>
                      </a:cubicBezTo>
                      <a:cubicBezTo>
                        <a:pt x="20900" y="79"/>
                        <a:pt x="20794" y="72"/>
                        <a:pt x="20692" y="65"/>
                      </a:cubicBezTo>
                      <a:cubicBezTo>
                        <a:pt x="20651" y="62"/>
                        <a:pt x="20615" y="59"/>
                        <a:pt x="20574" y="55"/>
                      </a:cubicBezTo>
                      <a:cubicBezTo>
                        <a:pt x="20291" y="38"/>
                        <a:pt x="19998" y="28"/>
                        <a:pt x="19676" y="18"/>
                      </a:cubicBezTo>
                      <a:cubicBezTo>
                        <a:pt x="19070" y="7"/>
                        <a:pt x="18464" y="4"/>
                        <a:pt x="17896" y="1"/>
                      </a:cubicBezTo>
                      <a:close/>
                    </a:path>
                  </a:pathLst>
                </a:cu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2"/>
                <p:cNvSpPr/>
                <p:nvPr/>
              </p:nvSpPr>
              <p:spPr>
                <a:xfrm>
                  <a:off x="5609775" y="2709700"/>
                  <a:ext cx="14225" cy="40675"/>
                </a:xfrm>
                <a:custGeom>
                  <a:rect b="b" l="l" r="r" t="t"/>
                  <a:pathLst>
                    <a:path extrusionOk="0" h="1627" w="569">
                      <a:moveTo>
                        <a:pt x="164" y="0"/>
                      </a:moveTo>
                      <a:cubicBezTo>
                        <a:pt x="154" y="0"/>
                        <a:pt x="140" y="4"/>
                        <a:pt x="127" y="7"/>
                      </a:cubicBezTo>
                      <a:cubicBezTo>
                        <a:pt x="51" y="27"/>
                        <a:pt x="1" y="109"/>
                        <a:pt x="25" y="184"/>
                      </a:cubicBezTo>
                      <a:cubicBezTo>
                        <a:pt x="55" y="283"/>
                        <a:pt x="86" y="382"/>
                        <a:pt x="113" y="480"/>
                      </a:cubicBezTo>
                      <a:cubicBezTo>
                        <a:pt x="123" y="514"/>
                        <a:pt x="133" y="551"/>
                        <a:pt x="140" y="589"/>
                      </a:cubicBezTo>
                      <a:cubicBezTo>
                        <a:pt x="150" y="633"/>
                        <a:pt x="164" y="677"/>
                        <a:pt x="171" y="721"/>
                      </a:cubicBezTo>
                      <a:cubicBezTo>
                        <a:pt x="201" y="902"/>
                        <a:pt x="229" y="1082"/>
                        <a:pt x="256" y="1263"/>
                      </a:cubicBezTo>
                      <a:cubicBezTo>
                        <a:pt x="252" y="1249"/>
                        <a:pt x="252" y="1239"/>
                        <a:pt x="249" y="1225"/>
                      </a:cubicBezTo>
                      <a:lnTo>
                        <a:pt x="249" y="1225"/>
                      </a:lnTo>
                      <a:cubicBezTo>
                        <a:pt x="259" y="1310"/>
                        <a:pt x="273" y="1398"/>
                        <a:pt x="282" y="1484"/>
                      </a:cubicBezTo>
                      <a:cubicBezTo>
                        <a:pt x="287" y="1525"/>
                        <a:pt x="293" y="1555"/>
                        <a:pt x="323" y="1586"/>
                      </a:cubicBezTo>
                      <a:cubicBezTo>
                        <a:pt x="351" y="1610"/>
                        <a:pt x="385" y="1627"/>
                        <a:pt x="425" y="1627"/>
                      </a:cubicBezTo>
                      <a:cubicBezTo>
                        <a:pt x="463" y="1627"/>
                        <a:pt x="497" y="1610"/>
                        <a:pt x="524" y="1586"/>
                      </a:cubicBezTo>
                      <a:cubicBezTo>
                        <a:pt x="548" y="1561"/>
                        <a:pt x="568" y="1521"/>
                        <a:pt x="565" y="1484"/>
                      </a:cubicBezTo>
                      <a:cubicBezTo>
                        <a:pt x="545" y="1252"/>
                        <a:pt x="518" y="1018"/>
                        <a:pt x="477" y="786"/>
                      </a:cubicBezTo>
                      <a:cubicBezTo>
                        <a:pt x="470" y="735"/>
                        <a:pt x="463" y="680"/>
                        <a:pt x="450" y="630"/>
                      </a:cubicBezTo>
                      <a:cubicBezTo>
                        <a:pt x="439" y="572"/>
                        <a:pt x="425" y="517"/>
                        <a:pt x="412" y="459"/>
                      </a:cubicBezTo>
                      <a:cubicBezTo>
                        <a:pt x="402" y="412"/>
                        <a:pt x="385" y="361"/>
                        <a:pt x="371" y="313"/>
                      </a:cubicBezTo>
                      <a:cubicBezTo>
                        <a:pt x="348" y="245"/>
                        <a:pt x="327" y="178"/>
                        <a:pt x="307" y="109"/>
                      </a:cubicBezTo>
                      <a:cubicBezTo>
                        <a:pt x="287" y="44"/>
                        <a:pt x="229" y="0"/>
                        <a:pt x="16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42"/>
                <p:cNvSpPr/>
                <p:nvPr/>
              </p:nvSpPr>
              <p:spPr>
                <a:xfrm>
                  <a:off x="4976375" y="2629325"/>
                  <a:ext cx="743225" cy="450100"/>
                </a:xfrm>
                <a:custGeom>
                  <a:rect b="b" l="l" r="r" t="t"/>
                  <a:pathLst>
                    <a:path extrusionOk="0" h="18004" w="29729">
                      <a:moveTo>
                        <a:pt x="27432" y="752"/>
                      </a:moveTo>
                      <a:cubicBezTo>
                        <a:pt x="27469" y="878"/>
                        <a:pt x="27496" y="1008"/>
                        <a:pt x="27524" y="1134"/>
                      </a:cubicBezTo>
                      <a:cubicBezTo>
                        <a:pt x="27565" y="1317"/>
                        <a:pt x="27592" y="1504"/>
                        <a:pt x="27626" y="1691"/>
                      </a:cubicBezTo>
                      <a:cubicBezTo>
                        <a:pt x="27660" y="1885"/>
                        <a:pt x="27704" y="2079"/>
                        <a:pt x="27738" y="2273"/>
                      </a:cubicBezTo>
                      <a:cubicBezTo>
                        <a:pt x="27775" y="2470"/>
                        <a:pt x="27806" y="2668"/>
                        <a:pt x="27837" y="2865"/>
                      </a:cubicBezTo>
                      <a:cubicBezTo>
                        <a:pt x="27895" y="3300"/>
                        <a:pt x="27953" y="3732"/>
                        <a:pt x="28017" y="4164"/>
                      </a:cubicBezTo>
                      <a:cubicBezTo>
                        <a:pt x="28085" y="4600"/>
                        <a:pt x="28149" y="5038"/>
                        <a:pt x="28211" y="5474"/>
                      </a:cubicBezTo>
                      <a:cubicBezTo>
                        <a:pt x="28248" y="5767"/>
                        <a:pt x="28286" y="6059"/>
                        <a:pt x="28320" y="6352"/>
                      </a:cubicBezTo>
                      <a:cubicBezTo>
                        <a:pt x="28353" y="6682"/>
                        <a:pt x="28378" y="7015"/>
                        <a:pt x="28398" y="7348"/>
                      </a:cubicBezTo>
                      <a:cubicBezTo>
                        <a:pt x="28439" y="7957"/>
                        <a:pt x="28455" y="8566"/>
                        <a:pt x="28500" y="9175"/>
                      </a:cubicBezTo>
                      <a:cubicBezTo>
                        <a:pt x="28551" y="9818"/>
                        <a:pt x="28606" y="10461"/>
                        <a:pt x="28660" y="11104"/>
                      </a:cubicBezTo>
                      <a:cubicBezTo>
                        <a:pt x="28711" y="11723"/>
                        <a:pt x="28725" y="12342"/>
                        <a:pt x="28725" y="12965"/>
                      </a:cubicBezTo>
                      <a:cubicBezTo>
                        <a:pt x="28725" y="13563"/>
                        <a:pt x="28786" y="14159"/>
                        <a:pt x="28837" y="14754"/>
                      </a:cubicBezTo>
                      <a:cubicBezTo>
                        <a:pt x="28860" y="15043"/>
                        <a:pt x="28868" y="15333"/>
                        <a:pt x="28884" y="15622"/>
                      </a:cubicBezTo>
                      <a:cubicBezTo>
                        <a:pt x="28901" y="15907"/>
                        <a:pt x="28929" y="16193"/>
                        <a:pt x="28942" y="16482"/>
                      </a:cubicBezTo>
                      <a:cubicBezTo>
                        <a:pt x="28945" y="16537"/>
                        <a:pt x="28949" y="16594"/>
                        <a:pt x="28949" y="16652"/>
                      </a:cubicBezTo>
                      <a:cubicBezTo>
                        <a:pt x="28881" y="16666"/>
                        <a:pt x="28810" y="16675"/>
                        <a:pt x="28738" y="16686"/>
                      </a:cubicBezTo>
                      <a:cubicBezTo>
                        <a:pt x="28612" y="16707"/>
                        <a:pt x="28483" y="16727"/>
                        <a:pt x="28358" y="16744"/>
                      </a:cubicBezTo>
                      <a:cubicBezTo>
                        <a:pt x="28116" y="16782"/>
                        <a:pt x="27874" y="16826"/>
                        <a:pt x="27636" y="16863"/>
                      </a:cubicBezTo>
                      <a:cubicBezTo>
                        <a:pt x="27598" y="16867"/>
                        <a:pt x="27562" y="16873"/>
                        <a:pt x="27524" y="16876"/>
                      </a:cubicBezTo>
                      <a:lnTo>
                        <a:pt x="27531" y="16876"/>
                      </a:lnTo>
                      <a:cubicBezTo>
                        <a:pt x="27238" y="16914"/>
                        <a:pt x="26945" y="16941"/>
                        <a:pt x="26653" y="16965"/>
                      </a:cubicBezTo>
                      <a:cubicBezTo>
                        <a:pt x="26350" y="16992"/>
                        <a:pt x="26041" y="17013"/>
                        <a:pt x="25734" y="17033"/>
                      </a:cubicBezTo>
                      <a:cubicBezTo>
                        <a:pt x="25125" y="17071"/>
                        <a:pt x="24516" y="17115"/>
                        <a:pt x="23908" y="17125"/>
                      </a:cubicBezTo>
                      <a:cubicBezTo>
                        <a:pt x="23288" y="17135"/>
                        <a:pt x="22670" y="17135"/>
                        <a:pt x="22051" y="17135"/>
                      </a:cubicBezTo>
                      <a:cubicBezTo>
                        <a:pt x="21425" y="17138"/>
                        <a:pt x="20795" y="17138"/>
                        <a:pt x="20169" y="17142"/>
                      </a:cubicBezTo>
                      <a:cubicBezTo>
                        <a:pt x="19544" y="17142"/>
                        <a:pt x="18921" y="17145"/>
                        <a:pt x="18299" y="17145"/>
                      </a:cubicBezTo>
                      <a:cubicBezTo>
                        <a:pt x="18179" y="17146"/>
                        <a:pt x="18059" y="17147"/>
                        <a:pt x="17939" y="17147"/>
                      </a:cubicBezTo>
                      <a:cubicBezTo>
                        <a:pt x="17746" y="17147"/>
                        <a:pt x="17554" y="17145"/>
                        <a:pt x="17363" y="17138"/>
                      </a:cubicBezTo>
                      <a:cubicBezTo>
                        <a:pt x="17054" y="17132"/>
                        <a:pt x="16747" y="17115"/>
                        <a:pt x="16438" y="17108"/>
                      </a:cubicBezTo>
                      <a:cubicBezTo>
                        <a:pt x="16024" y="17099"/>
                        <a:pt x="15608" y="17097"/>
                        <a:pt x="15192" y="17097"/>
                      </a:cubicBezTo>
                      <a:cubicBezTo>
                        <a:pt x="14996" y="17097"/>
                        <a:pt x="14800" y="17098"/>
                        <a:pt x="14604" y="17098"/>
                      </a:cubicBezTo>
                      <a:cubicBezTo>
                        <a:pt x="13978" y="17098"/>
                        <a:pt x="13352" y="17098"/>
                        <a:pt x="12727" y="17101"/>
                      </a:cubicBezTo>
                      <a:lnTo>
                        <a:pt x="8852" y="17101"/>
                      </a:lnTo>
                      <a:cubicBezTo>
                        <a:pt x="7621" y="17101"/>
                        <a:pt x="6386" y="17104"/>
                        <a:pt x="5151" y="17104"/>
                      </a:cubicBezTo>
                      <a:cubicBezTo>
                        <a:pt x="4706" y="17104"/>
                        <a:pt x="4260" y="17104"/>
                        <a:pt x="3814" y="17094"/>
                      </a:cubicBezTo>
                      <a:cubicBezTo>
                        <a:pt x="3453" y="17084"/>
                        <a:pt x="3086" y="17074"/>
                        <a:pt x="2726" y="17030"/>
                      </a:cubicBezTo>
                      <a:cubicBezTo>
                        <a:pt x="2552" y="17002"/>
                        <a:pt x="2376" y="16975"/>
                        <a:pt x="2212" y="16917"/>
                      </a:cubicBezTo>
                      <a:cubicBezTo>
                        <a:pt x="2178" y="16900"/>
                        <a:pt x="2144" y="16884"/>
                        <a:pt x="2113" y="16863"/>
                      </a:cubicBezTo>
                      <a:cubicBezTo>
                        <a:pt x="2100" y="16849"/>
                        <a:pt x="2086" y="16839"/>
                        <a:pt x="2076" y="16826"/>
                      </a:cubicBezTo>
                      <a:cubicBezTo>
                        <a:pt x="2062" y="16805"/>
                        <a:pt x="2049" y="16782"/>
                        <a:pt x="2038" y="16757"/>
                      </a:cubicBezTo>
                      <a:cubicBezTo>
                        <a:pt x="2018" y="16700"/>
                        <a:pt x="2001" y="16642"/>
                        <a:pt x="1991" y="16581"/>
                      </a:cubicBezTo>
                      <a:cubicBezTo>
                        <a:pt x="1980" y="16492"/>
                        <a:pt x="1974" y="16400"/>
                        <a:pt x="1963" y="16308"/>
                      </a:cubicBezTo>
                      <a:cubicBezTo>
                        <a:pt x="1950" y="16186"/>
                        <a:pt x="1933" y="16067"/>
                        <a:pt x="1916" y="15945"/>
                      </a:cubicBezTo>
                      <a:cubicBezTo>
                        <a:pt x="1841" y="15328"/>
                        <a:pt x="1793" y="14710"/>
                        <a:pt x="1739" y="14094"/>
                      </a:cubicBezTo>
                      <a:cubicBezTo>
                        <a:pt x="1712" y="13774"/>
                        <a:pt x="1678" y="13455"/>
                        <a:pt x="1644" y="13135"/>
                      </a:cubicBezTo>
                      <a:cubicBezTo>
                        <a:pt x="1613" y="12835"/>
                        <a:pt x="1580" y="12540"/>
                        <a:pt x="1545" y="12243"/>
                      </a:cubicBezTo>
                      <a:cubicBezTo>
                        <a:pt x="1508" y="11944"/>
                        <a:pt x="1467" y="11648"/>
                        <a:pt x="1446" y="11348"/>
                      </a:cubicBezTo>
                      <a:cubicBezTo>
                        <a:pt x="1423" y="11026"/>
                        <a:pt x="1399" y="10703"/>
                        <a:pt x="1375" y="10379"/>
                      </a:cubicBezTo>
                      <a:cubicBezTo>
                        <a:pt x="1331" y="9761"/>
                        <a:pt x="1283" y="9141"/>
                        <a:pt x="1239" y="8522"/>
                      </a:cubicBezTo>
                      <a:lnTo>
                        <a:pt x="1208" y="8093"/>
                      </a:lnTo>
                      <a:cubicBezTo>
                        <a:pt x="1198" y="7947"/>
                        <a:pt x="1195" y="7801"/>
                        <a:pt x="1181" y="7654"/>
                      </a:cubicBezTo>
                      <a:lnTo>
                        <a:pt x="1151" y="7226"/>
                      </a:lnTo>
                      <a:cubicBezTo>
                        <a:pt x="1140" y="7083"/>
                        <a:pt x="1126" y="6944"/>
                        <a:pt x="1113" y="6804"/>
                      </a:cubicBezTo>
                      <a:cubicBezTo>
                        <a:pt x="1090" y="6508"/>
                        <a:pt x="1076" y="6216"/>
                        <a:pt x="1069" y="5919"/>
                      </a:cubicBezTo>
                      <a:cubicBezTo>
                        <a:pt x="1065" y="5767"/>
                        <a:pt x="1065" y="5613"/>
                        <a:pt x="1055" y="5461"/>
                      </a:cubicBezTo>
                      <a:cubicBezTo>
                        <a:pt x="1045" y="5314"/>
                        <a:pt x="1035" y="5168"/>
                        <a:pt x="1024" y="5021"/>
                      </a:cubicBezTo>
                      <a:cubicBezTo>
                        <a:pt x="1004" y="4726"/>
                        <a:pt x="997" y="4426"/>
                        <a:pt x="991" y="4131"/>
                      </a:cubicBezTo>
                      <a:cubicBezTo>
                        <a:pt x="988" y="3950"/>
                        <a:pt x="977" y="3770"/>
                        <a:pt x="950" y="3593"/>
                      </a:cubicBezTo>
                      <a:cubicBezTo>
                        <a:pt x="933" y="3470"/>
                        <a:pt x="906" y="3348"/>
                        <a:pt x="886" y="3229"/>
                      </a:cubicBezTo>
                      <a:cubicBezTo>
                        <a:pt x="868" y="3059"/>
                        <a:pt x="858" y="2892"/>
                        <a:pt x="828" y="2726"/>
                      </a:cubicBezTo>
                      <a:cubicBezTo>
                        <a:pt x="817" y="2654"/>
                        <a:pt x="807" y="2583"/>
                        <a:pt x="784" y="2515"/>
                      </a:cubicBezTo>
                      <a:cubicBezTo>
                        <a:pt x="759" y="2450"/>
                        <a:pt x="743" y="2385"/>
                        <a:pt x="729" y="2314"/>
                      </a:cubicBezTo>
                      <a:cubicBezTo>
                        <a:pt x="722" y="2250"/>
                        <a:pt x="712" y="2184"/>
                        <a:pt x="695" y="2120"/>
                      </a:cubicBezTo>
                      <a:cubicBezTo>
                        <a:pt x="685" y="2069"/>
                        <a:pt x="668" y="2018"/>
                        <a:pt x="650" y="1970"/>
                      </a:cubicBezTo>
                      <a:cubicBezTo>
                        <a:pt x="637" y="1926"/>
                        <a:pt x="630" y="1875"/>
                        <a:pt x="624" y="1831"/>
                      </a:cubicBezTo>
                      <a:lnTo>
                        <a:pt x="624" y="1821"/>
                      </a:lnTo>
                      <a:cubicBezTo>
                        <a:pt x="841" y="1797"/>
                        <a:pt x="1062" y="1773"/>
                        <a:pt x="1283" y="1756"/>
                      </a:cubicBezTo>
                      <a:cubicBezTo>
                        <a:pt x="1580" y="1729"/>
                        <a:pt x="1875" y="1702"/>
                        <a:pt x="2175" y="1685"/>
                      </a:cubicBezTo>
                      <a:cubicBezTo>
                        <a:pt x="2484" y="1671"/>
                        <a:pt x="2790" y="1644"/>
                        <a:pt x="3100" y="1630"/>
                      </a:cubicBezTo>
                      <a:cubicBezTo>
                        <a:pt x="3420" y="1613"/>
                        <a:pt x="3739" y="1586"/>
                        <a:pt x="4056" y="1565"/>
                      </a:cubicBezTo>
                      <a:cubicBezTo>
                        <a:pt x="4355" y="1542"/>
                        <a:pt x="4651" y="1528"/>
                        <a:pt x="4947" y="1518"/>
                      </a:cubicBezTo>
                      <a:cubicBezTo>
                        <a:pt x="5266" y="1504"/>
                        <a:pt x="5583" y="1487"/>
                        <a:pt x="5902" y="1477"/>
                      </a:cubicBezTo>
                      <a:cubicBezTo>
                        <a:pt x="6216" y="1467"/>
                        <a:pt x="6532" y="1460"/>
                        <a:pt x="6849" y="1457"/>
                      </a:cubicBezTo>
                      <a:cubicBezTo>
                        <a:pt x="7178" y="1450"/>
                        <a:pt x="7508" y="1440"/>
                        <a:pt x="7841" y="1429"/>
                      </a:cubicBezTo>
                      <a:cubicBezTo>
                        <a:pt x="8161" y="1419"/>
                        <a:pt x="8485" y="1416"/>
                        <a:pt x="8808" y="1409"/>
                      </a:cubicBezTo>
                      <a:cubicBezTo>
                        <a:pt x="9097" y="1405"/>
                        <a:pt x="9383" y="1392"/>
                        <a:pt x="9672" y="1375"/>
                      </a:cubicBezTo>
                      <a:cubicBezTo>
                        <a:pt x="10002" y="1355"/>
                        <a:pt x="10331" y="1338"/>
                        <a:pt x="10662" y="1327"/>
                      </a:cubicBezTo>
                      <a:cubicBezTo>
                        <a:pt x="10964" y="1317"/>
                        <a:pt x="11267" y="1317"/>
                        <a:pt x="11573" y="1307"/>
                      </a:cubicBezTo>
                      <a:cubicBezTo>
                        <a:pt x="12829" y="1263"/>
                        <a:pt x="14087" y="1253"/>
                        <a:pt x="15342" y="1181"/>
                      </a:cubicBezTo>
                      <a:cubicBezTo>
                        <a:pt x="15985" y="1143"/>
                        <a:pt x="16625" y="1113"/>
                        <a:pt x="17268" y="1089"/>
                      </a:cubicBezTo>
                      <a:cubicBezTo>
                        <a:pt x="17900" y="1062"/>
                        <a:pt x="18533" y="1021"/>
                        <a:pt x="19166" y="1011"/>
                      </a:cubicBezTo>
                      <a:cubicBezTo>
                        <a:pt x="19489" y="1005"/>
                        <a:pt x="19816" y="1001"/>
                        <a:pt x="20142" y="997"/>
                      </a:cubicBezTo>
                      <a:cubicBezTo>
                        <a:pt x="20475" y="991"/>
                        <a:pt x="20806" y="980"/>
                        <a:pt x="21139" y="970"/>
                      </a:cubicBezTo>
                      <a:cubicBezTo>
                        <a:pt x="21785" y="950"/>
                        <a:pt x="22431" y="916"/>
                        <a:pt x="23078" y="885"/>
                      </a:cubicBezTo>
                      <a:cubicBezTo>
                        <a:pt x="23697" y="854"/>
                        <a:pt x="24320" y="845"/>
                        <a:pt x="24942" y="831"/>
                      </a:cubicBezTo>
                      <a:cubicBezTo>
                        <a:pt x="25565" y="817"/>
                        <a:pt x="26183" y="780"/>
                        <a:pt x="26806" y="763"/>
                      </a:cubicBezTo>
                      <a:cubicBezTo>
                        <a:pt x="26942" y="760"/>
                        <a:pt x="27075" y="756"/>
                        <a:pt x="27210" y="756"/>
                      </a:cubicBezTo>
                      <a:cubicBezTo>
                        <a:pt x="27268" y="756"/>
                        <a:pt x="27326" y="756"/>
                        <a:pt x="27384" y="752"/>
                      </a:cubicBezTo>
                      <a:close/>
                      <a:moveTo>
                        <a:pt x="27146" y="0"/>
                      </a:moveTo>
                      <a:cubicBezTo>
                        <a:pt x="26986" y="0"/>
                        <a:pt x="26827" y="4"/>
                        <a:pt x="26667" y="4"/>
                      </a:cubicBezTo>
                      <a:cubicBezTo>
                        <a:pt x="26353" y="8"/>
                        <a:pt x="26041" y="18"/>
                        <a:pt x="25725" y="28"/>
                      </a:cubicBezTo>
                      <a:cubicBezTo>
                        <a:pt x="25408" y="38"/>
                        <a:pt x="25092" y="49"/>
                        <a:pt x="24772" y="52"/>
                      </a:cubicBezTo>
                      <a:cubicBezTo>
                        <a:pt x="24486" y="58"/>
                        <a:pt x="24200" y="58"/>
                        <a:pt x="23911" y="69"/>
                      </a:cubicBezTo>
                      <a:cubicBezTo>
                        <a:pt x="23251" y="89"/>
                        <a:pt x="22588" y="123"/>
                        <a:pt x="21924" y="154"/>
                      </a:cubicBezTo>
                      <a:cubicBezTo>
                        <a:pt x="21271" y="181"/>
                        <a:pt x="20622" y="201"/>
                        <a:pt x="19969" y="212"/>
                      </a:cubicBezTo>
                      <a:cubicBezTo>
                        <a:pt x="19669" y="218"/>
                        <a:pt x="19366" y="222"/>
                        <a:pt x="19064" y="229"/>
                      </a:cubicBezTo>
                      <a:cubicBezTo>
                        <a:pt x="18757" y="239"/>
                        <a:pt x="18448" y="256"/>
                        <a:pt x="18142" y="276"/>
                      </a:cubicBezTo>
                      <a:cubicBezTo>
                        <a:pt x="17499" y="314"/>
                        <a:pt x="16859" y="344"/>
                        <a:pt x="16220" y="375"/>
                      </a:cubicBezTo>
                      <a:cubicBezTo>
                        <a:pt x="15597" y="405"/>
                        <a:pt x="14978" y="457"/>
                        <a:pt x="14356" y="480"/>
                      </a:cubicBezTo>
                      <a:cubicBezTo>
                        <a:pt x="14013" y="494"/>
                        <a:pt x="13672" y="507"/>
                        <a:pt x="13328" y="521"/>
                      </a:cubicBezTo>
                      <a:cubicBezTo>
                        <a:pt x="13030" y="535"/>
                        <a:pt x="12730" y="542"/>
                        <a:pt x="12430" y="548"/>
                      </a:cubicBezTo>
                      <a:cubicBezTo>
                        <a:pt x="12127" y="559"/>
                        <a:pt x="11821" y="576"/>
                        <a:pt x="11519" y="583"/>
                      </a:cubicBezTo>
                      <a:cubicBezTo>
                        <a:pt x="11182" y="592"/>
                        <a:pt x="10846" y="606"/>
                        <a:pt x="10509" y="620"/>
                      </a:cubicBezTo>
                      <a:cubicBezTo>
                        <a:pt x="9896" y="647"/>
                        <a:pt x="9284" y="702"/>
                        <a:pt x="8672" y="719"/>
                      </a:cubicBezTo>
                      <a:cubicBezTo>
                        <a:pt x="8339" y="729"/>
                        <a:pt x="8009" y="739"/>
                        <a:pt x="7678" y="752"/>
                      </a:cubicBezTo>
                      <a:cubicBezTo>
                        <a:pt x="7383" y="766"/>
                        <a:pt x="7083" y="776"/>
                        <a:pt x="6787" y="783"/>
                      </a:cubicBezTo>
                      <a:cubicBezTo>
                        <a:pt x="6458" y="790"/>
                        <a:pt x="6124" y="804"/>
                        <a:pt x="5794" y="817"/>
                      </a:cubicBezTo>
                      <a:cubicBezTo>
                        <a:pt x="5481" y="827"/>
                        <a:pt x="5168" y="851"/>
                        <a:pt x="4855" y="865"/>
                      </a:cubicBezTo>
                      <a:cubicBezTo>
                        <a:pt x="4229" y="892"/>
                        <a:pt x="3603" y="956"/>
                        <a:pt x="2977" y="994"/>
                      </a:cubicBezTo>
                      <a:cubicBezTo>
                        <a:pt x="2678" y="1008"/>
                        <a:pt x="2379" y="1035"/>
                        <a:pt x="2079" y="1052"/>
                      </a:cubicBezTo>
                      <a:cubicBezTo>
                        <a:pt x="1776" y="1069"/>
                        <a:pt x="1473" y="1103"/>
                        <a:pt x="1171" y="1134"/>
                      </a:cubicBezTo>
                      <a:cubicBezTo>
                        <a:pt x="895" y="1161"/>
                        <a:pt x="624" y="1195"/>
                        <a:pt x="351" y="1229"/>
                      </a:cubicBezTo>
                      <a:cubicBezTo>
                        <a:pt x="324" y="1236"/>
                        <a:pt x="297" y="1239"/>
                        <a:pt x="269" y="1242"/>
                      </a:cubicBezTo>
                      <a:cubicBezTo>
                        <a:pt x="215" y="1256"/>
                        <a:pt x="171" y="1283"/>
                        <a:pt x="130" y="1321"/>
                      </a:cubicBezTo>
                      <a:cubicBezTo>
                        <a:pt x="72" y="1379"/>
                        <a:pt x="38" y="1460"/>
                        <a:pt x="38" y="1542"/>
                      </a:cubicBezTo>
                      <a:cubicBezTo>
                        <a:pt x="38" y="1572"/>
                        <a:pt x="45" y="1606"/>
                        <a:pt x="52" y="1633"/>
                      </a:cubicBezTo>
                      <a:cubicBezTo>
                        <a:pt x="49" y="1641"/>
                        <a:pt x="45" y="1644"/>
                        <a:pt x="41" y="1650"/>
                      </a:cubicBezTo>
                      <a:cubicBezTo>
                        <a:pt x="11" y="1705"/>
                        <a:pt x="8" y="1749"/>
                        <a:pt x="1" y="1810"/>
                      </a:cubicBezTo>
                      <a:cubicBezTo>
                        <a:pt x="1" y="1837"/>
                        <a:pt x="8" y="1865"/>
                        <a:pt x="8" y="1889"/>
                      </a:cubicBezTo>
                      <a:cubicBezTo>
                        <a:pt x="8" y="1916"/>
                        <a:pt x="4" y="1947"/>
                        <a:pt x="4" y="1974"/>
                      </a:cubicBezTo>
                      <a:cubicBezTo>
                        <a:pt x="1" y="2021"/>
                        <a:pt x="1" y="2069"/>
                        <a:pt x="4" y="2117"/>
                      </a:cubicBezTo>
                      <a:cubicBezTo>
                        <a:pt x="11" y="2178"/>
                        <a:pt x="24" y="2242"/>
                        <a:pt x="35" y="2303"/>
                      </a:cubicBezTo>
                      <a:cubicBezTo>
                        <a:pt x="35" y="2335"/>
                        <a:pt x="38" y="2361"/>
                        <a:pt x="38" y="2392"/>
                      </a:cubicBezTo>
                      <a:cubicBezTo>
                        <a:pt x="38" y="2464"/>
                        <a:pt x="49" y="2535"/>
                        <a:pt x="59" y="2610"/>
                      </a:cubicBezTo>
                      <a:cubicBezTo>
                        <a:pt x="69" y="2671"/>
                        <a:pt x="93" y="2729"/>
                        <a:pt x="103" y="2787"/>
                      </a:cubicBezTo>
                      <a:cubicBezTo>
                        <a:pt x="110" y="2837"/>
                        <a:pt x="113" y="2886"/>
                        <a:pt x="120" y="2933"/>
                      </a:cubicBezTo>
                      <a:cubicBezTo>
                        <a:pt x="126" y="3015"/>
                        <a:pt x="126" y="3096"/>
                        <a:pt x="130" y="3178"/>
                      </a:cubicBezTo>
                      <a:cubicBezTo>
                        <a:pt x="137" y="3341"/>
                        <a:pt x="164" y="3498"/>
                        <a:pt x="188" y="3658"/>
                      </a:cubicBezTo>
                      <a:cubicBezTo>
                        <a:pt x="219" y="3940"/>
                        <a:pt x="205" y="4225"/>
                        <a:pt x="208" y="4508"/>
                      </a:cubicBezTo>
                      <a:cubicBezTo>
                        <a:pt x="208" y="4787"/>
                        <a:pt x="222" y="5066"/>
                        <a:pt x="236" y="5345"/>
                      </a:cubicBezTo>
                      <a:cubicBezTo>
                        <a:pt x="253" y="5647"/>
                        <a:pt x="249" y="5950"/>
                        <a:pt x="259" y="6257"/>
                      </a:cubicBezTo>
                      <a:cubicBezTo>
                        <a:pt x="269" y="6546"/>
                        <a:pt x="297" y="6831"/>
                        <a:pt x="321" y="7120"/>
                      </a:cubicBezTo>
                      <a:cubicBezTo>
                        <a:pt x="344" y="7406"/>
                        <a:pt x="368" y="7692"/>
                        <a:pt x="385" y="7978"/>
                      </a:cubicBezTo>
                      <a:cubicBezTo>
                        <a:pt x="409" y="8277"/>
                        <a:pt x="437" y="8573"/>
                        <a:pt x="460" y="8872"/>
                      </a:cubicBezTo>
                      <a:cubicBezTo>
                        <a:pt x="481" y="9185"/>
                        <a:pt x="508" y="9502"/>
                        <a:pt x="531" y="9818"/>
                      </a:cubicBezTo>
                      <a:cubicBezTo>
                        <a:pt x="555" y="10117"/>
                        <a:pt x="575" y="10420"/>
                        <a:pt x="596" y="10723"/>
                      </a:cubicBezTo>
                      <a:cubicBezTo>
                        <a:pt x="620" y="11042"/>
                        <a:pt x="644" y="11366"/>
                        <a:pt x="674" y="11686"/>
                      </a:cubicBezTo>
                      <a:cubicBezTo>
                        <a:pt x="688" y="11828"/>
                        <a:pt x="708" y="11968"/>
                        <a:pt x="722" y="12108"/>
                      </a:cubicBezTo>
                      <a:cubicBezTo>
                        <a:pt x="743" y="12267"/>
                        <a:pt x="759" y="12424"/>
                        <a:pt x="776" y="12584"/>
                      </a:cubicBezTo>
                      <a:cubicBezTo>
                        <a:pt x="841" y="13226"/>
                        <a:pt x="906" y="13870"/>
                        <a:pt x="957" y="14512"/>
                      </a:cubicBezTo>
                      <a:cubicBezTo>
                        <a:pt x="977" y="14788"/>
                        <a:pt x="994" y="15063"/>
                        <a:pt x="1021" y="15339"/>
                      </a:cubicBezTo>
                      <a:cubicBezTo>
                        <a:pt x="1052" y="15655"/>
                        <a:pt x="1090" y="15972"/>
                        <a:pt x="1140" y="16288"/>
                      </a:cubicBezTo>
                      <a:cubicBezTo>
                        <a:pt x="1157" y="16431"/>
                        <a:pt x="1171" y="16578"/>
                        <a:pt x="1192" y="16720"/>
                      </a:cubicBezTo>
                      <a:cubicBezTo>
                        <a:pt x="1215" y="16887"/>
                        <a:pt x="1277" y="17033"/>
                        <a:pt x="1348" y="17182"/>
                      </a:cubicBezTo>
                      <a:cubicBezTo>
                        <a:pt x="1365" y="17217"/>
                        <a:pt x="1389" y="17247"/>
                        <a:pt x="1409" y="17278"/>
                      </a:cubicBezTo>
                      <a:cubicBezTo>
                        <a:pt x="1457" y="17339"/>
                        <a:pt x="1501" y="17394"/>
                        <a:pt x="1559" y="17445"/>
                      </a:cubicBezTo>
                      <a:cubicBezTo>
                        <a:pt x="1637" y="17516"/>
                        <a:pt x="1726" y="17581"/>
                        <a:pt x="1820" y="17625"/>
                      </a:cubicBezTo>
                      <a:cubicBezTo>
                        <a:pt x="1953" y="17693"/>
                        <a:pt x="2093" y="17741"/>
                        <a:pt x="2239" y="17768"/>
                      </a:cubicBezTo>
                      <a:cubicBezTo>
                        <a:pt x="2552" y="17832"/>
                        <a:pt x="2875" y="17859"/>
                        <a:pt x="3195" y="17880"/>
                      </a:cubicBezTo>
                      <a:cubicBezTo>
                        <a:pt x="3511" y="17900"/>
                        <a:pt x="3828" y="17911"/>
                        <a:pt x="4144" y="17917"/>
                      </a:cubicBezTo>
                      <a:cubicBezTo>
                        <a:pt x="4376" y="17925"/>
                        <a:pt x="4607" y="17925"/>
                        <a:pt x="4838" y="17925"/>
                      </a:cubicBezTo>
                      <a:lnTo>
                        <a:pt x="7988" y="17925"/>
                      </a:lnTo>
                      <a:cubicBezTo>
                        <a:pt x="9243" y="17925"/>
                        <a:pt x="10495" y="17925"/>
                        <a:pt x="11750" y="17928"/>
                      </a:cubicBezTo>
                      <a:cubicBezTo>
                        <a:pt x="12251" y="17928"/>
                        <a:pt x="12752" y="17927"/>
                        <a:pt x="13252" y="17927"/>
                      </a:cubicBezTo>
                      <a:cubicBezTo>
                        <a:pt x="14004" y="17927"/>
                        <a:pt x="14755" y="17929"/>
                        <a:pt x="15506" y="17934"/>
                      </a:cubicBezTo>
                      <a:cubicBezTo>
                        <a:pt x="16121" y="17938"/>
                        <a:pt x="16734" y="17952"/>
                        <a:pt x="17346" y="17982"/>
                      </a:cubicBezTo>
                      <a:cubicBezTo>
                        <a:pt x="17554" y="17991"/>
                        <a:pt x="17762" y="17993"/>
                        <a:pt x="17971" y="17993"/>
                      </a:cubicBezTo>
                      <a:cubicBezTo>
                        <a:pt x="18070" y="17993"/>
                        <a:pt x="18169" y="17992"/>
                        <a:pt x="18268" y="17992"/>
                      </a:cubicBezTo>
                      <a:cubicBezTo>
                        <a:pt x="18584" y="17996"/>
                        <a:pt x="18900" y="17996"/>
                        <a:pt x="19220" y="17996"/>
                      </a:cubicBezTo>
                      <a:cubicBezTo>
                        <a:pt x="20121" y="18000"/>
                        <a:pt x="21023" y="18004"/>
                        <a:pt x="21925" y="18004"/>
                      </a:cubicBezTo>
                      <a:cubicBezTo>
                        <a:pt x="22271" y="18004"/>
                        <a:pt x="22616" y="18003"/>
                        <a:pt x="22962" y="18002"/>
                      </a:cubicBezTo>
                      <a:cubicBezTo>
                        <a:pt x="23574" y="17999"/>
                        <a:pt x="24187" y="17996"/>
                        <a:pt x="24802" y="17961"/>
                      </a:cubicBezTo>
                      <a:cubicBezTo>
                        <a:pt x="25095" y="17945"/>
                        <a:pt x="25391" y="17925"/>
                        <a:pt x="25684" y="17904"/>
                      </a:cubicBezTo>
                      <a:cubicBezTo>
                        <a:pt x="25990" y="17884"/>
                        <a:pt x="26296" y="17863"/>
                        <a:pt x="26602" y="17832"/>
                      </a:cubicBezTo>
                      <a:cubicBezTo>
                        <a:pt x="26932" y="17802"/>
                        <a:pt x="27265" y="17768"/>
                        <a:pt x="27592" y="17720"/>
                      </a:cubicBezTo>
                      <a:cubicBezTo>
                        <a:pt x="27888" y="17672"/>
                        <a:pt x="28180" y="17614"/>
                        <a:pt x="28476" y="17557"/>
                      </a:cubicBezTo>
                      <a:cubicBezTo>
                        <a:pt x="28616" y="17529"/>
                        <a:pt x="28762" y="17509"/>
                        <a:pt x="28901" y="17482"/>
                      </a:cubicBezTo>
                      <a:cubicBezTo>
                        <a:pt x="28970" y="17471"/>
                        <a:pt x="29041" y="17462"/>
                        <a:pt x="29105" y="17445"/>
                      </a:cubicBezTo>
                      <a:cubicBezTo>
                        <a:pt x="29251" y="17407"/>
                        <a:pt x="29405" y="17360"/>
                        <a:pt x="29517" y="17254"/>
                      </a:cubicBezTo>
                      <a:cubicBezTo>
                        <a:pt x="29609" y="17173"/>
                        <a:pt x="29660" y="17077"/>
                        <a:pt x="29697" y="16961"/>
                      </a:cubicBezTo>
                      <a:cubicBezTo>
                        <a:pt x="29701" y="16948"/>
                        <a:pt x="29705" y="16934"/>
                        <a:pt x="29705" y="16920"/>
                      </a:cubicBezTo>
                      <a:cubicBezTo>
                        <a:pt x="29714" y="16873"/>
                        <a:pt x="29718" y="16822"/>
                        <a:pt x="29721" y="16771"/>
                      </a:cubicBezTo>
                      <a:cubicBezTo>
                        <a:pt x="29725" y="16754"/>
                        <a:pt x="29725" y="16737"/>
                        <a:pt x="29725" y="16720"/>
                      </a:cubicBezTo>
                      <a:cubicBezTo>
                        <a:pt x="29728" y="16652"/>
                        <a:pt x="29721" y="16581"/>
                        <a:pt x="29721" y="16512"/>
                      </a:cubicBezTo>
                      <a:cubicBezTo>
                        <a:pt x="29718" y="16373"/>
                        <a:pt x="29714" y="16237"/>
                        <a:pt x="29708" y="16097"/>
                      </a:cubicBezTo>
                      <a:cubicBezTo>
                        <a:pt x="29697" y="15945"/>
                        <a:pt x="29687" y="15788"/>
                        <a:pt x="29677" y="15635"/>
                      </a:cubicBezTo>
                      <a:cubicBezTo>
                        <a:pt x="29667" y="15492"/>
                        <a:pt x="29664" y="15346"/>
                        <a:pt x="29656" y="15203"/>
                      </a:cubicBezTo>
                      <a:cubicBezTo>
                        <a:pt x="29643" y="14910"/>
                        <a:pt x="29612" y="14621"/>
                        <a:pt x="29589" y="14332"/>
                      </a:cubicBezTo>
                      <a:cubicBezTo>
                        <a:pt x="29565" y="14033"/>
                        <a:pt x="29537" y="13730"/>
                        <a:pt x="29521" y="13427"/>
                      </a:cubicBezTo>
                      <a:cubicBezTo>
                        <a:pt x="29507" y="13135"/>
                        <a:pt x="29507" y="12838"/>
                        <a:pt x="29504" y="12543"/>
                      </a:cubicBezTo>
                      <a:cubicBezTo>
                        <a:pt x="29487" y="11295"/>
                        <a:pt x="29313" y="10056"/>
                        <a:pt x="29238" y="8811"/>
                      </a:cubicBezTo>
                      <a:cubicBezTo>
                        <a:pt x="29201" y="8164"/>
                        <a:pt x="29174" y="7515"/>
                        <a:pt x="29126" y="6869"/>
                      </a:cubicBezTo>
                      <a:cubicBezTo>
                        <a:pt x="29102" y="6546"/>
                        <a:pt x="29061" y="6222"/>
                        <a:pt x="29020" y="5899"/>
                      </a:cubicBezTo>
                      <a:cubicBezTo>
                        <a:pt x="28983" y="5572"/>
                        <a:pt x="28939" y="5246"/>
                        <a:pt x="28888" y="4919"/>
                      </a:cubicBezTo>
                      <a:cubicBezTo>
                        <a:pt x="28816" y="4450"/>
                        <a:pt x="28741" y="3980"/>
                        <a:pt x="28670" y="3511"/>
                      </a:cubicBezTo>
                      <a:cubicBezTo>
                        <a:pt x="28629" y="3209"/>
                        <a:pt x="28592" y="2906"/>
                        <a:pt x="28548" y="2603"/>
                      </a:cubicBezTo>
                      <a:cubicBezTo>
                        <a:pt x="28500" y="2294"/>
                        <a:pt x="28439" y="1984"/>
                        <a:pt x="28378" y="1678"/>
                      </a:cubicBezTo>
                      <a:cubicBezTo>
                        <a:pt x="28320" y="1396"/>
                        <a:pt x="28276" y="1113"/>
                        <a:pt x="28215" y="831"/>
                      </a:cubicBezTo>
                      <a:cubicBezTo>
                        <a:pt x="28180" y="694"/>
                        <a:pt x="28149" y="556"/>
                        <a:pt x="28105" y="422"/>
                      </a:cubicBezTo>
                      <a:cubicBezTo>
                        <a:pt x="28088" y="368"/>
                        <a:pt x="28064" y="320"/>
                        <a:pt x="28041" y="273"/>
                      </a:cubicBezTo>
                      <a:cubicBezTo>
                        <a:pt x="28006" y="198"/>
                        <a:pt x="27932" y="140"/>
                        <a:pt x="27868" y="96"/>
                      </a:cubicBezTo>
                      <a:cubicBezTo>
                        <a:pt x="27827" y="69"/>
                        <a:pt x="27779" y="55"/>
                        <a:pt x="27731" y="38"/>
                      </a:cubicBezTo>
                      <a:cubicBezTo>
                        <a:pt x="27680" y="18"/>
                        <a:pt x="27626" y="14"/>
                        <a:pt x="27571" y="8"/>
                      </a:cubicBezTo>
                      <a:cubicBezTo>
                        <a:pt x="27537" y="0"/>
                        <a:pt x="27504" y="0"/>
                        <a:pt x="2746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42"/>
                <p:cNvSpPr/>
                <p:nvPr/>
              </p:nvSpPr>
              <p:spPr>
                <a:xfrm>
                  <a:off x="5007925" y="3046200"/>
                  <a:ext cx="777300" cy="169825"/>
                </a:xfrm>
                <a:custGeom>
                  <a:rect b="b" l="l" r="r" t="t"/>
                  <a:pathLst>
                    <a:path extrusionOk="0" h="6793" w="31092">
                      <a:moveTo>
                        <a:pt x="24814" y="6092"/>
                      </a:moveTo>
                      <a:cubicBezTo>
                        <a:pt x="24787" y="6096"/>
                        <a:pt x="24759" y="6100"/>
                        <a:pt x="24731" y="6103"/>
                      </a:cubicBezTo>
                      <a:cubicBezTo>
                        <a:pt x="24758" y="6100"/>
                        <a:pt x="24785" y="6097"/>
                        <a:pt x="24814" y="6092"/>
                      </a:cubicBezTo>
                      <a:close/>
                      <a:moveTo>
                        <a:pt x="28149" y="0"/>
                      </a:moveTo>
                      <a:cubicBezTo>
                        <a:pt x="28068" y="0"/>
                        <a:pt x="27989" y="32"/>
                        <a:pt x="27928" y="93"/>
                      </a:cubicBezTo>
                      <a:cubicBezTo>
                        <a:pt x="27823" y="198"/>
                        <a:pt x="27803" y="361"/>
                        <a:pt x="27878" y="484"/>
                      </a:cubicBezTo>
                      <a:cubicBezTo>
                        <a:pt x="27932" y="583"/>
                        <a:pt x="28000" y="674"/>
                        <a:pt x="28061" y="770"/>
                      </a:cubicBezTo>
                      <a:cubicBezTo>
                        <a:pt x="28116" y="858"/>
                        <a:pt x="28160" y="947"/>
                        <a:pt x="28207" y="1038"/>
                      </a:cubicBezTo>
                      <a:cubicBezTo>
                        <a:pt x="28262" y="1148"/>
                        <a:pt x="28313" y="1253"/>
                        <a:pt x="28377" y="1358"/>
                      </a:cubicBezTo>
                      <a:cubicBezTo>
                        <a:pt x="28452" y="1474"/>
                        <a:pt x="28531" y="1589"/>
                        <a:pt x="28602" y="1708"/>
                      </a:cubicBezTo>
                      <a:cubicBezTo>
                        <a:pt x="28721" y="1906"/>
                        <a:pt x="28826" y="2117"/>
                        <a:pt x="28969" y="2300"/>
                      </a:cubicBezTo>
                      <a:cubicBezTo>
                        <a:pt x="29132" y="2515"/>
                        <a:pt x="29310" y="2719"/>
                        <a:pt x="29479" y="2930"/>
                      </a:cubicBezTo>
                      <a:cubicBezTo>
                        <a:pt x="29633" y="3134"/>
                        <a:pt x="29762" y="3358"/>
                        <a:pt x="29908" y="3569"/>
                      </a:cubicBezTo>
                      <a:cubicBezTo>
                        <a:pt x="30051" y="3776"/>
                        <a:pt x="30214" y="3980"/>
                        <a:pt x="30327" y="4209"/>
                      </a:cubicBezTo>
                      <a:cubicBezTo>
                        <a:pt x="30327" y="4219"/>
                        <a:pt x="30330" y="4225"/>
                        <a:pt x="30333" y="4236"/>
                      </a:cubicBezTo>
                      <a:cubicBezTo>
                        <a:pt x="30293" y="4260"/>
                        <a:pt x="30248" y="4280"/>
                        <a:pt x="30204" y="4300"/>
                      </a:cubicBezTo>
                      <a:cubicBezTo>
                        <a:pt x="29936" y="4399"/>
                        <a:pt x="29657" y="4447"/>
                        <a:pt x="29381" y="4518"/>
                      </a:cubicBezTo>
                      <a:cubicBezTo>
                        <a:pt x="29092" y="4593"/>
                        <a:pt x="28799" y="4658"/>
                        <a:pt x="28510" y="4736"/>
                      </a:cubicBezTo>
                      <a:cubicBezTo>
                        <a:pt x="28228" y="4811"/>
                        <a:pt x="27939" y="4869"/>
                        <a:pt x="27656" y="4933"/>
                      </a:cubicBezTo>
                      <a:cubicBezTo>
                        <a:pt x="27344" y="5001"/>
                        <a:pt x="27030" y="5073"/>
                        <a:pt x="26714" y="5128"/>
                      </a:cubicBezTo>
                      <a:cubicBezTo>
                        <a:pt x="26653" y="5137"/>
                        <a:pt x="26589" y="5148"/>
                        <a:pt x="26524" y="5158"/>
                      </a:cubicBezTo>
                      <a:cubicBezTo>
                        <a:pt x="26279" y="5189"/>
                        <a:pt x="26030" y="5219"/>
                        <a:pt x="25785" y="5246"/>
                      </a:cubicBezTo>
                      <a:cubicBezTo>
                        <a:pt x="25517" y="5277"/>
                        <a:pt x="25251" y="5318"/>
                        <a:pt x="24986" y="5355"/>
                      </a:cubicBezTo>
                      <a:cubicBezTo>
                        <a:pt x="24350" y="5437"/>
                        <a:pt x="23717" y="5511"/>
                        <a:pt x="23081" y="5577"/>
                      </a:cubicBezTo>
                      <a:cubicBezTo>
                        <a:pt x="22391" y="5644"/>
                        <a:pt x="21700" y="5709"/>
                        <a:pt x="21013" y="5773"/>
                      </a:cubicBezTo>
                      <a:cubicBezTo>
                        <a:pt x="20700" y="5801"/>
                        <a:pt x="20390" y="5825"/>
                        <a:pt x="20081" y="5848"/>
                      </a:cubicBezTo>
                      <a:cubicBezTo>
                        <a:pt x="19772" y="5875"/>
                        <a:pt x="19462" y="5899"/>
                        <a:pt x="19152" y="5913"/>
                      </a:cubicBezTo>
                      <a:cubicBezTo>
                        <a:pt x="18789" y="5930"/>
                        <a:pt x="18425" y="5944"/>
                        <a:pt x="18060" y="5954"/>
                      </a:cubicBezTo>
                      <a:cubicBezTo>
                        <a:pt x="17720" y="5960"/>
                        <a:pt x="17380" y="5971"/>
                        <a:pt x="17043" y="5981"/>
                      </a:cubicBezTo>
                      <a:cubicBezTo>
                        <a:pt x="16713" y="5995"/>
                        <a:pt x="16380" y="5995"/>
                        <a:pt x="16050" y="5998"/>
                      </a:cubicBezTo>
                      <a:cubicBezTo>
                        <a:pt x="15748" y="6001"/>
                        <a:pt x="15441" y="6015"/>
                        <a:pt x="15139" y="6032"/>
                      </a:cubicBezTo>
                      <a:cubicBezTo>
                        <a:pt x="14839" y="6046"/>
                        <a:pt x="14536" y="6046"/>
                        <a:pt x="14237" y="6046"/>
                      </a:cubicBezTo>
                      <a:cubicBezTo>
                        <a:pt x="13917" y="6046"/>
                        <a:pt x="13600" y="6046"/>
                        <a:pt x="13284" y="6042"/>
                      </a:cubicBezTo>
                      <a:cubicBezTo>
                        <a:pt x="12961" y="6039"/>
                        <a:pt x="12641" y="6029"/>
                        <a:pt x="12322" y="6008"/>
                      </a:cubicBezTo>
                      <a:cubicBezTo>
                        <a:pt x="11999" y="5988"/>
                        <a:pt x="11675" y="5968"/>
                        <a:pt x="11352" y="5950"/>
                      </a:cubicBezTo>
                      <a:cubicBezTo>
                        <a:pt x="11199" y="5944"/>
                        <a:pt x="11046" y="5933"/>
                        <a:pt x="10893" y="5927"/>
                      </a:cubicBezTo>
                      <a:cubicBezTo>
                        <a:pt x="10733" y="5924"/>
                        <a:pt x="10573" y="5916"/>
                        <a:pt x="10413" y="5910"/>
                      </a:cubicBezTo>
                      <a:cubicBezTo>
                        <a:pt x="10100" y="5896"/>
                        <a:pt x="9788" y="5869"/>
                        <a:pt x="9474" y="5838"/>
                      </a:cubicBezTo>
                      <a:cubicBezTo>
                        <a:pt x="9077" y="5804"/>
                        <a:pt x="8686" y="5753"/>
                        <a:pt x="8291" y="5702"/>
                      </a:cubicBezTo>
                      <a:cubicBezTo>
                        <a:pt x="7967" y="5658"/>
                        <a:pt x="7645" y="5610"/>
                        <a:pt x="7321" y="5563"/>
                      </a:cubicBezTo>
                      <a:cubicBezTo>
                        <a:pt x="7138" y="5536"/>
                        <a:pt x="6954" y="5505"/>
                        <a:pt x="6770" y="5467"/>
                      </a:cubicBezTo>
                      <a:cubicBezTo>
                        <a:pt x="6628" y="5440"/>
                        <a:pt x="6488" y="5406"/>
                        <a:pt x="6352" y="5355"/>
                      </a:cubicBezTo>
                      <a:cubicBezTo>
                        <a:pt x="6212" y="5291"/>
                        <a:pt x="6083" y="5199"/>
                        <a:pt x="5957" y="5107"/>
                      </a:cubicBezTo>
                      <a:cubicBezTo>
                        <a:pt x="5811" y="5001"/>
                        <a:pt x="5665" y="4899"/>
                        <a:pt x="5522" y="4787"/>
                      </a:cubicBezTo>
                      <a:cubicBezTo>
                        <a:pt x="5515" y="4782"/>
                        <a:pt x="5507" y="4776"/>
                        <a:pt x="5500" y="4771"/>
                      </a:cubicBezTo>
                      <a:lnTo>
                        <a:pt x="5500" y="4771"/>
                      </a:lnTo>
                      <a:cubicBezTo>
                        <a:pt x="5262" y="4581"/>
                        <a:pt x="5033" y="4377"/>
                        <a:pt x="4808" y="4168"/>
                      </a:cubicBezTo>
                      <a:cubicBezTo>
                        <a:pt x="4681" y="4056"/>
                        <a:pt x="4559" y="3944"/>
                        <a:pt x="4436" y="3831"/>
                      </a:cubicBezTo>
                      <a:cubicBezTo>
                        <a:pt x="4334" y="3736"/>
                        <a:pt x="4229" y="3647"/>
                        <a:pt x="4124" y="3552"/>
                      </a:cubicBezTo>
                      <a:cubicBezTo>
                        <a:pt x="3648" y="3134"/>
                        <a:pt x="3229" y="2658"/>
                        <a:pt x="2790" y="2198"/>
                      </a:cubicBezTo>
                      <a:cubicBezTo>
                        <a:pt x="2617" y="2015"/>
                        <a:pt x="2433" y="1845"/>
                        <a:pt x="2257" y="1668"/>
                      </a:cubicBezTo>
                      <a:cubicBezTo>
                        <a:pt x="2076" y="1487"/>
                        <a:pt x="1899" y="1303"/>
                        <a:pt x="1712" y="1130"/>
                      </a:cubicBezTo>
                      <a:cubicBezTo>
                        <a:pt x="1620" y="1045"/>
                        <a:pt x="1528" y="956"/>
                        <a:pt x="1436" y="872"/>
                      </a:cubicBezTo>
                      <a:cubicBezTo>
                        <a:pt x="1348" y="783"/>
                        <a:pt x="1263" y="694"/>
                        <a:pt x="1175" y="606"/>
                      </a:cubicBezTo>
                      <a:cubicBezTo>
                        <a:pt x="1076" y="507"/>
                        <a:pt x="977" y="419"/>
                        <a:pt x="858" y="341"/>
                      </a:cubicBezTo>
                      <a:cubicBezTo>
                        <a:pt x="732" y="259"/>
                        <a:pt x="589" y="209"/>
                        <a:pt x="453" y="151"/>
                      </a:cubicBezTo>
                      <a:cubicBezTo>
                        <a:pt x="427" y="140"/>
                        <a:pt x="398" y="135"/>
                        <a:pt x="368" y="135"/>
                      </a:cubicBezTo>
                      <a:cubicBezTo>
                        <a:pt x="304" y="135"/>
                        <a:pt x="236" y="156"/>
                        <a:pt x="184" y="184"/>
                      </a:cubicBezTo>
                      <a:cubicBezTo>
                        <a:pt x="109" y="229"/>
                        <a:pt x="48" y="307"/>
                        <a:pt x="24" y="392"/>
                      </a:cubicBezTo>
                      <a:cubicBezTo>
                        <a:pt x="1" y="481"/>
                        <a:pt x="15" y="579"/>
                        <a:pt x="62" y="661"/>
                      </a:cubicBezTo>
                      <a:cubicBezTo>
                        <a:pt x="79" y="685"/>
                        <a:pt x="96" y="708"/>
                        <a:pt x="117" y="732"/>
                      </a:cubicBezTo>
                      <a:cubicBezTo>
                        <a:pt x="158" y="773"/>
                        <a:pt x="208" y="804"/>
                        <a:pt x="266" y="821"/>
                      </a:cubicBezTo>
                      <a:cubicBezTo>
                        <a:pt x="362" y="862"/>
                        <a:pt x="450" y="906"/>
                        <a:pt x="538" y="964"/>
                      </a:cubicBezTo>
                      <a:cubicBezTo>
                        <a:pt x="634" y="1049"/>
                        <a:pt x="718" y="1148"/>
                        <a:pt x="807" y="1239"/>
                      </a:cubicBezTo>
                      <a:cubicBezTo>
                        <a:pt x="919" y="1352"/>
                        <a:pt x="1028" y="1467"/>
                        <a:pt x="1144" y="1579"/>
                      </a:cubicBezTo>
                      <a:cubicBezTo>
                        <a:pt x="1368" y="1790"/>
                        <a:pt x="1579" y="2015"/>
                        <a:pt x="1794" y="2239"/>
                      </a:cubicBezTo>
                      <a:cubicBezTo>
                        <a:pt x="2012" y="2467"/>
                        <a:pt x="2236" y="2688"/>
                        <a:pt x="2447" y="2919"/>
                      </a:cubicBezTo>
                      <a:cubicBezTo>
                        <a:pt x="2665" y="3151"/>
                        <a:pt x="2872" y="3393"/>
                        <a:pt x="3086" y="3627"/>
                      </a:cubicBezTo>
                      <a:cubicBezTo>
                        <a:pt x="3293" y="3851"/>
                        <a:pt x="3511" y="4059"/>
                        <a:pt x="3739" y="4260"/>
                      </a:cubicBezTo>
                      <a:cubicBezTo>
                        <a:pt x="3967" y="4461"/>
                        <a:pt x="4182" y="4674"/>
                        <a:pt x="4406" y="4879"/>
                      </a:cubicBezTo>
                      <a:cubicBezTo>
                        <a:pt x="4668" y="5117"/>
                        <a:pt x="4940" y="5348"/>
                        <a:pt x="5226" y="5556"/>
                      </a:cubicBezTo>
                      <a:cubicBezTo>
                        <a:pt x="5488" y="5746"/>
                        <a:pt x="5747" y="5957"/>
                        <a:pt x="6045" y="6076"/>
                      </a:cubicBezTo>
                      <a:cubicBezTo>
                        <a:pt x="6263" y="6161"/>
                        <a:pt x="6488" y="6195"/>
                        <a:pt x="6712" y="6230"/>
                      </a:cubicBezTo>
                      <a:cubicBezTo>
                        <a:pt x="6957" y="6270"/>
                        <a:pt x="7206" y="6297"/>
                        <a:pt x="7450" y="6328"/>
                      </a:cubicBezTo>
                      <a:cubicBezTo>
                        <a:pt x="8086" y="6417"/>
                        <a:pt x="8726" y="6508"/>
                        <a:pt x="9366" y="6563"/>
                      </a:cubicBezTo>
                      <a:cubicBezTo>
                        <a:pt x="9682" y="6590"/>
                        <a:pt x="9995" y="6621"/>
                        <a:pt x="10311" y="6638"/>
                      </a:cubicBezTo>
                      <a:cubicBezTo>
                        <a:pt x="10638" y="6651"/>
                        <a:pt x="10961" y="6662"/>
                        <a:pt x="11288" y="6679"/>
                      </a:cubicBezTo>
                      <a:cubicBezTo>
                        <a:pt x="11621" y="6695"/>
                        <a:pt x="11951" y="6715"/>
                        <a:pt x="12281" y="6740"/>
                      </a:cubicBezTo>
                      <a:cubicBezTo>
                        <a:pt x="12584" y="6760"/>
                        <a:pt x="12883" y="6773"/>
                        <a:pt x="13186" y="6781"/>
                      </a:cubicBezTo>
                      <a:cubicBezTo>
                        <a:pt x="13506" y="6787"/>
                        <a:pt x="13822" y="6787"/>
                        <a:pt x="14138" y="6791"/>
                      </a:cubicBezTo>
                      <a:cubicBezTo>
                        <a:pt x="14296" y="6791"/>
                        <a:pt x="14455" y="6792"/>
                        <a:pt x="14612" y="6792"/>
                      </a:cubicBezTo>
                      <a:cubicBezTo>
                        <a:pt x="14770" y="6792"/>
                        <a:pt x="14927" y="6791"/>
                        <a:pt x="15084" y="6784"/>
                      </a:cubicBezTo>
                      <a:cubicBezTo>
                        <a:pt x="15390" y="6770"/>
                        <a:pt x="15693" y="6753"/>
                        <a:pt x="15996" y="6750"/>
                      </a:cubicBezTo>
                      <a:cubicBezTo>
                        <a:pt x="16319" y="6746"/>
                        <a:pt x="16646" y="6746"/>
                        <a:pt x="16972" y="6736"/>
                      </a:cubicBezTo>
                      <a:cubicBezTo>
                        <a:pt x="17669" y="6712"/>
                        <a:pt x="18367" y="6699"/>
                        <a:pt x="19064" y="6665"/>
                      </a:cubicBezTo>
                      <a:cubicBezTo>
                        <a:pt x="19700" y="6634"/>
                        <a:pt x="20336" y="6577"/>
                        <a:pt x="20968" y="6515"/>
                      </a:cubicBezTo>
                      <a:cubicBezTo>
                        <a:pt x="21639" y="6450"/>
                        <a:pt x="22306" y="6386"/>
                        <a:pt x="22976" y="6315"/>
                      </a:cubicBezTo>
                      <a:cubicBezTo>
                        <a:pt x="23499" y="6260"/>
                        <a:pt x="24022" y="6199"/>
                        <a:pt x="24545" y="6128"/>
                      </a:cubicBezTo>
                      <a:lnTo>
                        <a:pt x="24545" y="6128"/>
                      </a:lnTo>
                      <a:cubicBezTo>
                        <a:pt x="24541" y="6129"/>
                        <a:pt x="24537" y="6130"/>
                        <a:pt x="24534" y="6131"/>
                      </a:cubicBezTo>
                      <a:cubicBezTo>
                        <a:pt x="24632" y="6117"/>
                        <a:pt x="24728" y="6103"/>
                        <a:pt x="24826" y="6090"/>
                      </a:cubicBezTo>
                      <a:lnTo>
                        <a:pt x="24826" y="6090"/>
                      </a:lnTo>
                      <a:cubicBezTo>
                        <a:pt x="24822" y="6091"/>
                        <a:pt x="24818" y="6092"/>
                        <a:pt x="24814" y="6092"/>
                      </a:cubicBezTo>
                      <a:lnTo>
                        <a:pt x="24814" y="6092"/>
                      </a:lnTo>
                      <a:cubicBezTo>
                        <a:pt x="25072" y="6058"/>
                        <a:pt x="25327" y="6018"/>
                        <a:pt x="25585" y="5981"/>
                      </a:cubicBezTo>
                      <a:cubicBezTo>
                        <a:pt x="25646" y="5974"/>
                        <a:pt x="25708" y="5964"/>
                        <a:pt x="25769" y="5957"/>
                      </a:cubicBezTo>
                      <a:cubicBezTo>
                        <a:pt x="26078" y="5924"/>
                        <a:pt x="26391" y="5889"/>
                        <a:pt x="26697" y="5848"/>
                      </a:cubicBezTo>
                      <a:cubicBezTo>
                        <a:pt x="26881" y="5825"/>
                        <a:pt x="27065" y="5797"/>
                        <a:pt x="27248" y="5760"/>
                      </a:cubicBezTo>
                      <a:cubicBezTo>
                        <a:pt x="27402" y="5729"/>
                        <a:pt x="27554" y="5702"/>
                        <a:pt x="27708" y="5671"/>
                      </a:cubicBezTo>
                      <a:cubicBezTo>
                        <a:pt x="28292" y="5559"/>
                        <a:pt x="28874" y="5437"/>
                        <a:pt x="29446" y="5287"/>
                      </a:cubicBezTo>
                      <a:lnTo>
                        <a:pt x="29905" y="5164"/>
                      </a:lnTo>
                      <a:cubicBezTo>
                        <a:pt x="30041" y="5128"/>
                        <a:pt x="30177" y="5096"/>
                        <a:pt x="30313" y="5049"/>
                      </a:cubicBezTo>
                      <a:cubicBezTo>
                        <a:pt x="30470" y="4991"/>
                        <a:pt x="30626" y="4919"/>
                        <a:pt x="30762" y="4817"/>
                      </a:cubicBezTo>
                      <a:cubicBezTo>
                        <a:pt x="30851" y="4753"/>
                        <a:pt x="30922" y="4695"/>
                        <a:pt x="30983" y="4607"/>
                      </a:cubicBezTo>
                      <a:cubicBezTo>
                        <a:pt x="31048" y="4515"/>
                        <a:pt x="31079" y="4403"/>
                        <a:pt x="31085" y="4291"/>
                      </a:cubicBezTo>
                      <a:cubicBezTo>
                        <a:pt x="31092" y="4178"/>
                        <a:pt x="31075" y="4056"/>
                        <a:pt x="31035" y="3950"/>
                      </a:cubicBezTo>
                      <a:cubicBezTo>
                        <a:pt x="30973" y="3790"/>
                        <a:pt x="30898" y="3641"/>
                        <a:pt x="30803" y="3498"/>
                      </a:cubicBezTo>
                      <a:cubicBezTo>
                        <a:pt x="30721" y="3372"/>
                        <a:pt x="30636" y="3242"/>
                        <a:pt x="30551" y="3117"/>
                      </a:cubicBezTo>
                      <a:cubicBezTo>
                        <a:pt x="30463" y="2991"/>
                        <a:pt x="30385" y="2862"/>
                        <a:pt x="30300" y="2732"/>
                      </a:cubicBezTo>
                      <a:cubicBezTo>
                        <a:pt x="30198" y="2580"/>
                        <a:pt x="30082" y="2433"/>
                        <a:pt x="29963" y="2291"/>
                      </a:cubicBezTo>
                      <a:cubicBezTo>
                        <a:pt x="29834" y="2134"/>
                        <a:pt x="29694" y="1988"/>
                        <a:pt x="29565" y="1831"/>
                      </a:cubicBezTo>
                      <a:cubicBezTo>
                        <a:pt x="29473" y="1699"/>
                        <a:pt x="29385" y="1566"/>
                        <a:pt x="29300" y="1429"/>
                      </a:cubicBezTo>
                      <a:cubicBezTo>
                        <a:pt x="29198" y="1266"/>
                        <a:pt x="29085" y="1107"/>
                        <a:pt x="28973" y="947"/>
                      </a:cubicBezTo>
                      <a:cubicBezTo>
                        <a:pt x="28881" y="810"/>
                        <a:pt x="28813" y="658"/>
                        <a:pt x="28724" y="515"/>
                      </a:cubicBezTo>
                      <a:cubicBezTo>
                        <a:pt x="28691" y="454"/>
                        <a:pt x="28650" y="396"/>
                        <a:pt x="28612" y="341"/>
                      </a:cubicBezTo>
                      <a:cubicBezTo>
                        <a:pt x="28531" y="225"/>
                        <a:pt x="28449" y="110"/>
                        <a:pt x="28320" y="41"/>
                      </a:cubicBezTo>
                      <a:cubicBezTo>
                        <a:pt x="28265" y="14"/>
                        <a:pt x="28207" y="0"/>
                        <a:pt x="2814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2"/>
                <p:cNvSpPr/>
                <p:nvPr/>
              </p:nvSpPr>
              <p:spPr>
                <a:xfrm>
                  <a:off x="5006750" y="3053350"/>
                  <a:ext cx="160325" cy="186650"/>
                </a:xfrm>
                <a:custGeom>
                  <a:rect b="b" l="l" r="r" t="t"/>
                  <a:pathLst>
                    <a:path extrusionOk="0" h="7466" w="6413">
                      <a:moveTo>
                        <a:pt x="401" y="0"/>
                      </a:moveTo>
                      <a:cubicBezTo>
                        <a:pt x="266" y="0"/>
                        <a:pt x="150" y="116"/>
                        <a:pt x="150" y="252"/>
                      </a:cubicBezTo>
                      <a:cubicBezTo>
                        <a:pt x="150" y="670"/>
                        <a:pt x="147" y="1093"/>
                        <a:pt x="99" y="1511"/>
                      </a:cubicBezTo>
                      <a:cubicBezTo>
                        <a:pt x="71" y="1678"/>
                        <a:pt x="21" y="1837"/>
                        <a:pt x="7" y="2008"/>
                      </a:cubicBezTo>
                      <a:cubicBezTo>
                        <a:pt x="0" y="2049"/>
                        <a:pt x="10" y="2107"/>
                        <a:pt x="21" y="2147"/>
                      </a:cubicBezTo>
                      <a:cubicBezTo>
                        <a:pt x="24" y="2178"/>
                        <a:pt x="31" y="2205"/>
                        <a:pt x="41" y="2232"/>
                      </a:cubicBezTo>
                      <a:cubicBezTo>
                        <a:pt x="58" y="2283"/>
                        <a:pt x="82" y="2331"/>
                        <a:pt x="102" y="2378"/>
                      </a:cubicBezTo>
                      <a:cubicBezTo>
                        <a:pt x="133" y="2440"/>
                        <a:pt x="167" y="2498"/>
                        <a:pt x="201" y="2551"/>
                      </a:cubicBezTo>
                      <a:cubicBezTo>
                        <a:pt x="296" y="2708"/>
                        <a:pt x="391" y="2858"/>
                        <a:pt x="507" y="2997"/>
                      </a:cubicBezTo>
                      <a:cubicBezTo>
                        <a:pt x="599" y="3110"/>
                        <a:pt x="691" y="3222"/>
                        <a:pt x="783" y="3338"/>
                      </a:cubicBezTo>
                      <a:cubicBezTo>
                        <a:pt x="946" y="3552"/>
                        <a:pt x="1103" y="3776"/>
                        <a:pt x="1266" y="3994"/>
                      </a:cubicBezTo>
                      <a:cubicBezTo>
                        <a:pt x="1365" y="4123"/>
                        <a:pt x="1470" y="4246"/>
                        <a:pt x="1572" y="4372"/>
                      </a:cubicBezTo>
                      <a:cubicBezTo>
                        <a:pt x="1657" y="4477"/>
                        <a:pt x="1742" y="4586"/>
                        <a:pt x="1830" y="4691"/>
                      </a:cubicBezTo>
                      <a:cubicBezTo>
                        <a:pt x="2007" y="4906"/>
                        <a:pt x="2201" y="5107"/>
                        <a:pt x="2381" y="5321"/>
                      </a:cubicBezTo>
                      <a:cubicBezTo>
                        <a:pt x="2463" y="5423"/>
                        <a:pt x="2548" y="5518"/>
                        <a:pt x="2630" y="5620"/>
                      </a:cubicBezTo>
                      <a:cubicBezTo>
                        <a:pt x="2715" y="5726"/>
                        <a:pt x="2810" y="5821"/>
                        <a:pt x="2905" y="5916"/>
                      </a:cubicBezTo>
                      <a:cubicBezTo>
                        <a:pt x="3095" y="6107"/>
                        <a:pt x="3286" y="6294"/>
                        <a:pt x="3470" y="6491"/>
                      </a:cubicBezTo>
                      <a:cubicBezTo>
                        <a:pt x="3565" y="6593"/>
                        <a:pt x="3664" y="6691"/>
                        <a:pt x="3773" y="6780"/>
                      </a:cubicBezTo>
                      <a:cubicBezTo>
                        <a:pt x="3868" y="6858"/>
                        <a:pt x="3970" y="6930"/>
                        <a:pt x="4069" y="7001"/>
                      </a:cubicBezTo>
                      <a:cubicBezTo>
                        <a:pt x="4177" y="7090"/>
                        <a:pt x="4283" y="7185"/>
                        <a:pt x="4398" y="7266"/>
                      </a:cubicBezTo>
                      <a:cubicBezTo>
                        <a:pt x="4442" y="7297"/>
                        <a:pt x="4491" y="7327"/>
                        <a:pt x="4535" y="7355"/>
                      </a:cubicBezTo>
                      <a:cubicBezTo>
                        <a:pt x="4596" y="7389"/>
                        <a:pt x="4660" y="7416"/>
                        <a:pt x="4728" y="7440"/>
                      </a:cubicBezTo>
                      <a:cubicBezTo>
                        <a:pt x="4776" y="7457"/>
                        <a:pt x="4830" y="7457"/>
                        <a:pt x="4882" y="7464"/>
                      </a:cubicBezTo>
                      <a:cubicBezTo>
                        <a:pt x="4889" y="7465"/>
                        <a:pt x="4895" y="7465"/>
                        <a:pt x="4902" y="7465"/>
                      </a:cubicBezTo>
                      <a:cubicBezTo>
                        <a:pt x="4918" y="7465"/>
                        <a:pt x="4933" y="7463"/>
                        <a:pt x="4949" y="7461"/>
                      </a:cubicBezTo>
                      <a:cubicBezTo>
                        <a:pt x="4990" y="7457"/>
                        <a:pt x="5028" y="7454"/>
                        <a:pt x="5065" y="7443"/>
                      </a:cubicBezTo>
                      <a:cubicBezTo>
                        <a:pt x="5113" y="7430"/>
                        <a:pt x="5161" y="7406"/>
                        <a:pt x="5202" y="7382"/>
                      </a:cubicBezTo>
                      <a:cubicBezTo>
                        <a:pt x="5246" y="7362"/>
                        <a:pt x="5293" y="7324"/>
                        <a:pt x="5324" y="7294"/>
                      </a:cubicBezTo>
                      <a:cubicBezTo>
                        <a:pt x="5365" y="7260"/>
                        <a:pt x="5402" y="7219"/>
                        <a:pt x="5439" y="7178"/>
                      </a:cubicBezTo>
                      <a:cubicBezTo>
                        <a:pt x="5494" y="7117"/>
                        <a:pt x="5545" y="7046"/>
                        <a:pt x="5596" y="6977"/>
                      </a:cubicBezTo>
                      <a:cubicBezTo>
                        <a:pt x="5664" y="6878"/>
                        <a:pt x="5728" y="6773"/>
                        <a:pt x="5797" y="6668"/>
                      </a:cubicBezTo>
                      <a:cubicBezTo>
                        <a:pt x="5865" y="6562"/>
                        <a:pt x="5929" y="6454"/>
                        <a:pt x="5994" y="6341"/>
                      </a:cubicBezTo>
                      <a:cubicBezTo>
                        <a:pt x="6062" y="6229"/>
                        <a:pt x="6130" y="6110"/>
                        <a:pt x="6198" y="5998"/>
                      </a:cubicBezTo>
                      <a:cubicBezTo>
                        <a:pt x="6229" y="5947"/>
                        <a:pt x="6259" y="5899"/>
                        <a:pt x="6290" y="5848"/>
                      </a:cubicBezTo>
                      <a:cubicBezTo>
                        <a:pt x="6324" y="5790"/>
                        <a:pt x="6354" y="5726"/>
                        <a:pt x="6375" y="5664"/>
                      </a:cubicBezTo>
                      <a:cubicBezTo>
                        <a:pt x="6412" y="5556"/>
                        <a:pt x="6409" y="5416"/>
                        <a:pt x="6348" y="5314"/>
                      </a:cubicBezTo>
                      <a:cubicBezTo>
                        <a:pt x="6279" y="5202"/>
                        <a:pt x="6161" y="5134"/>
                        <a:pt x="6031" y="5134"/>
                      </a:cubicBezTo>
                      <a:cubicBezTo>
                        <a:pt x="5926" y="5134"/>
                        <a:pt x="5844" y="5175"/>
                        <a:pt x="5769" y="5239"/>
                      </a:cubicBezTo>
                      <a:cubicBezTo>
                        <a:pt x="5708" y="5294"/>
                        <a:pt x="5692" y="5352"/>
                        <a:pt x="5661" y="5423"/>
                      </a:cubicBezTo>
                      <a:cubicBezTo>
                        <a:pt x="5657" y="5433"/>
                        <a:pt x="5654" y="5450"/>
                        <a:pt x="5651" y="5464"/>
                      </a:cubicBezTo>
                      <a:cubicBezTo>
                        <a:pt x="5634" y="5491"/>
                        <a:pt x="5616" y="5518"/>
                        <a:pt x="5599" y="5545"/>
                      </a:cubicBezTo>
                      <a:cubicBezTo>
                        <a:pt x="5562" y="5606"/>
                        <a:pt x="5532" y="5668"/>
                        <a:pt x="5497" y="5732"/>
                      </a:cubicBezTo>
                      <a:cubicBezTo>
                        <a:pt x="5433" y="5858"/>
                        <a:pt x="5375" y="5984"/>
                        <a:pt x="5314" y="6113"/>
                      </a:cubicBezTo>
                      <a:cubicBezTo>
                        <a:pt x="5252" y="6239"/>
                        <a:pt x="5188" y="6362"/>
                        <a:pt x="5120" y="6484"/>
                      </a:cubicBezTo>
                      <a:cubicBezTo>
                        <a:pt x="5062" y="6586"/>
                        <a:pt x="5001" y="6688"/>
                        <a:pt x="4932" y="6784"/>
                      </a:cubicBezTo>
                      <a:cubicBezTo>
                        <a:pt x="4923" y="6801"/>
                        <a:pt x="4905" y="6814"/>
                        <a:pt x="4891" y="6828"/>
                      </a:cubicBezTo>
                      <a:cubicBezTo>
                        <a:pt x="4838" y="6797"/>
                        <a:pt x="4786" y="6763"/>
                        <a:pt x="4736" y="6726"/>
                      </a:cubicBezTo>
                      <a:cubicBezTo>
                        <a:pt x="4660" y="6665"/>
                        <a:pt x="4585" y="6600"/>
                        <a:pt x="4511" y="6539"/>
                      </a:cubicBezTo>
                      <a:cubicBezTo>
                        <a:pt x="4422" y="6467"/>
                        <a:pt x="4331" y="6399"/>
                        <a:pt x="4235" y="6331"/>
                      </a:cubicBezTo>
                      <a:cubicBezTo>
                        <a:pt x="4024" y="6158"/>
                        <a:pt x="3847" y="5944"/>
                        <a:pt x="3654" y="5749"/>
                      </a:cubicBezTo>
                      <a:cubicBezTo>
                        <a:pt x="3456" y="5552"/>
                        <a:pt x="3246" y="5368"/>
                        <a:pt x="3068" y="5151"/>
                      </a:cubicBezTo>
                      <a:cubicBezTo>
                        <a:pt x="2902" y="4939"/>
                        <a:pt x="2718" y="4743"/>
                        <a:pt x="2541" y="4542"/>
                      </a:cubicBezTo>
                      <a:cubicBezTo>
                        <a:pt x="2446" y="4440"/>
                        <a:pt x="2354" y="4338"/>
                        <a:pt x="2263" y="4229"/>
                      </a:cubicBezTo>
                      <a:cubicBezTo>
                        <a:pt x="2177" y="4127"/>
                        <a:pt x="2092" y="4025"/>
                        <a:pt x="2010" y="3923"/>
                      </a:cubicBezTo>
                      <a:cubicBezTo>
                        <a:pt x="1946" y="3848"/>
                        <a:pt x="1885" y="3773"/>
                        <a:pt x="1820" y="3699"/>
                      </a:cubicBezTo>
                      <a:cubicBezTo>
                        <a:pt x="1756" y="3617"/>
                        <a:pt x="1691" y="3535"/>
                        <a:pt x="1630" y="3457"/>
                      </a:cubicBezTo>
                      <a:cubicBezTo>
                        <a:pt x="1494" y="3276"/>
                        <a:pt x="1361" y="3099"/>
                        <a:pt x="1218" y="2923"/>
                      </a:cubicBezTo>
                      <a:cubicBezTo>
                        <a:pt x="1106" y="2783"/>
                        <a:pt x="983" y="2650"/>
                        <a:pt x="867" y="2511"/>
                      </a:cubicBezTo>
                      <a:cubicBezTo>
                        <a:pt x="809" y="2429"/>
                        <a:pt x="752" y="2347"/>
                        <a:pt x="698" y="2266"/>
                      </a:cubicBezTo>
                      <a:cubicBezTo>
                        <a:pt x="646" y="2191"/>
                        <a:pt x="596" y="2116"/>
                        <a:pt x="555" y="2038"/>
                      </a:cubicBezTo>
                      <a:cubicBezTo>
                        <a:pt x="552" y="2021"/>
                        <a:pt x="544" y="2008"/>
                        <a:pt x="541" y="1994"/>
                      </a:cubicBezTo>
                      <a:cubicBezTo>
                        <a:pt x="541" y="1977"/>
                        <a:pt x="541" y="1956"/>
                        <a:pt x="544" y="1939"/>
                      </a:cubicBezTo>
                      <a:cubicBezTo>
                        <a:pt x="569" y="1813"/>
                        <a:pt x="592" y="1691"/>
                        <a:pt x="605" y="1565"/>
                      </a:cubicBezTo>
                      <a:cubicBezTo>
                        <a:pt x="619" y="1436"/>
                        <a:pt x="626" y="1306"/>
                        <a:pt x="633" y="1177"/>
                      </a:cubicBezTo>
                      <a:cubicBezTo>
                        <a:pt x="646" y="868"/>
                        <a:pt x="650" y="559"/>
                        <a:pt x="654" y="252"/>
                      </a:cubicBezTo>
                      <a:cubicBezTo>
                        <a:pt x="654" y="116"/>
                        <a:pt x="538" y="0"/>
                        <a:pt x="40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2"/>
                <p:cNvSpPr/>
                <p:nvPr/>
              </p:nvSpPr>
              <p:spPr>
                <a:xfrm>
                  <a:off x="5123250" y="3150200"/>
                  <a:ext cx="658175" cy="111200"/>
                </a:xfrm>
                <a:custGeom>
                  <a:rect b="b" l="l" r="r" t="t"/>
                  <a:pathLst>
                    <a:path extrusionOk="0" h="4448" w="26327">
                      <a:moveTo>
                        <a:pt x="25948" y="1"/>
                      </a:moveTo>
                      <a:cubicBezTo>
                        <a:pt x="25918" y="1"/>
                        <a:pt x="25884" y="4"/>
                        <a:pt x="25850" y="15"/>
                      </a:cubicBezTo>
                      <a:cubicBezTo>
                        <a:pt x="25764" y="38"/>
                        <a:pt x="25666" y="103"/>
                        <a:pt x="25629" y="185"/>
                      </a:cubicBezTo>
                      <a:cubicBezTo>
                        <a:pt x="25591" y="269"/>
                        <a:pt x="25547" y="355"/>
                        <a:pt x="25530" y="447"/>
                      </a:cubicBezTo>
                      <a:cubicBezTo>
                        <a:pt x="25513" y="532"/>
                        <a:pt x="25503" y="621"/>
                        <a:pt x="25493" y="709"/>
                      </a:cubicBezTo>
                      <a:cubicBezTo>
                        <a:pt x="25479" y="821"/>
                        <a:pt x="25479" y="936"/>
                        <a:pt x="25472" y="1052"/>
                      </a:cubicBezTo>
                      <a:cubicBezTo>
                        <a:pt x="25469" y="1161"/>
                        <a:pt x="25455" y="1274"/>
                        <a:pt x="25442" y="1386"/>
                      </a:cubicBezTo>
                      <a:cubicBezTo>
                        <a:pt x="25431" y="1481"/>
                        <a:pt x="25422" y="1572"/>
                        <a:pt x="25411" y="1668"/>
                      </a:cubicBezTo>
                      <a:cubicBezTo>
                        <a:pt x="25394" y="1773"/>
                        <a:pt x="25373" y="1879"/>
                        <a:pt x="25340" y="1981"/>
                      </a:cubicBezTo>
                      <a:cubicBezTo>
                        <a:pt x="25329" y="2001"/>
                        <a:pt x="25315" y="2021"/>
                        <a:pt x="25306" y="2039"/>
                      </a:cubicBezTo>
                      <a:cubicBezTo>
                        <a:pt x="25302" y="2045"/>
                        <a:pt x="25299" y="2049"/>
                        <a:pt x="25292" y="2053"/>
                      </a:cubicBezTo>
                      <a:cubicBezTo>
                        <a:pt x="25190" y="2124"/>
                        <a:pt x="25081" y="2185"/>
                        <a:pt x="24965" y="2239"/>
                      </a:cubicBezTo>
                      <a:cubicBezTo>
                        <a:pt x="24710" y="2338"/>
                        <a:pt x="24442" y="2406"/>
                        <a:pt x="24177" y="2474"/>
                      </a:cubicBezTo>
                      <a:cubicBezTo>
                        <a:pt x="23897" y="2546"/>
                        <a:pt x="23615" y="2621"/>
                        <a:pt x="23332" y="2688"/>
                      </a:cubicBezTo>
                      <a:cubicBezTo>
                        <a:pt x="22768" y="2828"/>
                        <a:pt x="22193" y="2923"/>
                        <a:pt x="21621" y="3039"/>
                      </a:cubicBezTo>
                      <a:cubicBezTo>
                        <a:pt x="21421" y="3080"/>
                        <a:pt x="21220" y="3120"/>
                        <a:pt x="21016" y="3147"/>
                      </a:cubicBezTo>
                      <a:cubicBezTo>
                        <a:pt x="20792" y="3175"/>
                        <a:pt x="20571" y="3195"/>
                        <a:pt x="20346" y="3213"/>
                      </a:cubicBezTo>
                      <a:cubicBezTo>
                        <a:pt x="20121" y="3233"/>
                        <a:pt x="19897" y="3267"/>
                        <a:pt x="19672" y="3290"/>
                      </a:cubicBezTo>
                      <a:cubicBezTo>
                        <a:pt x="19421" y="3321"/>
                        <a:pt x="19172" y="3348"/>
                        <a:pt x="18924" y="3376"/>
                      </a:cubicBezTo>
                      <a:cubicBezTo>
                        <a:pt x="18672" y="3406"/>
                        <a:pt x="18424" y="3444"/>
                        <a:pt x="18172" y="3484"/>
                      </a:cubicBezTo>
                      <a:cubicBezTo>
                        <a:pt x="17900" y="3519"/>
                        <a:pt x="17625" y="3546"/>
                        <a:pt x="17352" y="3566"/>
                      </a:cubicBezTo>
                      <a:cubicBezTo>
                        <a:pt x="17033" y="3587"/>
                        <a:pt x="16713" y="3596"/>
                        <a:pt x="16396" y="3613"/>
                      </a:cubicBezTo>
                      <a:cubicBezTo>
                        <a:pt x="16257" y="3621"/>
                        <a:pt x="16121" y="3634"/>
                        <a:pt x="15985" y="3637"/>
                      </a:cubicBezTo>
                      <a:cubicBezTo>
                        <a:pt x="15835" y="3645"/>
                        <a:pt x="15686" y="3648"/>
                        <a:pt x="15536" y="3654"/>
                      </a:cubicBezTo>
                      <a:cubicBezTo>
                        <a:pt x="15386" y="3662"/>
                        <a:pt x="15237" y="3671"/>
                        <a:pt x="15083" y="3678"/>
                      </a:cubicBezTo>
                      <a:cubicBezTo>
                        <a:pt x="15003" y="3682"/>
                        <a:pt x="14922" y="3683"/>
                        <a:pt x="14841" y="3683"/>
                      </a:cubicBezTo>
                      <a:cubicBezTo>
                        <a:pt x="14769" y="3683"/>
                        <a:pt x="14697" y="3682"/>
                        <a:pt x="14625" y="3682"/>
                      </a:cubicBezTo>
                      <a:cubicBezTo>
                        <a:pt x="13380" y="3678"/>
                        <a:pt x="12135" y="3678"/>
                        <a:pt x="10890" y="3675"/>
                      </a:cubicBezTo>
                      <a:cubicBezTo>
                        <a:pt x="10287" y="3671"/>
                        <a:pt x="9689" y="3658"/>
                        <a:pt x="9086" y="3634"/>
                      </a:cubicBezTo>
                      <a:cubicBezTo>
                        <a:pt x="8457" y="3610"/>
                        <a:pt x="7824" y="3617"/>
                        <a:pt x="7195" y="3590"/>
                      </a:cubicBezTo>
                      <a:cubicBezTo>
                        <a:pt x="6586" y="3563"/>
                        <a:pt x="5981" y="3498"/>
                        <a:pt x="5375" y="3447"/>
                      </a:cubicBezTo>
                      <a:cubicBezTo>
                        <a:pt x="4773" y="3400"/>
                        <a:pt x="4171" y="3342"/>
                        <a:pt x="3572" y="3267"/>
                      </a:cubicBezTo>
                      <a:cubicBezTo>
                        <a:pt x="3443" y="3249"/>
                        <a:pt x="3310" y="3233"/>
                        <a:pt x="3181" y="3216"/>
                      </a:cubicBezTo>
                      <a:cubicBezTo>
                        <a:pt x="2889" y="3175"/>
                        <a:pt x="2593" y="3138"/>
                        <a:pt x="2297" y="3106"/>
                      </a:cubicBezTo>
                      <a:cubicBezTo>
                        <a:pt x="1991" y="3073"/>
                        <a:pt x="1685" y="3049"/>
                        <a:pt x="1379" y="3018"/>
                      </a:cubicBezTo>
                      <a:lnTo>
                        <a:pt x="1379" y="3018"/>
                      </a:lnTo>
                      <a:cubicBezTo>
                        <a:pt x="1383" y="3019"/>
                        <a:pt x="1387" y="3020"/>
                        <a:pt x="1391" y="3021"/>
                      </a:cubicBezTo>
                      <a:lnTo>
                        <a:pt x="1391" y="3021"/>
                      </a:lnTo>
                      <a:cubicBezTo>
                        <a:pt x="1281" y="3009"/>
                        <a:pt x="1168" y="2995"/>
                        <a:pt x="1055" y="2974"/>
                      </a:cubicBezTo>
                      <a:cubicBezTo>
                        <a:pt x="868" y="2940"/>
                        <a:pt x="681" y="2906"/>
                        <a:pt x="497" y="2866"/>
                      </a:cubicBezTo>
                      <a:cubicBezTo>
                        <a:pt x="463" y="2859"/>
                        <a:pt x="430" y="2855"/>
                        <a:pt x="398" y="2855"/>
                      </a:cubicBezTo>
                      <a:cubicBezTo>
                        <a:pt x="335" y="2855"/>
                        <a:pt x="274" y="2869"/>
                        <a:pt x="218" y="2902"/>
                      </a:cubicBezTo>
                      <a:cubicBezTo>
                        <a:pt x="137" y="2951"/>
                        <a:pt x="76" y="3029"/>
                        <a:pt x="52" y="3117"/>
                      </a:cubicBezTo>
                      <a:cubicBezTo>
                        <a:pt x="0" y="3301"/>
                        <a:pt x="113" y="3519"/>
                        <a:pt x="303" y="3563"/>
                      </a:cubicBezTo>
                      <a:cubicBezTo>
                        <a:pt x="732" y="3658"/>
                        <a:pt x="1164" y="3723"/>
                        <a:pt x="1596" y="3770"/>
                      </a:cubicBezTo>
                      <a:cubicBezTo>
                        <a:pt x="1776" y="3791"/>
                        <a:pt x="1957" y="3805"/>
                        <a:pt x="2134" y="3821"/>
                      </a:cubicBezTo>
                      <a:cubicBezTo>
                        <a:pt x="2310" y="3841"/>
                        <a:pt x="2487" y="3862"/>
                        <a:pt x="2668" y="3886"/>
                      </a:cubicBezTo>
                      <a:cubicBezTo>
                        <a:pt x="2960" y="3927"/>
                        <a:pt x="3256" y="3978"/>
                        <a:pt x="3552" y="4015"/>
                      </a:cubicBezTo>
                      <a:cubicBezTo>
                        <a:pt x="3841" y="4053"/>
                        <a:pt x="4130" y="4086"/>
                        <a:pt x="4423" y="4114"/>
                      </a:cubicBezTo>
                      <a:cubicBezTo>
                        <a:pt x="5048" y="4175"/>
                        <a:pt x="5674" y="4233"/>
                        <a:pt x="6301" y="4287"/>
                      </a:cubicBezTo>
                      <a:cubicBezTo>
                        <a:pt x="6593" y="4311"/>
                        <a:pt x="6889" y="4338"/>
                        <a:pt x="7182" y="4352"/>
                      </a:cubicBezTo>
                      <a:cubicBezTo>
                        <a:pt x="7505" y="4369"/>
                        <a:pt x="7824" y="4376"/>
                        <a:pt x="8147" y="4383"/>
                      </a:cubicBezTo>
                      <a:cubicBezTo>
                        <a:pt x="8450" y="4389"/>
                        <a:pt x="8756" y="4392"/>
                        <a:pt x="9059" y="4403"/>
                      </a:cubicBezTo>
                      <a:cubicBezTo>
                        <a:pt x="9359" y="4417"/>
                        <a:pt x="9658" y="4430"/>
                        <a:pt x="9957" y="4433"/>
                      </a:cubicBezTo>
                      <a:cubicBezTo>
                        <a:pt x="10633" y="4444"/>
                        <a:pt x="11309" y="4447"/>
                        <a:pt x="11985" y="4447"/>
                      </a:cubicBezTo>
                      <a:cubicBezTo>
                        <a:pt x="12547" y="4447"/>
                        <a:pt x="13109" y="4445"/>
                        <a:pt x="13672" y="4444"/>
                      </a:cubicBezTo>
                      <a:lnTo>
                        <a:pt x="14733" y="4444"/>
                      </a:lnTo>
                      <a:cubicBezTo>
                        <a:pt x="14842" y="4444"/>
                        <a:pt x="14951" y="4444"/>
                        <a:pt x="15057" y="4437"/>
                      </a:cubicBezTo>
                      <a:cubicBezTo>
                        <a:pt x="15209" y="4430"/>
                        <a:pt x="15359" y="4420"/>
                        <a:pt x="15509" y="4413"/>
                      </a:cubicBezTo>
                      <a:cubicBezTo>
                        <a:pt x="15661" y="4406"/>
                        <a:pt x="15812" y="4400"/>
                        <a:pt x="15964" y="4396"/>
                      </a:cubicBezTo>
                      <a:cubicBezTo>
                        <a:pt x="16104" y="4389"/>
                        <a:pt x="16244" y="4379"/>
                        <a:pt x="16386" y="4372"/>
                      </a:cubicBezTo>
                      <a:cubicBezTo>
                        <a:pt x="16699" y="4356"/>
                        <a:pt x="17013" y="4345"/>
                        <a:pt x="17325" y="4325"/>
                      </a:cubicBezTo>
                      <a:cubicBezTo>
                        <a:pt x="17553" y="4307"/>
                        <a:pt x="17778" y="4287"/>
                        <a:pt x="18002" y="4260"/>
                      </a:cubicBezTo>
                      <a:cubicBezTo>
                        <a:pt x="18237" y="4233"/>
                        <a:pt x="18472" y="4199"/>
                        <a:pt x="18707" y="4165"/>
                      </a:cubicBezTo>
                      <a:cubicBezTo>
                        <a:pt x="18979" y="4131"/>
                        <a:pt x="19254" y="4100"/>
                        <a:pt x="19530" y="4070"/>
                      </a:cubicBezTo>
                      <a:cubicBezTo>
                        <a:pt x="19842" y="4039"/>
                        <a:pt x="20152" y="3998"/>
                        <a:pt x="20465" y="3974"/>
                      </a:cubicBezTo>
                      <a:cubicBezTo>
                        <a:pt x="20778" y="3947"/>
                        <a:pt x="21091" y="3913"/>
                        <a:pt x="21401" y="3858"/>
                      </a:cubicBezTo>
                      <a:cubicBezTo>
                        <a:pt x="21703" y="3805"/>
                        <a:pt x="21999" y="3739"/>
                        <a:pt x="22299" y="3685"/>
                      </a:cubicBezTo>
                      <a:cubicBezTo>
                        <a:pt x="22577" y="3631"/>
                        <a:pt x="22856" y="3580"/>
                        <a:pt x="23136" y="3522"/>
                      </a:cubicBezTo>
                      <a:cubicBezTo>
                        <a:pt x="23425" y="3461"/>
                        <a:pt x="23714" y="3389"/>
                        <a:pt x="24003" y="3318"/>
                      </a:cubicBezTo>
                      <a:cubicBezTo>
                        <a:pt x="24279" y="3249"/>
                        <a:pt x="24560" y="3195"/>
                        <a:pt x="24833" y="3111"/>
                      </a:cubicBezTo>
                      <a:cubicBezTo>
                        <a:pt x="25128" y="3022"/>
                        <a:pt x="25428" y="2923"/>
                        <a:pt x="25687" y="2746"/>
                      </a:cubicBezTo>
                      <a:cubicBezTo>
                        <a:pt x="25761" y="2692"/>
                        <a:pt x="25840" y="2637"/>
                        <a:pt x="25901" y="2569"/>
                      </a:cubicBezTo>
                      <a:cubicBezTo>
                        <a:pt x="25979" y="2478"/>
                        <a:pt x="26034" y="2376"/>
                        <a:pt x="26075" y="2263"/>
                      </a:cubicBezTo>
                      <a:cubicBezTo>
                        <a:pt x="26098" y="2199"/>
                        <a:pt x="26116" y="2134"/>
                        <a:pt x="26129" y="2070"/>
                      </a:cubicBezTo>
                      <a:cubicBezTo>
                        <a:pt x="26129" y="2056"/>
                        <a:pt x="26132" y="2045"/>
                        <a:pt x="26132" y="2035"/>
                      </a:cubicBezTo>
                      <a:cubicBezTo>
                        <a:pt x="26136" y="2032"/>
                        <a:pt x="26136" y="2032"/>
                        <a:pt x="26136" y="2029"/>
                      </a:cubicBezTo>
                      <a:cubicBezTo>
                        <a:pt x="26139" y="2004"/>
                        <a:pt x="26142" y="1981"/>
                        <a:pt x="26146" y="1954"/>
                      </a:cubicBezTo>
                      <a:cubicBezTo>
                        <a:pt x="26152" y="1899"/>
                        <a:pt x="26160" y="1845"/>
                        <a:pt x="26166" y="1790"/>
                      </a:cubicBezTo>
                      <a:cubicBezTo>
                        <a:pt x="26180" y="1644"/>
                        <a:pt x="26180" y="1494"/>
                        <a:pt x="26193" y="1345"/>
                      </a:cubicBezTo>
                      <a:cubicBezTo>
                        <a:pt x="26204" y="1212"/>
                        <a:pt x="26221" y="1076"/>
                        <a:pt x="26234" y="943"/>
                      </a:cubicBezTo>
                      <a:cubicBezTo>
                        <a:pt x="26268" y="753"/>
                        <a:pt x="26320" y="566"/>
                        <a:pt x="26323" y="372"/>
                      </a:cubicBezTo>
                      <a:cubicBezTo>
                        <a:pt x="26326" y="208"/>
                        <a:pt x="26207" y="56"/>
                        <a:pt x="26050" y="15"/>
                      </a:cubicBezTo>
                      <a:cubicBezTo>
                        <a:pt x="26017" y="4"/>
                        <a:pt x="25982" y="1"/>
                        <a:pt x="2594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2"/>
                <p:cNvSpPr/>
                <p:nvPr/>
              </p:nvSpPr>
              <p:spPr>
                <a:xfrm>
                  <a:off x="5035475" y="2682075"/>
                  <a:ext cx="592950" cy="33750"/>
                </a:xfrm>
                <a:custGeom>
                  <a:rect b="b" l="l" r="r" t="t"/>
                  <a:pathLst>
                    <a:path extrusionOk="0" h="1350" w="23718">
                      <a:moveTo>
                        <a:pt x="21058" y="0"/>
                      </a:moveTo>
                      <a:cubicBezTo>
                        <a:pt x="20778" y="0"/>
                        <a:pt x="20499" y="17"/>
                        <a:pt x="20221" y="33"/>
                      </a:cubicBezTo>
                      <a:cubicBezTo>
                        <a:pt x="19659" y="64"/>
                        <a:pt x="19098" y="58"/>
                        <a:pt x="18537" y="61"/>
                      </a:cubicBezTo>
                      <a:cubicBezTo>
                        <a:pt x="18036" y="61"/>
                        <a:pt x="17538" y="104"/>
                        <a:pt x="17038" y="104"/>
                      </a:cubicBezTo>
                      <a:cubicBezTo>
                        <a:pt x="16978" y="104"/>
                        <a:pt x="16917" y="103"/>
                        <a:pt x="16856" y="102"/>
                      </a:cubicBezTo>
                      <a:cubicBezTo>
                        <a:pt x="16617" y="96"/>
                        <a:pt x="16375" y="91"/>
                        <a:pt x="16135" y="91"/>
                      </a:cubicBezTo>
                      <a:cubicBezTo>
                        <a:pt x="16082" y="91"/>
                        <a:pt x="16029" y="91"/>
                        <a:pt x="15975" y="91"/>
                      </a:cubicBezTo>
                      <a:cubicBezTo>
                        <a:pt x="15693" y="91"/>
                        <a:pt x="15411" y="109"/>
                        <a:pt x="15131" y="112"/>
                      </a:cubicBezTo>
                      <a:cubicBezTo>
                        <a:pt x="14850" y="122"/>
                        <a:pt x="14570" y="129"/>
                        <a:pt x="14291" y="136"/>
                      </a:cubicBezTo>
                      <a:cubicBezTo>
                        <a:pt x="14152" y="143"/>
                        <a:pt x="14013" y="143"/>
                        <a:pt x="13876" y="153"/>
                      </a:cubicBezTo>
                      <a:cubicBezTo>
                        <a:pt x="13727" y="163"/>
                        <a:pt x="13577" y="176"/>
                        <a:pt x="13431" y="180"/>
                      </a:cubicBezTo>
                      <a:cubicBezTo>
                        <a:pt x="13145" y="190"/>
                        <a:pt x="12863" y="190"/>
                        <a:pt x="12580" y="201"/>
                      </a:cubicBezTo>
                      <a:cubicBezTo>
                        <a:pt x="12264" y="211"/>
                        <a:pt x="11947" y="225"/>
                        <a:pt x="11635" y="238"/>
                      </a:cubicBezTo>
                      <a:cubicBezTo>
                        <a:pt x="11492" y="245"/>
                        <a:pt x="11349" y="248"/>
                        <a:pt x="11206" y="251"/>
                      </a:cubicBezTo>
                      <a:cubicBezTo>
                        <a:pt x="11053" y="255"/>
                        <a:pt x="10893" y="255"/>
                        <a:pt x="10740" y="265"/>
                      </a:cubicBezTo>
                      <a:cubicBezTo>
                        <a:pt x="10590" y="275"/>
                        <a:pt x="10444" y="289"/>
                        <a:pt x="10294" y="296"/>
                      </a:cubicBezTo>
                      <a:cubicBezTo>
                        <a:pt x="10148" y="303"/>
                        <a:pt x="9999" y="306"/>
                        <a:pt x="9852" y="309"/>
                      </a:cubicBezTo>
                      <a:cubicBezTo>
                        <a:pt x="9274" y="323"/>
                        <a:pt x="8696" y="344"/>
                        <a:pt x="8121" y="391"/>
                      </a:cubicBezTo>
                      <a:cubicBezTo>
                        <a:pt x="7829" y="415"/>
                        <a:pt x="7539" y="425"/>
                        <a:pt x="7246" y="438"/>
                      </a:cubicBezTo>
                      <a:cubicBezTo>
                        <a:pt x="6957" y="449"/>
                        <a:pt x="6668" y="462"/>
                        <a:pt x="6379" y="479"/>
                      </a:cubicBezTo>
                      <a:cubicBezTo>
                        <a:pt x="6083" y="493"/>
                        <a:pt x="5788" y="514"/>
                        <a:pt x="5491" y="534"/>
                      </a:cubicBezTo>
                      <a:cubicBezTo>
                        <a:pt x="5199" y="554"/>
                        <a:pt x="4906" y="575"/>
                        <a:pt x="4614" y="589"/>
                      </a:cubicBezTo>
                      <a:cubicBezTo>
                        <a:pt x="4334" y="602"/>
                        <a:pt x="4056" y="616"/>
                        <a:pt x="3777" y="625"/>
                      </a:cubicBezTo>
                      <a:cubicBezTo>
                        <a:pt x="3631" y="629"/>
                        <a:pt x="3481" y="633"/>
                        <a:pt x="3331" y="639"/>
                      </a:cubicBezTo>
                      <a:cubicBezTo>
                        <a:pt x="3199" y="643"/>
                        <a:pt x="3062" y="653"/>
                        <a:pt x="2926" y="660"/>
                      </a:cubicBezTo>
                      <a:cubicBezTo>
                        <a:pt x="2698" y="670"/>
                        <a:pt x="2474" y="680"/>
                        <a:pt x="2246" y="683"/>
                      </a:cubicBezTo>
                      <a:cubicBezTo>
                        <a:pt x="2032" y="687"/>
                        <a:pt x="1817" y="700"/>
                        <a:pt x="1604" y="714"/>
                      </a:cubicBezTo>
                      <a:cubicBezTo>
                        <a:pt x="1386" y="724"/>
                        <a:pt x="1171" y="755"/>
                        <a:pt x="954" y="762"/>
                      </a:cubicBezTo>
                      <a:cubicBezTo>
                        <a:pt x="935" y="762"/>
                        <a:pt x="916" y="763"/>
                        <a:pt x="897" y="763"/>
                      </a:cubicBezTo>
                      <a:cubicBezTo>
                        <a:pt x="817" y="763"/>
                        <a:pt x="737" y="758"/>
                        <a:pt x="657" y="755"/>
                      </a:cubicBezTo>
                      <a:cubicBezTo>
                        <a:pt x="538" y="752"/>
                        <a:pt x="420" y="745"/>
                        <a:pt x="301" y="738"/>
                      </a:cubicBezTo>
                      <a:cubicBezTo>
                        <a:pt x="297" y="738"/>
                        <a:pt x="293" y="738"/>
                        <a:pt x="290" y="738"/>
                      </a:cubicBezTo>
                      <a:cubicBezTo>
                        <a:pt x="135" y="738"/>
                        <a:pt x="4" y="878"/>
                        <a:pt x="1" y="1030"/>
                      </a:cubicBezTo>
                      <a:cubicBezTo>
                        <a:pt x="1" y="1197"/>
                        <a:pt x="134" y="1319"/>
                        <a:pt x="293" y="1330"/>
                      </a:cubicBezTo>
                      <a:cubicBezTo>
                        <a:pt x="480" y="1337"/>
                        <a:pt x="666" y="1350"/>
                        <a:pt x="853" y="1350"/>
                      </a:cubicBezTo>
                      <a:cubicBezTo>
                        <a:pt x="922" y="1350"/>
                        <a:pt x="990" y="1348"/>
                        <a:pt x="1059" y="1344"/>
                      </a:cubicBezTo>
                      <a:cubicBezTo>
                        <a:pt x="1185" y="1336"/>
                        <a:pt x="1310" y="1327"/>
                        <a:pt x="1440" y="1319"/>
                      </a:cubicBezTo>
                      <a:cubicBezTo>
                        <a:pt x="1573" y="1313"/>
                        <a:pt x="1709" y="1310"/>
                        <a:pt x="1841" y="1310"/>
                      </a:cubicBezTo>
                      <a:cubicBezTo>
                        <a:pt x="2106" y="1303"/>
                        <a:pt x="2372" y="1303"/>
                        <a:pt x="2637" y="1292"/>
                      </a:cubicBezTo>
                      <a:cubicBezTo>
                        <a:pt x="2916" y="1283"/>
                        <a:pt x="3196" y="1265"/>
                        <a:pt x="3474" y="1255"/>
                      </a:cubicBezTo>
                      <a:cubicBezTo>
                        <a:pt x="4039" y="1228"/>
                        <a:pt x="4604" y="1197"/>
                        <a:pt x="5168" y="1156"/>
                      </a:cubicBezTo>
                      <a:cubicBezTo>
                        <a:pt x="5753" y="1112"/>
                        <a:pt x="6342" y="1071"/>
                        <a:pt x="6926" y="1054"/>
                      </a:cubicBezTo>
                      <a:cubicBezTo>
                        <a:pt x="7226" y="1047"/>
                        <a:pt x="7522" y="1047"/>
                        <a:pt x="7821" y="1034"/>
                      </a:cubicBezTo>
                      <a:cubicBezTo>
                        <a:pt x="8110" y="1021"/>
                        <a:pt x="8396" y="989"/>
                        <a:pt x="8686" y="980"/>
                      </a:cubicBezTo>
                      <a:cubicBezTo>
                        <a:pt x="8981" y="966"/>
                        <a:pt x="9274" y="959"/>
                        <a:pt x="9570" y="952"/>
                      </a:cubicBezTo>
                      <a:cubicBezTo>
                        <a:pt x="9856" y="945"/>
                        <a:pt x="10141" y="945"/>
                        <a:pt x="10430" y="932"/>
                      </a:cubicBezTo>
                      <a:cubicBezTo>
                        <a:pt x="10577" y="925"/>
                        <a:pt x="10723" y="911"/>
                        <a:pt x="10870" y="911"/>
                      </a:cubicBezTo>
                      <a:cubicBezTo>
                        <a:pt x="11016" y="908"/>
                        <a:pt x="11165" y="908"/>
                        <a:pt x="11315" y="901"/>
                      </a:cubicBezTo>
                      <a:cubicBezTo>
                        <a:pt x="11638" y="891"/>
                        <a:pt x="11958" y="878"/>
                        <a:pt x="12281" y="864"/>
                      </a:cubicBezTo>
                      <a:cubicBezTo>
                        <a:pt x="12574" y="850"/>
                        <a:pt x="12866" y="840"/>
                        <a:pt x="13156" y="826"/>
                      </a:cubicBezTo>
                      <a:cubicBezTo>
                        <a:pt x="13291" y="820"/>
                        <a:pt x="13427" y="816"/>
                        <a:pt x="13560" y="806"/>
                      </a:cubicBezTo>
                      <a:cubicBezTo>
                        <a:pt x="13710" y="793"/>
                        <a:pt x="13856" y="776"/>
                        <a:pt x="14005" y="765"/>
                      </a:cubicBezTo>
                      <a:cubicBezTo>
                        <a:pt x="14564" y="727"/>
                        <a:pt x="15118" y="711"/>
                        <a:pt x="15676" y="677"/>
                      </a:cubicBezTo>
                      <a:cubicBezTo>
                        <a:pt x="16251" y="643"/>
                        <a:pt x="16825" y="653"/>
                        <a:pt x="17404" y="625"/>
                      </a:cubicBezTo>
                      <a:cubicBezTo>
                        <a:pt x="17683" y="616"/>
                        <a:pt x="17965" y="589"/>
                        <a:pt x="18244" y="575"/>
                      </a:cubicBezTo>
                      <a:cubicBezTo>
                        <a:pt x="18527" y="561"/>
                        <a:pt x="18809" y="558"/>
                        <a:pt x="19091" y="554"/>
                      </a:cubicBezTo>
                      <a:cubicBezTo>
                        <a:pt x="19370" y="551"/>
                        <a:pt x="19649" y="551"/>
                        <a:pt x="19928" y="537"/>
                      </a:cubicBezTo>
                      <a:cubicBezTo>
                        <a:pt x="20207" y="527"/>
                        <a:pt x="20486" y="507"/>
                        <a:pt x="20764" y="500"/>
                      </a:cubicBezTo>
                      <a:cubicBezTo>
                        <a:pt x="20796" y="499"/>
                        <a:pt x="20828" y="499"/>
                        <a:pt x="20859" y="499"/>
                      </a:cubicBezTo>
                      <a:cubicBezTo>
                        <a:pt x="21086" y="499"/>
                        <a:pt x="21314" y="509"/>
                        <a:pt x="21540" y="523"/>
                      </a:cubicBezTo>
                      <a:cubicBezTo>
                        <a:pt x="21683" y="534"/>
                        <a:pt x="21826" y="537"/>
                        <a:pt x="21969" y="537"/>
                      </a:cubicBezTo>
                      <a:cubicBezTo>
                        <a:pt x="22064" y="537"/>
                        <a:pt x="22159" y="535"/>
                        <a:pt x="22254" y="534"/>
                      </a:cubicBezTo>
                      <a:cubicBezTo>
                        <a:pt x="22499" y="534"/>
                        <a:pt x="22748" y="534"/>
                        <a:pt x="22993" y="544"/>
                      </a:cubicBezTo>
                      <a:lnTo>
                        <a:pt x="23139" y="544"/>
                      </a:lnTo>
                      <a:cubicBezTo>
                        <a:pt x="23173" y="544"/>
                        <a:pt x="23208" y="549"/>
                        <a:pt x="23243" y="549"/>
                      </a:cubicBezTo>
                      <a:cubicBezTo>
                        <a:pt x="23250" y="549"/>
                        <a:pt x="23258" y="548"/>
                        <a:pt x="23265" y="548"/>
                      </a:cubicBezTo>
                      <a:cubicBezTo>
                        <a:pt x="23295" y="548"/>
                        <a:pt x="23323" y="548"/>
                        <a:pt x="23350" y="551"/>
                      </a:cubicBezTo>
                      <a:cubicBezTo>
                        <a:pt x="23374" y="551"/>
                        <a:pt x="23394" y="548"/>
                        <a:pt x="23418" y="548"/>
                      </a:cubicBezTo>
                      <a:cubicBezTo>
                        <a:pt x="23430" y="550"/>
                        <a:pt x="23442" y="551"/>
                        <a:pt x="23454" y="551"/>
                      </a:cubicBezTo>
                      <a:cubicBezTo>
                        <a:pt x="23557" y="551"/>
                        <a:pt x="23656" y="475"/>
                        <a:pt x="23683" y="374"/>
                      </a:cubicBezTo>
                      <a:cubicBezTo>
                        <a:pt x="23717" y="255"/>
                        <a:pt x="23650" y="109"/>
                        <a:pt x="23520" y="82"/>
                      </a:cubicBezTo>
                      <a:cubicBezTo>
                        <a:pt x="23491" y="74"/>
                        <a:pt x="23464" y="70"/>
                        <a:pt x="23436" y="70"/>
                      </a:cubicBezTo>
                      <a:cubicBezTo>
                        <a:pt x="23411" y="70"/>
                        <a:pt x="23386" y="74"/>
                        <a:pt x="23361" y="82"/>
                      </a:cubicBezTo>
                      <a:cubicBezTo>
                        <a:pt x="23350" y="82"/>
                        <a:pt x="23343" y="85"/>
                        <a:pt x="23336" y="88"/>
                      </a:cubicBezTo>
                      <a:cubicBezTo>
                        <a:pt x="23320" y="88"/>
                        <a:pt x="23303" y="91"/>
                        <a:pt x="23286" y="91"/>
                      </a:cubicBezTo>
                      <a:cubicBezTo>
                        <a:pt x="23276" y="92"/>
                        <a:pt x="23267" y="93"/>
                        <a:pt x="23258" y="93"/>
                      </a:cubicBezTo>
                      <a:cubicBezTo>
                        <a:pt x="23236" y="93"/>
                        <a:pt x="23214" y="90"/>
                        <a:pt x="23190" y="88"/>
                      </a:cubicBezTo>
                      <a:cubicBezTo>
                        <a:pt x="23136" y="82"/>
                        <a:pt x="23081" y="78"/>
                        <a:pt x="23023" y="74"/>
                      </a:cubicBezTo>
                      <a:cubicBezTo>
                        <a:pt x="22901" y="68"/>
                        <a:pt x="22782" y="51"/>
                        <a:pt x="22659" y="47"/>
                      </a:cubicBezTo>
                      <a:cubicBezTo>
                        <a:pt x="22394" y="38"/>
                        <a:pt x="22125" y="41"/>
                        <a:pt x="21860" y="30"/>
                      </a:cubicBezTo>
                      <a:cubicBezTo>
                        <a:pt x="21595" y="24"/>
                        <a:pt x="21329" y="0"/>
                        <a:pt x="2106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2"/>
                <p:cNvSpPr/>
                <p:nvPr/>
              </p:nvSpPr>
              <p:spPr>
                <a:xfrm>
                  <a:off x="5051575" y="3009800"/>
                  <a:ext cx="615475" cy="20025"/>
                </a:xfrm>
                <a:custGeom>
                  <a:rect b="b" l="l" r="r" t="t"/>
                  <a:pathLst>
                    <a:path extrusionOk="0" h="801" w="24619">
                      <a:moveTo>
                        <a:pt x="24264" y="1"/>
                      </a:moveTo>
                      <a:cubicBezTo>
                        <a:pt x="24234" y="1"/>
                        <a:pt x="24202" y="4"/>
                        <a:pt x="24172" y="4"/>
                      </a:cubicBezTo>
                      <a:cubicBezTo>
                        <a:pt x="24050" y="15"/>
                        <a:pt x="23924" y="21"/>
                        <a:pt x="23802" y="28"/>
                      </a:cubicBezTo>
                      <a:cubicBezTo>
                        <a:pt x="23672" y="32"/>
                        <a:pt x="23543" y="42"/>
                        <a:pt x="23414" y="52"/>
                      </a:cubicBezTo>
                      <a:cubicBezTo>
                        <a:pt x="23274" y="65"/>
                        <a:pt x="23135" y="73"/>
                        <a:pt x="22998" y="89"/>
                      </a:cubicBezTo>
                      <a:cubicBezTo>
                        <a:pt x="22737" y="117"/>
                        <a:pt x="22478" y="130"/>
                        <a:pt x="22216" y="140"/>
                      </a:cubicBezTo>
                      <a:cubicBezTo>
                        <a:pt x="21934" y="154"/>
                        <a:pt x="21655" y="171"/>
                        <a:pt x="21376" y="185"/>
                      </a:cubicBezTo>
                      <a:cubicBezTo>
                        <a:pt x="20811" y="205"/>
                        <a:pt x="20247" y="208"/>
                        <a:pt x="19682" y="208"/>
                      </a:cubicBezTo>
                      <a:cubicBezTo>
                        <a:pt x="19396" y="208"/>
                        <a:pt x="19107" y="208"/>
                        <a:pt x="18822" y="198"/>
                      </a:cubicBezTo>
                      <a:cubicBezTo>
                        <a:pt x="18533" y="188"/>
                        <a:pt x="18239" y="178"/>
                        <a:pt x="17950" y="171"/>
                      </a:cubicBezTo>
                      <a:cubicBezTo>
                        <a:pt x="17655" y="164"/>
                        <a:pt x="17359" y="154"/>
                        <a:pt x="17059" y="154"/>
                      </a:cubicBezTo>
                      <a:cubicBezTo>
                        <a:pt x="16773" y="154"/>
                        <a:pt x="16487" y="161"/>
                        <a:pt x="16198" y="164"/>
                      </a:cubicBezTo>
                      <a:cubicBezTo>
                        <a:pt x="15630" y="175"/>
                        <a:pt x="15066" y="191"/>
                        <a:pt x="14498" y="191"/>
                      </a:cubicBezTo>
                      <a:cubicBezTo>
                        <a:pt x="14301" y="192"/>
                        <a:pt x="14103" y="193"/>
                        <a:pt x="13905" y="193"/>
                      </a:cubicBezTo>
                      <a:cubicBezTo>
                        <a:pt x="13510" y="193"/>
                        <a:pt x="13114" y="191"/>
                        <a:pt x="12719" y="191"/>
                      </a:cubicBezTo>
                      <a:cubicBezTo>
                        <a:pt x="12454" y="188"/>
                        <a:pt x="12188" y="178"/>
                        <a:pt x="11923" y="175"/>
                      </a:cubicBezTo>
                      <a:cubicBezTo>
                        <a:pt x="11637" y="167"/>
                        <a:pt x="11355" y="164"/>
                        <a:pt x="11069" y="164"/>
                      </a:cubicBezTo>
                      <a:cubicBezTo>
                        <a:pt x="10881" y="164"/>
                        <a:pt x="10692" y="164"/>
                        <a:pt x="10504" y="164"/>
                      </a:cubicBezTo>
                      <a:cubicBezTo>
                        <a:pt x="10104" y="164"/>
                        <a:pt x="9703" y="165"/>
                        <a:pt x="9303" y="175"/>
                      </a:cubicBezTo>
                      <a:cubicBezTo>
                        <a:pt x="9104" y="177"/>
                        <a:pt x="8904" y="181"/>
                        <a:pt x="8705" y="181"/>
                      </a:cubicBezTo>
                      <a:cubicBezTo>
                        <a:pt x="8615" y="181"/>
                        <a:pt x="8526" y="180"/>
                        <a:pt x="8436" y="178"/>
                      </a:cubicBezTo>
                      <a:cubicBezTo>
                        <a:pt x="8147" y="175"/>
                        <a:pt x="7854" y="175"/>
                        <a:pt x="7565" y="171"/>
                      </a:cubicBezTo>
                      <a:cubicBezTo>
                        <a:pt x="7007" y="164"/>
                        <a:pt x="6446" y="154"/>
                        <a:pt x="5888" y="130"/>
                      </a:cubicBezTo>
                      <a:cubicBezTo>
                        <a:pt x="5575" y="117"/>
                        <a:pt x="5269" y="103"/>
                        <a:pt x="4956" y="100"/>
                      </a:cubicBezTo>
                      <a:cubicBezTo>
                        <a:pt x="4868" y="100"/>
                        <a:pt x="4779" y="98"/>
                        <a:pt x="4691" y="98"/>
                      </a:cubicBezTo>
                      <a:cubicBezTo>
                        <a:pt x="4646" y="98"/>
                        <a:pt x="4602" y="99"/>
                        <a:pt x="4558" y="100"/>
                      </a:cubicBezTo>
                      <a:cubicBezTo>
                        <a:pt x="4405" y="103"/>
                        <a:pt x="4252" y="103"/>
                        <a:pt x="4099" y="109"/>
                      </a:cubicBezTo>
                      <a:cubicBezTo>
                        <a:pt x="3827" y="120"/>
                        <a:pt x="3558" y="117"/>
                        <a:pt x="3286" y="120"/>
                      </a:cubicBezTo>
                      <a:cubicBezTo>
                        <a:pt x="3174" y="123"/>
                        <a:pt x="3058" y="123"/>
                        <a:pt x="2946" y="123"/>
                      </a:cubicBezTo>
                      <a:cubicBezTo>
                        <a:pt x="2857" y="123"/>
                        <a:pt x="2770" y="122"/>
                        <a:pt x="2682" y="122"/>
                      </a:cubicBezTo>
                      <a:cubicBezTo>
                        <a:pt x="2595" y="122"/>
                        <a:pt x="2507" y="123"/>
                        <a:pt x="2418" y="127"/>
                      </a:cubicBezTo>
                      <a:cubicBezTo>
                        <a:pt x="2272" y="130"/>
                        <a:pt x="2123" y="134"/>
                        <a:pt x="1976" y="140"/>
                      </a:cubicBezTo>
                      <a:cubicBezTo>
                        <a:pt x="1844" y="147"/>
                        <a:pt x="1711" y="154"/>
                        <a:pt x="1578" y="158"/>
                      </a:cubicBezTo>
                      <a:cubicBezTo>
                        <a:pt x="1282" y="161"/>
                        <a:pt x="986" y="175"/>
                        <a:pt x="690" y="191"/>
                      </a:cubicBezTo>
                      <a:cubicBezTo>
                        <a:pt x="558" y="195"/>
                        <a:pt x="425" y="208"/>
                        <a:pt x="293" y="219"/>
                      </a:cubicBezTo>
                      <a:cubicBezTo>
                        <a:pt x="214" y="225"/>
                        <a:pt x="150" y="242"/>
                        <a:pt x="88" y="300"/>
                      </a:cubicBezTo>
                      <a:cubicBezTo>
                        <a:pt x="34" y="351"/>
                        <a:pt x="4" y="426"/>
                        <a:pt x="0" y="505"/>
                      </a:cubicBezTo>
                      <a:cubicBezTo>
                        <a:pt x="0" y="576"/>
                        <a:pt x="30" y="651"/>
                        <a:pt x="82" y="705"/>
                      </a:cubicBezTo>
                      <a:cubicBezTo>
                        <a:pt x="126" y="753"/>
                        <a:pt x="200" y="794"/>
                        <a:pt x="271" y="794"/>
                      </a:cubicBezTo>
                      <a:cubicBezTo>
                        <a:pt x="276" y="794"/>
                        <a:pt x="281" y="794"/>
                        <a:pt x="286" y="794"/>
                      </a:cubicBezTo>
                      <a:cubicBezTo>
                        <a:pt x="878" y="739"/>
                        <a:pt x="1473" y="726"/>
                        <a:pt x="2068" y="692"/>
                      </a:cubicBezTo>
                      <a:cubicBezTo>
                        <a:pt x="2636" y="657"/>
                        <a:pt x="3205" y="660"/>
                        <a:pt x="3772" y="647"/>
                      </a:cubicBezTo>
                      <a:cubicBezTo>
                        <a:pt x="4051" y="644"/>
                        <a:pt x="4327" y="630"/>
                        <a:pt x="4602" y="627"/>
                      </a:cubicBezTo>
                      <a:cubicBezTo>
                        <a:pt x="4899" y="627"/>
                        <a:pt x="5197" y="640"/>
                        <a:pt x="5494" y="654"/>
                      </a:cubicBezTo>
                      <a:cubicBezTo>
                        <a:pt x="5633" y="657"/>
                        <a:pt x="5772" y="668"/>
                        <a:pt x="5912" y="678"/>
                      </a:cubicBezTo>
                      <a:cubicBezTo>
                        <a:pt x="6069" y="685"/>
                        <a:pt x="6229" y="692"/>
                        <a:pt x="6385" y="701"/>
                      </a:cubicBezTo>
                      <a:cubicBezTo>
                        <a:pt x="6670" y="715"/>
                        <a:pt x="6960" y="722"/>
                        <a:pt x="7249" y="732"/>
                      </a:cubicBezTo>
                      <a:cubicBezTo>
                        <a:pt x="7538" y="742"/>
                        <a:pt x="7827" y="753"/>
                        <a:pt x="8116" y="763"/>
                      </a:cubicBezTo>
                      <a:cubicBezTo>
                        <a:pt x="8389" y="770"/>
                        <a:pt x="8661" y="790"/>
                        <a:pt x="8936" y="790"/>
                      </a:cubicBezTo>
                      <a:cubicBezTo>
                        <a:pt x="9239" y="787"/>
                        <a:pt x="9542" y="783"/>
                        <a:pt x="9844" y="783"/>
                      </a:cubicBezTo>
                      <a:cubicBezTo>
                        <a:pt x="10133" y="783"/>
                        <a:pt x="10422" y="787"/>
                        <a:pt x="10708" y="787"/>
                      </a:cubicBezTo>
                      <a:cubicBezTo>
                        <a:pt x="10853" y="786"/>
                        <a:pt x="10999" y="785"/>
                        <a:pt x="11144" y="785"/>
                      </a:cubicBezTo>
                      <a:cubicBezTo>
                        <a:pt x="11557" y="785"/>
                        <a:pt x="11969" y="790"/>
                        <a:pt x="12382" y="797"/>
                      </a:cubicBezTo>
                      <a:cubicBezTo>
                        <a:pt x="12500" y="800"/>
                        <a:pt x="12618" y="801"/>
                        <a:pt x="12736" y="801"/>
                      </a:cubicBezTo>
                      <a:cubicBezTo>
                        <a:pt x="12897" y="801"/>
                        <a:pt x="13058" y="799"/>
                        <a:pt x="13219" y="797"/>
                      </a:cubicBezTo>
                      <a:cubicBezTo>
                        <a:pt x="13515" y="797"/>
                        <a:pt x="13811" y="797"/>
                        <a:pt x="14107" y="790"/>
                      </a:cubicBezTo>
                      <a:cubicBezTo>
                        <a:pt x="14671" y="783"/>
                        <a:pt x="15233" y="767"/>
                        <a:pt x="15798" y="746"/>
                      </a:cubicBezTo>
                      <a:cubicBezTo>
                        <a:pt x="16090" y="732"/>
                        <a:pt x="16379" y="729"/>
                        <a:pt x="16671" y="718"/>
                      </a:cubicBezTo>
                      <a:cubicBezTo>
                        <a:pt x="16837" y="715"/>
                        <a:pt x="17003" y="713"/>
                        <a:pt x="17170" y="713"/>
                      </a:cubicBezTo>
                      <a:cubicBezTo>
                        <a:pt x="17287" y="713"/>
                        <a:pt x="17405" y="714"/>
                        <a:pt x="17522" y="715"/>
                      </a:cubicBezTo>
                      <a:cubicBezTo>
                        <a:pt x="18114" y="726"/>
                        <a:pt x="18706" y="746"/>
                        <a:pt x="19301" y="753"/>
                      </a:cubicBezTo>
                      <a:cubicBezTo>
                        <a:pt x="19569" y="753"/>
                        <a:pt x="19839" y="746"/>
                        <a:pt x="20111" y="739"/>
                      </a:cubicBezTo>
                      <a:cubicBezTo>
                        <a:pt x="20417" y="732"/>
                        <a:pt x="20723" y="726"/>
                        <a:pt x="21026" y="712"/>
                      </a:cubicBezTo>
                      <a:cubicBezTo>
                        <a:pt x="21577" y="688"/>
                        <a:pt x="22125" y="627"/>
                        <a:pt x="22672" y="586"/>
                      </a:cubicBezTo>
                      <a:cubicBezTo>
                        <a:pt x="22937" y="566"/>
                        <a:pt x="23202" y="538"/>
                        <a:pt x="23468" y="522"/>
                      </a:cubicBezTo>
                      <a:cubicBezTo>
                        <a:pt x="23598" y="511"/>
                        <a:pt x="23727" y="505"/>
                        <a:pt x="23860" y="497"/>
                      </a:cubicBezTo>
                      <a:cubicBezTo>
                        <a:pt x="23978" y="491"/>
                        <a:pt x="24100" y="474"/>
                        <a:pt x="24223" y="467"/>
                      </a:cubicBezTo>
                      <a:lnTo>
                        <a:pt x="24332" y="467"/>
                      </a:lnTo>
                      <a:cubicBezTo>
                        <a:pt x="24342" y="467"/>
                        <a:pt x="24353" y="470"/>
                        <a:pt x="24366" y="470"/>
                      </a:cubicBezTo>
                      <a:cubicBezTo>
                        <a:pt x="24370" y="471"/>
                        <a:pt x="24375" y="471"/>
                        <a:pt x="24379" y="471"/>
                      </a:cubicBezTo>
                      <a:cubicBezTo>
                        <a:pt x="24400" y="471"/>
                        <a:pt x="24422" y="466"/>
                        <a:pt x="24441" y="460"/>
                      </a:cubicBezTo>
                      <a:cubicBezTo>
                        <a:pt x="24485" y="450"/>
                        <a:pt x="24513" y="429"/>
                        <a:pt x="24546" y="403"/>
                      </a:cubicBezTo>
                      <a:cubicBezTo>
                        <a:pt x="24590" y="365"/>
                        <a:pt x="24615" y="297"/>
                        <a:pt x="24615" y="242"/>
                      </a:cubicBezTo>
                      <a:cubicBezTo>
                        <a:pt x="24618" y="167"/>
                        <a:pt x="24577" y="86"/>
                        <a:pt x="24509" y="52"/>
                      </a:cubicBezTo>
                      <a:cubicBezTo>
                        <a:pt x="24458" y="25"/>
                        <a:pt x="24420" y="15"/>
                        <a:pt x="24362" y="7"/>
                      </a:cubicBezTo>
                      <a:cubicBezTo>
                        <a:pt x="24349" y="7"/>
                        <a:pt x="24336" y="4"/>
                        <a:pt x="24322" y="4"/>
                      </a:cubicBezTo>
                      <a:cubicBezTo>
                        <a:pt x="24301" y="1"/>
                        <a:pt x="24281" y="1"/>
                        <a:pt x="2426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2"/>
                <p:cNvSpPr/>
                <p:nvPr/>
              </p:nvSpPr>
              <p:spPr>
                <a:xfrm>
                  <a:off x="5033450" y="2701275"/>
                  <a:ext cx="31500" cy="325725"/>
                </a:xfrm>
                <a:custGeom>
                  <a:rect b="b" l="l" r="r" t="t"/>
                  <a:pathLst>
                    <a:path extrusionOk="0" h="13029" w="1260">
                      <a:moveTo>
                        <a:pt x="252" y="0"/>
                      </a:moveTo>
                      <a:cubicBezTo>
                        <a:pt x="191" y="0"/>
                        <a:pt x="129" y="25"/>
                        <a:pt x="82" y="69"/>
                      </a:cubicBezTo>
                      <a:cubicBezTo>
                        <a:pt x="38" y="110"/>
                        <a:pt x="0" y="181"/>
                        <a:pt x="7" y="245"/>
                      </a:cubicBezTo>
                      <a:cubicBezTo>
                        <a:pt x="14" y="344"/>
                        <a:pt x="27" y="446"/>
                        <a:pt x="41" y="548"/>
                      </a:cubicBezTo>
                      <a:cubicBezTo>
                        <a:pt x="52" y="661"/>
                        <a:pt x="55" y="773"/>
                        <a:pt x="62" y="885"/>
                      </a:cubicBezTo>
                      <a:cubicBezTo>
                        <a:pt x="68" y="1011"/>
                        <a:pt x="79" y="1133"/>
                        <a:pt x="88" y="1259"/>
                      </a:cubicBezTo>
                      <a:cubicBezTo>
                        <a:pt x="106" y="1501"/>
                        <a:pt x="123" y="1742"/>
                        <a:pt x="123" y="1987"/>
                      </a:cubicBezTo>
                      <a:cubicBezTo>
                        <a:pt x="126" y="2113"/>
                        <a:pt x="126" y="2236"/>
                        <a:pt x="129" y="2361"/>
                      </a:cubicBezTo>
                      <a:cubicBezTo>
                        <a:pt x="133" y="2494"/>
                        <a:pt x="146" y="2630"/>
                        <a:pt x="157" y="2763"/>
                      </a:cubicBezTo>
                      <a:cubicBezTo>
                        <a:pt x="170" y="2895"/>
                        <a:pt x="181" y="3032"/>
                        <a:pt x="187" y="3164"/>
                      </a:cubicBezTo>
                      <a:cubicBezTo>
                        <a:pt x="195" y="3297"/>
                        <a:pt x="198" y="3433"/>
                        <a:pt x="201" y="3565"/>
                      </a:cubicBezTo>
                      <a:cubicBezTo>
                        <a:pt x="208" y="3702"/>
                        <a:pt x="211" y="3837"/>
                        <a:pt x="218" y="3970"/>
                      </a:cubicBezTo>
                      <a:cubicBezTo>
                        <a:pt x="225" y="4107"/>
                        <a:pt x="239" y="4242"/>
                        <a:pt x="248" y="4379"/>
                      </a:cubicBezTo>
                      <a:cubicBezTo>
                        <a:pt x="269" y="4641"/>
                        <a:pt x="293" y="4903"/>
                        <a:pt x="310" y="5161"/>
                      </a:cubicBezTo>
                      <a:cubicBezTo>
                        <a:pt x="330" y="5416"/>
                        <a:pt x="344" y="5668"/>
                        <a:pt x="368" y="5919"/>
                      </a:cubicBezTo>
                      <a:cubicBezTo>
                        <a:pt x="391" y="6189"/>
                        <a:pt x="415" y="6454"/>
                        <a:pt x="435" y="6719"/>
                      </a:cubicBezTo>
                      <a:cubicBezTo>
                        <a:pt x="456" y="6991"/>
                        <a:pt x="487" y="7260"/>
                        <a:pt x="507" y="7528"/>
                      </a:cubicBezTo>
                      <a:cubicBezTo>
                        <a:pt x="528" y="7790"/>
                        <a:pt x="531" y="8052"/>
                        <a:pt x="548" y="8311"/>
                      </a:cubicBezTo>
                      <a:cubicBezTo>
                        <a:pt x="565" y="8593"/>
                        <a:pt x="589" y="8872"/>
                        <a:pt x="603" y="9155"/>
                      </a:cubicBezTo>
                      <a:cubicBezTo>
                        <a:pt x="613" y="9406"/>
                        <a:pt x="626" y="9658"/>
                        <a:pt x="647" y="9910"/>
                      </a:cubicBezTo>
                      <a:cubicBezTo>
                        <a:pt x="657" y="10049"/>
                        <a:pt x="677" y="10189"/>
                        <a:pt x="684" y="10328"/>
                      </a:cubicBezTo>
                      <a:cubicBezTo>
                        <a:pt x="694" y="10444"/>
                        <a:pt x="694" y="10556"/>
                        <a:pt x="691" y="10668"/>
                      </a:cubicBezTo>
                      <a:cubicBezTo>
                        <a:pt x="688" y="10740"/>
                        <a:pt x="684" y="10808"/>
                        <a:pt x="684" y="10876"/>
                      </a:cubicBezTo>
                      <a:cubicBezTo>
                        <a:pt x="680" y="10944"/>
                        <a:pt x="684" y="11015"/>
                        <a:pt x="684" y="11083"/>
                      </a:cubicBezTo>
                      <a:cubicBezTo>
                        <a:pt x="684" y="11202"/>
                        <a:pt x="694" y="11321"/>
                        <a:pt x="691" y="11441"/>
                      </a:cubicBezTo>
                      <a:cubicBezTo>
                        <a:pt x="688" y="11556"/>
                        <a:pt x="677" y="11675"/>
                        <a:pt x="674" y="11791"/>
                      </a:cubicBezTo>
                      <a:cubicBezTo>
                        <a:pt x="671" y="11910"/>
                        <a:pt x="674" y="12026"/>
                        <a:pt x="680" y="12144"/>
                      </a:cubicBezTo>
                      <a:cubicBezTo>
                        <a:pt x="684" y="12260"/>
                        <a:pt x="688" y="12376"/>
                        <a:pt x="691" y="12491"/>
                      </a:cubicBezTo>
                      <a:cubicBezTo>
                        <a:pt x="694" y="12573"/>
                        <a:pt x="711" y="12659"/>
                        <a:pt x="701" y="12740"/>
                      </a:cubicBezTo>
                      <a:cubicBezTo>
                        <a:pt x="691" y="12811"/>
                        <a:pt x="729" y="12893"/>
                        <a:pt x="776" y="12944"/>
                      </a:cubicBezTo>
                      <a:cubicBezTo>
                        <a:pt x="827" y="12998"/>
                        <a:pt x="898" y="13029"/>
                        <a:pt x="970" y="13029"/>
                      </a:cubicBezTo>
                      <a:cubicBezTo>
                        <a:pt x="994" y="13029"/>
                        <a:pt x="1018" y="13025"/>
                        <a:pt x="1041" y="13019"/>
                      </a:cubicBezTo>
                      <a:cubicBezTo>
                        <a:pt x="1133" y="12995"/>
                        <a:pt x="1215" y="12924"/>
                        <a:pt x="1239" y="12828"/>
                      </a:cubicBezTo>
                      <a:cubicBezTo>
                        <a:pt x="1259" y="12733"/>
                        <a:pt x="1256" y="12631"/>
                        <a:pt x="1256" y="12536"/>
                      </a:cubicBezTo>
                      <a:cubicBezTo>
                        <a:pt x="1252" y="12420"/>
                        <a:pt x="1256" y="12304"/>
                        <a:pt x="1252" y="12192"/>
                      </a:cubicBezTo>
                      <a:cubicBezTo>
                        <a:pt x="1249" y="11957"/>
                        <a:pt x="1239" y="11723"/>
                        <a:pt x="1252" y="11485"/>
                      </a:cubicBezTo>
                      <a:cubicBezTo>
                        <a:pt x="1256" y="11369"/>
                        <a:pt x="1252" y="11254"/>
                        <a:pt x="1249" y="11138"/>
                      </a:cubicBezTo>
                      <a:cubicBezTo>
                        <a:pt x="1245" y="11001"/>
                        <a:pt x="1239" y="10866"/>
                        <a:pt x="1242" y="10729"/>
                      </a:cubicBezTo>
                      <a:cubicBezTo>
                        <a:pt x="1245" y="10610"/>
                        <a:pt x="1249" y="10491"/>
                        <a:pt x="1245" y="10373"/>
                      </a:cubicBezTo>
                      <a:cubicBezTo>
                        <a:pt x="1239" y="10236"/>
                        <a:pt x="1225" y="10103"/>
                        <a:pt x="1215" y="9968"/>
                      </a:cubicBezTo>
                      <a:cubicBezTo>
                        <a:pt x="1198" y="9709"/>
                        <a:pt x="1187" y="9447"/>
                        <a:pt x="1174" y="9189"/>
                      </a:cubicBezTo>
                      <a:cubicBezTo>
                        <a:pt x="1167" y="9062"/>
                        <a:pt x="1160" y="8937"/>
                        <a:pt x="1150" y="8811"/>
                      </a:cubicBezTo>
                      <a:cubicBezTo>
                        <a:pt x="1140" y="8671"/>
                        <a:pt x="1129" y="8528"/>
                        <a:pt x="1120" y="8389"/>
                      </a:cubicBezTo>
                      <a:cubicBezTo>
                        <a:pt x="1102" y="8120"/>
                        <a:pt x="1096" y="7855"/>
                        <a:pt x="1082" y="7586"/>
                      </a:cubicBezTo>
                      <a:cubicBezTo>
                        <a:pt x="1065" y="7314"/>
                        <a:pt x="1035" y="7042"/>
                        <a:pt x="1014" y="6770"/>
                      </a:cubicBezTo>
                      <a:cubicBezTo>
                        <a:pt x="994" y="6501"/>
                        <a:pt x="980" y="6233"/>
                        <a:pt x="953" y="5964"/>
                      </a:cubicBezTo>
                      <a:cubicBezTo>
                        <a:pt x="929" y="5712"/>
                        <a:pt x="915" y="5464"/>
                        <a:pt x="898" y="5215"/>
                      </a:cubicBezTo>
                      <a:cubicBezTo>
                        <a:pt x="861" y="4685"/>
                        <a:pt x="790" y="4161"/>
                        <a:pt x="759" y="3633"/>
                      </a:cubicBezTo>
                      <a:cubicBezTo>
                        <a:pt x="749" y="3477"/>
                        <a:pt x="742" y="3324"/>
                        <a:pt x="729" y="3171"/>
                      </a:cubicBezTo>
                      <a:cubicBezTo>
                        <a:pt x="711" y="2994"/>
                        <a:pt x="688" y="2821"/>
                        <a:pt x="667" y="2647"/>
                      </a:cubicBezTo>
                      <a:lnTo>
                        <a:pt x="667" y="2647"/>
                      </a:lnTo>
                      <a:cubicBezTo>
                        <a:pt x="671" y="2667"/>
                        <a:pt x="674" y="2691"/>
                        <a:pt x="677" y="2715"/>
                      </a:cubicBezTo>
                      <a:cubicBezTo>
                        <a:pt x="653" y="2511"/>
                        <a:pt x="630" y="2311"/>
                        <a:pt x="619" y="2107"/>
                      </a:cubicBezTo>
                      <a:cubicBezTo>
                        <a:pt x="609" y="1916"/>
                        <a:pt x="606" y="1729"/>
                        <a:pt x="592" y="1542"/>
                      </a:cubicBezTo>
                      <a:cubicBezTo>
                        <a:pt x="575" y="1344"/>
                        <a:pt x="565" y="1147"/>
                        <a:pt x="551" y="953"/>
                      </a:cubicBezTo>
                      <a:cubicBezTo>
                        <a:pt x="545" y="868"/>
                        <a:pt x="548" y="783"/>
                        <a:pt x="542" y="698"/>
                      </a:cubicBezTo>
                      <a:cubicBezTo>
                        <a:pt x="537" y="596"/>
                        <a:pt x="528" y="497"/>
                        <a:pt x="514" y="395"/>
                      </a:cubicBezTo>
                      <a:cubicBezTo>
                        <a:pt x="507" y="347"/>
                        <a:pt x="504" y="297"/>
                        <a:pt x="501" y="249"/>
                      </a:cubicBezTo>
                      <a:cubicBezTo>
                        <a:pt x="493" y="181"/>
                        <a:pt x="480" y="127"/>
                        <a:pt x="432" y="75"/>
                      </a:cubicBezTo>
                      <a:cubicBezTo>
                        <a:pt x="385" y="28"/>
                        <a:pt x="320" y="0"/>
                        <a:pt x="25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2"/>
                <p:cNvSpPr/>
                <p:nvPr/>
              </p:nvSpPr>
              <p:spPr>
                <a:xfrm>
                  <a:off x="5617950" y="2683850"/>
                  <a:ext cx="54625" cy="337500"/>
                </a:xfrm>
                <a:custGeom>
                  <a:rect b="b" l="l" r="r" t="t"/>
                  <a:pathLst>
                    <a:path extrusionOk="0" h="13500" w="2185">
                      <a:moveTo>
                        <a:pt x="959" y="6763"/>
                      </a:moveTo>
                      <a:lnTo>
                        <a:pt x="959" y="6763"/>
                      </a:lnTo>
                      <a:cubicBezTo>
                        <a:pt x="960" y="6772"/>
                        <a:pt x="962" y="6781"/>
                        <a:pt x="963" y="6790"/>
                      </a:cubicBezTo>
                      <a:cubicBezTo>
                        <a:pt x="961" y="6782"/>
                        <a:pt x="960" y="6772"/>
                        <a:pt x="959" y="6763"/>
                      </a:cubicBezTo>
                      <a:close/>
                      <a:moveTo>
                        <a:pt x="293" y="0"/>
                      </a:moveTo>
                      <a:cubicBezTo>
                        <a:pt x="269" y="0"/>
                        <a:pt x="241" y="3"/>
                        <a:pt x="218" y="11"/>
                      </a:cubicBezTo>
                      <a:cubicBezTo>
                        <a:pt x="147" y="31"/>
                        <a:pt x="85" y="78"/>
                        <a:pt x="48" y="143"/>
                      </a:cubicBezTo>
                      <a:cubicBezTo>
                        <a:pt x="7" y="211"/>
                        <a:pt x="0" y="286"/>
                        <a:pt x="17" y="364"/>
                      </a:cubicBezTo>
                      <a:cubicBezTo>
                        <a:pt x="54" y="541"/>
                        <a:pt x="89" y="718"/>
                        <a:pt x="116" y="895"/>
                      </a:cubicBezTo>
                      <a:cubicBezTo>
                        <a:pt x="156" y="1212"/>
                        <a:pt x="200" y="1524"/>
                        <a:pt x="249" y="1840"/>
                      </a:cubicBezTo>
                      <a:cubicBezTo>
                        <a:pt x="272" y="2003"/>
                        <a:pt x="302" y="2167"/>
                        <a:pt x="333" y="2330"/>
                      </a:cubicBezTo>
                      <a:cubicBezTo>
                        <a:pt x="357" y="2477"/>
                        <a:pt x="378" y="2620"/>
                        <a:pt x="401" y="2766"/>
                      </a:cubicBezTo>
                      <a:cubicBezTo>
                        <a:pt x="436" y="3041"/>
                        <a:pt x="470" y="3314"/>
                        <a:pt x="514" y="3589"/>
                      </a:cubicBezTo>
                      <a:cubicBezTo>
                        <a:pt x="565" y="3881"/>
                        <a:pt x="602" y="4174"/>
                        <a:pt x="643" y="4467"/>
                      </a:cubicBezTo>
                      <a:cubicBezTo>
                        <a:pt x="654" y="4531"/>
                        <a:pt x="660" y="4596"/>
                        <a:pt x="670" y="4661"/>
                      </a:cubicBezTo>
                      <a:cubicBezTo>
                        <a:pt x="715" y="5004"/>
                        <a:pt x="751" y="5347"/>
                        <a:pt x="803" y="5691"/>
                      </a:cubicBezTo>
                      <a:cubicBezTo>
                        <a:pt x="827" y="5868"/>
                        <a:pt x="850" y="6041"/>
                        <a:pt x="878" y="6219"/>
                      </a:cubicBezTo>
                      <a:cubicBezTo>
                        <a:pt x="903" y="6398"/>
                        <a:pt x="932" y="6577"/>
                        <a:pt x="958" y="6757"/>
                      </a:cubicBezTo>
                      <a:lnTo>
                        <a:pt x="958" y="6757"/>
                      </a:lnTo>
                      <a:cubicBezTo>
                        <a:pt x="957" y="6753"/>
                        <a:pt x="957" y="6749"/>
                        <a:pt x="956" y="6746"/>
                      </a:cubicBezTo>
                      <a:lnTo>
                        <a:pt x="956" y="6746"/>
                      </a:lnTo>
                      <a:cubicBezTo>
                        <a:pt x="960" y="6773"/>
                        <a:pt x="963" y="6800"/>
                        <a:pt x="966" y="6831"/>
                      </a:cubicBezTo>
                      <a:cubicBezTo>
                        <a:pt x="993" y="7049"/>
                        <a:pt x="1021" y="7266"/>
                        <a:pt x="1048" y="7484"/>
                      </a:cubicBezTo>
                      <a:cubicBezTo>
                        <a:pt x="1075" y="7712"/>
                        <a:pt x="1112" y="7936"/>
                        <a:pt x="1143" y="8164"/>
                      </a:cubicBezTo>
                      <a:cubicBezTo>
                        <a:pt x="1174" y="8389"/>
                        <a:pt x="1194" y="8610"/>
                        <a:pt x="1214" y="8834"/>
                      </a:cubicBezTo>
                      <a:cubicBezTo>
                        <a:pt x="1238" y="9090"/>
                        <a:pt x="1269" y="9341"/>
                        <a:pt x="1303" y="9593"/>
                      </a:cubicBezTo>
                      <a:cubicBezTo>
                        <a:pt x="1327" y="9753"/>
                        <a:pt x="1347" y="9916"/>
                        <a:pt x="1368" y="10079"/>
                      </a:cubicBezTo>
                      <a:cubicBezTo>
                        <a:pt x="1409" y="10392"/>
                        <a:pt x="1439" y="10709"/>
                        <a:pt x="1476" y="11025"/>
                      </a:cubicBezTo>
                      <a:cubicBezTo>
                        <a:pt x="1497" y="11195"/>
                        <a:pt x="1517" y="11368"/>
                        <a:pt x="1538" y="11542"/>
                      </a:cubicBezTo>
                      <a:cubicBezTo>
                        <a:pt x="1558" y="11706"/>
                        <a:pt x="1582" y="11869"/>
                        <a:pt x="1602" y="12032"/>
                      </a:cubicBezTo>
                      <a:cubicBezTo>
                        <a:pt x="1629" y="12243"/>
                        <a:pt x="1650" y="12458"/>
                        <a:pt x="1654" y="12671"/>
                      </a:cubicBezTo>
                      <a:cubicBezTo>
                        <a:pt x="1657" y="12777"/>
                        <a:pt x="1654" y="12886"/>
                        <a:pt x="1650" y="12991"/>
                      </a:cubicBezTo>
                      <a:lnTo>
                        <a:pt x="1650" y="13053"/>
                      </a:lnTo>
                      <a:cubicBezTo>
                        <a:pt x="1633" y="13059"/>
                        <a:pt x="1619" y="13066"/>
                        <a:pt x="1602" y="13073"/>
                      </a:cubicBezTo>
                      <a:cubicBezTo>
                        <a:pt x="1483" y="13100"/>
                        <a:pt x="1432" y="13249"/>
                        <a:pt x="1490" y="13352"/>
                      </a:cubicBezTo>
                      <a:cubicBezTo>
                        <a:pt x="1531" y="13420"/>
                        <a:pt x="1596" y="13474"/>
                        <a:pt x="1677" y="13488"/>
                      </a:cubicBezTo>
                      <a:cubicBezTo>
                        <a:pt x="1717" y="13493"/>
                        <a:pt x="1759" y="13499"/>
                        <a:pt x="1801" y="13499"/>
                      </a:cubicBezTo>
                      <a:cubicBezTo>
                        <a:pt x="1810" y="13499"/>
                        <a:pt x="1818" y="13499"/>
                        <a:pt x="1827" y="13498"/>
                      </a:cubicBezTo>
                      <a:cubicBezTo>
                        <a:pt x="1915" y="13488"/>
                        <a:pt x="2004" y="13464"/>
                        <a:pt x="2065" y="13392"/>
                      </a:cubicBezTo>
                      <a:cubicBezTo>
                        <a:pt x="2106" y="13345"/>
                        <a:pt x="2119" y="13311"/>
                        <a:pt x="2143" y="13254"/>
                      </a:cubicBezTo>
                      <a:cubicBezTo>
                        <a:pt x="2153" y="13236"/>
                        <a:pt x="2157" y="13216"/>
                        <a:pt x="2160" y="13199"/>
                      </a:cubicBezTo>
                      <a:cubicBezTo>
                        <a:pt x="2184" y="13080"/>
                        <a:pt x="2170" y="12960"/>
                        <a:pt x="2167" y="12841"/>
                      </a:cubicBezTo>
                      <a:cubicBezTo>
                        <a:pt x="2160" y="12719"/>
                        <a:pt x="2160" y="12593"/>
                        <a:pt x="2150" y="12467"/>
                      </a:cubicBezTo>
                      <a:cubicBezTo>
                        <a:pt x="2143" y="12345"/>
                        <a:pt x="2130" y="12226"/>
                        <a:pt x="2123" y="12103"/>
                      </a:cubicBezTo>
                      <a:cubicBezTo>
                        <a:pt x="2116" y="11978"/>
                        <a:pt x="2106" y="11852"/>
                        <a:pt x="2099" y="11726"/>
                      </a:cubicBezTo>
                      <a:cubicBezTo>
                        <a:pt x="2082" y="11457"/>
                        <a:pt x="2062" y="11185"/>
                        <a:pt x="2037" y="10916"/>
                      </a:cubicBezTo>
                      <a:cubicBezTo>
                        <a:pt x="2017" y="10651"/>
                        <a:pt x="2010" y="10382"/>
                        <a:pt x="1987" y="10117"/>
                      </a:cubicBezTo>
                      <a:cubicBezTo>
                        <a:pt x="1960" y="9852"/>
                        <a:pt x="1929" y="9586"/>
                        <a:pt x="1902" y="9321"/>
                      </a:cubicBezTo>
                      <a:cubicBezTo>
                        <a:pt x="1871" y="9056"/>
                        <a:pt x="1850" y="8794"/>
                        <a:pt x="1830" y="8528"/>
                      </a:cubicBezTo>
                      <a:cubicBezTo>
                        <a:pt x="1810" y="8236"/>
                        <a:pt x="1762" y="7947"/>
                        <a:pt x="1721" y="7657"/>
                      </a:cubicBezTo>
                      <a:cubicBezTo>
                        <a:pt x="1718" y="7641"/>
                        <a:pt x="1715" y="7624"/>
                        <a:pt x="1711" y="7603"/>
                      </a:cubicBezTo>
                      <a:cubicBezTo>
                        <a:pt x="1684" y="7385"/>
                        <a:pt x="1660" y="7164"/>
                        <a:pt x="1636" y="6943"/>
                      </a:cubicBezTo>
                      <a:cubicBezTo>
                        <a:pt x="1609" y="6681"/>
                        <a:pt x="1572" y="6416"/>
                        <a:pt x="1534" y="6151"/>
                      </a:cubicBezTo>
                      <a:cubicBezTo>
                        <a:pt x="1503" y="5916"/>
                        <a:pt x="1476" y="5681"/>
                        <a:pt x="1445" y="5443"/>
                      </a:cubicBezTo>
                      <a:cubicBezTo>
                        <a:pt x="1429" y="5294"/>
                        <a:pt x="1415" y="5140"/>
                        <a:pt x="1395" y="4987"/>
                      </a:cubicBezTo>
                      <a:cubicBezTo>
                        <a:pt x="1378" y="4824"/>
                        <a:pt x="1357" y="4664"/>
                        <a:pt x="1337" y="4501"/>
                      </a:cubicBezTo>
                      <a:lnTo>
                        <a:pt x="1337" y="4521"/>
                      </a:lnTo>
                      <a:cubicBezTo>
                        <a:pt x="1299" y="4222"/>
                        <a:pt x="1255" y="3922"/>
                        <a:pt x="1211" y="3623"/>
                      </a:cubicBezTo>
                      <a:cubicBezTo>
                        <a:pt x="1191" y="3493"/>
                        <a:pt x="1164" y="3364"/>
                        <a:pt x="1139" y="3232"/>
                      </a:cubicBezTo>
                      <a:cubicBezTo>
                        <a:pt x="1116" y="3106"/>
                        <a:pt x="1095" y="2977"/>
                        <a:pt x="1068" y="2851"/>
                      </a:cubicBezTo>
                      <a:cubicBezTo>
                        <a:pt x="1010" y="2568"/>
                        <a:pt x="949" y="2286"/>
                        <a:pt x="888" y="2000"/>
                      </a:cubicBezTo>
                      <a:cubicBezTo>
                        <a:pt x="833" y="1732"/>
                        <a:pt x="779" y="1463"/>
                        <a:pt x="738" y="1191"/>
                      </a:cubicBezTo>
                      <a:cubicBezTo>
                        <a:pt x="715" y="1031"/>
                        <a:pt x="690" y="874"/>
                        <a:pt x="667" y="718"/>
                      </a:cubicBezTo>
                      <a:cubicBezTo>
                        <a:pt x="640" y="548"/>
                        <a:pt x="605" y="381"/>
                        <a:pt x="572" y="211"/>
                      </a:cubicBezTo>
                      <a:cubicBezTo>
                        <a:pt x="558" y="140"/>
                        <a:pt x="500" y="75"/>
                        <a:pt x="439" y="41"/>
                      </a:cubicBezTo>
                      <a:cubicBezTo>
                        <a:pt x="395" y="14"/>
                        <a:pt x="343" y="0"/>
                        <a:pt x="29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2"/>
                <p:cNvSpPr/>
                <p:nvPr/>
              </p:nvSpPr>
              <p:spPr>
                <a:xfrm>
                  <a:off x="5161425" y="3099275"/>
                  <a:ext cx="511975" cy="25125"/>
                </a:xfrm>
                <a:custGeom>
                  <a:rect b="b" l="l" r="r" t="t"/>
                  <a:pathLst>
                    <a:path extrusionOk="0" h="1005" w="20479">
                      <a:moveTo>
                        <a:pt x="14298" y="0"/>
                      </a:moveTo>
                      <a:cubicBezTo>
                        <a:pt x="13985" y="0"/>
                        <a:pt x="13676" y="0"/>
                        <a:pt x="13366" y="4"/>
                      </a:cubicBezTo>
                      <a:cubicBezTo>
                        <a:pt x="12784" y="4"/>
                        <a:pt x="12206" y="21"/>
                        <a:pt x="11628" y="38"/>
                      </a:cubicBezTo>
                      <a:cubicBezTo>
                        <a:pt x="11342" y="48"/>
                        <a:pt x="11060" y="52"/>
                        <a:pt x="10777" y="61"/>
                      </a:cubicBezTo>
                      <a:lnTo>
                        <a:pt x="9920" y="92"/>
                      </a:lnTo>
                      <a:cubicBezTo>
                        <a:pt x="9628" y="102"/>
                        <a:pt x="9332" y="116"/>
                        <a:pt x="9036" y="119"/>
                      </a:cubicBezTo>
                      <a:cubicBezTo>
                        <a:pt x="8716" y="127"/>
                        <a:pt x="8396" y="130"/>
                        <a:pt x="8080" y="136"/>
                      </a:cubicBezTo>
                      <a:cubicBezTo>
                        <a:pt x="7787" y="143"/>
                        <a:pt x="7498" y="150"/>
                        <a:pt x="7209" y="163"/>
                      </a:cubicBezTo>
                      <a:cubicBezTo>
                        <a:pt x="6913" y="177"/>
                        <a:pt x="6617" y="177"/>
                        <a:pt x="6317" y="191"/>
                      </a:cubicBezTo>
                      <a:cubicBezTo>
                        <a:pt x="6175" y="198"/>
                        <a:pt x="6032" y="204"/>
                        <a:pt x="5889" y="212"/>
                      </a:cubicBezTo>
                      <a:cubicBezTo>
                        <a:pt x="5753" y="218"/>
                        <a:pt x="5617" y="218"/>
                        <a:pt x="5481" y="221"/>
                      </a:cubicBezTo>
                      <a:cubicBezTo>
                        <a:pt x="5195" y="229"/>
                        <a:pt x="4906" y="239"/>
                        <a:pt x="4617" y="256"/>
                      </a:cubicBezTo>
                      <a:cubicBezTo>
                        <a:pt x="4338" y="276"/>
                        <a:pt x="4056" y="283"/>
                        <a:pt x="3774" y="300"/>
                      </a:cubicBezTo>
                      <a:cubicBezTo>
                        <a:pt x="3485" y="320"/>
                        <a:pt x="3195" y="347"/>
                        <a:pt x="2906" y="372"/>
                      </a:cubicBezTo>
                      <a:cubicBezTo>
                        <a:pt x="2702" y="388"/>
                        <a:pt x="2501" y="402"/>
                        <a:pt x="2297" y="416"/>
                      </a:cubicBezTo>
                      <a:cubicBezTo>
                        <a:pt x="2072" y="436"/>
                        <a:pt x="1848" y="446"/>
                        <a:pt x="1623" y="460"/>
                      </a:cubicBezTo>
                      <a:cubicBezTo>
                        <a:pt x="1423" y="474"/>
                        <a:pt x="1226" y="474"/>
                        <a:pt x="1025" y="477"/>
                      </a:cubicBezTo>
                      <a:cubicBezTo>
                        <a:pt x="766" y="487"/>
                        <a:pt x="511" y="494"/>
                        <a:pt x="252" y="504"/>
                      </a:cubicBezTo>
                      <a:cubicBezTo>
                        <a:pt x="117" y="510"/>
                        <a:pt x="1" y="612"/>
                        <a:pt x="1" y="755"/>
                      </a:cubicBezTo>
                      <a:cubicBezTo>
                        <a:pt x="1" y="883"/>
                        <a:pt x="114" y="1004"/>
                        <a:pt x="247" y="1004"/>
                      </a:cubicBezTo>
                      <a:cubicBezTo>
                        <a:pt x="249" y="1004"/>
                        <a:pt x="251" y="1004"/>
                        <a:pt x="252" y="1004"/>
                      </a:cubicBezTo>
                      <a:cubicBezTo>
                        <a:pt x="569" y="994"/>
                        <a:pt x="885" y="980"/>
                        <a:pt x="1205" y="977"/>
                      </a:cubicBezTo>
                      <a:cubicBezTo>
                        <a:pt x="1337" y="973"/>
                        <a:pt x="1474" y="973"/>
                        <a:pt x="1607" y="967"/>
                      </a:cubicBezTo>
                      <a:cubicBezTo>
                        <a:pt x="1753" y="959"/>
                        <a:pt x="1899" y="953"/>
                        <a:pt x="2045" y="946"/>
                      </a:cubicBezTo>
                      <a:cubicBezTo>
                        <a:pt x="2324" y="936"/>
                        <a:pt x="2603" y="915"/>
                        <a:pt x="2882" y="902"/>
                      </a:cubicBezTo>
                      <a:cubicBezTo>
                        <a:pt x="3178" y="885"/>
                        <a:pt x="3474" y="865"/>
                        <a:pt x="3770" y="851"/>
                      </a:cubicBezTo>
                      <a:cubicBezTo>
                        <a:pt x="4042" y="837"/>
                        <a:pt x="4317" y="841"/>
                        <a:pt x="4593" y="830"/>
                      </a:cubicBezTo>
                      <a:cubicBezTo>
                        <a:pt x="4882" y="817"/>
                        <a:pt x="5174" y="810"/>
                        <a:pt x="5468" y="807"/>
                      </a:cubicBezTo>
                      <a:cubicBezTo>
                        <a:pt x="5600" y="803"/>
                        <a:pt x="5733" y="807"/>
                        <a:pt x="5865" y="800"/>
                      </a:cubicBezTo>
                      <a:cubicBezTo>
                        <a:pt x="6011" y="796"/>
                        <a:pt x="6158" y="790"/>
                        <a:pt x="6304" y="783"/>
                      </a:cubicBezTo>
                      <a:cubicBezTo>
                        <a:pt x="6597" y="772"/>
                        <a:pt x="6889" y="772"/>
                        <a:pt x="7182" y="763"/>
                      </a:cubicBezTo>
                      <a:cubicBezTo>
                        <a:pt x="7794" y="739"/>
                        <a:pt x="8403" y="732"/>
                        <a:pt x="9012" y="722"/>
                      </a:cubicBezTo>
                      <a:cubicBezTo>
                        <a:pt x="9597" y="714"/>
                        <a:pt x="10186" y="688"/>
                        <a:pt x="10771" y="667"/>
                      </a:cubicBezTo>
                      <a:cubicBezTo>
                        <a:pt x="11057" y="657"/>
                        <a:pt x="11342" y="650"/>
                        <a:pt x="11624" y="643"/>
                      </a:cubicBezTo>
                      <a:cubicBezTo>
                        <a:pt x="11917" y="637"/>
                        <a:pt x="12206" y="623"/>
                        <a:pt x="12498" y="617"/>
                      </a:cubicBezTo>
                      <a:cubicBezTo>
                        <a:pt x="13077" y="606"/>
                        <a:pt x="13655" y="599"/>
                        <a:pt x="14233" y="592"/>
                      </a:cubicBezTo>
                      <a:cubicBezTo>
                        <a:pt x="14833" y="586"/>
                        <a:pt x="15428" y="579"/>
                        <a:pt x="16023" y="576"/>
                      </a:cubicBezTo>
                      <a:cubicBezTo>
                        <a:pt x="16317" y="574"/>
                        <a:pt x="16612" y="573"/>
                        <a:pt x="16907" y="573"/>
                      </a:cubicBezTo>
                      <a:cubicBezTo>
                        <a:pt x="17203" y="573"/>
                        <a:pt x="17498" y="574"/>
                        <a:pt x="17792" y="576"/>
                      </a:cubicBezTo>
                      <a:cubicBezTo>
                        <a:pt x="18216" y="576"/>
                        <a:pt x="18642" y="579"/>
                        <a:pt x="19067" y="579"/>
                      </a:cubicBezTo>
                      <a:cubicBezTo>
                        <a:pt x="19278" y="579"/>
                        <a:pt x="19486" y="582"/>
                        <a:pt x="19693" y="582"/>
                      </a:cubicBezTo>
                      <a:cubicBezTo>
                        <a:pt x="19792" y="582"/>
                        <a:pt x="19890" y="582"/>
                        <a:pt x="19986" y="576"/>
                      </a:cubicBezTo>
                      <a:cubicBezTo>
                        <a:pt x="20033" y="572"/>
                        <a:pt x="20078" y="568"/>
                        <a:pt x="20122" y="562"/>
                      </a:cubicBezTo>
                      <a:cubicBezTo>
                        <a:pt x="20166" y="555"/>
                        <a:pt x="20207" y="551"/>
                        <a:pt x="20248" y="541"/>
                      </a:cubicBezTo>
                      <a:cubicBezTo>
                        <a:pt x="20285" y="535"/>
                        <a:pt x="20323" y="518"/>
                        <a:pt x="20360" y="501"/>
                      </a:cubicBezTo>
                      <a:cubicBezTo>
                        <a:pt x="20431" y="463"/>
                        <a:pt x="20479" y="372"/>
                        <a:pt x="20479" y="290"/>
                      </a:cubicBezTo>
                      <a:cubicBezTo>
                        <a:pt x="20479" y="188"/>
                        <a:pt x="20404" y="82"/>
                        <a:pt x="20302" y="58"/>
                      </a:cubicBezTo>
                      <a:cubicBezTo>
                        <a:pt x="20275" y="52"/>
                        <a:pt x="20248" y="45"/>
                        <a:pt x="20224" y="41"/>
                      </a:cubicBezTo>
                      <a:cubicBezTo>
                        <a:pt x="20173" y="31"/>
                        <a:pt x="20122" y="25"/>
                        <a:pt x="20074" y="21"/>
                      </a:cubicBezTo>
                      <a:cubicBezTo>
                        <a:pt x="20009" y="14"/>
                        <a:pt x="19945" y="11"/>
                        <a:pt x="19880" y="7"/>
                      </a:cubicBezTo>
                      <a:cubicBezTo>
                        <a:pt x="19814" y="6"/>
                        <a:pt x="19747" y="5"/>
                        <a:pt x="19681" y="5"/>
                      </a:cubicBezTo>
                      <a:cubicBezTo>
                        <a:pt x="19615" y="5"/>
                        <a:pt x="19548" y="6"/>
                        <a:pt x="19482" y="7"/>
                      </a:cubicBezTo>
                      <a:cubicBezTo>
                        <a:pt x="19210" y="7"/>
                        <a:pt x="18938" y="7"/>
                        <a:pt x="18666" y="11"/>
                      </a:cubicBezTo>
                      <a:cubicBezTo>
                        <a:pt x="18078" y="14"/>
                        <a:pt x="17489" y="14"/>
                        <a:pt x="16900" y="14"/>
                      </a:cubicBezTo>
                      <a:cubicBezTo>
                        <a:pt x="16326" y="14"/>
                        <a:pt x="15751" y="11"/>
                        <a:pt x="15175" y="4"/>
                      </a:cubicBezTo>
                      <a:cubicBezTo>
                        <a:pt x="14883" y="0"/>
                        <a:pt x="14591" y="0"/>
                        <a:pt x="14298"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2"/>
                <p:cNvSpPr/>
                <p:nvPr/>
              </p:nvSpPr>
              <p:spPr>
                <a:xfrm>
                  <a:off x="5264500" y="3147850"/>
                  <a:ext cx="342500" cy="17800"/>
                </a:xfrm>
                <a:custGeom>
                  <a:rect b="b" l="l" r="r" t="t"/>
                  <a:pathLst>
                    <a:path extrusionOk="0" h="712" w="13700">
                      <a:moveTo>
                        <a:pt x="13383" y="0"/>
                      </a:moveTo>
                      <a:cubicBezTo>
                        <a:pt x="13329" y="3"/>
                        <a:pt x="13274" y="7"/>
                        <a:pt x="13223" y="13"/>
                      </a:cubicBezTo>
                      <a:cubicBezTo>
                        <a:pt x="13170" y="17"/>
                        <a:pt x="13117" y="18"/>
                        <a:pt x="13063" y="18"/>
                      </a:cubicBezTo>
                      <a:cubicBezTo>
                        <a:pt x="13004" y="18"/>
                        <a:pt x="12945" y="17"/>
                        <a:pt x="12886" y="17"/>
                      </a:cubicBezTo>
                      <a:cubicBezTo>
                        <a:pt x="12662" y="21"/>
                        <a:pt x="12437" y="37"/>
                        <a:pt x="12213" y="51"/>
                      </a:cubicBezTo>
                      <a:cubicBezTo>
                        <a:pt x="12097" y="61"/>
                        <a:pt x="11985" y="65"/>
                        <a:pt x="11869" y="74"/>
                      </a:cubicBezTo>
                      <a:cubicBezTo>
                        <a:pt x="11746" y="85"/>
                        <a:pt x="11624" y="98"/>
                        <a:pt x="11501" y="109"/>
                      </a:cubicBezTo>
                      <a:cubicBezTo>
                        <a:pt x="11250" y="126"/>
                        <a:pt x="10999" y="136"/>
                        <a:pt x="10746" y="150"/>
                      </a:cubicBezTo>
                      <a:cubicBezTo>
                        <a:pt x="10240" y="170"/>
                        <a:pt x="9733" y="190"/>
                        <a:pt x="9223" y="208"/>
                      </a:cubicBezTo>
                      <a:cubicBezTo>
                        <a:pt x="8736" y="221"/>
                        <a:pt x="8246" y="241"/>
                        <a:pt x="7757" y="252"/>
                      </a:cubicBezTo>
                      <a:cubicBezTo>
                        <a:pt x="6743" y="272"/>
                        <a:pt x="5733" y="279"/>
                        <a:pt x="4719" y="286"/>
                      </a:cubicBezTo>
                      <a:cubicBezTo>
                        <a:pt x="3725" y="289"/>
                        <a:pt x="2736" y="296"/>
                        <a:pt x="1745" y="296"/>
                      </a:cubicBezTo>
                      <a:cubicBezTo>
                        <a:pt x="1508" y="296"/>
                        <a:pt x="1269" y="296"/>
                        <a:pt x="1035" y="289"/>
                      </a:cubicBezTo>
                      <a:cubicBezTo>
                        <a:pt x="753" y="286"/>
                        <a:pt x="467" y="272"/>
                        <a:pt x="184" y="258"/>
                      </a:cubicBezTo>
                      <a:cubicBezTo>
                        <a:pt x="183" y="258"/>
                        <a:pt x="181" y="258"/>
                        <a:pt x="179" y="258"/>
                      </a:cubicBezTo>
                      <a:cubicBezTo>
                        <a:pt x="83" y="258"/>
                        <a:pt x="1" y="349"/>
                        <a:pt x="1" y="442"/>
                      </a:cubicBezTo>
                      <a:cubicBezTo>
                        <a:pt x="1" y="544"/>
                        <a:pt x="86" y="619"/>
                        <a:pt x="184" y="626"/>
                      </a:cubicBezTo>
                      <a:cubicBezTo>
                        <a:pt x="473" y="636"/>
                        <a:pt x="762" y="653"/>
                        <a:pt x="1056" y="660"/>
                      </a:cubicBezTo>
                      <a:cubicBezTo>
                        <a:pt x="1304" y="666"/>
                        <a:pt x="1552" y="670"/>
                        <a:pt x="1800" y="674"/>
                      </a:cubicBezTo>
                      <a:cubicBezTo>
                        <a:pt x="2276" y="677"/>
                        <a:pt x="2753" y="677"/>
                        <a:pt x="3229" y="680"/>
                      </a:cubicBezTo>
                      <a:cubicBezTo>
                        <a:pt x="4229" y="680"/>
                        <a:pt x="5226" y="687"/>
                        <a:pt x="6223" y="697"/>
                      </a:cubicBezTo>
                      <a:cubicBezTo>
                        <a:pt x="6756" y="704"/>
                        <a:pt x="7287" y="710"/>
                        <a:pt x="7821" y="710"/>
                      </a:cubicBezTo>
                      <a:cubicBezTo>
                        <a:pt x="7896" y="711"/>
                        <a:pt x="7971" y="711"/>
                        <a:pt x="8046" y="711"/>
                      </a:cubicBezTo>
                      <a:cubicBezTo>
                        <a:pt x="8447" y="711"/>
                        <a:pt x="8849" y="703"/>
                        <a:pt x="9250" y="701"/>
                      </a:cubicBezTo>
                      <a:cubicBezTo>
                        <a:pt x="9529" y="701"/>
                        <a:pt x="9804" y="697"/>
                        <a:pt x="10083" y="690"/>
                      </a:cubicBezTo>
                      <a:cubicBezTo>
                        <a:pt x="10314" y="687"/>
                        <a:pt x="10542" y="680"/>
                        <a:pt x="10774" y="677"/>
                      </a:cubicBezTo>
                      <a:cubicBezTo>
                        <a:pt x="11029" y="674"/>
                        <a:pt x="11284" y="666"/>
                        <a:pt x="11536" y="653"/>
                      </a:cubicBezTo>
                      <a:cubicBezTo>
                        <a:pt x="11655" y="649"/>
                        <a:pt x="11771" y="636"/>
                        <a:pt x="11889" y="626"/>
                      </a:cubicBezTo>
                      <a:cubicBezTo>
                        <a:pt x="12012" y="619"/>
                        <a:pt x="12131" y="608"/>
                        <a:pt x="12253" y="602"/>
                      </a:cubicBezTo>
                      <a:cubicBezTo>
                        <a:pt x="12468" y="585"/>
                        <a:pt x="12682" y="558"/>
                        <a:pt x="12897" y="547"/>
                      </a:cubicBezTo>
                      <a:cubicBezTo>
                        <a:pt x="13005" y="541"/>
                        <a:pt x="13114" y="537"/>
                        <a:pt x="13223" y="524"/>
                      </a:cubicBezTo>
                      <a:cubicBezTo>
                        <a:pt x="13291" y="517"/>
                        <a:pt x="13363" y="506"/>
                        <a:pt x="13434" y="497"/>
                      </a:cubicBezTo>
                      <a:cubicBezTo>
                        <a:pt x="13506" y="483"/>
                        <a:pt x="13583" y="452"/>
                        <a:pt x="13631" y="395"/>
                      </a:cubicBezTo>
                      <a:cubicBezTo>
                        <a:pt x="13658" y="368"/>
                        <a:pt x="13675" y="333"/>
                        <a:pt x="13685" y="299"/>
                      </a:cubicBezTo>
                      <a:cubicBezTo>
                        <a:pt x="13699" y="248"/>
                        <a:pt x="13696" y="177"/>
                        <a:pt x="13665" y="132"/>
                      </a:cubicBezTo>
                      <a:cubicBezTo>
                        <a:pt x="13635" y="92"/>
                        <a:pt x="13621" y="74"/>
                        <a:pt x="13580" y="48"/>
                      </a:cubicBezTo>
                      <a:cubicBezTo>
                        <a:pt x="13556" y="34"/>
                        <a:pt x="13533" y="24"/>
                        <a:pt x="13506" y="13"/>
                      </a:cubicBezTo>
                      <a:cubicBezTo>
                        <a:pt x="13475" y="3"/>
                        <a:pt x="13437" y="0"/>
                        <a:pt x="1340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2"/>
                <p:cNvSpPr/>
                <p:nvPr/>
              </p:nvSpPr>
              <p:spPr>
                <a:xfrm>
                  <a:off x="5203000" y="2816850"/>
                  <a:ext cx="28875" cy="42025"/>
                </a:xfrm>
                <a:custGeom>
                  <a:rect b="b" l="l" r="r" t="t"/>
                  <a:pathLst>
                    <a:path extrusionOk="0" h="1681" w="1155">
                      <a:moveTo>
                        <a:pt x="572" y="1"/>
                      </a:moveTo>
                      <a:cubicBezTo>
                        <a:pt x="495" y="1"/>
                        <a:pt x="417" y="27"/>
                        <a:pt x="348" y="68"/>
                      </a:cubicBezTo>
                      <a:cubicBezTo>
                        <a:pt x="205" y="150"/>
                        <a:pt x="131" y="307"/>
                        <a:pt x="76" y="456"/>
                      </a:cubicBezTo>
                      <a:cubicBezTo>
                        <a:pt x="56" y="517"/>
                        <a:pt x="42" y="582"/>
                        <a:pt x="29" y="643"/>
                      </a:cubicBezTo>
                      <a:cubicBezTo>
                        <a:pt x="1" y="814"/>
                        <a:pt x="5" y="980"/>
                        <a:pt x="39" y="1147"/>
                      </a:cubicBezTo>
                      <a:cubicBezTo>
                        <a:pt x="49" y="1211"/>
                        <a:pt x="66" y="1273"/>
                        <a:pt x="90" y="1334"/>
                      </a:cubicBezTo>
                      <a:cubicBezTo>
                        <a:pt x="100" y="1357"/>
                        <a:pt x="110" y="1382"/>
                        <a:pt x="120" y="1406"/>
                      </a:cubicBezTo>
                      <a:cubicBezTo>
                        <a:pt x="137" y="1439"/>
                        <a:pt x="158" y="1470"/>
                        <a:pt x="185" y="1497"/>
                      </a:cubicBezTo>
                      <a:cubicBezTo>
                        <a:pt x="212" y="1535"/>
                        <a:pt x="250" y="1562"/>
                        <a:pt x="287" y="1589"/>
                      </a:cubicBezTo>
                      <a:cubicBezTo>
                        <a:pt x="328" y="1613"/>
                        <a:pt x="376" y="1637"/>
                        <a:pt x="420" y="1650"/>
                      </a:cubicBezTo>
                      <a:cubicBezTo>
                        <a:pt x="474" y="1668"/>
                        <a:pt x="528" y="1674"/>
                        <a:pt x="586" y="1681"/>
                      </a:cubicBezTo>
                      <a:cubicBezTo>
                        <a:pt x="591" y="1681"/>
                        <a:pt x="596" y="1681"/>
                        <a:pt x="600" y="1681"/>
                      </a:cubicBezTo>
                      <a:cubicBezTo>
                        <a:pt x="681" y="1681"/>
                        <a:pt x="764" y="1655"/>
                        <a:pt x="835" y="1623"/>
                      </a:cubicBezTo>
                      <a:cubicBezTo>
                        <a:pt x="906" y="1589"/>
                        <a:pt x="981" y="1528"/>
                        <a:pt x="1018" y="1456"/>
                      </a:cubicBezTo>
                      <a:cubicBezTo>
                        <a:pt x="1076" y="1354"/>
                        <a:pt x="1110" y="1249"/>
                        <a:pt x="1131" y="1133"/>
                      </a:cubicBezTo>
                      <a:cubicBezTo>
                        <a:pt x="1148" y="1055"/>
                        <a:pt x="1155" y="977"/>
                        <a:pt x="1155" y="895"/>
                      </a:cubicBezTo>
                      <a:cubicBezTo>
                        <a:pt x="1151" y="820"/>
                        <a:pt x="1137" y="739"/>
                        <a:pt x="1120" y="663"/>
                      </a:cubicBezTo>
                      <a:cubicBezTo>
                        <a:pt x="1087" y="508"/>
                        <a:pt x="1035" y="341"/>
                        <a:pt x="930" y="219"/>
                      </a:cubicBezTo>
                      <a:cubicBezTo>
                        <a:pt x="913" y="194"/>
                        <a:pt x="889" y="178"/>
                        <a:pt x="869" y="161"/>
                      </a:cubicBezTo>
                      <a:cubicBezTo>
                        <a:pt x="814" y="85"/>
                        <a:pt x="743" y="35"/>
                        <a:pt x="654" y="10"/>
                      </a:cubicBezTo>
                      <a:cubicBezTo>
                        <a:pt x="627" y="4"/>
                        <a:pt x="600" y="1"/>
                        <a:pt x="57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2"/>
                <p:cNvSpPr/>
                <p:nvPr/>
              </p:nvSpPr>
              <p:spPr>
                <a:xfrm>
                  <a:off x="5432625" y="2807500"/>
                  <a:ext cx="27075" cy="39325"/>
                </a:xfrm>
                <a:custGeom>
                  <a:rect b="b" l="l" r="r" t="t"/>
                  <a:pathLst>
                    <a:path extrusionOk="0" h="1573" w="1083">
                      <a:moveTo>
                        <a:pt x="504" y="1"/>
                      </a:moveTo>
                      <a:cubicBezTo>
                        <a:pt x="436" y="1"/>
                        <a:pt x="372" y="24"/>
                        <a:pt x="324" y="75"/>
                      </a:cubicBezTo>
                      <a:cubicBezTo>
                        <a:pt x="317" y="82"/>
                        <a:pt x="311" y="86"/>
                        <a:pt x="307" y="92"/>
                      </a:cubicBezTo>
                      <a:cubicBezTo>
                        <a:pt x="283" y="106"/>
                        <a:pt x="263" y="123"/>
                        <a:pt x="242" y="143"/>
                      </a:cubicBezTo>
                      <a:cubicBezTo>
                        <a:pt x="168" y="211"/>
                        <a:pt x="120" y="313"/>
                        <a:pt x="96" y="415"/>
                      </a:cubicBezTo>
                      <a:cubicBezTo>
                        <a:pt x="89" y="450"/>
                        <a:pt x="79" y="486"/>
                        <a:pt x="72" y="524"/>
                      </a:cubicBezTo>
                      <a:cubicBezTo>
                        <a:pt x="55" y="579"/>
                        <a:pt x="41" y="637"/>
                        <a:pt x="31" y="698"/>
                      </a:cubicBezTo>
                      <a:cubicBezTo>
                        <a:pt x="21" y="742"/>
                        <a:pt x="14" y="793"/>
                        <a:pt x="11" y="841"/>
                      </a:cubicBezTo>
                      <a:cubicBezTo>
                        <a:pt x="0" y="929"/>
                        <a:pt x="11" y="1011"/>
                        <a:pt x="28" y="1099"/>
                      </a:cubicBezTo>
                      <a:cubicBezTo>
                        <a:pt x="31" y="1130"/>
                        <a:pt x="45" y="1157"/>
                        <a:pt x="55" y="1184"/>
                      </a:cubicBezTo>
                      <a:cubicBezTo>
                        <a:pt x="76" y="1235"/>
                        <a:pt x="96" y="1286"/>
                        <a:pt x="127" y="1331"/>
                      </a:cubicBezTo>
                      <a:cubicBezTo>
                        <a:pt x="198" y="1439"/>
                        <a:pt x="290" y="1535"/>
                        <a:pt x="419" y="1565"/>
                      </a:cubicBezTo>
                      <a:cubicBezTo>
                        <a:pt x="443" y="1570"/>
                        <a:pt x="467" y="1572"/>
                        <a:pt x="491" y="1572"/>
                      </a:cubicBezTo>
                      <a:cubicBezTo>
                        <a:pt x="595" y="1572"/>
                        <a:pt x="695" y="1525"/>
                        <a:pt x="770" y="1456"/>
                      </a:cubicBezTo>
                      <a:cubicBezTo>
                        <a:pt x="776" y="1453"/>
                        <a:pt x="780" y="1450"/>
                        <a:pt x="787" y="1446"/>
                      </a:cubicBezTo>
                      <a:cubicBezTo>
                        <a:pt x="817" y="1433"/>
                        <a:pt x="845" y="1412"/>
                        <a:pt x="868" y="1389"/>
                      </a:cubicBezTo>
                      <a:cubicBezTo>
                        <a:pt x="906" y="1354"/>
                        <a:pt x="933" y="1313"/>
                        <a:pt x="960" y="1273"/>
                      </a:cubicBezTo>
                      <a:cubicBezTo>
                        <a:pt x="977" y="1242"/>
                        <a:pt x="991" y="1208"/>
                        <a:pt x="1005" y="1174"/>
                      </a:cubicBezTo>
                      <a:lnTo>
                        <a:pt x="1035" y="1082"/>
                      </a:lnTo>
                      <a:cubicBezTo>
                        <a:pt x="1041" y="1062"/>
                        <a:pt x="1049" y="1037"/>
                        <a:pt x="1052" y="1014"/>
                      </a:cubicBezTo>
                      <a:cubicBezTo>
                        <a:pt x="1069" y="939"/>
                        <a:pt x="1079" y="864"/>
                        <a:pt x="1082" y="789"/>
                      </a:cubicBezTo>
                      <a:cubicBezTo>
                        <a:pt x="1082" y="715"/>
                        <a:pt x="1072" y="640"/>
                        <a:pt x="1062" y="565"/>
                      </a:cubicBezTo>
                      <a:cubicBezTo>
                        <a:pt x="1062" y="548"/>
                        <a:pt x="1055" y="531"/>
                        <a:pt x="1052" y="514"/>
                      </a:cubicBezTo>
                      <a:cubicBezTo>
                        <a:pt x="1045" y="470"/>
                        <a:pt x="1018" y="409"/>
                        <a:pt x="997" y="371"/>
                      </a:cubicBezTo>
                      <a:cubicBezTo>
                        <a:pt x="977" y="337"/>
                        <a:pt x="956" y="303"/>
                        <a:pt x="933" y="272"/>
                      </a:cubicBezTo>
                      <a:cubicBezTo>
                        <a:pt x="923" y="255"/>
                        <a:pt x="912" y="241"/>
                        <a:pt x="903" y="225"/>
                      </a:cubicBezTo>
                      <a:cubicBezTo>
                        <a:pt x="837" y="130"/>
                        <a:pt x="746" y="62"/>
                        <a:pt x="641" y="34"/>
                      </a:cubicBezTo>
                      <a:cubicBezTo>
                        <a:pt x="600" y="10"/>
                        <a:pt x="552" y="1"/>
                        <a:pt x="50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2"/>
                <p:cNvSpPr/>
                <p:nvPr/>
              </p:nvSpPr>
              <p:spPr>
                <a:xfrm>
                  <a:off x="5302350" y="2814900"/>
                  <a:ext cx="52425" cy="33775"/>
                </a:xfrm>
                <a:custGeom>
                  <a:rect b="b" l="l" r="r" t="t"/>
                  <a:pathLst>
                    <a:path extrusionOk="0" h="1351" w="2097">
                      <a:moveTo>
                        <a:pt x="1848" y="0"/>
                      </a:moveTo>
                      <a:cubicBezTo>
                        <a:pt x="1766" y="0"/>
                        <a:pt x="1685" y="44"/>
                        <a:pt x="1636" y="119"/>
                      </a:cubicBezTo>
                      <a:cubicBezTo>
                        <a:pt x="1616" y="150"/>
                        <a:pt x="1599" y="177"/>
                        <a:pt x="1578" y="204"/>
                      </a:cubicBezTo>
                      <a:cubicBezTo>
                        <a:pt x="1494" y="310"/>
                        <a:pt x="1399" y="408"/>
                        <a:pt x="1307" y="507"/>
                      </a:cubicBezTo>
                      <a:cubicBezTo>
                        <a:pt x="1205" y="616"/>
                        <a:pt x="1109" y="725"/>
                        <a:pt x="1000" y="817"/>
                      </a:cubicBezTo>
                      <a:cubicBezTo>
                        <a:pt x="994" y="823"/>
                        <a:pt x="987" y="827"/>
                        <a:pt x="980" y="830"/>
                      </a:cubicBezTo>
                      <a:lnTo>
                        <a:pt x="977" y="827"/>
                      </a:lnTo>
                      <a:cubicBezTo>
                        <a:pt x="919" y="776"/>
                        <a:pt x="864" y="718"/>
                        <a:pt x="807" y="664"/>
                      </a:cubicBezTo>
                      <a:cubicBezTo>
                        <a:pt x="738" y="599"/>
                        <a:pt x="677" y="534"/>
                        <a:pt x="619" y="463"/>
                      </a:cubicBezTo>
                      <a:cubicBezTo>
                        <a:pt x="582" y="412"/>
                        <a:pt x="545" y="361"/>
                        <a:pt x="507" y="310"/>
                      </a:cubicBezTo>
                      <a:cubicBezTo>
                        <a:pt x="467" y="252"/>
                        <a:pt x="419" y="208"/>
                        <a:pt x="347" y="187"/>
                      </a:cubicBezTo>
                      <a:cubicBezTo>
                        <a:pt x="325" y="180"/>
                        <a:pt x="301" y="177"/>
                        <a:pt x="276" y="177"/>
                      </a:cubicBezTo>
                      <a:cubicBezTo>
                        <a:pt x="229" y="177"/>
                        <a:pt x="181" y="190"/>
                        <a:pt x="140" y="215"/>
                      </a:cubicBezTo>
                      <a:cubicBezTo>
                        <a:pt x="82" y="248"/>
                        <a:pt x="35" y="306"/>
                        <a:pt x="18" y="374"/>
                      </a:cubicBezTo>
                      <a:cubicBezTo>
                        <a:pt x="0" y="435"/>
                        <a:pt x="4" y="524"/>
                        <a:pt x="44" y="578"/>
                      </a:cubicBezTo>
                      <a:cubicBezTo>
                        <a:pt x="116" y="680"/>
                        <a:pt x="187" y="779"/>
                        <a:pt x="266" y="875"/>
                      </a:cubicBezTo>
                      <a:cubicBezTo>
                        <a:pt x="320" y="942"/>
                        <a:pt x="382" y="1004"/>
                        <a:pt x="449" y="1058"/>
                      </a:cubicBezTo>
                      <a:cubicBezTo>
                        <a:pt x="514" y="1113"/>
                        <a:pt x="572" y="1170"/>
                        <a:pt x="640" y="1222"/>
                      </a:cubicBezTo>
                      <a:cubicBezTo>
                        <a:pt x="694" y="1266"/>
                        <a:pt x="735" y="1293"/>
                        <a:pt x="800" y="1317"/>
                      </a:cubicBezTo>
                      <a:cubicBezTo>
                        <a:pt x="858" y="1337"/>
                        <a:pt x="919" y="1347"/>
                        <a:pt x="980" y="1351"/>
                      </a:cubicBezTo>
                      <a:cubicBezTo>
                        <a:pt x="984" y="1351"/>
                        <a:pt x="987" y="1351"/>
                        <a:pt x="991" y="1351"/>
                      </a:cubicBezTo>
                      <a:cubicBezTo>
                        <a:pt x="1093" y="1351"/>
                        <a:pt x="1198" y="1308"/>
                        <a:pt x="1276" y="1248"/>
                      </a:cubicBezTo>
                      <a:cubicBezTo>
                        <a:pt x="1436" y="1129"/>
                        <a:pt x="1562" y="973"/>
                        <a:pt x="1694" y="827"/>
                      </a:cubicBezTo>
                      <a:cubicBezTo>
                        <a:pt x="1756" y="759"/>
                        <a:pt x="1817" y="688"/>
                        <a:pt x="1875" y="616"/>
                      </a:cubicBezTo>
                      <a:cubicBezTo>
                        <a:pt x="1939" y="534"/>
                        <a:pt x="1997" y="449"/>
                        <a:pt x="2055" y="368"/>
                      </a:cubicBezTo>
                      <a:cubicBezTo>
                        <a:pt x="2089" y="313"/>
                        <a:pt x="2096" y="239"/>
                        <a:pt x="2079" y="181"/>
                      </a:cubicBezTo>
                      <a:cubicBezTo>
                        <a:pt x="2062" y="119"/>
                        <a:pt x="2021" y="65"/>
                        <a:pt x="1966" y="34"/>
                      </a:cubicBezTo>
                      <a:cubicBezTo>
                        <a:pt x="1930" y="11"/>
                        <a:pt x="1889" y="0"/>
                        <a:pt x="1848"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2" name="Google Shape;1862;p42"/>
              <p:cNvGrpSpPr/>
              <p:nvPr/>
            </p:nvGrpSpPr>
            <p:grpSpPr>
              <a:xfrm rot="-3644122">
                <a:off x="6567168" y="2133428"/>
                <a:ext cx="617904" cy="537016"/>
                <a:chOff x="2468550" y="1600375"/>
                <a:chExt cx="2221020" cy="1930274"/>
              </a:xfrm>
            </p:grpSpPr>
            <p:sp>
              <p:nvSpPr>
                <p:cNvPr id="1863" name="Google Shape;1863;p42"/>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2"/>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2"/>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2"/>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7" name="Google Shape;1867;p42"/>
              <p:cNvGrpSpPr/>
              <p:nvPr/>
            </p:nvGrpSpPr>
            <p:grpSpPr>
              <a:xfrm rot="-2119471">
                <a:off x="7244690" y="1981233"/>
                <a:ext cx="617668" cy="536811"/>
                <a:chOff x="2468550" y="1600375"/>
                <a:chExt cx="2221020" cy="1930274"/>
              </a:xfrm>
            </p:grpSpPr>
            <p:sp>
              <p:nvSpPr>
                <p:cNvPr id="1868" name="Google Shape;1868;p42"/>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2"/>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2"/>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2"/>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2" name="Google Shape;1872;p42"/>
              <p:cNvGrpSpPr/>
              <p:nvPr/>
            </p:nvGrpSpPr>
            <p:grpSpPr>
              <a:xfrm rot="-644166">
                <a:off x="7913487" y="2303302"/>
                <a:ext cx="617593" cy="536746"/>
                <a:chOff x="2468550" y="1600375"/>
                <a:chExt cx="2221020" cy="1930274"/>
              </a:xfrm>
            </p:grpSpPr>
            <p:sp>
              <p:nvSpPr>
                <p:cNvPr id="1873" name="Google Shape;1873;p42"/>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2"/>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2"/>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2"/>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77" name="Google Shape;1877;p42"/>
            <p:cNvGrpSpPr/>
            <p:nvPr/>
          </p:nvGrpSpPr>
          <p:grpSpPr>
            <a:xfrm rot="-9469889">
              <a:off x="8531625" y="297871"/>
              <a:ext cx="339522" cy="501735"/>
              <a:chOff x="2013050" y="3113925"/>
              <a:chExt cx="415410" cy="714951"/>
            </a:xfrm>
          </p:grpSpPr>
          <p:sp>
            <p:nvSpPr>
              <p:cNvPr id="1878" name="Google Shape;1878;p42"/>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2"/>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2"/>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2"/>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2"/>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2"/>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2"/>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2"/>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2"/>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2"/>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2"/>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grpSp>
        <p:nvGrpSpPr>
          <p:cNvPr id="1893" name="Google Shape;1893;p43"/>
          <p:cNvGrpSpPr/>
          <p:nvPr/>
        </p:nvGrpSpPr>
        <p:grpSpPr>
          <a:xfrm>
            <a:off x="4428075" y="3885213"/>
            <a:ext cx="3483300" cy="810300"/>
            <a:chOff x="4428075" y="2808900"/>
            <a:chExt cx="3483300" cy="810300"/>
          </a:xfrm>
        </p:grpSpPr>
        <p:grpSp>
          <p:nvGrpSpPr>
            <p:cNvPr id="1894" name="Google Shape;1894;p43"/>
            <p:cNvGrpSpPr/>
            <p:nvPr/>
          </p:nvGrpSpPr>
          <p:grpSpPr>
            <a:xfrm>
              <a:off x="4428075" y="2808900"/>
              <a:ext cx="3483300" cy="804900"/>
              <a:chOff x="4320875" y="2015275"/>
              <a:chExt cx="3483300" cy="804900"/>
            </a:xfrm>
          </p:grpSpPr>
          <p:sp>
            <p:nvSpPr>
              <p:cNvPr id="1895" name="Google Shape;1895;p43"/>
              <p:cNvSpPr/>
              <p:nvPr/>
            </p:nvSpPr>
            <p:spPr>
              <a:xfrm>
                <a:off x="4320875" y="2015275"/>
                <a:ext cx="3483300" cy="8049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6" name="Google Shape;1896;p43"/>
              <p:cNvGrpSpPr/>
              <p:nvPr/>
            </p:nvGrpSpPr>
            <p:grpSpPr>
              <a:xfrm>
                <a:off x="4483919" y="2177263"/>
                <a:ext cx="135300" cy="480933"/>
                <a:chOff x="4333794" y="2215850"/>
                <a:chExt cx="135300" cy="480933"/>
              </a:xfrm>
            </p:grpSpPr>
            <p:sp>
              <p:nvSpPr>
                <p:cNvPr id="1897" name="Google Shape;1897;p43"/>
                <p:cNvSpPr/>
                <p:nvPr/>
              </p:nvSpPr>
              <p:spPr>
                <a:xfrm>
                  <a:off x="4333794" y="22158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3"/>
                <p:cNvSpPr/>
                <p:nvPr/>
              </p:nvSpPr>
              <p:spPr>
                <a:xfrm>
                  <a:off x="4333794" y="256148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9" name="Google Shape;1899;p43"/>
              <p:cNvGrpSpPr/>
              <p:nvPr/>
            </p:nvGrpSpPr>
            <p:grpSpPr>
              <a:xfrm>
                <a:off x="4764123" y="2291250"/>
                <a:ext cx="3039974" cy="281225"/>
                <a:chOff x="1366677" y="2204288"/>
                <a:chExt cx="2581500" cy="281225"/>
              </a:xfrm>
            </p:grpSpPr>
            <p:cxnSp>
              <p:nvCxnSpPr>
                <p:cNvPr id="1900" name="Google Shape;1900;p4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901" name="Google Shape;1901;p4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grpSp>
        </p:grpSp>
        <p:cxnSp>
          <p:nvCxnSpPr>
            <p:cNvPr id="1902" name="Google Shape;1902;p43"/>
            <p:cNvCxnSpPr/>
            <p:nvPr/>
          </p:nvCxnSpPr>
          <p:spPr>
            <a:xfrm>
              <a:off x="4871347" y="2808900"/>
              <a:ext cx="0" cy="810300"/>
            </a:xfrm>
            <a:prstGeom prst="straightConnector1">
              <a:avLst/>
            </a:prstGeom>
            <a:noFill/>
            <a:ln cap="flat" cmpd="sng" w="9525">
              <a:solidFill>
                <a:srgbClr val="FB6783"/>
              </a:solidFill>
              <a:prstDash val="solid"/>
              <a:round/>
              <a:headEnd len="med" w="med" type="none"/>
              <a:tailEnd len="med" w="med" type="none"/>
            </a:ln>
          </p:spPr>
        </p:cxnSp>
      </p:grpSp>
      <p:grpSp>
        <p:nvGrpSpPr>
          <p:cNvPr id="1903" name="Google Shape;1903;p43"/>
          <p:cNvGrpSpPr/>
          <p:nvPr/>
        </p:nvGrpSpPr>
        <p:grpSpPr>
          <a:xfrm>
            <a:off x="4428075" y="2808900"/>
            <a:ext cx="3483300" cy="810300"/>
            <a:chOff x="4428075" y="2808900"/>
            <a:chExt cx="3483300" cy="810300"/>
          </a:xfrm>
        </p:grpSpPr>
        <p:grpSp>
          <p:nvGrpSpPr>
            <p:cNvPr id="1904" name="Google Shape;1904;p43"/>
            <p:cNvGrpSpPr/>
            <p:nvPr/>
          </p:nvGrpSpPr>
          <p:grpSpPr>
            <a:xfrm>
              <a:off x="4428075" y="2808900"/>
              <a:ext cx="3483300" cy="804900"/>
              <a:chOff x="4320875" y="2015275"/>
              <a:chExt cx="3483300" cy="804900"/>
            </a:xfrm>
          </p:grpSpPr>
          <p:sp>
            <p:nvSpPr>
              <p:cNvPr id="1905" name="Google Shape;1905;p43"/>
              <p:cNvSpPr/>
              <p:nvPr/>
            </p:nvSpPr>
            <p:spPr>
              <a:xfrm>
                <a:off x="4320875" y="2015275"/>
                <a:ext cx="3483300" cy="8049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06" name="Google Shape;1906;p43"/>
              <p:cNvGrpSpPr/>
              <p:nvPr/>
            </p:nvGrpSpPr>
            <p:grpSpPr>
              <a:xfrm>
                <a:off x="4483919" y="2177263"/>
                <a:ext cx="135300" cy="480933"/>
                <a:chOff x="4333794" y="2215850"/>
                <a:chExt cx="135300" cy="480933"/>
              </a:xfrm>
            </p:grpSpPr>
            <p:sp>
              <p:nvSpPr>
                <p:cNvPr id="1907" name="Google Shape;1907;p43"/>
                <p:cNvSpPr/>
                <p:nvPr/>
              </p:nvSpPr>
              <p:spPr>
                <a:xfrm>
                  <a:off x="4333794" y="22158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3"/>
                <p:cNvSpPr/>
                <p:nvPr/>
              </p:nvSpPr>
              <p:spPr>
                <a:xfrm>
                  <a:off x="4333794" y="256148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9" name="Google Shape;1909;p43"/>
              <p:cNvGrpSpPr/>
              <p:nvPr/>
            </p:nvGrpSpPr>
            <p:grpSpPr>
              <a:xfrm>
                <a:off x="4764123" y="2291250"/>
                <a:ext cx="3039974" cy="281225"/>
                <a:chOff x="1366677" y="2204288"/>
                <a:chExt cx="2581500" cy="281225"/>
              </a:xfrm>
            </p:grpSpPr>
            <p:cxnSp>
              <p:nvCxnSpPr>
                <p:cNvPr id="1910" name="Google Shape;1910;p4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911" name="Google Shape;1911;p4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grpSp>
        </p:grpSp>
        <p:cxnSp>
          <p:nvCxnSpPr>
            <p:cNvPr id="1912" name="Google Shape;1912;p43"/>
            <p:cNvCxnSpPr/>
            <p:nvPr/>
          </p:nvCxnSpPr>
          <p:spPr>
            <a:xfrm>
              <a:off x="4871347" y="2808900"/>
              <a:ext cx="0" cy="810300"/>
            </a:xfrm>
            <a:prstGeom prst="straightConnector1">
              <a:avLst/>
            </a:prstGeom>
            <a:noFill/>
            <a:ln cap="flat" cmpd="sng" w="9525">
              <a:solidFill>
                <a:srgbClr val="FB6783"/>
              </a:solidFill>
              <a:prstDash val="solid"/>
              <a:round/>
              <a:headEnd len="med" w="med" type="none"/>
              <a:tailEnd len="med" w="med" type="none"/>
            </a:ln>
          </p:spPr>
        </p:cxnSp>
      </p:grpSp>
      <p:grpSp>
        <p:nvGrpSpPr>
          <p:cNvPr id="1913" name="Google Shape;1913;p43"/>
          <p:cNvGrpSpPr/>
          <p:nvPr/>
        </p:nvGrpSpPr>
        <p:grpSpPr>
          <a:xfrm>
            <a:off x="4870850" y="2843775"/>
            <a:ext cx="2434050" cy="727150"/>
            <a:chOff x="4870850" y="2843775"/>
            <a:chExt cx="2434050" cy="727150"/>
          </a:xfrm>
        </p:grpSpPr>
        <p:sp>
          <p:nvSpPr>
            <p:cNvPr id="1914" name="Google Shape;1914;p43"/>
            <p:cNvSpPr txBox="1"/>
            <p:nvPr/>
          </p:nvSpPr>
          <p:spPr>
            <a:xfrm>
              <a:off x="4870850" y="2843775"/>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REASON</a:t>
              </a:r>
              <a:endParaRPr sz="1600">
                <a:solidFill>
                  <a:srgbClr val="524A83"/>
                </a:solidFill>
                <a:latin typeface="Barlow"/>
                <a:ea typeface="Barlow"/>
                <a:cs typeface="Barlow"/>
                <a:sym typeface="Barlow"/>
              </a:endParaRPr>
            </a:p>
          </p:txBody>
        </p:sp>
        <p:sp>
          <p:nvSpPr>
            <p:cNvPr id="1915" name="Google Shape;1915;p43"/>
            <p:cNvSpPr txBox="1"/>
            <p:nvPr/>
          </p:nvSpPr>
          <p:spPr>
            <a:xfrm>
              <a:off x="4871900" y="3090025"/>
              <a:ext cx="2433000" cy="480900"/>
            </a:xfrm>
            <a:prstGeom prst="rect">
              <a:avLst/>
            </a:prstGeom>
            <a:noFill/>
            <a:ln>
              <a:noFill/>
            </a:ln>
          </p:spPr>
          <p:txBody>
            <a:bodyPr anchorCtr="0" anchor="t" bIns="0" lIns="91425" spcFirstLastPara="1" rIns="91425" wrap="square" tIns="91425">
              <a:noAutofit/>
            </a:bodyPr>
            <a:lstStyle/>
            <a:p>
              <a:pPr indent="0" lvl="0" marL="0" rtl="0" algn="l">
                <a:lnSpc>
                  <a:spcPct val="100000"/>
                </a:lnSpc>
                <a:spcBef>
                  <a:spcPts val="0"/>
                </a:spcBef>
                <a:spcAft>
                  <a:spcPts val="1600"/>
                </a:spcAft>
                <a:buNone/>
              </a:pPr>
              <a:r>
                <a:t/>
              </a:r>
              <a:endParaRPr>
                <a:solidFill>
                  <a:srgbClr val="524A83"/>
                </a:solidFill>
                <a:latin typeface="Barlow"/>
                <a:ea typeface="Barlow"/>
                <a:cs typeface="Barlow"/>
                <a:sym typeface="Barlow"/>
              </a:endParaRPr>
            </a:p>
          </p:txBody>
        </p:sp>
      </p:grpSp>
      <p:sp>
        <p:nvSpPr>
          <p:cNvPr id="1916" name="Google Shape;1916;p43"/>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1917" name="Google Shape;1917;p43"/>
          <p:cNvSpPr txBox="1"/>
          <p:nvPr/>
        </p:nvSpPr>
        <p:spPr>
          <a:xfrm>
            <a:off x="922575" y="1130500"/>
            <a:ext cx="72990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Mark the word you think is different and write down your reason for choosing it</a:t>
            </a:r>
            <a:endParaRPr b="1" sz="1600">
              <a:solidFill>
                <a:srgbClr val="524A83"/>
              </a:solidFill>
              <a:latin typeface="Barlow"/>
              <a:ea typeface="Barlow"/>
              <a:cs typeface="Barlow"/>
              <a:sym typeface="Barlow"/>
            </a:endParaRPr>
          </a:p>
        </p:txBody>
      </p:sp>
      <p:grpSp>
        <p:nvGrpSpPr>
          <p:cNvPr id="1918" name="Google Shape;1918;p43"/>
          <p:cNvGrpSpPr/>
          <p:nvPr/>
        </p:nvGrpSpPr>
        <p:grpSpPr>
          <a:xfrm>
            <a:off x="4428075" y="1729900"/>
            <a:ext cx="3483300" cy="804900"/>
            <a:chOff x="4320875" y="2015275"/>
            <a:chExt cx="3483300" cy="804900"/>
          </a:xfrm>
        </p:grpSpPr>
        <p:sp>
          <p:nvSpPr>
            <p:cNvPr id="1919" name="Google Shape;1919;p43"/>
            <p:cNvSpPr/>
            <p:nvPr/>
          </p:nvSpPr>
          <p:spPr>
            <a:xfrm>
              <a:off x="4320875" y="2015275"/>
              <a:ext cx="3483300" cy="8049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0" name="Google Shape;1920;p43"/>
            <p:cNvGrpSpPr/>
            <p:nvPr/>
          </p:nvGrpSpPr>
          <p:grpSpPr>
            <a:xfrm>
              <a:off x="4483919" y="2177263"/>
              <a:ext cx="135300" cy="480933"/>
              <a:chOff x="4333794" y="2215850"/>
              <a:chExt cx="135300" cy="480933"/>
            </a:xfrm>
          </p:grpSpPr>
          <p:sp>
            <p:nvSpPr>
              <p:cNvPr id="1921" name="Google Shape;1921;p43"/>
              <p:cNvSpPr/>
              <p:nvPr/>
            </p:nvSpPr>
            <p:spPr>
              <a:xfrm>
                <a:off x="4333794" y="22158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3"/>
              <p:cNvSpPr/>
              <p:nvPr/>
            </p:nvSpPr>
            <p:spPr>
              <a:xfrm>
                <a:off x="4333794" y="256148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3" name="Google Shape;1923;p43"/>
            <p:cNvGrpSpPr/>
            <p:nvPr/>
          </p:nvGrpSpPr>
          <p:grpSpPr>
            <a:xfrm>
              <a:off x="4764123" y="2291250"/>
              <a:ext cx="3039974" cy="281225"/>
              <a:chOff x="1366677" y="2204288"/>
              <a:chExt cx="2581500" cy="281225"/>
            </a:xfrm>
          </p:grpSpPr>
          <p:cxnSp>
            <p:nvCxnSpPr>
              <p:cNvPr id="1924" name="Google Shape;1924;p43"/>
              <p:cNvCxnSpPr/>
              <p:nvPr/>
            </p:nvCxnSpPr>
            <p:spPr>
              <a:xfrm>
                <a:off x="1366677" y="2204288"/>
                <a:ext cx="2581500" cy="0"/>
              </a:xfrm>
              <a:prstGeom prst="straightConnector1">
                <a:avLst/>
              </a:prstGeom>
              <a:noFill/>
              <a:ln cap="flat" cmpd="sng" w="9525">
                <a:solidFill>
                  <a:srgbClr val="ECECEC"/>
                </a:solidFill>
                <a:prstDash val="solid"/>
                <a:round/>
                <a:headEnd len="med" w="med" type="none"/>
                <a:tailEnd len="med" w="med" type="none"/>
              </a:ln>
            </p:spPr>
          </p:cxnSp>
          <p:cxnSp>
            <p:nvCxnSpPr>
              <p:cNvPr id="1925" name="Google Shape;1925;p43"/>
              <p:cNvCxnSpPr/>
              <p:nvPr/>
            </p:nvCxnSpPr>
            <p:spPr>
              <a:xfrm>
                <a:off x="1366677" y="2485513"/>
                <a:ext cx="2581500" cy="0"/>
              </a:xfrm>
              <a:prstGeom prst="straightConnector1">
                <a:avLst/>
              </a:prstGeom>
              <a:noFill/>
              <a:ln cap="flat" cmpd="sng" w="9525">
                <a:solidFill>
                  <a:srgbClr val="ECECEC"/>
                </a:solidFill>
                <a:prstDash val="solid"/>
                <a:round/>
                <a:headEnd len="med" w="med" type="none"/>
                <a:tailEnd len="med" w="med" type="none"/>
              </a:ln>
            </p:spPr>
          </p:cxnSp>
        </p:grpSp>
      </p:grpSp>
      <p:grpSp>
        <p:nvGrpSpPr>
          <p:cNvPr id="1926" name="Google Shape;1926;p43"/>
          <p:cNvGrpSpPr/>
          <p:nvPr/>
        </p:nvGrpSpPr>
        <p:grpSpPr>
          <a:xfrm>
            <a:off x="4870850" y="1764775"/>
            <a:ext cx="2434050" cy="727150"/>
            <a:chOff x="4870850" y="1764775"/>
            <a:chExt cx="2434050" cy="727150"/>
          </a:xfrm>
        </p:grpSpPr>
        <p:sp>
          <p:nvSpPr>
            <p:cNvPr id="1927" name="Google Shape;1927;p43"/>
            <p:cNvSpPr txBox="1"/>
            <p:nvPr/>
          </p:nvSpPr>
          <p:spPr>
            <a:xfrm>
              <a:off x="4870850" y="1764775"/>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REASON</a:t>
              </a:r>
              <a:endParaRPr sz="1600">
                <a:solidFill>
                  <a:srgbClr val="524A83"/>
                </a:solidFill>
                <a:latin typeface="Barlow"/>
                <a:ea typeface="Barlow"/>
                <a:cs typeface="Barlow"/>
                <a:sym typeface="Barlow"/>
              </a:endParaRPr>
            </a:p>
          </p:txBody>
        </p:sp>
        <p:sp>
          <p:nvSpPr>
            <p:cNvPr id="1928" name="Google Shape;1928;p43"/>
            <p:cNvSpPr txBox="1"/>
            <p:nvPr/>
          </p:nvSpPr>
          <p:spPr>
            <a:xfrm>
              <a:off x="4871900" y="2011025"/>
              <a:ext cx="2433000" cy="480900"/>
            </a:xfrm>
            <a:prstGeom prst="rect">
              <a:avLst/>
            </a:prstGeom>
            <a:noFill/>
            <a:ln>
              <a:noFill/>
            </a:ln>
          </p:spPr>
          <p:txBody>
            <a:bodyPr anchorCtr="0" anchor="t" bIns="0" lIns="91425" spcFirstLastPara="1" rIns="91425" wrap="square" tIns="91425">
              <a:noAutofit/>
            </a:bodyPr>
            <a:lstStyle/>
            <a:p>
              <a:pPr indent="0" lvl="0" marL="0" rtl="0" algn="l">
                <a:lnSpc>
                  <a:spcPct val="100000"/>
                </a:lnSpc>
                <a:spcBef>
                  <a:spcPts val="0"/>
                </a:spcBef>
                <a:spcAft>
                  <a:spcPts val="1600"/>
                </a:spcAft>
                <a:buNone/>
              </a:pPr>
              <a:r>
                <a:rPr lang="en">
                  <a:solidFill>
                    <a:srgbClr val="524A83"/>
                  </a:solidFill>
                  <a:latin typeface="Barlow"/>
                  <a:ea typeface="Barlow"/>
                  <a:cs typeface="Barlow"/>
                  <a:sym typeface="Barlow"/>
                </a:rPr>
                <a:t>Carrots are not animals</a:t>
              </a:r>
              <a:endParaRPr>
                <a:solidFill>
                  <a:srgbClr val="524A83"/>
                </a:solidFill>
                <a:latin typeface="Barlow"/>
                <a:ea typeface="Barlow"/>
                <a:cs typeface="Barlow"/>
                <a:sym typeface="Barlow"/>
              </a:endParaRPr>
            </a:p>
          </p:txBody>
        </p:sp>
      </p:grpSp>
      <p:cxnSp>
        <p:nvCxnSpPr>
          <p:cNvPr id="1929" name="Google Shape;1929;p43"/>
          <p:cNvCxnSpPr/>
          <p:nvPr/>
        </p:nvCxnSpPr>
        <p:spPr>
          <a:xfrm>
            <a:off x="4871347" y="1729900"/>
            <a:ext cx="0" cy="805200"/>
          </a:xfrm>
          <a:prstGeom prst="straightConnector1">
            <a:avLst/>
          </a:prstGeom>
          <a:noFill/>
          <a:ln cap="flat" cmpd="sng" w="9525">
            <a:solidFill>
              <a:srgbClr val="FB6783"/>
            </a:solidFill>
            <a:prstDash val="solid"/>
            <a:round/>
            <a:headEnd len="med" w="med" type="none"/>
            <a:tailEnd len="med" w="med" type="none"/>
          </a:ln>
        </p:spPr>
      </p:cxnSp>
      <p:grpSp>
        <p:nvGrpSpPr>
          <p:cNvPr id="1930" name="Google Shape;1930;p43"/>
          <p:cNvGrpSpPr/>
          <p:nvPr/>
        </p:nvGrpSpPr>
        <p:grpSpPr>
          <a:xfrm>
            <a:off x="1234270" y="1729907"/>
            <a:ext cx="2889000" cy="804875"/>
            <a:chOff x="1234270" y="1729907"/>
            <a:chExt cx="2889000" cy="804875"/>
          </a:xfrm>
        </p:grpSpPr>
        <p:sp>
          <p:nvSpPr>
            <p:cNvPr id="1931" name="Google Shape;1931;p43"/>
            <p:cNvSpPr/>
            <p:nvPr/>
          </p:nvSpPr>
          <p:spPr>
            <a:xfrm>
              <a:off x="1234270" y="1729907"/>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DOG</a:t>
              </a:r>
              <a:endParaRPr sz="1600">
                <a:solidFill>
                  <a:srgbClr val="524A83"/>
                </a:solidFill>
                <a:latin typeface="Londrina Solid"/>
                <a:ea typeface="Londrina Solid"/>
                <a:cs typeface="Londrina Solid"/>
                <a:sym typeface="Londrina Solid"/>
              </a:endParaRPr>
            </a:p>
          </p:txBody>
        </p:sp>
        <p:sp>
          <p:nvSpPr>
            <p:cNvPr id="1932" name="Google Shape;1932;p43"/>
            <p:cNvSpPr/>
            <p:nvPr/>
          </p:nvSpPr>
          <p:spPr>
            <a:xfrm>
              <a:off x="1234270" y="2219182"/>
              <a:ext cx="1292100" cy="315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CARROT</a:t>
              </a:r>
              <a:endParaRPr sz="1600">
                <a:solidFill>
                  <a:srgbClr val="524A83"/>
                </a:solidFill>
                <a:latin typeface="Londrina Solid"/>
                <a:ea typeface="Londrina Solid"/>
                <a:cs typeface="Londrina Solid"/>
                <a:sym typeface="Londrina Solid"/>
              </a:endParaRPr>
            </a:p>
          </p:txBody>
        </p:sp>
        <p:sp>
          <p:nvSpPr>
            <p:cNvPr id="1933" name="Google Shape;1933;p43"/>
            <p:cNvSpPr/>
            <p:nvPr/>
          </p:nvSpPr>
          <p:spPr>
            <a:xfrm>
              <a:off x="2831170" y="1729907"/>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CAT</a:t>
              </a:r>
              <a:endParaRPr sz="1600">
                <a:solidFill>
                  <a:srgbClr val="524A83"/>
                </a:solidFill>
                <a:latin typeface="Londrina Solid"/>
                <a:ea typeface="Londrina Solid"/>
                <a:cs typeface="Londrina Solid"/>
                <a:sym typeface="Londrina Solid"/>
              </a:endParaRPr>
            </a:p>
          </p:txBody>
        </p:sp>
        <p:sp>
          <p:nvSpPr>
            <p:cNvPr id="1934" name="Google Shape;1934;p43"/>
            <p:cNvSpPr/>
            <p:nvPr/>
          </p:nvSpPr>
          <p:spPr>
            <a:xfrm>
              <a:off x="2831170" y="2219182"/>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BEAR</a:t>
              </a:r>
              <a:endParaRPr sz="1600">
                <a:solidFill>
                  <a:srgbClr val="524A83"/>
                </a:solidFill>
                <a:latin typeface="Londrina Solid"/>
                <a:ea typeface="Londrina Solid"/>
                <a:cs typeface="Londrina Solid"/>
                <a:sym typeface="Londrina Solid"/>
              </a:endParaRPr>
            </a:p>
          </p:txBody>
        </p:sp>
      </p:grpSp>
      <p:grpSp>
        <p:nvGrpSpPr>
          <p:cNvPr id="1935" name="Google Shape;1935;p43"/>
          <p:cNvGrpSpPr/>
          <p:nvPr/>
        </p:nvGrpSpPr>
        <p:grpSpPr>
          <a:xfrm>
            <a:off x="1234270" y="2808907"/>
            <a:ext cx="2889000" cy="804875"/>
            <a:chOff x="1234270" y="2808907"/>
            <a:chExt cx="2889000" cy="804875"/>
          </a:xfrm>
        </p:grpSpPr>
        <p:sp>
          <p:nvSpPr>
            <p:cNvPr id="1936" name="Google Shape;1936;p43"/>
            <p:cNvSpPr/>
            <p:nvPr/>
          </p:nvSpPr>
          <p:spPr>
            <a:xfrm>
              <a:off x="1234270" y="2808907"/>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REGGAE</a:t>
              </a:r>
              <a:endParaRPr sz="1600">
                <a:solidFill>
                  <a:srgbClr val="524A83"/>
                </a:solidFill>
                <a:latin typeface="Londrina Solid"/>
                <a:ea typeface="Londrina Solid"/>
                <a:cs typeface="Londrina Solid"/>
                <a:sym typeface="Londrina Solid"/>
              </a:endParaRPr>
            </a:p>
          </p:txBody>
        </p:sp>
        <p:sp>
          <p:nvSpPr>
            <p:cNvPr id="1937" name="Google Shape;1937;p43"/>
            <p:cNvSpPr/>
            <p:nvPr/>
          </p:nvSpPr>
          <p:spPr>
            <a:xfrm>
              <a:off x="1234270" y="3298182"/>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SOFA</a:t>
              </a:r>
              <a:endParaRPr sz="1600">
                <a:solidFill>
                  <a:srgbClr val="524A83"/>
                </a:solidFill>
                <a:latin typeface="Londrina Solid"/>
                <a:ea typeface="Londrina Solid"/>
                <a:cs typeface="Londrina Solid"/>
                <a:sym typeface="Londrina Solid"/>
              </a:endParaRPr>
            </a:p>
          </p:txBody>
        </p:sp>
        <p:sp>
          <p:nvSpPr>
            <p:cNvPr id="1938" name="Google Shape;1938;p43"/>
            <p:cNvSpPr/>
            <p:nvPr/>
          </p:nvSpPr>
          <p:spPr>
            <a:xfrm>
              <a:off x="2831170" y="2808907"/>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ROCK</a:t>
              </a:r>
              <a:endParaRPr sz="1600">
                <a:solidFill>
                  <a:srgbClr val="524A83"/>
                </a:solidFill>
                <a:latin typeface="Londrina Solid"/>
                <a:ea typeface="Londrina Solid"/>
                <a:cs typeface="Londrina Solid"/>
                <a:sym typeface="Londrina Solid"/>
              </a:endParaRPr>
            </a:p>
          </p:txBody>
        </p:sp>
        <p:sp>
          <p:nvSpPr>
            <p:cNvPr id="1939" name="Google Shape;1939;p43"/>
            <p:cNvSpPr/>
            <p:nvPr/>
          </p:nvSpPr>
          <p:spPr>
            <a:xfrm>
              <a:off x="2831170" y="3298182"/>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HIP HOP</a:t>
              </a:r>
              <a:endParaRPr sz="1600">
                <a:solidFill>
                  <a:srgbClr val="524A83"/>
                </a:solidFill>
                <a:latin typeface="Londrina Solid"/>
                <a:ea typeface="Londrina Solid"/>
                <a:cs typeface="Londrina Solid"/>
                <a:sym typeface="Londrina Solid"/>
              </a:endParaRPr>
            </a:p>
          </p:txBody>
        </p:sp>
      </p:grpSp>
      <p:grpSp>
        <p:nvGrpSpPr>
          <p:cNvPr id="1940" name="Google Shape;1940;p43"/>
          <p:cNvGrpSpPr/>
          <p:nvPr/>
        </p:nvGrpSpPr>
        <p:grpSpPr>
          <a:xfrm>
            <a:off x="4591119" y="4049888"/>
            <a:ext cx="135300" cy="480933"/>
            <a:chOff x="4333794" y="2215850"/>
            <a:chExt cx="135300" cy="480933"/>
          </a:xfrm>
        </p:grpSpPr>
        <p:sp>
          <p:nvSpPr>
            <p:cNvPr id="1941" name="Google Shape;1941;p43"/>
            <p:cNvSpPr/>
            <p:nvPr/>
          </p:nvSpPr>
          <p:spPr>
            <a:xfrm>
              <a:off x="4333794" y="22158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3"/>
            <p:cNvSpPr/>
            <p:nvPr/>
          </p:nvSpPr>
          <p:spPr>
            <a:xfrm>
              <a:off x="4333794" y="256148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3" name="Google Shape;1943;p43"/>
          <p:cNvGrpSpPr/>
          <p:nvPr/>
        </p:nvGrpSpPr>
        <p:grpSpPr>
          <a:xfrm>
            <a:off x="4870850" y="3922775"/>
            <a:ext cx="2434050" cy="727150"/>
            <a:chOff x="4870850" y="3922775"/>
            <a:chExt cx="2434050" cy="727150"/>
          </a:xfrm>
        </p:grpSpPr>
        <p:sp>
          <p:nvSpPr>
            <p:cNvPr id="1944" name="Google Shape;1944;p43"/>
            <p:cNvSpPr txBox="1"/>
            <p:nvPr/>
          </p:nvSpPr>
          <p:spPr>
            <a:xfrm>
              <a:off x="4870850" y="3922775"/>
              <a:ext cx="24330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REASON</a:t>
              </a:r>
              <a:endParaRPr sz="1600">
                <a:solidFill>
                  <a:srgbClr val="524A83"/>
                </a:solidFill>
                <a:latin typeface="Barlow"/>
                <a:ea typeface="Barlow"/>
                <a:cs typeface="Barlow"/>
                <a:sym typeface="Barlow"/>
              </a:endParaRPr>
            </a:p>
          </p:txBody>
        </p:sp>
        <p:sp>
          <p:nvSpPr>
            <p:cNvPr id="1945" name="Google Shape;1945;p43"/>
            <p:cNvSpPr txBox="1"/>
            <p:nvPr/>
          </p:nvSpPr>
          <p:spPr>
            <a:xfrm>
              <a:off x="4871900" y="4169025"/>
              <a:ext cx="2433000" cy="480900"/>
            </a:xfrm>
            <a:prstGeom prst="rect">
              <a:avLst/>
            </a:prstGeom>
            <a:noFill/>
            <a:ln>
              <a:noFill/>
            </a:ln>
          </p:spPr>
          <p:txBody>
            <a:bodyPr anchorCtr="0" anchor="t" bIns="0" lIns="91425" spcFirstLastPara="1" rIns="91425" wrap="square" tIns="91425">
              <a:noAutofit/>
            </a:bodyPr>
            <a:lstStyle/>
            <a:p>
              <a:pPr indent="0" lvl="0" marL="0" rtl="0" algn="l">
                <a:lnSpc>
                  <a:spcPct val="100000"/>
                </a:lnSpc>
                <a:spcBef>
                  <a:spcPts val="0"/>
                </a:spcBef>
                <a:spcAft>
                  <a:spcPts val="1600"/>
                </a:spcAft>
                <a:buNone/>
              </a:pPr>
              <a:r>
                <a:t/>
              </a:r>
              <a:endParaRPr>
                <a:solidFill>
                  <a:srgbClr val="524A83"/>
                </a:solidFill>
                <a:latin typeface="Barlow"/>
                <a:ea typeface="Barlow"/>
                <a:cs typeface="Barlow"/>
                <a:sym typeface="Barlow"/>
              </a:endParaRPr>
            </a:p>
          </p:txBody>
        </p:sp>
      </p:grpSp>
      <p:grpSp>
        <p:nvGrpSpPr>
          <p:cNvPr id="1946" name="Google Shape;1946;p43"/>
          <p:cNvGrpSpPr/>
          <p:nvPr/>
        </p:nvGrpSpPr>
        <p:grpSpPr>
          <a:xfrm>
            <a:off x="1234270" y="3887907"/>
            <a:ext cx="2889000" cy="804875"/>
            <a:chOff x="1234270" y="3887907"/>
            <a:chExt cx="2889000" cy="804875"/>
          </a:xfrm>
        </p:grpSpPr>
        <p:sp>
          <p:nvSpPr>
            <p:cNvPr id="1947" name="Google Shape;1947;p43"/>
            <p:cNvSpPr/>
            <p:nvPr/>
          </p:nvSpPr>
          <p:spPr>
            <a:xfrm>
              <a:off x="1234270" y="3887907"/>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CAR</a:t>
              </a:r>
              <a:endParaRPr sz="1600">
                <a:solidFill>
                  <a:srgbClr val="524A83"/>
                </a:solidFill>
                <a:latin typeface="Londrina Solid"/>
                <a:ea typeface="Londrina Solid"/>
                <a:cs typeface="Londrina Solid"/>
                <a:sym typeface="Londrina Solid"/>
              </a:endParaRPr>
            </a:p>
          </p:txBody>
        </p:sp>
        <p:sp>
          <p:nvSpPr>
            <p:cNvPr id="1948" name="Google Shape;1948;p43"/>
            <p:cNvSpPr/>
            <p:nvPr/>
          </p:nvSpPr>
          <p:spPr>
            <a:xfrm>
              <a:off x="1234270" y="4377182"/>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TRAIN</a:t>
              </a:r>
              <a:endParaRPr sz="1600">
                <a:solidFill>
                  <a:srgbClr val="524A83"/>
                </a:solidFill>
                <a:latin typeface="Londrina Solid"/>
                <a:ea typeface="Londrina Solid"/>
                <a:cs typeface="Londrina Solid"/>
                <a:sym typeface="Londrina Solid"/>
              </a:endParaRPr>
            </a:p>
          </p:txBody>
        </p:sp>
        <p:sp>
          <p:nvSpPr>
            <p:cNvPr id="1949" name="Google Shape;1949;p43"/>
            <p:cNvSpPr/>
            <p:nvPr/>
          </p:nvSpPr>
          <p:spPr>
            <a:xfrm>
              <a:off x="2831170" y="3887907"/>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MOTORCYCLE</a:t>
              </a:r>
              <a:endParaRPr sz="1600">
                <a:solidFill>
                  <a:srgbClr val="524A83"/>
                </a:solidFill>
                <a:latin typeface="Londrina Solid"/>
                <a:ea typeface="Londrina Solid"/>
                <a:cs typeface="Londrina Solid"/>
                <a:sym typeface="Londrina Solid"/>
              </a:endParaRPr>
            </a:p>
          </p:txBody>
        </p:sp>
        <p:sp>
          <p:nvSpPr>
            <p:cNvPr id="1950" name="Google Shape;1950;p43"/>
            <p:cNvSpPr/>
            <p:nvPr/>
          </p:nvSpPr>
          <p:spPr>
            <a:xfrm>
              <a:off x="2831170" y="4377182"/>
              <a:ext cx="1292100" cy="3156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DISH</a:t>
              </a:r>
              <a:endParaRPr sz="1600">
                <a:solidFill>
                  <a:srgbClr val="524A83"/>
                </a:solidFill>
                <a:latin typeface="Londrina Solid"/>
                <a:ea typeface="Londrina Solid"/>
                <a:cs typeface="Londrina Solid"/>
                <a:sym typeface="Londrina Solid"/>
              </a:endParaRPr>
            </a:p>
          </p:txBody>
        </p:sp>
      </p:grpSp>
      <p:grpSp>
        <p:nvGrpSpPr>
          <p:cNvPr id="1951" name="Google Shape;1951;p43"/>
          <p:cNvGrpSpPr/>
          <p:nvPr/>
        </p:nvGrpSpPr>
        <p:grpSpPr>
          <a:xfrm>
            <a:off x="283814" y="296958"/>
            <a:ext cx="8466957" cy="4608079"/>
            <a:chOff x="283814" y="296958"/>
            <a:chExt cx="8466957" cy="4608079"/>
          </a:xfrm>
        </p:grpSpPr>
        <p:grpSp>
          <p:nvGrpSpPr>
            <p:cNvPr id="1952" name="Google Shape;1952;p43"/>
            <p:cNvGrpSpPr/>
            <p:nvPr/>
          </p:nvGrpSpPr>
          <p:grpSpPr>
            <a:xfrm>
              <a:off x="283814" y="3465081"/>
              <a:ext cx="192515" cy="288298"/>
              <a:chOff x="1459800" y="1512500"/>
              <a:chExt cx="131625" cy="197100"/>
            </a:xfrm>
          </p:grpSpPr>
          <p:sp>
            <p:nvSpPr>
              <p:cNvPr id="1953" name="Google Shape;1953;p43"/>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3"/>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3"/>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3"/>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7" name="Google Shape;1957;p43"/>
            <p:cNvGrpSpPr/>
            <p:nvPr/>
          </p:nvGrpSpPr>
          <p:grpSpPr>
            <a:xfrm>
              <a:off x="8558254" y="296958"/>
              <a:ext cx="192516" cy="227716"/>
              <a:chOff x="1824250" y="1008625"/>
              <a:chExt cx="144250" cy="170625"/>
            </a:xfrm>
          </p:grpSpPr>
          <p:sp>
            <p:nvSpPr>
              <p:cNvPr id="1958" name="Google Shape;1958;p43"/>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3"/>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0" name="Google Shape;1960;p43"/>
            <p:cNvGrpSpPr/>
            <p:nvPr/>
          </p:nvGrpSpPr>
          <p:grpSpPr>
            <a:xfrm>
              <a:off x="8222238" y="4582372"/>
              <a:ext cx="288484" cy="322665"/>
              <a:chOff x="4791500" y="4541438"/>
              <a:chExt cx="163225" cy="182575"/>
            </a:xfrm>
          </p:grpSpPr>
          <p:sp>
            <p:nvSpPr>
              <p:cNvPr id="1961" name="Google Shape;1961;p43"/>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3"/>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6" name="Shape 1966"/>
        <p:cNvGrpSpPr/>
        <p:nvPr/>
      </p:nvGrpSpPr>
      <p:grpSpPr>
        <a:xfrm>
          <a:off x="0" y="0"/>
          <a:ext cx="0" cy="0"/>
          <a:chOff x="0" y="0"/>
          <a:chExt cx="0" cy="0"/>
        </a:xfrm>
      </p:grpSpPr>
      <p:sp>
        <p:nvSpPr>
          <p:cNvPr id="1967" name="Google Shape;1967;p44"/>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pSp>
        <p:nvGrpSpPr>
          <p:cNvPr id="1968" name="Google Shape;1968;p44"/>
          <p:cNvGrpSpPr/>
          <p:nvPr/>
        </p:nvGrpSpPr>
        <p:grpSpPr>
          <a:xfrm>
            <a:off x="1237499" y="3067946"/>
            <a:ext cx="1979402" cy="1228242"/>
            <a:chOff x="1237499" y="3067946"/>
            <a:chExt cx="1979402" cy="1228242"/>
          </a:xfrm>
        </p:grpSpPr>
        <p:sp>
          <p:nvSpPr>
            <p:cNvPr id="1969" name="Google Shape;1969;p44"/>
            <p:cNvSpPr txBox="1"/>
            <p:nvPr/>
          </p:nvSpPr>
          <p:spPr>
            <a:xfrm>
              <a:off x="1237499" y="3067946"/>
              <a:ext cx="972900" cy="40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accent2"/>
                  </a:solidFill>
                  <a:latin typeface="Londrina Solid"/>
                  <a:ea typeface="Londrina Solid"/>
                  <a:cs typeface="Londrina Solid"/>
                  <a:sym typeface="Londrina Solid"/>
                </a:rPr>
                <a:t>80%</a:t>
              </a:r>
              <a:endParaRPr sz="2200">
                <a:solidFill>
                  <a:schemeClr val="accent2"/>
                </a:solidFill>
                <a:latin typeface="Londrina Solid"/>
                <a:ea typeface="Londrina Solid"/>
                <a:cs typeface="Londrina Solid"/>
                <a:sym typeface="Londrina Solid"/>
              </a:endParaRPr>
            </a:p>
          </p:txBody>
        </p:sp>
        <p:sp>
          <p:nvSpPr>
            <p:cNvPr id="1970" name="Google Shape;1970;p44"/>
            <p:cNvSpPr txBox="1"/>
            <p:nvPr/>
          </p:nvSpPr>
          <p:spPr>
            <a:xfrm>
              <a:off x="1237502" y="3469636"/>
              <a:ext cx="1568100" cy="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Londrina Solid"/>
                  <a:ea typeface="Londrina Solid"/>
                  <a:cs typeface="Londrina Solid"/>
                  <a:sym typeface="Londrina Solid"/>
                </a:rPr>
                <a:t>MARS</a:t>
              </a:r>
              <a:endParaRPr sz="1600">
                <a:solidFill>
                  <a:schemeClr val="dk1"/>
                </a:solidFill>
                <a:latin typeface="Londrina Solid"/>
                <a:ea typeface="Londrina Solid"/>
                <a:cs typeface="Londrina Solid"/>
                <a:sym typeface="Londrina Solid"/>
              </a:endParaRPr>
            </a:p>
          </p:txBody>
        </p:sp>
        <p:sp>
          <p:nvSpPr>
            <p:cNvPr id="1971" name="Google Shape;1971;p44"/>
            <p:cNvSpPr txBox="1"/>
            <p:nvPr/>
          </p:nvSpPr>
          <p:spPr>
            <a:xfrm>
              <a:off x="1237502" y="3733688"/>
              <a:ext cx="1979400" cy="5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Barlow"/>
                  <a:ea typeface="Barlow"/>
                  <a:cs typeface="Barlow"/>
                  <a:sym typeface="Barlow"/>
                </a:rPr>
                <a:t>Despite being red, it is a cold place</a:t>
              </a:r>
              <a:endParaRPr sz="1600">
                <a:solidFill>
                  <a:schemeClr val="dk1"/>
                </a:solidFill>
                <a:latin typeface="Barlow"/>
                <a:ea typeface="Barlow"/>
                <a:cs typeface="Barlow"/>
                <a:sym typeface="Barlow"/>
              </a:endParaRPr>
            </a:p>
          </p:txBody>
        </p:sp>
      </p:grpSp>
      <p:grpSp>
        <p:nvGrpSpPr>
          <p:cNvPr id="1972" name="Google Shape;1972;p44"/>
          <p:cNvGrpSpPr/>
          <p:nvPr/>
        </p:nvGrpSpPr>
        <p:grpSpPr>
          <a:xfrm>
            <a:off x="1237499" y="1649575"/>
            <a:ext cx="1979402" cy="1229125"/>
            <a:chOff x="1237499" y="1649575"/>
            <a:chExt cx="1979402" cy="1229125"/>
          </a:xfrm>
        </p:grpSpPr>
        <p:sp>
          <p:nvSpPr>
            <p:cNvPr id="1973" name="Google Shape;1973;p44"/>
            <p:cNvSpPr txBox="1"/>
            <p:nvPr/>
          </p:nvSpPr>
          <p:spPr>
            <a:xfrm>
              <a:off x="1237499" y="1649575"/>
              <a:ext cx="972900" cy="40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accent4"/>
                  </a:solidFill>
                  <a:latin typeface="Londrina Solid"/>
                  <a:ea typeface="Londrina Solid"/>
                  <a:cs typeface="Londrina Solid"/>
                  <a:sym typeface="Londrina Solid"/>
                </a:rPr>
                <a:t>100%</a:t>
              </a:r>
              <a:endParaRPr sz="2200">
                <a:solidFill>
                  <a:schemeClr val="accent4"/>
                </a:solidFill>
                <a:latin typeface="Londrina Solid"/>
                <a:ea typeface="Londrina Solid"/>
                <a:cs typeface="Londrina Solid"/>
                <a:sym typeface="Londrina Solid"/>
              </a:endParaRPr>
            </a:p>
          </p:txBody>
        </p:sp>
        <p:sp>
          <p:nvSpPr>
            <p:cNvPr id="1974" name="Google Shape;1974;p44"/>
            <p:cNvSpPr txBox="1"/>
            <p:nvPr/>
          </p:nvSpPr>
          <p:spPr>
            <a:xfrm>
              <a:off x="1237502" y="2052175"/>
              <a:ext cx="1568100" cy="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Londrina Solid"/>
                  <a:ea typeface="Londrina Solid"/>
                  <a:cs typeface="Londrina Solid"/>
                  <a:sym typeface="Londrina Solid"/>
                </a:rPr>
                <a:t>JUPITER</a:t>
              </a:r>
              <a:endParaRPr sz="1600">
                <a:solidFill>
                  <a:schemeClr val="dk1"/>
                </a:solidFill>
                <a:latin typeface="Londrina Solid"/>
                <a:ea typeface="Londrina Solid"/>
                <a:cs typeface="Londrina Solid"/>
                <a:sym typeface="Londrina Solid"/>
              </a:endParaRPr>
            </a:p>
          </p:txBody>
        </p:sp>
        <p:sp>
          <p:nvSpPr>
            <p:cNvPr id="1975" name="Google Shape;1975;p44"/>
            <p:cNvSpPr txBox="1"/>
            <p:nvPr/>
          </p:nvSpPr>
          <p:spPr>
            <a:xfrm>
              <a:off x="1237502" y="2316200"/>
              <a:ext cx="1979400" cy="5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Barlow"/>
                  <a:ea typeface="Barlow"/>
                  <a:cs typeface="Barlow"/>
                  <a:sym typeface="Barlow"/>
                </a:rPr>
                <a:t>Jupiter the biggest planet of them all</a:t>
              </a:r>
              <a:endParaRPr sz="1600">
                <a:solidFill>
                  <a:schemeClr val="dk1"/>
                </a:solidFill>
                <a:latin typeface="Barlow"/>
                <a:ea typeface="Barlow"/>
                <a:cs typeface="Barlow"/>
                <a:sym typeface="Barlow"/>
              </a:endParaRPr>
            </a:p>
          </p:txBody>
        </p:sp>
      </p:grpSp>
      <p:sp>
        <p:nvSpPr>
          <p:cNvPr id="1976" name="Google Shape;1976;p44"/>
          <p:cNvSpPr txBox="1"/>
          <p:nvPr/>
        </p:nvSpPr>
        <p:spPr>
          <a:xfrm>
            <a:off x="548975" y="4485450"/>
            <a:ext cx="8046000" cy="20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To modify this graph, click on it, follow the link, change the data and paste the new graph here, replacing this one</a:t>
            </a:r>
            <a:endParaRPr sz="1200">
              <a:solidFill>
                <a:schemeClr val="dk1"/>
              </a:solidFill>
              <a:latin typeface="Barlow"/>
              <a:ea typeface="Barlow"/>
              <a:cs typeface="Barlow"/>
              <a:sym typeface="Barlow"/>
            </a:endParaRPr>
          </a:p>
        </p:txBody>
      </p:sp>
      <p:pic>
        <p:nvPicPr>
          <p:cNvPr id="1977" name="Google Shape;1977;p44" title="Chart">
            <a:hlinkClick r:id="rId3"/>
          </p:cNvPr>
          <p:cNvPicPr preferRelativeResize="0"/>
          <p:nvPr/>
        </p:nvPicPr>
        <p:blipFill rotWithShape="1">
          <a:blip r:embed="rId4">
            <a:alphaModFix/>
          </a:blip>
          <a:srcRect b="0" l="4145" r="4145" t="0"/>
          <a:stretch/>
        </p:blipFill>
        <p:spPr>
          <a:xfrm>
            <a:off x="4050775" y="1592275"/>
            <a:ext cx="3854826" cy="2893175"/>
          </a:xfrm>
          <a:prstGeom prst="rect">
            <a:avLst/>
          </a:prstGeom>
          <a:noFill/>
          <a:ln>
            <a:noFill/>
          </a:ln>
        </p:spPr>
      </p:pic>
      <p:sp>
        <p:nvSpPr>
          <p:cNvPr id="1978" name="Google Shape;1978;p44"/>
          <p:cNvSpPr txBox="1"/>
          <p:nvPr/>
        </p:nvSpPr>
        <p:spPr>
          <a:xfrm>
            <a:off x="922575" y="1130500"/>
            <a:ext cx="72990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Congratulations! You did great!</a:t>
            </a:r>
            <a:endParaRPr b="1" sz="1600">
              <a:solidFill>
                <a:srgbClr val="524A83"/>
              </a:solidFill>
              <a:latin typeface="Barlow"/>
              <a:ea typeface="Barlow"/>
              <a:cs typeface="Barlow"/>
              <a:sym typeface="Barlow"/>
            </a:endParaRPr>
          </a:p>
        </p:txBody>
      </p:sp>
      <p:grpSp>
        <p:nvGrpSpPr>
          <p:cNvPr id="1979" name="Google Shape;1979;p44"/>
          <p:cNvGrpSpPr/>
          <p:nvPr/>
        </p:nvGrpSpPr>
        <p:grpSpPr>
          <a:xfrm>
            <a:off x="239729" y="393949"/>
            <a:ext cx="8604387" cy="4259121"/>
            <a:chOff x="239729" y="393949"/>
            <a:chExt cx="8604387" cy="4259121"/>
          </a:xfrm>
        </p:grpSpPr>
        <p:grpSp>
          <p:nvGrpSpPr>
            <p:cNvPr id="1980" name="Google Shape;1980;p44"/>
            <p:cNvGrpSpPr/>
            <p:nvPr/>
          </p:nvGrpSpPr>
          <p:grpSpPr>
            <a:xfrm>
              <a:off x="7470974" y="688426"/>
              <a:ext cx="601184" cy="540731"/>
              <a:chOff x="4600924" y="1183114"/>
              <a:chExt cx="601184" cy="540731"/>
            </a:xfrm>
          </p:grpSpPr>
          <p:sp>
            <p:nvSpPr>
              <p:cNvPr id="1981" name="Google Shape;1981;p44"/>
              <p:cNvSpPr/>
              <p:nvPr/>
            </p:nvSpPr>
            <p:spPr>
              <a:xfrm>
                <a:off x="4600924" y="1183114"/>
                <a:ext cx="601184" cy="540731"/>
              </a:xfrm>
              <a:custGeom>
                <a:rect b="b" l="l" r="r" t="t"/>
                <a:pathLst>
                  <a:path extrusionOk="0" h="11628" w="12928">
                    <a:moveTo>
                      <a:pt x="6869" y="0"/>
                    </a:moveTo>
                    <a:cubicBezTo>
                      <a:pt x="6732" y="0"/>
                      <a:pt x="6556" y="0"/>
                      <a:pt x="6372" y="7"/>
                    </a:cubicBezTo>
                    <a:cubicBezTo>
                      <a:pt x="6096" y="20"/>
                      <a:pt x="5801" y="38"/>
                      <a:pt x="5515" y="99"/>
                    </a:cubicBezTo>
                    <a:cubicBezTo>
                      <a:pt x="5389" y="126"/>
                      <a:pt x="5263" y="160"/>
                      <a:pt x="5148" y="194"/>
                    </a:cubicBezTo>
                    <a:cubicBezTo>
                      <a:pt x="5005" y="235"/>
                      <a:pt x="4899" y="269"/>
                      <a:pt x="4801" y="306"/>
                    </a:cubicBezTo>
                    <a:cubicBezTo>
                      <a:pt x="4695" y="344"/>
                      <a:pt x="4589" y="388"/>
                      <a:pt x="4487" y="432"/>
                    </a:cubicBezTo>
                    <a:lnTo>
                      <a:pt x="4433" y="452"/>
                    </a:lnTo>
                    <a:cubicBezTo>
                      <a:pt x="4303" y="507"/>
                      <a:pt x="4165" y="568"/>
                      <a:pt x="4008" y="633"/>
                    </a:cubicBezTo>
                    <a:cubicBezTo>
                      <a:pt x="3882" y="687"/>
                      <a:pt x="3766" y="745"/>
                      <a:pt x="3654" y="803"/>
                    </a:cubicBezTo>
                    <a:cubicBezTo>
                      <a:pt x="3556" y="857"/>
                      <a:pt x="3463" y="912"/>
                      <a:pt x="3372" y="966"/>
                    </a:cubicBezTo>
                    <a:lnTo>
                      <a:pt x="3338" y="986"/>
                    </a:lnTo>
                    <a:lnTo>
                      <a:pt x="3256" y="1034"/>
                    </a:lnTo>
                    <a:cubicBezTo>
                      <a:pt x="3144" y="1099"/>
                      <a:pt x="3028" y="1167"/>
                      <a:pt x="2920" y="1239"/>
                    </a:cubicBezTo>
                    <a:cubicBezTo>
                      <a:pt x="2868" y="1269"/>
                      <a:pt x="2818" y="1303"/>
                      <a:pt x="2766" y="1337"/>
                    </a:cubicBezTo>
                    <a:lnTo>
                      <a:pt x="2736" y="1358"/>
                    </a:lnTo>
                    <a:cubicBezTo>
                      <a:pt x="2661" y="1408"/>
                      <a:pt x="2593" y="1460"/>
                      <a:pt x="2511" y="1524"/>
                    </a:cubicBezTo>
                    <a:cubicBezTo>
                      <a:pt x="2453" y="1568"/>
                      <a:pt x="2392" y="1612"/>
                      <a:pt x="2334" y="1660"/>
                    </a:cubicBezTo>
                    <a:cubicBezTo>
                      <a:pt x="2280" y="1708"/>
                      <a:pt x="2226" y="1755"/>
                      <a:pt x="2171" y="1803"/>
                    </a:cubicBezTo>
                    <a:cubicBezTo>
                      <a:pt x="2124" y="1843"/>
                      <a:pt x="2072" y="1884"/>
                      <a:pt x="2022" y="1925"/>
                    </a:cubicBezTo>
                    <a:cubicBezTo>
                      <a:pt x="1977" y="1963"/>
                      <a:pt x="1933" y="2000"/>
                      <a:pt x="1888" y="2038"/>
                    </a:cubicBezTo>
                    <a:cubicBezTo>
                      <a:pt x="1844" y="2072"/>
                      <a:pt x="1797" y="2113"/>
                      <a:pt x="1756" y="2157"/>
                    </a:cubicBezTo>
                    <a:cubicBezTo>
                      <a:pt x="1711" y="2201"/>
                      <a:pt x="1667" y="2245"/>
                      <a:pt x="1630" y="2289"/>
                    </a:cubicBezTo>
                    <a:cubicBezTo>
                      <a:pt x="1545" y="2385"/>
                      <a:pt x="1457" y="2484"/>
                      <a:pt x="1372" y="2586"/>
                    </a:cubicBezTo>
                    <a:cubicBezTo>
                      <a:pt x="1266" y="2715"/>
                      <a:pt x="1171" y="2854"/>
                      <a:pt x="1099" y="2960"/>
                    </a:cubicBezTo>
                    <a:cubicBezTo>
                      <a:pt x="1045" y="3038"/>
                      <a:pt x="994" y="3123"/>
                      <a:pt x="950" y="3208"/>
                    </a:cubicBezTo>
                    <a:cubicBezTo>
                      <a:pt x="932" y="3231"/>
                      <a:pt x="919" y="3259"/>
                      <a:pt x="906" y="3283"/>
                    </a:cubicBezTo>
                    <a:cubicBezTo>
                      <a:pt x="851" y="3374"/>
                      <a:pt x="797" y="3480"/>
                      <a:pt x="739" y="3613"/>
                    </a:cubicBezTo>
                    <a:cubicBezTo>
                      <a:pt x="667" y="3766"/>
                      <a:pt x="606" y="3919"/>
                      <a:pt x="555" y="4065"/>
                    </a:cubicBezTo>
                    <a:cubicBezTo>
                      <a:pt x="511" y="4187"/>
                      <a:pt x="470" y="4307"/>
                      <a:pt x="433" y="4426"/>
                    </a:cubicBezTo>
                    <a:cubicBezTo>
                      <a:pt x="402" y="4534"/>
                      <a:pt x="372" y="4654"/>
                      <a:pt x="348" y="4790"/>
                    </a:cubicBezTo>
                    <a:cubicBezTo>
                      <a:pt x="331" y="4872"/>
                      <a:pt x="317" y="4953"/>
                      <a:pt x="307" y="5035"/>
                    </a:cubicBezTo>
                    <a:cubicBezTo>
                      <a:pt x="303" y="5045"/>
                      <a:pt x="300" y="5058"/>
                      <a:pt x="296" y="5068"/>
                    </a:cubicBezTo>
                    <a:cubicBezTo>
                      <a:pt x="279" y="5120"/>
                      <a:pt x="262" y="5174"/>
                      <a:pt x="249" y="5228"/>
                    </a:cubicBezTo>
                    <a:cubicBezTo>
                      <a:pt x="242" y="5249"/>
                      <a:pt x="235" y="5266"/>
                      <a:pt x="232" y="5286"/>
                    </a:cubicBezTo>
                    <a:cubicBezTo>
                      <a:pt x="218" y="5330"/>
                      <a:pt x="205" y="5374"/>
                      <a:pt x="194" y="5419"/>
                    </a:cubicBezTo>
                    <a:lnTo>
                      <a:pt x="168" y="5538"/>
                    </a:lnTo>
                    <a:lnTo>
                      <a:pt x="140" y="5660"/>
                    </a:lnTo>
                    <a:cubicBezTo>
                      <a:pt x="130" y="5701"/>
                      <a:pt x="127" y="5742"/>
                      <a:pt x="119" y="5779"/>
                    </a:cubicBezTo>
                    <a:cubicBezTo>
                      <a:pt x="116" y="5797"/>
                      <a:pt x="113" y="5814"/>
                      <a:pt x="113" y="5828"/>
                    </a:cubicBezTo>
                    <a:cubicBezTo>
                      <a:pt x="58" y="6164"/>
                      <a:pt x="28" y="6443"/>
                      <a:pt x="14" y="6708"/>
                    </a:cubicBezTo>
                    <a:lnTo>
                      <a:pt x="14" y="6776"/>
                    </a:lnTo>
                    <a:cubicBezTo>
                      <a:pt x="7" y="6882"/>
                      <a:pt x="4" y="6991"/>
                      <a:pt x="1" y="7099"/>
                    </a:cubicBezTo>
                    <a:cubicBezTo>
                      <a:pt x="1" y="7181"/>
                      <a:pt x="1" y="7249"/>
                      <a:pt x="4" y="7313"/>
                    </a:cubicBezTo>
                    <a:cubicBezTo>
                      <a:pt x="4" y="7379"/>
                      <a:pt x="11" y="7446"/>
                      <a:pt x="17" y="7511"/>
                    </a:cubicBezTo>
                    <a:lnTo>
                      <a:pt x="17" y="7517"/>
                    </a:lnTo>
                    <a:cubicBezTo>
                      <a:pt x="31" y="7637"/>
                      <a:pt x="45" y="7756"/>
                      <a:pt x="58" y="7872"/>
                    </a:cubicBezTo>
                    <a:lnTo>
                      <a:pt x="65" y="7909"/>
                    </a:lnTo>
                    <a:cubicBezTo>
                      <a:pt x="75" y="7994"/>
                      <a:pt x="89" y="8079"/>
                      <a:pt x="110" y="8191"/>
                    </a:cubicBezTo>
                    <a:cubicBezTo>
                      <a:pt x="116" y="8232"/>
                      <a:pt x="130" y="8277"/>
                      <a:pt x="140" y="8318"/>
                    </a:cubicBezTo>
                    <a:cubicBezTo>
                      <a:pt x="144" y="8338"/>
                      <a:pt x="150" y="8358"/>
                      <a:pt x="154" y="8379"/>
                    </a:cubicBezTo>
                    <a:cubicBezTo>
                      <a:pt x="164" y="8420"/>
                      <a:pt x="177" y="8464"/>
                      <a:pt x="191" y="8505"/>
                    </a:cubicBezTo>
                    <a:cubicBezTo>
                      <a:pt x="198" y="8528"/>
                      <a:pt x="205" y="8549"/>
                      <a:pt x="212" y="8572"/>
                    </a:cubicBezTo>
                    <a:cubicBezTo>
                      <a:pt x="225" y="8613"/>
                      <a:pt x="242" y="8657"/>
                      <a:pt x="259" y="8698"/>
                    </a:cubicBezTo>
                    <a:cubicBezTo>
                      <a:pt x="266" y="8718"/>
                      <a:pt x="276" y="8742"/>
                      <a:pt x="283" y="8763"/>
                    </a:cubicBezTo>
                    <a:cubicBezTo>
                      <a:pt x="307" y="8828"/>
                      <a:pt x="337" y="8892"/>
                      <a:pt x="368" y="8957"/>
                    </a:cubicBezTo>
                    <a:cubicBezTo>
                      <a:pt x="378" y="8984"/>
                      <a:pt x="392" y="9012"/>
                      <a:pt x="402" y="9035"/>
                    </a:cubicBezTo>
                    <a:cubicBezTo>
                      <a:pt x="422" y="9079"/>
                      <a:pt x="443" y="9120"/>
                      <a:pt x="466" y="9161"/>
                    </a:cubicBezTo>
                    <a:cubicBezTo>
                      <a:pt x="474" y="9175"/>
                      <a:pt x="483" y="9191"/>
                      <a:pt x="491" y="9208"/>
                    </a:cubicBezTo>
                    <a:cubicBezTo>
                      <a:pt x="613" y="9436"/>
                      <a:pt x="772" y="9637"/>
                      <a:pt x="940" y="9841"/>
                    </a:cubicBezTo>
                    <a:lnTo>
                      <a:pt x="950" y="9852"/>
                    </a:lnTo>
                    <a:cubicBezTo>
                      <a:pt x="984" y="9892"/>
                      <a:pt x="1021" y="9937"/>
                      <a:pt x="1058" y="9981"/>
                    </a:cubicBezTo>
                    <a:cubicBezTo>
                      <a:pt x="1072" y="9994"/>
                      <a:pt x="1086" y="10012"/>
                      <a:pt x="1099" y="10028"/>
                    </a:cubicBezTo>
                    <a:cubicBezTo>
                      <a:pt x="1154" y="10089"/>
                      <a:pt x="1208" y="10154"/>
                      <a:pt x="1270" y="10212"/>
                    </a:cubicBezTo>
                    <a:cubicBezTo>
                      <a:pt x="1457" y="10395"/>
                      <a:pt x="1681" y="10535"/>
                      <a:pt x="1902" y="10671"/>
                    </a:cubicBezTo>
                    <a:lnTo>
                      <a:pt x="1920" y="10681"/>
                    </a:lnTo>
                    <a:cubicBezTo>
                      <a:pt x="1956" y="10706"/>
                      <a:pt x="1994" y="10726"/>
                      <a:pt x="2031" y="10742"/>
                    </a:cubicBezTo>
                    <a:cubicBezTo>
                      <a:pt x="2045" y="10750"/>
                      <a:pt x="2055" y="10756"/>
                      <a:pt x="2069" y="10763"/>
                    </a:cubicBezTo>
                    <a:cubicBezTo>
                      <a:pt x="2086" y="10773"/>
                      <a:pt x="2099" y="10783"/>
                      <a:pt x="2116" y="10790"/>
                    </a:cubicBezTo>
                    <a:cubicBezTo>
                      <a:pt x="2154" y="10811"/>
                      <a:pt x="2188" y="10831"/>
                      <a:pt x="2226" y="10848"/>
                    </a:cubicBezTo>
                    <a:lnTo>
                      <a:pt x="2229" y="10852"/>
                    </a:lnTo>
                    <a:cubicBezTo>
                      <a:pt x="2351" y="10913"/>
                      <a:pt x="2480" y="10974"/>
                      <a:pt x="2606" y="11032"/>
                    </a:cubicBezTo>
                    <a:cubicBezTo>
                      <a:pt x="2773" y="11106"/>
                      <a:pt x="2943" y="11175"/>
                      <a:pt x="3086" y="11232"/>
                    </a:cubicBezTo>
                    <a:cubicBezTo>
                      <a:pt x="3317" y="11324"/>
                      <a:pt x="3569" y="11392"/>
                      <a:pt x="3834" y="11436"/>
                    </a:cubicBezTo>
                    <a:cubicBezTo>
                      <a:pt x="3872" y="11444"/>
                      <a:pt x="3912" y="11447"/>
                      <a:pt x="3950" y="11453"/>
                    </a:cubicBezTo>
                    <a:cubicBezTo>
                      <a:pt x="4045" y="11471"/>
                      <a:pt x="4140" y="11484"/>
                      <a:pt x="4236" y="11497"/>
                    </a:cubicBezTo>
                    <a:lnTo>
                      <a:pt x="4334" y="11511"/>
                    </a:lnTo>
                    <a:cubicBezTo>
                      <a:pt x="4463" y="11532"/>
                      <a:pt x="4600" y="11549"/>
                      <a:pt x="4732" y="11566"/>
                    </a:cubicBezTo>
                    <a:cubicBezTo>
                      <a:pt x="4859" y="11579"/>
                      <a:pt x="4994" y="11593"/>
                      <a:pt x="5171" y="11607"/>
                    </a:cubicBezTo>
                    <a:cubicBezTo>
                      <a:pt x="5267" y="11617"/>
                      <a:pt x="5365" y="11620"/>
                      <a:pt x="5460" y="11624"/>
                    </a:cubicBezTo>
                    <a:cubicBezTo>
                      <a:pt x="5495" y="11624"/>
                      <a:pt x="5528" y="11627"/>
                      <a:pt x="5559" y="11627"/>
                    </a:cubicBezTo>
                    <a:lnTo>
                      <a:pt x="5947" y="11627"/>
                    </a:lnTo>
                    <a:cubicBezTo>
                      <a:pt x="6202" y="11627"/>
                      <a:pt x="6471" y="11617"/>
                      <a:pt x="6740" y="11604"/>
                    </a:cubicBezTo>
                    <a:cubicBezTo>
                      <a:pt x="6845" y="11600"/>
                      <a:pt x="6981" y="11590"/>
                      <a:pt x="7120" y="11573"/>
                    </a:cubicBezTo>
                    <a:cubicBezTo>
                      <a:pt x="7148" y="11573"/>
                      <a:pt x="7175" y="11569"/>
                      <a:pt x="7202" y="11566"/>
                    </a:cubicBezTo>
                    <a:cubicBezTo>
                      <a:pt x="7270" y="11559"/>
                      <a:pt x="7341" y="11549"/>
                      <a:pt x="7413" y="11538"/>
                    </a:cubicBezTo>
                    <a:lnTo>
                      <a:pt x="7433" y="11535"/>
                    </a:lnTo>
                    <a:lnTo>
                      <a:pt x="7624" y="11505"/>
                    </a:lnTo>
                    <a:cubicBezTo>
                      <a:pt x="7900" y="11461"/>
                      <a:pt x="8172" y="11403"/>
                      <a:pt x="8430" y="11348"/>
                    </a:cubicBezTo>
                    <a:cubicBezTo>
                      <a:pt x="8461" y="11342"/>
                      <a:pt x="8487" y="11334"/>
                      <a:pt x="8518" y="11331"/>
                    </a:cubicBezTo>
                    <a:cubicBezTo>
                      <a:pt x="8607" y="11311"/>
                      <a:pt x="8696" y="11293"/>
                      <a:pt x="8784" y="11273"/>
                    </a:cubicBezTo>
                    <a:cubicBezTo>
                      <a:pt x="8814" y="11263"/>
                      <a:pt x="8845" y="11257"/>
                      <a:pt x="8875" y="11249"/>
                    </a:cubicBezTo>
                    <a:cubicBezTo>
                      <a:pt x="8967" y="11226"/>
                      <a:pt x="9063" y="11205"/>
                      <a:pt x="9154" y="11178"/>
                    </a:cubicBezTo>
                    <a:cubicBezTo>
                      <a:pt x="9236" y="11155"/>
                      <a:pt x="9314" y="11127"/>
                      <a:pt x="9396" y="11103"/>
                    </a:cubicBezTo>
                    <a:cubicBezTo>
                      <a:pt x="9437" y="11093"/>
                      <a:pt x="9474" y="11079"/>
                      <a:pt x="9512" y="11062"/>
                    </a:cubicBezTo>
                    <a:cubicBezTo>
                      <a:pt x="9532" y="11056"/>
                      <a:pt x="9549" y="11048"/>
                      <a:pt x="9566" y="11042"/>
                    </a:cubicBezTo>
                    <a:cubicBezTo>
                      <a:pt x="9696" y="10998"/>
                      <a:pt x="9821" y="10946"/>
                      <a:pt x="9961" y="10889"/>
                    </a:cubicBezTo>
                    <a:cubicBezTo>
                      <a:pt x="10087" y="10838"/>
                      <a:pt x="10226" y="10780"/>
                      <a:pt x="10362" y="10719"/>
                    </a:cubicBezTo>
                    <a:lnTo>
                      <a:pt x="10382" y="10709"/>
                    </a:lnTo>
                    <a:cubicBezTo>
                      <a:pt x="10461" y="10671"/>
                      <a:pt x="10542" y="10630"/>
                      <a:pt x="10621" y="10590"/>
                    </a:cubicBezTo>
                    <a:cubicBezTo>
                      <a:pt x="10746" y="10518"/>
                      <a:pt x="10866" y="10433"/>
                      <a:pt x="10954" y="10368"/>
                    </a:cubicBezTo>
                    <a:cubicBezTo>
                      <a:pt x="10974" y="10355"/>
                      <a:pt x="10995" y="10338"/>
                      <a:pt x="11015" y="10324"/>
                    </a:cubicBezTo>
                    <a:cubicBezTo>
                      <a:pt x="11073" y="10283"/>
                      <a:pt x="11134" y="10236"/>
                      <a:pt x="11195" y="10191"/>
                    </a:cubicBezTo>
                    <a:lnTo>
                      <a:pt x="11376" y="10042"/>
                    </a:lnTo>
                    <a:cubicBezTo>
                      <a:pt x="11478" y="9960"/>
                      <a:pt x="11573" y="9875"/>
                      <a:pt x="11662" y="9790"/>
                    </a:cubicBezTo>
                    <a:cubicBezTo>
                      <a:pt x="11743" y="9715"/>
                      <a:pt x="11839" y="9624"/>
                      <a:pt x="11924" y="9514"/>
                    </a:cubicBezTo>
                    <a:cubicBezTo>
                      <a:pt x="11998" y="9423"/>
                      <a:pt x="12063" y="9327"/>
                      <a:pt x="12128" y="9236"/>
                    </a:cubicBezTo>
                    <a:cubicBezTo>
                      <a:pt x="12202" y="9130"/>
                      <a:pt x="12267" y="9021"/>
                      <a:pt x="12332" y="8913"/>
                    </a:cubicBezTo>
                    <a:lnTo>
                      <a:pt x="12338" y="8905"/>
                    </a:lnTo>
                    <a:cubicBezTo>
                      <a:pt x="12400" y="8800"/>
                      <a:pt x="12467" y="8688"/>
                      <a:pt x="12522" y="8576"/>
                    </a:cubicBezTo>
                    <a:cubicBezTo>
                      <a:pt x="12597" y="8420"/>
                      <a:pt x="12651" y="8277"/>
                      <a:pt x="12682" y="8140"/>
                    </a:cubicBezTo>
                    <a:cubicBezTo>
                      <a:pt x="12706" y="8038"/>
                      <a:pt x="12726" y="7933"/>
                      <a:pt x="12743" y="7834"/>
                    </a:cubicBezTo>
                    <a:lnTo>
                      <a:pt x="12757" y="7766"/>
                    </a:lnTo>
                    <a:cubicBezTo>
                      <a:pt x="12781" y="7644"/>
                      <a:pt x="12805" y="7514"/>
                      <a:pt x="12828" y="7379"/>
                    </a:cubicBezTo>
                    <a:cubicBezTo>
                      <a:pt x="12852" y="7242"/>
                      <a:pt x="12869" y="7103"/>
                      <a:pt x="12886" y="6966"/>
                    </a:cubicBezTo>
                    <a:lnTo>
                      <a:pt x="12893" y="6899"/>
                    </a:lnTo>
                    <a:cubicBezTo>
                      <a:pt x="12907" y="6787"/>
                      <a:pt x="12916" y="6668"/>
                      <a:pt x="12921" y="6511"/>
                    </a:cubicBezTo>
                    <a:cubicBezTo>
                      <a:pt x="12924" y="6409"/>
                      <a:pt x="12927" y="6310"/>
                      <a:pt x="12927" y="6208"/>
                    </a:cubicBezTo>
                    <a:cubicBezTo>
                      <a:pt x="12924" y="6126"/>
                      <a:pt x="12916" y="6038"/>
                      <a:pt x="12907" y="5933"/>
                    </a:cubicBezTo>
                    <a:cubicBezTo>
                      <a:pt x="12896" y="5844"/>
                      <a:pt x="12886" y="5759"/>
                      <a:pt x="12869" y="5674"/>
                    </a:cubicBezTo>
                    <a:lnTo>
                      <a:pt x="12849" y="5552"/>
                    </a:lnTo>
                    <a:lnTo>
                      <a:pt x="12828" y="5426"/>
                    </a:lnTo>
                    <a:cubicBezTo>
                      <a:pt x="12818" y="5382"/>
                      <a:pt x="12811" y="5338"/>
                      <a:pt x="12801" y="5297"/>
                    </a:cubicBezTo>
                    <a:cubicBezTo>
                      <a:pt x="12798" y="5280"/>
                      <a:pt x="12794" y="5263"/>
                      <a:pt x="12791" y="5245"/>
                    </a:cubicBezTo>
                    <a:cubicBezTo>
                      <a:pt x="12737" y="4997"/>
                      <a:pt x="12665" y="4746"/>
                      <a:pt x="12594" y="4504"/>
                    </a:cubicBezTo>
                    <a:lnTo>
                      <a:pt x="12583" y="4470"/>
                    </a:lnTo>
                    <a:cubicBezTo>
                      <a:pt x="12574" y="4426"/>
                      <a:pt x="12556" y="4378"/>
                      <a:pt x="12539" y="4334"/>
                    </a:cubicBezTo>
                    <a:cubicBezTo>
                      <a:pt x="12533" y="4313"/>
                      <a:pt x="12525" y="4293"/>
                      <a:pt x="12519" y="4272"/>
                    </a:cubicBezTo>
                    <a:cubicBezTo>
                      <a:pt x="12498" y="4215"/>
                      <a:pt x="12478" y="4164"/>
                      <a:pt x="12458" y="4116"/>
                    </a:cubicBezTo>
                    <a:cubicBezTo>
                      <a:pt x="12447" y="4093"/>
                      <a:pt x="12440" y="4068"/>
                      <a:pt x="12431" y="4048"/>
                    </a:cubicBezTo>
                    <a:cubicBezTo>
                      <a:pt x="12406" y="3987"/>
                      <a:pt x="12379" y="3922"/>
                      <a:pt x="12352" y="3861"/>
                    </a:cubicBezTo>
                    <a:lnTo>
                      <a:pt x="12304" y="3762"/>
                    </a:lnTo>
                    <a:lnTo>
                      <a:pt x="12257" y="3660"/>
                    </a:lnTo>
                    <a:cubicBezTo>
                      <a:pt x="12236" y="3616"/>
                      <a:pt x="12213" y="3572"/>
                      <a:pt x="12189" y="3531"/>
                    </a:cubicBezTo>
                    <a:cubicBezTo>
                      <a:pt x="12175" y="3507"/>
                      <a:pt x="12165" y="3484"/>
                      <a:pt x="12151" y="3463"/>
                    </a:cubicBezTo>
                    <a:cubicBezTo>
                      <a:pt x="12131" y="3422"/>
                      <a:pt x="12111" y="3385"/>
                      <a:pt x="12087" y="3344"/>
                    </a:cubicBezTo>
                    <a:lnTo>
                      <a:pt x="12063" y="3303"/>
                    </a:lnTo>
                    <a:lnTo>
                      <a:pt x="12053" y="3283"/>
                    </a:lnTo>
                    <a:cubicBezTo>
                      <a:pt x="11998" y="3181"/>
                      <a:pt x="11941" y="3079"/>
                      <a:pt x="11880" y="2980"/>
                    </a:cubicBezTo>
                    <a:lnTo>
                      <a:pt x="11849" y="2929"/>
                    </a:lnTo>
                    <a:lnTo>
                      <a:pt x="11764" y="2793"/>
                    </a:lnTo>
                    <a:cubicBezTo>
                      <a:pt x="11753" y="2776"/>
                      <a:pt x="11740" y="2755"/>
                      <a:pt x="11729" y="2738"/>
                    </a:cubicBezTo>
                    <a:cubicBezTo>
                      <a:pt x="11723" y="2732"/>
                      <a:pt x="11720" y="2721"/>
                      <a:pt x="11712" y="2715"/>
                    </a:cubicBezTo>
                    <a:cubicBezTo>
                      <a:pt x="11706" y="2705"/>
                      <a:pt x="11699" y="2694"/>
                      <a:pt x="11696" y="2688"/>
                    </a:cubicBezTo>
                    <a:cubicBezTo>
                      <a:pt x="11682" y="2670"/>
                      <a:pt x="11671" y="2650"/>
                      <a:pt x="11658" y="2633"/>
                    </a:cubicBezTo>
                    <a:cubicBezTo>
                      <a:pt x="11556" y="2501"/>
                      <a:pt x="11464" y="2378"/>
                      <a:pt x="11365" y="2259"/>
                    </a:cubicBezTo>
                    <a:cubicBezTo>
                      <a:pt x="11222" y="2079"/>
                      <a:pt x="11046" y="1864"/>
                      <a:pt x="10855" y="1660"/>
                    </a:cubicBezTo>
                    <a:lnTo>
                      <a:pt x="10825" y="1630"/>
                    </a:lnTo>
                    <a:cubicBezTo>
                      <a:pt x="10743" y="1545"/>
                      <a:pt x="10658" y="1456"/>
                      <a:pt x="10573" y="1371"/>
                    </a:cubicBezTo>
                    <a:lnTo>
                      <a:pt x="10546" y="1344"/>
                    </a:lnTo>
                    <a:cubicBezTo>
                      <a:pt x="10505" y="1306"/>
                      <a:pt x="10464" y="1265"/>
                      <a:pt x="10423" y="1228"/>
                    </a:cubicBezTo>
                    <a:cubicBezTo>
                      <a:pt x="10369" y="1177"/>
                      <a:pt x="10315" y="1129"/>
                      <a:pt x="10267" y="1092"/>
                    </a:cubicBezTo>
                    <a:cubicBezTo>
                      <a:pt x="10209" y="1044"/>
                      <a:pt x="10148" y="997"/>
                      <a:pt x="10087" y="953"/>
                    </a:cubicBezTo>
                    <a:lnTo>
                      <a:pt x="10052" y="929"/>
                    </a:lnTo>
                    <a:cubicBezTo>
                      <a:pt x="10002" y="892"/>
                      <a:pt x="9947" y="854"/>
                      <a:pt x="9892" y="820"/>
                    </a:cubicBezTo>
                    <a:cubicBezTo>
                      <a:pt x="9855" y="796"/>
                      <a:pt x="9818" y="776"/>
                      <a:pt x="9784" y="755"/>
                    </a:cubicBezTo>
                    <a:cubicBezTo>
                      <a:pt x="9767" y="745"/>
                      <a:pt x="9746" y="735"/>
                      <a:pt x="9729" y="721"/>
                    </a:cubicBezTo>
                    <a:cubicBezTo>
                      <a:pt x="9675" y="691"/>
                      <a:pt x="9624" y="660"/>
                      <a:pt x="9569" y="629"/>
                    </a:cubicBezTo>
                    <a:lnTo>
                      <a:pt x="9532" y="606"/>
                    </a:lnTo>
                    <a:cubicBezTo>
                      <a:pt x="9488" y="582"/>
                      <a:pt x="9443" y="558"/>
                      <a:pt x="9399" y="534"/>
                    </a:cubicBezTo>
                    <a:cubicBezTo>
                      <a:pt x="9345" y="504"/>
                      <a:pt x="9288" y="476"/>
                      <a:pt x="9219" y="446"/>
                    </a:cubicBezTo>
                    <a:cubicBezTo>
                      <a:pt x="9141" y="408"/>
                      <a:pt x="9059" y="371"/>
                      <a:pt x="8964" y="333"/>
                    </a:cubicBezTo>
                    <a:cubicBezTo>
                      <a:pt x="8900" y="309"/>
                      <a:pt x="8831" y="286"/>
                      <a:pt x="8767" y="262"/>
                    </a:cubicBezTo>
                    <a:cubicBezTo>
                      <a:pt x="8542" y="187"/>
                      <a:pt x="8300" y="129"/>
                      <a:pt x="8043" y="85"/>
                    </a:cubicBezTo>
                    <a:cubicBezTo>
                      <a:pt x="7971" y="75"/>
                      <a:pt x="7896" y="61"/>
                      <a:pt x="7821" y="51"/>
                    </a:cubicBezTo>
                    <a:cubicBezTo>
                      <a:pt x="7773" y="44"/>
                      <a:pt x="7722" y="38"/>
                      <a:pt x="7665" y="31"/>
                    </a:cubicBezTo>
                    <a:cubicBezTo>
                      <a:pt x="7651" y="27"/>
                      <a:pt x="7641" y="27"/>
                      <a:pt x="7630" y="24"/>
                    </a:cubicBezTo>
                    <a:cubicBezTo>
                      <a:pt x="7607" y="20"/>
                      <a:pt x="7583" y="17"/>
                      <a:pt x="7559" y="17"/>
                    </a:cubicBezTo>
                    <a:cubicBezTo>
                      <a:pt x="7542" y="14"/>
                      <a:pt x="7525" y="14"/>
                      <a:pt x="7505" y="14"/>
                    </a:cubicBezTo>
                    <a:cubicBezTo>
                      <a:pt x="7460" y="7"/>
                      <a:pt x="7416" y="3"/>
                      <a:pt x="7369" y="3"/>
                    </a:cubicBezTo>
                    <a:lnTo>
                      <a:pt x="7321" y="3"/>
                    </a:lnTo>
                    <a:cubicBezTo>
                      <a:pt x="7270" y="0"/>
                      <a:pt x="7222" y="0"/>
                      <a:pt x="7171"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4"/>
              <p:cNvSpPr/>
              <p:nvPr/>
            </p:nvSpPr>
            <p:spPr>
              <a:xfrm>
                <a:off x="4955271" y="1218223"/>
                <a:ext cx="215167" cy="355651"/>
              </a:xfrm>
              <a:custGeom>
                <a:rect b="b" l="l" r="r" t="t"/>
                <a:pathLst>
                  <a:path extrusionOk="0" h="7648" w="4627">
                    <a:moveTo>
                      <a:pt x="191" y="0"/>
                    </a:moveTo>
                    <a:cubicBezTo>
                      <a:pt x="150" y="0"/>
                      <a:pt x="106" y="17"/>
                      <a:pt x="79" y="41"/>
                    </a:cubicBezTo>
                    <a:cubicBezTo>
                      <a:pt x="41" y="72"/>
                      <a:pt x="14" y="116"/>
                      <a:pt x="7" y="163"/>
                    </a:cubicBezTo>
                    <a:cubicBezTo>
                      <a:pt x="0" y="211"/>
                      <a:pt x="14" y="262"/>
                      <a:pt x="45" y="303"/>
                    </a:cubicBezTo>
                    <a:cubicBezTo>
                      <a:pt x="58" y="313"/>
                      <a:pt x="68" y="324"/>
                      <a:pt x="79" y="337"/>
                    </a:cubicBezTo>
                    <a:cubicBezTo>
                      <a:pt x="106" y="358"/>
                      <a:pt x="137" y="368"/>
                      <a:pt x="167" y="374"/>
                    </a:cubicBezTo>
                    <a:lnTo>
                      <a:pt x="170" y="374"/>
                    </a:lnTo>
                    <a:cubicBezTo>
                      <a:pt x="249" y="395"/>
                      <a:pt x="327" y="422"/>
                      <a:pt x="409" y="446"/>
                    </a:cubicBezTo>
                    <a:cubicBezTo>
                      <a:pt x="470" y="463"/>
                      <a:pt x="531" y="490"/>
                      <a:pt x="589" y="510"/>
                    </a:cubicBezTo>
                    <a:cubicBezTo>
                      <a:pt x="654" y="534"/>
                      <a:pt x="712" y="562"/>
                      <a:pt x="773" y="589"/>
                    </a:cubicBezTo>
                    <a:cubicBezTo>
                      <a:pt x="823" y="613"/>
                      <a:pt x="872" y="639"/>
                      <a:pt x="922" y="667"/>
                    </a:cubicBezTo>
                    <a:cubicBezTo>
                      <a:pt x="1018" y="725"/>
                      <a:pt x="1112" y="782"/>
                      <a:pt x="1201" y="848"/>
                    </a:cubicBezTo>
                    <a:cubicBezTo>
                      <a:pt x="1303" y="925"/>
                      <a:pt x="1409" y="1000"/>
                      <a:pt x="1508" y="1085"/>
                    </a:cubicBezTo>
                    <a:cubicBezTo>
                      <a:pt x="1613" y="1174"/>
                      <a:pt x="1715" y="1262"/>
                      <a:pt x="1814" y="1351"/>
                    </a:cubicBezTo>
                    <a:cubicBezTo>
                      <a:pt x="1912" y="1443"/>
                      <a:pt x="2010" y="1534"/>
                      <a:pt x="2106" y="1626"/>
                    </a:cubicBezTo>
                    <a:cubicBezTo>
                      <a:pt x="2150" y="1667"/>
                      <a:pt x="2191" y="1708"/>
                      <a:pt x="2235" y="1752"/>
                    </a:cubicBezTo>
                    <a:cubicBezTo>
                      <a:pt x="2280" y="1800"/>
                      <a:pt x="2327" y="1848"/>
                      <a:pt x="2371" y="1895"/>
                    </a:cubicBezTo>
                    <a:cubicBezTo>
                      <a:pt x="2419" y="1942"/>
                      <a:pt x="2459" y="1994"/>
                      <a:pt x="2500" y="2041"/>
                    </a:cubicBezTo>
                    <a:cubicBezTo>
                      <a:pt x="2586" y="2137"/>
                      <a:pt x="2660" y="2236"/>
                      <a:pt x="2739" y="2333"/>
                    </a:cubicBezTo>
                    <a:cubicBezTo>
                      <a:pt x="2810" y="2429"/>
                      <a:pt x="2878" y="2528"/>
                      <a:pt x="2946" y="2630"/>
                    </a:cubicBezTo>
                    <a:cubicBezTo>
                      <a:pt x="3015" y="2732"/>
                      <a:pt x="3086" y="2837"/>
                      <a:pt x="3150" y="2943"/>
                    </a:cubicBezTo>
                    <a:cubicBezTo>
                      <a:pt x="3184" y="2997"/>
                      <a:pt x="3215" y="3048"/>
                      <a:pt x="3246" y="3103"/>
                    </a:cubicBezTo>
                    <a:cubicBezTo>
                      <a:pt x="3296" y="3191"/>
                      <a:pt x="3348" y="3276"/>
                      <a:pt x="3392" y="3368"/>
                    </a:cubicBezTo>
                    <a:cubicBezTo>
                      <a:pt x="3419" y="3426"/>
                      <a:pt x="3450" y="3484"/>
                      <a:pt x="3477" y="3545"/>
                    </a:cubicBezTo>
                    <a:cubicBezTo>
                      <a:pt x="3504" y="3603"/>
                      <a:pt x="3535" y="3664"/>
                      <a:pt x="3562" y="3725"/>
                    </a:cubicBezTo>
                    <a:cubicBezTo>
                      <a:pt x="3613" y="3848"/>
                      <a:pt x="3660" y="3974"/>
                      <a:pt x="3712" y="4099"/>
                    </a:cubicBezTo>
                    <a:cubicBezTo>
                      <a:pt x="3753" y="4211"/>
                      <a:pt x="3790" y="4330"/>
                      <a:pt x="3824" y="4446"/>
                    </a:cubicBezTo>
                    <a:cubicBezTo>
                      <a:pt x="3851" y="4542"/>
                      <a:pt x="3878" y="4640"/>
                      <a:pt x="3899" y="4739"/>
                    </a:cubicBezTo>
                    <a:cubicBezTo>
                      <a:pt x="3926" y="4868"/>
                      <a:pt x="3953" y="5001"/>
                      <a:pt x="3977" y="5134"/>
                    </a:cubicBezTo>
                    <a:cubicBezTo>
                      <a:pt x="3998" y="5259"/>
                      <a:pt x="4004" y="5388"/>
                      <a:pt x="4011" y="5517"/>
                    </a:cubicBezTo>
                    <a:cubicBezTo>
                      <a:pt x="4018" y="5640"/>
                      <a:pt x="4021" y="5766"/>
                      <a:pt x="4021" y="5889"/>
                    </a:cubicBezTo>
                    <a:cubicBezTo>
                      <a:pt x="4023" y="5903"/>
                      <a:pt x="4024" y="5918"/>
                      <a:pt x="4024" y="5933"/>
                    </a:cubicBezTo>
                    <a:lnTo>
                      <a:pt x="4024" y="5933"/>
                    </a:lnTo>
                    <a:cubicBezTo>
                      <a:pt x="4021" y="6047"/>
                      <a:pt x="4021" y="6160"/>
                      <a:pt x="4001" y="6273"/>
                    </a:cubicBezTo>
                    <a:cubicBezTo>
                      <a:pt x="3977" y="6392"/>
                      <a:pt x="3953" y="6511"/>
                      <a:pt x="3933" y="6630"/>
                    </a:cubicBezTo>
                    <a:cubicBezTo>
                      <a:pt x="3913" y="6749"/>
                      <a:pt x="3892" y="6865"/>
                      <a:pt x="3878" y="6984"/>
                    </a:cubicBezTo>
                    <a:cubicBezTo>
                      <a:pt x="3872" y="7045"/>
                      <a:pt x="3861" y="7103"/>
                      <a:pt x="3855" y="7164"/>
                    </a:cubicBezTo>
                    <a:cubicBezTo>
                      <a:pt x="3847" y="7229"/>
                      <a:pt x="3838" y="7293"/>
                      <a:pt x="3827" y="7358"/>
                    </a:cubicBezTo>
                    <a:cubicBezTo>
                      <a:pt x="3814" y="7470"/>
                      <a:pt x="3878" y="7583"/>
                      <a:pt x="3984" y="7627"/>
                    </a:cubicBezTo>
                    <a:cubicBezTo>
                      <a:pt x="4016" y="7641"/>
                      <a:pt x="4050" y="7647"/>
                      <a:pt x="4084" y="7647"/>
                    </a:cubicBezTo>
                    <a:cubicBezTo>
                      <a:pt x="4118" y="7647"/>
                      <a:pt x="4152" y="7641"/>
                      <a:pt x="4184" y="7627"/>
                    </a:cubicBezTo>
                    <a:cubicBezTo>
                      <a:pt x="4242" y="7603"/>
                      <a:pt x="4300" y="7552"/>
                      <a:pt x="4321" y="7491"/>
                    </a:cubicBezTo>
                    <a:cubicBezTo>
                      <a:pt x="4331" y="7453"/>
                      <a:pt x="4345" y="7420"/>
                      <a:pt x="4358" y="7385"/>
                    </a:cubicBezTo>
                    <a:cubicBezTo>
                      <a:pt x="4368" y="7358"/>
                      <a:pt x="4385" y="7334"/>
                      <a:pt x="4395" y="7310"/>
                    </a:cubicBezTo>
                    <a:cubicBezTo>
                      <a:pt x="4433" y="7225"/>
                      <a:pt x="4453" y="7140"/>
                      <a:pt x="4473" y="7056"/>
                    </a:cubicBezTo>
                    <a:cubicBezTo>
                      <a:pt x="4505" y="6933"/>
                      <a:pt x="4521" y="6811"/>
                      <a:pt x="4545" y="6688"/>
                    </a:cubicBezTo>
                    <a:cubicBezTo>
                      <a:pt x="4555" y="6627"/>
                      <a:pt x="4566" y="6569"/>
                      <a:pt x="4579" y="6508"/>
                    </a:cubicBezTo>
                    <a:cubicBezTo>
                      <a:pt x="4589" y="6450"/>
                      <a:pt x="4602" y="6385"/>
                      <a:pt x="4610" y="6324"/>
                    </a:cubicBezTo>
                    <a:lnTo>
                      <a:pt x="4620" y="6222"/>
                    </a:lnTo>
                    <a:cubicBezTo>
                      <a:pt x="4623" y="6188"/>
                      <a:pt x="4623" y="6158"/>
                      <a:pt x="4623" y="6123"/>
                    </a:cubicBezTo>
                    <a:cubicBezTo>
                      <a:pt x="4627" y="6038"/>
                      <a:pt x="4623" y="5953"/>
                      <a:pt x="4623" y="5864"/>
                    </a:cubicBezTo>
                    <a:cubicBezTo>
                      <a:pt x="4620" y="5610"/>
                      <a:pt x="4610" y="5354"/>
                      <a:pt x="4579" y="5099"/>
                    </a:cubicBezTo>
                    <a:cubicBezTo>
                      <a:pt x="4572" y="5045"/>
                      <a:pt x="4558" y="4987"/>
                      <a:pt x="4549" y="4933"/>
                    </a:cubicBezTo>
                    <a:cubicBezTo>
                      <a:pt x="4535" y="4864"/>
                      <a:pt x="4521" y="4800"/>
                      <a:pt x="4505" y="4735"/>
                    </a:cubicBezTo>
                    <a:cubicBezTo>
                      <a:pt x="4470" y="4583"/>
                      <a:pt x="4429" y="4432"/>
                      <a:pt x="4389" y="4283"/>
                    </a:cubicBezTo>
                    <a:cubicBezTo>
                      <a:pt x="4317" y="4035"/>
                      <a:pt x="4222" y="3793"/>
                      <a:pt x="4117" y="3555"/>
                    </a:cubicBezTo>
                    <a:cubicBezTo>
                      <a:pt x="4069" y="3440"/>
                      <a:pt x="4011" y="3330"/>
                      <a:pt x="3953" y="3218"/>
                    </a:cubicBezTo>
                    <a:cubicBezTo>
                      <a:pt x="3885" y="3082"/>
                      <a:pt x="3811" y="2950"/>
                      <a:pt x="3729" y="2820"/>
                    </a:cubicBezTo>
                    <a:cubicBezTo>
                      <a:pt x="3602" y="2613"/>
                      <a:pt x="3473" y="2402"/>
                      <a:pt x="3331" y="2205"/>
                    </a:cubicBezTo>
                    <a:cubicBezTo>
                      <a:pt x="3290" y="2147"/>
                      <a:pt x="3249" y="2093"/>
                      <a:pt x="3208" y="2035"/>
                    </a:cubicBezTo>
                    <a:cubicBezTo>
                      <a:pt x="3167" y="1980"/>
                      <a:pt x="3123" y="1929"/>
                      <a:pt x="3079" y="1878"/>
                    </a:cubicBezTo>
                    <a:cubicBezTo>
                      <a:pt x="2997" y="1776"/>
                      <a:pt x="2905" y="1684"/>
                      <a:pt x="2817" y="1589"/>
                    </a:cubicBezTo>
                    <a:cubicBezTo>
                      <a:pt x="2715" y="1487"/>
                      <a:pt x="2610" y="1388"/>
                      <a:pt x="2500" y="1297"/>
                    </a:cubicBezTo>
                    <a:cubicBezTo>
                      <a:pt x="2409" y="1215"/>
                      <a:pt x="2313" y="1137"/>
                      <a:pt x="2219" y="1058"/>
                    </a:cubicBezTo>
                    <a:cubicBezTo>
                      <a:pt x="2120" y="980"/>
                      <a:pt x="2021" y="898"/>
                      <a:pt x="1919" y="823"/>
                    </a:cubicBezTo>
                    <a:cubicBezTo>
                      <a:pt x="1814" y="746"/>
                      <a:pt x="1708" y="667"/>
                      <a:pt x="1599" y="595"/>
                    </a:cubicBezTo>
                    <a:cubicBezTo>
                      <a:pt x="1545" y="558"/>
                      <a:pt x="1494" y="524"/>
                      <a:pt x="1439" y="490"/>
                    </a:cubicBezTo>
                    <a:cubicBezTo>
                      <a:pt x="1378" y="449"/>
                      <a:pt x="1310" y="415"/>
                      <a:pt x="1249" y="381"/>
                    </a:cubicBezTo>
                    <a:cubicBezTo>
                      <a:pt x="1150" y="324"/>
                      <a:pt x="1048" y="279"/>
                      <a:pt x="949" y="235"/>
                    </a:cubicBezTo>
                    <a:cubicBezTo>
                      <a:pt x="895" y="211"/>
                      <a:pt x="841" y="195"/>
                      <a:pt x="790" y="174"/>
                    </a:cubicBezTo>
                    <a:cubicBezTo>
                      <a:pt x="735" y="154"/>
                      <a:pt x="680" y="137"/>
                      <a:pt x="623" y="119"/>
                    </a:cubicBezTo>
                    <a:cubicBezTo>
                      <a:pt x="490" y="75"/>
                      <a:pt x="354" y="38"/>
                      <a:pt x="218" y="3"/>
                    </a:cubicBezTo>
                    <a:cubicBezTo>
                      <a:pt x="208" y="0"/>
                      <a:pt x="201" y="0"/>
                      <a:pt x="191"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4"/>
              <p:cNvSpPr/>
              <p:nvPr/>
            </p:nvSpPr>
            <p:spPr>
              <a:xfrm>
                <a:off x="5086082" y="1599774"/>
                <a:ext cx="39760" cy="38318"/>
              </a:xfrm>
              <a:custGeom>
                <a:rect b="b" l="l" r="r" t="t"/>
                <a:pathLst>
                  <a:path extrusionOk="0" h="824" w="855">
                    <a:moveTo>
                      <a:pt x="371" y="0"/>
                    </a:moveTo>
                    <a:cubicBezTo>
                      <a:pt x="296" y="11"/>
                      <a:pt x="232" y="38"/>
                      <a:pt x="171" y="85"/>
                    </a:cubicBezTo>
                    <a:cubicBezTo>
                      <a:pt x="86" y="149"/>
                      <a:pt x="31" y="248"/>
                      <a:pt x="14" y="358"/>
                    </a:cubicBezTo>
                    <a:cubicBezTo>
                      <a:pt x="1" y="466"/>
                      <a:pt x="31" y="578"/>
                      <a:pt x="100" y="667"/>
                    </a:cubicBezTo>
                    <a:cubicBezTo>
                      <a:pt x="126" y="691"/>
                      <a:pt x="150" y="718"/>
                      <a:pt x="174" y="741"/>
                    </a:cubicBezTo>
                    <a:cubicBezTo>
                      <a:pt x="235" y="786"/>
                      <a:pt x="300" y="813"/>
                      <a:pt x="371" y="823"/>
                    </a:cubicBezTo>
                    <a:lnTo>
                      <a:pt x="483" y="823"/>
                    </a:lnTo>
                    <a:cubicBezTo>
                      <a:pt x="555" y="813"/>
                      <a:pt x="623" y="786"/>
                      <a:pt x="681" y="738"/>
                    </a:cubicBezTo>
                    <a:cubicBezTo>
                      <a:pt x="766" y="674"/>
                      <a:pt x="824" y="575"/>
                      <a:pt x="838" y="466"/>
                    </a:cubicBezTo>
                    <a:cubicBezTo>
                      <a:pt x="855" y="358"/>
                      <a:pt x="824" y="245"/>
                      <a:pt x="753" y="157"/>
                    </a:cubicBezTo>
                    <a:cubicBezTo>
                      <a:pt x="728" y="133"/>
                      <a:pt x="704" y="105"/>
                      <a:pt x="678" y="82"/>
                    </a:cubicBezTo>
                    <a:cubicBezTo>
                      <a:pt x="620" y="38"/>
                      <a:pt x="555" y="11"/>
                      <a:pt x="483"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4"/>
              <p:cNvSpPr/>
              <p:nvPr/>
            </p:nvSpPr>
            <p:spPr>
              <a:xfrm>
                <a:off x="4759264" y="1352661"/>
                <a:ext cx="56222" cy="53106"/>
              </a:xfrm>
              <a:custGeom>
                <a:rect b="b" l="l" r="r" t="t"/>
                <a:pathLst>
                  <a:path extrusionOk="0" h="1142" w="1209">
                    <a:moveTo>
                      <a:pt x="528" y="320"/>
                    </a:moveTo>
                    <a:cubicBezTo>
                      <a:pt x="528" y="324"/>
                      <a:pt x="524" y="324"/>
                      <a:pt x="521" y="327"/>
                    </a:cubicBezTo>
                    <a:lnTo>
                      <a:pt x="528" y="320"/>
                    </a:lnTo>
                    <a:close/>
                    <a:moveTo>
                      <a:pt x="480" y="1"/>
                    </a:moveTo>
                    <a:cubicBezTo>
                      <a:pt x="460" y="1"/>
                      <a:pt x="436" y="7"/>
                      <a:pt x="413" y="11"/>
                    </a:cubicBezTo>
                    <a:cubicBezTo>
                      <a:pt x="388" y="18"/>
                      <a:pt x="364" y="25"/>
                      <a:pt x="341" y="34"/>
                    </a:cubicBezTo>
                    <a:cubicBezTo>
                      <a:pt x="317" y="45"/>
                      <a:pt x="297" y="59"/>
                      <a:pt x="276" y="72"/>
                    </a:cubicBezTo>
                    <a:cubicBezTo>
                      <a:pt x="259" y="83"/>
                      <a:pt x="235" y="110"/>
                      <a:pt x="225" y="123"/>
                    </a:cubicBezTo>
                    <a:cubicBezTo>
                      <a:pt x="209" y="144"/>
                      <a:pt x="198" y="164"/>
                      <a:pt x="184" y="188"/>
                    </a:cubicBezTo>
                    <a:cubicBezTo>
                      <a:pt x="178" y="202"/>
                      <a:pt x="171" y="215"/>
                      <a:pt x="164" y="229"/>
                    </a:cubicBezTo>
                    <a:cubicBezTo>
                      <a:pt x="140" y="300"/>
                      <a:pt x="123" y="378"/>
                      <a:pt x="110" y="453"/>
                    </a:cubicBezTo>
                    <a:cubicBezTo>
                      <a:pt x="96" y="518"/>
                      <a:pt x="82" y="582"/>
                      <a:pt x="72" y="643"/>
                    </a:cubicBezTo>
                    <a:cubicBezTo>
                      <a:pt x="52" y="742"/>
                      <a:pt x="35" y="838"/>
                      <a:pt x="17" y="932"/>
                    </a:cubicBezTo>
                    <a:cubicBezTo>
                      <a:pt x="0" y="1031"/>
                      <a:pt x="86" y="1127"/>
                      <a:pt x="181" y="1141"/>
                    </a:cubicBezTo>
                    <a:cubicBezTo>
                      <a:pt x="185" y="1141"/>
                      <a:pt x="190" y="1141"/>
                      <a:pt x="195" y="1141"/>
                    </a:cubicBezTo>
                    <a:cubicBezTo>
                      <a:pt x="238" y="1141"/>
                      <a:pt x="283" y="1127"/>
                      <a:pt x="317" y="1100"/>
                    </a:cubicBezTo>
                    <a:cubicBezTo>
                      <a:pt x="358" y="1069"/>
                      <a:pt x="378" y="1025"/>
                      <a:pt x="385" y="977"/>
                    </a:cubicBezTo>
                    <a:cubicBezTo>
                      <a:pt x="409" y="858"/>
                      <a:pt x="429" y="742"/>
                      <a:pt x="453" y="623"/>
                    </a:cubicBezTo>
                    <a:cubicBezTo>
                      <a:pt x="470" y="541"/>
                      <a:pt x="484" y="460"/>
                      <a:pt x="504" y="378"/>
                    </a:cubicBezTo>
                    <a:cubicBezTo>
                      <a:pt x="507" y="365"/>
                      <a:pt x="511" y="354"/>
                      <a:pt x="515" y="345"/>
                    </a:cubicBezTo>
                    <a:cubicBezTo>
                      <a:pt x="528" y="354"/>
                      <a:pt x="545" y="368"/>
                      <a:pt x="559" y="378"/>
                    </a:cubicBezTo>
                    <a:cubicBezTo>
                      <a:pt x="620" y="447"/>
                      <a:pt x="678" y="518"/>
                      <a:pt x="725" y="593"/>
                    </a:cubicBezTo>
                    <a:cubicBezTo>
                      <a:pt x="746" y="634"/>
                      <a:pt x="763" y="674"/>
                      <a:pt x="783" y="715"/>
                    </a:cubicBezTo>
                    <a:cubicBezTo>
                      <a:pt x="793" y="739"/>
                      <a:pt x="807" y="759"/>
                      <a:pt x="817" y="783"/>
                    </a:cubicBezTo>
                    <a:cubicBezTo>
                      <a:pt x="834" y="807"/>
                      <a:pt x="845" y="827"/>
                      <a:pt x="865" y="848"/>
                    </a:cubicBezTo>
                    <a:cubicBezTo>
                      <a:pt x="906" y="896"/>
                      <a:pt x="950" y="919"/>
                      <a:pt x="1011" y="929"/>
                    </a:cubicBezTo>
                    <a:cubicBezTo>
                      <a:pt x="1019" y="930"/>
                      <a:pt x="1027" y="931"/>
                      <a:pt x="1035" y="931"/>
                    </a:cubicBezTo>
                    <a:cubicBezTo>
                      <a:pt x="1073" y="931"/>
                      <a:pt x="1113" y="918"/>
                      <a:pt x="1140" y="896"/>
                    </a:cubicBezTo>
                    <a:cubicBezTo>
                      <a:pt x="1164" y="875"/>
                      <a:pt x="1181" y="855"/>
                      <a:pt x="1191" y="824"/>
                    </a:cubicBezTo>
                    <a:cubicBezTo>
                      <a:pt x="1205" y="797"/>
                      <a:pt x="1209" y="766"/>
                      <a:pt x="1201" y="736"/>
                    </a:cubicBezTo>
                    <a:cubicBezTo>
                      <a:pt x="1198" y="667"/>
                      <a:pt x="1157" y="610"/>
                      <a:pt x="1130" y="552"/>
                    </a:cubicBezTo>
                    <a:cubicBezTo>
                      <a:pt x="1099" y="494"/>
                      <a:pt x="1072" y="436"/>
                      <a:pt x="1035" y="381"/>
                    </a:cubicBezTo>
                    <a:cubicBezTo>
                      <a:pt x="1008" y="337"/>
                      <a:pt x="977" y="296"/>
                      <a:pt x="943" y="259"/>
                    </a:cubicBezTo>
                    <a:cubicBezTo>
                      <a:pt x="898" y="208"/>
                      <a:pt x="851" y="157"/>
                      <a:pt x="800" y="113"/>
                    </a:cubicBezTo>
                    <a:cubicBezTo>
                      <a:pt x="780" y="96"/>
                      <a:pt x="763" y="83"/>
                      <a:pt x="742" y="69"/>
                    </a:cubicBezTo>
                    <a:cubicBezTo>
                      <a:pt x="719" y="55"/>
                      <a:pt x="694" y="42"/>
                      <a:pt x="671" y="31"/>
                    </a:cubicBezTo>
                    <a:cubicBezTo>
                      <a:pt x="647" y="18"/>
                      <a:pt x="613" y="11"/>
                      <a:pt x="586" y="4"/>
                    </a:cubicBezTo>
                    <a:cubicBezTo>
                      <a:pt x="565" y="1"/>
                      <a:pt x="545" y="1"/>
                      <a:pt x="52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4"/>
              <p:cNvSpPr/>
              <p:nvPr/>
            </p:nvSpPr>
            <p:spPr>
              <a:xfrm>
                <a:off x="4938344" y="1319459"/>
                <a:ext cx="59663" cy="56687"/>
              </a:xfrm>
              <a:custGeom>
                <a:rect b="b" l="l" r="r" t="t"/>
                <a:pathLst>
                  <a:path extrusionOk="0" h="1219" w="1283">
                    <a:moveTo>
                      <a:pt x="562" y="1"/>
                    </a:moveTo>
                    <a:cubicBezTo>
                      <a:pt x="551" y="1"/>
                      <a:pt x="542" y="4"/>
                      <a:pt x="531" y="4"/>
                    </a:cubicBezTo>
                    <a:cubicBezTo>
                      <a:pt x="484" y="10"/>
                      <a:pt x="440" y="28"/>
                      <a:pt x="399" y="54"/>
                    </a:cubicBezTo>
                    <a:cubicBezTo>
                      <a:pt x="364" y="75"/>
                      <a:pt x="337" y="106"/>
                      <a:pt x="310" y="136"/>
                    </a:cubicBezTo>
                    <a:cubicBezTo>
                      <a:pt x="293" y="156"/>
                      <a:pt x="280" y="181"/>
                      <a:pt x="266" y="201"/>
                    </a:cubicBezTo>
                    <a:cubicBezTo>
                      <a:pt x="245" y="238"/>
                      <a:pt x="225" y="272"/>
                      <a:pt x="204" y="310"/>
                    </a:cubicBezTo>
                    <a:cubicBezTo>
                      <a:pt x="181" y="365"/>
                      <a:pt x="164" y="426"/>
                      <a:pt x="146" y="483"/>
                    </a:cubicBezTo>
                    <a:cubicBezTo>
                      <a:pt x="96" y="646"/>
                      <a:pt x="52" y="814"/>
                      <a:pt x="11" y="980"/>
                    </a:cubicBezTo>
                    <a:cubicBezTo>
                      <a:pt x="0" y="1034"/>
                      <a:pt x="24" y="1095"/>
                      <a:pt x="55" y="1136"/>
                    </a:cubicBezTo>
                    <a:cubicBezTo>
                      <a:pt x="88" y="1181"/>
                      <a:pt x="140" y="1211"/>
                      <a:pt x="198" y="1218"/>
                    </a:cubicBezTo>
                    <a:cubicBezTo>
                      <a:pt x="204" y="1218"/>
                      <a:pt x="210" y="1219"/>
                      <a:pt x="216" y="1219"/>
                    </a:cubicBezTo>
                    <a:cubicBezTo>
                      <a:pt x="265" y="1219"/>
                      <a:pt x="315" y="1204"/>
                      <a:pt x="354" y="1174"/>
                    </a:cubicBezTo>
                    <a:cubicBezTo>
                      <a:pt x="364" y="1161"/>
                      <a:pt x="378" y="1147"/>
                      <a:pt x="391" y="1133"/>
                    </a:cubicBezTo>
                    <a:cubicBezTo>
                      <a:pt x="415" y="1103"/>
                      <a:pt x="429" y="1068"/>
                      <a:pt x="432" y="1031"/>
                    </a:cubicBezTo>
                    <a:cubicBezTo>
                      <a:pt x="456" y="922"/>
                      <a:pt x="487" y="814"/>
                      <a:pt x="514" y="701"/>
                    </a:cubicBezTo>
                    <a:cubicBezTo>
                      <a:pt x="534" y="619"/>
                      <a:pt x="551" y="534"/>
                      <a:pt x="572" y="453"/>
                    </a:cubicBezTo>
                    <a:cubicBezTo>
                      <a:pt x="582" y="419"/>
                      <a:pt x="592" y="388"/>
                      <a:pt x="606" y="357"/>
                    </a:cubicBezTo>
                    <a:cubicBezTo>
                      <a:pt x="630" y="374"/>
                      <a:pt x="650" y="395"/>
                      <a:pt x="671" y="415"/>
                    </a:cubicBezTo>
                    <a:cubicBezTo>
                      <a:pt x="738" y="487"/>
                      <a:pt x="790" y="569"/>
                      <a:pt x="851" y="643"/>
                    </a:cubicBezTo>
                    <a:cubicBezTo>
                      <a:pt x="881" y="684"/>
                      <a:pt x="916" y="725"/>
                      <a:pt x="950" y="766"/>
                    </a:cubicBezTo>
                    <a:cubicBezTo>
                      <a:pt x="963" y="786"/>
                      <a:pt x="977" y="806"/>
                      <a:pt x="991" y="827"/>
                    </a:cubicBezTo>
                    <a:cubicBezTo>
                      <a:pt x="997" y="834"/>
                      <a:pt x="1004" y="844"/>
                      <a:pt x="1011" y="855"/>
                    </a:cubicBezTo>
                    <a:cubicBezTo>
                      <a:pt x="1018" y="861"/>
                      <a:pt x="1048" y="888"/>
                      <a:pt x="1044" y="888"/>
                    </a:cubicBezTo>
                    <a:cubicBezTo>
                      <a:pt x="1058" y="895"/>
                      <a:pt x="1072" y="902"/>
                      <a:pt x="1085" y="908"/>
                    </a:cubicBezTo>
                    <a:cubicBezTo>
                      <a:pt x="1099" y="916"/>
                      <a:pt x="1113" y="919"/>
                      <a:pt x="1126" y="922"/>
                    </a:cubicBezTo>
                    <a:cubicBezTo>
                      <a:pt x="1131" y="923"/>
                      <a:pt x="1136" y="924"/>
                      <a:pt x="1141" y="924"/>
                    </a:cubicBezTo>
                    <a:cubicBezTo>
                      <a:pt x="1170" y="924"/>
                      <a:pt x="1205" y="909"/>
                      <a:pt x="1225" y="891"/>
                    </a:cubicBezTo>
                    <a:cubicBezTo>
                      <a:pt x="1266" y="861"/>
                      <a:pt x="1283" y="814"/>
                      <a:pt x="1276" y="766"/>
                    </a:cubicBezTo>
                    <a:cubicBezTo>
                      <a:pt x="1272" y="732"/>
                      <a:pt x="1259" y="698"/>
                      <a:pt x="1242" y="667"/>
                    </a:cubicBezTo>
                    <a:cubicBezTo>
                      <a:pt x="1222" y="633"/>
                      <a:pt x="1205" y="602"/>
                      <a:pt x="1184" y="572"/>
                    </a:cubicBezTo>
                    <a:cubicBezTo>
                      <a:pt x="1154" y="528"/>
                      <a:pt x="1120" y="490"/>
                      <a:pt x="1089" y="450"/>
                    </a:cubicBezTo>
                    <a:cubicBezTo>
                      <a:pt x="1021" y="368"/>
                      <a:pt x="970" y="276"/>
                      <a:pt x="895" y="197"/>
                    </a:cubicBezTo>
                    <a:cubicBezTo>
                      <a:pt x="851" y="153"/>
                      <a:pt x="803" y="109"/>
                      <a:pt x="755" y="72"/>
                    </a:cubicBezTo>
                    <a:cubicBezTo>
                      <a:pt x="701" y="28"/>
                      <a:pt x="630" y="1"/>
                      <a:pt x="56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4"/>
              <p:cNvSpPr/>
              <p:nvPr/>
            </p:nvSpPr>
            <p:spPr>
              <a:xfrm>
                <a:off x="4828413" y="1339827"/>
                <a:ext cx="86076" cy="42643"/>
              </a:xfrm>
              <a:custGeom>
                <a:rect b="b" l="l" r="r" t="t"/>
                <a:pathLst>
                  <a:path extrusionOk="0" h="917" w="1851">
                    <a:moveTo>
                      <a:pt x="1664" y="1"/>
                    </a:moveTo>
                    <a:cubicBezTo>
                      <a:pt x="1640" y="1"/>
                      <a:pt x="1616" y="4"/>
                      <a:pt x="1595" y="18"/>
                    </a:cubicBezTo>
                    <a:cubicBezTo>
                      <a:pt x="1565" y="35"/>
                      <a:pt x="1534" y="52"/>
                      <a:pt x="1507" y="76"/>
                    </a:cubicBezTo>
                    <a:cubicBezTo>
                      <a:pt x="1487" y="93"/>
                      <a:pt x="1470" y="110"/>
                      <a:pt x="1452" y="123"/>
                    </a:cubicBezTo>
                    <a:cubicBezTo>
                      <a:pt x="1419" y="154"/>
                      <a:pt x="1388" y="181"/>
                      <a:pt x="1354" y="208"/>
                    </a:cubicBezTo>
                    <a:cubicBezTo>
                      <a:pt x="1283" y="263"/>
                      <a:pt x="1207" y="310"/>
                      <a:pt x="1133" y="359"/>
                    </a:cubicBezTo>
                    <a:cubicBezTo>
                      <a:pt x="1072" y="396"/>
                      <a:pt x="1007" y="423"/>
                      <a:pt x="936" y="443"/>
                    </a:cubicBezTo>
                    <a:cubicBezTo>
                      <a:pt x="895" y="457"/>
                      <a:pt x="854" y="470"/>
                      <a:pt x="813" y="481"/>
                    </a:cubicBezTo>
                    <a:cubicBezTo>
                      <a:pt x="783" y="491"/>
                      <a:pt x="752" y="498"/>
                      <a:pt x="722" y="508"/>
                    </a:cubicBezTo>
                    <a:cubicBezTo>
                      <a:pt x="647" y="528"/>
                      <a:pt x="572" y="539"/>
                      <a:pt x="497" y="542"/>
                    </a:cubicBezTo>
                    <a:cubicBezTo>
                      <a:pt x="402" y="542"/>
                      <a:pt x="306" y="535"/>
                      <a:pt x="211" y="532"/>
                    </a:cubicBezTo>
                    <a:cubicBezTo>
                      <a:pt x="204" y="531"/>
                      <a:pt x="197" y="531"/>
                      <a:pt x="189" y="531"/>
                    </a:cubicBezTo>
                    <a:cubicBezTo>
                      <a:pt x="147" y="531"/>
                      <a:pt x="110" y="540"/>
                      <a:pt x="75" y="569"/>
                    </a:cubicBezTo>
                    <a:cubicBezTo>
                      <a:pt x="38" y="600"/>
                      <a:pt x="11" y="644"/>
                      <a:pt x="3" y="695"/>
                    </a:cubicBezTo>
                    <a:cubicBezTo>
                      <a:pt x="0" y="743"/>
                      <a:pt x="14" y="794"/>
                      <a:pt x="44" y="831"/>
                    </a:cubicBezTo>
                    <a:cubicBezTo>
                      <a:pt x="72" y="869"/>
                      <a:pt x="119" y="899"/>
                      <a:pt x="167" y="902"/>
                    </a:cubicBezTo>
                    <a:cubicBezTo>
                      <a:pt x="242" y="906"/>
                      <a:pt x="314" y="910"/>
                      <a:pt x="388" y="913"/>
                    </a:cubicBezTo>
                    <a:cubicBezTo>
                      <a:pt x="403" y="915"/>
                      <a:pt x="419" y="915"/>
                      <a:pt x="434" y="915"/>
                    </a:cubicBezTo>
                    <a:cubicBezTo>
                      <a:pt x="449" y="915"/>
                      <a:pt x="465" y="915"/>
                      <a:pt x="480" y="916"/>
                    </a:cubicBezTo>
                    <a:cubicBezTo>
                      <a:pt x="554" y="916"/>
                      <a:pt x="633" y="913"/>
                      <a:pt x="708" y="899"/>
                    </a:cubicBezTo>
                    <a:cubicBezTo>
                      <a:pt x="840" y="872"/>
                      <a:pt x="967" y="838"/>
                      <a:pt x="1096" y="797"/>
                    </a:cubicBezTo>
                    <a:cubicBezTo>
                      <a:pt x="1256" y="750"/>
                      <a:pt x="1399" y="651"/>
                      <a:pt x="1534" y="555"/>
                    </a:cubicBezTo>
                    <a:cubicBezTo>
                      <a:pt x="1582" y="522"/>
                      <a:pt x="1626" y="488"/>
                      <a:pt x="1670" y="450"/>
                    </a:cubicBezTo>
                    <a:cubicBezTo>
                      <a:pt x="1701" y="423"/>
                      <a:pt x="1728" y="392"/>
                      <a:pt x="1755" y="362"/>
                    </a:cubicBezTo>
                    <a:cubicBezTo>
                      <a:pt x="1790" y="328"/>
                      <a:pt x="1810" y="290"/>
                      <a:pt x="1834" y="249"/>
                    </a:cubicBezTo>
                    <a:cubicBezTo>
                      <a:pt x="1844" y="219"/>
                      <a:pt x="1851" y="188"/>
                      <a:pt x="1844" y="154"/>
                    </a:cubicBezTo>
                    <a:cubicBezTo>
                      <a:pt x="1840" y="123"/>
                      <a:pt x="1827" y="96"/>
                      <a:pt x="1807" y="70"/>
                    </a:cubicBezTo>
                    <a:cubicBezTo>
                      <a:pt x="1790" y="45"/>
                      <a:pt x="1766" y="29"/>
                      <a:pt x="1735" y="15"/>
                    </a:cubicBezTo>
                    <a:cubicBezTo>
                      <a:pt x="1714" y="8"/>
                      <a:pt x="1688" y="1"/>
                      <a:pt x="166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44"/>
              <p:cNvSpPr/>
              <p:nvPr/>
            </p:nvSpPr>
            <p:spPr>
              <a:xfrm>
                <a:off x="4708019" y="1410417"/>
                <a:ext cx="134671" cy="130533"/>
              </a:xfrm>
              <a:custGeom>
                <a:rect b="b" l="l" r="r" t="t"/>
                <a:pathLst>
                  <a:path extrusionOk="0" h="2807" w="2896">
                    <a:moveTo>
                      <a:pt x="1617" y="1"/>
                    </a:moveTo>
                    <a:cubicBezTo>
                      <a:pt x="1490" y="4"/>
                      <a:pt x="1364" y="4"/>
                      <a:pt x="1235" y="7"/>
                    </a:cubicBezTo>
                    <a:cubicBezTo>
                      <a:pt x="991" y="45"/>
                      <a:pt x="769" y="139"/>
                      <a:pt x="576" y="293"/>
                    </a:cubicBezTo>
                    <a:cubicBezTo>
                      <a:pt x="279" y="524"/>
                      <a:pt x="89" y="868"/>
                      <a:pt x="45" y="1238"/>
                    </a:cubicBezTo>
                    <a:cubicBezTo>
                      <a:pt x="0" y="1609"/>
                      <a:pt x="106" y="1984"/>
                      <a:pt x="337" y="2279"/>
                    </a:cubicBezTo>
                    <a:cubicBezTo>
                      <a:pt x="422" y="2364"/>
                      <a:pt x="507" y="2446"/>
                      <a:pt x="596" y="2532"/>
                    </a:cubicBezTo>
                    <a:cubicBezTo>
                      <a:pt x="796" y="2684"/>
                      <a:pt x="1028" y="2776"/>
                      <a:pt x="1280" y="2807"/>
                    </a:cubicBezTo>
                    <a:cubicBezTo>
                      <a:pt x="1405" y="2807"/>
                      <a:pt x="1531" y="2803"/>
                      <a:pt x="1658" y="2803"/>
                    </a:cubicBezTo>
                    <a:cubicBezTo>
                      <a:pt x="1906" y="2766"/>
                      <a:pt x="2127" y="2670"/>
                      <a:pt x="2320" y="2518"/>
                    </a:cubicBezTo>
                    <a:cubicBezTo>
                      <a:pt x="2613" y="2287"/>
                      <a:pt x="2807" y="1943"/>
                      <a:pt x="2851" y="1572"/>
                    </a:cubicBezTo>
                    <a:cubicBezTo>
                      <a:pt x="2895" y="1201"/>
                      <a:pt x="2790" y="824"/>
                      <a:pt x="2559" y="531"/>
                    </a:cubicBezTo>
                    <a:cubicBezTo>
                      <a:pt x="2474" y="446"/>
                      <a:pt x="2388" y="361"/>
                      <a:pt x="2300" y="279"/>
                    </a:cubicBezTo>
                    <a:cubicBezTo>
                      <a:pt x="2096" y="126"/>
                      <a:pt x="1868" y="34"/>
                      <a:pt x="1617"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44"/>
              <p:cNvSpPr/>
              <p:nvPr/>
            </p:nvSpPr>
            <p:spPr>
              <a:xfrm>
                <a:off x="4942436" y="1357730"/>
                <a:ext cx="134671" cy="130579"/>
              </a:xfrm>
              <a:custGeom>
                <a:rect b="b" l="l" r="r" t="t"/>
                <a:pathLst>
                  <a:path extrusionOk="0" h="2808" w="2896">
                    <a:moveTo>
                      <a:pt x="1617" y="1"/>
                    </a:moveTo>
                    <a:cubicBezTo>
                      <a:pt x="1490" y="1"/>
                      <a:pt x="1365" y="4"/>
                      <a:pt x="1239" y="4"/>
                    </a:cubicBezTo>
                    <a:cubicBezTo>
                      <a:pt x="991" y="41"/>
                      <a:pt x="770" y="140"/>
                      <a:pt x="576" y="293"/>
                    </a:cubicBezTo>
                    <a:cubicBezTo>
                      <a:pt x="283" y="521"/>
                      <a:pt x="89" y="864"/>
                      <a:pt x="45" y="1236"/>
                    </a:cubicBezTo>
                    <a:cubicBezTo>
                      <a:pt x="0" y="1606"/>
                      <a:pt x="107" y="1984"/>
                      <a:pt x="338" y="2277"/>
                    </a:cubicBezTo>
                    <a:cubicBezTo>
                      <a:pt x="423" y="2362"/>
                      <a:pt x="507" y="2446"/>
                      <a:pt x="596" y="2528"/>
                    </a:cubicBezTo>
                    <a:cubicBezTo>
                      <a:pt x="801" y="2681"/>
                      <a:pt x="1028" y="2776"/>
                      <a:pt x="1280" y="2807"/>
                    </a:cubicBezTo>
                    <a:cubicBezTo>
                      <a:pt x="1406" y="2803"/>
                      <a:pt x="1531" y="2803"/>
                      <a:pt x="1661" y="2800"/>
                    </a:cubicBezTo>
                    <a:cubicBezTo>
                      <a:pt x="1906" y="2762"/>
                      <a:pt x="2127" y="2668"/>
                      <a:pt x="2321" y="2514"/>
                    </a:cubicBezTo>
                    <a:cubicBezTo>
                      <a:pt x="2617" y="2283"/>
                      <a:pt x="2807" y="1943"/>
                      <a:pt x="2851" y="1572"/>
                    </a:cubicBezTo>
                    <a:cubicBezTo>
                      <a:pt x="2895" y="1201"/>
                      <a:pt x="2790" y="823"/>
                      <a:pt x="2559" y="528"/>
                    </a:cubicBezTo>
                    <a:cubicBezTo>
                      <a:pt x="2474" y="446"/>
                      <a:pt x="2388" y="361"/>
                      <a:pt x="2300" y="276"/>
                    </a:cubicBezTo>
                    <a:cubicBezTo>
                      <a:pt x="2099" y="123"/>
                      <a:pt x="1868" y="32"/>
                      <a:pt x="1617"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9" name="Google Shape;1989;p44"/>
            <p:cNvGrpSpPr/>
            <p:nvPr/>
          </p:nvGrpSpPr>
          <p:grpSpPr>
            <a:xfrm rot="2701287">
              <a:off x="388090" y="422862"/>
              <a:ext cx="223719" cy="342880"/>
              <a:chOff x="1459800" y="1512500"/>
              <a:chExt cx="131625" cy="197100"/>
            </a:xfrm>
          </p:grpSpPr>
          <p:sp>
            <p:nvSpPr>
              <p:cNvPr id="1990" name="Google Shape;1990;p44"/>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44"/>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44"/>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44"/>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4" name="Google Shape;1994;p44"/>
            <p:cNvGrpSpPr/>
            <p:nvPr/>
          </p:nvGrpSpPr>
          <p:grpSpPr>
            <a:xfrm rot="1896548">
              <a:off x="8477685" y="4336809"/>
              <a:ext cx="233031" cy="275639"/>
              <a:chOff x="1824250" y="1008625"/>
              <a:chExt cx="144250" cy="170625"/>
            </a:xfrm>
          </p:grpSpPr>
          <p:sp>
            <p:nvSpPr>
              <p:cNvPr id="1995" name="Google Shape;1995;p44"/>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4"/>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7" name="Google Shape;1997;p44"/>
            <p:cNvGrpSpPr/>
            <p:nvPr/>
          </p:nvGrpSpPr>
          <p:grpSpPr>
            <a:xfrm rot="10800000">
              <a:off x="8504601" y="1537593"/>
              <a:ext cx="339515" cy="501753"/>
              <a:chOff x="2013050" y="3113925"/>
              <a:chExt cx="415410" cy="714951"/>
            </a:xfrm>
          </p:grpSpPr>
          <p:sp>
            <p:nvSpPr>
              <p:cNvPr id="1998" name="Google Shape;1998;p44"/>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4"/>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4"/>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4"/>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4"/>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4"/>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4"/>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4"/>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4"/>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4"/>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4"/>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9" name="Google Shape;2009;p44"/>
            <p:cNvGrpSpPr/>
            <p:nvPr/>
          </p:nvGrpSpPr>
          <p:grpSpPr>
            <a:xfrm rot="-1729853">
              <a:off x="362530" y="2908979"/>
              <a:ext cx="274692" cy="579917"/>
              <a:chOff x="304040" y="3020774"/>
              <a:chExt cx="274707" cy="579948"/>
            </a:xfrm>
          </p:grpSpPr>
          <p:sp>
            <p:nvSpPr>
              <p:cNvPr id="2010" name="Google Shape;2010;p44"/>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4"/>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4"/>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4"/>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4"/>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4"/>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4"/>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grpSp>
        <p:nvGrpSpPr>
          <p:cNvPr id="2021" name="Google Shape;2021;p45"/>
          <p:cNvGrpSpPr/>
          <p:nvPr/>
        </p:nvGrpSpPr>
        <p:grpSpPr>
          <a:xfrm>
            <a:off x="923400" y="408925"/>
            <a:ext cx="7298860" cy="599400"/>
            <a:chOff x="923400" y="408925"/>
            <a:chExt cx="7298860" cy="599400"/>
          </a:xfrm>
        </p:grpSpPr>
        <p:sp>
          <p:nvSpPr>
            <p:cNvPr id="2022" name="Google Shape;2022;p45"/>
            <p:cNvSpPr/>
            <p:nvPr/>
          </p:nvSpPr>
          <p:spPr>
            <a:xfrm>
              <a:off x="923400" y="408925"/>
              <a:ext cx="7297200" cy="5994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5"/>
            <p:cNvSpPr/>
            <p:nvPr/>
          </p:nvSpPr>
          <p:spPr>
            <a:xfrm>
              <a:off x="1094232" y="64332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24" name="Google Shape;2024;p45"/>
            <p:cNvCxnSpPr/>
            <p:nvPr/>
          </p:nvCxnSpPr>
          <p:spPr>
            <a:xfrm>
              <a:off x="1374460" y="9158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2025" name="Google Shape;2025;p45"/>
            <p:cNvCxnSpPr/>
            <p:nvPr/>
          </p:nvCxnSpPr>
          <p:spPr>
            <a:xfrm>
              <a:off x="1374460" y="501425"/>
              <a:ext cx="6847800" cy="0"/>
            </a:xfrm>
            <a:prstGeom prst="straightConnector1">
              <a:avLst/>
            </a:prstGeom>
            <a:noFill/>
            <a:ln cap="flat" cmpd="sng" w="9525">
              <a:solidFill>
                <a:srgbClr val="ECECEC"/>
              </a:solidFill>
              <a:prstDash val="solid"/>
              <a:round/>
              <a:headEnd len="med" w="med" type="none"/>
              <a:tailEnd len="med" w="med" type="none"/>
            </a:ln>
          </p:spPr>
        </p:cxnSp>
        <p:cxnSp>
          <p:nvCxnSpPr>
            <p:cNvPr id="2026" name="Google Shape;2026;p45"/>
            <p:cNvCxnSpPr/>
            <p:nvPr/>
          </p:nvCxnSpPr>
          <p:spPr>
            <a:xfrm>
              <a:off x="1374460" y="40892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2027" name="Google Shape;2027;p45"/>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aphicFrame>
        <p:nvGraphicFramePr>
          <p:cNvPr id="2028" name="Google Shape;2028;p45"/>
          <p:cNvGraphicFramePr/>
          <p:nvPr/>
        </p:nvGraphicFramePr>
        <p:xfrm>
          <a:off x="689325" y="1345775"/>
          <a:ext cx="3000000" cy="3000000"/>
        </p:xfrm>
        <a:graphic>
          <a:graphicData uri="http://schemas.openxmlformats.org/drawingml/2006/table">
            <a:tbl>
              <a:tblPr>
                <a:noFill/>
                <a:tableStyleId>{E83B4700-2D51-4216-BA3A-B9CD0F0630F8}</a:tableStyleId>
              </a:tblPr>
              <a:tblGrid>
                <a:gridCol w="665050"/>
                <a:gridCol w="1014200"/>
                <a:gridCol w="1014200"/>
                <a:gridCol w="1014200"/>
                <a:gridCol w="1014200"/>
                <a:gridCol w="1014200"/>
                <a:gridCol w="1014200"/>
                <a:gridCol w="1014200"/>
              </a:tblGrid>
              <a:tr h="405275">
                <a:tc>
                  <a:txBody>
                    <a:bodyPr/>
                    <a:lstStyle/>
                    <a:p>
                      <a:pPr indent="0" lvl="0" marL="0" rtl="0" algn="ctr">
                        <a:spcBef>
                          <a:spcPts val="0"/>
                        </a:spcBef>
                        <a:spcAft>
                          <a:spcPts val="0"/>
                        </a:spcAft>
                        <a:buNone/>
                      </a:pPr>
                      <a:r>
                        <a:t/>
                      </a:r>
                      <a:endParaRPr b="1"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MON</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TUES</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WED</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THURS</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FRI</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SAT</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SUN</a:t>
                      </a:r>
                      <a:endParaRPr sz="1600">
                        <a:solidFill>
                          <a:schemeClr val="dk1"/>
                        </a:solidFill>
                        <a:latin typeface="Londrina Solid"/>
                        <a:ea typeface="Londrina Solid"/>
                        <a:cs typeface="Londrina Solid"/>
                        <a:sym typeface="Londrina Solid"/>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6"/>
                    </a:solidFill>
                  </a:tcPr>
                </a:tc>
              </a:tr>
              <a:tr h="487650">
                <a:tc>
                  <a:txBody>
                    <a:bodyPr/>
                    <a:lstStyle/>
                    <a:p>
                      <a:pPr indent="0" lvl="0" marL="0" rtl="0" algn="ctr">
                        <a:spcBef>
                          <a:spcPts val="0"/>
                        </a:spcBef>
                        <a:spcAft>
                          <a:spcPts val="0"/>
                        </a:spcAft>
                        <a:buNone/>
                      </a:pPr>
                      <a:r>
                        <a:rPr b="1" lang="en" sz="1200">
                          <a:solidFill>
                            <a:schemeClr val="dk1"/>
                          </a:solidFill>
                          <a:latin typeface="Barlow"/>
                          <a:ea typeface="Barlow"/>
                          <a:cs typeface="Barlow"/>
                          <a:sym typeface="Barlow"/>
                        </a:rPr>
                        <a:t>8:00</a:t>
                      </a:r>
                      <a:endParaRPr b="1" sz="1200">
                        <a:solidFill>
                          <a:schemeClr val="dk1"/>
                        </a:solidFill>
                        <a:latin typeface="Barlow"/>
                        <a:ea typeface="Barlow"/>
                        <a:cs typeface="Barlow"/>
                        <a:sym typeface="Barlow"/>
                      </a:endParaRPr>
                    </a:p>
                    <a:p>
                      <a:pPr indent="0" lvl="0" marL="0" rtl="0" algn="ctr">
                        <a:spcBef>
                          <a:spcPts val="0"/>
                        </a:spcBef>
                        <a:spcAft>
                          <a:spcPts val="0"/>
                        </a:spcAft>
                        <a:buNone/>
                      </a:pPr>
                      <a:r>
                        <a:rPr b="1" lang="en" sz="1200">
                          <a:solidFill>
                            <a:schemeClr val="dk1"/>
                          </a:solidFill>
                          <a:latin typeface="Barlow"/>
                          <a:ea typeface="Barlow"/>
                          <a:cs typeface="Barlow"/>
                          <a:sym typeface="Barlow"/>
                        </a:rPr>
                        <a:t>9:00</a:t>
                      </a:r>
                      <a:endParaRPr b="1" sz="1200">
                        <a:solidFill>
                          <a:schemeClr val="dk1"/>
                        </a:solidFill>
                        <a:latin typeface="Barlow"/>
                        <a:ea typeface="Barlow"/>
                        <a:cs typeface="Barlow"/>
                        <a:sym typeface="Barlow"/>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Synonyms</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487650">
                <a:tc>
                  <a:txBody>
                    <a:bodyPr/>
                    <a:lstStyle/>
                    <a:p>
                      <a:pPr indent="0" lvl="0" marL="0" rtl="0" algn="ctr">
                        <a:spcBef>
                          <a:spcPts val="0"/>
                        </a:spcBef>
                        <a:spcAft>
                          <a:spcPts val="0"/>
                        </a:spcAft>
                        <a:buNone/>
                      </a:pPr>
                      <a:r>
                        <a:rPr b="1" lang="en" sz="1200">
                          <a:solidFill>
                            <a:schemeClr val="dk1"/>
                          </a:solidFill>
                          <a:latin typeface="Barlow"/>
                          <a:ea typeface="Barlow"/>
                          <a:cs typeface="Barlow"/>
                          <a:sym typeface="Barlow"/>
                        </a:rPr>
                        <a:t>10:00</a:t>
                      </a:r>
                      <a:endParaRPr b="1" sz="1200">
                        <a:solidFill>
                          <a:schemeClr val="dk1"/>
                        </a:solidFill>
                        <a:latin typeface="Barlow"/>
                        <a:ea typeface="Barlow"/>
                        <a:cs typeface="Barlow"/>
                        <a:sym typeface="Barlow"/>
                      </a:endParaRPr>
                    </a:p>
                    <a:p>
                      <a:pPr indent="0" lvl="0" marL="0" rtl="0" algn="ctr">
                        <a:spcBef>
                          <a:spcPts val="0"/>
                        </a:spcBef>
                        <a:spcAft>
                          <a:spcPts val="0"/>
                        </a:spcAft>
                        <a:buNone/>
                      </a:pPr>
                      <a:r>
                        <a:rPr b="1" lang="en" sz="1200">
                          <a:solidFill>
                            <a:schemeClr val="dk1"/>
                          </a:solidFill>
                          <a:latin typeface="Barlow"/>
                          <a:ea typeface="Barlow"/>
                          <a:cs typeface="Barlow"/>
                          <a:sym typeface="Barlow"/>
                        </a:rPr>
                        <a:t>11:00</a:t>
                      </a:r>
                      <a:endParaRPr b="1" sz="1200">
                        <a:solidFill>
                          <a:schemeClr val="dk1"/>
                        </a:solidFill>
                        <a:latin typeface="Barlow"/>
                        <a:ea typeface="Barlow"/>
                        <a:cs typeface="Barlow"/>
                        <a:sym typeface="Barlow"/>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Fields of meaning</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r>
              <a:tr h="487650">
                <a:tc>
                  <a:txBody>
                    <a:bodyPr/>
                    <a:lstStyle/>
                    <a:p>
                      <a:pPr indent="0" lvl="0" marL="0" rtl="0" algn="ctr">
                        <a:spcBef>
                          <a:spcPts val="0"/>
                        </a:spcBef>
                        <a:spcAft>
                          <a:spcPts val="0"/>
                        </a:spcAft>
                        <a:buNone/>
                      </a:pPr>
                      <a:r>
                        <a:rPr b="1" lang="en" sz="1200">
                          <a:solidFill>
                            <a:schemeClr val="dk1"/>
                          </a:solidFill>
                          <a:latin typeface="Barlow"/>
                          <a:ea typeface="Barlow"/>
                          <a:cs typeface="Barlow"/>
                          <a:sym typeface="Barlow"/>
                        </a:rPr>
                        <a:t>12:00</a:t>
                      </a:r>
                      <a:endParaRPr b="1" sz="1200">
                        <a:solidFill>
                          <a:schemeClr val="dk1"/>
                        </a:solidFill>
                        <a:latin typeface="Barlow"/>
                        <a:ea typeface="Barlow"/>
                        <a:cs typeface="Barlow"/>
                        <a:sym typeface="Barlow"/>
                      </a:endParaRPr>
                    </a:p>
                    <a:p>
                      <a:pPr indent="0" lvl="0" marL="0" rtl="0" algn="ctr">
                        <a:spcBef>
                          <a:spcPts val="0"/>
                        </a:spcBef>
                        <a:spcAft>
                          <a:spcPts val="0"/>
                        </a:spcAft>
                        <a:buNone/>
                      </a:pPr>
                      <a:r>
                        <a:rPr b="1" lang="en" sz="1200">
                          <a:solidFill>
                            <a:schemeClr val="dk1"/>
                          </a:solidFill>
                          <a:latin typeface="Barlow"/>
                          <a:ea typeface="Barlow"/>
                          <a:cs typeface="Barlow"/>
                          <a:sym typeface="Barlow"/>
                        </a:rPr>
                        <a:t>13:00</a:t>
                      </a:r>
                      <a:endParaRPr b="1" sz="1200">
                        <a:solidFill>
                          <a:schemeClr val="dk1"/>
                        </a:solidFill>
                        <a:latin typeface="Barlow"/>
                        <a:ea typeface="Barlow"/>
                        <a:cs typeface="Barlow"/>
                        <a:sym typeface="Barlow"/>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Semantic fields</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Reading</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r h="487650">
                <a:tc>
                  <a:txBody>
                    <a:bodyPr/>
                    <a:lstStyle/>
                    <a:p>
                      <a:pPr indent="0" lvl="0" marL="0" rtl="0" algn="ctr">
                        <a:spcBef>
                          <a:spcPts val="0"/>
                        </a:spcBef>
                        <a:spcAft>
                          <a:spcPts val="0"/>
                        </a:spcAft>
                        <a:buNone/>
                      </a:pPr>
                      <a:r>
                        <a:rPr b="1" lang="en" sz="1200">
                          <a:solidFill>
                            <a:schemeClr val="dk1"/>
                          </a:solidFill>
                          <a:latin typeface="Barlow"/>
                          <a:ea typeface="Barlow"/>
                          <a:cs typeface="Barlow"/>
                          <a:sym typeface="Barlow"/>
                        </a:rPr>
                        <a:t>14:00</a:t>
                      </a:r>
                      <a:endParaRPr b="1" sz="1200">
                        <a:solidFill>
                          <a:schemeClr val="dk1"/>
                        </a:solidFill>
                        <a:latin typeface="Barlow"/>
                        <a:ea typeface="Barlow"/>
                        <a:cs typeface="Barlow"/>
                        <a:sym typeface="Barlow"/>
                      </a:endParaRPr>
                    </a:p>
                    <a:p>
                      <a:pPr indent="0" lvl="0" marL="0" rtl="0" algn="ctr">
                        <a:spcBef>
                          <a:spcPts val="0"/>
                        </a:spcBef>
                        <a:spcAft>
                          <a:spcPts val="0"/>
                        </a:spcAft>
                        <a:buNone/>
                      </a:pPr>
                      <a:r>
                        <a:rPr b="1" lang="en" sz="1200">
                          <a:solidFill>
                            <a:schemeClr val="dk1"/>
                          </a:solidFill>
                          <a:latin typeface="Barlow"/>
                          <a:ea typeface="Barlow"/>
                          <a:cs typeface="Barlow"/>
                          <a:sym typeface="Barlow"/>
                        </a:rPr>
                        <a:t>15:00</a:t>
                      </a:r>
                      <a:endParaRPr b="1" sz="1200">
                        <a:solidFill>
                          <a:schemeClr val="dk1"/>
                        </a:solidFill>
                        <a:latin typeface="Barlow"/>
                        <a:ea typeface="Barlow"/>
                        <a:cs typeface="Barlow"/>
                        <a:sym typeface="Barlow"/>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4"/>
                    </a:solidFill>
                  </a:tcPr>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latin typeface="Barlow"/>
                          <a:ea typeface="Barlow"/>
                          <a:cs typeface="Barlow"/>
                          <a:sym typeface="Barlow"/>
                        </a:rPr>
                        <a:t>Spelling</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Vowels</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Suffixes</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r>
              <a:tr h="487650">
                <a:tc>
                  <a:txBody>
                    <a:bodyPr/>
                    <a:lstStyle/>
                    <a:p>
                      <a:pPr indent="0" lvl="0" marL="0" rtl="0" algn="ctr">
                        <a:spcBef>
                          <a:spcPts val="0"/>
                        </a:spcBef>
                        <a:spcAft>
                          <a:spcPts val="0"/>
                        </a:spcAft>
                        <a:buNone/>
                      </a:pPr>
                      <a:r>
                        <a:rPr b="1" lang="en" sz="1200">
                          <a:solidFill>
                            <a:schemeClr val="dk1"/>
                          </a:solidFill>
                          <a:latin typeface="Barlow"/>
                          <a:ea typeface="Barlow"/>
                          <a:cs typeface="Barlow"/>
                          <a:sym typeface="Barlow"/>
                        </a:rPr>
                        <a:t>16:00</a:t>
                      </a:r>
                      <a:endParaRPr b="1" sz="1200">
                        <a:solidFill>
                          <a:schemeClr val="dk1"/>
                        </a:solidFill>
                        <a:latin typeface="Barlow"/>
                        <a:ea typeface="Barlow"/>
                        <a:cs typeface="Barlow"/>
                        <a:sym typeface="Barlow"/>
                      </a:endParaRPr>
                    </a:p>
                    <a:p>
                      <a:pPr indent="0" lvl="0" marL="0" rtl="0" algn="ctr">
                        <a:spcBef>
                          <a:spcPts val="0"/>
                        </a:spcBef>
                        <a:spcAft>
                          <a:spcPts val="0"/>
                        </a:spcAft>
                        <a:buNone/>
                      </a:pPr>
                      <a:r>
                        <a:rPr b="1" lang="en" sz="1200">
                          <a:solidFill>
                            <a:schemeClr val="dk1"/>
                          </a:solidFill>
                          <a:latin typeface="Barlow"/>
                          <a:ea typeface="Barlow"/>
                          <a:cs typeface="Barlow"/>
                          <a:sym typeface="Barlow"/>
                        </a:rPr>
                        <a:t>17:00</a:t>
                      </a:r>
                      <a:endParaRPr b="1" sz="1200">
                        <a:solidFill>
                          <a:schemeClr val="dk1"/>
                        </a:solidFill>
                        <a:latin typeface="Barlow"/>
                        <a:ea typeface="Barlow"/>
                        <a:cs typeface="Barlow"/>
                        <a:sym typeface="Barlow"/>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Writing</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Storytelling</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Consonants</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1200">
                          <a:solidFill>
                            <a:schemeClr val="dk1"/>
                          </a:solidFill>
                          <a:latin typeface="Barlow"/>
                          <a:ea typeface="Barlow"/>
                          <a:cs typeface="Barlow"/>
                          <a:sym typeface="Barlow"/>
                        </a:rPr>
                        <a:t>Adverbs</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dk2"/>
                    </a:solidFill>
                  </a:tcPr>
                </a:tc>
              </a:tr>
            </a:tbl>
          </a:graphicData>
        </a:graphic>
      </p:graphicFrame>
      <p:grpSp>
        <p:nvGrpSpPr>
          <p:cNvPr id="2029" name="Google Shape;2029;p45"/>
          <p:cNvGrpSpPr/>
          <p:nvPr/>
        </p:nvGrpSpPr>
        <p:grpSpPr>
          <a:xfrm>
            <a:off x="199165" y="278644"/>
            <a:ext cx="8589705" cy="4739043"/>
            <a:chOff x="199165" y="278644"/>
            <a:chExt cx="8589705" cy="4739043"/>
          </a:xfrm>
        </p:grpSpPr>
        <p:grpSp>
          <p:nvGrpSpPr>
            <p:cNvPr id="2030" name="Google Shape;2030;p45"/>
            <p:cNvGrpSpPr/>
            <p:nvPr/>
          </p:nvGrpSpPr>
          <p:grpSpPr>
            <a:xfrm>
              <a:off x="868458" y="939129"/>
              <a:ext cx="733769" cy="564665"/>
              <a:chOff x="1663725" y="2859875"/>
              <a:chExt cx="767460" cy="488295"/>
            </a:xfrm>
          </p:grpSpPr>
          <p:sp>
            <p:nvSpPr>
              <p:cNvPr id="2031" name="Google Shape;2031;p45"/>
              <p:cNvSpPr/>
              <p:nvPr/>
            </p:nvSpPr>
            <p:spPr>
              <a:xfrm>
                <a:off x="1671507" y="2871450"/>
                <a:ext cx="740225" cy="464562"/>
              </a:xfrm>
              <a:custGeom>
                <a:rect b="b" l="l" r="r" t="t"/>
                <a:pathLst>
                  <a:path extrusionOk="0" h="4776" w="761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5"/>
              <p:cNvSpPr/>
              <p:nvPr/>
            </p:nvSpPr>
            <p:spPr>
              <a:xfrm>
                <a:off x="1670826" y="2961426"/>
                <a:ext cx="726510" cy="218177"/>
              </a:xfrm>
              <a:custGeom>
                <a:rect b="b" l="l" r="r" t="t"/>
                <a:pathLst>
                  <a:path extrusionOk="0" h="2243" w="7469">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5"/>
              <p:cNvSpPr/>
              <p:nvPr/>
            </p:nvSpPr>
            <p:spPr>
              <a:xfrm>
                <a:off x="2319526" y="3032142"/>
                <a:ext cx="56028" cy="111277"/>
              </a:xfrm>
              <a:custGeom>
                <a:rect b="b" l="l" r="r" t="t"/>
                <a:pathLst>
                  <a:path extrusionOk="0" h="1144" w="576">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5"/>
              <p:cNvSpPr/>
              <p:nvPr/>
            </p:nvSpPr>
            <p:spPr>
              <a:xfrm>
                <a:off x="2338104" y="3151882"/>
                <a:ext cx="28695" cy="28208"/>
              </a:xfrm>
              <a:custGeom>
                <a:rect b="b" l="l" r="r" t="t"/>
                <a:pathLst>
                  <a:path extrusionOk="0" h="290" w="295">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5"/>
              <p:cNvSpPr/>
              <p:nvPr/>
            </p:nvSpPr>
            <p:spPr>
              <a:xfrm>
                <a:off x="2369328" y="2868629"/>
                <a:ext cx="40756" cy="71493"/>
              </a:xfrm>
              <a:custGeom>
                <a:rect b="b" l="l" r="r" t="t"/>
                <a:pathLst>
                  <a:path extrusionOk="0" h="735" w="419">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5"/>
              <p:cNvSpPr/>
              <p:nvPr/>
            </p:nvSpPr>
            <p:spPr>
              <a:xfrm>
                <a:off x="1677051" y="2930105"/>
                <a:ext cx="702095" cy="209228"/>
              </a:xfrm>
              <a:custGeom>
                <a:rect b="b" l="l" r="r" t="t"/>
                <a:pathLst>
                  <a:path extrusionOk="0" h="2151" w="7218">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5"/>
              <p:cNvSpPr/>
              <p:nvPr/>
            </p:nvSpPr>
            <p:spPr>
              <a:xfrm>
                <a:off x="1663725" y="2859875"/>
                <a:ext cx="767460" cy="488295"/>
              </a:xfrm>
              <a:custGeom>
                <a:rect b="b" l="l" r="r" t="t"/>
                <a:pathLst>
                  <a:path extrusionOk="0" h="5020" w="789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5"/>
              <p:cNvSpPr/>
              <p:nvPr/>
            </p:nvSpPr>
            <p:spPr>
              <a:xfrm>
                <a:off x="1673452" y="2943333"/>
                <a:ext cx="716102" cy="216718"/>
              </a:xfrm>
              <a:custGeom>
                <a:rect b="b" l="l" r="r" t="t"/>
                <a:pathLst>
                  <a:path extrusionOk="0" h="2228" w="7362">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5"/>
              <p:cNvSpPr/>
              <p:nvPr/>
            </p:nvSpPr>
            <p:spPr>
              <a:xfrm>
                <a:off x="1724519" y="3083793"/>
                <a:ext cx="26749" cy="43869"/>
              </a:xfrm>
              <a:custGeom>
                <a:rect b="b" l="l" r="r" t="t"/>
                <a:pathLst>
                  <a:path extrusionOk="0" h="451" w="275">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5"/>
              <p:cNvSpPr/>
              <p:nvPr/>
            </p:nvSpPr>
            <p:spPr>
              <a:xfrm>
                <a:off x="1779866" y="3075525"/>
                <a:ext cx="22567" cy="30932"/>
              </a:xfrm>
              <a:custGeom>
                <a:rect b="b" l="l" r="r" t="t"/>
                <a:pathLst>
                  <a:path extrusionOk="0" h="318" w="232">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5"/>
              <p:cNvSpPr/>
              <p:nvPr/>
            </p:nvSpPr>
            <p:spPr>
              <a:xfrm>
                <a:off x="1833560" y="3052860"/>
                <a:ext cx="25096" cy="41340"/>
              </a:xfrm>
              <a:custGeom>
                <a:rect b="b" l="l" r="r" t="t"/>
                <a:pathLst>
                  <a:path extrusionOk="0" h="425" w="258">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5"/>
              <p:cNvSpPr/>
              <p:nvPr/>
            </p:nvSpPr>
            <p:spPr>
              <a:xfrm>
                <a:off x="1891047" y="3042161"/>
                <a:ext cx="20329" cy="37157"/>
              </a:xfrm>
              <a:custGeom>
                <a:rect b="b" l="l" r="r" t="t"/>
                <a:pathLst>
                  <a:path extrusionOk="0" h="382" w="209">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5"/>
              <p:cNvSpPr/>
              <p:nvPr/>
            </p:nvSpPr>
            <p:spPr>
              <a:xfrm>
                <a:off x="1942503" y="3024652"/>
                <a:ext cx="25387" cy="42118"/>
              </a:xfrm>
              <a:custGeom>
                <a:rect b="b" l="l" r="r" t="t"/>
                <a:pathLst>
                  <a:path extrusionOk="0" h="433" w="261">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5"/>
              <p:cNvSpPr/>
              <p:nvPr/>
            </p:nvSpPr>
            <p:spPr>
              <a:xfrm>
                <a:off x="2014387" y="3009964"/>
                <a:ext cx="19940" cy="42993"/>
              </a:xfrm>
              <a:custGeom>
                <a:rect b="b" l="l" r="r" t="t"/>
                <a:pathLst>
                  <a:path extrusionOk="0" h="442" w="205">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5"/>
              <p:cNvSpPr/>
              <p:nvPr/>
            </p:nvSpPr>
            <p:spPr>
              <a:xfrm>
                <a:off x="2061174" y="2994303"/>
                <a:ext cx="19065" cy="46592"/>
              </a:xfrm>
              <a:custGeom>
                <a:rect b="b" l="l" r="r" t="t"/>
                <a:pathLst>
                  <a:path extrusionOk="0" h="479" w="196">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5"/>
              <p:cNvSpPr/>
              <p:nvPr/>
            </p:nvSpPr>
            <p:spPr>
              <a:xfrm>
                <a:off x="2121385" y="2979324"/>
                <a:ext cx="17411" cy="43382"/>
              </a:xfrm>
              <a:custGeom>
                <a:rect b="b" l="l" r="r" t="t"/>
                <a:pathLst>
                  <a:path extrusionOk="0" h="446" w="179">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5"/>
              <p:cNvSpPr/>
              <p:nvPr/>
            </p:nvSpPr>
            <p:spPr>
              <a:xfrm>
                <a:off x="2164670" y="2969888"/>
                <a:ext cx="19940" cy="46690"/>
              </a:xfrm>
              <a:custGeom>
                <a:rect b="b" l="l" r="r" t="t"/>
                <a:pathLst>
                  <a:path extrusionOk="0" h="480" w="205">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5"/>
              <p:cNvSpPr/>
              <p:nvPr/>
            </p:nvSpPr>
            <p:spPr>
              <a:xfrm>
                <a:off x="2215446" y="2958216"/>
                <a:ext cx="24512" cy="49802"/>
              </a:xfrm>
              <a:custGeom>
                <a:rect b="b" l="l" r="r" t="t"/>
                <a:pathLst>
                  <a:path extrusionOk="0" h="512" w="252">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5"/>
              <p:cNvSpPr/>
              <p:nvPr/>
            </p:nvSpPr>
            <p:spPr>
              <a:xfrm>
                <a:off x="2286356" y="2938664"/>
                <a:ext cx="18287" cy="39589"/>
              </a:xfrm>
              <a:custGeom>
                <a:rect b="b" l="l" r="r" t="t"/>
                <a:pathLst>
                  <a:path extrusionOk="0" h="407" w="188">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5"/>
              <p:cNvSpPr/>
              <p:nvPr/>
            </p:nvSpPr>
            <p:spPr>
              <a:xfrm>
                <a:off x="1913614" y="3146046"/>
                <a:ext cx="32196" cy="29376"/>
              </a:xfrm>
              <a:custGeom>
                <a:rect b="b" l="l" r="r" t="t"/>
                <a:pathLst>
                  <a:path extrusionOk="0" h="302" w="331">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5"/>
              <p:cNvSpPr/>
              <p:nvPr/>
            </p:nvSpPr>
            <p:spPr>
              <a:xfrm>
                <a:off x="2098331" y="3097508"/>
                <a:ext cx="33947" cy="30446"/>
              </a:xfrm>
              <a:custGeom>
                <a:rect b="b" l="l" r="r" t="t"/>
                <a:pathLst>
                  <a:path extrusionOk="0" h="313" w="349">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5"/>
              <p:cNvSpPr/>
              <p:nvPr/>
            </p:nvSpPr>
            <p:spPr>
              <a:xfrm>
                <a:off x="1976937" y="3123090"/>
                <a:ext cx="59335" cy="25582"/>
              </a:xfrm>
              <a:custGeom>
                <a:rect b="b" l="l" r="r" t="t"/>
                <a:pathLst>
                  <a:path extrusionOk="0" h="263" w="61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3" name="Google Shape;2053;p45"/>
            <p:cNvGrpSpPr/>
            <p:nvPr/>
          </p:nvGrpSpPr>
          <p:grpSpPr>
            <a:xfrm>
              <a:off x="281364" y="564481"/>
              <a:ext cx="192515" cy="288298"/>
              <a:chOff x="1459800" y="1512500"/>
              <a:chExt cx="131625" cy="197100"/>
            </a:xfrm>
          </p:grpSpPr>
          <p:sp>
            <p:nvSpPr>
              <p:cNvPr id="2054" name="Google Shape;2054;p45"/>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5"/>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5"/>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5"/>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8" name="Google Shape;2058;p45"/>
            <p:cNvGrpSpPr/>
            <p:nvPr/>
          </p:nvGrpSpPr>
          <p:grpSpPr>
            <a:xfrm>
              <a:off x="8596354" y="2240058"/>
              <a:ext cx="192516" cy="227716"/>
              <a:chOff x="1824250" y="1008625"/>
              <a:chExt cx="144250" cy="170625"/>
            </a:xfrm>
          </p:grpSpPr>
          <p:sp>
            <p:nvSpPr>
              <p:cNvPr id="2059" name="Google Shape;2059;p45"/>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5"/>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1" name="Google Shape;2061;p45"/>
            <p:cNvGrpSpPr/>
            <p:nvPr/>
          </p:nvGrpSpPr>
          <p:grpSpPr>
            <a:xfrm>
              <a:off x="6321613" y="4695022"/>
              <a:ext cx="288484" cy="322665"/>
              <a:chOff x="4791500" y="4541438"/>
              <a:chExt cx="163225" cy="182575"/>
            </a:xfrm>
          </p:grpSpPr>
          <p:sp>
            <p:nvSpPr>
              <p:cNvPr id="2062" name="Google Shape;2062;p45"/>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45"/>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4" name="Google Shape;2064;p45"/>
            <p:cNvGrpSpPr/>
            <p:nvPr/>
          </p:nvGrpSpPr>
          <p:grpSpPr>
            <a:xfrm>
              <a:off x="7701703" y="278644"/>
              <a:ext cx="752061" cy="859952"/>
              <a:chOff x="7815028" y="1409944"/>
              <a:chExt cx="752061" cy="859952"/>
            </a:xfrm>
          </p:grpSpPr>
          <p:sp>
            <p:nvSpPr>
              <p:cNvPr id="2065" name="Google Shape;2065;p45"/>
              <p:cNvSpPr/>
              <p:nvPr/>
            </p:nvSpPr>
            <p:spPr>
              <a:xfrm>
                <a:off x="7852671" y="1571682"/>
                <a:ext cx="237470" cy="684305"/>
              </a:xfrm>
              <a:custGeom>
                <a:rect b="b" l="l" r="r" t="t"/>
                <a:pathLst>
                  <a:path extrusionOk="0" h="9545" w="3312">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5"/>
              <p:cNvSpPr/>
              <p:nvPr/>
            </p:nvSpPr>
            <p:spPr>
              <a:xfrm>
                <a:off x="7898702" y="1420124"/>
                <a:ext cx="662365" cy="826686"/>
              </a:xfrm>
              <a:custGeom>
                <a:rect b="b" l="l" r="r" t="t"/>
                <a:pathLst>
                  <a:path extrusionOk="0" h="11531" w="9238">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5"/>
              <p:cNvSpPr/>
              <p:nvPr/>
            </p:nvSpPr>
            <p:spPr>
              <a:xfrm>
                <a:off x="8289324" y="1460559"/>
                <a:ext cx="208002" cy="544146"/>
              </a:xfrm>
              <a:custGeom>
                <a:rect b="b" l="l" r="r" t="t"/>
                <a:pathLst>
                  <a:path extrusionOk="0" h="7590" w="2901">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5"/>
              <p:cNvSpPr/>
              <p:nvPr/>
            </p:nvSpPr>
            <p:spPr>
              <a:xfrm>
                <a:off x="8484778" y="2032808"/>
                <a:ext cx="34129" cy="33409"/>
              </a:xfrm>
              <a:custGeom>
                <a:rect b="b" l="l" r="r" t="t"/>
                <a:pathLst>
                  <a:path extrusionOk="0" h="466" w="476">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5"/>
              <p:cNvSpPr/>
              <p:nvPr/>
            </p:nvSpPr>
            <p:spPr>
              <a:xfrm>
                <a:off x="7836108" y="1411449"/>
                <a:ext cx="730982" cy="858446"/>
              </a:xfrm>
              <a:custGeom>
                <a:rect b="b" l="l" r="r" t="t"/>
                <a:pathLst>
                  <a:path extrusionOk="0" h="11974" w="10195">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5"/>
              <p:cNvSpPr/>
              <p:nvPr/>
            </p:nvSpPr>
            <p:spPr>
              <a:xfrm>
                <a:off x="7926737" y="1409944"/>
                <a:ext cx="424321" cy="149694"/>
              </a:xfrm>
              <a:custGeom>
                <a:rect b="b" l="l" r="r" t="t"/>
                <a:pathLst>
                  <a:path extrusionOk="0" h="2088" w="5918">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5"/>
              <p:cNvSpPr/>
              <p:nvPr/>
            </p:nvSpPr>
            <p:spPr>
              <a:xfrm>
                <a:off x="7888449" y="1571825"/>
                <a:ext cx="218470" cy="686599"/>
              </a:xfrm>
              <a:custGeom>
                <a:rect b="b" l="l" r="r" t="t"/>
                <a:pathLst>
                  <a:path extrusionOk="0" h="9577" w="3047">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5"/>
              <p:cNvSpPr/>
              <p:nvPr/>
            </p:nvSpPr>
            <p:spPr>
              <a:xfrm>
                <a:off x="8020807" y="2155689"/>
                <a:ext cx="30257" cy="26956"/>
              </a:xfrm>
              <a:custGeom>
                <a:rect b="b" l="l" r="r" t="t"/>
                <a:pathLst>
                  <a:path extrusionOk="0" h="376" w="422">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5"/>
              <p:cNvSpPr/>
              <p:nvPr/>
            </p:nvSpPr>
            <p:spPr>
              <a:xfrm>
                <a:off x="7990550" y="2051376"/>
                <a:ext cx="30042" cy="26885"/>
              </a:xfrm>
              <a:custGeom>
                <a:rect b="b" l="l" r="r" t="t"/>
                <a:pathLst>
                  <a:path extrusionOk="0" h="375" w="419">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5"/>
              <p:cNvSpPr/>
              <p:nvPr/>
            </p:nvSpPr>
            <p:spPr>
              <a:xfrm>
                <a:off x="7959862" y="1947996"/>
                <a:ext cx="33125" cy="29466"/>
              </a:xfrm>
              <a:custGeom>
                <a:rect b="b" l="l" r="r" t="t"/>
                <a:pathLst>
                  <a:path extrusionOk="0" h="411" w="462">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5"/>
              <p:cNvSpPr/>
              <p:nvPr/>
            </p:nvSpPr>
            <p:spPr>
              <a:xfrm>
                <a:off x="7937062" y="1851498"/>
                <a:ext cx="26959" cy="23874"/>
              </a:xfrm>
              <a:custGeom>
                <a:rect b="b" l="l" r="r" t="t"/>
                <a:pathLst>
                  <a:path extrusionOk="0" h="333" w="376">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5"/>
              <p:cNvSpPr/>
              <p:nvPr/>
            </p:nvSpPr>
            <p:spPr>
              <a:xfrm>
                <a:off x="7910963" y="1759588"/>
                <a:ext cx="28106" cy="25164"/>
              </a:xfrm>
              <a:custGeom>
                <a:rect b="b" l="l" r="r" t="t"/>
                <a:pathLst>
                  <a:path extrusionOk="0" h="351" w="392">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5"/>
              <p:cNvSpPr/>
              <p:nvPr/>
            </p:nvSpPr>
            <p:spPr>
              <a:xfrm>
                <a:off x="7885581" y="1666173"/>
                <a:ext cx="26888" cy="24160"/>
              </a:xfrm>
              <a:custGeom>
                <a:rect b="b" l="l" r="r" t="t"/>
                <a:pathLst>
                  <a:path extrusionOk="0" h="337" w="375">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5"/>
              <p:cNvSpPr/>
              <p:nvPr/>
            </p:nvSpPr>
            <p:spPr>
              <a:xfrm>
                <a:off x="7815028" y="1671263"/>
                <a:ext cx="85897" cy="50758"/>
              </a:xfrm>
              <a:custGeom>
                <a:rect b="b" l="l" r="r" t="t"/>
                <a:pathLst>
                  <a:path extrusionOk="0" h="708" w="1198">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5"/>
              <p:cNvSpPr/>
              <p:nvPr/>
            </p:nvSpPr>
            <p:spPr>
              <a:xfrm>
                <a:off x="7839478" y="1761667"/>
                <a:ext cx="89984" cy="54128"/>
              </a:xfrm>
              <a:custGeom>
                <a:rect b="b" l="l" r="r" t="t"/>
                <a:pathLst>
                  <a:path extrusionOk="0" h="755" w="1255">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5"/>
              <p:cNvSpPr/>
              <p:nvPr/>
            </p:nvSpPr>
            <p:spPr>
              <a:xfrm>
                <a:off x="7865433" y="1854509"/>
                <a:ext cx="92135" cy="53698"/>
              </a:xfrm>
              <a:custGeom>
                <a:rect b="b" l="l" r="r" t="t"/>
                <a:pathLst>
                  <a:path extrusionOk="0" h="749" w="1285">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5"/>
              <p:cNvSpPr/>
              <p:nvPr/>
            </p:nvSpPr>
            <p:spPr>
              <a:xfrm>
                <a:off x="7897053" y="1953301"/>
                <a:ext cx="84678" cy="58788"/>
              </a:xfrm>
              <a:custGeom>
                <a:rect b="b" l="l" r="r" t="t"/>
                <a:pathLst>
                  <a:path extrusionOk="0" h="820" w="1181">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5"/>
              <p:cNvSpPr/>
              <p:nvPr/>
            </p:nvSpPr>
            <p:spPr>
              <a:xfrm>
                <a:off x="7934695" y="2053097"/>
                <a:ext cx="81308" cy="61225"/>
              </a:xfrm>
              <a:custGeom>
                <a:rect b="b" l="l" r="r" t="t"/>
                <a:pathLst>
                  <a:path extrusionOk="0" h="854" w="1134">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5"/>
              <p:cNvSpPr/>
              <p:nvPr/>
            </p:nvSpPr>
            <p:spPr>
              <a:xfrm>
                <a:off x="7965168" y="2160062"/>
                <a:ext cx="75070" cy="54056"/>
              </a:xfrm>
              <a:custGeom>
                <a:rect b="b" l="l" r="r" t="t"/>
                <a:pathLst>
                  <a:path extrusionOk="0" h="754" w="1047">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5"/>
              <p:cNvSpPr/>
              <p:nvPr/>
            </p:nvSpPr>
            <p:spPr>
              <a:xfrm>
                <a:off x="8032279" y="1583368"/>
                <a:ext cx="21653" cy="19357"/>
              </a:xfrm>
              <a:custGeom>
                <a:rect b="b" l="l" r="r" t="t"/>
                <a:pathLst>
                  <a:path extrusionOk="0" h="270" w="302">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5"/>
              <p:cNvSpPr/>
              <p:nvPr/>
            </p:nvSpPr>
            <p:spPr>
              <a:xfrm>
                <a:off x="8160837" y="1532108"/>
                <a:ext cx="22872" cy="20361"/>
              </a:xfrm>
              <a:custGeom>
                <a:rect b="b" l="l" r="r" t="t"/>
                <a:pathLst>
                  <a:path extrusionOk="0" h="284" w="319">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5"/>
              <p:cNvSpPr/>
              <p:nvPr/>
            </p:nvSpPr>
            <p:spPr>
              <a:xfrm>
                <a:off x="8073292" y="1548740"/>
                <a:ext cx="45673" cy="28247"/>
              </a:xfrm>
              <a:custGeom>
                <a:rect b="b" l="l" r="r" t="t"/>
                <a:pathLst>
                  <a:path extrusionOk="0" h="394" w="637">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7" name="Google Shape;2087;p45"/>
            <p:cNvGrpSpPr/>
            <p:nvPr/>
          </p:nvGrpSpPr>
          <p:grpSpPr>
            <a:xfrm>
              <a:off x="199165" y="3736224"/>
              <a:ext cx="274707" cy="579948"/>
              <a:chOff x="304040" y="3020774"/>
              <a:chExt cx="274707" cy="579948"/>
            </a:xfrm>
          </p:grpSpPr>
          <p:sp>
            <p:nvSpPr>
              <p:cNvPr id="2088" name="Google Shape;2088;p45"/>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5"/>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5"/>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5"/>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5"/>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5"/>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5"/>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9"/>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aphicFrame>
        <p:nvGraphicFramePr>
          <p:cNvPr id="237" name="Google Shape;237;p19"/>
          <p:cNvGraphicFramePr/>
          <p:nvPr/>
        </p:nvGraphicFramePr>
        <p:xfrm>
          <a:off x="1126825" y="1852075"/>
          <a:ext cx="3000000" cy="3000000"/>
        </p:xfrm>
        <a:graphic>
          <a:graphicData uri="http://schemas.openxmlformats.org/drawingml/2006/table">
            <a:tbl>
              <a:tblPr>
                <a:noFill/>
                <a:tableStyleId>{E83B4700-2D51-4216-BA3A-B9CD0F0630F8}</a:tableStyleId>
              </a:tblPr>
              <a:tblGrid>
                <a:gridCol w="707525"/>
                <a:gridCol w="2533300"/>
              </a:tblGrid>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1</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LOVE</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r>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2</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ALBUM</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r>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3</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HAPPY</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r>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4</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CIRCLE</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1"/>
                    </a:solidFill>
                  </a:tcPr>
                </a:tc>
              </a:tr>
            </a:tbl>
          </a:graphicData>
        </a:graphic>
      </p:graphicFrame>
      <p:sp>
        <p:nvSpPr>
          <p:cNvPr id="238" name="Google Shape;238;p19"/>
          <p:cNvSpPr txBox="1"/>
          <p:nvPr/>
        </p:nvSpPr>
        <p:spPr>
          <a:xfrm>
            <a:off x="1783925" y="1130500"/>
            <a:ext cx="56079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the words from the pink list in alphabetical order</a:t>
            </a:r>
            <a:endParaRPr i="1" sz="1600">
              <a:solidFill>
                <a:srgbClr val="524A83"/>
              </a:solidFill>
              <a:latin typeface="Barlow"/>
              <a:ea typeface="Barlow"/>
              <a:cs typeface="Barlow"/>
              <a:sym typeface="Barlow"/>
            </a:endParaRPr>
          </a:p>
        </p:txBody>
      </p:sp>
      <p:graphicFrame>
        <p:nvGraphicFramePr>
          <p:cNvPr id="239" name="Google Shape;239;p19"/>
          <p:cNvGraphicFramePr/>
          <p:nvPr/>
        </p:nvGraphicFramePr>
        <p:xfrm>
          <a:off x="4775450" y="1852075"/>
          <a:ext cx="3000000" cy="3000000"/>
        </p:xfrm>
        <a:graphic>
          <a:graphicData uri="http://schemas.openxmlformats.org/drawingml/2006/table">
            <a:tbl>
              <a:tblPr>
                <a:noFill/>
                <a:tableStyleId>{E83B4700-2D51-4216-BA3A-B9CD0F0630F8}</a:tableStyleId>
              </a:tblPr>
              <a:tblGrid>
                <a:gridCol w="707525"/>
                <a:gridCol w="2533300"/>
              </a:tblGrid>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1</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r>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2</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r>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3</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r>
              <a:tr h="678600">
                <a:tc>
                  <a:txBody>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4</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c>
                  <a:txBody>
                    <a:bodyPr/>
                    <a:lstStyle/>
                    <a:p>
                      <a:pPr indent="0" lvl="0" marL="0" rtl="0" algn="ctr">
                        <a:spcBef>
                          <a:spcPts val="0"/>
                        </a:spcBef>
                        <a:spcAft>
                          <a:spcPts val="0"/>
                        </a:spcAft>
                        <a:buNone/>
                      </a:pPr>
                      <a:r>
                        <a:t/>
                      </a:r>
                      <a:endParaRPr sz="1600">
                        <a:solidFill>
                          <a:srgbClr val="524A83"/>
                        </a:solidFill>
                        <a:latin typeface="Londrina Solid"/>
                        <a:ea typeface="Londrina Solid"/>
                        <a:cs typeface="Londrina Solid"/>
                        <a:sym typeface="Londrina Solid"/>
                      </a:endParaRPr>
                    </a:p>
                  </a:txBody>
                  <a:tcPr marT="91425" marB="91425" marR="91425" marL="91425" anchor="ctr">
                    <a:lnL cap="flat" cmpd="sng" w="38100">
                      <a:solidFill>
                        <a:srgbClr val="CEF3EA"/>
                      </a:solidFill>
                      <a:prstDash val="solid"/>
                      <a:round/>
                      <a:headEnd len="sm" w="sm" type="none"/>
                      <a:tailEnd len="sm" w="sm" type="none"/>
                    </a:lnL>
                    <a:lnR cap="flat" cmpd="sng" w="38100">
                      <a:solidFill>
                        <a:srgbClr val="CEF3EA"/>
                      </a:solidFill>
                      <a:prstDash val="solid"/>
                      <a:round/>
                      <a:headEnd len="sm" w="sm" type="none"/>
                      <a:tailEnd len="sm" w="sm" type="none"/>
                    </a:lnR>
                    <a:lnT cap="flat" cmpd="sng" w="38100">
                      <a:solidFill>
                        <a:srgbClr val="CEF3EA"/>
                      </a:solidFill>
                      <a:prstDash val="solid"/>
                      <a:round/>
                      <a:headEnd len="sm" w="sm" type="none"/>
                      <a:tailEnd len="sm" w="sm" type="none"/>
                    </a:lnT>
                    <a:lnB cap="flat" cmpd="sng" w="38100">
                      <a:solidFill>
                        <a:srgbClr val="CEF3EA"/>
                      </a:solidFill>
                      <a:prstDash val="solid"/>
                      <a:round/>
                      <a:headEnd len="sm" w="sm" type="none"/>
                      <a:tailEnd len="sm" w="sm" type="none"/>
                    </a:lnB>
                    <a:solidFill>
                      <a:schemeClr val="accent6"/>
                    </a:solidFill>
                  </a:tcPr>
                </a:tc>
              </a:tr>
            </a:tbl>
          </a:graphicData>
        </a:graphic>
      </p:graphicFrame>
      <p:grpSp>
        <p:nvGrpSpPr>
          <p:cNvPr id="240" name="Google Shape;240;p19"/>
          <p:cNvGrpSpPr/>
          <p:nvPr/>
        </p:nvGrpSpPr>
        <p:grpSpPr>
          <a:xfrm>
            <a:off x="449856" y="131524"/>
            <a:ext cx="8339240" cy="4595438"/>
            <a:chOff x="449856" y="131524"/>
            <a:chExt cx="8339240" cy="4595438"/>
          </a:xfrm>
        </p:grpSpPr>
        <p:grpSp>
          <p:nvGrpSpPr>
            <p:cNvPr id="241" name="Google Shape;241;p19"/>
            <p:cNvGrpSpPr/>
            <p:nvPr/>
          </p:nvGrpSpPr>
          <p:grpSpPr>
            <a:xfrm>
              <a:off x="7489253" y="131524"/>
              <a:ext cx="617666" cy="536809"/>
              <a:chOff x="2468550" y="1600375"/>
              <a:chExt cx="2221020" cy="1930274"/>
            </a:xfrm>
          </p:grpSpPr>
          <p:sp>
            <p:nvSpPr>
              <p:cNvPr id="242" name="Google Shape;242;p19"/>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9"/>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9"/>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 name="Google Shape;246;p19"/>
            <p:cNvGrpSpPr/>
            <p:nvPr/>
          </p:nvGrpSpPr>
          <p:grpSpPr>
            <a:xfrm rot="-634156">
              <a:off x="494030" y="1479084"/>
              <a:ext cx="385207" cy="517353"/>
              <a:chOff x="1459800" y="1512500"/>
              <a:chExt cx="131625" cy="197100"/>
            </a:xfrm>
          </p:grpSpPr>
          <p:sp>
            <p:nvSpPr>
              <p:cNvPr id="247" name="Google Shape;247;p19"/>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9"/>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9"/>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 name="Google Shape;251;p19"/>
            <p:cNvGrpSpPr/>
            <p:nvPr/>
          </p:nvGrpSpPr>
          <p:grpSpPr>
            <a:xfrm>
              <a:off x="8596579" y="440608"/>
              <a:ext cx="192516" cy="227716"/>
              <a:chOff x="1824250" y="1008625"/>
              <a:chExt cx="144250" cy="170625"/>
            </a:xfrm>
          </p:grpSpPr>
          <p:sp>
            <p:nvSpPr>
              <p:cNvPr id="252" name="Google Shape;252;p19"/>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9"/>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9"/>
            <p:cNvGrpSpPr/>
            <p:nvPr/>
          </p:nvGrpSpPr>
          <p:grpSpPr>
            <a:xfrm>
              <a:off x="8222238" y="4404297"/>
              <a:ext cx="288484" cy="322665"/>
              <a:chOff x="4791500" y="4541438"/>
              <a:chExt cx="163225" cy="182575"/>
            </a:xfrm>
          </p:grpSpPr>
          <p:sp>
            <p:nvSpPr>
              <p:cNvPr id="255" name="Google Shape;255;p19"/>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9"/>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8" name="Shape 2098"/>
        <p:cNvGrpSpPr/>
        <p:nvPr/>
      </p:nvGrpSpPr>
      <p:grpSpPr>
        <a:xfrm>
          <a:off x="0" y="0"/>
          <a:ext cx="0" cy="0"/>
          <a:chOff x="0" y="0"/>
          <a:chExt cx="0" cy="0"/>
        </a:xfrm>
      </p:grpSpPr>
      <p:sp>
        <p:nvSpPr>
          <p:cNvPr id="2099" name="Google Shape;2099;p46"/>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pSp>
        <p:nvGrpSpPr>
          <p:cNvPr id="2100" name="Google Shape;2100;p46"/>
          <p:cNvGrpSpPr/>
          <p:nvPr/>
        </p:nvGrpSpPr>
        <p:grpSpPr>
          <a:xfrm>
            <a:off x="628938" y="1180325"/>
            <a:ext cx="1927500" cy="1671000"/>
            <a:chOff x="628938" y="1180325"/>
            <a:chExt cx="1927500" cy="1671000"/>
          </a:xfrm>
        </p:grpSpPr>
        <p:sp>
          <p:nvSpPr>
            <p:cNvPr id="2101" name="Google Shape;2101;p46"/>
            <p:cNvSpPr/>
            <p:nvPr/>
          </p:nvSpPr>
          <p:spPr>
            <a:xfrm>
              <a:off x="628938" y="1180325"/>
              <a:ext cx="1927500" cy="1671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2" name="Google Shape;2102;p46"/>
            <p:cNvGrpSpPr/>
            <p:nvPr/>
          </p:nvGrpSpPr>
          <p:grpSpPr>
            <a:xfrm>
              <a:off x="782988" y="1939899"/>
              <a:ext cx="1619400" cy="509701"/>
              <a:chOff x="640350" y="1610424"/>
              <a:chExt cx="1619400" cy="509701"/>
            </a:xfrm>
          </p:grpSpPr>
          <p:cxnSp>
            <p:nvCxnSpPr>
              <p:cNvPr id="2103" name="Google Shape;2103;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04" name="Google Shape;2104;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05" name="Google Shape;2105;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06" name="Google Shape;2106;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grpSp>
        <p:nvGrpSpPr>
          <p:cNvPr id="2107" name="Google Shape;2107;p46"/>
          <p:cNvGrpSpPr/>
          <p:nvPr/>
        </p:nvGrpSpPr>
        <p:grpSpPr>
          <a:xfrm>
            <a:off x="713838" y="1271000"/>
            <a:ext cx="1757700" cy="1049275"/>
            <a:chOff x="713838" y="1271000"/>
            <a:chExt cx="1757700" cy="1049275"/>
          </a:xfrm>
        </p:grpSpPr>
        <p:sp>
          <p:nvSpPr>
            <p:cNvPr id="2108" name="Google Shape;2108;p46"/>
            <p:cNvSpPr txBox="1"/>
            <p:nvPr/>
          </p:nvSpPr>
          <p:spPr>
            <a:xfrm>
              <a:off x="802638" y="1653375"/>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Saturn is composed mostly of hydrogen and also helium</a:t>
              </a:r>
              <a:endParaRPr sz="1200">
                <a:solidFill>
                  <a:schemeClr val="dk1"/>
                </a:solidFill>
                <a:latin typeface="Barlow"/>
                <a:ea typeface="Barlow"/>
                <a:cs typeface="Barlow"/>
                <a:sym typeface="Barlow"/>
              </a:endParaRPr>
            </a:p>
          </p:txBody>
        </p:sp>
        <p:sp>
          <p:nvSpPr>
            <p:cNvPr id="2109" name="Google Shape;2109;p46"/>
            <p:cNvSpPr txBox="1"/>
            <p:nvPr/>
          </p:nvSpPr>
          <p:spPr>
            <a:xfrm>
              <a:off x="713838" y="127100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MONDAY</a:t>
              </a:r>
              <a:endParaRPr sz="1600">
                <a:solidFill>
                  <a:schemeClr val="dk1"/>
                </a:solidFill>
                <a:latin typeface="Londrina Solid"/>
                <a:ea typeface="Londrina Solid"/>
                <a:cs typeface="Londrina Solid"/>
                <a:sym typeface="Londrina Solid"/>
              </a:endParaRPr>
            </a:p>
          </p:txBody>
        </p:sp>
      </p:grpSp>
      <p:grpSp>
        <p:nvGrpSpPr>
          <p:cNvPr id="2110" name="Google Shape;2110;p46"/>
          <p:cNvGrpSpPr/>
          <p:nvPr/>
        </p:nvGrpSpPr>
        <p:grpSpPr>
          <a:xfrm>
            <a:off x="2615684" y="1180325"/>
            <a:ext cx="1927500" cy="1671000"/>
            <a:chOff x="2615684" y="1180325"/>
            <a:chExt cx="1927500" cy="1671000"/>
          </a:xfrm>
        </p:grpSpPr>
        <p:sp>
          <p:nvSpPr>
            <p:cNvPr id="2111" name="Google Shape;2111;p46"/>
            <p:cNvSpPr/>
            <p:nvPr/>
          </p:nvSpPr>
          <p:spPr>
            <a:xfrm>
              <a:off x="2615684" y="1180325"/>
              <a:ext cx="1927500" cy="1671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2" name="Google Shape;2112;p46"/>
            <p:cNvGrpSpPr/>
            <p:nvPr/>
          </p:nvGrpSpPr>
          <p:grpSpPr>
            <a:xfrm>
              <a:off x="2769734" y="1939899"/>
              <a:ext cx="1619400" cy="509701"/>
              <a:chOff x="640350" y="1610424"/>
              <a:chExt cx="1619400" cy="509701"/>
            </a:xfrm>
          </p:grpSpPr>
          <p:cxnSp>
            <p:nvCxnSpPr>
              <p:cNvPr id="2113" name="Google Shape;2113;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14" name="Google Shape;2114;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15" name="Google Shape;2115;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16" name="Google Shape;2116;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grpSp>
        <p:nvGrpSpPr>
          <p:cNvPr id="2117" name="Google Shape;2117;p46"/>
          <p:cNvGrpSpPr/>
          <p:nvPr/>
        </p:nvGrpSpPr>
        <p:grpSpPr>
          <a:xfrm>
            <a:off x="4602431" y="1180325"/>
            <a:ext cx="1927500" cy="1671000"/>
            <a:chOff x="4602431" y="1180325"/>
            <a:chExt cx="1927500" cy="1671000"/>
          </a:xfrm>
        </p:grpSpPr>
        <p:sp>
          <p:nvSpPr>
            <p:cNvPr id="2118" name="Google Shape;2118;p46"/>
            <p:cNvSpPr/>
            <p:nvPr/>
          </p:nvSpPr>
          <p:spPr>
            <a:xfrm>
              <a:off x="4602431" y="1180325"/>
              <a:ext cx="1927500" cy="16710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19" name="Google Shape;2119;p46"/>
            <p:cNvGrpSpPr/>
            <p:nvPr/>
          </p:nvGrpSpPr>
          <p:grpSpPr>
            <a:xfrm>
              <a:off x="4756481" y="1939899"/>
              <a:ext cx="1619400" cy="509701"/>
              <a:chOff x="640350" y="1610424"/>
              <a:chExt cx="1619400" cy="509701"/>
            </a:xfrm>
          </p:grpSpPr>
          <p:cxnSp>
            <p:nvCxnSpPr>
              <p:cNvPr id="2120" name="Google Shape;2120;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21" name="Google Shape;2121;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22" name="Google Shape;2122;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23" name="Google Shape;2123;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grpSp>
        <p:nvGrpSpPr>
          <p:cNvPr id="2124" name="Google Shape;2124;p46"/>
          <p:cNvGrpSpPr/>
          <p:nvPr/>
        </p:nvGrpSpPr>
        <p:grpSpPr>
          <a:xfrm>
            <a:off x="6589183" y="1180325"/>
            <a:ext cx="1927500" cy="1671000"/>
            <a:chOff x="6589183" y="1180325"/>
            <a:chExt cx="1927500" cy="1671000"/>
          </a:xfrm>
        </p:grpSpPr>
        <p:sp>
          <p:nvSpPr>
            <p:cNvPr id="2125" name="Google Shape;2125;p46"/>
            <p:cNvSpPr/>
            <p:nvPr/>
          </p:nvSpPr>
          <p:spPr>
            <a:xfrm>
              <a:off x="6589183" y="1180325"/>
              <a:ext cx="1927500" cy="1671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6" name="Google Shape;2126;p46"/>
            <p:cNvGrpSpPr/>
            <p:nvPr/>
          </p:nvGrpSpPr>
          <p:grpSpPr>
            <a:xfrm>
              <a:off x="6743233" y="1939899"/>
              <a:ext cx="1619400" cy="509701"/>
              <a:chOff x="640350" y="1610424"/>
              <a:chExt cx="1619400" cy="509701"/>
            </a:xfrm>
          </p:grpSpPr>
          <p:cxnSp>
            <p:nvCxnSpPr>
              <p:cNvPr id="2127" name="Google Shape;2127;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28" name="Google Shape;2128;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29" name="Google Shape;2129;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30" name="Google Shape;2130;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grpSp>
        <p:nvGrpSpPr>
          <p:cNvPr id="2131" name="Google Shape;2131;p46"/>
          <p:cNvGrpSpPr/>
          <p:nvPr/>
        </p:nvGrpSpPr>
        <p:grpSpPr>
          <a:xfrm>
            <a:off x="6674083" y="1271000"/>
            <a:ext cx="1757700" cy="1049275"/>
            <a:chOff x="6674083" y="1271000"/>
            <a:chExt cx="1757700" cy="1049275"/>
          </a:xfrm>
        </p:grpSpPr>
        <p:sp>
          <p:nvSpPr>
            <p:cNvPr id="2132" name="Google Shape;2132;p46"/>
            <p:cNvSpPr txBox="1"/>
            <p:nvPr/>
          </p:nvSpPr>
          <p:spPr>
            <a:xfrm>
              <a:off x="6762876" y="1653375"/>
              <a:ext cx="14550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Mars is a cold desert world half the size of Earth</a:t>
              </a:r>
              <a:endParaRPr sz="1200">
                <a:solidFill>
                  <a:schemeClr val="dk1"/>
                </a:solidFill>
                <a:latin typeface="Barlow"/>
                <a:ea typeface="Barlow"/>
                <a:cs typeface="Barlow"/>
                <a:sym typeface="Barlow"/>
              </a:endParaRPr>
            </a:p>
          </p:txBody>
        </p:sp>
        <p:sp>
          <p:nvSpPr>
            <p:cNvPr id="2133" name="Google Shape;2133;p46"/>
            <p:cNvSpPr txBox="1"/>
            <p:nvPr/>
          </p:nvSpPr>
          <p:spPr>
            <a:xfrm>
              <a:off x="6674083" y="127100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THURSDAY</a:t>
              </a:r>
              <a:endParaRPr sz="1600">
                <a:solidFill>
                  <a:schemeClr val="dk1"/>
                </a:solidFill>
                <a:latin typeface="Londrina Solid"/>
                <a:ea typeface="Londrina Solid"/>
                <a:cs typeface="Londrina Solid"/>
                <a:sym typeface="Londrina Solid"/>
              </a:endParaRPr>
            </a:p>
          </p:txBody>
        </p:sp>
      </p:grpSp>
      <p:grpSp>
        <p:nvGrpSpPr>
          <p:cNvPr id="2134" name="Google Shape;2134;p46"/>
          <p:cNvGrpSpPr/>
          <p:nvPr/>
        </p:nvGrpSpPr>
        <p:grpSpPr>
          <a:xfrm>
            <a:off x="628938" y="2923425"/>
            <a:ext cx="1927500" cy="1671000"/>
            <a:chOff x="628938" y="2923425"/>
            <a:chExt cx="1927500" cy="1671000"/>
          </a:xfrm>
        </p:grpSpPr>
        <p:sp>
          <p:nvSpPr>
            <p:cNvPr id="2135" name="Google Shape;2135;p46"/>
            <p:cNvSpPr/>
            <p:nvPr/>
          </p:nvSpPr>
          <p:spPr>
            <a:xfrm>
              <a:off x="628938" y="2923425"/>
              <a:ext cx="1927500" cy="16710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6" name="Google Shape;2136;p46"/>
            <p:cNvGrpSpPr/>
            <p:nvPr/>
          </p:nvGrpSpPr>
          <p:grpSpPr>
            <a:xfrm>
              <a:off x="782988" y="3761062"/>
              <a:ext cx="1619400" cy="509701"/>
              <a:chOff x="640350" y="1610424"/>
              <a:chExt cx="1619400" cy="509701"/>
            </a:xfrm>
          </p:grpSpPr>
          <p:cxnSp>
            <p:nvCxnSpPr>
              <p:cNvPr id="2137" name="Google Shape;2137;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38" name="Google Shape;2138;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39" name="Google Shape;2139;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40" name="Google Shape;2140;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grpSp>
        <p:nvGrpSpPr>
          <p:cNvPr id="2141" name="Google Shape;2141;p46"/>
          <p:cNvGrpSpPr/>
          <p:nvPr/>
        </p:nvGrpSpPr>
        <p:grpSpPr>
          <a:xfrm>
            <a:off x="713838" y="3092163"/>
            <a:ext cx="1757700" cy="1049275"/>
            <a:chOff x="713838" y="3092163"/>
            <a:chExt cx="1757700" cy="1049275"/>
          </a:xfrm>
        </p:grpSpPr>
        <p:sp>
          <p:nvSpPr>
            <p:cNvPr id="2142" name="Google Shape;2142;p46"/>
            <p:cNvSpPr txBox="1"/>
            <p:nvPr/>
          </p:nvSpPr>
          <p:spPr>
            <a:xfrm>
              <a:off x="802638" y="3474538"/>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Mercury is the smallest planet in the entire System</a:t>
              </a:r>
              <a:endParaRPr sz="1200">
                <a:solidFill>
                  <a:schemeClr val="dk1"/>
                </a:solidFill>
                <a:latin typeface="Barlow"/>
                <a:ea typeface="Barlow"/>
                <a:cs typeface="Barlow"/>
                <a:sym typeface="Barlow"/>
              </a:endParaRPr>
            </a:p>
          </p:txBody>
        </p:sp>
        <p:sp>
          <p:nvSpPr>
            <p:cNvPr id="2143" name="Google Shape;2143;p46"/>
            <p:cNvSpPr txBox="1"/>
            <p:nvPr/>
          </p:nvSpPr>
          <p:spPr>
            <a:xfrm>
              <a:off x="713838" y="3092163"/>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FRIDAY</a:t>
              </a:r>
              <a:endParaRPr sz="1600">
                <a:solidFill>
                  <a:schemeClr val="dk1"/>
                </a:solidFill>
                <a:latin typeface="Londrina Solid"/>
                <a:ea typeface="Londrina Solid"/>
                <a:cs typeface="Londrina Solid"/>
                <a:sym typeface="Londrina Solid"/>
              </a:endParaRPr>
            </a:p>
          </p:txBody>
        </p:sp>
      </p:grpSp>
      <p:grpSp>
        <p:nvGrpSpPr>
          <p:cNvPr id="2144" name="Google Shape;2144;p46"/>
          <p:cNvGrpSpPr/>
          <p:nvPr/>
        </p:nvGrpSpPr>
        <p:grpSpPr>
          <a:xfrm>
            <a:off x="2615684" y="2923425"/>
            <a:ext cx="1927500" cy="1671000"/>
            <a:chOff x="2615684" y="2923425"/>
            <a:chExt cx="1927500" cy="1671000"/>
          </a:xfrm>
        </p:grpSpPr>
        <p:sp>
          <p:nvSpPr>
            <p:cNvPr id="2145" name="Google Shape;2145;p46"/>
            <p:cNvSpPr/>
            <p:nvPr/>
          </p:nvSpPr>
          <p:spPr>
            <a:xfrm>
              <a:off x="2615684" y="2923425"/>
              <a:ext cx="1927500" cy="16710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46" name="Google Shape;2146;p46"/>
            <p:cNvGrpSpPr/>
            <p:nvPr/>
          </p:nvGrpSpPr>
          <p:grpSpPr>
            <a:xfrm>
              <a:off x="2769734" y="3761062"/>
              <a:ext cx="1619400" cy="509701"/>
              <a:chOff x="640350" y="1610424"/>
              <a:chExt cx="1619400" cy="509701"/>
            </a:xfrm>
          </p:grpSpPr>
          <p:cxnSp>
            <p:nvCxnSpPr>
              <p:cNvPr id="2147" name="Google Shape;2147;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48" name="Google Shape;2148;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49" name="Google Shape;2149;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50" name="Google Shape;2150;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grpSp>
        <p:nvGrpSpPr>
          <p:cNvPr id="2151" name="Google Shape;2151;p46"/>
          <p:cNvGrpSpPr/>
          <p:nvPr/>
        </p:nvGrpSpPr>
        <p:grpSpPr>
          <a:xfrm>
            <a:off x="2700584" y="3092163"/>
            <a:ext cx="1757700" cy="1049275"/>
            <a:chOff x="2700584" y="3092163"/>
            <a:chExt cx="1757700" cy="1049275"/>
          </a:xfrm>
        </p:grpSpPr>
        <p:sp>
          <p:nvSpPr>
            <p:cNvPr id="2152" name="Google Shape;2152;p46"/>
            <p:cNvSpPr txBox="1"/>
            <p:nvPr/>
          </p:nvSpPr>
          <p:spPr>
            <a:xfrm>
              <a:off x="2789384" y="3474538"/>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Venus is a planet that has a really nice and beautiful name</a:t>
              </a:r>
              <a:endParaRPr sz="1200">
                <a:solidFill>
                  <a:schemeClr val="dk1"/>
                </a:solidFill>
                <a:latin typeface="Barlow"/>
                <a:ea typeface="Barlow"/>
                <a:cs typeface="Barlow"/>
                <a:sym typeface="Barlow"/>
              </a:endParaRPr>
            </a:p>
          </p:txBody>
        </p:sp>
        <p:sp>
          <p:nvSpPr>
            <p:cNvPr id="2153" name="Google Shape;2153;p46"/>
            <p:cNvSpPr txBox="1"/>
            <p:nvPr/>
          </p:nvSpPr>
          <p:spPr>
            <a:xfrm>
              <a:off x="2700584" y="3092163"/>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SATURDAY</a:t>
              </a:r>
              <a:endParaRPr sz="1600">
                <a:solidFill>
                  <a:schemeClr val="dk1"/>
                </a:solidFill>
                <a:latin typeface="Londrina Solid"/>
                <a:ea typeface="Londrina Solid"/>
                <a:cs typeface="Londrina Solid"/>
                <a:sym typeface="Londrina Solid"/>
              </a:endParaRPr>
            </a:p>
          </p:txBody>
        </p:sp>
      </p:grpSp>
      <p:grpSp>
        <p:nvGrpSpPr>
          <p:cNvPr id="2154" name="Google Shape;2154;p46"/>
          <p:cNvGrpSpPr/>
          <p:nvPr/>
        </p:nvGrpSpPr>
        <p:grpSpPr>
          <a:xfrm>
            <a:off x="4602431" y="2923425"/>
            <a:ext cx="1927500" cy="1671000"/>
            <a:chOff x="4602431" y="2923425"/>
            <a:chExt cx="1927500" cy="1671000"/>
          </a:xfrm>
        </p:grpSpPr>
        <p:sp>
          <p:nvSpPr>
            <p:cNvPr id="2155" name="Google Shape;2155;p46"/>
            <p:cNvSpPr/>
            <p:nvPr/>
          </p:nvSpPr>
          <p:spPr>
            <a:xfrm>
              <a:off x="4602431" y="2923425"/>
              <a:ext cx="1927500" cy="16710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56" name="Google Shape;2156;p46"/>
            <p:cNvGrpSpPr/>
            <p:nvPr/>
          </p:nvGrpSpPr>
          <p:grpSpPr>
            <a:xfrm>
              <a:off x="4756481" y="3761062"/>
              <a:ext cx="1619400" cy="509701"/>
              <a:chOff x="640350" y="1610424"/>
              <a:chExt cx="1619400" cy="509701"/>
            </a:xfrm>
          </p:grpSpPr>
          <p:cxnSp>
            <p:nvCxnSpPr>
              <p:cNvPr id="2157" name="Google Shape;2157;p46"/>
              <p:cNvCxnSpPr/>
              <p:nvPr/>
            </p:nvCxnSpPr>
            <p:spPr>
              <a:xfrm>
                <a:off x="640350" y="16104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58" name="Google Shape;2158;p46"/>
              <p:cNvCxnSpPr/>
              <p:nvPr/>
            </p:nvCxnSpPr>
            <p:spPr>
              <a:xfrm>
                <a:off x="640350" y="1780324"/>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59" name="Google Shape;2159;p46"/>
              <p:cNvCxnSpPr/>
              <p:nvPr/>
            </p:nvCxnSpPr>
            <p:spPr>
              <a:xfrm>
                <a:off x="640350" y="1950225"/>
                <a:ext cx="1619400" cy="0"/>
              </a:xfrm>
              <a:prstGeom prst="straightConnector1">
                <a:avLst/>
              </a:prstGeom>
              <a:noFill/>
              <a:ln cap="flat" cmpd="sng" w="9525">
                <a:solidFill>
                  <a:schemeClr val="dk1"/>
                </a:solidFill>
                <a:prstDash val="dot"/>
                <a:round/>
                <a:headEnd len="med" w="med" type="none"/>
                <a:tailEnd len="med" w="med" type="none"/>
              </a:ln>
            </p:spPr>
          </p:cxnSp>
          <p:cxnSp>
            <p:nvCxnSpPr>
              <p:cNvPr id="2160" name="Google Shape;2160;p46"/>
              <p:cNvCxnSpPr/>
              <p:nvPr/>
            </p:nvCxnSpPr>
            <p:spPr>
              <a:xfrm>
                <a:off x="640350" y="2120125"/>
                <a:ext cx="1619400" cy="0"/>
              </a:xfrm>
              <a:prstGeom prst="straightConnector1">
                <a:avLst/>
              </a:prstGeom>
              <a:noFill/>
              <a:ln cap="flat" cmpd="sng" w="9525">
                <a:solidFill>
                  <a:schemeClr val="dk1"/>
                </a:solidFill>
                <a:prstDash val="dot"/>
                <a:round/>
                <a:headEnd len="med" w="med" type="none"/>
                <a:tailEnd len="med" w="med" type="none"/>
              </a:ln>
            </p:spPr>
          </p:cxnSp>
        </p:grpSp>
      </p:grpSp>
      <p:sp>
        <p:nvSpPr>
          <p:cNvPr id="2161" name="Google Shape;2161;p46"/>
          <p:cNvSpPr/>
          <p:nvPr/>
        </p:nvSpPr>
        <p:spPr>
          <a:xfrm>
            <a:off x="6589175" y="3718375"/>
            <a:ext cx="1927515" cy="198571"/>
          </a:xfrm>
          <a:custGeom>
            <a:rect b="b" l="l" r="r" t="t"/>
            <a:pathLst>
              <a:path extrusionOk="0" h="24216" w="19081">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Barlow"/>
              <a:ea typeface="Barlow"/>
              <a:cs typeface="Barlow"/>
              <a:sym typeface="Barlow"/>
            </a:endParaRPr>
          </a:p>
        </p:txBody>
      </p:sp>
      <p:grpSp>
        <p:nvGrpSpPr>
          <p:cNvPr id="2162" name="Google Shape;2162;p46"/>
          <p:cNvGrpSpPr/>
          <p:nvPr/>
        </p:nvGrpSpPr>
        <p:grpSpPr>
          <a:xfrm>
            <a:off x="6610250" y="2978482"/>
            <a:ext cx="1891525" cy="1523813"/>
            <a:chOff x="6610250" y="2978482"/>
            <a:chExt cx="1891525" cy="1523813"/>
          </a:xfrm>
        </p:grpSpPr>
        <p:grpSp>
          <p:nvGrpSpPr>
            <p:cNvPr id="2163" name="Google Shape;2163;p46"/>
            <p:cNvGrpSpPr/>
            <p:nvPr/>
          </p:nvGrpSpPr>
          <p:grpSpPr>
            <a:xfrm>
              <a:off x="6610250" y="3331095"/>
              <a:ext cx="1891525" cy="1171200"/>
              <a:chOff x="6610250" y="3331095"/>
              <a:chExt cx="1891525" cy="1171200"/>
            </a:xfrm>
          </p:grpSpPr>
          <p:sp>
            <p:nvSpPr>
              <p:cNvPr id="2164" name="Google Shape;2164;p46"/>
              <p:cNvSpPr txBox="1"/>
              <p:nvPr/>
            </p:nvSpPr>
            <p:spPr>
              <a:xfrm>
                <a:off x="6641726" y="35389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p:txBody>
          </p:sp>
          <p:sp>
            <p:nvSpPr>
              <p:cNvPr id="2165" name="Google Shape;2165;p46"/>
              <p:cNvSpPr txBox="1"/>
              <p:nvPr/>
            </p:nvSpPr>
            <p:spPr>
              <a:xfrm>
                <a:off x="7887525" y="33310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a:t>
                </a:r>
                <a:endParaRPr sz="1200">
                  <a:solidFill>
                    <a:schemeClr val="dk1"/>
                  </a:solidFill>
                  <a:latin typeface="Barlow"/>
                  <a:ea typeface="Barlow"/>
                  <a:cs typeface="Barlow"/>
                  <a:sym typeface="Barlow"/>
                </a:endParaRPr>
              </a:p>
            </p:txBody>
          </p:sp>
          <p:sp>
            <p:nvSpPr>
              <p:cNvPr id="2166" name="Google Shape;2166;p46"/>
              <p:cNvSpPr txBox="1"/>
              <p:nvPr/>
            </p:nvSpPr>
            <p:spPr>
              <a:xfrm>
                <a:off x="8135175" y="33310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a:t>
                </a:r>
                <a:endParaRPr sz="1200">
                  <a:solidFill>
                    <a:schemeClr val="dk1"/>
                  </a:solidFill>
                  <a:latin typeface="Barlow"/>
                  <a:ea typeface="Barlow"/>
                  <a:cs typeface="Barlow"/>
                  <a:sym typeface="Barlow"/>
                </a:endParaRPr>
              </a:p>
            </p:txBody>
          </p:sp>
          <p:sp>
            <p:nvSpPr>
              <p:cNvPr id="2167" name="Google Shape;2167;p46"/>
              <p:cNvSpPr txBox="1"/>
              <p:nvPr/>
            </p:nvSpPr>
            <p:spPr>
              <a:xfrm>
                <a:off x="6865650" y="353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4</a:t>
                </a:r>
                <a:endParaRPr sz="1200">
                  <a:solidFill>
                    <a:schemeClr val="dk1"/>
                  </a:solidFill>
                  <a:latin typeface="Barlow"/>
                  <a:ea typeface="Barlow"/>
                  <a:cs typeface="Barlow"/>
                  <a:sym typeface="Barlow"/>
                </a:endParaRPr>
              </a:p>
            </p:txBody>
          </p:sp>
          <p:sp>
            <p:nvSpPr>
              <p:cNvPr id="2168" name="Google Shape;2168;p46"/>
              <p:cNvSpPr txBox="1"/>
              <p:nvPr/>
            </p:nvSpPr>
            <p:spPr>
              <a:xfrm>
                <a:off x="7116200" y="353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5</a:t>
                </a:r>
                <a:endParaRPr sz="1200">
                  <a:solidFill>
                    <a:schemeClr val="dk1"/>
                  </a:solidFill>
                  <a:latin typeface="Barlow"/>
                  <a:ea typeface="Barlow"/>
                  <a:cs typeface="Barlow"/>
                  <a:sym typeface="Barlow"/>
                </a:endParaRPr>
              </a:p>
            </p:txBody>
          </p:sp>
          <p:sp>
            <p:nvSpPr>
              <p:cNvPr id="2169" name="Google Shape;2169;p46"/>
              <p:cNvSpPr txBox="1"/>
              <p:nvPr/>
            </p:nvSpPr>
            <p:spPr>
              <a:xfrm>
                <a:off x="7389875" y="353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6</a:t>
                </a:r>
                <a:endParaRPr sz="1200">
                  <a:solidFill>
                    <a:schemeClr val="dk1"/>
                  </a:solidFill>
                  <a:latin typeface="Barlow"/>
                  <a:ea typeface="Barlow"/>
                  <a:cs typeface="Barlow"/>
                  <a:sym typeface="Barlow"/>
                </a:endParaRPr>
              </a:p>
            </p:txBody>
          </p:sp>
          <p:sp>
            <p:nvSpPr>
              <p:cNvPr id="2170" name="Google Shape;2170;p46"/>
              <p:cNvSpPr txBox="1"/>
              <p:nvPr/>
            </p:nvSpPr>
            <p:spPr>
              <a:xfrm>
                <a:off x="7639875" y="353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7</a:t>
                </a:r>
                <a:endParaRPr sz="1200">
                  <a:solidFill>
                    <a:schemeClr val="dk1"/>
                  </a:solidFill>
                  <a:latin typeface="Barlow"/>
                  <a:ea typeface="Barlow"/>
                  <a:cs typeface="Barlow"/>
                  <a:sym typeface="Barlow"/>
                </a:endParaRPr>
              </a:p>
            </p:txBody>
          </p:sp>
          <p:sp>
            <p:nvSpPr>
              <p:cNvPr id="2171" name="Google Shape;2171;p46"/>
              <p:cNvSpPr txBox="1"/>
              <p:nvPr/>
            </p:nvSpPr>
            <p:spPr>
              <a:xfrm>
                <a:off x="7887525" y="353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8</a:t>
                </a:r>
                <a:endParaRPr sz="1200">
                  <a:solidFill>
                    <a:schemeClr val="dk1"/>
                  </a:solidFill>
                  <a:latin typeface="Barlow"/>
                  <a:ea typeface="Barlow"/>
                  <a:cs typeface="Barlow"/>
                  <a:sym typeface="Barlow"/>
                </a:endParaRPr>
              </a:p>
            </p:txBody>
          </p:sp>
          <p:sp>
            <p:nvSpPr>
              <p:cNvPr id="2172" name="Google Shape;2172;p46"/>
              <p:cNvSpPr txBox="1"/>
              <p:nvPr/>
            </p:nvSpPr>
            <p:spPr>
              <a:xfrm>
                <a:off x="8135175" y="35389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9</a:t>
                </a:r>
                <a:endParaRPr sz="1200">
                  <a:solidFill>
                    <a:schemeClr val="dk1"/>
                  </a:solidFill>
                  <a:latin typeface="Barlow"/>
                  <a:ea typeface="Barlow"/>
                  <a:cs typeface="Barlow"/>
                  <a:sym typeface="Barlow"/>
                </a:endParaRPr>
              </a:p>
            </p:txBody>
          </p:sp>
          <p:sp>
            <p:nvSpPr>
              <p:cNvPr id="2173" name="Google Shape;2173;p46"/>
              <p:cNvSpPr txBox="1"/>
              <p:nvPr/>
            </p:nvSpPr>
            <p:spPr>
              <a:xfrm>
                <a:off x="6617125" y="3538995"/>
                <a:ext cx="366600" cy="121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3</a:t>
                </a:r>
                <a:endParaRPr sz="1200">
                  <a:solidFill>
                    <a:schemeClr val="dk1"/>
                  </a:solidFill>
                  <a:latin typeface="Barlow"/>
                  <a:ea typeface="Barlow"/>
                  <a:cs typeface="Barlow"/>
                  <a:sym typeface="Barlow"/>
                </a:endParaRPr>
              </a:p>
            </p:txBody>
          </p:sp>
          <p:sp>
            <p:nvSpPr>
              <p:cNvPr id="2174" name="Google Shape;2174;p46"/>
              <p:cNvSpPr txBox="1"/>
              <p:nvPr/>
            </p:nvSpPr>
            <p:spPr>
              <a:xfrm>
                <a:off x="6865650"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11</a:t>
                </a:r>
                <a:endParaRPr sz="1200">
                  <a:solidFill>
                    <a:schemeClr val="dk1"/>
                  </a:solidFill>
                  <a:latin typeface="Barlow"/>
                  <a:ea typeface="Barlow"/>
                  <a:cs typeface="Barlow"/>
                  <a:sym typeface="Barlow"/>
                </a:endParaRPr>
              </a:p>
            </p:txBody>
          </p:sp>
          <p:sp>
            <p:nvSpPr>
              <p:cNvPr id="2175" name="Google Shape;2175;p46"/>
              <p:cNvSpPr txBox="1"/>
              <p:nvPr/>
            </p:nvSpPr>
            <p:spPr>
              <a:xfrm>
                <a:off x="6641726" y="39547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p:txBody>
          </p:sp>
          <p:sp>
            <p:nvSpPr>
              <p:cNvPr id="2176" name="Google Shape;2176;p46"/>
              <p:cNvSpPr txBox="1"/>
              <p:nvPr/>
            </p:nvSpPr>
            <p:spPr>
              <a:xfrm>
                <a:off x="7116200"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12</a:t>
                </a:r>
                <a:endParaRPr sz="1200">
                  <a:solidFill>
                    <a:schemeClr val="dk1"/>
                  </a:solidFill>
                  <a:latin typeface="Barlow"/>
                  <a:ea typeface="Barlow"/>
                  <a:cs typeface="Barlow"/>
                  <a:sym typeface="Barlow"/>
                </a:endParaRPr>
              </a:p>
            </p:txBody>
          </p:sp>
          <p:sp>
            <p:nvSpPr>
              <p:cNvPr id="2177" name="Google Shape;2177;p46"/>
              <p:cNvSpPr txBox="1"/>
              <p:nvPr/>
            </p:nvSpPr>
            <p:spPr>
              <a:xfrm>
                <a:off x="7389875"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13</a:t>
                </a:r>
                <a:endParaRPr sz="1200">
                  <a:solidFill>
                    <a:schemeClr val="dk1"/>
                  </a:solidFill>
                  <a:latin typeface="Barlow"/>
                  <a:ea typeface="Barlow"/>
                  <a:cs typeface="Barlow"/>
                  <a:sym typeface="Barlow"/>
                </a:endParaRPr>
              </a:p>
            </p:txBody>
          </p:sp>
          <p:sp>
            <p:nvSpPr>
              <p:cNvPr id="2178" name="Google Shape;2178;p46"/>
              <p:cNvSpPr txBox="1"/>
              <p:nvPr/>
            </p:nvSpPr>
            <p:spPr>
              <a:xfrm>
                <a:off x="7639875"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14</a:t>
                </a:r>
                <a:endParaRPr sz="1200">
                  <a:solidFill>
                    <a:schemeClr val="dk1"/>
                  </a:solidFill>
                  <a:latin typeface="Barlow"/>
                  <a:ea typeface="Barlow"/>
                  <a:cs typeface="Barlow"/>
                  <a:sym typeface="Barlow"/>
                </a:endParaRPr>
              </a:p>
            </p:txBody>
          </p:sp>
          <p:sp>
            <p:nvSpPr>
              <p:cNvPr id="2179" name="Google Shape;2179;p46"/>
              <p:cNvSpPr txBox="1"/>
              <p:nvPr/>
            </p:nvSpPr>
            <p:spPr>
              <a:xfrm>
                <a:off x="7887525"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15</a:t>
                </a:r>
                <a:endParaRPr sz="1200">
                  <a:solidFill>
                    <a:schemeClr val="dk1"/>
                  </a:solidFill>
                  <a:latin typeface="Barlow"/>
                  <a:ea typeface="Barlow"/>
                  <a:cs typeface="Barlow"/>
                  <a:sym typeface="Barlow"/>
                </a:endParaRPr>
              </a:p>
            </p:txBody>
          </p:sp>
          <p:sp>
            <p:nvSpPr>
              <p:cNvPr id="2180" name="Google Shape;2180;p46"/>
              <p:cNvSpPr txBox="1"/>
              <p:nvPr/>
            </p:nvSpPr>
            <p:spPr>
              <a:xfrm>
                <a:off x="8135175"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16</a:t>
                </a:r>
                <a:endParaRPr sz="1200">
                  <a:solidFill>
                    <a:schemeClr val="dk1"/>
                  </a:solidFill>
                  <a:latin typeface="Barlow"/>
                  <a:ea typeface="Barlow"/>
                  <a:cs typeface="Barlow"/>
                  <a:sym typeface="Barlow"/>
                </a:endParaRPr>
              </a:p>
            </p:txBody>
          </p:sp>
          <p:sp>
            <p:nvSpPr>
              <p:cNvPr id="2181" name="Google Shape;2181;p46"/>
              <p:cNvSpPr txBox="1"/>
              <p:nvPr/>
            </p:nvSpPr>
            <p:spPr>
              <a:xfrm>
                <a:off x="6865650"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18</a:t>
                </a:r>
                <a:endParaRPr sz="1200">
                  <a:solidFill>
                    <a:schemeClr val="dk1"/>
                  </a:solidFill>
                  <a:latin typeface="Barlow"/>
                  <a:ea typeface="Barlow"/>
                  <a:cs typeface="Barlow"/>
                  <a:sym typeface="Barlow"/>
                </a:endParaRPr>
              </a:p>
            </p:txBody>
          </p:sp>
          <p:sp>
            <p:nvSpPr>
              <p:cNvPr id="2182" name="Google Shape;2182;p46"/>
              <p:cNvSpPr txBox="1"/>
              <p:nvPr/>
            </p:nvSpPr>
            <p:spPr>
              <a:xfrm>
                <a:off x="7116200"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19</a:t>
                </a:r>
                <a:endParaRPr sz="1200">
                  <a:solidFill>
                    <a:schemeClr val="dk1"/>
                  </a:solidFill>
                  <a:latin typeface="Barlow"/>
                  <a:ea typeface="Barlow"/>
                  <a:cs typeface="Barlow"/>
                  <a:sym typeface="Barlow"/>
                </a:endParaRPr>
              </a:p>
            </p:txBody>
          </p:sp>
          <p:sp>
            <p:nvSpPr>
              <p:cNvPr id="2183" name="Google Shape;2183;p46"/>
              <p:cNvSpPr txBox="1"/>
              <p:nvPr/>
            </p:nvSpPr>
            <p:spPr>
              <a:xfrm>
                <a:off x="7389875"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20</a:t>
                </a:r>
                <a:endParaRPr sz="1200">
                  <a:solidFill>
                    <a:schemeClr val="dk1"/>
                  </a:solidFill>
                  <a:latin typeface="Barlow"/>
                  <a:ea typeface="Barlow"/>
                  <a:cs typeface="Barlow"/>
                  <a:sym typeface="Barlow"/>
                </a:endParaRPr>
              </a:p>
            </p:txBody>
          </p:sp>
          <p:sp>
            <p:nvSpPr>
              <p:cNvPr id="2184" name="Google Shape;2184;p46"/>
              <p:cNvSpPr txBox="1"/>
              <p:nvPr/>
            </p:nvSpPr>
            <p:spPr>
              <a:xfrm>
                <a:off x="7639875"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21</a:t>
                </a:r>
                <a:endParaRPr sz="1200">
                  <a:solidFill>
                    <a:schemeClr val="dk1"/>
                  </a:solidFill>
                  <a:latin typeface="Barlow"/>
                  <a:ea typeface="Barlow"/>
                  <a:cs typeface="Barlow"/>
                  <a:sym typeface="Barlow"/>
                </a:endParaRPr>
              </a:p>
            </p:txBody>
          </p:sp>
          <p:sp>
            <p:nvSpPr>
              <p:cNvPr id="2185" name="Google Shape;2185;p46"/>
              <p:cNvSpPr txBox="1"/>
              <p:nvPr/>
            </p:nvSpPr>
            <p:spPr>
              <a:xfrm>
                <a:off x="7887525"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22</a:t>
                </a:r>
                <a:endParaRPr sz="1200">
                  <a:solidFill>
                    <a:schemeClr val="dk1"/>
                  </a:solidFill>
                  <a:latin typeface="Barlow"/>
                  <a:ea typeface="Barlow"/>
                  <a:cs typeface="Barlow"/>
                  <a:sym typeface="Barlow"/>
                </a:endParaRPr>
              </a:p>
            </p:txBody>
          </p:sp>
          <p:sp>
            <p:nvSpPr>
              <p:cNvPr id="2186" name="Google Shape;2186;p46"/>
              <p:cNvSpPr txBox="1"/>
              <p:nvPr/>
            </p:nvSpPr>
            <p:spPr>
              <a:xfrm>
                <a:off x="8135175"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23</a:t>
                </a:r>
                <a:endParaRPr sz="1200">
                  <a:solidFill>
                    <a:schemeClr val="dk1"/>
                  </a:solidFill>
                  <a:latin typeface="Barlow"/>
                  <a:ea typeface="Barlow"/>
                  <a:cs typeface="Barlow"/>
                  <a:sym typeface="Barlow"/>
                </a:endParaRPr>
              </a:p>
            </p:txBody>
          </p:sp>
          <p:sp>
            <p:nvSpPr>
              <p:cNvPr id="2187" name="Google Shape;2187;p46"/>
              <p:cNvSpPr txBox="1"/>
              <p:nvPr/>
            </p:nvSpPr>
            <p:spPr>
              <a:xfrm>
                <a:off x="6617125" y="39547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17</a:t>
                </a:r>
                <a:endParaRPr sz="1200">
                  <a:solidFill>
                    <a:schemeClr val="dk1"/>
                  </a:solidFill>
                  <a:latin typeface="Barlow"/>
                  <a:ea typeface="Barlow"/>
                  <a:cs typeface="Barlow"/>
                  <a:sym typeface="Barlow"/>
                </a:endParaRPr>
              </a:p>
            </p:txBody>
          </p:sp>
          <p:sp>
            <p:nvSpPr>
              <p:cNvPr id="2188" name="Google Shape;2188;p46"/>
              <p:cNvSpPr txBox="1"/>
              <p:nvPr/>
            </p:nvSpPr>
            <p:spPr>
              <a:xfrm>
                <a:off x="6610250" y="37468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10</a:t>
                </a:r>
                <a:endParaRPr sz="1200">
                  <a:solidFill>
                    <a:schemeClr val="dk1"/>
                  </a:solidFill>
                  <a:latin typeface="Barlow"/>
                  <a:ea typeface="Barlow"/>
                  <a:cs typeface="Barlow"/>
                  <a:sym typeface="Barlow"/>
                </a:endParaRPr>
              </a:p>
            </p:txBody>
          </p:sp>
          <p:sp>
            <p:nvSpPr>
              <p:cNvPr id="2189" name="Google Shape;2189;p46"/>
              <p:cNvSpPr txBox="1"/>
              <p:nvPr/>
            </p:nvSpPr>
            <p:spPr>
              <a:xfrm>
                <a:off x="6641726" y="41626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p:txBody>
          </p:sp>
          <p:sp>
            <p:nvSpPr>
              <p:cNvPr id="2190" name="Google Shape;2190;p46"/>
              <p:cNvSpPr txBox="1"/>
              <p:nvPr/>
            </p:nvSpPr>
            <p:spPr>
              <a:xfrm>
                <a:off x="6865650"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25</a:t>
                </a:r>
                <a:endParaRPr sz="1200">
                  <a:solidFill>
                    <a:schemeClr val="dk1"/>
                  </a:solidFill>
                  <a:latin typeface="Barlow"/>
                  <a:ea typeface="Barlow"/>
                  <a:cs typeface="Barlow"/>
                  <a:sym typeface="Barlow"/>
                </a:endParaRPr>
              </a:p>
            </p:txBody>
          </p:sp>
          <p:sp>
            <p:nvSpPr>
              <p:cNvPr id="2191" name="Google Shape;2191;p46"/>
              <p:cNvSpPr txBox="1"/>
              <p:nvPr/>
            </p:nvSpPr>
            <p:spPr>
              <a:xfrm>
                <a:off x="7116200"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26</a:t>
                </a:r>
                <a:endParaRPr sz="1200">
                  <a:solidFill>
                    <a:schemeClr val="dk1"/>
                  </a:solidFill>
                  <a:latin typeface="Barlow"/>
                  <a:ea typeface="Barlow"/>
                  <a:cs typeface="Barlow"/>
                  <a:sym typeface="Barlow"/>
                </a:endParaRPr>
              </a:p>
            </p:txBody>
          </p:sp>
          <p:sp>
            <p:nvSpPr>
              <p:cNvPr id="2192" name="Google Shape;2192;p46"/>
              <p:cNvSpPr txBox="1"/>
              <p:nvPr/>
            </p:nvSpPr>
            <p:spPr>
              <a:xfrm>
                <a:off x="7389875"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27</a:t>
                </a:r>
                <a:endParaRPr sz="1200">
                  <a:solidFill>
                    <a:schemeClr val="dk1"/>
                  </a:solidFill>
                  <a:latin typeface="Barlow"/>
                  <a:ea typeface="Barlow"/>
                  <a:cs typeface="Barlow"/>
                  <a:sym typeface="Barlow"/>
                </a:endParaRPr>
              </a:p>
            </p:txBody>
          </p:sp>
          <p:sp>
            <p:nvSpPr>
              <p:cNvPr id="2193" name="Google Shape;2193;p46"/>
              <p:cNvSpPr txBox="1"/>
              <p:nvPr/>
            </p:nvSpPr>
            <p:spPr>
              <a:xfrm>
                <a:off x="7639875"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28</a:t>
                </a:r>
                <a:endParaRPr sz="1200">
                  <a:solidFill>
                    <a:schemeClr val="dk1"/>
                  </a:solidFill>
                  <a:latin typeface="Barlow"/>
                  <a:ea typeface="Barlow"/>
                  <a:cs typeface="Barlow"/>
                  <a:sym typeface="Barlow"/>
                </a:endParaRPr>
              </a:p>
            </p:txBody>
          </p:sp>
          <p:sp>
            <p:nvSpPr>
              <p:cNvPr id="2194" name="Google Shape;2194;p46"/>
              <p:cNvSpPr txBox="1"/>
              <p:nvPr/>
            </p:nvSpPr>
            <p:spPr>
              <a:xfrm>
                <a:off x="7887525"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29</a:t>
                </a:r>
                <a:endParaRPr sz="1200">
                  <a:solidFill>
                    <a:schemeClr val="dk1"/>
                  </a:solidFill>
                  <a:latin typeface="Barlow"/>
                  <a:ea typeface="Barlow"/>
                  <a:cs typeface="Barlow"/>
                  <a:sym typeface="Barlow"/>
                </a:endParaRPr>
              </a:p>
            </p:txBody>
          </p:sp>
          <p:sp>
            <p:nvSpPr>
              <p:cNvPr id="2195" name="Google Shape;2195;p46"/>
              <p:cNvSpPr txBox="1"/>
              <p:nvPr/>
            </p:nvSpPr>
            <p:spPr>
              <a:xfrm>
                <a:off x="8135175"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30</a:t>
                </a:r>
                <a:endParaRPr sz="1200">
                  <a:solidFill>
                    <a:schemeClr val="dk1"/>
                  </a:solidFill>
                  <a:latin typeface="Barlow"/>
                  <a:ea typeface="Barlow"/>
                  <a:cs typeface="Barlow"/>
                  <a:sym typeface="Barlow"/>
                </a:endParaRPr>
              </a:p>
            </p:txBody>
          </p:sp>
          <p:sp>
            <p:nvSpPr>
              <p:cNvPr id="2196" name="Google Shape;2196;p46"/>
              <p:cNvSpPr txBox="1"/>
              <p:nvPr/>
            </p:nvSpPr>
            <p:spPr>
              <a:xfrm>
                <a:off x="6617125" y="41626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24</a:t>
                </a:r>
                <a:endParaRPr sz="1200">
                  <a:solidFill>
                    <a:schemeClr val="dk1"/>
                  </a:solidFill>
                  <a:latin typeface="Barlow"/>
                  <a:ea typeface="Barlow"/>
                  <a:cs typeface="Barlow"/>
                  <a:sym typeface="Barlow"/>
                </a:endParaRPr>
              </a:p>
            </p:txBody>
          </p:sp>
          <p:sp>
            <p:nvSpPr>
              <p:cNvPr id="2197" name="Google Shape;2197;p46"/>
              <p:cNvSpPr txBox="1"/>
              <p:nvPr/>
            </p:nvSpPr>
            <p:spPr>
              <a:xfrm>
                <a:off x="6641726" y="4370595"/>
                <a:ext cx="3174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200">
                  <a:solidFill>
                    <a:schemeClr val="dk1"/>
                  </a:solidFill>
                  <a:latin typeface="Barlow"/>
                  <a:ea typeface="Barlow"/>
                  <a:cs typeface="Barlow"/>
                  <a:sym typeface="Barlow"/>
                </a:endParaRPr>
              </a:p>
            </p:txBody>
          </p:sp>
          <p:sp>
            <p:nvSpPr>
              <p:cNvPr id="2198" name="Google Shape;2198;p46"/>
              <p:cNvSpPr txBox="1"/>
              <p:nvPr/>
            </p:nvSpPr>
            <p:spPr>
              <a:xfrm>
                <a:off x="6617125" y="4370595"/>
                <a:ext cx="366600" cy="13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31</a:t>
                </a:r>
                <a:endParaRPr sz="1200">
                  <a:solidFill>
                    <a:schemeClr val="dk1"/>
                  </a:solidFill>
                  <a:latin typeface="Barlow"/>
                  <a:ea typeface="Barlow"/>
                  <a:cs typeface="Barlow"/>
                  <a:sym typeface="Barlow"/>
                </a:endParaRPr>
              </a:p>
            </p:txBody>
          </p:sp>
        </p:grpSp>
        <p:sp>
          <p:nvSpPr>
            <p:cNvPr id="2199" name="Google Shape;2199;p46"/>
            <p:cNvSpPr txBox="1"/>
            <p:nvPr/>
          </p:nvSpPr>
          <p:spPr>
            <a:xfrm>
              <a:off x="6674079" y="2978482"/>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MONTH</a:t>
              </a:r>
              <a:endParaRPr sz="1600">
                <a:solidFill>
                  <a:schemeClr val="dk1"/>
                </a:solidFill>
                <a:latin typeface="Londrina Solid"/>
                <a:ea typeface="Londrina Solid"/>
                <a:cs typeface="Londrina Solid"/>
                <a:sym typeface="Londrina Solid"/>
              </a:endParaRPr>
            </a:p>
          </p:txBody>
        </p:sp>
      </p:grpSp>
      <p:grpSp>
        <p:nvGrpSpPr>
          <p:cNvPr id="2200" name="Google Shape;2200;p46"/>
          <p:cNvGrpSpPr/>
          <p:nvPr/>
        </p:nvGrpSpPr>
        <p:grpSpPr>
          <a:xfrm>
            <a:off x="420694" y="156998"/>
            <a:ext cx="8095986" cy="4829514"/>
            <a:chOff x="417044" y="163310"/>
            <a:chExt cx="8095986" cy="4829514"/>
          </a:xfrm>
        </p:grpSpPr>
        <p:grpSp>
          <p:nvGrpSpPr>
            <p:cNvPr id="2201" name="Google Shape;2201;p46"/>
            <p:cNvGrpSpPr/>
            <p:nvPr/>
          </p:nvGrpSpPr>
          <p:grpSpPr>
            <a:xfrm flipH="1" rot="281879">
              <a:off x="7960098" y="183571"/>
              <a:ext cx="524304" cy="720571"/>
              <a:chOff x="1322550" y="2267825"/>
              <a:chExt cx="524325" cy="720600"/>
            </a:xfrm>
          </p:grpSpPr>
          <p:sp>
            <p:nvSpPr>
              <p:cNvPr id="2202" name="Google Shape;2202;p46"/>
              <p:cNvSpPr/>
              <p:nvPr/>
            </p:nvSpPr>
            <p:spPr>
              <a:xfrm>
                <a:off x="1583125" y="2267825"/>
                <a:ext cx="41275" cy="81450"/>
              </a:xfrm>
              <a:custGeom>
                <a:rect b="b" l="l" r="r" t="t"/>
                <a:pathLst>
                  <a:path extrusionOk="0" h="3258" w="1651">
                    <a:moveTo>
                      <a:pt x="939" y="0"/>
                    </a:moveTo>
                    <a:cubicBezTo>
                      <a:pt x="756" y="0"/>
                      <a:pt x="579" y="71"/>
                      <a:pt x="450" y="201"/>
                    </a:cubicBezTo>
                    <a:cubicBezTo>
                      <a:pt x="412" y="248"/>
                      <a:pt x="379" y="296"/>
                      <a:pt x="341" y="341"/>
                    </a:cubicBezTo>
                    <a:cubicBezTo>
                      <a:pt x="280" y="449"/>
                      <a:pt x="249" y="565"/>
                      <a:pt x="249" y="691"/>
                    </a:cubicBezTo>
                    <a:cubicBezTo>
                      <a:pt x="239" y="752"/>
                      <a:pt x="232" y="817"/>
                      <a:pt x="225" y="878"/>
                    </a:cubicBezTo>
                    <a:cubicBezTo>
                      <a:pt x="211" y="953"/>
                      <a:pt x="198" y="1031"/>
                      <a:pt x="184" y="1106"/>
                    </a:cubicBezTo>
                    <a:cubicBezTo>
                      <a:pt x="150" y="1272"/>
                      <a:pt x="134" y="1439"/>
                      <a:pt x="109" y="1606"/>
                    </a:cubicBezTo>
                    <a:cubicBezTo>
                      <a:pt x="86" y="1796"/>
                      <a:pt x="86" y="1987"/>
                      <a:pt x="65" y="2178"/>
                    </a:cubicBezTo>
                    <a:cubicBezTo>
                      <a:pt x="59" y="2218"/>
                      <a:pt x="52" y="2255"/>
                      <a:pt x="45" y="2296"/>
                    </a:cubicBezTo>
                    <a:cubicBezTo>
                      <a:pt x="24" y="2382"/>
                      <a:pt x="1" y="2476"/>
                      <a:pt x="1" y="2561"/>
                    </a:cubicBezTo>
                    <a:cubicBezTo>
                      <a:pt x="1" y="2691"/>
                      <a:pt x="38" y="2834"/>
                      <a:pt x="106" y="2943"/>
                    </a:cubicBezTo>
                    <a:cubicBezTo>
                      <a:pt x="191" y="3085"/>
                      <a:pt x="324" y="3191"/>
                      <a:pt x="484" y="3235"/>
                    </a:cubicBezTo>
                    <a:cubicBezTo>
                      <a:pt x="539" y="3250"/>
                      <a:pt x="593" y="3258"/>
                      <a:pt x="646" y="3258"/>
                    </a:cubicBezTo>
                    <a:cubicBezTo>
                      <a:pt x="759" y="3258"/>
                      <a:pt x="868" y="3226"/>
                      <a:pt x="974" y="3170"/>
                    </a:cubicBezTo>
                    <a:cubicBezTo>
                      <a:pt x="1205" y="3051"/>
                      <a:pt x="1307" y="2806"/>
                      <a:pt x="1385" y="2572"/>
                    </a:cubicBezTo>
                    <a:cubicBezTo>
                      <a:pt x="1436" y="2418"/>
                      <a:pt x="1450" y="2249"/>
                      <a:pt x="1470" y="2089"/>
                    </a:cubicBezTo>
                    <a:cubicBezTo>
                      <a:pt x="1494" y="1875"/>
                      <a:pt x="1504" y="1660"/>
                      <a:pt x="1528" y="1446"/>
                    </a:cubicBezTo>
                    <a:cubicBezTo>
                      <a:pt x="1566" y="1194"/>
                      <a:pt x="1603" y="942"/>
                      <a:pt x="1630" y="691"/>
                    </a:cubicBezTo>
                    <a:cubicBezTo>
                      <a:pt x="1651" y="517"/>
                      <a:pt x="1545" y="320"/>
                      <a:pt x="1426" y="201"/>
                    </a:cubicBezTo>
                    <a:cubicBezTo>
                      <a:pt x="1300" y="71"/>
                      <a:pt x="1120" y="0"/>
                      <a:pt x="93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6"/>
              <p:cNvSpPr/>
              <p:nvPr/>
            </p:nvSpPr>
            <p:spPr>
              <a:xfrm>
                <a:off x="1322550" y="2392250"/>
                <a:ext cx="69525" cy="62575"/>
              </a:xfrm>
              <a:custGeom>
                <a:rect b="b" l="l" r="r" t="t"/>
                <a:pathLst>
                  <a:path extrusionOk="0" h="2503" w="2781">
                    <a:moveTo>
                      <a:pt x="790" y="0"/>
                    </a:moveTo>
                    <a:cubicBezTo>
                      <a:pt x="671" y="0"/>
                      <a:pt x="548" y="30"/>
                      <a:pt x="440" y="95"/>
                    </a:cubicBezTo>
                    <a:cubicBezTo>
                      <a:pt x="110" y="289"/>
                      <a:pt x="1" y="721"/>
                      <a:pt x="192" y="1051"/>
                    </a:cubicBezTo>
                    <a:cubicBezTo>
                      <a:pt x="379" y="1385"/>
                      <a:pt x="572" y="1714"/>
                      <a:pt x="872" y="1959"/>
                    </a:cubicBezTo>
                    <a:cubicBezTo>
                      <a:pt x="1035" y="2088"/>
                      <a:pt x="1202" y="2208"/>
                      <a:pt x="1393" y="2289"/>
                    </a:cubicBezTo>
                    <a:cubicBezTo>
                      <a:pt x="1518" y="2344"/>
                      <a:pt x="1641" y="2398"/>
                      <a:pt x="1773" y="2435"/>
                    </a:cubicBezTo>
                    <a:cubicBezTo>
                      <a:pt x="1858" y="2456"/>
                      <a:pt x="1947" y="2462"/>
                      <a:pt x="2032" y="2479"/>
                    </a:cubicBezTo>
                    <a:cubicBezTo>
                      <a:pt x="2083" y="2495"/>
                      <a:pt x="2134" y="2503"/>
                      <a:pt x="2185" y="2503"/>
                    </a:cubicBezTo>
                    <a:cubicBezTo>
                      <a:pt x="2236" y="2503"/>
                      <a:pt x="2287" y="2495"/>
                      <a:pt x="2338" y="2479"/>
                    </a:cubicBezTo>
                    <a:cubicBezTo>
                      <a:pt x="2481" y="2442"/>
                      <a:pt x="2607" y="2347"/>
                      <a:pt x="2682" y="2217"/>
                    </a:cubicBezTo>
                    <a:cubicBezTo>
                      <a:pt x="2760" y="2085"/>
                      <a:pt x="2780" y="1922"/>
                      <a:pt x="2740" y="1772"/>
                    </a:cubicBezTo>
                    <a:cubicBezTo>
                      <a:pt x="2699" y="1622"/>
                      <a:pt x="2603" y="1517"/>
                      <a:pt x="2474" y="1429"/>
                    </a:cubicBezTo>
                    <a:cubicBezTo>
                      <a:pt x="2372" y="1357"/>
                      <a:pt x="2273" y="1279"/>
                      <a:pt x="2168" y="1204"/>
                    </a:cubicBezTo>
                    <a:cubicBezTo>
                      <a:pt x="2090" y="1150"/>
                      <a:pt x="2011" y="1092"/>
                      <a:pt x="1936" y="1034"/>
                    </a:cubicBezTo>
                    <a:cubicBezTo>
                      <a:pt x="1838" y="956"/>
                      <a:pt x="1746" y="874"/>
                      <a:pt x="1664" y="782"/>
                    </a:cubicBezTo>
                    <a:cubicBezTo>
                      <a:pt x="1566" y="643"/>
                      <a:pt x="1484" y="493"/>
                      <a:pt x="1399" y="347"/>
                    </a:cubicBezTo>
                    <a:cubicBezTo>
                      <a:pt x="1273" y="123"/>
                      <a:pt x="1032" y="0"/>
                      <a:pt x="79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6"/>
              <p:cNvSpPr/>
              <p:nvPr/>
            </p:nvSpPr>
            <p:spPr>
              <a:xfrm>
                <a:off x="1387875" y="2414925"/>
                <a:ext cx="438075" cy="477050"/>
              </a:xfrm>
              <a:custGeom>
                <a:rect b="b" l="l" r="r" t="t"/>
                <a:pathLst>
                  <a:path extrusionOk="0" h="19082" w="17523">
                    <a:moveTo>
                      <a:pt x="8168" y="1"/>
                    </a:moveTo>
                    <a:cubicBezTo>
                      <a:pt x="7862" y="1"/>
                      <a:pt x="7525" y="21"/>
                      <a:pt x="7113" y="62"/>
                    </a:cubicBezTo>
                    <a:cubicBezTo>
                      <a:pt x="7018" y="73"/>
                      <a:pt x="6923" y="86"/>
                      <a:pt x="6828" y="96"/>
                    </a:cubicBezTo>
                    <a:lnTo>
                      <a:pt x="6784" y="103"/>
                    </a:lnTo>
                    <a:cubicBezTo>
                      <a:pt x="6589" y="127"/>
                      <a:pt x="6409" y="147"/>
                      <a:pt x="6225" y="205"/>
                    </a:cubicBezTo>
                    <a:cubicBezTo>
                      <a:pt x="6157" y="229"/>
                      <a:pt x="6086" y="260"/>
                      <a:pt x="6018" y="287"/>
                    </a:cubicBezTo>
                    <a:lnTo>
                      <a:pt x="5991" y="297"/>
                    </a:lnTo>
                    <a:lnTo>
                      <a:pt x="5960" y="310"/>
                    </a:lnTo>
                    <a:cubicBezTo>
                      <a:pt x="5726" y="409"/>
                      <a:pt x="5481" y="508"/>
                      <a:pt x="5253" y="624"/>
                    </a:cubicBezTo>
                    <a:cubicBezTo>
                      <a:pt x="4796" y="852"/>
                      <a:pt x="4396" y="1164"/>
                      <a:pt x="4008" y="1467"/>
                    </a:cubicBezTo>
                    <a:cubicBezTo>
                      <a:pt x="3742" y="1675"/>
                      <a:pt x="3490" y="1910"/>
                      <a:pt x="3249" y="2134"/>
                    </a:cubicBezTo>
                    <a:cubicBezTo>
                      <a:pt x="3171" y="2205"/>
                      <a:pt x="3093" y="2277"/>
                      <a:pt x="3018" y="2348"/>
                    </a:cubicBezTo>
                    <a:cubicBezTo>
                      <a:pt x="2977" y="2386"/>
                      <a:pt x="2936" y="2420"/>
                      <a:pt x="2898" y="2457"/>
                    </a:cubicBezTo>
                    <a:cubicBezTo>
                      <a:pt x="2769" y="2569"/>
                      <a:pt x="2640" y="2685"/>
                      <a:pt x="2524" y="2814"/>
                    </a:cubicBezTo>
                    <a:cubicBezTo>
                      <a:pt x="2347" y="3001"/>
                      <a:pt x="2171" y="3216"/>
                      <a:pt x="1970" y="3481"/>
                    </a:cubicBezTo>
                    <a:lnTo>
                      <a:pt x="1865" y="3613"/>
                    </a:lnTo>
                    <a:cubicBezTo>
                      <a:pt x="1653" y="3886"/>
                      <a:pt x="1433" y="4165"/>
                      <a:pt x="1225" y="4447"/>
                    </a:cubicBezTo>
                    <a:cubicBezTo>
                      <a:pt x="1102" y="4621"/>
                      <a:pt x="1004" y="4777"/>
                      <a:pt x="929" y="4930"/>
                    </a:cubicBezTo>
                    <a:cubicBezTo>
                      <a:pt x="816" y="5152"/>
                      <a:pt x="728" y="5383"/>
                      <a:pt x="643" y="5610"/>
                    </a:cubicBezTo>
                    <a:lnTo>
                      <a:pt x="606" y="5706"/>
                    </a:lnTo>
                    <a:cubicBezTo>
                      <a:pt x="579" y="5777"/>
                      <a:pt x="551" y="5852"/>
                      <a:pt x="521" y="5923"/>
                    </a:cubicBezTo>
                    <a:cubicBezTo>
                      <a:pt x="425" y="6168"/>
                      <a:pt x="327" y="6420"/>
                      <a:pt x="262" y="6675"/>
                    </a:cubicBezTo>
                    <a:cubicBezTo>
                      <a:pt x="174" y="7029"/>
                      <a:pt x="147" y="7400"/>
                      <a:pt x="123" y="7760"/>
                    </a:cubicBezTo>
                    <a:cubicBezTo>
                      <a:pt x="116" y="7852"/>
                      <a:pt x="113" y="7940"/>
                      <a:pt x="102" y="8033"/>
                    </a:cubicBezTo>
                    <a:cubicBezTo>
                      <a:pt x="99" y="8104"/>
                      <a:pt x="92" y="8176"/>
                      <a:pt x="89" y="8250"/>
                    </a:cubicBezTo>
                    <a:cubicBezTo>
                      <a:pt x="82" y="8356"/>
                      <a:pt x="75" y="8468"/>
                      <a:pt x="65" y="8576"/>
                    </a:cubicBezTo>
                    <a:cubicBezTo>
                      <a:pt x="45" y="8785"/>
                      <a:pt x="31" y="8975"/>
                      <a:pt x="28" y="9162"/>
                    </a:cubicBezTo>
                    <a:lnTo>
                      <a:pt x="25" y="9206"/>
                    </a:lnTo>
                    <a:cubicBezTo>
                      <a:pt x="14" y="9543"/>
                      <a:pt x="0" y="9893"/>
                      <a:pt x="25" y="10234"/>
                    </a:cubicBezTo>
                    <a:cubicBezTo>
                      <a:pt x="52" y="10666"/>
                      <a:pt x="82" y="11155"/>
                      <a:pt x="163" y="11631"/>
                    </a:cubicBezTo>
                    <a:cubicBezTo>
                      <a:pt x="238" y="12074"/>
                      <a:pt x="480" y="12471"/>
                      <a:pt x="705" y="12798"/>
                    </a:cubicBezTo>
                    <a:cubicBezTo>
                      <a:pt x="926" y="13118"/>
                      <a:pt x="1221" y="13533"/>
                      <a:pt x="1562" y="13908"/>
                    </a:cubicBezTo>
                    <a:cubicBezTo>
                      <a:pt x="1694" y="14050"/>
                      <a:pt x="1827" y="14186"/>
                      <a:pt x="1956" y="14308"/>
                    </a:cubicBezTo>
                    <a:cubicBezTo>
                      <a:pt x="2198" y="14530"/>
                      <a:pt x="2457" y="14724"/>
                      <a:pt x="2657" y="14863"/>
                    </a:cubicBezTo>
                    <a:cubicBezTo>
                      <a:pt x="2769" y="14944"/>
                      <a:pt x="2898" y="15016"/>
                      <a:pt x="3021" y="15084"/>
                    </a:cubicBezTo>
                    <a:cubicBezTo>
                      <a:pt x="3058" y="15108"/>
                      <a:pt x="3096" y="15128"/>
                      <a:pt x="3133" y="15148"/>
                    </a:cubicBezTo>
                    <a:cubicBezTo>
                      <a:pt x="3256" y="15220"/>
                      <a:pt x="3388" y="15288"/>
                      <a:pt x="3515" y="15353"/>
                    </a:cubicBezTo>
                    <a:lnTo>
                      <a:pt x="3640" y="15418"/>
                    </a:lnTo>
                    <a:cubicBezTo>
                      <a:pt x="4076" y="15646"/>
                      <a:pt x="4511" y="15819"/>
                      <a:pt x="4939" y="15938"/>
                    </a:cubicBezTo>
                    <a:cubicBezTo>
                      <a:pt x="5103" y="15982"/>
                      <a:pt x="5273" y="16020"/>
                      <a:pt x="5437" y="16054"/>
                    </a:cubicBezTo>
                    <a:cubicBezTo>
                      <a:pt x="5610" y="16095"/>
                      <a:pt x="5790" y="16132"/>
                      <a:pt x="5964" y="16183"/>
                    </a:cubicBezTo>
                    <a:cubicBezTo>
                      <a:pt x="6028" y="16200"/>
                      <a:pt x="6090" y="16217"/>
                      <a:pt x="6154" y="16234"/>
                    </a:cubicBezTo>
                    <a:cubicBezTo>
                      <a:pt x="6368" y="16291"/>
                      <a:pt x="6589" y="16353"/>
                      <a:pt x="6801" y="16431"/>
                    </a:cubicBezTo>
                    <a:cubicBezTo>
                      <a:pt x="6913" y="16486"/>
                      <a:pt x="7015" y="16544"/>
                      <a:pt x="7110" y="16605"/>
                    </a:cubicBezTo>
                    <a:cubicBezTo>
                      <a:pt x="7202" y="16693"/>
                      <a:pt x="7300" y="16795"/>
                      <a:pt x="7402" y="16921"/>
                    </a:cubicBezTo>
                    <a:cubicBezTo>
                      <a:pt x="7440" y="16976"/>
                      <a:pt x="7474" y="17026"/>
                      <a:pt x="7501" y="17081"/>
                    </a:cubicBezTo>
                    <a:cubicBezTo>
                      <a:pt x="7556" y="17227"/>
                      <a:pt x="7603" y="17390"/>
                      <a:pt x="7651" y="17571"/>
                    </a:cubicBezTo>
                    <a:cubicBezTo>
                      <a:pt x="7671" y="17649"/>
                      <a:pt x="7688" y="17727"/>
                      <a:pt x="7709" y="17806"/>
                    </a:cubicBezTo>
                    <a:lnTo>
                      <a:pt x="7726" y="17888"/>
                    </a:lnTo>
                    <a:lnTo>
                      <a:pt x="7746" y="17962"/>
                    </a:lnTo>
                    <a:lnTo>
                      <a:pt x="7763" y="18040"/>
                    </a:lnTo>
                    <a:cubicBezTo>
                      <a:pt x="7790" y="18153"/>
                      <a:pt x="7848" y="18268"/>
                      <a:pt x="7886" y="18346"/>
                    </a:cubicBezTo>
                    <a:cubicBezTo>
                      <a:pt x="7988" y="18550"/>
                      <a:pt x="8140" y="18679"/>
                      <a:pt x="8294" y="18789"/>
                    </a:cubicBezTo>
                    <a:cubicBezTo>
                      <a:pt x="8443" y="18891"/>
                      <a:pt x="8641" y="18965"/>
                      <a:pt x="8903" y="19006"/>
                    </a:cubicBezTo>
                    <a:cubicBezTo>
                      <a:pt x="9032" y="19026"/>
                      <a:pt x="9175" y="19047"/>
                      <a:pt x="9321" y="19064"/>
                    </a:cubicBezTo>
                    <a:cubicBezTo>
                      <a:pt x="9440" y="19075"/>
                      <a:pt x="9552" y="19081"/>
                      <a:pt x="9661" y="19081"/>
                    </a:cubicBezTo>
                    <a:lnTo>
                      <a:pt x="9702" y="19081"/>
                    </a:lnTo>
                    <a:cubicBezTo>
                      <a:pt x="9916" y="19078"/>
                      <a:pt x="10134" y="19040"/>
                      <a:pt x="10341" y="19003"/>
                    </a:cubicBezTo>
                    <a:cubicBezTo>
                      <a:pt x="10470" y="18979"/>
                      <a:pt x="10586" y="18924"/>
                      <a:pt x="10709" y="18870"/>
                    </a:cubicBezTo>
                    <a:lnTo>
                      <a:pt x="10719" y="18863"/>
                    </a:lnTo>
                    <a:cubicBezTo>
                      <a:pt x="10736" y="18857"/>
                      <a:pt x="10750" y="18847"/>
                      <a:pt x="10764" y="18833"/>
                    </a:cubicBezTo>
                    <a:lnTo>
                      <a:pt x="10777" y="18822"/>
                    </a:lnTo>
                    <a:cubicBezTo>
                      <a:pt x="10855" y="18778"/>
                      <a:pt x="10927" y="18720"/>
                      <a:pt x="10985" y="18652"/>
                    </a:cubicBezTo>
                    <a:cubicBezTo>
                      <a:pt x="11015" y="18622"/>
                      <a:pt x="11046" y="18585"/>
                      <a:pt x="11076" y="18541"/>
                    </a:cubicBezTo>
                    <a:cubicBezTo>
                      <a:pt x="11280" y="18537"/>
                      <a:pt x="11481" y="18452"/>
                      <a:pt x="11624" y="18309"/>
                    </a:cubicBezTo>
                    <a:cubicBezTo>
                      <a:pt x="11753" y="18180"/>
                      <a:pt x="11875" y="17955"/>
                      <a:pt x="11858" y="17748"/>
                    </a:cubicBezTo>
                    <a:cubicBezTo>
                      <a:pt x="11838" y="17536"/>
                      <a:pt x="11822" y="17326"/>
                      <a:pt x="11801" y="17112"/>
                    </a:cubicBezTo>
                    <a:cubicBezTo>
                      <a:pt x="11784" y="16900"/>
                      <a:pt x="11764" y="16690"/>
                      <a:pt x="11746" y="16479"/>
                    </a:cubicBezTo>
                    <a:cubicBezTo>
                      <a:pt x="11720" y="16189"/>
                      <a:pt x="11695" y="15853"/>
                      <a:pt x="11715" y="15523"/>
                    </a:cubicBezTo>
                    <a:cubicBezTo>
                      <a:pt x="11764" y="15285"/>
                      <a:pt x="11849" y="15064"/>
                      <a:pt x="11930" y="14859"/>
                    </a:cubicBezTo>
                    <a:cubicBezTo>
                      <a:pt x="11947" y="14819"/>
                      <a:pt x="11964" y="14785"/>
                      <a:pt x="11985" y="14754"/>
                    </a:cubicBezTo>
                    <a:cubicBezTo>
                      <a:pt x="12083" y="14649"/>
                      <a:pt x="12199" y="14561"/>
                      <a:pt x="12304" y="14475"/>
                    </a:cubicBezTo>
                    <a:cubicBezTo>
                      <a:pt x="12447" y="14370"/>
                      <a:pt x="12597" y="14268"/>
                      <a:pt x="12743" y="14169"/>
                    </a:cubicBezTo>
                    <a:cubicBezTo>
                      <a:pt x="12842" y="14104"/>
                      <a:pt x="12940" y="14037"/>
                      <a:pt x="13039" y="13969"/>
                    </a:cubicBezTo>
                    <a:cubicBezTo>
                      <a:pt x="13315" y="13774"/>
                      <a:pt x="13627" y="13553"/>
                      <a:pt x="13924" y="13316"/>
                    </a:cubicBezTo>
                    <a:cubicBezTo>
                      <a:pt x="14155" y="13128"/>
                      <a:pt x="14383" y="12921"/>
                      <a:pt x="14604" y="12724"/>
                    </a:cubicBezTo>
                    <a:cubicBezTo>
                      <a:pt x="14811" y="12536"/>
                      <a:pt x="15026" y="12339"/>
                      <a:pt x="15246" y="12159"/>
                    </a:cubicBezTo>
                    <a:lnTo>
                      <a:pt x="15348" y="12084"/>
                    </a:lnTo>
                    <a:cubicBezTo>
                      <a:pt x="15471" y="11992"/>
                      <a:pt x="15597" y="11900"/>
                      <a:pt x="15716" y="11801"/>
                    </a:cubicBezTo>
                    <a:cubicBezTo>
                      <a:pt x="15828" y="11713"/>
                      <a:pt x="15934" y="11611"/>
                      <a:pt x="16036" y="11515"/>
                    </a:cubicBezTo>
                    <a:cubicBezTo>
                      <a:pt x="16077" y="11479"/>
                      <a:pt x="16114" y="11438"/>
                      <a:pt x="16155" y="11400"/>
                    </a:cubicBezTo>
                    <a:cubicBezTo>
                      <a:pt x="16278" y="11288"/>
                      <a:pt x="16420" y="11152"/>
                      <a:pt x="16549" y="11005"/>
                    </a:cubicBezTo>
                    <a:cubicBezTo>
                      <a:pt x="16662" y="10876"/>
                      <a:pt x="16761" y="10760"/>
                      <a:pt x="16832" y="10628"/>
                    </a:cubicBezTo>
                    <a:cubicBezTo>
                      <a:pt x="16879" y="10536"/>
                      <a:pt x="16924" y="10441"/>
                      <a:pt x="16971" y="10339"/>
                    </a:cubicBezTo>
                    <a:cubicBezTo>
                      <a:pt x="17100" y="10060"/>
                      <a:pt x="17193" y="9842"/>
                      <a:pt x="17264" y="9634"/>
                    </a:cubicBezTo>
                    <a:cubicBezTo>
                      <a:pt x="17353" y="9372"/>
                      <a:pt x="17394" y="9101"/>
                      <a:pt x="17424" y="8866"/>
                    </a:cubicBezTo>
                    <a:cubicBezTo>
                      <a:pt x="17451" y="8658"/>
                      <a:pt x="17482" y="8413"/>
                      <a:pt x="17499" y="8158"/>
                    </a:cubicBezTo>
                    <a:cubicBezTo>
                      <a:pt x="17523" y="7780"/>
                      <a:pt x="17465" y="7397"/>
                      <a:pt x="17410" y="7022"/>
                    </a:cubicBezTo>
                    <a:cubicBezTo>
                      <a:pt x="17363" y="6678"/>
                      <a:pt x="17274" y="6301"/>
                      <a:pt x="17145" y="5866"/>
                    </a:cubicBezTo>
                    <a:cubicBezTo>
                      <a:pt x="16995" y="5359"/>
                      <a:pt x="16822" y="4907"/>
                      <a:pt x="16614" y="4485"/>
                    </a:cubicBezTo>
                    <a:cubicBezTo>
                      <a:pt x="16522" y="4294"/>
                      <a:pt x="16410" y="4070"/>
                      <a:pt x="16278" y="3849"/>
                    </a:cubicBezTo>
                    <a:cubicBezTo>
                      <a:pt x="16097" y="3549"/>
                      <a:pt x="15866" y="3243"/>
                      <a:pt x="15563" y="2920"/>
                    </a:cubicBezTo>
                    <a:cubicBezTo>
                      <a:pt x="15240" y="2573"/>
                      <a:pt x="14957" y="2304"/>
                      <a:pt x="14668" y="2066"/>
                    </a:cubicBezTo>
                    <a:lnTo>
                      <a:pt x="14654" y="2056"/>
                    </a:lnTo>
                    <a:cubicBezTo>
                      <a:pt x="14284" y="1753"/>
                      <a:pt x="13896" y="1437"/>
                      <a:pt x="13481" y="1185"/>
                    </a:cubicBezTo>
                    <a:cubicBezTo>
                      <a:pt x="13307" y="1079"/>
                      <a:pt x="13131" y="991"/>
                      <a:pt x="12960" y="916"/>
                    </a:cubicBezTo>
                    <a:cubicBezTo>
                      <a:pt x="12740" y="811"/>
                      <a:pt x="12478" y="695"/>
                      <a:pt x="12202" y="603"/>
                    </a:cubicBezTo>
                    <a:cubicBezTo>
                      <a:pt x="11814" y="474"/>
                      <a:pt x="11409" y="368"/>
                      <a:pt x="10964" y="277"/>
                    </a:cubicBezTo>
                    <a:cubicBezTo>
                      <a:pt x="10542" y="192"/>
                      <a:pt x="10079" y="123"/>
                      <a:pt x="9511" y="62"/>
                    </a:cubicBezTo>
                    <a:cubicBezTo>
                      <a:pt x="9120" y="21"/>
                      <a:pt x="8732" y="12"/>
                      <a:pt x="8304"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6"/>
              <p:cNvSpPr/>
              <p:nvPr/>
            </p:nvSpPr>
            <p:spPr>
              <a:xfrm>
                <a:off x="1569850" y="2877500"/>
                <a:ext cx="131950" cy="110925"/>
              </a:xfrm>
              <a:custGeom>
                <a:rect b="b" l="l" r="r" t="t"/>
                <a:pathLst>
                  <a:path extrusionOk="0" h="4437" w="5278">
                    <a:moveTo>
                      <a:pt x="913" y="0"/>
                    </a:moveTo>
                    <a:cubicBezTo>
                      <a:pt x="753" y="0"/>
                      <a:pt x="603" y="41"/>
                      <a:pt x="467" y="119"/>
                    </a:cubicBezTo>
                    <a:cubicBezTo>
                      <a:pt x="270" y="234"/>
                      <a:pt x="123" y="425"/>
                      <a:pt x="62" y="646"/>
                    </a:cubicBezTo>
                    <a:cubicBezTo>
                      <a:pt x="1" y="874"/>
                      <a:pt x="32" y="1123"/>
                      <a:pt x="150" y="1327"/>
                    </a:cubicBezTo>
                    <a:cubicBezTo>
                      <a:pt x="256" y="1507"/>
                      <a:pt x="464" y="1691"/>
                      <a:pt x="678" y="1732"/>
                    </a:cubicBezTo>
                    <a:cubicBezTo>
                      <a:pt x="814" y="1755"/>
                      <a:pt x="950" y="1779"/>
                      <a:pt x="1086" y="1803"/>
                    </a:cubicBezTo>
                    <a:cubicBezTo>
                      <a:pt x="1059" y="1861"/>
                      <a:pt x="1039" y="1919"/>
                      <a:pt x="1025" y="1980"/>
                    </a:cubicBezTo>
                    <a:cubicBezTo>
                      <a:pt x="984" y="2156"/>
                      <a:pt x="987" y="2319"/>
                      <a:pt x="1028" y="2500"/>
                    </a:cubicBezTo>
                    <a:cubicBezTo>
                      <a:pt x="1086" y="2735"/>
                      <a:pt x="1284" y="2956"/>
                      <a:pt x="1494" y="3068"/>
                    </a:cubicBezTo>
                    <a:cubicBezTo>
                      <a:pt x="1590" y="3115"/>
                      <a:pt x="1688" y="3153"/>
                      <a:pt x="1787" y="3181"/>
                    </a:cubicBezTo>
                    <a:cubicBezTo>
                      <a:pt x="1770" y="3231"/>
                      <a:pt x="1753" y="3283"/>
                      <a:pt x="1746" y="3337"/>
                    </a:cubicBezTo>
                    <a:cubicBezTo>
                      <a:pt x="1739" y="3388"/>
                      <a:pt x="1715" y="3493"/>
                      <a:pt x="1719" y="3565"/>
                    </a:cubicBezTo>
                    <a:cubicBezTo>
                      <a:pt x="1722" y="3748"/>
                      <a:pt x="1753" y="3789"/>
                      <a:pt x="1821" y="3952"/>
                    </a:cubicBezTo>
                    <a:cubicBezTo>
                      <a:pt x="1882" y="4092"/>
                      <a:pt x="2025" y="4208"/>
                      <a:pt x="2147" y="4293"/>
                    </a:cubicBezTo>
                    <a:cubicBezTo>
                      <a:pt x="2219" y="4340"/>
                      <a:pt x="2290" y="4365"/>
                      <a:pt x="2375" y="4398"/>
                    </a:cubicBezTo>
                    <a:cubicBezTo>
                      <a:pt x="2444" y="4426"/>
                      <a:pt x="2517" y="4436"/>
                      <a:pt x="2591" y="4436"/>
                    </a:cubicBezTo>
                    <a:cubicBezTo>
                      <a:pt x="2679" y="4436"/>
                      <a:pt x="2768" y="4422"/>
                      <a:pt x="2852" y="4405"/>
                    </a:cubicBezTo>
                    <a:cubicBezTo>
                      <a:pt x="2995" y="4378"/>
                      <a:pt x="3168" y="4266"/>
                      <a:pt x="3263" y="4156"/>
                    </a:cubicBezTo>
                    <a:cubicBezTo>
                      <a:pt x="3389" y="4018"/>
                      <a:pt x="3474" y="3854"/>
                      <a:pt x="3505" y="3674"/>
                    </a:cubicBezTo>
                    <a:cubicBezTo>
                      <a:pt x="3508" y="3671"/>
                      <a:pt x="3511" y="3667"/>
                      <a:pt x="3515" y="3667"/>
                    </a:cubicBezTo>
                    <a:cubicBezTo>
                      <a:pt x="3648" y="3575"/>
                      <a:pt x="3770" y="3473"/>
                      <a:pt x="3882" y="3357"/>
                    </a:cubicBezTo>
                    <a:cubicBezTo>
                      <a:pt x="3967" y="3272"/>
                      <a:pt x="4042" y="3181"/>
                      <a:pt x="4117" y="3085"/>
                    </a:cubicBezTo>
                    <a:cubicBezTo>
                      <a:pt x="4260" y="2997"/>
                      <a:pt x="4386" y="2878"/>
                      <a:pt x="4467" y="2724"/>
                    </a:cubicBezTo>
                    <a:cubicBezTo>
                      <a:pt x="4610" y="2459"/>
                      <a:pt x="4634" y="2123"/>
                      <a:pt x="4474" y="1864"/>
                    </a:cubicBezTo>
                    <a:cubicBezTo>
                      <a:pt x="4546" y="1826"/>
                      <a:pt x="4617" y="1786"/>
                      <a:pt x="4685" y="1745"/>
                    </a:cubicBezTo>
                    <a:cubicBezTo>
                      <a:pt x="4777" y="1687"/>
                      <a:pt x="4879" y="1616"/>
                      <a:pt x="4957" y="1544"/>
                    </a:cubicBezTo>
                    <a:cubicBezTo>
                      <a:pt x="5097" y="1418"/>
                      <a:pt x="5179" y="1269"/>
                      <a:pt x="5232" y="1088"/>
                    </a:cubicBezTo>
                    <a:cubicBezTo>
                      <a:pt x="5277" y="949"/>
                      <a:pt x="5273" y="759"/>
                      <a:pt x="5226" y="622"/>
                    </a:cubicBezTo>
                    <a:cubicBezTo>
                      <a:pt x="5202" y="554"/>
                      <a:pt x="5175" y="470"/>
                      <a:pt x="5127" y="408"/>
                    </a:cubicBezTo>
                    <a:cubicBezTo>
                      <a:pt x="5008" y="252"/>
                      <a:pt x="5015" y="245"/>
                      <a:pt x="4852" y="132"/>
                    </a:cubicBezTo>
                    <a:cubicBezTo>
                      <a:pt x="4730" y="46"/>
                      <a:pt x="4578" y="13"/>
                      <a:pt x="4427" y="13"/>
                    </a:cubicBezTo>
                    <a:cubicBezTo>
                      <a:pt x="4322" y="13"/>
                      <a:pt x="4216" y="29"/>
                      <a:pt x="4121" y="54"/>
                    </a:cubicBezTo>
                    <a:cubicBezTo>
                      <a:pt x="4042" y="74"/>
                      <a:pt x="3967" y="99"/>
                      <a:pt x="3889" y="115"/>
                    </a:cubicBezTo>
                    <a:cubicBezTo>
                      <a:pt x="3800" y="136"/>
                      <a:pt x="3712" y="149"/>
                      <a:pt x="3624" y="163"/>
                    </a:cubicBezTo>
                    <a:cubicBezTo>
                      <a:pt x="3392" y="190"/>
                      <a:pt x="3164" y="214"/>
                      <a:pt x="2937" y="228"/>
                    </a:cubicBezTo>
                    <a:cubicBezTo>
                      <a:pt x="2860" y="233"/>
                      <a:pt x="2783" y="235"/>
                      <a:pt x="2707" y="235"/>
                    </a:cubicBezTo>
                    <a:cubicBezTo>
                      <a:pt x="2526" y="235"/>
                      <a:pt x="2346" y="222"/>
                      <a:pt x="2164" y="201"/>
                    </a:cubicBezTo>
                    <a:cubicBezTo>
                      <a:pt x="1824" y="149"/>
                      <a:pt x="1484" y="92"/>
                      <a:pt x="1147" y="30"/>
                    </a:cubicBezTo>
                    <a:cubicBezTo>
                      <a:pt x="1069" y="20"/>
                      <a:pt x="991" y="10"/>
                      <a:pt x="913"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6"/>
              <p:cNvSpPr/>
              <p:nvPr/>
            </p:nvSpPr>
            <p:spPr>
              <a:xfrm>
                <a:off x="1378950" y="2412300"/>
                <a:ext cx="465525" cy="521850"/>
              </a:xfrm>
              <a:custGeom>
                <a:rect b="b" l="l" r="r" t="t"/>
                <a:pathLst>
                  <a:path extrusionOk="0" h="20874" w="18621">
                    <a:moveTo>
                      <a:pt x="9207" y="1036"/>
                    </a:moveTo>
                    <a:cubicBezTo>
                      <a:pt x="9274" y="1036"/>
                      <a:pt x="9340" y="1037"/>
                      <a:pt x="9406" y="1038"/>
                    </a:cubicBezTo>
                    <a:cubicBezTo>
                      <a:pt x="9705" y="1041"/>
                      <a:pt x="10005" y="1079"/>
                      <a:pt x="10301" y="1120"/>
                    </a:cubicBezTo>
                    <a:cubicBezTo>
                      <a:pt x="10675" y="1170"/>
                      <a:pt x="11045" y="1232"/>
                      <a:pt x="11416" y="1304"/>
                    </a:cubicBezTo>
                    <a:cubicBezTo>
                      <a:pt x="11603" y="1338"/>
                      <a:pt x="11791" y="1382"/>
                      <a:pt x="11978" y="1429"/>
                    </a:cubicBezTo>
                    <a:cubicBezTo>
                      <a:pt x="12130" y="1467"/>
                      <a:pt x="12281" y="1528"/>
                      <a:pt x="12430" y="1589"/>
                    </a:cubicBezTo>
                    <a:cubicBezTo>
                      <a:pt x="12535" y="1637"/>
                      <a:pt x="12637" y="1685"/>
                      <a:pt x="12743" y="1735"/>
                    </a:cubicBezTo>
                    <a:cubicBezTo>
                      <a:pt x="12848" y="1787"/>
                      <a:pt x="12950" y="1848"/>
                      <a:pt x="13056" y="1905"/>
                    </a:cubicBezTo>
                    <a:cubicBezTo>
                      <a:pt x="13260" y="2021"/>
                      <a:pt x="13454" y="2150"/>
                      <a:pt x="13651" y="2280"/>
                    </a:cubicBezTo>
                    <a:cubicBezTo>
                      <a:pt x="13855" y="2409"/>
                      <a:pt x="14060" y="2542"/>
                      <a:pt x="14267" y="2671"/>
                    </a:cubicBezTo>
                    <a:cubicBezTo>
                      <a:pt x="14424" y="2770"/>
                      <a:pt x="14576" y="2878"/>
                      <a:pt x="14726" y="2991"/>
                    </a:cubicBezTo>
                    <a:cubicBezTo>
                      <a:pt x="14978" y="3198"/>
                      <a:pt x="15212" y="3420"/>
                      <a:pt x="15437" y="3657"/>
                    </a:cubicBezTo>
                    <a:cubicBezTo>
                      <a:pt x="15655" y="3892"/>
                      <a:pt x="15856" y="4137"/>
                      <a:pt x="16052" y="4385"/>
                    </a:cubicBezTo>
                    <a:cubicBezTo>
                      <a:pt x="16243" y="4640"/>
                      <a:pt x="16430" y="4896"/>
                      <a:pt x="16594" y="5164"/>
                    </a:cubicBezTo>
                    <a:cubicBezTo>
                      <a:pt x="16679" y="5307"/>
                      <a:pt x="16763" y="5450"/>
                      <a:pt x="16839" y="5596"/>
                    </a:cubicBezTo>
                    <a:cubicBezTo>
                      <a:pt x="16914" y="5736"/>
                      <a:pt x="16978" y="5879"/>
                      <a:pt x="17046" y="6025"/>
                    </a:cubicBezTo>
                    <a:cubicBezTo>
                      <a:pt x="17141" y="6266"/>
                      <a:pt x="17220" y="6515"/>
                      <a:pt x="17294" y="6767"/>
                    </a:cubicBezTo>
                    <a:cubicBezTo>
                      <a:pt x="17328" y="6893"/>
                      <a:pt x="17366" y="7015"/>
                      <a:pt x="17399" y="7141"/>
                    </a:cubicBezTo>
                    <a:cubicBezTo>
                      <a:pt x="17434" y="7270"/>
                      <a:pt x="17454" y="7400"/>
                      <a:pt x="17475" y="7532"/>
                    </a:cubicBezTo>
                    <a:cubicBezTo>
                      <a:pt x="17502" y="7750"/>
                      <a:pt x="17522" y="7967"/>
                      <a:pt x="17529" y="8188"/>
                    </a:cubicBezTo>
                    <a:cubicBezTo>
                      <a:pt x="17536" y="8420"/>
                      <a:pt x="17512" y="8651"/>
                      <a:pt x="17488" y="8879"/>
                    </a:cubicBezTo>
                    <a:cubicBezTo>
                      <a:pt x="17454" y="9100"/>
                      <a:pt x="17407" y="9321"/>
                      <a:pt x="17352" y="9539"/>
                    </a:cubicBezTo>
                    <a:cubicBezTo>
                      <a:pt x="17318" y="9678"/>
                      <a:pt x="17281" y="9815"/>
                      <a:pt x="17240" y="9954"/>
                    </a:cubicBezTo>
                    <a:cubicBezTo>
                      <a:pt x="17209" y="10046"/>
                      <a:pt x="17175" y="10138"/>
                      <a:pt x="17138" y="10226"/>
                    </a:cubicBezTo>
                    <a:cubicBezTo>
                      <a:pt x="17043" y="10433"/>
                      <a:pt x="16941" y="10628"/>
                      <a:pt x="16812" y="10815"/>
                    </a:cubicBezTo>
                    <a:cubicBezTo>
                      <a:pt x="16611" y="11056"/>
                      <a:pt x="16393" y="11278"/>
                      <a:pt x="16172" y="11498"/>
                    </a:cubicBezTo>
                    <a:cubicBezTo>
                      <a:pt x="15947" y="11723"/>
                      <a:pt x="15716" y="11934"/>
                      <a:pt x="15468" y="12131"/>
                    </a:cubicBezTo>
                    <a:cubicBezTo>
                      <a:pt x="15168" y="12349"/>
                      <a:pt x="14852" y="12546"/>
                      <a:pt x="14536" y="12740"/>
                    </a:cubicBezTo>
                    <a:cubicBezTo>
                      <a:pt x="14366" y="12849"/>
                      <a:pt x="14192" y="12951"/>
                      <a:pt x="14019" y="13057"/>
                    </a:cubicBezTo>
                    <a:cubicBezTo>
                      <a:pt x="13852" y="13155"/>
                      <a:pt x="13689" y="13261"/>
                      <a:pt x="13526" y="13363"/>
                    </a:cubicBezTo>
                    <a:cubicBezTo>
                      <a:pt x="13352" y="13468"/>
                      <a:pt x="13179" y="13573"/>
                      <a:pt x="13015" y="13689"/>
                    </a:cubicBezTo>
                    <a:cubicBezTo>
                      <a:pt x="12838" y="13818"/>
                      <a:pt x="12668" y="13958"/>
                      <a:pt x="12505" y="14104"/>
                    </a:cubicBezTo>
                    <a:cubicBezTo>
                      <a:pt x="12444" y="14159"/>
                      <a:pt x="12386" y="14217"/>
                      <a:pt x="12335" y="14278"/>
                    </a:cubicBezTo>
                    <a:cubicBezTo>
                      <a:pt x="12219" y="14407"/>
                      <a:pt x="12148" y="14543"/>
                      <a:pt x="12090" y="14706"/>
                    </a:cubicBezTo>
                    <a:cubicBezTo>
                      <a:pt x="12049" y="14815"/>
                      <a:pt x="12039" y="14938"/>
                      <a:pt x="12025" y="15053"/>
                    </a:cubicBezTo>
                    <a:cubicBezTo>
                      <a:pt x="12019" y="15138"/>
                      <a:pt x="12015" y="15223"/>
                      <a:pt x="12008" y="15308"/>
                    </a:cubicBezTo>
                    <a:cubicBezTo>
                      <a:pt x="11964" y="15818"/>
                      <a:pt x="12011" y="16329"/>
                      <a:pt x="12032" y="16839"/>
                    </a:cubicBezTo>
                    <a:cubicBezTo>
                      <a:pt x="12039" y="17101"/>
                      <a:pt x="12052" y="17363"/>
                      <a:pt x="12059" y="17625"/>
                    </a:cubicBezTo>
                    <a:cubicBezTo>
                      <a:pt x="12066" y="17870"/>
                      <a:pt x="12059" y="18115"/>
                      <a:pt x="12039" y="18363"/>
                    </a:cubicBezTo>
                    <a:cubicBezTo>
                      <a:pt x="11930" y="18363"/>
                      <a:pt x="11818" y="18366"/>
                      <a:pt x="11705" y="18373"/>
                    </a:cubicBezTo>
                    <a:cubicBezTo>
                      <a:pt x="11573" y="18380"/>
                      <a:pt x="11444" y="18397"/>
                      <a:pt x="11311" y="18401"/>
                    </a:cubicBezTo>
                    <a:cubicBezTo>
                      <a:pt x="11174" y="18407"/>
                      <a:pt x="11042" y="18421"/>
                      <a:pt x="10906" y="18431"/>
                    </a:cubicBezTo>
                    <a:cubicBezTo>
                      <a:pt x="10763" y="18445"/>
                      <a:pt x="10620" y="18445"/>
                      <a:pt x="10474" y="18445"/>
                    </a:cubicBezTo>
                    <a:cubicBezTo>
                      <a:pt x="10334" y="18448"/>
                      <a:pt x="10199" y="18451"/>
                      <a:pt x="10059" y="18455"/>
                    </a:cubicBezTo>
                    <a:cubicBezTo>
                      <a:pt x="9916" y="18462"/>
                      <a:pt x="9770" y="18486"/>
                      <a:pt x="9627" y="18486"/>
                    </a:cubicBezTo>
                    <a:cubicBezTo>
                      <a:pt x="9355" y="18486"/>
                      <a:pt x="9080" y="18486"/>
                      <a:pt x="8807" y="18458"/>
                    </a:cubicBezTo>
                    <a:cubicBezTo>
                      <a:pt x="8763" y="18451"/>
                      <a:pt x="8722" y="18442"/>
                      <a:pt x="8678" y="18428"/>
                    </a:cubicBezTo>
                    <a:cubicBezTo>
                      <a:pt x="8631" y="18295"/>
                      <a:pt x="8603" y="18152"/>
                      <a:pt x="8579" y="18013"/>
                    </a:cubicBezTo>
                    <a:cubicBezTo>
                      <a:pt x="8546" y="17842"/>
                      <a:pt x="8505" y="17672"/>
                      <a:pt x="8480" y="17499"/>
                    </a:cubicBezTo>
                    <a:cubicBezTo>
                      <a:pt x="8430" y="17148"/>
                      <a:pt x="8321" y="16792"/>
                      <a:pt x="8083" y="16519"/>
                    </a:cubicBezTo>
                    <a:cubicBezTo>
                      <a:pt x="7977" y="16401"/>
                      <a:pt x="7848" y="16305"/>
                      <a:pt x="7719" y="16209"/>
                    </a:cubicBezTo>
                    <a:cubicBezTo>
                      <a:pt x="7572" y="16098"/>
                      <a:pt x="7409" y="16019"/>
                      <a:pt x="7232" y="15972"/>
                    </a:cubicBezTo>
                    <a:cubicBezTo>
                      <a:pt x="6899" y="15880"/>
                      <a:pt x="6579" y="15754"/>
                      <a:pt x="6252" y="15631"/>
                    </a:cubicBezTo>
                    <a:cubicBezTo>
                      <a:pt x="5896" y="15502"/>
                      <a:pt x="5528" y="15404"/>
                      <a:pt x="5171" y="15267"/>
                    </a:cubicBezTo>
                    <a:cubicBezTo>
                      <a:pt x="5007" y="15196"/>
                      <a:pt x="4851" y="15115"/>
                      <a:pt x="4695" y="15026"/>
                    </a:cubicBezTo>
                    <a:cubicBezTo>
                      <a:pt x="4511" y="14924"/>
                      <a:pt x="4334" y="14809"/>
                      <a:pt x="4153" y="14696"/>
                    </a:cubicBezTo>
                    <a:cubicBezTo>
                      <a:pt x="3974" y="14587"/>
                      <a:pt x="3797" y="14475"/>
                      <a:pt x="3623" y="14360"/>
                    </a:cubicBezTo>
                    <a:cubicBezTo>
                      <a:pt x="3467" y="14253"/>
                      <a:pt x="3310" y="14155"/>
                      <a:pt x="3161" y="14043"/>
                    </a:cubicBezTo>
                    <a:cubicBezTo>
                      <a:pt x="2966" y="13883"/>
                      <a:pt x="2783" y="13713"/>
                      <a:pt x="2613" y="13526"/>
                    </a:cubicBezTo>
                    <a:cubicBezTo>
                      <a:pt x="2443" y="13342"/>
                      <a:pt x="2286" y="13148"/>
                      <a:pt x="2133" y="12951"/>
                    </a:cubicBezTo>
                    <a:cubicBezTo>
                      <a:pt x="1980" y="12750"/>
                      <a:pt x="1837" y="12546"/>
                      <a:pt x="1701" y="12335"/>
                    </a:cubicBezTo>
                    <a:cubicBezTo>
                      <a:pt x="1627" y="12220"/>
                      <a:pt x="1555" y="12104"/>
                      <a:pt x="1484" y="11988"/>
                    </a:cubicBezTo>
                    <a:cubicBezTo>
                      <a:pt x="1432" y="11910"/>
                      <a:pt x="1391" y="11821"/>
                      <a:pt x="1354" y="11733"/>
                    </a:cubicBezTo>
                    <a:cubicBezTo>
                      <a:pt x="1300" y="11587"/>
                      <a:pt x="1252" y="11441"/>
                      <a:pt x="1214" y="11287"/>
                    </a:cubicBezTo>
                    <a:cubicBezTo>
                      <a:pt x="1178" y="11124"/>
                      <a:pt x="1150" y="10958"/>
                      <a:pt x="1123" y="10791"/>
                    </a:cubicBezTo>
                    <a:cubicBezTo>
                      <a:pt x="1092" y="10543"/>
                      <a:pt x="1062" y="10294"/>
                      <a:pt x="1027" y="10046"/>
                    </a:cubicBezTo>
                    <a:cubicBezTo>
                      <a:pt x="1010" y="9913"/>
                      <a:pt x="994" y="9780"/>
                      <a:pt x="980" y="9648"/>
                    </a:cubicBezTo>
                    <a:cubicBezTo>
                      <a:pt x="969" y="9505"/>
                      <a:pt x="969" y="9359"/>
                      <a:pt x="973" y="9216"/>
                    </a:cubicBezTo>
                    <a:cubicBezTo>
                      <a:pt x="980" y="8951"/>
                      <a:pt x="1000" y="8685"/>
                      <a:pt x="1031" y="8420"/>
                    </a:cubicBezTo>
                    <a:cubicBezTo>
                      <a:pt x="1071" y="8127"/>
                      <a:pt x="1120" y="7835"/>
                      <a:pt x="1170" y="7543"/>
                    </a:cubicBezTo>
                    <a:cubicBezTo>
                      <a:pt x="1222" y="7257"/>
                      <a:pt x="1303" y="6984"/>
                      <a:pt x="1409" y="6716"/>
                    </a:cubicBezTo>
                    <a:cubicBezTo>
                      <a:pt x="1497" y="6518"/>
                      <a:pt x="1599" y="6324"/>
                      <a:pt x="1701" y="6130"/>
                    </a:cubicBezTo>
                    <a:cubicBezTo>
                      <a:pt x="1806" y="5926"/>
                      <a:pt x="1905" y="5719"/>
                      <a:pt x="2007" y="5511"/>
                    </a:cubicBezTo>
                    <a:cubicBezTo>
                      <a:pt x="2184" y="5161"/>
                      <a:pt x="2395" y="4824"/>
                      <a:pt x="2633" y="4511"/>
                    </a:cubicBezTo>
                    <a:cubicBezTo>
                      <a:pt x="2756" y="4359"/>
                      <a:pt x="2881" y="4208"/>
                      <a:pt x="3010" y="4062"/>
                    </a:cubicBezTo>
                    <a:cubicBezTo>
                      <a:pt x="3153" y="3899"/>
                      <a:pt x="3296" y="3732"/>
                      <a:pt x="3450" y="3576"/>
                    </a:cubicBezTo>
                    <a:cubicBezTo>
                      <a:pt x="3735" y="3280"/>
                      <a:pt x="4035" y="3007"/>
                      <a:pt x="4354" y="2753"/>
                    </a:cubicBezTo>
                    <a:cubicBezTo>
                      <a:pt x="4963" y="2300"/>
                      <a:pt x="5637" y="1943"/>
                      <a:pt x="6324" y="1630"/>
                    </a:cubicBezTo>
                    <a:cubicBezTo>
                      <a:pt x="6484" y="1566"/>
                      <a:pt x="6640" y="1508"/>
                      <a:pt x="6803" y="1456"/>
                    </a:cubicBezTo>
                    <a:cubicBezTo>
                      <a:pt x="7001" y="1399"/>
                      <a:pt x="7202" y="1348"/>
                      <a:pt x="7403" y="1304"/>
                    </a:cubicBezTo>
                    <a:cubicBezTo>
                      <a:pt x="7786" y="1211"/>
                      <a:pt x="8178" y="1137"/>
                      <a:pt x="8573" y="1079"/>
                    </a:cubicBezTo>
                    <a:cubicBezTo>
                      <a:pt x="8688" y="1062"/>
                      <a:pt x="8807" y="1048"/>
                      <a:pt x="8926" y="1041"/>
                    </a:cubicBezTo>
                    <a:cubicBezTo>
                      <a:pt x="9020" y="1038"/>
                      <a:pt x="9114" y="1036"/>
                      <a:pt x="9207" y="1036"/>
                    </a:cubicBezTo>
                    <a:close/>
                    <a:moveTo>
                      <a:pt x="8106" y="19095"/>
                    </a:moveTo>
                    <a:cubicBezTo>
                      <a:pt x="8188" y="19152"/>
                      <a:pt x="8280" y="19193"/>
                      <a:pt x="8382" y="19224"/>
                    </a:cubicBezTo>
                    <a:cubicBezTo>
                      <a:pt x="8491" y="19258"/>
                      <a:pt x="8607" y="19271"/>
                      <a:pt x="8722" y="19282"/>
                    </a:cubicBezTo>
                    <a:cubicBezTo>
                      <a:pt x="8800" y="19291"/>
                      <a:pt x="8882" y="19295"/>
                      <a:pt x="8964" y="19299"/>
                    </a:cubicBezTo>
                    <a:cubicBezTo>
                      <a:pt x="9147" y="19302"/>
                      <a:pt x="9331" y="19302"/>
                      <a:pt x="9515" y="19302"/>
                    </a:cubicBezTo>
                    <a:cubicBezTo>
                      <a:pt x="9692" y="19299"/>
                      <a:pt x="9868" y="19274"/>
                      <a:pt x="10042" y="19261"/>
                    </a:cubicBezTo>
                    <a:cubicBezTo>
                      <a:pt x="10212" y="19247"/>
                      <a:pt x="10383" y="19244"/>
                      <a:pt x="10552" y="19241"/>
                    </a:cubicBezTo>
                    <a:cubicBezTo>
                      <a:pt x="10722" y="19238"/>
                      <a:pt x="10889" y="19224"/>
                      <a:pt x="11059" y="19210"/>
                    </a:cubicBezTo>
                    <a:cubicBezTo>
                      <a:pt x="11165" y="19200"/>
                      <a:pt x="11270" y="19193"/>
                      <a:pt x="11372" y="19186"/>
                    </a:cubicBezTo>
                    <a:cubicBezTo>
                      <a:pt x="11474" y="19180"/>
                      <a:pt x="11573" y="19166"/>
                      <a:pt x="11675" y="19152"/>
                    </a:cubicBezTo>
                    <a:cubicBezTo>
                      <a:pt x="11774" y="19142"/>
                      <a:pt x="11876" y="19128"/>
                      <a:pt x="11978" y="19122"/>
                    </a:cubicBezTo>
                    <a:cubicBezTo>
                      <a:pt x="12057" y="19112"/>
                      <a:pt x="12144" y="19101"/>
                      <a:pt x="12227" y="19101"/>
                    </a:cubicBezTo>
                    <a:cubicBezTo>
                      <a:pt x="12237" y="19101"/>
                      <a:pt x="12246" y="19101"/>
                      <a:pt x="12256" y="19101"/>
                    </a:cubicBezTo>
                    <a:cubicBezTo>
                      <a:pt x="12270" y="19104"/>
                      <a:pt x="12281" y="19108"/>
                      <a:pt x="12294" y="19111"/>
                    </a:cubicBezTo>
                    <a:cubicBezTo>
                      <a:pt x="12325" y="19128"/>
                      <a:pt x="12355" y="19142"/>
                      <a:pt x="12386" y="19152"/>
                    </a:cubicBezTo>
                    <a:cubicBezTo>
                      <a:pt x="12410" y="19166"/>
                      <a:pt x="12433" y="19176"/>
                      <a:pt x="12460" y="19186"/>
                    </a:cubicBezTo>
                    <a:cubicBezTo>
                      <a:pt x="12477" y="19247"/>
                      <a:pt x="12488" y="19312"/>
                      <a:pt x="12501" y="19373"/>
                    </a:cubicBezTo>
                    <a:lnTo>
                      <a:pt x="12532" y="19527"/>
                    </a:lnTo>
                    <a:lnTo>
                      <a:pt x="12532" y="19553"/>
                    </a:lnTo>
                    <a:cubicBezTo>
                      <a:pt x="12518" y="19585"/>
                      <a:pt x="12501" y="19611"/>
                      <a:pt x="12481" y="19638"/>
                    </a:cubicBezTo>
                    <a:cubicBezTo>
                      <a:pt x="12454" y="19669"/>
                      <a:pt x="12424" y="19700"/>
                      <a:pt x="12389" y="19727"/>
                    </a:cubicBezTo>
                    <a:cubicBezTo>
                      <a:pt x="12348" y="19754"/>
                      <a:pt x="12308" y="19778"/>
                      <a:pt x="12263" y="19802"/>
                    </a:cubicBezTo>
                    <a:cubicBezTo>
                      <a:pt x="12042" y="19883"/>
                      <a:pt x="11807" y="19924"/>
                      <a:pt x="11576" y="19965"/>
                    </a:cubicBezTo>
                    <a:cubicBezTo>
                      <a:pt x="11375" y="19989"/>
                      <a:pt x="11171" y="20003"/>
                      <a:pt x="10970" y="20023"/>
                    </a:cubicBezTo>
                    <a:cubicBezTo>
                      <a:pt x="10750" y="20043"/>
                      <a:pt x="10532" y="20060"/>
                      <a:pt x="10311" y="20074"/>
                    </a:cubicBezTo>
                    <a:cubicBezTo>
                      <a:pt x="10187" y="20082"/>
                      <a:pt x="10062" y="20085"/>
                      <a:pt x="9938" y="20085"/>
                    </a:cubicBezTo>
                    <a:cubicBezTo>
                      <a:pt x="9850" y="20085"/>
                      <a:pt x="9762" y="20084"/>
                      <a:pt x="9675" y="20081"/>
                    </a:cubicBezTo>
                    <a:cubicBezTo>
                      <a:pt x="9484" y="20074"/>
                      <a:pt x="9293" y="20070"/>
                      <a:pt x="9103" y="20050"/>
                    </a:cubicBezTo>
                    <a:cubicBezTo>
                      <a:pt x="8875" y="20013"/>
                      <a:pt x="8654" y="19938"/>
                      <a:pt x="8439" y="19853"/>
                    </a:cubicBezTo>
                    <a:cubicBezTo>
                      <a:pt x="8419" y="19842"/>
                      <a:pt x="8399" y="19829"/>
                      <a:pt x="8382" y="19819"/>
                    </a:cubicBezTo>
                    <a:cubicBezTo>
                      <a:pt x="8341" y="19785"/>
                      <a:pt x="8304" y="19751"/>
                      <a:pt x="8270" y="19713"/>
                    </a:cubicBezTo>
                    <a:cubicBezTo>
                      <a:pt x="8212" y="19632"/>
                      <a:pt x="8161" y="19550"/>
                      <a:pt x="8117" y="19462"/>
                    </a:cubicBezTo>
                    <a:cubicBezTo>
                      <a:pt x="8103" y="19417"/>
                      <a:pt x="8092" y="19373"/>
                      <a:pt x="8086" y="19329"/>
                    </a:cubicBezTo>
                    <a:cubicBezTo>
                      <a:pt x="8083" y="19282"/>
                      <a:pt x="8079" y="19233"/>
                      <a:pt x="8079" y="19186"/>
                    </a:cubicBezTo>
                    <a:cubicBezTo>
                      <a:pt x="8086" y="19156"/>
                      <a:pt x="8097" y="19125"/>
                      <a:pt x="8106" y="19095"/>
                    </a:cubicBezTo>
                    <a:close/>
                    <a:moveTo>
                      <a:pt x="9222" y="1"/>
                    </a:moveTo>
                    <a:cubicBezTo>
                      <a:pt x="9124" y="1"/>
                      <a:pt x="9025" y="1"/>
                      <a:pt x="8926" y="7"/>
                    </a:cubicBezTo>
                    <a:cubicBezTo>
                      <a:pt x="8692" y="21"/>
                      <a:pt x="8453" y="59"/>
                      <a:pt x="8222" y="96"/>
                    </a:cubicBezTo>
                    <a:cubicBezTo>
                      <a:pt x="7838" y="157"/>
                      <a:pt x="7457" y="242"/>
                      <a:pt x="7083" y="348"/>
                    </a:cubicBezTo>
                    <a:cubicBezTo>
                      <a:pt x="6674" y="460"/>
                      <a:pt x="6263" y="575"/>
                      <a:pt x="5875" y="756"/>
                    </a:cubicBezTo>
                    <a:cubicBezTo>
                      <a:pt x="5518" y="922"/>
                      <a:pt x="5158" y="1099"/>
                      <a:pt x="4817" y="1297"/>
                    </a:cubicBezTo>
                    <a:cubicBezTo>
                      <a:pt x="4439" y="1517"/>
                      <a:pt x="4068" y="1756"/>
                      <a:pt x="3725" y="2024"/>
                    </a:cubicBezTo>
                    <a:cubicBezTo>
                      <a:pt x="3429" y="2256"/>
                      <a:pt x="3150" y="2504"/>
                      <a:pt x="2885" y="2770"/>
                    </a:cubicBezTo>
                    <a:cubicBezTo>
                      <a:pt x="2613" y="3038"/>
                      <a:pt x="2365" y="3324"/>
                      <a:pt x="2112" y="3613"/>
                    </a:cubicBezTo>
                    <a:cubicBezTo>
                      <a:pt x="1858" y="3913"/>
                      <a:pt x="1627" y="4229"/>
                      <a:pt x="1418" y="4563"/>
                    </a:cubicBezTo>
                    <a:cubicBezTo>
                      <a:pt x="1225" y="4875"/>
                      <a:pt x="1076" y="5208"/>
                      <a:pt x="908" y="5538"/>
                    </a:cubicBezTo>
                    <a:cubicBezTo>
                      <a:pt x="820" y="5712"/>
                      <a:pt x="729" y="5879"/>
                      <a:pt x="643" y="6056"/>
                    </a:cubicBezTo>
                    <a:cubicBezTo>
                      <a:pt x="548" y="6260"/>
                      <a:pt x="459" y="6467"/>
                      <a:pt x="385" y="6678"/>
                    </a:cubicBezTo>
                    <a:cubicBezTo>
                      <a:pt x="286" y="6960"/>
                      <a:pt x="235" y="7253"/>
                      <a:pt x="187" y="7546"/>
                    </a:cubicBezTo>
                    <a:cubicBezTo>
                      <a:pt x="133" y="7879"/>
                      <a:pt x="71" y="8212"/>
                      <a:pt x="41" y="8549"/>
                    </a:cubicBezTo>
                    <a:cubicBezTo>
                      <a:pt x="17" y="8859"/>
                      <a:pt x="0" y="9171"/>
                      <a:pt x="10" y="9485"/>
                    </a:cubicBezTo>
                    <a:cubicBezTo>
                      <a:pt x="17" y="9672"/>
                      <a:pt x="48" y="9859"/>
                      <a:pt x="71" y="10042"/>
                    </a:cubicBezTo>
                    <a:cubicBezTo>
                      <a:pt x="92" y="10196"/>
                      <a:pt x="116" y="10345"/>
                      <a:pt x="137" y="10495"/>
                    </a:cubicBezTo>
                    <a:cubicBezTo>
                      <a:pt x="164" y="10695"/>
                      <a:pt x="187" y="10893"/>
                      <a:pt x="222" y="11090"/>
                    </a:cubicBezTo>
                    <a:cubicBezTo>
                      <a:pt x="252" y="11281"/>
                      <a:pt x="283" y="11478"/>
                      <a:pt x="341" y="11665"/>
                    </a:cubicBezTo>
                    <a:cubicBezTo>
                      <a:pt x="405" y="11879"/>
                      <a:pt x="487" y="12090"/>
                      <a:pt x="589" y="12291"/>
                    </a:cubicBezTo>
                    <a:cubicBezTo>
                      <a:pt x="671" y="12454"/>
                      <a:pt x="769" y="12608"/>
                      <a:pt x="871" y="12757"/>
                    </a:cubicBezTo>
                    <a:cubicBezTo>
                      <a:pt x="1106" y="13104"/>
                      <a:pt x="1357" y="13434"/>
                      <a:pt x="1627" y="13754"/>
                    </a:cubicBezTo>
                    <a:cubicBezTo>
                      <a:pt x="1867" y="14046"/>
                      <a:pt x="2129" y="14325"/>
                      <a:pt x="2426" y="14567"/>
                    </a:cubicBezTo>
                    <a:cubicBezTo>
                      <a:pt x="2756" y="14839"/>
                      <a:pt x="3120" y="15057"/>
                      <a:pt x="3484" y="15278"/>
                    </a:cubicBezTo>
                    <a:cubicBezTo>
                      <a:pt x="3650" y="15380"/>
                      <a:pt x="3814" y="15478"/>
                      <a:pt x="3984" y="15574"/>
                    </a:cubicBezTo>
                    <a:cubicBezTo>
                      <a:pt x="4144" y="15669"/>
                      <a:pt x="4307" y="15764"/>
                      <a:pt x="4473" y="15845"/>
                    </a:cubicBezTo>
                    <a:cubicBezTo>
                      <a:pt x="4681" y="15947"/>
                      <a:pt x="4892" y="16040"/>
                      <a:pt x="5113" y="16111"/>
                    </a:cubicBezTo>
                    <a:cubicBezTo>
                      <a:pt x="5293" y="16169"/>
                      <a:pt x="5473" y="16223"/>
                      <a:pt x="5657" y="16278"/>
                    </a:cubicBezTo>
                    <a:cubicBezTo>
                      <a:pt x="5831" y="16329"/>
                      <a:pt x="6004" y="16380"/>
                      <a:pt x="6174" y="16437"/>
                    </a:cubicBezTo>
                    <a:cubicBezTo>
                      <a:pt x="6334" y="16495"/>
                      <a:pt x="6497" y="16550"/>
                      <a:pt x="6661" y="16605"/>
                    </a:cubicBezTo>
                    <a:cubicBezTo>
                      <a:pt x="6811" y="16655"/>
                      <a:pt x="6967" y="16686"/>
                      <a:pt x="7113" y="16737"/>
                    </a:cubicBezTo>
                    <a:cubicBezTo>
                      <a:pt x="7154" y="16757"/>
                      <a:pt x="7194" y="16781"/>
                      <a:pt x="7229" y="16809"/>
                    </a:cubicBezTo>
                    <a:cubicBezTo>
                      <a:pt x="7310" y="16873"/>
                      <a:pt x="7389" y="16944"/>
                      <a:pt x="7457" y="17023"/>
                    </a:cubicBezTo>
                    <a:cubicBezTo>
                      <a:pt x="7480" y="17057"/>
                      <a:pt x="7501" y="17094"/>
                      <a:pt x="7521" y="17131"/>
                    </a:cubicBezTo>
                    <a:cubicBezTo>
                      <a:pt x="7569" y="17268"/>
                      <a:pt x="7603" y="17404"/>
                      <a:pt x="7623" y="17543"/>
                    </a:cubicBezTo>
                    <a:cubicBezTo>
                      <a:pt x="7648" y="17740"/>
                      <a:pt x="7668" y="17935"/>
                      <a:pt x="7701" y="18125"/>
                    </a:cubicBezTo>
                    <a:cubicBezTo>
                      <a:pt x="7722" y="18244"/>
                      <a:pt x="7739" y="18366"/>
                      <a:pt x="7766" y="18482"/>
                    </a:cubicBezTo>
                    <a:cubicBezTo>
                      <a:pt x="7664" y="18533"/>
                      <a:pt x="7593" y="18615"/>
                      <a:pt x="7535" y="18713"/>
                    </a:cubicBezTo>
                    <a:cubicBezTo>
                      <a:pt x="7477" y="18802"/>
                      <a:pt x="7433" y="18897"/>
                      <a:pt x="7403" y="18999"/>
                    </a:cubicBezTo>
                    <a:cubicBezTo>
                      <a:pt x="7345" y="19200"/>
                      <a:pt x="7372" y="19414"/>
                      <a:pt x="7419" y="19611"/>
                    </a:cubicBezTo>
                    <a:cubicBezTo>
                      <a:pt x="7447" y="19720"/>
                      <a:pt x="7501" y="19822"/>
                      <a:pt x="7559" y="19918"/>
                    </a:cubicBezTo>
                    <a:cubicBezTo>
                      <a:pt x="7620" y="20016"/>
                      <a:pt x="7688" y="20115"/>
                      <a:pt x="7763" y="20203"/>
                    </a:cubicBezTo>
                    <a:cubicBezTo>
                      <a:pt x="7827" y="20282"/>
                      <a:pt x="7906" y="20343"/>
                      <a:pt x="7984" y="20404"/>
                    </a:cubicBezTo>
                    <a:cubicBezTo>
                      <a:pt x="8106" y="20496"/>
                      <a:pt x="8253" y="20550"/>
                      <a:pt x="8392" y="20601"/>
                    </a:cubicBezTo>
                    <a:cubicBezTo>
                      <a:pt x="8555" y="20659"/>
                      <a:pt x="8712" y="20723"/>
                      <a:pt x="8879" y="20761"/>
                    </a:cubicBezTo>
                    <a:cubicBezTo>
                      <a:pt x="9080" y="20809"/>
                      <a:pt x="9293" y="20830"/>
                      <a:pt x="9498" y="20843"/>
                    </a:cubicBezTo>
                    <a:cubicBezTo>
                      <a:pt x="9684" y="20856"/>
                      <a:pt x="9872" y="20874"/>
                      <a:pt x="10056" y="20874"/>
                    </a:cubicBezTo>
                    <a:cubicBezTo>
                      <a:pt x="10253" y="20874"/>
                      <a:pt x="10450" y="20863"/>
                      <a:pt x="10648" y="20850"/>
                    </a:cubicBezTo>
                    <a:cubicBezTo>
                      <a:pt x="10852" y="20836"/>
                      <a:pt x="11056" y="20812"/>
                      <a:pt x="11263" y="20795"/>
                    </a:cubicBezTo>
                    <a:cubicBezTo>
                      <a:pt x="11477" y="20775"/>
                      <a:pt x="11695" y="20754"/>
                      <a:pt x="11906" y="20707"/>
                    </a:cubicBezTo>
                    <a:cubicBezTo>
                      <a:pt x="12083" y="20670"/>
                      <a:pt x="12263" y="20635"/>
                      <a:pt x="12433" y="20574"/>
                    </a:cubicBezTo>
                    <a:cubicBezTo>
                      <a:pt x="12655" y="20496"/>
                      <a:pt x="12852" y="20390"/>
                      <a:pt x="13019" y="20224"/>
                    </a:cubicBezTo>
                    <a:cubicBezTo>
                      <a:pt x="13104" y="20145"/>
                      <a:pt x="13171" y="20043"/>
                      <a:pt x="13229" y="19945"/>
                    </a:cubicBezTo>
                    <a:cubicBezTo>
                      <a:pt x="13260" y="19891"/>
                      <a:pt x="13281" y="19829"/>
                      <a:pt x="13301" y="19771"/>
                    </a:cubicBezTo>
                    <a:cubicBezTo>
                      <a:pt x="13325" y="19713"/>
                      <a:pt x="13325" y="19649"/>
                      <a:pt x="13331" y="19588"/>
                    </a:cubicBezTo>
                    <a:cubicBezTo>
                      <a:pt x="13342" y="19513"/>
                      <a:pt x="13317" y="19414"/>
                      <a:pt x="13308" y="19346"/>
                    </a:cubicBezTo>
                    <a:cubicBezTo>
                      <a:pt x="13294" y="19261"/>
                      <a:pt x="13270" y="19180"/>
                      <a:pt x="13250" y="19098"/>
                    </a:cubicBezTo>
                    <a:cubicBezTo>
                      <a:pt x="13236" y="19050"/>
                      <a:pt x="13226" y="19006"/>
                      <a:pt x="13209" y="18958"/>
                    </a:cubicBezTo>
                    <a:cubicBezTo>
                      <a:pt x="13165" y="18846"/>
                      <a:pt x="13110" y="18754"/>
                      <a:pt x="13028" y="18666"/>
                    </a:cubicBezTo>
                    <a:cubicBezTo>
                      <a:pt x="12964" y="18594"/>
                      <a:pt x="12879" y="18540"/>
                      <a:pt x="12787" y="18495"/>
                    </a:cubicBezTo>
                    <a:cubicBezTo>
                      <a:pt x="12794" y="18468"/>
                      <a:pt x="12797" y="18442"/>
                      <a:pt x="12801" y="18411"/>
                    </a:cubicBezTo>
                    <a:cubicBezTo>
                      <a:pt x="12838" y="17944"/>
                      <a:pt x="12865" y="17482"/>
                      <a:pt x="12886" y="17016"/>
                    </a:cubicBezTo>
                    <a:cubicBezTo>
                      <a:pt x="12903" y="16556"/>
                      <a:pt x="12906" y="16094"/>
                      <a:pt x="12961" y="15635"/>
                    </a:cubicBezTo>
                    <a:cubicBezTo>
                      <a:pt x="12984" y="15471"/>
                      <a:pt x="13022" y="15305"/>
                      <a:pt x="13077" y="15148"/>
                    </a:cubicBezTo>
                    <a:cubicBezTo>
                      <a:pt x="13093" y="15111"/>
                      <a:pt x="13113" y="15077"/>
                      <a:pt x="13138" y="15043"/>
                    </a:cubicBezTo>
                    <a:cubicBezTo>
                      <a:pt x="13243" y="14927"/>
                      <a:pt x="13366" y="14825"/>
                      <a:pt x="13491" y="14727"/>
                    </a:cubicBezTo>
                    <a:cubicBezTo>
                      <a:pt x="13771" y="14523"/>
                      <a:pt x="14077" y="14352"/>
                      <a:pt x="14369" y="14168"/>
                    </a:cubicBezTo>
                    <a:cubicBezTo>
                      <a:pt x="14713" y="13951"/>
                      <a:pt x="15063" y="13743"/>
                      <a:pt x="15403" y="13526"/>
                    </a:cubicBezTo>
                    <a:cubicBezTo>
                      <a:pt x="15556" y="13424"/>
                      <a:pt x="15713" y="13328"/>
                      <a:pt x="15859" y="13220"/>
                    </a:cubicBezTo>
                    <a:cubicBezTo>
                      <a:pt x="16060" y="13074"/>
                      <a:pt x="16253" y="12917"/>
                      <a:pt x="16440" y="12757"/>
                    </a:cubicBezTo>
                    <a:cubicBezTo>
                      <a:pt x="16580" y="12634"/>
                      <a:pt x="16713" y="12505"/>
                      <a:pt x="16839" y="12376"/>
                    </a:cubicBezTo>
                    <a:cubicBezTo>
                      <a:pt x="16981" y="12233"/>
                      <a:pt x="17121" y="12087"/>
                      <a:pt x="17261" y="11937"/>
                    </a:cubicBezTo>
                    <a:cubicBezTo>
                      <a:pt x="17533" y="11641"/>
                      <a:pt x="17798" y="11325"/>
                      <a:pt x="17975" y="10958"/>
                    </a:cubicBezTo>
                    <a:cubicBezTo>
                      <a:pt x="18080" y="10743"/>
                      <a:pt x="18172" y="10522"/>
                      <a:pt x="18253" y="10298"/>
                    </a:cubicBezTo>
                    <a:cubicBezTo>
                      <a:pt x="18318" y="10114"/>
                      <a:pt x="18363" y="9920"/>
                      <a:pt x="18410" y="9730"/>
                    </a:cubicBezTo>
                    <a:cubicBezTo>
                      <a:pt x="18512" y="9318"/>
                      <a:pt x="18573" y="8899"/>
                      <a:pt x="18608" y="8477"/>
                    </a:cubicBezTo>
                    <a:cubicBezTo>
                      <a:pt x="18621" y="8284"/>
                      <a:pt x="18614" y="8086"/>
                      <a:pt x="18597" y="7893"/>
                    </a:cubicBezTo>
                    <a:cubicBezTo>
                      <a:pt x="18577" y="7648"/>
                      <a:pt x="18547" y="7406"/>
                      <a:pt x="18506" y="7168"/>
                    </a:cubicBezTo>
                    <a:cubicBezTo>
                      <a:pt x="18434" y="6773"/>
                      <a:pt x="18311" y="6392"/>
                      <a:pt x="18182" y="6015"/>
                    </a:cubicBezTo>
                    <a:cubicBezTo>
                      <a:pt x="18046" y="5610"/>
                      <a:pt x="17859" y="5226"/>
                      <a:pt x="17652" y="4855"/>
                    </a:cubicBezTo>
                    <a:cubicBezTo>
                      <a:pt x="17457" y="4511"/>
                      <a:pt x="17230" y="4188"/>
                      <a:pt x="16991" y="3872"/>
                    </a:cubicBezTo>
                    <a:cubicBezTo>
                      <a:pt x="16723" y="3522"/>
                      <a:pt x="16448" y="3185"/>
                      <a:pt x="16145" y="2865"/>
                    </a:cubicBezTo>
                    <a:cubicBezTo>
                      <a:pt x="15859" y="2562"/>
                      <a:pt x="15546" y="2293"/>
                      <a:pt x="15216" y="2042"/>
                    </a:cubicBezTo>
                    <a:cubicBezTo>
                      <a:pt x="15052" y="1922"/>
                      <a:pt x="14883" y="1811"/>
                      <a:pt x="14713" y="1705"/>
                    </a:cubicBezTo>
                    <a:cubicBezTo>
                      <a:pt x="14546" y="1599"/>
                      <a:pt x="14383" y="1494"/>
                      <a:pt x="14220" y="1385"/>
                    </a:cubicBezTo>
                    <a:cubicBezTo>
                      <a:pt x="13879" y="1167"/>
                      <a:pt x="13542" y="953"/>
                      <a:pt x="13182" y="779"/>
                    </a:cubicBezTo>
                    <a:cubicBezTo>
                      <a:pt x="12964" y="677"/>
                      <a:pt x="12739" y="586"/>
                      <a:pt x="12515" y="504"/>
                    </a:cubicBezTo>
                    <a:cubicBezTo>
                      <a:pt x="12338" y="440"/>
                      <a:pt x="12158" y="395"/>
                      <a:pt x="11978" y="354"/>
                    </a:cubicBezTo>
                    <a:cubicBezTo>
                      <a:pt x="11794" y="310"/>
                      <a:pt x="11610" y="283"/>
                      <a:pt x="11427" y="249"/>
                    </a:cubicBezTo>
                    <a:cubicBezTo>
                      <a:pt x="11240" y="215"/>
                      <a:pt x="11049" y="184"/>
                      <a:pt x="10855" y="157"/>
                    </a:cubicBezTo>
                    <a:cubicBezTo>
                      <a:pt x="10416" y="93"/>
                      <a:pt x="9978" y="28"/>
                      <a:pt x="9532" y="7"/>
                    </a:cubicBezTo>
                    <a:cubicBezTo>
                      <a:pt x="9430" y="1"/>
                      <a:pt x="9324" y="1"/>
                      <a:pt x="922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6"/>
              <p:cNvSpPr/>
              <p:nvPr/>
            </p:nvSpPr>
            <p:spPr>
              <a:xfrm>
                <a:off x="1590100" y="2921200"/>
                <a:ext cx="96400" cy="40825"/>
              </a:xfrm>
              <a:custGeom>
                <a:rect b="b" l="l" r="r" t="t"/>
                <a:pathLst>
                  <a:path extrusionOk="0" h="1633" w="3856">
                    <a:moveTo>
                      <a:pt x="3205" y="936"/>
                    </a:moveTo>
                    <a:cubicBezTo>
                      <a:pt x="3202" y="939"/>
                      <a:pt x="3198" y="939"/>
                      <a:pt x="3195" y="943"/>
                    </a:cubicBezTo>
                    <a:cubicBezTo>
                      <a:pt x="3198" y="939"/>
                      <a:pt x="3202" y="936"/>
                      <a:pt x="3205" y="936"/>
                    </a:cubicBezTo>
                    <a:close/>
                    <a:moveTo>
                      <a:pt x="287" y="0"/>
                    </a:moveTo>
                    <a:cubicBezTo>
                      <a:pt x="133" y="0"/>
                      <a:pt x="24" y="122"/>
                      <a:pt x="18" y="269"/>
                    </a:cubicBezTo>
                    <a:cubicBezTo>
                      <a:pt x="11" y="402"/>
                      <a:pt x="1" y="538"/>
                      <a:pt x="4" y="670"/>
                    </a:cubicBezTo>
                    <a:cubicBezTo>
                      <a:pt x="7" y="772"/>
                      <a:pt x="24" y="871"/>
                      <a:pt x="55" y="967"/>
                    </a:cubicBezTo>
                    <a:cubicBezTo>
                      <a:pt x="72" y="1028"/>
                      <a:pt x="103" y="1089"/>
                      <a:pt x="140" y="1140"/>
                    </a:cubicBezTo>
                    <a:cubicBezTo>
                      <a:pt x="198" y="1221"/>
                      <a:pt x="266" y="1279"/>
                      <a:pt x="348" y="1337"/>
                    </a:cubicBezTo>
                    <a:cubicBezTo>
                      <a:pt x="576" y="1494"/>
                      <a:pt x="844" y="1518"/>
                      <a:pt x="1109" y="1551"/>
                    </a:cubicBezTo>
                    <a:cubicBezTo>
                      <a:pt x="1372" y="1589"/>
                      <a:pt x="1630" y="1612"/>
                      <a:pt x="1892" y="1626"/>
                    </a:cubicBezTo>
                    <a:cubicBezTo>
                      <a:pt x="2018" y="1630"/>
                      <a:pt x="2141" y="1633"/>
                      <a:pt x="2266" y="1633"/>
                    </a:cubicBezTo>
                    <a:cubicBezTo>
                      <a:pt x="2381" y="1633"/>
                      <a:pt x="2501" y="1626"/>
                      <a:pt x="2617" y="1620"/>
                    </a:cubicBezTo>
                    <a:cubicBezTo>
                      <a:pt x="2722" y="1612"/>
                      <a:pt x="2827" y="1612"/>
                      <a:pt x="2929" y="1603"/>
                    </a:cubicBezTo>
                    <a:cubicBezTo>
                      <a:pt x="3001" y="1596"/>
                      <a:pt x="3072" y="1582"/>
                      <a:pt x="3147" y="1572"/>
                    </a:cubicBezTo>
                    <a:cubicBezTo>
                      <a:pt x="3171" y="1568"/>
                      <a:pt x="3198" y="1565"/>
                      <a:pt x="3226" y="1559"/>
                    </a:cubicBezTo>
                    <a:cubicBezTo>
                      <a:pt x="3279" y="1551"/>
                      <a:pt x="3328" y="1531"/>
                      <a:pt x="3378" y="1510"/>
                    </a:cubicBezTo>
                    <a:cubicBezTo>
                      <a:pt x="3450" y="1480"/>
                      <a:pt x="3515" y="1429"/>
                      <a:pt x="3573" y="1378"/>
                    </a:cubicBezTo>
                    <a:cubicBezTo>
                      <a:pt x="3664" y="1300"/>
                      <a:pt x="3722" y="1198"/>
                      <a:pt x="3753" y="1082"/>
                    </a:cubicBezTo>
                    <a:cubicBezTo>
                      <a:pt x="3773" y="1011"/>
                      <a:pt x="3780" y="932"/>
                      <a:pt x="3786" y="854"/>
                    </a:cubicBezTo>
                    <a:cubicBezTo>
                      <a:pt x="3790" y="803"/>
                      <a:pt x="3797" y="749"/>
                      <a:pt x="3804" y="698"/>
                    </a:cubicBezTo>
                    <a:cubicBezTo>
                      <a:pt x="3810" y="647"/>
                      <a:pt x="3817" y="596"/>
                      <a:pt x="3824" y="548"/>
                    </a:cubicBezTo>
                    <a:cubicBezTo>
                      <a:pt x="3835" y="463"/>
                      <a:pt x="3855" y="375"/>
                      <a:pt x="3855" y="293"/>
                    </a:cubicBezTo>
                    <a:cubicBezTo>
                      <a:pt x="3851" y="163"/>
                      <a:pt x="3766" y="48"/>
                      <a:pt x="3644" y="14"/>
                    </a:cubicBezTo>
                    <a:cubicBezTo>
                      <a:pt x="3621" y="8"/>
                      <a:pt x="3597" y="5"/>
                      <a:pt x="3573" y="5"/>
                    </a:cubicBezTo>
                    <a:cubicBezTo>
                      <a:pt x="3447" y="5"/>
                      <a:pt x="3316" y="86"/>
                      <a:pt x="3290" y="215"/>
                    </a:cubicBezTo>
                    <a:cubicBezTo>
                      <a:pt x="3276" y="282"/>
                      <a:pt x="3273" y="351"/>
                      <a:pt x="3263" y="419"/>
                    </a:cubicBezTo>
                    <a:cubicBezTo>
                      <a:pt x="3259" y="474"/>
                      <a:pt x="3249" y="531"/>
                      <a:pt x="3243" y="585"/>
                    </a:cubicBezTo>
                    <a:cubicBezTo>
                      <a:pt x="3229" y="687"/>
                      <a:pt x="3226" y="789"/>
                      <a:pt x="3215" y="892"/>
                    </a:cubicBezTo>
                    <a:cubicBezTo>
                      <a:pt x="3212" y="902"/>
                      <a:pt x="3212" y="915"/>
                      <a:pt x="3208" y="926"/>
                    </a:cubicBezTo>
                    <a:cubicBezTo>
                      <a:pt x="3188" y="939"/>
                      <a:pt x="3168" y="949"/>
                      <a:pt x="3144" y="963"/>
                    </a:cubicBezTo>
                    <a:cubicBezTo>
                      <a:pt x="3062" y="987"/>
                      <a:pt x="2973" y="997"/>
                      <a:pt x="2885" y="1011"/>
                    </a:cubicBezTo>
                    <a:cubicBezTo>
                      <a:pt x="2756" y="1028"/>
                      <a:pt x="2623" y="1034"/>
                      <a:pt x="2494" y="1045"/>
                    </a:cubicBezTo>
                    <a:cubicBezTo>
                      <a:pt x="2367" y="1055"/>
                      <a:pt x="2240" y="1059"/>
                      <a:pt x="2111" y="1059"/>
                    </a:cubicBezTo>
                    <a:cubicBezTo>
                      <a:pt x="2071" y="1059"/>
                      <a:pt x="2031" y="1059"/>
                      <a:pt x="1990" y="1058"/>
                    </a:cubicBezTo>
                    <a:cubicBezTo>
                      <a:pt x="1814" y="1055"/>
                      <a:pt x="1634" y="1052"/>
                      <a:pt x="1456" y="1038"/>
                    </a:cubicBezTo>
                    <a:cubicBezTo>
                      <a:pt x="1287" y="1025"/>
                      <a:pt x="1116" y="1004"/>
                      <a:pt x="946" y="984"/>
                    </a:cubicBezTo>
                    <a:cubicBezTo>
                      <a:pt x="865" y="973"/>
                      <a:pt x="786" y="956"/>
                      <a:pt x="708" y="929"/>
                    </a:cubicBezTo>
                    <a:cubicBezTo>
                      <a:pt x="671" y="909"/>
                      <a:pt x="634" y="888"/>
                      <a:pt x="596" y="865"/>
                    </a:cubicBezTo>
                    <a:cubicBezTo>
                      <a:pt x="589" y="857"/>
                      <a:pt x="579" y="851"/>
                      <a:pt x="572" y="844"/>
                    </a:cubicBezTo>
                    <a:cubicBezTo>
                      <a:pt x="569" y="837"/>
                      <a:pt x="565" y="830"/>
                      <a:pt x="562" y="827"/>
                    </a:cubicBezTo>
                    <a:cubicBezTo>
                      <a:pt x="552" y="796"/>
                      <a:pt x="545" y="766"/>
                      <a:pt x="538" y="735"/>
                    </a:cubicBezTo>
                    <a:cubicBezTo>
                      <a:pt x="535" y="657"/>
                      <a:pt x="538" y="582"/>
                      <a:pt x="541" y="507"/>
                    </a:cubicBezTo>
                    <a:cubicBezTo>
                      <a:pt x="545" y="429"/>
                      <a:pt x="549" y="347"/>
                      <a:pt x="552" y="269"/>
                    </a:cubicBezTo>
                    <a:cubicBezTo>
                      <a:pt x="558" y="122"/>
                      <a:pt x="426" y="0"/>
                      <a:pt x="28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6"/>
              <p:cNvSpPr/>
              <p:nvPr/>
            </p:nvSpPr>
            <p:spPr>
              <a:xfrm>
                <a:off x="1606675" y="2947725"/>
                <a:ext cx="53025" cy="38950"/>
              </a:xfrm>
              <a:custGeom>
                <a:rect b="b" l="l" r="r" t="t"/>
                <a:pathLst>
                  <a:path extrusionOk="0" h="1558" w="2121">
                    <a:moveTo>
                      <a:pt x="317" y="0"/>
                    </a:moveTo>
                    <a:cubicBezTo>
                      <a:pt x="147" y="0"/>
                      <a:pt x="4" y="143"/>
                      <a:pt x="4" y="314"/>
                    </a:cubicBezTo>
                    <a:cubicBezTo>
                      <a:pt x="4" y="433"/>
                      <a:pt x="1" y="551"/>
                      <a:pt x="8" y="671"/>
                    </a:cubicBezTo>
                    <a:cubicBezTo>
                      <a:pt x="15" y="793"/>
                      <a:pt x="38" y="923"/>
                      <a:pt x="96" y="1031"/>
                    </a:cubicBezTo>
                    <a:cubicBezTo>
                      <a:pt x="140" y="1120"/>
                      <a:pt x="198" y="1198"/>
                      <a:pt x="269" y="1266"/>
                    </a:cubicBezTo>
                    <a:cubicBezTo>
                      <a:pt x="314" y="1311"/>
                      <a:pt x="368" y="1347"/>
                      <a:pt x="423" y="1385"/>
                    </a:cubicBezTo>
                    <a:cubicBezTo>
                      <a:pt x="498" y="1433"/>
                      <a:pt x="575" y="1470"/>
                      <a:pt x="661" y="1504"/>
                    </a:cubicBezTo>
                    <a:cubicBezTo>
                      <a:pt x="753" y="1542"/>
                      <a:pt x="858" y="1548"/>
                      <a:pt x="957" y="1556"/>
                    </a:cubicBezTo>
                    <a:cubicBezTo>
                      <a:pt x="977" y="1557"/>
                      <a:pt x="998" y="1558"/>
                      <a:pt x="1019" y="1558"/>
                    </a:cubicBezTo>
                    <a:cubicBezTo>
                      <a:pt x="1051" y="1558"/>
                      <a:pt x="1083" y="1556"/>
                      <a:pt x="1113" y="1552"/>
                    </a:cubicBezTo>
                    <a:cubicBezTo>
                      <a:pt x="1188" y="1548"/>
                      <a:pt x="1263" y="1538"/>
                      <a:pt x="1331" y="1521"/>
                    </a:cubicBezTo>
                    <a:cubicBezTo>
                      <a:pt x="1409" y="1501"/>
                      <a:pt x="1481" y="1474"/>
                      <a:pt x="1552" y="1443"/>
                    </a:cubicBezTo>
                    <a:cubicBezTo>
                      <a:pt x="1593" y="1423"/>
                      <a:pt x="1637" y="1402"/>
                      <a:pt x="1674" y="1378"/>
                    </a:cubicBezTo>
                    <a:cubicBezTo>
                      <a:pt x="1729" y="1344"/>
                      <a:pt x="1780" y="1303"/>
                      <a:pt x="1828" y="1259"/>
                    </a:cubicBezTo>
                    <a:cubicBezTo>
                      <a:pt x="1869" y="1225"/>
                      <a:pt x="1896" y="1174"/>
                      <a:pt x="1927" y="1134"/>
                    </a:cubicBezTo>
                    <a:cubicBezTo>
                      <a:pt x="1954" y="1096"/>
                      <a:pt x="1974" y="1055"/>
                      <a:pt x="1991" y="1014"/>
                    </a:cubicBezTo>
                    <a:cubicBezTo>
                      <a:pt x="2021" y="956"/>
                      <a:pt x="2045" y="892"/>
                      <a:pt x="2062" y="827"/>
                    </a:cubicBezTo>
                    <a:cubicBezTo>
                      <a:pt x="2076" y="783"/>
                      <a:pt x="2090" y="739"/>
                      <a:pt x="2100" y="691"/>
                    </a:cubicBezTo>
                    <a:cubicBezTo>
                      <a:pt x="2120" y="613"/>
                      <a:pt x="2120" y="535"/>
                      <a:pt x="2120" y="457"/>
                    </a:cubicBezTo>
                    <a:cubicBezTo>
                      <a:pt x="2117" y="351"/>
                      <a:pt x="2049" y="256"/>
                      <a:pt x="1943" y="225"/>
                    </a:cubicBezTo>
                    <a:cubicBezTo>
                      <a:pt x="1925" y="220"/>
                      <a:pt x="1905" y="218"/>
                      <a:pt x="1885" y="218"/>
                    </a:cubicBezTo>
                    <a:cubicBezTo>
                      <a:pt x="1801" y="218"/>
                      <a:pt x="1710" y="258"/>
                      <a:pt x="1674" y="338"/>
                    </a:cubicBezTo>
                    <a:cubicBezTo>
                      <a:pt x="1657" y="372"/>
                      <a:pt x="1637" y="402"/>
                      <a:pt x="1620" y="436"/>
                    </a:cubicBezTo>
                    <a:cubicBezTo>
                      <a:pt x="1596" y="487"/>
                      <a:pt x="1576" y="535"/>
                      <a:pt x="1563" y="586"/>
                    </a:cubicBezTo>
                    <a:cubicBezTo>
                      <a:pt x="1549" y="630"/>
                      <a:pt x="1535" y="674"/>
                      <a:pt x="1522" y="715"/>
                    </a:cubicBezTo>
                    <a:cubicBezTo>
                      <a:pt x="1508" y="739"/>
                      <a:pt x="1494" y="763"/>
                      <a:pt x="1481" y="783"/>
                    </a:cubicBezTo>
                    <a:cubicBezTo>
                      <a:pt x="1467" y="800"/>
                      <a:pt x="1453" y="813"/>
                      <a:pt x="1437" y="827"/>
                    </a:cubicBezTo>
                    <a:cubicBezTo>
                      <a:pt x="1412" y="844"/>
                      <a:pt x="1385" y="858"/>
                      <a:pt x="1358" y="871"/>
                    </a:cubicBezTo>
                    <a:cubicBezTo>
                      <a:pt x="1304" y="892"/>
                      <a:pt x="1253" y="906"/>
                      <a:pt x="1198" y="916"/>
                    </a:cubicBezTo>
                    <a:cubicBezTo>
                      <a:pt x="1168" y="918"/>
                      <a:pt x="1137" y="919"/>
                      <a:pt x="1107" y="919"/>
                    </a:cubicBezTo>
                    <a:cubicBezTo>
                      <a:pt x="1057" y="919"/>
                      <a:pt x="1008" y="916"/>
                      <a:pt x="957" y="912"/>
                    </a:cubicBezTo>
                    <a:cubicBezTo>
                      <a:pt x="919" y="902"/>
                      <a:pt x="882" y="892"/>
                      <a:pt x="841" y="882"/>
                    </a:cubicBezTo>
                    <a:cubicBezTo>
                      <a:pt x="804" y="858"/>
                      <a:pt x="767" y="837"/>
                      <a:pt x="729" y="810"/>
                    </a:cubicBezTo>
                    <a:cubicBezTo>
                      <a:pt x="712" y="796"/>
                      <a:pt x="695" y="780"/>
                      <a:pt x="678" y="763"/>
                    </a:cubicBezTo>
                    <a:cubicBezTo>
                      <a:pt x="671" y="749"/>
                      <a:pt x="661" y="732"/>
                      <a:pt x="654" y="719"/>
                    </a:cubicBezTo>
                    <a:cubicBezTo>
                      <a:pt x="647" y="694"/>
                      <a:pt x="641" y="671"/>
                      <a:pt x="637" y="647"/>
                    </a:cubicBezTo>
                    <a:cubicBezTo>
                      <a:pt x="630" y="538"/>
                      <a:pt x="630" y="426"/>
                      <a:pt x="630" y="314"/>
                    </a:cubicBezTo>
                    <a:cubicBezTo>
                      <a:pt x="633" y="143"/>
                      <a:pt x="487" y="0"/>
                      <a:pt x="31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46"/>
              <p:cNvSpPr/>
              <p:nvPr/>
            </p:nvSpPr>
            <p:spPr>
              <a:xfrm>
                <a:off x="1492650" y="2622275"/>
                <a:ext cx="127925" cy="257700"/>
              </a:xfrm>
              <a:custGeom>
                <a:rect b="b" l="l" r="r" t="t"/>
                <a:pathLst>
                  <a:path extrusionOk="0" h="10308" w="5117">
                    <a:moveTo>
                      <a:pt x="347" y="1"/>
                    </a:moveTo>
                    <a:cubicBezTo>
                      <a:pt x="211" y="1"/>
                      <a:pt x="85" y="95"/>
                      <a:pt x="51" y="229"/>
                    </a:cubicBezTo>
                    <a:cubicBezTo>
                      <a:pt x="21" y="337"/>
                      <a:pt x="7" y="446"/>
                      <a:pt x="4" y="558"/>
                    </a:cubicBezTo>
                    <a:cubicBezTo>
                      <a:pt x="0" y="633"/>
                      <a:pt x="4" y="711"/>
                      <a:pt x="4" y="786"/>
                    </a:cubicBezTo>
                    <a:cubicBezTo>
                      <a:pt x="4" y="946"/>
                      <a:pt x="7" y="1109"/>
                      <a:pt x="10" y="1273"/>
                    </a:cubicBezTo>
                    <a:cubicBezTo>
                      <a:pt x="21" y="1637"/>
                      <a:pt x="51" y="1997"/>
                      <a:pt x="106" y="2358"/>
                    </a:cubicBezTo>
                    <a:cubicBezTo>
                      <a:pt x="129" y="2507"/>
                      <a:pt x="153" y="2661"/>
                      <a:pt x="181" y="2810"/>
                    </a:cubicBezTo>
                    <a:cubicBezTo>
                      <a:pt x="214" y="2977"/>
                      <a:pt x="255" y="3140"/>
                      <a:pt x="307" y="3307"/>
                    </a:cubicBezTo>
                    <a:cubicBezTo>
                      <a:pt x="354" y="3470"/>
                      <a:pt x="418" y="3630"/>
                      <a:pt x="480" y="3790"/>
                    </a:cubicBezTo>
                    <a:cubicBezTo>
                      <a:pt x="544" y="3967"/>
                      <a:pt x="626" y="4140"/>
                      <a:pt x="707" y="4307"/>
                    </a:cubicBezTo>
                    <a:cubicBezTo>
                      <a:pt x="756" y="4405"/>
                      <a:pt x="803" y="4501"/>
                      <a:pt x="868" y="4589"/>
                    </a:cubicBezTo>
                    <a:cubicBezTo>
                      <a:pt x="922" y="4664"/>
                      <a:pt x="977" y="4739"/>
                      <a:pt x="1038" y="4810"/>
                    </a:cubicBezTo>
                    <a:cubicBezTo>
                      <a:pt x="1120" y="4906"/>
                      <a:pt x="1214" y="4994"/>
                      <a:pt x="1310" y="5079"/>
                    </a:cubicBezTo>
                    <a:cubicBezTo>
                      <a:pt x="1426" y="5181"/>
                      <a:pt x="1544" y="5276"/>
                      <a:pt x="1664" y="5369"/>
                    </a:cubicBezTo>
                    <a:cubicBezTo>
                      <a:pt x="1783" y="5457"/>
                      <a:pt x="1908" y="5525"/>
                      <a:pt x="2038" y="5589"/>
                    </a:cubicBezTo>
                    <a:cubicBezTo>
                      <a:pt x="2177" y="5661"/>
                      <a:pt x="2327" y="5719"/>
                      <a:pt x="2473" y="5769"/>
                    </a:cubicBezTo>
                    <a:cubicBezTo>
                      <a:pt x="2602" y="5814"/>
                      <a:pt x="2732" y="5858"/>
                      <a:pt x="2864" y="5892"/>
                    </a:cubicBezTo>
                    <a:cubicBezTo>
                      <a:pt x="3150" y="5964"/>
                      <a:pt x="3447" y="5984"/>
                      <a:pt x="3739" y="6018"/>
                    </a:cubicBezTo>
                    <a:cubicBezTo>
                      <a:pt x="3830" y="6035"/>
                      <a:pt x="3926" y="6052"/>
                      <a:pt x="4018" y="6083"/>
                    </a:cubicBezTo>
                    <a:cubicBezTo>
                      <a:pt x="4034" y="6093"/>
                      <a:pt x="4051" y="6099"/>
                      <a:pt x="4072" y="6110"/>
                    </a:cubicBezTo>
                    <a:cubicBezTo>
                      <a:pt x="4079" y="6120"/>
                      <a:pt x="4086" y="6127"/>
                      <a:pt x="4096" y="6137"/>
                    </a:cubicBezTo>
                    <a:cubicBezTo>
                      <a:pt x="4096" y="6140"/>
                      <a:pt x="4100" y="6144"/>
                      <a:pt x="4103" y="6147"/>
                    </a:cubicBezTo>
                    <a:cubicBezTo>
                      <a:pt x="4127" y="6226"/>
                      <a:pt x="4147" y="6307"/>
                      <a:pt x="4161" y="6389"/>
                    </a:cubicBezTo>
                    <a:cubicBezTo>
                      <a:pt x="4177" y="6504"/>
                      <a:pt x="4198" y="6620"/>
                      <a:pt x="4215" y="6736"/>
                    </a:cubicBezTo>
                    <a:cubicBezTo>
                      <a:pt x="4232" y="6865"/>
                      <a:pt x="4252" y="6994"/>
                      <a:pt x="4273" y="7124"/>
                    </a:cubicBezTo>
                    <a:cubicBezTo>
                      <a:pt x="4324" y="7532"/>
                      <a:pt x="4412" y="7933"/>
                      <a:pt x="4470" y="8341"/>
                    </a:cubicBezTo>
                    <a:cubicBezTo>
                      <a:pt x="4483" y="8467"/>
                      <a:pt x="4497" y="8597"/>
                      <a:pt x="4504" y="8722"/>
                    </a:cubicBezTo>
                    <a:cubicBezTo>
                      <a:pt x="4514" y="8859"/>
                      <a:pt x="4518" y="8998"/>
                      <a:pt x="4524" y="9134"/>
                    </a:cubicBezTo>
                    <a:cubicBezTo>
                      <a:pt x="4538" y="9440"/>
                      <a:pt x="4572" y="9749"/>
                      <a:pt x="4606" y="10056"/>
                    </a:cubicBezTo>
                    <a:cubicBezTo>
                      <a:pt x="4613" y="10124"/>
                      <a:pt x="4630" y="10181"/>
                      <a:pt x="4681" y="10233"/>
                    </a:cubicBezTo>
                    <a:cubicBezTo>
                      <a:pt x="4725" y="10280"/>
                      <a:pt x="4790" y="10308"/>
                      <a:pt x="4858" y="10308"/>
                    </a:cubicBezTo>
                    <a:cubicBezTo>
                      <a:pt x="4926" y="10308"/>
                      <a:pt x="4990" y="10280"/>
                      <a:pt x="5034" y="10233"/>
                    </a:cubicBezTo>
                    <a:cubicBezTo>
                      <a:pt x="5079" y="10192"/>
                      <a:pt x="5116" y="10117"/>
                      <a:pt x="5110" y="10056"/>
                    </a:cubicBezTo>
                    <a:cubicBezTo>
                      <a:pt x="5086" y="9814"/>
                      <a:pt x="5059" y="9573"/>
                      <a:pt x="5042" y="9331"/>
                    </a:cubicBezTo>
                    <a:cubicBezTo>
                      <a:pt x="5028" y="9117"/>
                      <a:pt x="5031" y="8906"/>
                      <a:pt x="5028" y="8691"/>
                    </a:cubicBezTo>
                    <a:cubicBezTo>
                      <a:pt x="5025" y="8484"/>
                      <a:pt x="5011" y="8273"/>
                      <a:pt x="4990" y="8066"/>
                    </a:cubicBezTo>
                    <a:cubicBezTo>
                      <a:pt x="4981" y="7964"/>
                      <a:pt x="4967" y="7865"/>
                      <a:pt x="4953" y="7766"/>
                    </a:cubicBezTo>
                    <a:cubicBezTo>
                      <a:pt x="4941" y="7654"/>
                      <a:pt x="4926" y="7545"/>
                      <a:pt x="4911" y="7433"/>
                    </a:cubicBezTo>
                    <a:lnTo>
                      <a:pt x="4911" y="7433"/>
                    </a:lnTo>
                    <a:cubicBezTo>
                      <a:pt x="4900" y="7338"/>
                      <a:pt x="4890" y="7243"/>
                      <a:pt x="4882" y="7148"/>
                    </a:cubicBezTo>
                    <a:cubicBezTo>
                      <a:pt x="4875" y="7035"/>
                      <a:pt x="4858" y="6926"/>
                      <a:pt x="4847" y="6818"/>
                    </a:cubicBezTo>
                    <a:cubicBezTo>
                      <a:pt x="4821" y="6562"/>
                      <a:pt x="4800" y="6303"/>
                      <a:pt x="4759" y="6049"/>
                    </a:cubicBezTo>
                    <a:cubicBezTo>
                      <a:pt x="4749" y="5994"/>
                      <a:pt x="4739" y="5936"/>
                      <a:pt x="4725" y="5882"/>
                    </a:cubicBezTo>
                    <a:cubicBezTo>
                      <a:pt x="4708" y="5831"/>
                      <a:pt x="4681" y="5780"/>
                      <a:pt x="4661" y="5732"/>
                    </a:cubicBezTo>
                    <a:cubicBezTo>
                      <a:pt x="4634" y="5671"/>
                      <a:pt x="4589" y="5623"/>
                      <a:pt x="4549" y="5569"/>
                    </a:cubicBezTo>
                    <a:cubicBezTo>
                      <a:pt x="4532" y="5552"/>
                      <a:pt x="4514" y="5538"/>
                      <a:pt x="4494" y="5525"/>
                    </a:cubicBezTo>
                    <a:cubicBezTo>
                      <a:pt x="4467" y="5501"/>
                      <a:pt x="4436" y="5477"/>
                      <a:pt x="4406" y="5457"/>
                    </a:cubicBezTo>
                    <a:cubicBezTo>
                      <a:pt x="4368" y="5430"/>
                      <a:pt x="4331" y="5409"/>
                      <a:pt x="4287" y="5392"/>
                    </a:cubicBezTo>
                    <a:cubicBezTo>
                      <a:pt x="4198" y="5355"/>
                      <a:pt x="4116" y="5324"/>
                      <a:pt x="4025" y="5303"/>
                    </a:cubicBezTo>
                    <a:cubicBezTo>
                      <a:pt x="3885" y="5267"/>
                      <a:pt x="3739" y="5253"/>
                      <a:pt x="3593" y="5239"/>
                    </a:cubicBezTo>
                    <a:cubicBezTo>
                      <a:pt x="3491" y="5226"/>
                      <a:pt x="3392" y="5215"/>
                      <a:pt x="3290" y="5205"/>
                    </a:cubicBezTo>
                    <a:cubicBezTo>
                      <a:pt x="2998" y="5157"/>
                      <a:pt x="2712" y="5076"/>
                      <a:pt x="2436" y="4967"/>
                    </a:cubicBezTo>
                    <a:cubicBezTo>
                      <a:pt x="2357" y="4929"/>
                      <a:pt x="2279" y="4892"/>
                      <a:pt x="2205" y="4851"/>
                    </a:cubicBezTo>
                    <a:cubicBezTo>
                      <a:pt x="2133" y="4810"/>
                      <a:pt x="2065" y="4763"/>
                      <a:pt x="2001" y="4715"/>
                    </a:cubicBezTo>
                    <a:cubicBezTo>
                      <a:pt x="1919" y="4650"/>
                      <a:pt x="1841" y="4586"/>
                      <a:pt x="1766" y="4518"/>
                    </a:cubicBezTo>
                    <a:cubicBezTo>
                      <a:pt x="1718" y="4474"/>
                      <a:pt x="1671" y="4430"/>
                      <a:pt x="1623" y="4385"/>
                    </a:cubicBezTo>
                    <a:cubicBezTo>
                      <a:pt x="1582" y="4348"/>
                      <a:pt x="1548" y="4303"/>
                      <a:pt x="1514" y="4262"/>
                    </a:cubicBezTo>
                    <a:cubicBezTo>
                      <a:pt x="1467" y="4198"/>
                      <a:pt x="1422" y="4130"/>
                      <a:pt x="1381" y="4062"/>
                    </a:cubicBezTo>
                    <a:cubicBezTo>
                      <a:pt x="1354" y="4008"/>
                      <a:pt x="1327" y="3953"/>
                      <a:pt x="1303" y="3899"/>
                    </a:cubicBezTo>
                    <a:cubicBezTo>
                      <a:pt x="1252" y="3793"/>
                      <a:pt x="1205" y="3684"/>
                      <a:pt x="1157" y="3576"/>
                    </a:cubicBezTo>
                    <a:cubicBezTo>
                      <a:pt x="1062" y="3328"/>
                      <a:pt x="970" y="3075"/>
                      <a:pt x="905" y="2817"/>
                    </a:cubicBezTo>
                    <a:cubicBezTo>
                      <a:pt x="875" y="2695"/>
                      <a:pt x="854" y="2568"/>
                      <a:pt x="830" y="2443"/>
                    </a:cubicBezTo>
                    <a:cubicBezTo>
                      <a:pt x="810" y="2323"/>
                      <a:pt x="793" y="2201"/>
                      <a:pt x="773" y="2083"/>
                    </a:cubicBezTo>
                    <a:cubicBezTo>
                      <a:pt x="742" y="1797"/>
                      <a:pt x="721" y="1514"/>
                      <a:pt x="707" y="1225"/>
                    </a:cubicBezTo>
                    <a:cubicBezTo>
                      <a:pt x="704" y="1072"/>
                      <a:pt x="698" y="919"/>
                      <a:pt x="694" y="766"/>
                    </a:cubicBezTo>
                    <a:cubicBezTo>
                      <a:pt x="694" y="698"/>
                      <a:pt x="691" y="626"/>
                      <a:pt x="691" y="558"/>
                    </a:cubicBezTo>
                    <a:cubicBezTo>
                      <a:pt x="684" y="446"/>
                      <a:pt x="663" y="337"/>
                      <a:pt x="646" y="229"/>
                    </a:cubicBezTo>
                    <a:cubicBezTo>
                      <a:pt x="633" y="174"/>
                      <a:pt x="605" y="130"/>
                      <a:pt x="565" y="92"/>
                    </a:cubicBezTo>
                    <a:cubicBezTo>
                      <a:pt x="511" y="34"/>
                      <a:pt x="429" y="1"/>
                      <a:pt x="34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46"/>
              <p:cNvSpPr/>
              <p:nvPr/>
            </p:nvSpPr>
            <p:spPr>
              <a:xfrm>
                <a:off x="1639100" y="2612750"/>
                <a:ext cx="79625" cy="272850"/>
              </a:xfrm>
              <a:custGeom>
                <a:rect b="b" l="l" r="r" t="t"/>
                <a:pathLst>
                  <a:path extrusionOk="0" h="10914" w="3185">
                    <a:moveTo>
                      <a:pt x="2307" y="5243"/>
                    </a:moveTo>
                    <a:lnTo>
                      <a:pt x="2307" y="5243"/>
                    </a:lnTo>
                    <a:cubicBezTo>
                      <a:pt x="2305" y="5245"/>
                      <a:pt x="2303" y="5247"/>
                      <a:pt x="2301" y="5250"/>
                    </a:cubicBezTo>
                    <a:lnTo>
                      <a:pt x="2301" y="5250"/>
                    </a:lnTo>
                    <a:cubicBezTo>
                      <a:pt x="2303" y="5247"/>
                      <a:pt x="2305" y="5245"/>
                      <a:pt x="2307" y="5243"/>
                    </a:cubicBezTo>
                    <a:close/>
                    <a:moveTo>
                      <a:pt x="711" y="6290"/>
                    </a:moveTo>
                    <a:cubicBezTo>
                      <a:pt x="704" y="6301"/>
                      <a:pt x="697" y="6307"/>
                      <a:pt x="691" y="6314"/>
                    </a:cubicBezTo>
                    <a:cubicBezTo>
                      <a:pt x="697" y="6307"/>
                      <a:pt x="704" y="6297"/>
                      <a:pt x="711" y="6290"/>
                    </a:cubicBezTo>
                    <a:close/>
                    <a:moveTo>
                      <a:pt x="2796" y="0"/>
                    </a:moveTo>
                    <a:cubicBezTo>
                      <a:pt x="2698" y="0"/>
                      <a:pt x="2605" y="38"/>
                      <a:pt x="2538" y="106"/>
                    </a:cubicBezTo>
                    <a:cubicBezTo>
                      <a:pt x="2493" y="150"/>
                      <a:pt x="2462" y="205"/>
                      <a:pt x="2446" y="266"/>
                    </a:cubicBezTo>
                    <a:cubicBezTo>
                      <a:pt x="2429" y="330"/>
                      <a:pt x="2429" y="392"/>
                      <a:pt x="2446" y="456"/>
                    </a:cubicBezTo>
                    <a:cubicBezTo>
                      <a:pt x="2446" y="463"/>
                      <a:pt x="2449" y="470"/>
                      <a:pt x="2449" y="476"/>
                    </a:cubicBezTo>
                    <a:cubicBezTo>
                      <a:pt x="2487" y="820"/>
                      <a:pt x="2473" y="1167"/>
                      <a:pt x="2462" y="1511"/>
                    </a:cubicBezTo>
                    <a:cubicBezTo>
                      <a:pt x="2456" y="1885"/>
                      <a:pt x="2442" y="2255"/>
                      <a:pt x="2405" y="2627"/>
                    </a:cubicBezTo>
                    <a:cubicBezTo>
                      <a:pt x="2360" y="2940"/>
                      <a:pt x="2299" y="3246"/>
                      <a:pt x="2231" y="3552"/>
                    </a:cubicBezTo>
                    <a:cubicBezTo>
                      <a:pt x="2194" y="3718"/>
                      <a:pt x="2143" y="3878"/>
                      <a:pt x="2089" y="4042"/>
                    </a:cubicBezTo>
                    <a:cubicBezTo>
                      <a:pt x="2041" y="4188"/>
                      <a:pt x="1993" y="4334"/>
                      <a:pt x="1936" y="4474"/>
                    </a:cubicBezTo>
                    <a:cubicBezTo>
                      <a:pt x="1861" y="4640"/>
                      <a:pt x="1759" y="4790"/>
                      <a:pt x="1653" y="4936"/>
                    </a:cubicBezTo>
                    <a:cubicBezTo>
                      <a:pt x="1528" y="5083"/>
                      <a:pt x="1381" y="5208"/>
                      <a:pt x="1231" y="5331"/>
                    </a:cubicBezTo>
                    <a:cubicBezTo>
                      <a:pt x="1156" y="5385"/>
                      <a:pt x="1079" y="5439"/>
                      <a:pt x="997" y="5488"/>
                    </a:cubicBezTo>
                    <a:cubicBezTo>
                      <a:pt x="915" y="5538"/>
                      <a:pt x="826" y="5579"/>
                      <a:pt x="738" y="5617"/>
                    </a:cubicBezTo>
                    <a:cubicBezTo>
                      <a:pt x="595" y="5675"/>
                      <a:pt x="452" y="5719"/>
                      <a:pt x="316" y="5790"/>
                    </a:cubicBezTo>
                    <a:cubicBezTo>
                      <a:pt x="217" y="5844"/>
                      <a:pt x="153" y="5923"/>
                      <a:pt x="88" y="6011"/>
                    </a:cubicBezTo>
                    <a:cubicBezTo>
                      <a:pt x="82" y="6025"/>
                      <a:pt x="79" y="6035"/>
                      <a:pt x="71" y="6048"/>
                    </a:cubicBezTo>
                    <a:cubicBezTo>
                      <a:pt x="51" y="6086"/>
                      <a:pt x="34" y="6127"/>
                      <a:pt x="27" y="6171"/>
                    </a:cubicBezTo>
                    <a:cubicBezTo>
                      <a:pt x="10" y="6235"/>
                      <a:pt x="7" y="6307"/>
                      <a:pt x="3" y="6375"/>
                    </a:cubicBezTo>
                    <a:cubicBezTo>
                      <a:pt x="0" y="6453"/>
                      <a:pt x="7" y="6532"/>
                      <a:pt x="7" y="6613"/>
                    </a:cubicBezTo>
                    <a:cubicBezTo>
                      <a:pt x="13" y="6940"/>
                      <a:pt x="13" y="7270"/>
                      <a:pt x="10" y="7600"/>
                    </a:cubicBezTo>
                    <a:cubicBezTo>
                      <a:pt x="7" y="7937"/>
                      <a:pt x="0" y="8273"/>
                      <a:pt x="7" y="8610"/>
                    </a:cubicBezTo>
                    <a:cubicBezTo>
                      <a:pt x="13" y="8937"/>
                      <a:pt x="27" y="9263"/>
                      <a:pt x="44" y="9590"/>
                    </a:cubicBezTo>
                    <a:cubicBezTo>
                      <a:pt x="54" y="9760"/>
                      <a:pt x="71" y="9926"/>
                      <a:pt x="85" y="10097"/>
                    </a:cubicBezTo>
                    <a:cubicBezTo>
                      <a:pt x="102" y="10284"/>
                      <a:pt x="102" y="10471"/>
                      <a:pt x="105" y="10655"/>
                    </a:cubicBezTo>
                    <a:cubicBezTo>
                      <a:pt x="109" y="10797"/>
                      <a:pt x="221" y="10913"/>
                      <a:pt x="364" y="10913"/>
                    </a:cubicBezTo>
                    <a:cubicBezTo>
                      <a:pt x="503" y="10913"/>
                      <a:pt x="626" y="10797"/>
                      <a:pt x="622" y="10655"/>
                    </a:cubicBezTo>
                    <a:cubicBezTo>
                      <a:pt x="616" y="10477"/>
                      <a:pt x="616" y="10297"/>
                      <a:pt x="609" y="10117"/>
                    </a:cubicBezTo>
                    <a:cubicBezTo>
                      <a:pt x="602" y="9964"/>
                      <a:pt x="589" y="9811"/>
                      <a:pt x="585" y="9654"/>
                    </a:cubicBezTo>
                    <a:cubicBezTo>
                      <a:pt x="575" y="9325"/>
                      <a:pt x="572" y="8991"/>
                      <a:pt x="578" y="8661"/>
                    </a:cubicBezTo>
                    <a:cubicBezTo>
                      <a:pt x="589" y="8321"/>
                      <a:pt x="609" y="7981"/>
                      <a:pt x="630" y="7640"/>
                    </a:cubicBezTo>
                    <a:cubicBezTo>
                      <a:pt x="646" y="7321"/>
                      <a:pt x="660" y="6998"/>
                      <a:pt x="670" y="6678"/>
                    </a:cubicBezTo>
                    <a:cubicBezTo>
                      <a:pt x="674" y="6566"/>
                      <a:pt x="677" y="6453"/>
                      <a:pt x="684" y="6345"/>
                    </a:cubicBezTo>
                    <a:cubicBezTo>
                      <a:pt x="684" y="6342"/>
                      <a:pt x="684" y="6337"/>
                      <a:pt x="687" y="6334"/>
                    </a:cubicBezTo>
                    <a:cubicBezTo>
                      <a:pt x="803" y="6260"/>
                      <a:pt x="932" y="6212"/>
                      <a:pt x="1058" y="6154"/>
                    </a:cubicBezTo>
                    <a:cubicBezTo>
                      <a:pt x="1214" y="6086"/>
                      <a:pt x="1371" y="6011"/>
                      <a:pt x="1520" y="5926"/>
                    </a:cubicBezTo>
                    <a:cubicBezTo>
                      <a:pt x="1677" y="5838"/>
                      <a:pt x="1823" y="5732"/>
                      <a:pt x="1963" y="5617"/>
                    </a:cubicBezTo>
                    <a:cubicBezTo>
                      <a:pt x="2021" y="5569"/>
                      <a:pt x="2079" y="5518"/>
                      <a:pt x="2129" y="5464"/>
                    </a:cubicBezTo>
                    <a:cubicBezTo>
                      <a:pt x="2174" y="5416"/>
                      <a:pt x="2216" y="5364"/>
                      <a:pt x="2255" y="5312"/>
                    </a:cubicBezTo>
                    <a:lnTo>
                      <a:pt x="2255" y="5312"/>
                    </a:lnTo>
                    <a:cubicBezTo>
                      <a:pt x="2254" y="5313"/>
                      <a:pt x="2253" y="5315"/>
                      <a:pt x="2252" y="5317"/>
                    </a:cubicBezTo>
                    <a:cubicBezTo>
                      <a:pt x="2344" y="5194"/>
                      <a:pt x="2436" y="5076"/>
                      <a:pt x="2511" y="4943"/>
                    </a:cubicBezTo>
                    <a:cubicBezTo>
                      <a:pt x="2599" y="4794"/>
                      <a:pt x="2663" y="4623"/>
                      <a:pt x="2721" y="4460"/>
                    </a:cubicBezTo>
                    <a:cubicBezTo>
                      <a:pt x="2779" y="4307"/>
                      <a:pt x="2834" y="4154"/>
                      <a:pt x="2881" y="3998"/>
                    </a:cubicBezTo>
                    <a:cubicBezTo>
                      <a:pt x="2925" y="3844"/>
                      <a:pt x="2963" y="3688"/>
                      <a:pt x="2993" y="3535"/>
                    </a:cubicBezTo>
                    <a:cubicBezTo>
                      <a:pt x="3062" y="3191"/>
                      <a:pt x="3112" y="2844"/>
                      <a:pt x="3147" y="2497"/>
                    </a:cubicBezTo>
                    <a:cubicBezTo>
                      <a:pt x="3177" y="2181"/>
                      <a:pt x="3177" y="1858"/>
                      <a:pt x="3181" y="1538"/>
                    </a:cubicBezTo>
                    <a:cubicBezTo>
                      <a:pt x="3184" y="1337"/>
                      <a:pt x="3184" y="1133"/>
                      <a:pt x="3184" y="929"/>
                    </a:cubicBezTo>
                    <a:cubicBezTo>
                      <a:pt x="3184" y="739"/>
                      <a:pt x="3181" y="548"/>
                      <a:pt x="3156" y="361"/>
                    </a:cubicBezTo>
                    <a:cubicBezTo>
                      <a:pt x="3153" y="330"/>
                      <a:pt x="3147" y="296"/>
                      <a:pt x="3143" y="266"/>
                    </a:cubicBezTo>
                    <a:cubicBezTo>
                      <a:pt x="3126" y="205"/>
                      <a:pt x="3095" y="150"/>
                      <a:pt x="3051" y="106"/>
                    </a:cubicBezTo>
                    <a:cubicBezTo>
                      <a:pt x="2983" y="38"/>
                      <a:pt x="2891" y="0"/>
                      <a:pt x="27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6"/>
              <p:cNvSpPr/>
              <p:nvPr/>
            </p:nvSpPr>
            <p:spPr>
              <a:xfrm>
                <a:off x="1492900" y="2617075"/>
                <a:ext cx="214325" cy="69025"/>
              </a:xfrm>
              <a:custGeom>
                <a:rect b="b" l="l" r="r" t="t"/>
                <a:pathLst>
                  <a:path extrusionOk="0" h="2761" w="8573">
                    <a:moveTo>
                      <a:pt x="3317" y="1"/>
                    </a:moveTo>
                    <a:cubicBezTo>
                      <a:pt x="3300" y="1"/>
                      <a:pt x="3286" y="1"/>
                      <a:pt x="3277" y="5"/>
                    </a:cubicBezTo>
                    <a:cubicBezTo>
                      <a:pt x="3245" y="8"/>
                      <a:pt x="3219" y="11"/>
                      <a:pt x="3192" y="14"/>
                    </a:cubicBezTo>
                    <a:cubicBezTo>
                      <a:pt x="3151" y="28"/>
                      <a:pt x="3116" y="45"/>
                      <a:pt x="3079" y="62"/>
                    </a:cubicBezTo>
                    <a:cubicBezTo>
                      <a:pt x="3024" y="90"/>
                      <a:pt x="2974" y="154"/>
                      <a:pt x="2943" y="201"/>
                    </a:cubicBezTo>
                    <a:cubicBezTo>
                      <a:pt x="2922" y="232"/>
                      <a:pt x="2902" y="266"/>
                      <a:pt x="2889" y="300"/>
                    </a:cubicBezTo>
                    <a:cubicBezTo>
                      <a:pt x="2800" y="481"/>
                      <a:pt x="2766" y="674"/>
                      <a:pt x="2759" y="875"/>
                    </a:cubicBezTo>
                    <a:cubicBezTo>
                      <a:pt x="2759" y="964"/>
                      <a:pt x="2759" y="1052"/>
                      <a:pt x="2770" y="1140"/>
                    </a:cubicBezTo>
                    <a:cubicBezTo>
                      <a:pt x="2776" y="1209"/>
                      <a:pt x="2787" y="1266"/>
                      <a:pt x="2807" y="1327"/>
                    </a:cubicBezTo>
                    <a:cubicBezTo>
                      <a:pt x="2824" y="1385"/>
                      <a:pt x="2851" y="1450"/>
                      <a:pt x="2875" y="1501"/>
                    </a:cubicBezTo>
                    <a:cubicBezTo>
                      <a:pt x="2881" y="1511"/>
                      <a:pt x="2885" y="1522"/>
                      <a:pt x="2892" y="1531"/>
                    </a:cubicBezTo>
                    <a:cubicBezTo>
                      <a:pt x="2667" y="1699"/>
                      <a:pt x="2436" y="1855"/>
                      <a:pt x="2184" y="1974"/>
                    </a:cubicBezTo>
                    <a:cubicBezTo>
                      <a:pt x="2143" y="1988"/>
                      <a:pt x="2106" y="1997"/>
                      <a:pt x="2062" y="2008"/>
                    </a:cubicBezTo>
                    <a:cubicBezTo>
                      <a:pt x="2022" y="2011"/>
                      <a:pt x="1983" y="2013"/>
                      <a:pt x="1943" y="2013"/>
                    </a:cubicBezTo>
                    <a:cubicBezTo>
                      <a:pt x="1869" y="2013"/>
                      <a:pt x="1794" y="2008"/>
                      <a:pt x="1718" y="2001"/>
                    </a:cubicBezTo>
                    <a:cubicBezTo>
                      <a:pt x="1477" y="1960"/>
                      <a:pt x="1236" y="1909"/>
                      <a:pt x="1004" y="1824"/>
                    </a:cubicBezTo>
                    <a:cubicBezTo>
                      <a:pt x="960" y="1804"/>
                      <a:pt x="915" y="1780"/>
                      <a:pt x="875" y="1753"/>
                    </a:cubicBezTo>
                    <a:cubicBezTo>
                      <a:pt x="875" y="1749"/>
                      <a:pt x="871" y="1749"/>
                      <a:pt x="871" y="1746"/>
                    </a:cubicBezTo>
                    <a:cubicBezTo>
                      <a:pt x="790" y="1637"/>
                      <a:pt x="715" y="1522"/>
                      <a:pt x="640" y="1406"/>
                    </a:cubicBezTo>
                    <a:cubicBezTo>
                      <a:pt x="595" y="1338"/>
                      <a:pt x="534" y="1283"/>
                      <a:pt x="453" y="1263"/>
                    </a:cubicBezTo>
                    <a:cubicBezTo>
                      <a:pt x="424" y="1255"/>
                      <a:pt x="395" y="1250"/>
                      <a:pt x="365" y="1250"/>
                    </a:cubicBezTo>
                    <a:cubicBezTo>
                      <a:pt x="310" y="1250"/>
                      <a:pt x="255" y="1265"/>
                      <a:pt x="208" y="1294"/>
                    </a:cubicBezTo>
                    <a:cubicBezTo>
                      <a:pt x="65" y="1379"/>
                      <a:pt x="0" y="1583"/>
                      <a:pt x="96" y="1726"/>
                    </a:cubicBezTo>
                    <a:cubicBezTo>
                      <a:pt x="140" y="1801"/>
                      <a:pt x="187" y="1872"/>
                      <a:pt x="235" y="1944"/>
                    </a:cubicBezTo>
                    <a:cubicBezTo>
                      <a:pt x="259" y="1977"/>
                      <a:pt x="286" y="2011"/>
                      <a:pt x="310" y="2049"/>
                    </a:cubicBezTo>
                    <a:cubicBezTo>
                      <a:pt x="324" y="2069"/>
                      <a:pt x="341" y="2090"/>
                      <a:pt x="355" y="2110"/>
                    </a:cubicBezTo>
                    <a:cubicBezTo>
                      <a:pt x="405" y="2181"/>
                      <a:pt x="457" y="2229"/>
                      <a:pt x="528" y="2280"/>
                    </a:cubicBezTo>
                    <a:cubicBezTo>
                      <a:pt x="688" y="2396"/>
                      <a:pt x="885" y="2460"/>
                      <a:pt x="1075" y="2515"/>
                    </a:cubicBezTo>
                    <a:cubicBezTo>
                      <a:pt x="1191" y="2549"/>
                      <a:pt x="1310" y="2569"/>
                      <a:pt x="1429" y="2597"/>
                    </a:cubicBezTo>
                    <a:cubicBezTo>
                      <a:pt x="1514" y="2613"/>
                      <a:pt x="1603" y="2627"/>
                      <a:pt x="1688" y="2633"/>
                    </a:cubicBezTo>
                    <a:cubicBezTo>
                      <a:pt x="1759" y="2643"/>
                      <a:pt x="1831" y="2655"/>
                      <a:pt x="1903" y="2655"/>
                    </a:cubicBezTo>
                    <a:cubicBezTo>
                      <a:pt x="1913" y="2655"/>
                      <a:pt x="1923" y="2654"/>
                      <a:pt x="1933" y="2654"/>
                    </a:cubicBezTo>
                    <a:cubicBezTo>
                      <a:pt x="1980" y="2654"/>
                      <a:pt x="2024" y="2651"/>
                      <a:pt x="2069" y="2647"/>
                    </a:cubicBezTo>
                    <a:cubicBezTo>
                      <a:pt x="2181" y="2641"/>
                      <a:pt x="2283" y="2620"/>
                      <a:pt x="2388" y="2580"/>
                    </a:cubicBezTo>
                    <a:cubicBezTo>
                      <a:pt x="2538" y="2522"/>
                      <a:pt x="2677" y="2443"/>
                      <a:pt x="2817" y="2362"/>
                    </a:cubicBezTo>
                    <a:cubicBezTo>
                      <a:pt x="2943" y="2291"/>
                      <a:pt x="3062" y="2209"/>
                      <a:pt x="3181" y="2123"/>
                    </a:cubicBezTo>
                    <a:cubicBezTo>
                      <a:pt x="3208" y="2103"/>
                      <a:pt x="3236" y="2082"/>
                      <a:pt x="3263" y="2062"/>
                    </a:cubicBezTo>
                    <a:cubicBezTo>
                      <a:pt x="3334" y="2144"/>
                      <a:pt x="3416" y="2219"/>
                      <a:pt x="3498" y="2287"/>
                    </a:cubicBezTo>
                    <a:cubicBezTo>
                      <a:pt x="3586" y="2355"/>
                      <a:pt x="3671" y="2423"/>
                      <a:pt x="3763" y="2487"/>
                    </a:cubicBezTo>
                    <a:cubicBezTo>
                      <a:pt x="3902" y="2586"/>
                      <a:pt x="4073" y="2638"/>
                      <a:pt x="4236" y="2678"/>
                    </a:cubicBezTo>
                    <a:cubicBezTo>
                      <a:pt x="4310" y="2695"/>
                      <a:pt x="4388" y="2712"/>
                      <a:pt x="4464" y="2729"/>
                    </a:cubicBezTo>
                    <a:cubicBezTo>
                      <a:pt x="4552" y="2746"/>
                      <a:pt x="4641" y="2760"/>
                      <a:pt x="4729" y="2760"/>
                    </a:cubicBezTo>
                    <a:cubicBezTo>
                      <a:pt x="4736" y="2760"/>
                      <a:pt x="4742" y="2760"/>
                      <a:pt x="4749" y="2760"/>
                    </a:cubicBezTo>
                    <a:cubicBezTo>
                      <a:pt x="4865" y="2760"/>
                      <a:pt x="4987" y="2734"/>
                      <a:pt x="5103" y="2715"/>
                    </a:cubicBezTo>
                    <a:cubicBezTo>
                      <a:pt x="5246" y="2691"/>
                      <a:pt x="5396" y="2661"/>
                      <a:pt x="5528" y="2603"/>
                    </a:cubicBezTo>
                    <a:cubicBezTo>
                      <a:pt x="5596" y="2576"/>
                      <a:pt x="5661" y="2549"/>
                      <a:pt x="5726" y="2515"/>
                    </a:cubicBezTo>
                    <a:cubicBezTo>
                      <a:pt x="5811" y="2470"/>
                      <a:pt x="5892" y="2396"/>
                      <a:pt x="5963" y="2331"/>
                    </a:cubicBezTo>
                    <a:cubicBezTo>
                      <a:pt x="6035" y="2266"/>
                      <a:pt x="6096" y="2195"/>
                      <a:pt x="6158" y="2127"/>
                    </a:cubicBezTo>
                    <a:cubicBezTo>
                      <a:pt x="6164" y="2120"/>
                      <a:pt x="6167" y="2113"/>
                      <a:pt x="6171" y="2110"/>
                    </a:cubicBezTo>
                    <a:cubicBezTo>
                      <a:pt x="6274" y="2171"/>
                      <a:pt x="6385" y="2215"/>
                      <a:pt x="6498" y="2253"/>
                    </a:cubicBezTo>
                    <a:cubicBezTo>
                      <a:pt x="6657" y="2304"/>
                      <a:pt x="6834" y="2324"/>
                      <a:pt x="7001" y="2338"/>
                    </a:cubicBezTo>
                    <a:cubicBezTo>
                      <a:pt x="7025" y="2340"/>
                      <a:pt x="7050" y="2341"/>
                      <a:pt x="7074" y="2341"/>
                    </a:cubicBezTo>
                    <a:cubicBezTo>
                      <a:pt x="7119" y="2341"/>
                      <a:pt x="7165" y="2338"/>
                      <a:pt x="7208" y="2331"/>
                    </a:cubicBezTo>
                    <a:cubicBezTo>
                      <a:pt x="7304" y="2321"/>
                      <a:pt x="7399" y="2307"/>
                      <a:pt x="7491" y="2283"/>
                    </a:cubicBezTo>
                    <a:cubicBezTo>
                      <a:pt x="7621" y="2253"/>
                      <a:pt x="7750" y="2215"/>
                      <a:pt x="7872" y="2171"/>
                    </a:cubicBezTo>
                    <a:cubicBezTo>
                      <a:pt x="7947" y="2144"/>
                      <a:pt x="8018" y="2113"/>
                      <a:pt x="8086" y="2073"/>
                    </a:cubicBezTo>
                    <a:cubicBezTo>
                      <a:pt x="8147" y="2038"/>
                      <a:pt x="8205" y="1994"/>
                      <a:pt x="8263" y="1953"/>
                    </a:cubicBezTo>
                    <a:cubicBezTo>
                      <a:pt x="8399" y="1858"/>
                      <a:pt x="8573" y="1735"/>
                      <a:pt x="8563" y="1548"/>
                    </a:cubicBezTo>
                    <a:cubicBezTo>
                      <a:pt x="8559" y="1484"/>
                      <a:pt x="8539" y="1426"/>
                      <a:pt x="8494" y="1382"/>
                    </a:cubicBezTo>
                    <a:cubicBezTo>
                      <a:pt x="8464" y="1352"/>
                      <a:pt x="8430" y="1331"/>
                      <a:pt x="8389" y="1321"/>
                    </a:cubicBezTo>
                    <a:cubicBezTo>
                      <a:pt x="8368" y="1316"/>
                      <a:pt x="8347" y="1313"/>
                      <a:pt x="8326" y="1313"/>
                    </a:cubicBezTo>
                    <a:cubicBezTo>
                      <a:pt x="8305" y="1313"/>
                      <a:pt x="8284" y="1316"/>
                      <a:pt x="8263" y="1321"/>
                    </a:cubicBezTo>
                    <a:cubicBezTo>
                      <a:pt x="8185" y="1331"/>
                      <a:pt x="8127" y="1379"/>
                      <a:pt x="8070" y="1426"/>
                    </a:cubicBezTo>
                    <a:cubicBezTo>
                      <a:pt x="7984" y="1487"/>
                      <a:pt x="7896" y="1542"/>
                      <a:pt x="7800" y="1589"/>
                    </a:cubicBezTo>
                    <a:cubicBezTo>
                      <a:pt x="7634" y="1651"/>
                      <a:pt x="7461" y="1688"/>
                      <a:pt x="7287" y="1715"/>
                    </a:cubicBezTo>
                    <a:cubicBezTo>
                      <a:pt x="7232" y="1720"/>
                      <a:pt x="7179" y="1723"/>
                      <a:pt x="7125" y="1723"/>
                    </a:cubicBezTo>
                    <a:cubicBezTo>
                      <a:pt x="7072" y="1723"/>
                      <a:pt x="7018" y="1720"/>
                      <a:pt x="6963" y="1715"/>
                    </a:cubicBezTo>
                    <a:cubicBezTo>
                      <a:pt x="6821" y="1691"/>
                      <a:pt x="6678" y="1661"/>
                      <a:pt x="6539" y="1613"/>
                    </a:cubicBezTo>
                    <a:cubicBezTo>
                      <a:pt x="6522" y="1606"/>
                      <a:pt x="6508" y="1597"/>
                      <a:pt x="6494" y="1589"/>
                    </a:cubicBezTo>
                    <a:cubicBezTo>
                      <a:pt x="6498" y="1576"/>
                      <a:pt x="6505" y="1562"/>
                      <a:pt x="6511" y="1548"/>
                    </a:cubicBezTo>
                    <a:cubicBezTo>
                      <a:pt x="6542" y="1474"/>
                      <a:pt x="6559" y="1396"/>
                      <a:pt x="6572" y="1314"/>
                    </a:cubicBezTo>
                    <a:cubicBezTo>
                      <a:pt x="6586" y="1215"/>
                      <a:pt x="6593" y="1113"/>
                      <a:pt x="6583" y="1015"/>
                    </a:cubicBezTo>
                    <a:cubicBezTo>
                      <a:pt x="6569" y="906"/>
                      <a:pt x="6555" y="797"/>
                      <a:pt x="6514" y="695"/>
                    </a:cubicBezTo>
                    <a:cubicBezTo>
                      <a:pt x="6474" y="592"/>
                      <a:pt x="6423" y="504"/>
                      <a:pt x="6345" y="423"/>
                    </a:cubicBezTo>
                    <a:cubicBezTo>
                      <a:pt x="6276" y="355"/>
                      <a:pt x="6183" y="319"/>
                      <a:pt x="6090" y="319"/>
                    </a:cubicBezTo>
                    <a:cubicBezTo>
                      <a:pt x="6048" y="319"/>
                      <a:pt x="6006" y="326"/>
                      <a:pt x="5967" y="341"/>
                    </a:cubicBezTo>
                    <a:cubicBezTo>
                      <a:pt x="5855" y="382"/>
                      <a:pt x="5776" y="454"/>
                      <a:pt x="5715" y="556"/>
                    </a:cubicBezTo>
                    <a:cubicBezTo>
                      <a:pt x="5678" y="617"/>
                      <a:pt x="5654" y="691"/>
                      <a:pt x="5633" y="763"/>
                    </a:cubicBezTo>
                    <a:cubicBezTo>
                      <a:pt x="5610" y="834"/>
                      <a:pt x="5593" y="909"/>
                      <a:pt x="5586" y="984"/>
                    </a:cubicBezTo>
                    <a:cubicBezTo>
                      <a:pt x="5575" y="1099"/>
                      <a:pt x="5600" y="1212"/>
                      <a:pt x="5627" y="1324"/>
                    </a:cubicBezTo>
                    <a:cubicBezTo>
                      <a:pt x="5651" y="1419"/>
                      <a:pt x="5691" y="1511"/>
                      <a:pt x="5732" y="1597"/>
                    </a:cubicBezTo>
                    <a:cubicBezTo>
                      <a:pt x="5739" y="1613"/>
                      <a:pt x="5749" y="1630"/>
                      <a:pt x="5756" y="1647"/>
                    </a:cubicBezTo>
                    <a:cubicBezTo>
                      <a:pt x="5671" y="1743"/>
                      <a:pt x="5583" y="1831"/>
                      <a:pt x="5484" y="1913"/>
                    </a:cubicBezTo>
                    <a:cubicBezTo>
                      <a:pt x="5457" y="1933"/>
                      <a:pt x="5429" y="1950"/>
                      <a:pt x="5399" y="1964"/>
                    </a:cubicBezTo>
                    <a:cubicBezTo>
                      <a:pt x="5239" y="2021"/>
                      <a:pt x="5069" y="2049"/>
                      <a:pt x="4899" y="2076"/>
                    </a:cubicBezTo>
                    <a:cubicBezTo>
                      <a:pt x="4850" y="2081"/>
                      <a:pt x="4799" y="2084"/>
                      <a:pt x="4748" y="2084"/>
                    </a:cubicBezTo>
                    <a:cubicBezTo>
                      <a:pt x="4729" y="2084"/>
                      <a:pt x="4710" y="2084"/>
                      <a:pt x="4691" y="2082"/>
                    </a:cubicBezTo>
                    <a:cubicBezTo>
                      <a:pt x="4535" y="2052"/>
                      <a:pt x="4379" y="2015"/>
                      <a:pt x="4233" y="1960"/>
                    </a:cubicBezTo>
                    <a:cubicBezTo>
                      <a:pt x="4161" y="1926"/>
                      <a:pt x="4096" y="1882"/>
                      <a:pt x="4035" y="1834"/>
                    </a:cubicBezTo>
                    <a:cubicBezTo>
                      <a:pt x="3930" y="1746"/>
                      <a:pt x="3831" y="1658"/>
                      <a:pt x="3739" y="1559"/>
                    </a:cubicBezTo>
                    <a:cubicBezTo>
                      <a:pt x="3845" y="1382"/>
                      <a:pt x="3886" y="1178"/>
                      <a:pt x="3916" y="977"/>
                    </a:cubicBezTo>
                    <a:cubicBezTo>
                      <a:pt x="3943" y="810"/>
                      <a:pt x="3950" y="644"/>
                      <a:pt x="3895" y="481"/>
                    </a:cubicBezTo>
                    <a:cubicBezTo>
                      <a:pt x="3865" y="385"/>
                      <a:pt x="3810" y="294"/>
                      <a:pt x="3743" y="215"/>
                    </a:cubicBezTo>
                    <a:cubicBezTo>
                      <a:pt x="3654" y="120"/>
                      <a:pt x="3552" y="52"/>
                      <a:pt x="3426" y="14"/>
                    </a:cubicBezTo>
                    <a:cubicBezTo>
                      <a:pt x="3392" y="5"/>
                      <a:pt x="3355" y="1"/>
                      <a:pt x="331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6"/>
              <p:cNvSpPr/>
              <p:nvPr/>
            </p:nvSpPr>
            <p:spPr>
              <a:xfrm>
                <a:off x="1789850" y="2338650"/>
                <a:ext cx="57025" cy="66975"/>
              </a:xfrm>
              <a:custGeom>
                <a:rect b="b" l="l" r="r" t="t"/>
                <a:pathLst>
                  <a:path extrusionOk="0" h="2679" w="2281">
                    <a:moveTo>
                      <a:pt x="1723" y="1"/>
                    </a:moveTo>
                    <a:cubicBezTo>
                      <a:pt x="1675" y="1"/>
                      <a:pt x="1627" y="8"/>
                      <a:pt x="1580" y="21"/>
                    </a:cubicBezTo>
                    <a:cubicBezTo>
                      <a:pt x="1539" y="39"/>
                      <a:pt x="1494" y="55"/>
                      <a:pt x="1450" y="75"/>
                    </a:cubicBezTo>
                    <a:cubicBezTo>
                      <a:pt x="1372" y="123"/>
                      <a:pt x="1307" y="188"/>
                      <a:pt x="1257" y="266"/>
                    </a:cubicBezTo>
                    <a:cubicBezTo>
                      <a:pt x="1045" y="549"/>
                      <a:pt x="858" y="841"/>
                      <a:pt x="665" y="1133"/>
                    </a:cubicBezTo>
                    <a:cubicBezTo>
                      <a:pt x="576" y="1270"/>
                      <a:pt x="484" y="1399"/>
                      <a:pt x="389" y="1532"/>
                    </a:cubicBezTo>
                    <a:cubicBezTo>
                      <a:pt x="341" y="1596"/>
                      <a:pt x="294" y="1657"/>
                      <a:pt x="249" y="1722"/>
                    </a:cubicBezTo>
                    <a:cubicBezTo>
                      <a:pt x="199" y="1794"/>
                      <a:pt x="161" y="1871"/>
                      <a:pt x="117" y="1946"/>
                    </a:cubicBezTo>
                    <a:cubicBezTo>
                      <a:pt x="1" y="2130"/>
                      <a:pt x="42" y="2386"/>
                      <a:pt x="192" y="2538"/>
                    </a:cubicBezTo>
                    <a:cubicBezTo>
                      <a:pt x="288" y="2635"/>
                      <a:pt x="409" y="2679"/>
                      <a:pt x="532" y="2679"/>
                    </a:cubicBezTo>
                    <a:cubicBezTo>
                      <a:pt x="619" y="2679"/>
                      <a:pt x="706" y="2657"/>
                      <a:pt x="787" y="2617"/>
                    </a:cubicBezTo>
                    <a:cubicBezTo>
                      <a:pt x="892" y="2562"/>
                      <a:pt x="994" y="2501"/>
                      <a:pt x="1076" y="2413"/>
                    </a:cubicBezTo>
                    <a:cubicBezTo>
                      <a:pt x="1161" y="2317"/>
                      <a:pt x="1239" y="2218"/>
                      <a:pt x="1310" y="2113"/>
                    </a:cubicBezTo>
                    <a:cubicBezTo>
                      <a:pt x="1406" y="1977"/>
                      <a:pt x="1498" y="1835"/>
                      <a:pt x="1590" y="1692"/>
                    </a:cubicBezTo>
                    <a:cubicBezTo>
                      <a:pt x="1784" y="1392"/>
                      <a:pt x="1977" y="1096"/>
                      <a:pt x="2192" y="814"/>
                    </a:cubicBezTo>
                    <a:cubicBezTo>
                      <a:pt x="2274" y="705"/>
                      <a:pt x="2280" y="521"/>
                      <a:pt x="2246" y="395"/>
                    </a:cubicBezTo>
                    <a:cubicBezTo>
                      <a:pt x="2208" y="263"/>
                      <a:pt x="2117" y="144"/>
                      <a:pt x="1998" y="75"/>
                    </a:cubicBezTo>
                    <a:cubicBezTo>
                      <a:pt x="1913" y="25"/>
                      <a:pt x="1817" y="1"/>
                      <a:pt x="172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3" name="Google Shape;2213;p46"/>
            <p:cNvGrpSpPr/>
            <p:nvPr/>
          </p:nvGrpSpPr>
          <p:grpSpPr>
            <a:xfrm>
              <a:off x="4475292" y="4765108"/>
              <a:ext cx="192516" cy="227716"/>
              <a:chOff x="1824250" y="1008625"/>
              <a:chExt cx="144250" cy="170625"/>
            </a:xfrm>
          </p:grpSpPr>
          <p:sp>
            <p:nvSpPr>
              <p:cNvPr id="2214" name="Google Shape;2214;p46"/>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6"/>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6" name="Google Shape;2216;p46"/>
            <p:cNvGrpSpPr/>
            <p:nvPr/>
          </p:nvGrpSpPr>
          <p:grpSpPr>
            <a:xfrm>
              <a:off x="417044" y="833743"/>
              <a:ext cx="623101" cy="503533"/>
              <a:chOff x="2977700" y="3322575"/>
              <a:chExt cx="833803" cy="777898"/>
            </a:xfrm>
          </p:grpSpPr>
          <p:sp>
            <p:nvSpPr>
              <p:cNvPr id="2217" name="Google Shape;2217;p46"/>
              <p:cNvSpPr/>
              <p:nvPr/>
            </p:nvSpPr>
            <p:spPr>
              <a:xfrm>
                <a:off x="3418111" y="3348301"/>
                <a:ext cx="162024" cy="183486"/>
              </a:xfrm>
              <a:custGeom>
                <a:rect b="b" l="l" r="r" t="t"/>
                <a:pathLst>
                  <a:path extrusionOk="0" h="1077" w="951">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46"/>
              <p:cNvSpPr/>
              <p:nvPr/>
            </p:nvSpPr>
            <p:spPr>
              <a:xfrm>
                <a:off x="3012967" y="3494136"/>
                <a:ext cx="789336" cy="585212"/>
              </a:xfrm>
              <a:custGeom>
                <a:rect b="b" l="l" r="r" t="t"/>
                <a:pathLst>
                  <a:path extrusionOk="0" h="3435" w="4633">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46"/>
              <p:cNvSpPr/>
              <p:nvPr/>
            </p:nvSpPr>
            <p:spPr>
              <a:xfrm>
                <a:off x="3005130" y="3491921"/>
                <a:ext cx="763610" cy="586405"/>
              </a:xfrm>
              <a:custGeom>
                <a:rect b="b" l="l" r="r" t="t"/>
                <a:pathLst>
                  <a:path extrusionOk="0" h="3442" w="4482">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46"/>
              <p:cNvSpPr/>
              <p:nvPr/>
            </p:nvSpPr>
            <p:spPr>
              <a:xfrm>
                <a:off x="3565824" y="3597208"/>
                <a:ext cx="96431" cy="94724"/>
              </a:xfrm>
              <a:custGeom>
                <a:rect b="b" l="l" r="r" t="t"/>
                <a:pathLst>
                  <a:path extrusionOk="0" h="556" w="566">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46"/>
              <p:cNvSpPr/>
              <p:nvPr/>
            </p:nvSpPr>
            <p:spPr>
              <a:xfrm>
                <a:off x="3537372" y="3715273"/>
                <a:ext cx="170372" cy="270714"/>
              </a:xfrm>
              <a:custGeom>
                <a:rect b="b" l="l" r="r" t="t"/>
                <a:pathLst>
                  <a:path extrusionOk="0" h="1589" w="100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46"/>
              <p:cNvSpPr/>
              <p:nvPr/>
            </p:nvSpPr>
            <p:spPr>
              <a:xfrm>
                <a:off x="2977700" y="3322575"/>
                <a:ext cx="833803" cy="777898"/>
              </a:xfrm>
              <a:custGeom>
                <a:rect b="b" l="l" r="r" t="t"/>
                <a:pathLst>
                  <a:path extrusionOk="0" h="4566" w="4894">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46"/>
              <p:cNvSpPr/>
              <p:nvPr/>
            </p:nvSpPr>
            <p:spPr>
              <a:xfrm>
                <a:off x="3224910" y="3655985"/>
                <a:ext cx="48556" cy="47362"/>
              </a:xfrm>
              <a:custGeom>
                <a:rect b="b" l="l" r="r" t="t"/>
                <a:pathLst>
                  <a:path extrusionOk="0" h="278" w="285">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46"/>
              <p:cNvSpPr/>
              <p:nvPr/>
            </p:nvSpPr>
            <p:spPr>
              <a:xfrm>
                <a:off x="3485408" y="3702666"/>
                <a:ext cx="50771" cy="49236"/>
              </a:xfrm>
              <a:custGeom>
                <a:rect b="b" l="l" r="r" t="t"/>
                <a:pathLst>
                  <a:path extrusionOk="0" h="289" w="298">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6"/>
              <p:cNvSpPr/>
              <p:nvPr/>
            </p:nvSpPr>
            <p:spPr>
              <a:xfrm>
                <a:off x="3333266" y="3668933"/>
                <a:ext cx="77008" cy="45488"/>
              </a:xfrm>
              <a:custGeom>
                <a:rect b="b" l="l" r="r" t="t"/>
                <a:pathLst>
                  <a:path extrusionOk="0" h="267" w="452">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26" name="Google Shape;2226;p46"/>
          <p:cNvGrpSpPr/>
          <p:nvPr/>
        </p:nvGrpSpPr>
        <p:grpSpPr>
          <a:xfrm>
            <a:off x="2700584" y="1271000"/>
            <a:ext cx="1757700" cy="1049275"/>
            <a:chOff x="2700584" y="1271000"/>
            <a:chExt cx="1757700" cy="1049275"/>
          </a:xfrm>
        </p:grpSpPr>
        <p:sp>
          <p:nvSpPr>
            <p:cNvPr id="2227" name="Google Shape;2227;p46"/>
            <p:cNvSpPr txBox="1"/>
            <p:nvPr/>
          </p:nvSpPr>
          <p:spPr>
            <a:xfrm>
              <a:off x="2700584" y="127100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TUESDAY</a:t>
              </a:r>
              <a:endParaRPr sz="1600">
                <a:solidFill>
                  <a:schemeClr val="dk1"/>
                </a:solidFill>
                <a:latin typeface="Londrina Solid"/>
                <a:ea typeface="Londrina Solid"/>
                <a:cs typeface="Londrina Solid"/>
                <a:sym typeface="Londrina Solid"/>
              </a:endParaRPr>
            </a:p>
          </p:txBody>
        </p:sp>
        <p:sp>
          <p:nvSpPr>
            <p:cNvPr id="2228" name="Google Shape;2228;p46"/>
            <p:cNvSpPr txBox="1"/>
            <p:nvPr/>
          </p:nvSpPr>
          <p:spPr>
            <a:xfrm>
              <a:off x="2789375" y="1653375"/>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Despite being red, Mars is actually a very cold place</a:t>
              </a:r>
              <a:endParaRPr sz="1200">
                <a:solidFill>
                  <a:schemeClr val="dk1"/>
                </a:solidFill>
                <a:latin typeface="Barlow"/>
                <a:ea typeface="Barlow"/>
                <a:cs typeface="Barlow"/>
                <a:sym typeface="Barlow"/>
              </a:endParaRPr>
            </a:p>
          </p:txBody>
        </p:sp>
      </p:grpSp>
      <p:grpSp>
        <p:nvGrpSpPr>
          <p:cNvPr id="2229" name="Google Shape;2229;p46"/>
          <p:cNvGrpSpPr/>
          <p:nvPr/>
        </p:nvGrpSpPr>
        <p:grpSpPr>
          <a:xfrm>
            <a:off x="4687331" y="1271000"/>
            <a:ext cx="1757700" cy="1049275"/>
            <a:chOff x="4687331" y="1271000"/>
            <a:chExt cx="1757700" cy="1049275"/>
          </a:xfrm>
        </p:grpSpPr>
        <p:sp>
          <p:nvSpPr>
            <p:cNvPr id="2230" name="Google Shape;2230;p46"/>
            <p:cNvSpPr txBox="1"/>
            <p:nvPr/>
          </p:nvSpPr>
          <p:spPr>
            <a:xfrm>
              <a:off x="4687331" y="1271000"/>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WEDNESDAY</a:t>
              </a:r>
              <a:endParaRPr sz="1600">
                <a:solidFill>
                  <a:schemeClr val="dk1"/>
                </a:solidFill>
                <a:latin typeface="Londrina Solid"/>
                <a:ea typeface="Londrina Solid"/>
                <a:cs typeface="Londrina Solid"/>
                <a:sym typeface="Londrina Solid"/>
              </a:endParaRPr>
            </a:p>
          </p:txBody>
        </p:sp>
        <p:sp>
          <p:nvSpPr>
            <p:cNvPr id="2231" name="Google Shape;2231;p46"/>
            <p:cNvSpPr txBox="1"/>
            <p:nvPr/>
          </p:nvSpPr>
          <p:spPr>
            <a:xfrm>
              <a:off x="4776125" y="1653375"/>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Jupiter is the biggest planet in the entire Solar System</a:t>
              </a:r>
              <a:endParaRPr sz="1200">
                <a:solidFill>
                  <a:schemeClr val="dk1"/>
                </a:solidFill>
                <a:latin typeface="Barlow"/>
                <a:ea typeface="Barlow"/>
                <a:cs typeface="Barlow"/>
                <a:sym typeface="Barlow"/>
              </a:endParaRPr>
            </a:p>
          </p:txBody>
        </p:sp>
      </p:grpSp>
      <p:grpSp>
        <p:nvGrpSpPr>
          <p:cNvPr id="2232" name="Google Shape;2232;p46"/>
          <p:cNvGrpSpPr/>
          <p:nvPr/>
        </p:nvGrpSpPr>
        <p:grpSpPr>
          <a:xfrm>
            <a:off x="4687331" y="3092163"/>
            <a:ext cx="1757700" cy="1049275"/>
            <a:chOff x="4687331" y="3092163"/>
            <a:chExt cx="1757700" cy="1049275"/>
          </a:xfrm>
        </p:grpSpPr>
        <p:sp>
          <p:nvSpPr>
            <p:cNvPr id="2233" name="Google Shape;2233;p46"/>
            <p:cNvSpPr txBox="1"/>
            <p:nvPr/>
          </p:nvSpPr>
          <p:spPr>
            <a:xfrm>
              <a:off x="4687331" y="3092163"/>
              <a:ext cx="1757700" cy="3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Londrina Solid"/>
                  <a:ea typeface="Londrina Solid"/>
                  <a:cs typeface="Londrina Solid"/>
                  <a:sym typeface="Londrina Solid"/>
                </a:rPr>
                <a:t>SUNDAY</a:t>
              </a:r>
              <a:endParaRPr sz="1600">
                <a:solidFill>
                  <a:schemeClr val="dk1"/>
                </a:solidFill>
                <a:latin typeface="Londrina Solid"/>
                <a:ea typeface="Londrina Solid"/>
                <a:cs typeface="Londrina Solid"/>
                <a:sym typeface="Londrina Solid"/>
              </a:endParaRPr>
            </a:p>
          </p:txBody>
        </p:sp>
        <p:sp>
          <p:nvSpPr>
            <p:cNvPr id="2234" name="Google Shape;2234;p46"/>
            <p:cNvSpPr txBox="1"/>
            <p:nvPr/>
          </p:nvSpPr>
          <p:spPr>
            <a:xfrm>
              <a:off x="4776134" y="3474538"/>
              <a:ext cx="15801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Barlow"/>
                  <a:ea typeface="Barlow"/>
                  <a:cs typeface="Barlow"/>
                  <a:sym typeface="Barlow"/>
                </a:rPr>
                <a:t>Earth is the planet that harbors life and is where we live on</a:t>
              </a:r>
              <a:endParaRPr sz="1200">
                <a:solidFill>
                  <a:schemeClr val="dk1"/>
                </a:solidFill>
                <a:latin typeface="Barlow"/>
                <a:ea typeface="Barlow"/>
                <a:cs typeface="Barlow"/>
                <a:sym typeface="Barlow"/>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8" name="Shape 2238"/>
        <p:cNvGrpSpPr/>
        <p:nvPr/>
      </p:nvGrpSpPr>
      <p:grpSpPr>
        <a:xfrm>
          <a:off x="0" y="0"/>
          <a:ext cx="0" cy="0"/>
          <a:chOff x="0" y="0"/>
          <a:chExt cx="0" cy="0"/>
        </a:xfrm>
      </p:grpSpPr>
      <p:pic>
        <p:nvPicPr>
          <p:cNvPr id="2239" name="Google Shape;2239;p47" title="Gráfico">
            <a:hlinkClick r:id="rId3"/>
          </p:cNvPr>
          <p:cNvPicPr preferRelativeResize="0"/>
          <p:nvPr/>
        </p:nvPicPr>
        <p:blipFill rotWithShape="1">
          <a:blip r:embed="rId4">
            <a:alphaModFix/>
          </a:blip>
          <a:srcRect b="0" l="16352" r="16352" t="0"/>
          <a:stretch/>
        </p:blipFill>
        <p:spPr>
          <a:xfrm>
            <a:off x="2902350" y="1157075"/>
            <a:ext cx="3338400" cy="3067400"/>
          </a:xfrm>
          <a:prstGeom prst="rect">
            <a:avLst/>
          </a:prstGeom>
          <a:noFill/>
          <a:ln>
            <a:noFill/>
          </a:ln>
        </p:spPr>
      </p:pic>
      <p:sp>
        <p:nvSpPr>
          <p:cNvPr id="2240" name="Google Shape;2240;p47"/>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grpSp>
        <p:nvGrpSpPr>
          <p:cNvPr id="2241" name="Google Shape;2241;p47"/>
          <p:cNvGrpSpPr/>
          <p:nvPr/>
        </p:nvGrpSpPr>
        <p:grpSpPr>
          <a:xfrm>
            <a:off x="6242852" y="2899888"/>
            <a:ext cx="1979400" cy="1228250"/>
            <a:chOff x="6242852" y="2899888"/>
            <a:chExt cx="1979400" cy="1228250"/>
          </a:xfrm>
        </p:grpSpPr>
        <p:sp>
          <p:nvSpPr>
            <p:cNvPr id="2242" name="Google Shape;2242;p47"/>
            <p:cNvSpPr txBox="1"/>
            <p:nvPr/>
          </p:nvSpPr>
          <p:spPr>
            <a:xfrm>
              <a:off x="7530305" y="2899888"/>
              <a:ext cx="689100" cy="401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200">
                  <a:solidFill>
                    <a:schemeClr val="accent2"/>
                  </a:solidFill>
                  <a:latin typeface="Londrina Solid"/>
                  <a:ea typeface="Londrina Solid"/>
                  <a:cs typeface="Londrina Solid"/>
                  <a:sym typeface="Londrina Solid"/>
                </a:rPr>
                <a:t>20</a:t>
              </a:r>
              <a:r>
                <a:rPr lang="en" sz="2200">
                  <a:solidFill>
                    <a:schemeClr val="accent2"/>
                  </a:solidFill>
                  <a:latin typeface="Londrina Solid"/>
                  <a:ea typeface="Londrina Solid"/>
                  <a:cs typeface="Londrina Solid"/>
                  <a:sym typeface="Londrina Solid"/>
                </a:rPr>
                <a:t>%</a:t>
              </a:r>
              <a:endParaRPr sz="2200">
                <a:solidFill>
                  <a:schemeClr val="accent2"/>
                </a:solidFill>
                <a:latin typeface="Londrina Solid"/>
                <a:ea typeface="Londrina Solid"/>
                <a:cs typeface="Londrina Solid"/>
                <a:sym typeface="Londrina Solid"/>
              </a:endParaRPr>
            </a:p>
          </p:txBody>
        </p:sp>
        <p:sp>
          <p:nvSpPr>
            <p:cNvPr id="2243" name="Google Shape;2243;p47"/>
            <p:cNvSpPr txBox="1"/>
            <p:nvPr/>
          </p:nvSpPr>
          <p:spPr>
            <a:xfrm>
              <a:off x="6654125" y="3301586"/>
              <a:ext cx="1568100" cy="264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Londrina Solid"/>
                  <a:ea typeface="Londrina Solid"/>
                  <a:cs typeface="Londrina Solid"/>
                  <a:sym typeface="Londrina Solid"/>
                </a:rPr>
                <a:t>MARS</a:t>
              </a:r>
              <a:endParaRPr sz="1600">
                <a:solidFill>
                  <a:schemeClr val="dk1"/>
                </a:solidFill>
                <a:latin typeface="Londrina Solid"/>
                <a:ea typeface="Londrina Solid"/>
                <a:cs typeface="Londrina Solid"/>
                <a:sym typeface="Londrina Solid"/>
              </a:endParaRPr>
            </a:p>
          </p:txBody>
        </p:sp>
        <p:sp>
          <p:nvSpPr>
            <p:cNvPr id="2244" name="Google Shape;2244;p47"/>
            <p:cNvSpPr txBox="1"/>
            <p:nvPr/>
          </p:nvSpPr>
          <p:spPr>
            <a:xfrm>
              <a:off x="6242852" y="3565638"/>
              <a:ext cx="1979400" cy="562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Barlow"/>
                  <a:ea typeface="Barlow"/>
                  <a:cs typeface="Barlow"/>
                  <a:sym typeface="Barlow"/>
                </a:rPr>
                <a:t>Despite being red, it is a cold place</a:t>
              </a:r>
              <a:endParaRPr sz="1600">
                <a:solidFill>
                  <a:schemeClr val="dk1"/>
                </a:solidFill>
                <a:latin typeface="Barlow"/>
                <a:ea typeface="Barlow"/>
                <a:cs typeface="Barlow"/>
                <a:sym typeface="Barlow"/>
              </a:endParaRPr>
            </a:p>
          </p:txBody>
        </p:sp>
      </p:grpSp>
      <p:grpSp>
        <p:nvGrpSpPr>
          <p:cNvPr id="2245" name="Google Shape;2245;p47"/>
          <p:cNvGrpSpPr/>
          <p:nvPr/>
        </p:nvGrpSpPr>
        <p:grpSpPr>
          <a:xfrm>
            <a:off x="6242852" y="1253419"/>
            <a:ext cx="1979400" cy="1229119"/>
            <a:chOff x="6242852" y="1253419"/>
            <a:chExt cx="1979400" cy="1229119"/>
          </a:xfrm>
        </p:grpSpPr>
        <p:sp>
          <p:nvSpPr>
            <p:cNvPr id="2246" name="Google Shape;2246;p47"/>
            <p:cNvSpPr txBox="1"/>
            <p:nvPr/>
          </p:nvSpPr>
          <p:spPr>
            <a:xfrm>
              <a:off x="7530292" y="1253419"/>
              <a:ext cx="689100" cy="402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2200">
                  <a:solidFill>
                    <a:schemeClr val="accent4"/>
                  </a:solidFill>
                  <a:latin typeface="Londrina Solid"/>
                  <a:ea typeface="Londrina Solid"/>
                  <a:cs typeface="Londrina Solid"/>
                  <a:sym typeface="Londrina Solid"/>
                </a:rPr>
                <a:t>10%</a:t>
              </a:r>
              <a:endParaRPr sz="2200">
                <a:solidFill>
                  <a:schemeClr val="accent4"/>
                </a:solidFill>
                <a:latin typeface="Londrina Solid"/>
                <a:ea typeface="Londrina Solid"/>
                <a:cs typeface="Londrina Solid"/>
                <a:sym typeface="Londrina Solid"/>
              </a:endParaRPr>
            </a:p>
          </p:txBody>
        </p:sp>
        <p:sp>
          <p:nvSpPr>
            <p:cNvPr id="2247" name="Google Shape;2247;p47"/>
            <p:cNvSpPr txBox="1"/>
            <p:nvPr/>
          </p:nvSpPr>
          <p:spPr>
            <a:xfrm>
              <a:off x="6654125" y="1656013"/>
              <a:ext cx="1568100" cy="264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Londrina Solid"/>
                  <a:ea typeface="Londrina Solid"/>
                  <a:cs typeface="Londrina Solid"/>
                  <a:sym typeface="Londrina Solid"/>
                </a:rPr>
                <a:t>JUPITER</a:t>
              </a:r>
              <a:endParaRPr sz="1600">
                <a:solidFill>
                  <a:schemeClr val="dk1"/>
                </a:solidFill>
                <a:latin typeface="Londrina Solid"/>
                <a:ea typeface="Londrina Solid"/>
                <a:cs typeface="Londrina Solid"/>
                <a:sym typeface="Londrina Solid"/>
              </a:endParaRPr>
            </a:p>
          </p:txBody>
        </p:sp>
        <p:sp>
          <p:nvSpPr>
            <p:cNvPr id="2248" name="Google Shape;2248;p47"/>
            <p:cNvSpPr txBox="1"/>
            <p:nvPr/>
          </p:nvSpPr>
          <p:spPr>
            <a:xfrm>
              <a:off x="6242852" y="1920038"/>
              <a:ext cx="1979400" cy="562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solidFill>
                    <a:schemeClr val="dk1"/>
                  </a:solidFill>
                  <a:latin typeface="Barlow"/>
                  <a:ea typeface="Barlow"/>
                  <a:cs typeface="Barlow"/>
                  <a:sym typeface="Barlow"/>
                </a:rPr>
                <a:t>Jupiter the biggest planet of them all</a:t>
              </a:r>
              <a:endParaRPr sz="1600">
                <a:solidFill>
                  <a:schemeClr val="dk1"/>
                </a:solidFill>
                <a:latin typeface="Barlow"/>
                <a:ea typeface="Barlow"/>
                <a:cs typeface="Barlow"/>
                <a:sym typeface="Barlow"/>
              </a:endParaRPr>
            </a:p>
          </p:txBody>
        </p:sp>
      </p:grpSp>
      <p:grpSp>
        <p:nvGrpSpPr>
          <p:cNvPr id="2249" name="Google Shape;2249;p47"/>
          <p:cNvGrpSpPr/>
          <p:nvPr/>
        </p:nvGrpSpPr>
        <p:grpSpPr>
          <a:xfrm>
            <a:off x="923388" y="1253419"/>
            <a:ext cx="1979414" cy="1229119"/>
            <a:chOff x="923388" y="1253419"/>
            <a:chExt cx="1979414" cy="1229119"/>
          </a:xfrm>
        </p:grpSpPr>
        <p:sp>
          <p:nvSpPr>
            <p:cNvPr id="2250" name="Google Shape;2250;p47"/>
            <p:cNvSpPr txBox="1"/>
            <p:nvPr/>
          </p:nvSpPr>
          <p:spPr>
            <a:xfrm>
              <a:off x="923402" y="1920038"/>
              <a:ext cx="1979400" cy="5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Barlow"/>
                  <a:ea typeface="Barlow"/>
                  <a:cs typeface="Barlow"/>
                  <a:sym typeface="Barlow"/>
                </a:rPr>
                <a:t>Mercury is the smallest planet </a:t>
              </a:r>
              <a:endParaRPr sz="1600">
                <a:solidFill>
                  <a:schemeClr val="dk1"/>
                </a:solidFill>
                <a:latin typeface="Barlow"/>
                <a:ea typeface="Barlow"/>
                <a:cs typeface="Barlow"/>
                <a:sym typeface="Barlow"/>
              </a:endParaRPr>
            </a:p>
          </p:txBody>
        </p:sp>
        <p:sp>
          <p:nvSpPr>
            <p:cNvPr id="2251" name="Google Shape;2251;p47"/>
            <p:cNvSpPr txBox="1"/>
            <p:nvPr/>
          </p:nvSpPr>
          <p:spPr>
            <a:xfrm>
              <a:off x="923388" y="1656013"/>
              <a:ext cx="1568100" cy="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Londrina Solid"/>
                  <a:ea typeface="Londrina Solid"/>
                  <a:cs typeface="Londrina Solid"/>
                  <a:sym typeface="Londrina Solid"/>
                </a:rPr>
                <a:t>MERCURY</a:t>
              </a:r>
              <a:endParaRPr sz="1600">
                <a:solidFill>
                  <a:schemeClr val="dk1"/>
                </a:solidFill>
                <a:latin typeface="Londrina Solid"/>
                <a:ea typeface="Londrina Solid"/>
                <a:cs typeface="Londrina Solid"/>
                <a:sym typeface="Londrina Solid"/>
              </a:endParaRPr>
            </a:p>
          </p:txBody>
        </p:sp>
        <p:sp>
          <p:nvSpPr>
            <p:cNvPr id="2252" name="Google Shape;2252;p47"/>
            <p:cNvSpPr txBox="1"/>
            <p:nvPr/>
          </p:nvSpPr>
          <p:spPr>
            <a:xfrm>
              <a:off x="923400" y="1253419"/>
              <a:ext cx="689100" cy="40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dk2"/>
                  </a:solidFill>
                  <a:latin typeface="Londrina Solid"/>
                  <a:ea typeface="Londrina Solid"/>
                  <a:cs typeface="Londrina Solid"/>
                  <a:sym typeface="Londrina Solid"/>
                </a:rPr>
                <a:t>40%</a:t>
              </a:r>
              <a:endParaRPr sz="2200">
                <a:solidFill>
                  <a:schemeClr val="dk2"/>
                </a:solidFill>
                <a:latin typeface="Londrina Solid"/>
                <a:ea typeface="Londrina Solid"/>
                <a:cs typeface="Londrina Solid"/>
                <a:sym typeface="Londrina Solid"/>
              </a:endParaRPr>
            </a:p>
          </p:txBody>
        </p:sp>
      </p:grpSp>
      <p:grpSp>
        <p:nvGrpSpPr>
          <p:cNvPr id="2253" name="Google Shape;2253;p47"/>
          <p:cNvGrpSpPr/>
          <p:nvPr/>
        </p:nvGrpSpPr>
        <p:grpSpPr>
          <a:xfrm>
            <a:off x="923388" y="2899888"/>
            <a:ext cx="1979414" cy="1228250"/>
            <a:chOff x="923388" y="2899888"/>
            <a:chExt cx="1979414" cy="1228250"/>
          </a:xfrm>
        </p:grpSpPr>
        <p:sp>
          <p:nvSpPr>
            <p:cNvPr id="2254" name="Google Shape;2254;p47"/>
            <p:cNvSpPr txBox="1"/>
            <p:nvPr/>
          </p:nvSpPr>
          <p:spPr>
            <a:xfrm>
              <a:off x="923388" y="3301586"/>
              <a:ext cx="1568100" cy="26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Londrina Solid"/>
                  <a:ea typeface="Londrina Solid"/>
                  <a:cs typeface="Londrina Solid"/>
                  <a:sym typeface="Londrina Solid"/>
                </a:rPr>
                <a:t>VENUS</a:t>
              </a:r>
              <a:endParaRPr sz="1600">
                <a:solidFill>
                  <a:schemeClr val="dk1"/>
                </a:solidFill>
                <a:latin typeface="Londrina Solid"/>
                <a:ea typeface="Londrina Solid"/>
                <a:cs typeface="Londrina Solid"/>
                <a:sym typeface="Londrina Solid"/>
              </a:endParaRPr>
            </a:p>
          </p:txBody>
        </p:sp>
        <p:sp>
          <p:nvSpPr>
            <p:cNvPr id="2255" name="Google Shape;2255;p47"/>
            <p:cNvSpPr txBox="1"/>
            <p:nvPr/>
          </p:nvSpPr>
          <p:spPr>
            <a:xfrm>
              <a:off x="923402" y="3565638"/>
              <a:ext cx="1979400" cy="56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Barlow"/>
                  <a:ea typeface="Barlow"/>
                  <a:cs typeface="Barlow"/>
                  <a:sym typeface="Barlow"/>
                </a:rPr>
                <a:t>Venus has a beautiful name </a:t>
              </a:r>
              <a:endParaRPr sz="1600">
                <a:solidFill>
                  <a:schemeClr val="dk1"/>
                </a:solidFill>
                <a:latin typeface="Barlow"/>
                <a:ea typeface="Barlow"/>
                <a:cs typeface="Barlow"/>
                <a:sym typeface="Barlow"/>
              </a:endParaRPr>
            </a:p>
          </p:txBody>
        </p:sp>
        <p:sp>
          <p:nvSpPr>
            <p:cNvPr id="2256" name="Google Shape;2256;p47"/>
            <p:cNvSpPr txBox="1"/>
            <p:nvPr/>
          </p:nvSpPr>
          <p:spPr>
            <a:xfrm>
              <a:off x="923413" y="2899888"/>
              <a:ext cx="689100" cy="401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200">
                  <a:solidFill>
                    <a:schemeClr val="lt2"/>
                  </a:solidFill>
                  <a:latin typeface="Londrina Solid"/>
                  <a:ea typeface="Londrina Solid"/>
                  <a:cs typeface="Londrina Solid"/>
                  <a:sym typeface="Londrina Solid"/>
                </a:rPr>
                <a:t>30%</a:t>
              </a:r>
              <a:endParaRPr sz="2200">
                <a:solidFill>
                  <a:schemeClr val="lt2"/>
                </a:solidFill>
                <a:latin typeface="Londrina Solid"/>
                <a:ea typeface="Londrina Solid"/>
                <a:cs typeface="Londrina Solid"/>
                <a:sym typeface="Londrina Solid"/>
              </a:endParaRPr>
            </a:p>
          </p:txBody>
        </p:sp>
      </p:grpSp>
      <p:sp>
        <p:nvSpPr>
          <p:cNvPr id="2257" name="Google Shape;2257;p47"/>
          <p:cNvSpPr txBox="1"/>
          <p:nvPr/>
        </p:nvSpPr>
        <p:spPr>
          <a:xfrm>
            <a:off x="2441250" y="4373225"/>
            <a:ext cx="4261500" cy="32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Barlow"/>
                <a:ea typeface="Barlow"/>
                <a:cs typeface="Barlow"/>
                <a:sym typeface="Barlow"/>
              </a:rPr>
              <a:t>To modify this graph, click on it, follow the link, change the data and paste the new graph here, replacing this one</a:t>
            </a:r>
            <a:endParaRPr sz="1200">
              <a:solidFill>
                <a:schemeClr val="dk1"/>
              </a:solidFill>
              <a:latin typeface="Barlow"/>
              <a:ea typeface="Barlow"/>
              <a:cs typeface="Barlow"/>
              <a:sym typeface="Barlow"/>
            </a:endParaRPr>
          </a:p>
        </p:txBody>
      </p:sp>
      <p:grpSp>
        <p:nvGrpSpPr>
          <p:cNvPr id="2258" name="Google Shape;2258;p47"/>
          <p:cNvGrpSpPr/>
          <p:nvPr/>
        </p:nvGrpSpPr>
        <p:grpSpPr>
          <a:xfrm>
            <a:off x="313528" y="241069"/>
            <a:ext cx="7766359" cy="4716130"/>
            <a:chOff x="313528" y="241069"/>
            <a:chExt cx="7766359" cy="4716130"/>
          </a:xfrm>
        </p:grpSpPr>
        <p:grpSp>
          <p:nvGrpSpPr>
            <p:cNvPr id="2259" name="Google Shape;2259;p47"/>
            <p:cNvGrpSpPr/>
            <p:nvPr/>
          </p:nvGrpSpPr>
          <p:grpSpPr>
            <a:xfrm flipH="1" rot="-1280620">
              <a:off x="7703369" y="845628"/>
              <a:ext cx="342967" cy="351319"/>
              <a:chOff x="7062749" y="741575"/>
              <a:chExt cx="321470" cy="282317"/>
            </a:xfrm>
          </p:grpSpPr>
          <p:sp>
            <p:nvSpPr>
              <p:cNvPr id="2260" name="Google Shape;2260;p47"/>
              <p:cNvSpPr/>
              <p:nvPr/>
            </p:nvSpPr>
            <p:spPr>
              <a:xfrm>
                <a:off x="7100556" y="741575"/>
                <a:ext cx="258879" cy="282317"/>
              </a:xfrm>
              <a:custGeom>
                <a:rect b="b" l="l" r="r" t="t"/>
                <a:pathLst>
                  <a:path extrusionOk="0" h="6071" w="5567">
                    <a:moveTo>
                      <a:pt x="1395" y="1"/>
                    </a:moveTo>
                    <a:cubicBezTo>
                      <a:pt x="1348" y="1"/>
                      <a:pt x="1298" y="5"/>
                      <a:pt x="1246" y="11"/>
                    </a:cubicBezTo>
                    <a:cubicBezTo>
                      <a:pt x="1208" y="18"/>
                      <a:pt x="1171" y="25"/>
                      <a:pt x="1134" y="31"/>
                    </a:cubicBezTo>
                    <a:cubicBezTo>
                      <a:pt x="1096" y="39"/>
                      <a:pt x="1059" y="48"/>
                      <a:pt x="1021" y="59"/>
                    </a:cubicBezTo>
                    <a:cubicBezTo>
                      <a:pt x="933" y="79"/>
                      <a:pt x="841" y="120"/>
                      <a:pt x="735" y="185"/>
                    </a:cubicBezTo>
                    <a:cubicBezTo>
                      <a:pt x="664" y="226"/>
                      <a:pt x="600" y="284"/>
                      <a:pt x="548" y="331"/>
                    </a:cubicBezTo>
                    <a:cubicBezTo>
                      <a:pt x="522" y="355"/>
                      <a:pt x="498" y="375"/>
                      <a:pt x="473" y="403"/>
                    </a:cubicBezTo>
                    <a:cubicBezTo>
                      <a:pt x="467" y="409"/>
                      <a:pt x="460" y="419"/>
                      <a:pt x="450" y="426"/>
                    </a:cubicBezTo>
                    <a:cubicBezTo>
                      <a:pt x="446" y="430"/>
                      <a:pt x="443" y="436"/>
                      <a:pt x="440" y="439"/>
                    </a:cubicBezTo>
                    <a:cubicBezTo>
                      <a:pt x="429" y="453"/>
                      <a:pt x="416" y="470"/>
                      <a:pt x="406" y="488"/>
                    </a:cubicBezTo>
                    <a:cubicBezTo>
                      <a:pt x="399" y="494"/>
                      <a:pt x="396" y="501"/>
                      <a:pt x="388" y="508"/>
                    </a:cubicBezTo>
                    <a:cubicBezTo>
                      <a:pt x="368" y="538"/>
                      <a:pt x="351" y="566"/>
                      <a:pt x="335" y="590"/>
                    </a:cubicBezTo>
                    <a:cubicBezTo>
                      <a:pt x="327" y="599"/>
                      <a:pt x="324" y="607"/>
                      <a:pt x="317" y="617"/>
                    </a:cubicBezTo>
                    <a:cubicBezTo>
                      <a:pt x="304" y="637"/>
                      <a:pt x="290" y="657"/>
                      <a:pt x="280" y="681"/>
                    </a:cubicBezTo>
                    <a:lnTo>
                      <a:pt x="266" y="702"/>
                    </a:lnTo>
                    <a:cubicBezTo>
                      <a:pt x="253" y="729"/>
                      <a:pt x="239" y="756"/>
                      <a:pt x="225" y="783"/>
                    </a:cubicBezTo>
                    <a:cubicBezTo>
                      <a:pt x="205" y="827"/>
                      <a:pt x="192" y="862"/>
                      <a:pt x="178" y="893"/>
                    </a:cubicBezTo>
                    <a:cubicBezTo>
                      <a:pt x="144" y="970"/>
                      <a:pt x="120" y="1049"/>
                      <a:pt x="96" y="1127"/>
                    </a:cubicBezTo>
                    <a:lnTo>
                      <a:pt x="93" y="1133"/>
                    </a:lnTo>
                    <a:cubicBezTo>
                      <a:pt x="69" y="1209"/>
                      <a:pt x="52" y="1290"/>
                      <a:pt x="38" y="1372"/>
                    </a:cubicBezTo>
                    <a:cubicBezTo>
                      <a:pt x="28" y="1430"/>
                      <a:pt x="21" y="1494"/>
                      <a:pt x="15" y="1555"/>
                    </a:cubicBezTo>
                    <a:lnTo>
                      <a:pt x="15" y="1576"/>
                    </a:lnTo>
                    <a:cubicBezTo>
                      <a:pt x="11" y="1600"/>
                      <a:pt x="8" y="1623"/>
                      <a:pt x="8" y="1648"/>
                    </a:cubicBezTo>
                    <a:lnTo>
                      <a:pt x="8" y="1678"/>
                    </a:lnTo>
                    <a:lnTo>
                      <a:pt x="1" y="1791"/>
                    </a:lnTo>
                    <a:lnTo>
                      <a:pt x="1" y="1855"/>
                    </a:lnTo>
                    <a:lnTo>
                      <a:pt x="1" y="1879"/>
                    </a:lnTo>
                    <a:lnTo>
                      <a:pt x="1" y="1913"/>
                    </a:lnTo>
                    <a:lnTo>
                      <a:pt x="1" y="1987"/>
                    </a:lnTo>
                    <a:cubicBezTo>
                      <a:pt x="1" y="2005"/>
                      <a:pt x="4" y="2025"/>
                      <a:pt x="4" y="2042"/>
                    </a:cubicBezTo>
                    <a:cubicBezTo>
                      <a:pt x="38" y="1995"/>
                      <a:pt x="65" y="1954"/>
                      <a:pt x="90" y="1913"/>
                    </a:cubicBezTo>
                    <a:cubicBezTo>
                      <a:pt x="117" y="1868"/>
                      <a:pt x="144" y="1821"/>
                      <a:pt x="175" y="1770"/>
                    </a:cubicBezTo>
                    <a:lnTo>
                      <a:pt x="188" y="1746"/>
                    </a:lnTo>
                    <a:lnTo>
                      <a:pt x="192" y="1742"/>
                    </a:lnTo>
                    <a:cubicBezTo>
                      <a:pt x="201" y="1725"/>
                      <a:pt x="212" y="1709"/>
                      <a:pt x="222" y="1692"/>
                    </a:cubicBezTo>
                    <a:cubicBezTo>
                      <a:pt x="225" y="1684"/>
                      <a:pt x="228" y="1678"/>
                      <a:pt x="233" y="1675"/>
                    </a:cubicBezTo>
                    <a:lnTo>
                      <a:pt x="236" y="1668"/>
                    </a:lnTo>
                    <a:cubicBezTo>
                      <a:pt x="242" y="1651"/>
                      <a:pt x="253" y="1634"/>
                      <a:pt x="263" y="1617"/>
                    </a:cubicBezTo>
                    <a:cubicBezTo>
                      <a:pt x="283" y="1587"/>
                      <a:pt x="300" y="1555"/>
                      <a:pt x="338" y="1546"/>
                    </a:cubicBezTo>
                    <a:cubicBezTo>
                      <a:pt x="345" y="1544"/>
                      <a:pt x="353" y="1543"/>
                      <a:pt x="361" y="1543"/>
                    </a:cubicBezTo>
                    <a:cubicBezTo>
                      <a:pt x="372" y="1543"/>
                      <a:pt x="382" y="1545"/>
                      <a:pt x="392" y="1549"/>
                    </a:cubicBezTo>
                    <a:cubicBezTo>
                      <a:pt x="419" y="1562"/>
                      <a:pt x="440" y="1587"/>
                      <a:pt x="443" y="1613"/>
                    </a:cubicBezTo>
                    <a:cubicBezTo>
                      <a:pt x="446" y="1637"/>
                      <a:pt x="446" y="1654"/>
                      <a:pt x="446" y="1671"/>
                    </a:cubicBezTo>
                    <a:cubicBezTo>
                      <a:pt x="446" y="1681"/>
                      <a:pt x="443" y="1695"/>
                      <a:pt x="443" y="1705"/>
                    </a:cubicBezTo>
                    <a:cubicBezTo>
                      <a:pt x="437" y="1766"/>
                      <a:pt x="433" y="1824"/>
                      <a:pt x="433" y="1879"/>
                    </a:cubicBezTo>
                    <a:cubicBezTo>
                      <a:pt x="433" y="1937"/>
                      <a:pt x="433" y="1995"/>
                      <a:pt x="440" y="2049"/>
                    </a:cubicBezTo>
                    <a:cubicBezTo>
                      <a:pt x="446" y="2103"/>
                      <a:pt x="460" y="2154"/>
                      <a:pt x="473" y="2202"/>
                    </a:cubicBezTo>
                    <a:lnTo>
                      <a:pt x="481" y="2226"/>
                    </a:lnTo>
                    <a:cubicBezTo>
                      <a:pt x="490" y="2267"/>
                      <a:pt x="504" y="2307"/>
                      <a:pt x="522" y="2351"/>
                    </a:cubicBezTo>
                    <a:cubicBezTo>
                      <a:pt x="535" y="2378"/>
                      <a:pt x="552" y="2406"/>
                      <a:pt x="566" y="2430"/>
                    </a:cubicBezTo>
                    <a:lnTo>
                      <a:pt x="569" y="2436"/>
                    </a:lnTo>
                    <a:cubicBezTo>
                      <a:pt x="583" y="2454"/>
                      <a:pt x="593" y="2471"/>
                      <a:pt x="606" y="2488"/>
                    </a:cubicBezTo>
                    <a:cubicBezTo>
                      <a:pt x="620" y="2505"/>
                      <a:pt x="633" y="2521"/>
                      <a:pt x="654" y="2538"/>
                    </a:cubicBezTo>
                    <a:cubicBezTo>
                      <a:pt x="671" y="2552"/>
                      <a:pt x="688" y="2569"/>
                      <a:pt x="712" y="2590"/>
                    </a:cubicBezTo>
                    <a:cubicBezTo>
                      <a:pt x="766" y="2627"/>
                      <a:pt x="814" y="2661"/>
                      <a:pt x="861" y="2692"/>
                    </a:cubicBezTo>
                    <a:cubicBezTo>
                      <a:pt x="892" y="2709"/>
                      <a:pt x="922" y="2725"/>
                      <a:pt x="957" y="2746"/>
                    </a:cubicBezTo>
                    <a:lnTo>
                      <a:pt x="960" y="2750"/>
                    </a:lnTo>
                    <a:lnTo>
                      <a:pt x="963" y="2750"/>
                    </a:lnTo>
                    <a:cubicBezTo>
                      <a:pt x="974" y="2756"/>
                      <a:pt x="984" y="2760"/>
                      <a:pt x="997" y="2766"/>
                    </a:cubicBezTo>
                    <a:lnTo>
                      <a:pt x="1004" y="2770"/>
                    </a:lnTo>
                    <a:cubicBezTo>
                      <a:pt x="1032" y="2783"/>
                      <a:pt x="1059" y="2797"/>
                      <a:pt x="1069" y="2821"/>
                    </a:cubicBezTo>
                    <a:cubicBezTo>
                      <a:pt x="1082" y="2848"/>
                      <a:pt x="1086" y="2868"/>
                      <a:pt x="1079" y="2889"/>
                    </a:cubicBezTo>
                    <a:cubicBezTo>
                      <a:pt x="1076" y="2906"/>
                      <a:pt x="1069" y="2920"/>
                      <a:pt x="1055" y="2930"/>
                    </a:cubicBezTo>
                    <a:lnTo>
                      <a:pt x="1049" y="2937"/>
                    </a:lnTo>
                    <a:lnTo>
                      <a:pt x="1038" y="2943"/>
                    </a:lnTo>
                    <a:cubicBezTo>
                      <a:pt x="1018" y="2961"/>
                      <a:pt x="988" y="2961"/>
                      <a:pt x="963" y="2961"/>
                    </a:cubicBezTo>
                    <a:lnTo>
                      <a:pt x="906" y="2961"/>
                    </a:lnTo>
                    <a:cubicBezTo>
                      <a:pt x="882" y="2964"/>
                      <a:pt x="861" y="2964"/>
                      <a:pt x="837" y="2964"/>
                    </a:cubicBezTo>
                    <a:lnTo>
                      <a:pt x="828" y="2964"/>
                    </a:lnTo>
                    <a:cubicBezTo>
                      <a:pt x="807" y="2967"/>
                      <a:pt x="787" y="2967"/>
                      <a:pt x="766" y="2970"/>
                    </a:cubicBezTo>
                    <a:lnTo>
                      <a:pt x="759" y="2970"/>
                    </a:lnTo>
                    <a:cubicBezTo>
                      <a:pt x="753" y="2970"/>
                      <a:pt x="746" y="2974"/>
                      <a:pt x="739" y="2974"/>
                    </a:cubicBezTo>
                    <a:cubicBezTo>
                      <a:pt x="708" y="2978"/>
                      <a:pt x="685" y="2981"/>
                      <a:pt x="661" y="2984"/>
                    </a:cubicBezTo>
                    <a:cubicBezTo>
                      <a:pt x="552" y="3001"/>
                      <a:pt x="464" y="3025"/>
                      <a:pt x="388" y="3052"/>
                    </a:cubicBezTo>
                    <a:cubicBezTo>
                      <a:pt x="368" y="3063"/>
                      <a:pt x="355" y="3069"/>
                      <a:pt x="344" y="3076"/>
                    </a:cubicBezTo>
                    <a:cubicBezTo>
                      <a:pt x="327" y="3086"/>
                      <a:pt x="310" y="3097"/>
                      <a:pt x="297" y="3110"/>
                    </a:cubicBezTo>
                    <a:cubicBezTo>
                      <a:pt x="269" y="3130"/>
                      <a:pt x="242" y="3154"/>
                      <a:pt x="215" y="3179"/>
                    </a:cubicBezTo>
                    <a:cubicBezTo>
                      <a:pt x="201" y="3192"/>
                      <a:pt x="188" y="3205"/>
                      <a:pt x="178" y="3215"/>
                    </a:cubicBezTo>
                    <a:cubicBezTo>
                      <a:pt x="188" y="3256"/>
                      <a:pt x="198" y="3294"/>
                      <a:pt x="208" y="3331"/>
                    </a:cubicBezTo>
                    <a:lnTo>
                      <a:pt x="225" y="3389"/>
                    </a:lnTo>
                    <a:lnTo>
                      <a:pt x="239" y="3447"/>
                    </a:lnTo>
                    <a:cubicBezTo>
                      <a:pt x="246" y="3471"/>
                      <a:pt x="256" y="3498"/>
                      <a:pt x="263" y="3521"/>
                    </a:cubicBezTo>
                    <a:cubicBezTo>
                      <a:pt x="266" y="3535"/>
                      <a:pt x="273" y="3546"/>
                      <a:pt x="277" y="3559"/>
                    </a:cubicBezTo>
                    <a:cubicBezTo>
                      <a:pt x="317" y="3699"/>
                      <a:pt x="365" y="3845"/>
                      <a:pt x="412" y="3991"/>
                    </a:cubicBezTo>
                    <a:cubicBezTo>
                      <a:pt x="419" y="4011"/>
                      <a:pt x="426" y="4036"/>
                      <a:pt x="437" y="4056"/>
                    </a:cubicBezTo>
                    <a:cubicBezTo>
                      <a:pt x="440" y="4066"/>
                      <a:pt x="443" y="4072"/>
                      <a:pt x="443" y="4080"/>
                    </a:cubicBezTo>
                    <a:cubicBezTo>
                      <a:pt x="446" y="4090"/>
                      <a:pt x="450" y="4100"/>
                      <a:pt x="453" y="4110"/>
                    </a:cubicBezTo>
                    <a:cubicBezTo>
                      <a:pt x="464" y="4130"/>
                      <a:pt x="470" y="4154"/>
                      <a:pt x="477" y="4175"/>
                    </a:cubicBezTo>
                    <a:lnTo>
                      <a:pt x="484" y="4195"/>
                    </a:lnTo>
                    <a:cubicBezTo>
                      <a:pt x="511" y="4260"/>
                      <a:pt x="535" y="4325"/>
                      <a:pt x="559" y="4393"/>
                    </a:cubicBezTo>
                    <a:cubicBezTo>
                      <a:pt x="610" y="4521"/>
                      <a:pt x="668" y="4675"/>
                      <a:pt x="729" y="4824"/>
                    </a:cubicBezTo>
                    <a:cubicBezTo>
                      <a:pt x="773" y="4937"/>
                      <a:pt x="820" y="5052"/>
                      <a:pt x="865" y="5162"/>
                    </a:cubicBezTo>
                    <a:lnTo>
                      <a:pt x="892" y="5226"/>
                    </a:lnTo>
                    <a:cubicBezTo>
                      <a:pt x="902" y="5243"/>
                      <a:pt x="909" y="5264"/>
                      <a:pt x="916" y="5284"/>
                    </a:cubicBezTo>
                    <a:cubicBezTo>
                      <a:pt x="940" y="5338"/>
                      <a:pt x="963" y="5396"/>
                      <a:pt x="988" y="5451"/>
                    </a:cubicBezTo>
                    <a:cubicBezTo>
                      <a:pt x="1021" y="5518"/>
                      <a:pt x="1055" y="5590"/>
                      <a:pt x="1090" y="5661"/>
                    </a:cubicBezTo>
                    <a:cubicBezTo>
                      <a:pt x="1100" y="5675"/>
                      <a:pt x="1106" y="5689"/>
                      <a:pt x="1113" y="5705"/>
                    </a:cubicBezTo>
                    <a:cubicBezTo>
                      <a:pt x="1137" y="5750"/>
                      <a:pt x="1161" y="5801"/>
                      <a:pt x="1188" y="5845"/>
                    </a:cubicBezTo>
                    <a:cubicBezTo>
                      <a:pt x="1215" y="5889"/>
                      <a:pt x="1239" y="5923"/>
                      <a:pt x="1269" y="5958"/>
                    </a:cubicBezTo>
                    <a:cubicBezTo>
                      <a:pt x="1290" y="5978"/>
                      <a:pt x="1314" y="5998"/>
                      <a:pt x="1338" y="6016"/>
                    </a:cubicBezTo>
                    <a:cubicBezTo>
                      <a:pt x="1351" y="6025"/>
                      <a:pt x="1365" y="6032"/>
                      <a:pt x="1379" y="6039"/>
                    </a:cubicBezTo>
                    <a:cubicBezTo>
                      <a:pt x="1382" y="6042"/>
                      <a:pt x="1389" y="6042"/>
                      <a:pt x="1392" y="6046"/>
                    </a:cubicBezTo>
                    <a:cubicBezTo>
                      <a:pt x="1402" y="6049"/>
                      <a:pt x="1412" y="6052"/>
                      <a:pt x="1426" y="6060"/>
                    </a:cubicBezTo>
                    <a:cubicBezTo>
                      <a:pt x="1450" y="6066"/>
                      <a:pt x="1473" y="6069"/>
                      <a:pt x="1494" y="6069"/>
                    </a:cubicBezTo>
                    <a:cubicBezTo>
                      <a:pt x="1500" y="6070"/>
                      <a:pt x="1506" y="6070"/>
                      <a:pt x="1512" y="6070"/>
                    </a:cubicBezTo>
                    <a:cubicBezTo>
                      <a:pt x="1536" y="6070"/>
                      <a:pt x="1560" y="6066"/>
                      <a:pt x="1583" y="6063"/>
                    </a:cubicBezTo>
                    <a:lnTo>
                      <a:pt x="1589" y="6060"/>
                    </a:lnTo>
                    <a:cubicBezTo>
                      <a:pt x="1627" y="6052"/>
                      <a:pt x="1664" y="6039"/>
                      <a:pt x="1709" y="6011"/>
                    </a:cubicBezTo>
                    <a:cubicBezTo>
                      <a:pt x="1722" y="6002"/>
                      <a:pt x="1736" y="5995"/>
                      <a:pt x="1749" y="5984"/>
                    </a:cubicBezTo>
                    <a:cubicBezTo>
                      <a:pt x="1767" y="5975"/>
                      <a:pt x="1784" y="5967"/>
                      <a:pt x="1797" y="5958"/>
                    </a:cubicBezTo>
                    <a:cubicBezTo>
                      <a:pt x="1858" y="5920"/>
                      <a:pt x="1922" y="5882"/>
                      <a:pt x="1998" y="5838"/>
                    </a:cubicBezTo>
                    <a:cubicBezTo>
                      <a:pt x="2025" y="5824"/>
                      <a:pt x="2056" y="5807"/>
                      <a:pt x="2082" y="5794"/>
                    </a:cubicBezTo>
                    <a:cubicBezTo>
                      <a:pt x="2117" y="5774"/>
                      <a:pt x="2151" y="5757"/>
                      <a:pt x="2185" y="5736"/>
                    </a:cubicBezTo>
                    <a:cubicBezTo>
                      <a:pt x="2246" y="5699"/>
                      <a:pt x="2314" y="5658"/>
                      <a:pt x="2389" y="5611"/>
                    </a:cubicBezTo>
                    <a:cubicBezTo>
                      <a:pt x="2416" y="5593"/>
                      <a:pt x="2443" y="5576"/>
                      <a:pt x="2467" y="5559"/>
                    </a:cubicBezTo>
                    <a:cubicBezTo>
                      <a:pt x="2532" y="5522"/>
                      <a:pt x="2596" y="5481"/>
                      <a:pt x="2661" y="5440"/>
                    </a:cubicBezTo>
                    <a:lnTo>
                      <a:pt x="2682" y="5427"/>
                    </a:lnTo>
                    <a:cubicBezTo>
                      <a:pt x="2773" y="5369"/>
                      <a:pt x="2865" y="5308"/>
                      <a:pt x="2954" y="5240"/>
                    </a:cubicBezTo>
                    <a:cubicBezTo>
                      <a:pt x="2967" y="5229"/>
                      <a:pt x="2977" y="5220"/>
                      <a:pt x="2991" y="5212"/>
                    </a:cubicBezTo>
                    <a:cubicBezTo>
                      <a:pt x="3035" y="5179"/>
                      <a:pt x="3083" y="5141"/>
                      <a:pt x="3127" y="5104"/>
                    </a:cubicBezTo>
                    <a:lnTo>
                      <a:pt x="3158" y="5080"/>
                    </a:lnTo>
                    <a:cubicBezTo>
                      <a:pt x="3205" y="5039"/>
                      <a:pt x="3253" y="4998"/>
                      <a:pt x="3301" y="4957"/>
                    </a:cubicBezTo>
                    <a:cubicBezTo>
                      <a:pt x="3368" y="4899"/>
                      <a:pt x="3437" y="4842"/>
                      <a:pt x="3501" y="4784"/>
                    </a:cubicBezTo>
                    <a:cubicBezTo>
                      <a:pt x="3549" y="4743"/>
                      <a:pt x="3593" y="4705"/>
                      <a:pt x="3641" y="4664"/>
                    </a:cubicBezTo>
                    <a:cubicBezTo>
                      <a:pt x="3698" y="4614"/>
                      <a:pt x="3753" y="4566"/>
                      <a:pt x="3808" y="4515"/>
                    </a:cubicBezTo>
                    <a:lnTo>
                      <a:pt x="3848" y="4481"/>
                    </a:lnTo>
                    <a:lnTo>
                      <a:pt x="3906" y="4427"/>
                    </a:lnTo>
                    <a:lnTo>
                      <a:pt x="3950" y="4383"/>
                    </a:lnTo>
                    <a:cubicBezTo>
                      <a:pt x="3960" y="4372"/>
                      <a:pt x="3968" y="4366"/>
                      <a:pt x="3974" y="4358"/>
                    </a:cubicBezTo>
                    <a:cubicBezTo>
                      <a:pt x="3984" y="4348"/>
                      <a:pt x="3991" y="4342"/>
                      <a:pt x="4001" y="4331"/>
                    </a:cubicBezTo>
                    <a:cubicBezTo>
                      <a:pt x="4018" y="4314"/>
                      <a:pt x="4035" y="4297"/>
                      <a:pt x="4052" y="4281"/>
                    </a:cubicBezTo>
                    <a:lnTo>
                      <a:pt x="4093" y="4236"/>
                    </a:lnTo>
                    <a:lnTo>
                      <a:pt x="4134" y="4192"/>
                    </a:lnTo>
                    <a:cubicBezTo>
                      <a:pt x="4185" y="4134"/>
                      <a:pt x="4236" y="4080"/>
                      <a:pt x="4283" y="4025"/>
                    </a:cubicBezTo>
                    <a:cubicBezTo>
                      <a:pt x="4372" y="3926"/>
                      <a:pt x="4467" y="3818"/>
                      <a:pt x="4580" y="3689"/>
                    </a:cubicBezTo>
                    <a:cubicBezTo>
                      <a:pt x="4630" y="3631"/>
                      <a:pt x="4678" y="3570"/>
                      <a:pt x="4726" y="3515"/>
                    </a:cubicBezTo>
                    <a:cubicBezTo>
                      <a:pt x="4750" y="3485"/>
                      <a:pt x="4773" y="3457"/>
                      <a:pt x="4794" y="3427"/>
                    </a:cubicBezTo>
                    <a:lnTo>
                      <a:pt x="4838" y="3369"/>
                    </a:lnTo>
                    <a:lnTo>
                      <a:pt x="4882" y="3311"/>
                    </a:lnTo>
                    <a:cubicBezTo>
                      <a:pt x="4916" y="3267"/>
                      <a:pt x="4950" y="3215"/>
                      <a:pt x="4981" y="3168"/>
                    </a:cubicBezTo>
                    <a:cubicBezTo>
                      <a:pt x="4991" y="3154"/>
                      <a:pt x="5001" y="3141"/>
                      <a:pt x="5008" y="3127"/>
                    </a:cubicBezTo>
                    <a:cubicBezTo>
                      <a:pt x="5035" y="3086"/>
                      <a:pt x="5062" y="3042"/>
                      <a:pt x="5086" y="3001"/>
                    </a:cubicBezTo>
                    <a:cubicBezTo>
                      <a:pt x="5097" y="2981"/>
                      <a:pt x="5111" y="2964"/>
                      <a:pt x="5120" y="2943"/>
                    </a:cubicBezTo>
                    <a:cubicBezTo>
                      <a:pt x="5134" y="2926"/>
                      <a:pt x="5144" y="2906"/>
                      <a:pt x="5155" y="2885"/>
                    </a:cubicBezTo>
                    <a:cubicBezTo>
                      <a:pt x="5161" y="2876"/>
                      <a:pt x="5168" y="2868"/>
                      <a:pt x="5172" y="2858"/>
                    </a:cubicBezTo>
                    <a:cubicBezTo>
                      <a:pt x="5178" y="2848"/>
                      <a:pt x="5185" y="2838"/>
                      <a:pt x="5188" y="2827"/>
                    </a:cubicBezTo>
                    <a:cubicBezTo>
                      <a:pt x="5202" y="2811"/>
                      <a:pt x="5213" y="2791"/>
                      <a:pt x="5222" y="2770"/>
                    </a:cubicBezTo>
                    <a:lnTo>
                      <a:pt x="5246" y="2729"/>
                    </a:lnTo>
                    <a:cubicBezTo>
                      <a:pt x="5290" y="2648"/>
                      <a:pt x="5338" y="2566"/>
                      <a:pt x="5379" y="2485"/>
                    </a:cubicBezTo>
                    <a:cubicBezTo>
                      <a:pt x="5426" y="2386"/>
                      <a:pt x="5467" y="2276"/>
                      <a:pt x="5498" y="2165"/>
                    </a:cubicBezTo>
                    <a:cubicBezTo>
                      <a:pt x="5522" y="2069"/>
                      <a:pt x="5542" y="1960"/>
                      <a:pt x="5552" y="1838"/>
                    </a:cubicBezTo>
                    <a:cubicBezTo>
                      <a:pt x="5560" y="1791"/>
                      <a:pt x="5560" y="1742"/>
                      <a:pt x="5563" y="1695"/>
                    </a:cubicBezTo>
                    <a:lnTo>
                      <a:pt x="5563" y="1678"/>
                    </a:lnTo>
                    <a:cubicBezTo>
                      <a:pt x="5566" y="1664"/>
                      <a:pt x="5566" y="1654"/>
                      <a:pt x="5566" y="1640"/>
                    </a:cubicBezTo>
                    <a:lnTo>
                      <a:pt x="5566" y="1640"/>
                    </a:lnTo>
                    <a:cubicBezTo>
                      <a:pt x="5546" y="1658"/>
                      <a:pt x="5525" y="1675"/>
                      <a:pt x="5508" y="1695"/>
                    </a:cubicBezTo>
                    <a:cubicBezTo>
                      <a:pt x="5481" y="1719"/>
                      <a:pt x="5457" y="1750"/>
                      <a:pt x="5433" y="1780"/>
                    </a:cubicBezTo>
                    <a:lnTo>
                      <a:pt x="5423" y="1794"/>
                    </a:lnTo>
                    <a:cubicBezTo>
                      <a:pt x="5396" y="1831"/>
                      <a:pt x="5372" y="1865"/>
                      <a:pt x="5348" y="1899"/>
                    </a:cubicBezTo>
                    <a:lnTo>
                      <a:pt x="5342" y="1906"/>
                    </a:lnTo>
                    <a:lnTo>
                      <a:pt x="5338" y="1913"/>
                    </a:lnTo>
                    <a:cubicBezTo>
                      <a:pt x="5328" y="1926"/>
                      <a:pt x="5318" y="1940"/>
                      <a:pt x="5307" y="1957"/>
                    </a:cubicBezTo>
                    <a:cubicBezTo>
                      <a:pt x="5304" y="1960"/>
                      <a:pt x="5301" y="1964"/>
                      <a:pt x="5301" y="1967"/>
                    </a:cubicBezTo>
                    <a:cubicBezTo>
                      <a:pt x="5290" y="1984"/>
                      <a:pt x="5277" y="1998"/>
                      <a:pt x="5266" y="2015"/>
                    </a:cubicBezTo>
                    <a:cubicBezTo>
                      <a:pt x="5257" y="2025"/>
                      <a:pt x="5243" y="2036"/>
                      <a:pt x="5229" y="2045"/>
                    </a:cubicBezTo>
                    <a:cubicBezTo>
                      <a:pt x="5216" y="2052"/>
                      <a:pt x="5199" y="2056"/>
                      <a:pt x="5182" y="2056"/>
                    </a:cubicBezTo>
                    <a:lnTo>
                      <a:pt x="5172" y="2056"/>
                    </a:lnTo>
                    <a:lnTo>
                      <a:pt x="5158" y="2052"/>
                    </a:lnTo>
                    <a:cubicBezTo>
                      <a:pt x="5151" y="2052"/>
                      <a:pt x="5147" y="2052"/>
                      <a:pt x="5141" y="2049"/>
                    </a:cubicBezTo>
                    <a:cubicBezTo>
                      <a:pt x="5114" y="2039"/>
                      <a:pt x="5093" y="2011"/>
                      <a:pt x="5083" y="1984"/>
                    </a:cubicBezTo>
                    <a:cubicBezTo>
                      <a:pt x="5073" y="1947"/>
                      <a:pt x="5079" y="1909"/>
                      <a:pt x="5086" y="1868"/>
                    </a:cubicBezTo>
                    <a:lnTo>
                      <a:pt x="5086" y="1865"/>
                    </a:lnTo>
                    <a:lnTo>
                      <a:pt x="5086" y="1852"/>
                    </a:lnTo>
                    <a:cubicBezTo>
                      <a:pt x="5090" y="1824"/>
                      <a:pt x="5090" y="1800"/>
                      <a:pt x="5090" y="1780"/>
                    </a:cubicBezTo>
                    <a:cubicBezTo>
                      <a:pt x="5083" y="1753"/>
                      <a:pt x="5076" y="1729"/>
                      <a:pt x="5070" y="1709"/>
                    </a:cubicBezTo>
                    <a:cubicBezTo>
                      <a:pt x="5062" y="1698"/>
                      <a:pt x="5059" y="1684"/>
                      <a:pt x="5056" y="1671"/>
                    </a:cubicBezTo>
                    <a:cubicBezTo>
                      <a:pt x="5053" y="1658"/>
                      <a:pt x="5045" y="1644"/>
                      <a:pt x="5039" y="1627"/>
                    </a:cubicBezTo>
                    <a:cubicBezTo>
                      <a:pt x="5029" y="1603"/>
                      <a:pt x="5012" y="1582"/>
                      <a:pt x="4995" y="1562"/>
                    </a:cubicBezTo>
                    <a:lnTo>
                      <a:pt x="4995" y="1559"/>
                    </a:lnTo>
                    <a:cubicBezTo>
                      <a:pt x="4991" y="1552"/>
                      <a:pt x="4984" y="1546"/>
                      <a:pt x="4981" y="1538"/>
                    </a:cubicBezTo>
                    <a:cubicBezTo>
                      <a:pt x="4964" y="1515"/>
                      <a:pt x="4947" y="1488"/>
                      <a:pt x="4933" y="1464"/>
                    </a:cubicBezTo>
                    <a:lnTo>
                      <a:pt x="4927" y="1457"/>
                    </a:lnTo>
                    <a:cubicBezTo>
                      <a:pt x="4913" y="1436"/>
                      <a:pt x="4899" y="1413"/>
                      <a:pt x="4882" y="1392"/>
                    </a:cubicBezTo>
                    <a:cubicBezTo>
                      <a:pt x="4879" y="1386"/>
                      <a:pt x="4872" y="1375"/>
                      <a:pt x="4866" y="1369"/>
                    </a:cubicBezTo>
                    <a:cubicBezTo>
                      <a:pt x="4855" y="1355"/>
                      <a:pt x="4848" y="1345"/>
                      <a:pt x="4838" y="1331"/>
                    </a:cubicBezTo>
                    <a:cubicBezTo>
                      <a:pt x="4831" y="1314"/>
                      <a:pt x="4817" y="1301"/>
                      <a:pt x="4808" y="1284"/>
                    </a:cubicBezTo>
                    <a:cubicBezTo>
                      <a:pt x="4794" y="1266"/>
                      <a:pt x="4780" y="1253"/>
                      <a:pt x="4770" y="1243"/>
                    </a:cubicBezTo>
                    <a:cubicBezTo>
                      <a:pt x="4759" y="1232"/>
                      <a:pt x="4753" y="1226"/>
                      <a:pt x="4746" y="1219"/>
                    </a:cubicBezTo>
                    <a:cubicBezTo>
                      <a:pt x="4729" y="1202"/>
                      <a:pt x="4715" y="1182"/>
                      <a:pt x="4712" y="1161"/>
                    </a:cubicBezTo>
                    <a:cubicBezTo>
                      <a:pt x="4706" y="1137"/>
                      <a:pt x="4712" y="1110"/>
                      <a:pt x="4729" y="1093"/>
                    </a:cubicBezTo>
                    <a:cubicBezTo>
                      <a:pt x="4743" y="1080"/>
                      <a:pt x="4756" y="1072"/>
                      <a:pt x="4780" y="1069"/>
                    </a:cubicBezTo>
                    <a:cubicBezTo>
                      <a:pt x="4794" y="1069"/>
                      <a:pt x="4808" y="1072"/>
                      <a:pt x="4821" y="1076"/>
                    </a:cubicBezTo>
                    <a:cubicBezTo>
                      <a:pt x="4825" y="1080"/>
                      <a:pt x="4825" y="1080"/>
                      <a:pt x="4828" y="1083"/>
                    </a:cubicBezTo>
                    <a:cubicBezTo>
                      <a:pt x="4882" y="1056"/>
                      <a:pt x="4930" y="1035"/>
                      <a:pt x="4971" y="1008"/>
                    </a:cubicBezTo>
                    <a:cubicBezTo>
                      <a:pt x="5022" y="977"/>
                      <a:pt x="5073" y="946"/>
                      <a:pt x="5117" y="909"/>
                    </a:cubicBezTo>
                    <a:cubicBezTo>
                      <a:pt x="5161" y="875"/>
                      <a:pt x="5195" y="841"/>
                      <a:pt x="5226" y="800"/>
                    </a:cubicBezTo>
                    <a:lnTo>
                      <a:pt x="5249" y="766"/>
                    </a:lnTo>
                    <a:cubicBezTo>
                      <a:pt x="5246" y="759"/>
                      <a:pt x="5240" y="753"/>
                      <a:pt x="5233" y="746"/>
                    </a:cubicBezTo>
                    <a:cubicBezTo>
                      <a:pt x="5195" y="705"/>
                      <a:pt x="5161" y="678"/>
                      <a:pt x="5131" y="654"/>
                    </a:cubicBezTo>
                    <a:cubicBezTo>
                      <a:pt x="5124" y="648"/>
                      <a:pt x="5114" y="640"/>
                      <a:pt x="5106" y="634"/>
                    </a:cubicBezTo>
                    <a:cubicBezTo>
                      <a:pt x="5079" y="613"/>
                      <a:pt x="5053" y="593"/>
                      <a:pt x="5025" y="576"/>
                    </a:cubicBezTo>
                    <a:cubicBezTo>
                      <a:pt x="4964" y="528"/>
                      <a:pt x="4902" y="488"/>
                      <a:pt x="4841" y="457"/>
                    </a:cubicBezTo>
                    <a:cubicBezTo>
                      <a:pt x="4825" y="450"/>
                      <a:pt x="4814" y="447"/>
                      <a:pt x="4800" y="439"/>
                    </a:cubicBezTo>
                    <a:cubicBezTo>
                      <a:pt x="4777" y="430"/>
                      <a:pt x="4756" y="423"/>
                      <a:pt x="4736" y="419"/>
                    </a:cubicBezTo>
                    <a:cubicBezTo>
                      <a:pt x="4723" y="416"/>
                      <a:pt x="4709" y="413"/>
                      <a:pt x="4688" y="409"/>
                    </a:cubicBezTo>
                    <a:lnTo>
                      <a:pt x="4671" y="409"/>
                    </a:lnTo>
                    <a:cubicBezTo>
                      <a:pt x="4661" y="406"/>
                      <a:pt x="4648" y="406"/>
                      <a:pt x="4634" y="406"/>
                    </a:cubicBezTo>
                    <a:cubicBezTo>
                      <a:pt x="4596" y="403"/>
                      <a:pt x="4559" y="403"/>
                      <a:pt x="4525" y="403"/>
                    </a:cubicBezTo>
                    <a:cubicBezTo>
                      <a:pt x="4461" y="406"/>
                      <a:pt x="4399" y="409"/>
                      <a:pt x="4338" y="416"/>
                    </a:cubicBezTo>
                    <a:lnTo>
                      <a:pt x="4310" y="419"/>
                    </a:lnTo>
                    <a:cubicBezTo>
                      <a:pt x="4277" y="423"/>
                      <a:pt x="4243" y="426"/>
                      <a:pt x="4208" y="433"/>
                    </a:cubicBezTo>
                    <a:lnTo>
                      <a:pt x="4185" y="436"/>
                    </a:lnTo>
                    <a:cubicBezTo>
                      <a:pt x="4151" y="439"/>
                      <a:pt x="4117" y="444"/>
                      <a:pt x="4083" y="450"/>
                    </a:cubicBezTo>
                    <a:cubicBezTo>
                      <a:pt x="4018" y="464"/>
                      <a:pt x="3950" y="477"/>
                      <a:pt x="3875" y="501"/>
                    </a:cubicBezTo>
                    <a:cubicBezTo>
                      <a:pt x="3797" y="525"/>
                      <a:pt x="3726" y="559"/>
                      <a:pt x="3665" y="590"/>
                    </a:cubicBezTo>
                    <a:cubicBezTo>
                      <a:pt x="3596" y="623"/>
                      <a:pt x="3535" y="654"/>
                      <a:pt x="3478" y="688"/>
                    </a:cubicBezTo>
                    <a:cubicBezTo>
                      <a:pt x="3450" y="705"/>
                      <a:pt x="3423" y="725"/>
                      <a:pt x="3396" y="742"/>
                    </a:cubicBezTo>
                    <a:cubicBezTo>
                      <a:pt x="3365" y="766"/>
                      <a:pt x="3335" y="786"/>
                      <a:pt x="3310" y="804"/>
                    </a:cubicBezTo>
                    <a:cubicBezTo>
                      <a:pt x="3195" y="888"/>
                      <a:pt x="3073" y="977"/>
                      <a:pt x="2960" y="1076"/>
                    </a:cubicBezTo>
                    <a:cubicBezTo>
                      <a:pt x="2909" y="1120"/>
                      <a:pt x="2858" y="1168"/>
                      <a:pt x="2807" y="1215"/>
                    </a:cubicBezTo>
                    <a:cubicBezTo>
                      <a:pt x="2784" y="1240"/>
                      <a:pt x="2759" y="1266"/>
                      <a:pt x="2732" y="1297"/>
                    </a:cubicBezTo>
                    <a:lnTo>
                      <a:pt x="2729" y="1287"/>
                    </a:lnTo>
                    <a:cubicBezTo>
                      <a:pt x="2723" y="1246"/>
                      <a:pt x="2712" y="1209"/>
                      <a:pt x="2702" y="1168"/>
                    </a:cubicBezTo>
                    <a:cubicBezTo>
                      <a:pt x="2661" y="1004"/>
                      <a:pt x="2589" y="848"/>
                      <a:pt x="2491" y="698"/>
                    </a:cubicBezTo>
                    <a:lnTo>
                      <a:pt x="2487" y="688"/>
                    </a:lnTo>
                    <a:cubicBezTo>
                      <a:pt x="2470" y="664"/>
                      <a:pt x="2450" y="634"/>
                      <a:pt x="2433" y="610"/>
                    </a:cubicBezTo>
                    <a:lnTo>
                      <a:pt x="2423" y="596"/>
                    </a:lnTo>
                    <a:cubicBezTo>
                      <a:pt x="2389" y="555"/>
                      <a:pt x="2355" y="511"/>
                      <a:pt x="2318" y="470"/>
                    </a:cubicBezTo>
                    <a:cubicBezTo>
                      <a:pt x="2283" y="430"/>
                      <a:pt x="2242" y="392"/>
                      <a:pt x="2208" y="365"/>
                    </a:cubicBezTo>
                    <a:cubicBezTo>
                      <a:pt x="2167" y="331"/>
                      <a:pt x="2127" y="301"/>
                      <a:pt x="2090" y="276"/>
                    </a:cubicBezTo>
                    <a:cubicBezTo>
                      <a:pt x="2082" y="270"/>
                      <a:pt x="2073" y="263"/>
                      <a:pt x="2062" y="256"/>
                    </a:cubicBezTo>
                    <a:cubicBezTo>
                      <a:pt x="2042" y="239"/>
                      <a:pt x="2018" y="226"/>
                      <a:pt x="1998" y="212"/>
                    </a:cubicBezTo>
                    <a:lnTo>
                      <a:pt x="1967" y="195"/>
                    </a:lnTo>
                    <a:cubicBezTo>
                      <a:pt x="1936" y="174"/>
                      <a:pt x="1906" y="154"/>
                      <a:pt x="1875" y="137"/>
                    </a:cubicBezTo>
                    <a:cubicBezTo>
                      <a:pt x="1851" y="124"/>
                      <a:pt x="1828" y="110"/>
                      <a:pt x="1793" y="97"/>
                    </a:cubicBezTo>
                    <a:cubicBezTo>
                      <a:pt x="1773" y="86"/>
                      <a:pt x="1749" y="79"/>
                      <a:pt x="1729" y="72"/>
                    </a:cubicBezTo>
                    <a:cubicBezTo>
                      <a:pt x="1718" y="66"/>
                      <a:pt x="1709" y="62"/>
                      <a:pt x="1698" y="59"/>
                    </a:cubicBezTo>
                    <a:cubicBezTo>
                      <a:pt x="1661" y="45"/>
                      <a:pt x="1630" y="35"/>
                      <a:pt x="1600" y="25"/>
                    </a:cubicBezTo>
                    <a:cubicBezTo>
                      <a:pt x="1580" y="21"/>
                      <a:pt x="1562" y="18"/>
                      <a:pt x="1545" y="15"/>
                    </a:cubicBezTo>
                    <a:cubicBezTo>
                      <a:pt x="1525" y="8"/>
                      <a:pt x="1504" y="8"/>
                      <a:pt x="1487" y="4"/>
                    </a:cubicBezTo>
                    <a:lnTo>
                      <a:pt x="1470" y="4"/>
                    </a:lnTo>
                    <a:cubicBezTo>
                      <a:pt x="1446" y="2"/>
                      <a:pt x="1421" y="1"/>
                      <a:pt x="1395" y="1"/>
                    </a:cubicBezTo>
                    <a:close/>
                  </a:path>
                </a:pathLst>
              </a:custGeom>
              <a:solidFill>
                <a:srgbClr val="F54A7E"/>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47"/>
              <p:cNvSpPr/>
              <p:nvPr/>
            </p:nvSpPr>
            <p:spPr>
              <a:xfrm>
                <a:off x="7062749" y="813281"/>
                <a:ext cx="88308" cy="93749"/>
              </a:xfrm>
              <a:custGeom>
                <a:rect b="b" l="l" r="r" t="t"/>
                <a:pathLst>
                  <a:path extrusionOk="0" h="2016" w="1899">
                    <a:moveTo>
                      <a:pt x="1174" y="1"/>
                    </a:moveTo>
                    <a:cubicBezTo>
                      <a:pt x="1166" y="1"/>
                      <a:pt x="1158" y="2"/>
                      <a:pt x="1151" y="4"/>
                    </a:cubicBezTo>
                    <a:cubicBezTo>
                      <a:pt x="1113" y="13"/>
                      <a:pt x="1096" y="45"/>
                      <a:pt x="1076" y="75"/>
                    </a:cubicBezTo>
                    <a:cubicBezTo>
                      <a:pt x="1066" y="92"/>
                      <a:pt x="1055" y="109"/>
                      <a:pt x="1049" y="126"/>
                    </a:cubicBezTo>
                    <a:lnTo>
                      <a:pt x="1046" y="133"/>
                    </a:lnTo>
                    <a:cubicBezTo>
                      <a:pt x="1041" y="136"/>
                      <a:pt x="1038" y="142"/>
                      <a:pt x="1035" y="150"/>
                    </a:cubicBezTo>
                    <a:cubicBezTo>
                      <a:pt x="1025" y="167"/>
                      <a:pt x="1014" y="183"/>
                      <a:pt x="1005" y="200"/>
                    </a:cubicBezTo>
                    <a:lnTo>
                      <a:pt x="1001" y="204"/>
                    </a:lnTo>
                    <a:lnTo>
                      <a:pt x="988" y="228"/>
                    </a:lnTo>
                    <a:cubicBezTo>
                      <a:pt x="957" y="279"/>
                      <a:pt x="930" y="326"/>
                      <a:pt x="903" y="371"/>
                    </a:cubicBezTo>
                    <a:cubicBezTo>
                      <a:pt x="875" y="415"/>
                      <a:pt x="845" y="459"/>
                      <a:pt x="807" y="514"/>
                    </a:cubicBezTo>
                    <a:cubicBezTo>
                      <a:pt x="787" y="541"/>
                      <a:pt x="766" y="568"/>
                      <a:pt x="743" y="596"/>
                    </a:cubicBezTo>
                    <a:lnTo>
                      <a:pt x="732" y="609"/>
                    </a:lnTo>
                    <a:cubicBezTo>
                      <a:pt x="699" y="649"/>
                      <a:pt x="661" y="690"/>
                      <a:pt x="620" y="725"/>
                    </a:cubicBezTo>
                    <a:cubicBezTo>
                      <a:pt x="592" y="745"/>
                      <a:pt x="562" y="769"/>
                      <a:pt x="528" y="783"/>
                    </a:cubicBezTo>
                    <a:cubicBezTo>
                      <a:pt x="460" y="809"/>
                      <a:pt x="385" y="833"/>
                      <a:pt x="317" y="854"/>
                    </a:cubicBezTo>
                    <a:lnTo>
                      <a:pt x="307" y="854"/>
                    </a:lnTo>
                    <a:cubicBezTo>
                      <a:pt x="232" y="877"/>
                      <a:pt x="154" y="898"/>
                      <a:pt x="52" y="922"/>
                    </a:cubicBezTo>
                    <a:cubicBezTo>
                      <a:pt x="35" y="929"/>
                      <a:pt x="21" y="938"/>
                      <a:pt x="11" y="952"/>
                    </a:cubicBezTo>
                    <a:cubicBezTo>
                      <a:pt x="1" y="970"/>
                      <a:pt x="1" y="990"/>
                      <a:pt x="5" y="1007"/>
                    </a:cubicBezTo>
                    <a:cubicBezTo>
                      <a:pt x="8" y="1017"/>
                      <a:pt x="11" y="1027"/>
                      <a:pt x="18" y="1034"/>
                    </a:cubicBezTo>
                    <a:cubicBezTo>
                      <a:pt x="18" y="1054"/>
                      <a:pt x="21" y="1072"/>
                      <a:pt x="32" y="1092"/>
                    </a:cubicBezTo>
                    <a:cubicBezTo>
                      <a:pt x="38" y="1109"/>
                      <a:pt x="52" y="1122"/>
                      <a:pt x="66" y="1136"/>
                    </a:cubicBezTo>
                    <a:cubicBezTo>
                      <a:pt x="79" y="1143"/>
                      <a:pt x="90" y="1153"/>
                      <a:pt x="107" y="1163"/>
                    </a:cubicBezTo>
                    <a:lnTo>
                      <a:pt x="116" y="1170"/>
                    </a:lnTo>
                    <a:cubicBezTo>
                      <a:pt x="134" y="1183"/>
                      <a:pt x="151" y="1197"/>
                      <a:pt x="171" y="1211"/>
                    </a:cubicBezTo>
                    <a:cubicBezTo>
                      <a:pt x="192" y="1224"/>
                      <a:pt x="212" y="1241"/>
                      <a:pt x="229" y="1259"/>
                    </a:cubicBezTo>
                    <a:lnTo>
                      <a:pt x="242" y="1265"/>
                    </a:lnTo>
                    <a:cubicBezTo>
                      <a:pt x="259" y="1279"/>
                      <a:pt x="280" y="1296"/>
                      <a:pt x="297" y="1313"/>
                    </a:cubicBezTo>
                    <a:cubicBezTo>
                      <a:pt x="311" y="1326"/>
                      <a:pt x="324" y="1343"/>
                      <a:pt x="338" y="1361"/>
                    </a:cubicBezTo>
                    <a:cubicBezTo>
                      <a:pt x="341" y="1367"/>
                      <a:pt x="347" y="1371"/>
                      <a:pt x="352" y="1378"/>
                    </a:cubicBezTo>
                    <a:lnTo>
                      <a:pt x="355" y="1381"/>
                    </a:lnTo>
                    <a:cubicBezTo>
                      <a:pt x="372" y="1398"/>
                      <a:pt x="385" y="1419"/>
                      <a:pt x="402" y="1436"/>
                    </a:cubicBezTo>
                    <a:cubicBezTo>
                      <a:pt x="443" y="1490"/>
                      <a:pt x="477" y="1555"/>
                      <a:pt x="511" y="1632"/>
                    </a:cubicBezTo>
                    <a:cubicBezTo>
                      <a:pt x="518" y="1650"/>
                      <a:pt x="528" y="1670"/>
                      <a:pt x="535" y="1687"/>
                    </a:cubicBezTo>
                    <a:lnTo>
                      <a:pt x="539" y="1698"/>
                    </a:lnTo>
                    <a:cubicBezTo>
                      <a:pt x="545" y="1711"/>
                      <a:pt x="548" y="1725"/>
                      <a:pt x="552" y="1734"/>
                    </a:cubicBezTo>
                    <a:lnTo>
                      <a:pt x="556" y="1742"/>
                    </a:lnTo>
                    <a:cubicBezTo>
                      <a:pt x="562" y="1759"/>
                      <a:pt x="569" y="1779"/>
                      <a:pt x="572" y="1806"/>
                    </a:cubicBezTo>
                    <a:cubicBezTo>
                      <a:pt x="576" y="1820"/>
                      <a:pt x="576" y="1830"/>
                      <a:pt x="576" y="1844"/>
                    </a:cubicBezTo>
                    <a:cubicBezTo>
                      <a:pt x="579" y="1871"/>
                      <a:pt x="583" y="1894"/>
                      <a:pt x="589" y="1918"/>
                    </a:cubicBezTo>
                    <a:cubicBezTo>
                      <a:pt x="600" y="1946"/>
                      <a:pt x="610" y="1970"/>
                      <a:pt x="627" y="1987"/>
                    </a:cubicBezTo>
                    <a:cubicBezTo>
                      <a:pt x="637" y="1993"/>
                      <a:pt x="647" y="2004"/>
                      <a:pt x="661" y="2007"/>
                    </a:cubicBezTo>
                    <a:cubicBezTo>
                      <a:pt x="668" y="2010"/>
                      <a:pt x="671" y="2010"/>
                      <a:pt x="678" y="2010"/>
                    </a:cubicBezTo>
                    <a:cubicBezTo>
                      <a:pt x="686" y="2014"/>
                      <a:pt x="695" y="2015"/>
                      <a:pt x="703" y="2015"/>
                    </a:cubicBezTo>
                    <a:cubicBezTo>
                      <a:pt x="712" y="2015"/>
                      <a:pt x="720" y="2014"/>
                      <a:pt x="729" y="2010"/>
                    </a:cubicBezTo>
                    <a:cubicBezTo>
                      <a:pt x="739" y="2007"/>
                      <a:pt x="749" y="2004"/>
                      <a:pt x="756" y="2000"/>
                    </a:cubicBezTo>
                    <a:cubicBezTo>
                      <a:pt x="776" y="1990"/>
                      <a:pt x="790" y="1970"/>
                      <a:pt x="804" y="1949"/>
                    </a:cubicBezTo>
                    <a:lnTo>
                      <a:pt x="814" y="1939"/>
                    </a:lnTo>
                    <a:cubicBezTo>
                      <a:pt x="817" y="1932"/>
                      <a:pt x="824" y="1922"/>
                      <a:pt x="831" y="1915"/>
                    </a:cubicBezTo>
                    <a:lnTo>
                      <a:pt x="831" y="1912"/>
                    </a:lnTo>
                    <a:cubicBezTo>
                      <a:pt x="845" y="1894"/>
                      <a:pt x="854" y="1874"/>
                      <a:pt x="865" y="1857"/>
                    </a:cubicBezTo>
                    <a:lnTo>
                      <a:pt x="868" y="1850"/>
                    </a:lnTo>
                    <a:cubicBezTo>
                      <a:pt x="878" y="1837"/>
                      <a:pt x="886" y="1823"/>
                      <a:pt x="895" y="1810"/>
                    </a:cubicBezTo>
                    <a:cubicBezTo>
                      <a:pt x="916" y="1775"/>
                      <a:pt x="936" y="1745"/>
                      <a:pt x="960" y="1711"/>
                    </a:cubicBezTo>
                    <a:cubicBezTo>
                      <a:pt x="980" y="1687"/>
                      <a:pt x="1001" y="1660"/>
                      <a:pt x="1028" y="1637"/>
                    </a:cubicBezTo>
                    <a:cubicBezTo>
                      <a:pt x="1055" y="1612"/>
                      <a:pt x="1082" y="1588"/>
                      <a:pt x="1110" y="1568"/>
                    </a:cubicBezTo>
                    <a:cubicBezTo>
                      <a:pt x="1123" y="1555"/>
                      <a:pt x="1140" y="1544"/>
                      <a:pt x="1157" y="1534"/>
                    </a:cubicBezTo>
                    <a:cubicBezTo>
                      <a:pt x="1168" y="1527"/>
                      <a:pt x="1181" y="1521"/>
                      <a:pt x="1201" y="1510"/>
                    </a:cubicBezTo>
                    <a:cubicBezTo>
                      <a:pt x="1277" y="1483"/>
                      <a:pt x="1365" y="1459"/>
                      <a:pt x="1474" y="1442"/>
                    </a:cubicBezTo>
                    <a:cubicBezTo>
                      <a:pt x="1498" y="1439"/>
                      <a:pt x="1521" y="1436"/>
                      <a:pt x="1552" y="1432"/>
                    </a:cubicBezTo>
                    <a:cubicBezTo>
                      <a:pt x="1559" y="1432"/>
                      <a:pt x="1566" y="1428"/>
                      <a:pt x="1572" y="1428"/>
                    </a:cubicBezTo>
                    <a:lnTo>
                      <a:pt x="1579" y="1428"/>
                    </a:lnTo>
                    <a:cubicBezTo>
                      <a:pt x="1600" y="1425"/>
                      <a:pt x="1620" y="1425"/>
                      <a:pt x="1641" y="1422"/>
                    </a:cubicBezTo>
                    <a:lnTo>
                      <a:pt x="1650" y="1422"/>
                    </a:lnTo>
                    <a:cubicBezTo>
                      <a:pt x="1674" y="1422"/>
                      <a:pt x="1695" y="1422"/>
                      <a:pt x="1719" y="1419"/>
                    </a:cubicBezTo>
                    <a:lnTo>
                      <a:pt x="1776" y="1419"/>
                    </a:lnTo>
                    <a:cubicBezTo>
                      <a:pt x="1801" y="1419"/>
                      <a:pt x="1831" y="1419"/>
                      <a:pt x="1851" y="1401"/>
                    </a:cubicBezTo>
                    <a:lnTo>
                      <a:pt x="1862" y="1395"/>
                    </a:lnTo>
                    <a:lnTo>
                      <a:pt x="1868" y="1388"/>
                    </a:lnTo>
                    <a:cubicBezTo>
                      <a:pt x="1882" y="1378"/>
                      <a:pt x="1889" y="1364"/>
                      <a:pt x="1892" y="1347"/>
                    </a:cubicBezTo>
                    <a:cubicBezTo>
                      <a:pt x="1899" y="1326"/>
                      <a:pt x="1895" y="1306"/>
                      <a:pt x="1882" y="1279"/>
                    </a:cubicBezTo>
                    <a:cubicBezTo>
                      <a:pt x="1872" y="1255"/>
                      <a:pt x="1845" y="1241"/>
                      <a:pt x="1817" y="1228"/>
                    </a:cubicBezTo>
                    <a:lnTo>
                      <a:pt x="1810" y="1224"/>
                    </a:lnTo>
                    <a:cubicBezTo>
                      <a:pt x="1797" y="1218"/>
                      <a:pt x="1787" y="1214"/>
                      <a:pt x="1776" y="1208"/>
                    </a:cubicBezTo>
                    <a:lnTo>
                      <a:pt x="1773" y="1208"/>
                    </a:lnTo>
                    <a:lnTo>
                      <a:pt x="1770" y="1204"/>
                    </a:lnTo>
                    <a:cubicBezTo>
                      <a:pt x="1735" y="1183"/>
                      <a:pt x="1705" y="1167"/>
                      <a:pt x="1674" y="1150"/>
                    </a:cubicBezTo>
                    <a:cubicBezTo>
                      <a:pt x="1627" y="1119"/>
                      <a:pt x="1579" y="1085"/>
                      <a:pt x="1525" y="1045"/>
                    </a:cubicBezTo>
                    <a:cubicBezTo>
                      <a:pt x="1501" y="1027"/>
                      <a:pt x="1484" y="1010"/>
                      <a:pt x="1467" y="996"/>
                    </a:cubicBezTo>
                    <a:cubicBezTo>
                      <a:pt x="1446" y="979"/>
                      <a:pt x="1433" y="963"/>
                      <a:pt x="1419" y="946"/>
                    </a:cubicBezTo>
                    <a:cubicBezTo>
                      <a:pt x="1406" y="929"/>
                      <a:pt x="1396" y="912"/>
                      <a:pt x="1382" y="894"/>
                    </a:cubicBezTo>
                    <a:lnTo>
                      <a:pt x="1379" y="888"/>
                    </a:lnTo>
                    <a:cubicBezTo>
                      <a:pt x="1365" y="864"/>
                      <a:pt x="1348" y="836"/>
                      <a:pt x="1335" y="809"/>
                    </a:cubicBezTo>
                    <a:cubicBezTo>
                      <a:pt x="1317" y="765"/>
                      <a:pt x="1303" y="725"/>
                      <a:pt x="1294" y="684"/>
                    </a:cubicBezTo>
                    <a:lnTo>
                      <a:pt x="1286" y="660"/>
                    </a:lnTo>
                    <a:cubicBezTo>
                      <a:pt x="1273" y="612"/>
                      <a:pt x="1259" y="561"/>
                      <a:pt x="1253" y="507"/>
                    </a:cubicBezTo>
                    <a:cubicBezTo>
                      <a:pt x="1246" y="453"/>
                      <a:pt x="1246" y="395"/>
                      <a:pt x="1246" y="337"/>
                    </a:cubicBezTo>
                    <a:cubicBezTo>
                      <a:pt x="1246" y="282"/>
                      <a:pt x="1250" y="224"/>
                      <a:pt x="1256" y="163"/>
                    </a:cubicBezTo>
                    <a:cubicBezTo>
                      <a:pt x="1256" y="153"/>
                      <a:pt x="1259" y="139"/>
                      <a:pt x="1259" y="129"/>
                    </a:cubicBezTo>
                    <a:cubicBezTo>
                      <a:pt x="1259" y="112"/>
                      <a:pt x="1259" y="95"/>
                      <a:pt x="1256" y="71"/>
                    </a:cubicBezTo>
                    <a:cubicBezTo>
                      <a:pt x="1253" y="45"/>
                      <a:pt x="1232" y="20"/>
                      <a:pt x="1205" y="7"/>
                    </a:cubicBezTo>
                    <a:cubicBezTo>
                      <a:pt x="1195" y="3"/>
                      <a:pt x="1185" y="1"/>
                      <a:pt x="1174" y="1"/>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7"/>
              <p:cNvSpPr/>
              <p:nvPr/>
            </p:nvSpPr>
            <p:spPr>
              <a:xfrm>
                <a:off x="7319348" y="758269"/>
                <a:ext cx="64871" cy="78915"/>
              </a:xfrm>
              <a:custGeom>
                <a:rect b="b" l="l" r="r" t="t"/>
                <a:pathLst>
                  <a:path extrusionOk="0" h="1697" w="1395">
                    <a:moveTo>
                      <a:pt x="849" y="1"/>
                    </a:moveTo>
                    <a:cubicBezTo>
                      <a:pt x="802" y="1"/>
                      <a:pt x="773" y="44"/>
                      <a:pt x="748" y="80"/>
                    </a:cubicBezTo>
                    <a:lnTo>
                      <a:pt x="742" y="91"/>
                    </a:lnTo>
                    <a:cubicBezTo>
                      <a:pt x="732" y="108"/>
                      <a:pt x="721" y="125"/>
                      <a:pt x="712" y="142"/>
                    </a:cubicBezTo>
                    <a:lnTo>
                      <a:pt x="704" y="152"/>
                    </a:lnTo>
                    <a:cubicBezTo>
                      <a:pt x="691" y="176"/>
                      <a:pt x="677" y="196"/>
                      <a:pt x="667" y="217"/>
                    </a:cubicBezTo>
                    <a:lnTo>
                      <a:pt x="663" y="223"/>
                    </a:lnTo>
                    <a:cubicBezTo>
                      <a:pt x="654" y="240"/>
                      <a:pt x="643" y="261"/>
                      <a:pt x="633" y="278"/>
                    </a:cubicBezTo>
                    <a:cubicBezTo>
                      <a:pt x="610" y="316"/>
                      <a:pt x="582" y="356"/>
                      <a:pt x="552" y="404"/>
                    </a:cubicBezTo>
                    <a:lnTo>
                      <a:pt x="521" y="441"/>
                    </a:lnTo>
                    <a:cubicBezTo>
                      <a:pt x="490" y="482"/>
                      <a:pt x="456" y="516"/>
                      <a:pt x="412" y="550"/>
                    </a:cubicBezTo>
                    <a:cubicBezTo>
                      <a:pt x="368" y="587"/>
                      <a:pt x="317" y="618"/>
                      <a:pt x="266" y="649"/>
                    </a:cubicBezTo>
                    <a:cubicBezTo>
                      <a:pt x="225" y="676"/>
                      <a:pt x="177" y="697"/>
                      <a:pt x="123" y="724"/>
                    </a:cubicBezTo>
                    <a:cubicBezTo>
                      <a:pt x="120" y="721"/>
                      <a:pt x="120" y="721"/>
                      <a:pt x="116" y="717"/>
                    </a:cubicBezTo>
                    <a:cubicBezTo>
                      <a:pt x="103" y="713"/>
                      <a:pt x="89" y="710"/>
                      <a:pt x="75" y="710"/>
                    </a:cubicBezTo>
                    <a:cubicBezTo>
                      <a:pt x="51" y="713"/>
                      <a:pt x="38" y="721"/>
                      <a:pt x="24" y="734"/>
                    </a:cubicBezTo>
                    <a:cubicBezTo>
                      <a:pt x="7" y="751"/>
                      <a:pt x="1" y="778"/>
                      <a:pt x="7" y="802"/>
                    </a:cubicBezTo>
                    <a:cubicBezTo>
                      <a:pt x="10" y="823"/>
                      <a:pt x="24" y="843"/>
                      <a:pt x="41" y="860"/>
                    </a:cubicBezTo>
                    <a:cubicBezTo>
                      <a:pt x="48" y="867"/>
                      <a:pt x="54" y="873"/>
                      <a:pt x="65" y="884"/>
                    </a:cubicBezTo>
                    <a:cubicBezTo>
                      <a:pt x="75" y="894"/>
                      <a:pt x="89" y="907"/>
                      <a:pt x="103" y="925"/>
                    </a:cubicBezTo>
                    <a:cubicBezTo>
                      <a:pt x="112" y="942"/>
                      <a:pt x="126" y="955"/>
                      <a:pt x="133" y="972"/>
                    </a:cubicBezTo>
                    <a:cubicBezTo>
                      <a:pt x="143" y="986"/>
                      <a:pt x="150" y="996"/>
                      <a:pt x="161" y="1010"/>
                    </a:cubicBezTo>
                    <a:cubicBezTo>
                      <a:pt x="167" y="1016"/>
                      <a:pt x="174" y="1027"/>
                      <a:pt x="177" y="1033"/>
                    </a:cubicBezTo>
                    <a:cubicBezTo>
                      <a:pt x="194" y="1057"/>
                      <a:pt x="208" y="1077"/>
                      <a:pt x="222" y="1098"/>
                    </a:cubicBezTo>
                    <a:lnTo>
                      <a:pt x="228" y="1105"/>
                    </a:lnTo>
                    <a:cubicBezTo>
                      <a:pt x="242" y="1129"/>
                      <a:pt x="259" y="1156"/>
                      <a:pt x="276" y="1179"/>
                    </a:cubicBezTo>
                    <a:cubicBezTo>
                      <a:pt x="279" y="1187"/>
                      <a:pt x="286" y="1193"/>
                      <a:pt x="290" y="1200"/>
                    </a:cubicBezTo>
                    <a:lnTo>
                      <a:pt x="290" y="1203"/>
                    </a:lnTo>
                    <a:cubicBezTo>
                      <a:pt x="307" y="1223"/>
                      <a:pt x="324" y="1244"/>
                      <a:pt x="334" y="1268"/>
                    </a:cubicBezTo>
                    <a:cubicBezTo>
                      <a:pt x="340" y="1285"/>
                      <a:pt x="348" y="1299"/>
                      <a:pt x="351" y="1312"/>
                    </a:cubicBezTo>
                    <a:cubicBezTo>
                      <a:pt x="354" y="1325"/>
                      <a:pt x="357" y="1339"/>
                      <a:pt x="365" y="1350"/>
                    </a:cubicBezTo>
                    <a:cubicBezTo>
                      <a:pt x="371" y="1370"/>
                      <a:pt x="378" y="1394"/>
                      <a:pt x="385" y="1421"/>
                    </a:cubicBezTo>
                    <a:cubicBezTo>
                      <a:pt x="385" y="1441"/>
                      <a:pt x="385" y="1465"/>
                      <a:pt x="381" y="1493"/>
                    </a:cubicBezTo>
                    <a:lnTo>
                      <a:pt x="381" y="1506"/>
                    </a:lnTo>
                    <a:lnTo>
                      <a:pt x="381" y="1509"/>
                    </a:lnTo>
                    <a:cubicBezTo>
                      <a:pt x="374" y="1550"/>
                      <a:pt x="368" y="1588"/>
                      <a:pt x="378" y="1625"/>
                    </a:cubicBezTo>
                    <a:cubicBezTo>
                      <a:pt x="388" y="1652"/>
                      <a:pt x="409" y="1680"/>
                      <a:pt x="436" y="1690"/>
                    </a:cubicBezTo>
                    <a:cubicBezTo>
                      <a:pt x="442" y="1693"/>
                      <a:pt x="446" y="1693"/>
                      <a:pt x="453" y="1693"/>
                    </a:cubicBezTo>
                    <a:lnTo>
                      <a:pt x="467" y="1697"/>
                    </a:lnTo>
                    <a:lnTo>
                      <a:pt x="477" y="1697"/>
                    </a:lnTo>
                    <a:cubicBezTo>
                      <a:pt x="494" y="1697"/>
                      <a:pt x="511" y="1693"/>
                      <a:pt x="524" y="1686"/>
                    </a:cubicBezTo>
                    <a:cubicBezTo>
                      <a:pt x="538" y="1677"/>
                      <a:pt x="552" y="1666"/>
                      <a:pt x="561" y="1656"/>
                    </a:cubicBezTo>
                    <a:cubicBezTo>
                      <a:pt x="572" y="1642"/>
                      <a:pt x="585" y="1625"/>
                      <a:pt x="596" y="1608"/>
                    </a:cubicBezTo>
                    <a:cubicBezTo>
                      <a:pt x="596" y="1605"/>
                      <a:pt x="599" y="1601"/>
                      <a:pt x="602" y="1598"/>
                    </a:cubicBezTo>
                    <a:cubicBezTo>
                      <a:pt x="613" y="1581"/>
                      <a:pt x="623" y="1567"/>
                      <a:pt x="633" y="1554"/>
                    </a:cubicBezTo>
                    <a:lnTo>
                      <a:pt x="637" y="1547"/>
                    </a:lnTo>
                    <a:lnTo>
                      <a:pt x="643" y="1540"/>
                    </a:lnTo>
                    <a:cubicBezTo>
                      <a:pt x="667" y="1506"/>
                      <a:pt x="691" y="1472"/>
                      <a:pt x="718" y="1435"/>
                    </a:cubicBezTo>
                    <a:lnTo>
                      <a:pt x="728" y="1421"/>
                    </a:lnTo>
                    <a:cubicBezTo>
                      <a:pt x="752" y="1391"/>
                      <a:pt x="776" y="1360"/>
                      <a:pt x="803" y="1336"/>
                    </a:cubicBezTo>
                    <a:cubicBezTo>
                      <a:pt x="830" y="1309"/>
                      <a:pt x="861" y="1281"/>
                      <a:pt x="891" y="1258"/>
                    </a:cubicBezTo>
                    <a:cubicBezTo>
                      <a:pt x="919" y="1237"/>
                      <a:pt x="939" y="1220"/>
                      <a:pt x="966" y="1207"/>
                    </a:cubicBezTo>
                    <a:cubicBezTo>
                      <a:pt x="990" y="1193"/>
                      <a:pt x="1018" y="1179"/>
                      <a:pt x="1038" y="1170"/>
                    </a:cubicBezTo>
                    <a:cubicBezTo>
                      <a:pt x="1059" y="1162"/>
                      <a:pt x="1079" y="1156"/>
                      <a:pt x="1106" y="1146"/>
                    </a:cubicBezTo>
                    <a:cubicBezTo>
                      <a:pt x="1130" y="1139"/>
                      <a:pt x="1157" y="1135"/>
                      <a:pt x="1181" y="1132"/>
                    </a:cubicBezTo>
                    <a:lnTo>
                      <a:pt x="1184" y="1132"/>
                    </a:lnTo>
                    <a:cubicBezTo>
                      <a:pt x="1208" y="1129"/>
                      <a:pt x="1228" y="1125"/>
                      <a:pt x="1252" y="1121"/>
                    </a:cubicBezTo>
                    <a:lnTo>
                      <a:pt x="1273" y="1121"/>
                    </a:lnTo>
                    <a:cubicBezTo>
                      <a:pt x="1283" y="1118"/>
                      <a:pt x="1296" y="1118"/>
                      <a:pt x="1307" y="1115"/>
                    </a:cubicBezTo>
                    <a:cubicBezTo>
                      <a:pt x="1320" y="1112"/>
                      <a:pt x="1330" y="1108"/>
                      <a:pt x="1340" y="1101"/>
                    </a:cubicBezTo>
                    <a:lnTo>
                      <a:pt x="1344" y="1101"/>
                    </a:lnTo>
                    <a:cubicBezTo>
                      <a:pt x="1378" y="1085"/>
                      <a:pt x="1395" y="1033"/>
                      <a:pt x="1385" y="999"/>
                    </a:cubicBezTo>
                    <a:cubicBezTo>
                      <a:pt x="1378" y="975"/>
                      <a:pt x="1365" y="955"/>
                      <a:pt x="1348" y="942"/>
                    </a:cubicBezTo>
                    <a:cubicBezTo>
                      <a:pt x="1320" y="921"/>
                      <a:pt x="1293" y="904"/>
                      <a:pt x="1263" y="884"/>
                    </a:cubicBezTo>
                    <a:lnTo>
                      <a:pt x="1249" y="876"/>
                    </a:lnTo>
                    <a:cubicBezTo>
                      <a:pt x="1222" y="860"/>
                      <a:pt x="1194" y="840"/>
                      <a:pt x="1170" y="823"/>
                    </a:cubicBezTo>
                    <a:cubicBezTo>
                      <a:pt x="1150" y="809"/>
                      <a:pt x="1126" y="788"/>
                      <a:pt x="1106" y="768"/>
                    </a:cubicBezTo>
                    <a:cubicBezTo>
                      <a:pt x="1079" y="747"/>
                      <a:pt x="1059" y="724"/>
                      <a:pt x="1034" y="697"/>
                    </a:cubicBezTo>
                    <a:cubicBezTo>
                      <a:pt x="1028" y="683"/>
                      <a:pt x="1018" y="669"/>
                      <a:pt x="1007" y="652"/>
                    </a:cubicBezTo>
                    <a:cubicBezTo>
                      <a:pt x="997" y="625"/>
                      <a:pt x="987" y="598"/>
                      <a:pt x="980" y="578"/>
                    </a:cubicBezTo>
                    <a:cubicBezTo>
                      <a:pt x="973" y="554"/>
                      <a:pt x="966" y="534"/>
                      <a:pt x="957" y="513"/>
                    </a:cubicBezTo>
                    <a:cubicBezTo>
                      <a:pt x="949" y="489"/>
                      <a:pt x="939" y="462"/>
                      <a:pt x="929" y="435"/>
                    </a:cubicBezTo>
                    <a:cubicBezTo>
                      <a:pt x="922" y="414"/>
                      <a:pt x="919" y="391"/>
                      <a:pt x="916" y="366"/>
                    </a:cubicBezTo>
                    <a:cubicBezTo>
                      <a:pt x="908" y="298"/>
                      <a:pt x="908" y="248"/>
                      <a:pt x="912" y="196"/>
                    </a:cubicBezTo>
                    <a:cubicBezTo>
                      <a:pt x="912" y="179"/>
                      <a:pt x="916" y="162"/>
                      <a:pt x="919" y="142"/>
                    </a:cubicBezTo>
                    <a:cubicBezTo>
                      <a:pt x="922" y="129"/>
                      <a:pt x="926" y="118"/>
                      <a:pt x="926" y="108"/>
                    </a:cubicBezTo>
                    <a:cubicBezTo>
                      <a:pt x="929" y="91"/>
                      <a:pt x="929" y="74"/>
                      <a:pt x="922" y="57"/>
                    </a:cubicBezTo>
                    <a:cubicBezTo>
                      <a:pt x="919" y="47"/>
                      <a:pt x="912" y="33"/>
                      <a:pt x="905" y="23"/>
                    </a:cubicBezTo>
                    <a:cubicBezTo>
                      <a:pt x="899" y="16"/>
                      <a:pt x="888" y="13"/>
                      <a:pt x="878" y="6"/>
                    </a:cubicBezTo>
                    <a:cubicBezTo>
                      <a:pt x="875" y="6"/>
                      <a:pt x="871" y="6"/>
                      <a:pt x="868" y="3"/>
                    </a:cubicBezTo>
                    <a:cubicBezTo>
                      <a:pt x="861" y="1"/>
                      <a:pt x="855" y="1"/>
                      <a:pt x="849" y="1"/>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3" name="Google Shape;2263;p47"/>
            <p:cNvGrpSpPr/>
            <p:nvPr/>
          </p:nvGrpSpPr>
          <p:grpSpPr>
            <a:xfrm>
              <a:off x="313528" y="241069"/>
              <a:ext cx="752061" cy="859952"/>
              <a:chOff x="7815028" y="1409944"/>
              <a:chExt cx="752061" cy="859952"/>
            </a:xfrm>
          </p:grpSpPr>
          <p:sp>
            <p:nvSpPr>
              <p:cNvPr id="2264" name="Google Shape;2264;p47"/>
              <p:cNvSpPr/>
              <p:nvPr/>
            </p:nvSpPr>
            <p:spPr>
              <a:xfrm>
                <a:off x="7852671" y="1571682"/>
                <a:ext cx="237470" cy="684305"/>
              </a:xfrm>
              <a:custGeom>
                <a:rect b="b" l="l" r="r" t="t"/>
                <a:pathLst>
                  <a:path extrusionOk="0" h="9545" w="3312">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7"/>
              <p:cNvSpPr/>
              <p:nvPr/>
            </p:nvSpPr>
            <p:spPr>
              <a:xfrm>
                <a:off x="7898702" y="1420124"/>
                <a:ext cx="662365" cy="826686"/>
              </a:xfrm>
              <a:custGeom>
                <a:rect b="b" l="l" r="r" t="t"/>
                <a:pathLst>
                  <a:path extrusionOk="0" h="11531" w="9238">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7"/>
              <p:cNvSpPr/>
              <p:nvPr/>
            </p:nvSpPr>
            <p:spPr>
              <a:xfrm>
                <a:off x="8289324" y="1460559"/>
                <a:ext cx="208002" cy="544146"/>
              </a:xfrm>
              <a:custGeom>
                <a:rect b="b" l="l" r="r" t="t"/>
                <a:pathLst>
                  <a:path extrusionOk="0" h="7590" w="2901">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7"/>
              <p:cNvSpPr/>
              <p:nvPr/>
            </p:nvSpPr>
            <p:spPr>
              <a:xfrm>
                <a:off x="8484778" y="2032808"/>
                <a:ext cx="34129" cy="33409"/>
              </a:xfrm>
              <a:custGeom>
                <a:rect b="b" l="l" r="r" t="t"/>
                <a:pathLst>
                  <a:path extrusionOk="0" h="466" w="476">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7"/>
              <p:cNvSpPr/>
              <p:nvPr/>
            </p:nvSpPr>
            <p:spPr>
              <a:xfrm>
                <a:off x="7836108" y="1411449"/>
                <a:ext cx="730982" cy="858446"/>
              </a:xfrm>
              <a:custGeom>
                <a:rect b="b" l="l" r="r" t="t"/>
                <a:pathLst>
                  <a:path extrusionOk="0" h="11974" w="10195">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7"/>
              <p:cNvSpPr/>
              <p:nvPr/>
            </p:nvSpPr>
            <p:spPr>
              <a:xfrm>
                <a:off x="7926737" y="1409944"/>
                <a:ext cx="424321" cy="149694"/>
              </a:xfrm>
              <a:custGeom>
                <a:rect b="b" l="l" r="r" t="t"/>
                <a:pathLst>
                  <a:path extrusionOk="0" h="2088" w="5918">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7"/>
              <p:cNvSpPr/>
              <p:nvPr/>
            </p:nvSpPr>
            <p:spPr>
              <a:xfrm>
                <a:off x="7888449" y="1571825"/>
                <a:ext cx="218470" cy="686599"/>
              </a:xfrm>
              <a:custGeom>
                <a:rect b="b" l="l" r="r" t="t"/>
                <a:pathLst>
                  <a:path extrusionOk="0" h="9577" w="3047">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7"/>
              <p:cNvSpPr/>
              <p:nvPr/>
            </p:nvSpPr>
            <p:spPr>
              <a:xfrm>
                <a:off x="8020807" y="2155689"/>
                <a:ext cx="30257" cy="26956"/>
              </a:xfrm>
              <a:custGeom>
                <a:rect b="b" l="l" r="r" t="t"/>
                <a:pathLst>
                  <a:path extrusionOk="0" h="376" w="422">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7"/>
              <p:cNvSpPr/>
              <p:nvPr/>
            </p:nvSpPr>
            <p:spPr>
              <a:xfrm>
                <a:off x="7990550" y="2051376"/>
                <a:ext cx="30042" cy="26885"/>
              </a:xfrm>
              <a:custGeom>
                <a:rect b="b" l="l" r="r" t="t"/>
                <a:pathLst>
                  <a:path extrusionOk="0" h="375" w="419">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7"/>
              <p:cNvSpPr/>
              <p:nvPr/>
            </p:nvSpPr>
            <p:spPr>
              <a:xfrm>
                <a:off x="7959862" y="1947996"/>
                <a:ext cx="33125" cy="29466"/>
              </a:xfrm>
              <a:custGeom>
                <a:rect b="b" l="l" r="r" t="t"/>
                <a:pathLst>
                  <a:path extrusionOk="0" h="411" w="462">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7"/>
              <p:cNvSpPr/>
              <p:nvPr/>
            </p:nvSpPr>
            <p:spPr>
              <a:xfrm>
                <a:off x="7937062" y="1851498"/>
                <a:ext cx="26959" cy="23874"/>
              </a:xfrm>
              <a:custGeom>
                <a:rect b="b" l="l" r="r" t="t"/>
                <a:pathLst>
                  <a:path extrusionOk="0" h="333" w="376">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47"/>
              <p:cNvSpPr/>
              <p:nvPr/>
            </p:nvSpPr>
            <p:spPr>
              <a:xfrm>
                <a:off x="7910963" y="1759588"/>
                <a:ext cx="28106" cy="25164"/>
              </a:xfrm>
              <a:custGeom>
                <a:rect b="b" l="l" r="r" t="t"/>
                <a:pathLst>
                  <a:path extrusionOk="0" h="351" w="392">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7"/>
              <p:cNvSpPr/>
              <p:nvPr/>
            </p:nvSpPr>
            <p:spPr>
              <a:xfrm>
                <a:off x="7885581" y="1666173"/>
                <a:ext cx="26888" cy="24160"/>
              </a:xfrm>
              <a:custGeom>
                <a:rect b="b" l="l" r="r" t="t"/>
                <a:pathLst>
                  <a:path extrusionOk="0" h="337" w="375">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7"/>
              <p:cNvSpPr/>
              <p:nvPr/>
            </p:nvSpPr>
            <p:spPr>
              <a:xfrm>
                <a:off x="7815028" y="1671263"/>
                <a:ext cx="85897" cy="50758"/>
              </a:xfrm>
              <a:custGeom>
                <a:rect b="b" l="l" r="r" t="t"/>
                <a:pathLst>
                  <a:path extrusionOk="0" h="708" w="1198">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7"/>
              <p:cNvSpPr/>
              <p:nvPr/>
            </p:nvSpPr>
            <p:spPr>
              <a:xfrm>
                <a:off x="7839478" y="1761667"/>
                <a:ext cx="89984" cy="54128"/>
              </a:xfrm>
              <a:custGeom>
                <a:rect b="b" l="l" r="r" t="t"/>
                <a:pathLst>
                  <a:path extrusionOk="0" h="755" w="1255">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7"/>
              <p:cNvSpPr/>
              <p:nvPr/>
            </p:nvSpPr>
            <p:spPr>
              <a:xfrm>
                <a:off x="7865433" y="1854509"/>
                <a:ext cx="92135" cy="53698"/>
              </a:xfrm>
              <a:custGeom>
                <a:rect b="b" l="l" r="r" t="t"/>
                <a:pathLst>
                  <a:path extrusionOk="0" h="749" w="1285">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7"/>
              <p:cNvSpPr/>
              <p:nvPr/>
            </p:nvSpPr>
            <p:spPr>
              <a:xfrm>
                <a:off x="7897053" y="1953301"/>
                <a:ext cx="84678" cy="58788"/>
              </a:xfrm>
              <a:custGeom>
                <a:rect b="b" l="l" r="r" t="t"/>
                <a:pathLst>
                  <a:path extrusionOk="0" h="820" w="1181">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7"/>
              <p:cNvSpPr/>
              <p:nvPr/>
            </p:nvSpPr>
            <p:spPr>
              <a:xfrm>
                <a:off x="7934695" y="2053097"/>
                <a:ext cx="81308" cy="61225"/>
              </a:xfrm>
              <a:custGeom>
                <a:rect b="b" l="l" r="r" t="t"/>
                <a:pathLst>
                  <a:path extrusionOk="0" h="854" w="1134">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7"/>
              <p:cNvSpPr/>
              <p:nvPr/>
            </p:nvSpPr>
            <p:spPr>
              <a:xfrm>
                <a:off x="7965168" y="2160062"/>
                <a:ext cx="75070" cy="54056"/>
              </a:xfrm>
              <a:custGeom>
                <a:rect b="b" l="l" r="r" t="t"/>
                <a:pathLst>
                  <a:path extrusionOk="0" h="754" w="1047">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7"/>
              <p:cNvSpPr/>
              <p:nvPr/>
            </p:nvSpPr>
            <p:spPr>
              <a:xfrm>
                <a:off x="8032279" y="1583368"/>
                <a:ext cx="21653" cy="19357"/>
              </a:xfrm>
              <a:custGeom>
                <a:rect b="b" l="l" r="r" t="t"/>
                <a:pathLst>
                  <a:path extrusionOk="0" h="270" w="302">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7"/>
              <p:cNvSpPr/>
              <p:nvPr/>
            </p:nvSpPr>
            <p:spPr>
              <a:xfrm>
                <a:off x="8160837" y="1532108"/>
                <a:ext cx="22872" cy="20361"/>
              </a:xfrm>
              <a:custGeom>
                <a:rect b="b" l="l" r="r" t="t"/>
                <a:pathLst>
                  <a:path extrusionOk="0" h="284" w="319">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7"/>
              <p:cNvSpPr/>
              <p:nvPr/>
            </p:nvSpPr>
            <p:spPr>
              <a:xfrm>
                <a:off x="8073292" y="1548740"/>
                <a:ext cx="45673" cy="28247"/>
              </a:xfrm>
              <a:custGeom>
                <a:rect b="b" l="l" r="r" t="t"/>
                <a:pathLst>
                  <a:path extrusionOk="0" h="394" w="637">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6" name="Google Shape;2286;p47"/>
            <p:cNvGrpSpPr/>
            <p:nvPr/>
          </p:nvGrpSpPr>
          <p:grpSpPr>
            <a:xfrm>
              <a:off x="923415" y="4392204"/>
              <a:ext cx="949849" cy="564995"/>
              <a:chOff x="6713390" y="3714154"/>
              <a:chExt cx="949849" cy="564995"/>
            </a:xfrm>
          </p:grpSpPr>
          <p:grpSp>
            <p:nvGrpSpPr>
              <p:cNvPr id="2287" name="Google Shape;2287;p47"/>
              <p:cNvGrpSpPr/>
              <p:nvPr/>
            </p:nvGrpSpPr>
            <p:grpSpPr>
              <a:xfrm rot="341864">
                <a:off x="6727224" y="3722998"/>
                <a:ext cx="192505" cy="288283"/>
                <a:chOff x="1459800" y="1512500"/>
                <a:chExt cx="131625" cy="197100"/>
              </a:xfrm>
            </p:grpSpPr>
            <p:sp>
              <p:nvSpPr>
                <p:cNvPr id="2288" name="Google Shape;2288;p47"/>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7"/>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7"/>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7"/>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2" name="Google Shape;2292;p47"/>
              <p:cNvGrpSpPr/>
              <p:nvPr/>
            </p:nvGrpSpPr>
            <p:grpSpPr>
              <a:xfrm rot="342097">
                <a:off x="7459872" y="3826787"/>
                <a:ext cx="192531" cy="227734"/>
                <a:chOff x="1824250" y="1008625"/>
                <a:chExt cx="144250" cy="170625"/>
              </a:xfrm>
            </p:grpSpPr>
            <p:sp>
              <p:nvSpPr>
                <p:cNvPr id="2293" name="Google Shape;2293;p47"/>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7"/>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5" name="Google Shape;2295;p47"/>
              <p:cNvGrpSpPr/>
              <p:nvPr/>
            </p:nvGrpSpPr>
            <p:grpSpPr>
              <a:xfrm rot="-2118014">
                <a:off x="7062419" y="3942840"/>
                <a:ext cx="257777" cy="288336"/>
                <a:chOff x="4791500" y="4541438"/>
                <a:chExt cx="163225" cy="182575"/>
              </a:xfrm>
            </p:grpSpPr>
            <p:sp>
              <p:nvSpPr>
                <p:cNvPr id="2296" name="Google Shape;2296;p47"/>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7"/>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8" name="Google Shape;2298;p47"/>
            <p:cNvGrpSpPr/>
            <p:nvPr/>
          </p:nvGrpSpPr>
          <p:grpSpPr>
            <a:xfrm>
              <a:off x="2674915" y="4329537"/>
              <a:ext cx="4855374" cy="501784"/>
              <a:chOff x="2437327" y="2960600"/>
              <a:chExt cx="4855374" cy="501784"/>
            </a:xfrm>
          </p:grpSpPr>
          <p:sp>
            <p:nvSpPr>
              <p:cNvPr id="2299" name="Google Shape;2299;p47"/>
              <p:cNvSpPr/>
              <p:nvPr/>
            </p:nvSpPr>
            <p:spPr>
              <a:xfrm>
                <a:off x="2437327" y="3390475"/>
                <a:ext cx="4128715" cy="22801"/>
              </a:xfrm>
              <a:custGeom>
                <a:rect b="b" l="l" r="r" t="t"/>
                <a:pathLst>
                  <a:path extrusionOk="0" h="1847" w="172299">
                    <a:moveTo>
                      <a:pt x="0" y="209"/>
                    </a:moveTo>
                    <a:cubicBezTo>
                      <a:pt x="5704" y="-503"/>
                      <a:pt x="11460" y="1146"/>
                      <a:pt x="17198" y="1483"/>
                    </a:cubicBezTo>
                    <a:cubicBezTo>
                      <a:pt x="29597" y="2211"/>
                      <a:pt x="42039" y="1483"/>
                      <a:pt x="54460" y="1483"/>
                    </a:cubicBezTo>
                    <a:cubicBezTo>
                      <a:pt x="93741" y="1483"/>
                      <a:pt x="133018" y="528"/>
                      <a:pt x="172299" y="528"/>
                    </a:cubicBezTo>
                  </a:path>
                </a:pathLst>
              </a:custGeom>
              <a:noFill/>
              <a:ln cap="flat" cmpd="sng" w="76200">
                <a:solidFill>
                  <a:srgbClr val="FFC68D"/>
                </a:solidFill>
                <a:prstDash val="solid"/>
                <a:round/>
                <a:headEnd len="med" w="med" type="none"/>
                <a:tailEnd len="med" w="med" type="none"/>
              </a:ln>
            </p:spPr>
          </p:sp>
          <p:grpSp>
            <p:nvGrpSpPr>
              <p:cNvPr id="2300" name="Google Shape;2300;p47"/>
              <p:cNvGrpSpPr/>
              <p:nvPr/>
            </p:nvGrpSpPr>
            <p:grpSpPr>
              <a:xfrm flipH="1" rot="-236343">
                <a:off x="6511538" y="2986161"/>
                <a:ext cx="764399" cy="450661"/>
                <a:chOff x="1963425" y="418250"/>
                <a:chExt cx="2160932" cy="1380257"/>
              </a:xfrm>
            </p:grpSpPr>
            <p:sp>
              <p:nvSpPr>
                <p:cNvPr id="2301" name="Google Shape;2301;p47"/>
                <p:cNvSpPr/>
                <p:nvPr/>
              </p:nvSpPr>
              <p:spPr>
                <a:xfrm>
                  <a:off x="2009373" y="463512"/>
                  <a:ext cx="2054634" cy="1307335"/>
                </a:xfrm>
                <a:custGeom>
                  <a:rect b="b" l="l" r="r" t="t"/>
                  <a:pathLst>
                    <a:path extrusionOk="0" h="5719" w="8988">
                      <a:moveTo>
                        <a:pt x="3151" y="1850"/>
                      </a:moveTo>
                      <a:cubicBezTo>
                        <a:pt x="3205" y="1854"/>
                        <a:pt x="3255" y="1857"/>
                        <a:pt x="3302" y="1867"/>
                      </a:cubicBezTo>
                      <a:cubicBezTo>
                        <a:pt x="3362" y="1880"/>
                        <a:pt x="3422" y="1897"/>
                        <a:pt x="3479" y="1914"/>
                      </a:cubicBezTo>
                      <a:cubicBezTo>
                        <a:pt x="3499" y="1920"/>
                        <a:pt x="3519" y="1927"/>
                        <a:pt x="3539" y="1930"/>
                      </a:cubicBezTo>
                      <a:cubicBezTo>
                        <a:pt x="3620" y="1954"/>
                        <a:pt x="3696" y="1974"/>
                        <a:pt x="3776" y="1997"/>
                      </a:cubicBezTo>
                      <a:cubicBezTo>
                        <a:pt x="3810" y="2004"/>
                        <a:pt x="3844" y="2014"/>
                        <a:pt x="3877" y="2021"/>
                      </a:cubicBezTo>
                      <a:cubicBezTo>
                        <a:pt x="3930" y="2034"/>
                        <a:pt x="3987" y="2047"/>
                        <a:pt x="4041" y="2064"/>
                      </a:cubicBezTo>
                      <a:cubicBezTo>
                        <a:pt x="4194" y="2111"/>
                        <a:pt x="4342" y="2178"/>
                        <a:pt x="4486" y="2245"/>
                      </a:cubicBezTo>
                      <a:lnTo>
                        <a:pt x="4503" y="2251"/>
                      </a:lnTo>
                      <a:cubicBezTo>
                        <a:pt x="4633" y="2308"/>
                        <a:pt x="4767" y="2371"/>
                        <a:pt x="4890" y="2436"/>
                      </a:cubicBezTo>
                      <a:cubicBezTo>
                        <a:pt x="4934" y="2456"/>
                        <a:pt x="4974" y="2476"/>
                        <a:pt x="5014" y="2496"/>
                      </a:cubicBezTo>
                      <a:cubicBezTo>
                        <a:pt x="5175" y="2572"/>
                        <a:pt x="5335" y="2649"/>
                        <a:pt x="5496" y="2729"/>
                      </a:cubicBezTo>
                      <a:cubicBezTo>
                        <a:pt x="5569" y="2766"/>
                        <a:pt x="5639" y="2810"/>
                        <a:pt x="5716" y="2857"/>
                      </a:cubicBezTo>
                      <a:cubicBezTo>
                        <a:pt x="5733" y="2867"/>
                        <a:pt x="5750" y="2877"/>
                        <a:pt x="5767" y="2887"/>
                      </a:cubicBezTo>
                      <a:cubicBezTo>
                        <a:pt x="5813" y="2917"/>
                        <a:pt x="5863" y="2950"/>
                        <a:pt x="5911" y="2981"/>
                      </a:cubicBezTo>
                      <a:lnTo>
                        <a:pt x="5931" y="2994"/>
                      </a:lnTo>
                      <a:lnTo>
                        <a:pt x="5951" y="3007"/>
                      </a:lnTo>
                      <a:lnTo>
                        <a:pt x="5954" y="3007"/>
                      </a:lnTo>
                      <a:cubicBezTo>
                        <a:pt x="5965" y="3005"/>
                        <a:pt x="5975" y="3004"/>
                        <a:pt x="5986" y="3004"/>
                      </a:cubicBezTo>
                      <a:cubicBezTo>
                        <a:pt x="6018" y="3004"/>
                        <a:pt x="6045" y="3014"/>
                        <a:pt x="6071" y="3027"/>
                      </a:cubicBezTo>
                      <a:cubicBezTo>
                        <a:pt x="6108" y="3047"/>
                        <a:pt x="6148" y="3067"/>
                        <a:pt x="6184" y="3091"/>
                      </a:cubicBezTo>
                      <a:lnTo>
                        <a:pt x="6215" y="3108"/>
                      </a:lnTo>
                      <a:cubicBezTo>
                        <a:pt x="6248" y="3128"/>
                        <a:pt x="6285" y="3148"/>
                        <a:pt x="6318" y="3168"/>
                      </a:cubicBezTo>
                      <a:lnTo>
                        <a:pt x="6322" y="3171"/>
                      </a:lnTo>
                      <a:lnTo>
                        <a:pt x="6342" y="3181"/>
                      </a:lnTo>
                      <a:lnTo>
                        <a:pt x="6362" y="3194"/>
                      </a:lnTo>
                      <a:lnTo>
                        <a:pt x="6385" y="3211"/>
                      </a:lnTo>
                      <a:cubicBezTo>
                        <a:pt x="6429" y="3238"/>
                        <a:pt x="6482" y="3271"/>
                        <a:pt x="6529" y="3308"/>
                      </a:cubicBezTo>
                      <a:cubicBezTo>
                        <a:pt x="6579" y="3348"/>
                        <a:pt x="6616" y="3382"/>
                        <a:pt x="6650" y="3419"/>
                      </a:cubicBezTo>
                      <a:cubicBezTo>
                        <a:pt x="6683" y="3459"/>
                        <a:pt x="6713" y="3506"/>
                        <a:pt x="6736" y="3543"/>
                      </a:cubicBezTo>
                      <a:cubicBezTo>
                        <a:pt x="6760" y="3583"/>
                        <a:pt x="6780" y="3632"/>
                        <a:pt x="6797" y="3696"/>
                      </a:cubicBezTo>
                      <a:cubicBezTo>
                        <a:pt x="6817" y="3756"/>
                        <a:pt x="6820" y="3813"/>
                        <a:pt x="6814" y="3867"/>
                      </a:cubicBezTo>
                      <a:cubicBezTo>
                        <a:pt x="6803" y="3930"/>
                        <a:pt x="6780" y="3987"/>
                        <a:pt x="6740" y="4047"/>
                      </a:cubicBezTo>
                      <a:cubicBezTo>
                        <a:pt x="6703" y="4101"/>
                        <a:pt x="6646" y="4151"/>
                        <a:pt x="6576" y="4194"/>
                      </a:cubicBezTo>
                      <a:cubicBezTo>
                        <a:pt x="6559" y="4205"/>
                        <a:pt x="6536" y="4218"/>
                        <a:pt x="6516" y="4228"/>
                      </a:cubicBezTo>
                      <a:cubicBezTo>
                        <a:pt x="6472" y="4245"/>
                        <a:pt x="6425" y="4265"/>
                        <a:pt x="6372" y="4271"/>
                      </a:cubicBezTo>
                      <a:cubicBezTo>
                        <a:pt x="6338" y="4275"/>
                        <a:pt x="6305" y="4278"/>
                        <a:pt x="6272" y="4278"/>
                      </a:cubicBezTo>
                      <a:cubicBezTo>
                        <a:pt x="6253" y="4279"/>
                        <a:pt x="6233" y="4279"/>
                        <a:pt x="6214" y="4279"/>
                      </a:cubicBezTo>
                      <a:cubicBezTo>
                        <a:pt x="6155" y="4279"/>
                        <a:pt x="6096" y="4275"/>
                        <a:pt x="6041" y="4265"/>
                      </a:cubicBezTo>
                      <a:cubicBezTo>
                        <a:pt x="5960" y="4255"/>
                        <a:pt x="5863" y="4238"/>
                        <a:pt x="5770" y="4205"/>
                      </a:cubicBezTo>
                      <a:cubicBezTo>
                        <a:pt x="5723" y="4191"/>
                        <a:pt x="5673" y="4174"/>
                        <a:pt x="5626" y="4157"/>
                      </a:cubicBezTo>
                      <a:cubicBezTo>
                        <a:pt x="5593" y="4148"/>
                        <a:pt x="5562" y="4134"/>
                        <a:pt x="5529" y="4124"/>
                      </a:cubicBezTo>
                      <a:cubicBezTo>
                        <a:pt x="5375" y="4071"/>
                        <a:pt x="5211" y="4007"/>
                        <a:pt x="5048" y="3933"/>
                      </a:cubicBezTo>
                      <a:cubicBezTo>
                        <a:pt x="4880" y="3860"/>
                        <a:pt x="4719" y="3773"/>
                        <a:pt x="4569" y="3693"/>
                      </a:cubicBezTo>
                      <a:cubicBezTo>
                        <a:pt x="4489" y="3653"/>
                        <a:pt x="4409" y="3609"/>
                        <a:pt x="4328" y="3569"/>
                      </a:cubicBezTo>
                      <a:cubicBezTo>
                        <a:pt x="4255" y="3532"/>
                        <a:pt x="4185" y="3495"/>
                        <a:pt x="4111" y="3455"/>
                      </a:cubicBezTo>
                      <a:lnTo>
                        <a:pt x="3660" y="3214"/>
                      </a:lnTo>
                      <a:cubicBezTo>
                        <a:pt x="3515" y="3138"/>
                        <a:pt x="3372" y="3061"/>
                        <a:pt x="3234" y="2981"/>
                      </a:cubicBezTo>
                      <a:cubicBezTo>
                        <a:pt x="3208" y="2967"/>
                        <a:pt x="3185" y="2950"/>
                        <a:pt x="3158" y="2937"/>
                      </a:cubicBezTo>
                      <a:cubicBezTo>
                        <a:pt x="3104" y="2907"/>
                        <a:pt x="3047" y="2873"/>
                        <a:pt x="2994" y="2840"/>
                      </a:cubicBezTo>
                      <a:cubicBezTo>
                        <a:pt x="2910" y="2786"/>
                        <a:pt x="2844" y="2737"/>
                        <a:pt x="2787" y="2683"/>
                      </a:cubicBezTo>
                      <a:cubicBezTo>
                        <a:pt x="2730" y="2623"/>
                        <a:pt x="2689" y="2572"/>
                        <a:pt x="2660" y="2516"/>
                      </a:cubicBezTo>
                      <a:cubicBezTo>
                        <a:pt x="2636" y="2472"/>
                        <a:pt x="2616" y="2428"/>
                        <a:pt x="2606" y="2385"/>
                      </a:cubicBezTo>
                      <a:cubicBezTo>
                        <a:pt x="2600" y="2365"/>
                        <a:pt x="2596" y="2345"/>
                        <a:pt x="2596" y="2328"/>
                      </a:cubicBezTo>
                      <a:lnTo>
                        <a:pt x="2592" y="2322"/>
                      </a:lnTo>
                      <a:cubicBezTo>
                        <a:pt x="2589" y="2298"/>
                        <a:pt x="2586" y="2265"/>
                        <a:pt x="2589" y="2241"/>
                      </a:cubicBezTo>
                      <a:cubicBezTo>
                        <a:pt x="2592" y="2218"/>
                        <a:pt x="2596" y="2195"/>
                        <a:pt x="2603" y="2175"/>
                      </a:cubicBezTo>
                      <a:cubicBezTo>
                        <a:pt x="2609" y="2148"/>
                        <a:pt x="2620" y="2121"/>
                        <a:pt x="2632" y="2101"/>
                      </a:cubicBezTo>
                      <a:cubicBezTo>
                        <a:pt x="2643" y="2074"/>
                        <a:pt x="2660" y="2054"/>
                        <a:pt x="2680" y="2034"/>
                      </a:cubicBezTo>
                      <a:lnTo>
                        <a:pt x="2689" y="2024"/>
                      </a:lnTo>
                      <a:lnTo>
                        <a:pt x="2697" y="2010"/>
                      </a:lnTo>
                      <a:cubicBezTo>
                        <a:pt x="2730" y="1984"/>
                        <a:pt x="2770" y="1954"/>
                        <a:pt x="2813" y="1927"/>
                      </a:cubicBezTo>
                      <a:cubicBezTo>
                        <a:pt x="2857" y="1904"/>
                        <a:pt x="2910" y="1887"/>
                        <a:pt x="2950" y="1874"/>
                      </a:cubicBezTo>
                      <a:cubicBezTo>
                        <a:pt x="2994" y="1860"/>
                        <a:pt x="3041" y="1857"/>
                        <a:pt x="3084" y="1854"/>
                      </a:cubicBezTo>
                      <a:lnTo>
                        <a:pt x="3098" y="1850"/>
                      </a:lnTo>
                      <a:close/>
                      <a:moveTo>
                        <a:pt x="1131" y="0"/>
                      </a:moveTo>
                      <a:cubicBezTo>
                        <a:pt x="1095" y="0"/>
                        <a:pt x="1051" y="4"/>
                        <a:pt x="1018" y="8"/>
                      </a:cubicBezTo>
                      <a:cubicBezTo>
                        <a:pt x="917" y="24"/>
                        <a:pt x="840" y="74"/>
                        <a:pt x="774" y="124"/>
                      </a:cubicBezTo>
                      <a:cubicBezTo>
                        <a:pt x="743" y="148"/>
                        <a:pt x="717" y="188"/>
                        <a:pt x="693" y="218"/>
                      </a:cubicBezTo>
                      <a:lnTo>
                        <a:pt x="680" y="235"/>
                      </a:lnTo>
                      <a:cubicBezTo>
                        <a:pt x="670" y="248"/>
                        <a:pt x="656" y="264"/>
                        <a:pt x="646" y="278"/>
                      </a:cubicBezTo>
                      <a:cubicBezTo>
                        <a:pt x="626" y="305"/>
                        <a:pt x="606" y="335"/>
                        <a:pt x="590" y="362"/>
                      </a:cubicBezTo>
                      <a:lnTo>
                        <a:pt x="576" y="378"/>
                      </a:lnTo>
                      <a:lnTo>
                        <a:pt x="516" y="469"/>
                      </a:lnTo>
                      <a:cubicBezTo>
                        <a:pt x="489" y="509"/>
                        <a:pt x="462" y="549"/>
                        <a:pt x="432" y="586"/>
                      </a:cubicBezTo>
                      <a:cubicBezTo>
                        <a:pt x="385" y="656"/>
                        <a:pt x="335" y="726"/>
                        <a:pt x="289" y="797"/>
                      </a:cubicBezTo>
                      <a:lnTo>
                        <a:pt x="245" y="857"/>
                      </a:lnTo>
                      <a:lnTo>
                        <a:pt x="204" y="917"/>
                      </a:lnTo>
                      <a:cubicBezTo>
                        <a:pt x="178" y="954"/>
                        <a:pt x="155" y="991"/>
                        <a:pt x="135" y="1027"/>
                      </a:cubicBezTo>
                      <a:cubicBezTo>
                        <a:pt x="94" y="1091"/>
                        <a:pt x="68" y="1164"/>
                        <a:pt x="37" y="1238"/>
                      </a:cubicBezTo>
                      <a:cubicBezTo>
                        <a:pt x="1" y="1342"/>
                        <a:pt x="48" y="1468"/>
                        <a:pt x="151" y="1533"/>
                      </a:cubicBezTo>
                      <a:cubicBezTo>
                        <a:pt x="168" y="1542"/>
                        <a:pt x="188" y="1553"/>
                        <a:pt x="208" y="1559"/>
                      </a:cubicBezTo>
                      <a:lnTo>
                        <a:pt x="212" y="1559"/>
                      </a:lnTo>
                      <a:cubicBezTo>
                        <a:pt x="212" y="1569"/>
                        <a:pt x="208" y="1582"/>
                        <a:pt x="208" y="1593"/>
                      </a:cubicBezTo>
                      <a:cubicBezTo>
                        <a:pt x="204" y="1656"/>
                        <a:pt x="228" y="1740"/>
                        <a:pt x="278" y="1790"/>
                      </a:cubicBezTo>
                      <a:cubicBezTo>
                        <a:pt x="352" y="1857"/>
                        <a:pt x="436" y="1917"/>
                        <a:pt x="516" y="1974"/>
                      </a:cubicBezTo>
                      <a:lnTo>
                        <a:pt x="533" y="1987"/>
                      </a:lnTo>
                      <a:cubicBezTo>
                        <a:pt x="596" y="2034"/>
                        <a:pt x="663" y="2081"/>
                        <a:pt x="740" y="2127"/>
                      </a:cubicBezTo>
                      <a:lnTo>
                        <a:pt x="746" y="2135"/>
                      </a:lnTo>
                      <a:cubicBezTo>
                        <a:pt x="814" y="2175"/>
                        <a:pt x="887" y="2211"/>
                        <a:pt x="957" y="2248"/>
                      </a:cubicBezTo>
                      <a:lnTo>
                        <a:pt x="961" y="2251"/>
                      </a:lnTo>
                      <a:cubicBezTo>
                        <a:pt x="1034" y="2288"/>
                        <a:pt x="1111" y="2328"/>
                        <a:pt x="1195" y="2371"/>
                      </a:cubicBezTo>
                      <a:cubicBezTo>
                        <a:pt x="1315" y="2436"/>
                        <a:pt x="1432" y="2509"/>
                        <a:pt x="1546" y="2579"/>
                      </a:cubicBezTo>
                      <a:lnTo>
                        <a:pt x="1626" y="2626"/>
                      </a:lnTo>
                      <a:cubicBezTo>
                        <a:pt x="1750" y="2700"/>
                        <a:pt x="1874" y="2773"/>
                        <a:pt x="1998" y="2843"/>
                      </a:cubicBezTo>
                      <a:lnTo>
                        <a:pt x="2078" y="2887"/>
                      </a:lnTo>
                      <a:cubicBezTo>
                        <a:pt x="2222" y="2970"/>
                        <a:pt x="2368" y="3054"/>
                        <a:pt x="2532" y="3144"/>
                      </a:cubicBezTo>
                      <a:cubicBezTo>
                        <a:pt x="2603" y="3185"/>
                        <a:pt x="2677" y="3221"/>
                        <a:pt x="2746" y="3262"/>
                      </a:cubicBezTo>
                      <a:cubicBezTo>
                        <a:pt x="2837" y="3308"/>
                        <a:pt x="2927" y="3359"/>
                        <a:pt x="3014" y="3409"/>
                      </a:cubicBezTo>
                      <a:cubicBezTo>
                        <a:pt x="3078" y="3442"/>
                        <a:pt x="3141" y="3479"/>
                        <a:pt x="3205" y="3515"/>
                      </a:cubicBezTo>
                      <a:cubicBezTo>
                        <a:pt x="3439" y="3646"/>
                        <a:pt x="3680" y="3783"/>
                        <a:pt x="3921" y="3910"/>
                      </a:cubicBezTo>
                      <a:cubicBezTo>
                        <a:pt x="4011" y="3957"/>
                        <a:pt x="4101" y="4004"/>
                        <a:pt x="4191" y="4047"/>
                      </a:cubicBezTo>
                      <a:cubicBezTo>
                        <a:pt x="4265" y="4084"/>
                        <a:pt x="4335" y="4121"/>
                        <a:pt x="4409" y="4157"/>
                      </a:cubicBezTo>
                      <a:cubicBezTo>
                        <a:pt x="4556" y="4234"/>
                        <a:pt x="4727" y="4322"/>
                        <a:pt x="4890" y="4402"/>
                      </a:cubicBezTo>
                      <a:cubicBezTo>
                        <a:pt x="5051" y="4478"/>
                        <a:pt x="5211" y="4556"/>
                        <a:pt x="5369" y="4629"/>
                      </a:cubicBezTo>
                      <a:lnTo>
                        <a:pt x="5469" y="4676"/>
                      </a:lnTo>
                      <a:cubicBezTo>
                        <a:pt x="5596" y="4736"/>
                        <a:pt x="5727" y="4796"/>
                        <a:pt x="5850" y="4860"/>
                      </a:cubicBezTo>
                      <a:cubicBezTo>
                        <a:pt x="6024" y="4947"/>
                        <a:pt x="6195" y="5040"/>
                        <a:pt x="6355" y="5128"/>
                      </a:cubicBezTo>
                      <a:cubicBezTo>
                        <a:pt x="6422" y="5168"/>
                        <a:pt x="6492" y="5205"/>
                        <a:pt x="6562" y="5245"/>
                      </a:cubicBezTo>
                      <a:cubicBezTo>
                        <a:pt x="6639" y="5288"/>
                        <a:pt x="6720" y="5335"/>
                        <a:pt x="6797" y="5378"/>
                      </a:cubicBezTo>
                      <a:lnTo>
                        <a:pt x="6857" y="5412"/>
                      </a:lnTo>
                      <a:cubicBezTo>
                        <a:pt x="6977" y="5475"/>
                        <a:pt x="7101" y="5542"/>
                        <a:pt x="7225" y="5602"/>
                      </a:cubicBezTo>
                      <a:cubicBezTo>
                        <a:pt x="7281" y="5626"/>
                        <a:pt x="7332" y="5650"/>
                        <a:pt x="7382" y="5670"/>
                      </a:cubicBezTo>
                      <a:cubicBezTo>
                        <a:pt x="7439" y="5693"/>
                        <a:pt x="7513" y="5710"/>
                        <a:pt x="7599" y="5716"/>
                      </a:cubicBezTo>
                      <a:cubicBezTo>
                        <a:pt x="7616" y="5717"/>
                        <a:pt x="7633" y="5718"/>
                        <a:pt x="7651" y="5718"/>
                      </a:cubicBezTo>
                      <a:cubicBezTo>
                        <a:pt x="7722" y="5718"/>
                        <a:pt x="7802" y="5708"/>
                        <a:pt x="7890" y="5686"/>
                      </a:cubicBezTo>
                      <a:cubicBezTo>
                        <a:pt x="8098" y="5629"/>
                        <a:pt x="8308" y="5552"/>
                        <a:pt x="8536" y="5449"/>
                      </a:cubicBezTo>
                      <a:cubicBezTo>
                        <a:pt x="8583" y="5426"/>
                        <a:pt x="8626" y="5402"/>
                        <a:pt x="8669" y="5381"/>
                      </a:cubicBezTo>
                      <a:cubicBezTo>
                        <a:pt x="8733" y="5349"/>
                        <a:pt x="8813" y="5301"/>
                        <a:pt x="8873" y="5235"/>
                      </a:cubicBezTo>
                      <a:cubicBezTo>
                        <a:pt x="8900" y="5208"/>
                        <a:pt x="8964" y="5137"/>
                        <a:pt x="8974" y="5077"/>
                      </a:cubicBezTo>
                      <a:cubicBezTo>
                        <a:pt x="8981" y="5051"/>
                        <a:pt x="8984" y="5020"/>
                        <a:pt x="8987" y="4994"/>
                      </a:cubicBezTo>
                      <a:cubicBezTo>
                        <a:pt x="8987" y="4964"/>
                        <a:pt x="8984" y="4937"/>
                        <a:pt x="8981" y="4907"/>
                      </a:cubicBezTo>
                      <a:cubicBezTo>
                        <a:pt x="8978" y="4853"/>
                        <a:pt x="8924" y="4779"/>
                        <a:pt x="8900" y="4750"/>
                      </a:cubicBezTo>
                      <a:cubicBezTo>
                        <a:pt x="8887" y="4736"/>
                        <a:pt x="8873" y="4719"/>
                        <a:pt x="8864" y="4706"/>
                      </a:cubicBezTo>
                      <a:cubicBezTo>
                        <a:pt x="8840" y="4676"/>
                        <a:pt x="8820" y="4649"/>
                        <a:pt x="8800" y="4619"/>
                      </a:cubicBezTo>
                      <a:cubicBezTo>
                        <a:pt x="8760" y="4563"/>
                        <a:pt x="8720" y="4499"/>
                        <a:pt x="8686" y="4432"/>
                      </a:cubicBezTo>
                      <a:cubicBezTo>
                        <a:pt x="8649" y="4358"/>
                        <a:pt x="8609" y="4278"/>
                        <a:pt x="8569" y="4188"/>
                      </a:cubicBezTo>
                      <a:cubicBezTo>
                        <a:pt x="8549" y="4137"/>
                        <a:pt x="8529" y="4088"/>
                        <a:pt x="8509" y="4041"/>
                      </a:cubicBezTo>
                      <a:cubicBezTo>
                        <a:pt x="8496" y="4007"/>
                        <a:pt x="8482" y="3974"/>
                        <a:pt x="8469" y="3941"/>
                      </a:cubicBezTo>
                      <a:lnTo>
                        <a:pt x="8459" y="3917"/>
                      </a:lnTo>
                      <a:cubicBezTo>
                        <a:pt x="8436" y="3856"/>
                        <a:pt x="8408" y="3793"/>
                        <a:pt x="8376" y="3736"/>
                      </a:cubicBezTo>
                      <a:cubicBezTo>
                        <a:pt x="8339" y="3676"/>
                        <a:pt x="8298" y="3616"/>
                        <a:pt x="8248" y="3566"/>
                      </a:cubicBezTo>
                      <a:cubicBezTo>
                        <a:pt x="8208" y="3526"/>
                        <a:pt x="8161" y="3492"/>
                        <a:pt x="8115" y="3455"/>
                      </a:cubicBezTo>
                      <a:lnTo>
                        <a:pt x="8095" y="3439"/>
                      </a:lnTo>
                      <a:cubicBezTo>
                        <a:pt x="8034" y="3395"/>
                        <a:pt x="7974" y="3348"/>
                        <a:pt x="7904" y="3295"/>
                      </a:cubicBezTo>
                      <a:cubicBezTo>
                        <a:pt x="7797" y="3208"/>
                        <a:pt x="7676" y="3118"/>
                        <a:pt x="7529" y="3018"/>
                      </a:cubicBezTo>
                      <a:cubicBezTo>
                        <a:pt x="7469" y="2973"/>
                        <a:pt x="7402" y="2933"/>
                        <a:pt x="7328" y="2887"/>
                      </a:cubicBezTo>
                      <a:cubicBezTo>
                        <a:pt x="7168" y="2786"/>
                        <a:pt x="7004" y="2689"/>
                        <a:pt x="6843" y="2596"/>
                      </a:cubicBezTo>
                      <a:cubicBezTo>
                        <a:pt x="6780" y="2562"/>
                        <a:pt x="6720" y="2529"/>
                        <a:pt x="6659" y="2492"/>
                      </a:cubicBezTo>
                      <a:cubicBezTo>
                        <a:pt x="6606" y="2459"/>
                        <a:pt x="6549" y="2428"/>
                        <a:pt x="6496" y="2396"/>
                      </a:cubicBezTo>
                      <a:cubicBezTo>
                        <a:pt x="6409" y="2342"/>
                        <a:pt x="6318" y="2288"/>
                        <a:pt x="6228" y="2238"/>
                      </a:cubicBezTo>
                      <a:cubicBezTo>
                        <a:pt x="6071" y="2151"/>
                        <a:pt x="5911" y="2070"/>
                        <a:pt x="5760" y="1994"/>
                      </a:cubicBezTo>
                      <a:cubicBezTo>
                        <a:pt x="5419" y="1823"/>
                        <a:pt x="5128" y="1683"/>
                        <a:pt x="4833" y="1549"/>
                      </a:cubicBezTo>
                      <a:cubicBezTo>
                        <a:pt x="4787" y="1525"/>
                        <a:pt x="4736" y="1502"/>
                        <a:pt x="4690" y="1479"/>
                      </a:cubicBezTo>
                      <a:cubicBezTo>
                        <a:pt x="4559" y="1419"/>
                        <a:pt x="4429" y="1358"/>
                        <a:pt x="4295" y="1302"/>
                      </a:cubicBezTo>
                      <a:cubicBezTo>
                        <a:pt x="4198" y="1255"/>
                        <a:pt x="4094" y="1215"/>
                        <a:pt x="3997" y="1178"/>
                      </a:cubicBezTo>
                      <a:cubicBezTo>
                        <a:pt x="3934" y="1151"/>
                        <a:pt x="3873" y="1127"/>
                        <a:pt x="3810" y="1101"/>
                      </a:cubicBezTo>
                      <a:cubicBezTo>
                        <a:pt x="3459" y="957"/>
                        <a:pt x="3108" y="800"/>
                        <a:pt x="2763" y="650"/>
                      </a:cubicBezTo>
                      <a:cubicBezTo>
                        <a:pt x="2683" y="613"/>
                        <a:pt x="2603" y="576"/>
                        <a:pt x="2523" y="539"/>
                      </a:cubicBezTo>
                      <a:cubicBezTo>
                        <a:pt x="2439" y="502"/>
                        <a:pt x="2352" y="462"/>
                        <a:pt x="2268" y="422"/>
                      </a:cubicBezTo>
                      <a:cubicBezTo>
                        <a:pt x="2215" y="395"/>
                        <a:pt x="2158" y="369"/>
                        <a:pt x="2101" y="342"/>
                      </a:cubicBezTo>
                      <a:lnTo>
                        <a:pt x="2058" y="321"/>
                      </a:lnTo>
                      <a:cubicBezTo>
                        <a:pt x="1974" y="281"/>
                        <a:pt x="1884" y="238"/>
                        <a:pt x="1794" y="204"/>
                      </a:cubicBezTo>
                      <a:cubicBezTo>
                        <a:pt x="1723" y="175"/>
                        <a:pt x="1646" y="144"/>
                        <a:pt x="1569" y="118"/>
                      </a:cubicBezTo>
                      <a:cubicBezTo>
                        <a:pt x="1496" y="91"/>
                        <a:pt x="1419" y="68"/>
                        <a:pt x="1345" y="44"/>
                      </a:cubicBezTo>
                      <a:lnTo>
                        <a:pt x="1335" y="41"/>
                      </a:lnTo>
                      <a:cubicBezTo>
                        <a:pt x="1272" y="20"/>
                        <a:pt x="1201" y="0"/>
                        <a:pt x="113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7"/>
                <p:cNvSpPr/>
                <p:nvPr/>
              </p:nvSpPr>
              <p:spPr>
                <a:xfrm>
                  <a:off x="2160704" y="514259"/>
                  <a:ext cx="316150" cy="445760"/>
                </a:xfrm>
                <a:custGeom>
                  <a:rect b="b" l="l" r="r" t="t"/>
                  <a:pathLst>
                    <a:path extrusionOk="0" h="1950" w="1383">
                      <a:moveTo>
                        <a:pt x="1122" y="0"/>
                      </a:moveTo>
                      <a:cubicBezTo>
                        <a:pt x="1105" y="0"/>
                        <a:pt x="1088" y="2"/>
                        <a:pt x="1071" y="6"/>
                      </a:cubicBezTo>
                      <a:cubicBezTo>
                        <a:pt x="1011" y="19"/>
                        <a:pt x="964" y="56"/>
                        <a:pt x="931" y="107"/>
                      </a:cubicBezTo>
                      <a:cubicBezTo>
                        <a:pt x="874" y="187"/>
                        <a:pt x="817" y="267"/>
                        <a:pt x="763" y="351"/>
                      </a:cubicBezTo>
                      <a:cubicBezTo>
                        <a:pt x="726" y="404"/>
                        <a:pt x="690" y="457"/>
                        <a:pt x="657" y="511"/>
                      </a:cubicBezTo>
                      <a:cubicBezTo>
                        <a:pt x="573" y="648"/>
                        <a:pt x="493" y="785"/>
                        <a:pt x="412" y="919"/>
                      </a:cubicBezTo>
                      <a:cubicBezTo>
                        <a:pt x="339" y="1043"/>
                        <a:pt x="269" y="1163"/>
                        <a:pt x="195" y="1283"/>
                      </a:cubicBezTo>
                      <a:cubicBezTo>
                        <a:pt x="158" y="1344"/>
                        <a:pt x="124" y="1404"/>
                        <a:pt x="91" y="1464"/>
                      </a:cubicBezTo>
                      <a:cubicBezTo>
                        <a:pt x="71" y="1504"/>
                        <a:pt x="55" y="1544"/>
                        <a:pt x="41" y="1584"/>
                      </a:cubicBezTo>
                      <a:cubicBezTo>
                        <a:pt x="21" y="1638"/>
                        <a:pt x="14" y="1688"/>
                        <a:pt x="8" y="1742"/>
                      </a:cubicBezTo>
                      <a:cubicBezTo>
                        <a:pt x="1" y="1812"/>
                        <a:pt x="44" y="1882"/>
                        <a:pt x="101" y="1919"/>
                      </a:cubicBezTo>
                      <a:cubicBezTo>
                        <a:pt x="132" y="1936"/>
                        <a:pt x="161" y="1946"/>
                        <a:pt x="198" y="1949"/>
                      </a:cubicBezTo>
                      <a:cubicBezTo>
                        <a:pt x="202" y="1949"/>
                        <a:pt x="206" y="1949"/>
                        <a:pt x="210" y="1949"/>
                      </a:cubicBezTo>
                      <a:cubicBezTo>
                        <a:pt x="258" y="1949"/>
                        <a:pt x="298" y="1926"/>
                        <a:pt x="339" y="1896"/>
                      </a:cubicBezTo>
                      <a:cubicBezTo>
                        <a:pt x="402" y="1848"/>
                        <a:pt x="436" y="1772"/>
                        <a:pt x="476" y="1705"/>
                      </a:cubicBezTo>
                      <a:cubicBezTo>
                        <a:pt x="510" y="1645"/>
                        <a:pt x="543" y="1584"/>
                        <a:pt x="576" y="1524"/>
                      </a:cubicBezTo>
                      <a:cubicBezTo>
                        <a:pt x="646" y="1404"/>
                        <a:pt x="720" y="1280"/>
                        <a:pt x="791" y="1160"/>
                      </a:cubicBezTo>
                      <a:cubicBezTo>
                        <a:pt x="874" y="1023"/>
                        <a:pt x="954" y="885"/>
                        <a:pt x="1038" y="752"/>
                      </a:cubicBezTo>
                      <a:cubicBezTo>
                        <a:pt x="1067" y="701"/>
                        <a:pt x="1101" y="652"/>
                        <a:pt x="1135" y="604"/>
                      </a:cubicBezTo>
                      <a:cubicBezTo>
                        <a:pt x="1192" y="518"/>
                        <a:pt x="1248" y="431"/>
                        <a:pt x="1308" y="343"/>
                      </a:cubicBezTo>
                      <a:cubicBezTo>
                        <a:pt x="1382" y="243"/>
                        <a:pt x="1339" y="96"/>
                        <a:pt x="1238" y="36"/>
                      </a:cubicBezTo>
                      <a:cubicBezTo>
                        <a:pt x="1205" y="12"/>
                        <a:pt x="1164" y="0"/>
                        <a:pt x="112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7"/>
                <p:cNvSpPr/>
                <p:nvPr/>
              </p:nvSpPr>
              <p:spPr>
                <a:xfrm>
                  <a:off x="2340381" y="594039"/>
                  <a:ext cx="291690" cy="484393"/>
                </a:xfrm>
                <a:custGeom>
                  <a:rect b="b" l="l" r="r" t="t"/>
                  <a:pathLst>
                    <a:path extrusionOk="0" h="2119" w="1276">
                      <a:moveTo>
                        <a:pt x="1109" y="0"/>
                      </a:moveTo>
                      <a:cubicBezTo>
                        <a:pt x="1096" y="0"/>
                        <a:pt x="1083" y="2"/>
                        <a:pt x="1071" y="5"/>
                      </a:cubicBezTo>
                      <a:cubicBezTo>
                        <a:pt x="1031" y="11"/>
                        <a:pt x="988" y="39"/>
                        <a:pt x="968" y="79"/>
                      </a:cubicBezTo>
                      <a:cubicBezTo>
                        <a:pt x="928" y="159"/>
                        <a:pt x="883" y="239"/>
                        <a:pt x="834" y="312"/>
                      </a:cubicBezTo>
                      <a:cubicBezTo>
                        <a:pt x="787" y="386"/>
                        <a:pt x="743" y="456"/>
                        <a:pt x="696" y="530"/>
                      </a:cubicBezTo>
                      <a:cubicBezTo>
                        <a:pt x="607" y="667"/>
                        <a:pt x="526" y="811"/>
                        <a:pt x="439" y="954"/>
                      </a:cubicBezTo>
                      <a:cubicBezTo>
                        <a:pt x="355" y="1088"/>
                        <a:pt x="269" y="1223"/>
                        <a:pt x="201" y="1366"/>
                      </a:cubicBezTo>
                      <a:cubicBezTo>
                        <a:pt x="165" y="1446"/>
                        <a:pt x="128" y="1527"/>
                        <a:pt x="98" y="1610"/>
                      </a:cubicBezTo>
                      <a:cubicBezTo>
                        <a:pt x="74" y="1677"/>
                        <a:pt x="51" y="1744"/>
                        <a:pt x="25" y="1808"/>
                      </a:cubicBezTo>
                      <a:cubicBezTo>
                        <a:pt x="11" y="1841"/>
                        <a:pt x="1" y="1874"/>
                        <a:pt x="1" y="1908"/>
                      </a:cubicBezTo>
                      <a:cubicBezTo>
                        <a:pt x="1" y="1945"/>
                        <a:pt x="8" y="1978"/>
                        <a:pt x="25" y="2008"/>
                      </a:cubicBezTo>
                      <a:cubicBezTo>
                        <a:pt x="41" y="2041"/>
                        <a:pt x="65" y="2065"/>
                        <a:pt x="94" y="2085"/>
                      </a:cubicBezTo>
                      <a:lnTo>
                        <a:pt x="98" y="2089"/>
                      </a:lnTo>
                      <a:cubicBezTo>
                        <a:pt x="128" y="2105"/>
                        <a:pt x="158" y="2115"/>
                        <a:pt x="195" y="2118"/>
                      </a:cubicBezTo>
                      <a:cubicBezTo>
                        <a:pt x="245" y="2118"/>
                        <a:pt x="295" y="2101"/>
                        <a:pt x="332" y="2065"/>
                      </a:cubicBezTo>
                      <a:lnTo>
                        <a:pt x="346" y="2055"/>
                      </a:lnTo>
                      <a:cubicBezTo>
                        <a:pt x="375" y="2025"/>
                        <a:pt x="395" y="1985"/>
                        <a:pt x="402" y="1945"/>
                      </a:cubicBezTo>
                      <a:cubicBezTo>
                        <a:pt x="429" y="1878"/>
                        <a:pt x="449" y="1814"/>
                        <a:pt x="473" y="1747"/>
                      </a:cubicBezTo>
                      <a:cubicBezTo>
                        <a:pt x="499" y="1667"/>
                        <a:pt x="526" y="1590"/>
                        <a:pt x="559" y="1513"/>
                      </a:cubicBezTo>
                      <a:cubicBezTo>
                        <a:pt x="607" y="1419"/>
                        <a:pt x="660" y="1326"/>
                        <a:pt x="710" y="1232"/>
                      </a:cubicBezTo>
                      <a:cubicBezTo>
                        <a:pt x="767" y="1125"/>
                        <a:pt x="823" y="1022"/>
                        <a:pt x="880" y="914"/>
                      </a:cubicBezTo>
                      <a:cubicBezTo>
                        <a:pt x="997" y="690"/>
                        <a:pt x="1128" y="476"/>
                        <a:pt x="1245" y="252"/>
                      </a:cubicBezTo>
                      <a:cubicBezTo>
                        <a:pt x="1265" y="212"/>
                        <a:pt x="1275" y="175"/>
                        <a:pt x="1265" y="129"/>
                      </a:cubicBezTo>
                      <a:cubicBezTo>
                        <a:pt x="1255" y="88"/>
                        <a:pt x="1229" y="48"/>
                        <a:pt x="1192" y="25"/>
                      </a:cubicBezTo>
                      <a:cubicBezTo>
                        <a:pt x="1168" y="9"/>
                        <a:pt x="1138" y="0"/>
                        <a:pt x="110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7"/>
                <p:cNvSpPr/>
                <p:nvPr/>
              </p:nvSpPr>
              <p:spPr>
                <a:xfrm>
                  <a:off x="3540743" y="1213757"/>
                  <a:ext cx="352040" cy="522340"/>
                </a:xfrm>
                <a:custGeom>
                  <a:rect b="b" l="l" r="r" t="t"/>
                  <a:pathLst>
                    <a:path extrusionOk="0" h="2285" w="1540">
                      <a:moveTo>
                        <a:pt x="1336" y="0"/>
                      </a:moveTo>
                      <a:cubicBezTo>
                        <a:pt x="1276" y="0"/>
                        <a:pt x="1216" y="29"/>
                        <a:pt x="1181" y="83"/>
                      </a:cubicBezTo>
                      <a:cubicBezTo>
                        <a:pt x="981" y="407"/>
                        <a:pt x="786" y="739"/>
                        <a:pt x="569" y="1050"/>
                      </a:cubicBezTo>
                      <a:cubicBezTo>
                        <a:pt x="479" y="1184"/>
                        <a:pt x="392" y="1317"/>
                        <a:pt x="312" y="1457"/>
                      </a:cubicBezTo>
                      <a:cubicBezTo>
                        <a:pt x="272" y="1525"/>
                        <a:pt x="238" y="1598"/>
                        <a:pt x="201" y="1668"/>
                      </a:cubicBezTo>
                      <a:cubicBezTo>
                        <a:pt x="181" y="1702"/>
                        <a:pt x="164" y="1738"/>
                        <a:pt x="141" y="1772"/>
                      </a:cubicBezTo>
                      <a:cubicBezTo>
                        <a:pt x="121" y="1802"/>
                        <a:pt x="101" y="1829"/>
                        <a:pt x="81" y="1859"/>
                      </a:cubicBezTo>
                      <a:cubicBezTo>
                        <a:pt x="71" y="1876"/>
                        <a:pt x="58" y="1892"/>
                        <a:pt x="51" y="1909"/>
                      </a:cubicBezTo>
                      <a:cubicBezTo>
                        <a:pt x="37" y="1932"/>
                        <a:pt x="24" y="1956"/>
                        <a:pt x="17" y="1983"/>
                      </a:cubicBezTo>
                      <a:cubicBezTo>
                        <a:pt x="4" y="2039"/>
                        <a:pt x="1" y="2110"/>
                        <a:pt x="34" y="2160"/>
                      </a:cubicBezTo>
                      <a:cubicBezTo>
                        <a:pt x="54" y="2197"/>
                        <a:pt x="81" y="2227"/>
                        <a:pt x="118" y="2247"/>
                      </a:cubicBezTo>
                      <a:cubicBezTo>
                        <a:pt x="151" y="2270"/>
                        <a:pt x="184" y="2280"/>
                        <a:pt x="225" y="2284"/>
                      </a:cubicBezTo>
                      <a:cubicBezTo>
                        <a:pt x="228" y="2284"/>
                        <a:pt x="231" y="2284"/>
                        <a:pt x="235" y="2284"/>
                      </a:cubicBezTo>
                      <a:cubicBezTo>
                        <a:pt x="294" y="2284"/>
                        <a:pt x="347" y="2258"/>
                        <a:pt x="388" y="2220"/>
                      </a:cubicBezTo>
                      <a:lnTo>
                        <a:pt x="388" y="2220"/>
                      </a:lnTo>
                      <a:lnTo>
                        <a:pt x="385" y="2224"/>
                      </a:lnTo>
                      <a:cubicBezTo>
                        <a:pt x="432" y="2184"/>
                        <a:pt x="456" y="2133"/>
                        <a:pt x="476" y="2079"/>
                      </a:cubicBezTo>
                      <a:cubicBezTo>
                        <a:pt x="502" y="2030"/>
                        <a:pt x="529" y="1979"/>
                        <a:pt x="556" y="1926"/>
                      </a:cubicBezTo>
                      <a:cubicBezTo>
                        <a:pt x="589" y="1859"/>
                        <a:pt x="619" y="1792"/>
                        <a:pt x="649" y="1722"/>
                      </a:cubicBezTo>
                      <a:cubicBezTo>
                        <a:pt x="757" y="1497"/>
                        <a:pt x="880" y="1281"/>
                        <a:pt x="1010" y="1066"/>
                      </a:cubicBezTo>
                      <a:cubicBezTo>
                        <a:pt x="1168" y="802"/>
                        <a:pt x="1325" y="538"/>
                        <a:pt x="1485" y="277"/>
                      </a:cubicBezTo>
                      <a:cubicBezTo>
                        <a:pt x="1539" y="193"/>
                        <a:pt x="1512" y="80"/>
                        <a:pt x="1432" y="26"/>
                      </a:cubicBezTo>
                      <a:lnTo>
                        <a:pt x="1428" y="26"/>
                      </a:lnTo>
                      <a:cubicBezTo>
                        <a:pt x="1400" y="9"/>
                        <a:pt x="1368" y="0"/>
                        <a:pt x="1336"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7"/>
                <p:cNvSpPr/>
                <p:nvPr/>
              </p:nvSpPr>
              <p:spPr>
                <a:xfrm>
                  <a:off x="2600296" y="886182"/>
                  <a:ext cx="968110" cy="555714"/>
                </a:xfrm>
                <a:custGeom>
                  <a:rect b="b" l="l" r="r" t="t"/>
                  <a:pathLst>
                    <a:path extrusionOk="0" h="2431" w="4235">
                      <a:moveTo>
                        <a:pt x="513" y="1"/>
                      </a:moveTo>
                      <a:lnTo>
                        <a:pt x="499" y="5"/>
                      </a:lnTo>
                      <a:cubicBezTo>
                        <a:pt x="456" y="8"/>
                        <a:pt x="409" y="11"/>
                        <a:pt x="365" y="25"/>
                      </a:cubicBezTo>
                      <a:cubicBezTo>
                        <a:pt x="325" y="38"/>
                        <a:pt x="272" y="55"/>
                        <a:pt x="228" y="78"/>
                      </a:cubicBezTo>
                      <a:cubicBezTo>
                        <a:pt x="185" y="105"/>
                        <a:pt x="145" y="135"/>
                        <a:pt x="112" y="161"/>
                      </a:cubicBezTo>
                      <a:lnTo>
                        <a:pt x="104" y="175"/>
                      </a:lnTo>
                      <a:lnTo>
                        <a:pt x="95" y="185"/>
                      </a:lnTo>
                      <a:cubicBezTo>
                        <a:pt x="75" y="205"/>
                        <a:pt x="58" y="225"/>
                        <a:pt x="47" y="252"/>
                      </a:cubicBezTo>
                      <a:cubicBezTo>
                        <a:pt x="35" y="272"/>
                        <a:pt x="24" y="299"/>
                        <a:pt x="18" y="326"/>
                      </a:cubicBezTo>
                      <a:cubicBezTo>
                        <a:pt x="11" y="346"/>
                        <a:pt x="7" y="369"/>
                        <a:pt x="4" y="392"/>
                      </a:cubicBezTo>
                      <a:cubicBezTo>
                        <a:pt x="1" y="416"/>
                        <a:pt x="4" y="449"/>
                        <a:pt x="7" y="473"/>
                      </a:cubicBezTo>
                      <a:lnTo>
                        <a:pt x="11" y="479"/>
                      </a:lnTo>
                      <a:cubicBezTo>
                        <a:pt x="11" y="496"/>
                        <a:pt x="15" y="516"/>
                        <a:pt x="21" y="536"/>
                      </a:cubicBezTo>
                      <a:cubicBezTo>
                        <a:pt x="31" y="579"/>
                        <a:pt x="51" y="623"/>
                        <a:pt x="75" y="667"/>
                      </a:cubicBezTo>
                      <a:cubicBezTo>
                        <a:pt x="104" y="723"/>
                        <a:pt x="145" y="774"/>
                        <a:pt x="202" y="834"/>
                      </a:cubicBezTo>
                      <a:cubicBezTo>
                        <a:pt x="259" y="888"/>
                        <a:pt x="325" y="937"/>
                        <a:pt x="409" y="991"/>
                      </a:cubicBezTo>
                      <a:cubicBezTo>
                        <a:pt x="462" y="1024"/>
                        <a:pt x="519" y="1058"/>
                        <a:pt x="573" y="1088"/>
                      </a:cubicBezTo>
                      <a:cubicBezTo>
                        <a:pt x="600" y="1101"/>
                        <a:pt x="623" y="1118"/>
                        <a:pt x="649" y="1132"/>
                      </a:cubicBezTo>
                      <a:cubicBezTo>
                        <a:pt x="787" y="1212"/>
                        <a:pt x="930" y="1289"/>
                        <a:pt x="1075" y="1365"/>
                      </a:cubicBezTo>
                      <a:lnTo>
                        <a:pt x="1526" y="1606"/>
                      </a:lnTo>
                      <a:cubicBezTo>
                        <a:pt x="1600" y="1646"/>
                        <a:pt x="1670" y="1683"/>
                        <a:pt x="1743" y="1720"/>
                      </a:cubicBezTo>
                      <a:cubicBezTo>
                        <a:pt x="1824" y="1760"/>
                        <a:pt x="1904" y="1804"/>
                        <a:pt x="1984" y="1844"/>
                      </a:cubicBezTo>
                      <a:cubicBezTo>
                        <a:pt x="2134" y="1924"/>
                        <a:pt x="2295" y="2011"/>
                        <a:pt x="2463" y="2084"/>
                      </a:cubicBezTo>
                      <a:cubicBezTo>
                        <a:pt x="2626" y="2158"/>
                        <a:pt x="2790" y="2222"/>
                        <a:pt x="2944" y="2275"/>
                      </a:cubicBezTo>
                      <a:cubicBezTo>
                        <a:pt x="2977" y="2285"/>
                        <a:pt x="3008" y="2299"/>
                        <a:pt x="3041" y="2308"/>
                      </a:cubicBezTo>
                      <a:cubicBezTo>
                        <a:pt x="3088" y="2325"/>
                        <a:pt x="3138" y="2342"/>
                        <a:pt x="3185" y="2356"/>
                      </a:cubicBezTo>
                      <a:cubicBezTo>
                        <a:pt x="3278" y="2389"/>
                        <a:pt x="3375" y="2406"/>
                        <a:pt x="3456" y="2416"/>
                      </a:cubicBezTo>
                      <a:cubicBezTo>
                        <a:pt x="3511" y="2426"/>
                        <a:pt x="3570" y="2430"/>
                        <a:pt x="3629" y="2430"/>
                      </a:cubicBezTo>
                      <a:cubicBezTo>
                        <a:pt x="3648" y="2430"/>
                        <a:pt x="3668" y="2430"/>
                        <a:pt x="3687" y="2429"/>
                      </a:cubicBezTo>
                      <a:cubicBezTo>
                        <a:pt x="3720" y="2429"/>
                        <a:pt x="3753" y="2426"/>
                        <a:pt x="3787" y="2422"/>
                      </a:cubicBezTo>
                      <a:cubicBezTo>
                        <a:pt x="3840" y="2416"/>
                        <a:pt x="3887" y="2396"/>
                        <a:pt x="3931" y="2379"/>
                      </a:cubicBezTo>
                      <a:cubicBezTo>
                        <a:pt x="3951" y="2369"/>
                        <a:pt x="3974" y="2356"/>
                        <a:pt x="3991" y="2345"/>
                      </a:cubicBezTo>
                      <a:cubicBezTo>
                        <a:pt x="4061" y="2302"/>
                        <a:pt x="4118" y="2252"/>
                        <a:pt x="4155" y="2198"/>
                      </a:cubicBezTo>
                      <a:cubicBezTo>
                        <a:pt x="4195" y="2138"/>
                        <a:pt x="4218" y="2081"/>
                        <a:pt x="4229" y="2018"/>
                      </a:cubicBezTo>
                      <a:cubicBezTo>
                        <a:pt x="4235" y="1964"/>
                        <a:pt x="4232" y="1907"/>
                        <a:pt x="4212" y="1847"/>
                      </a:cubicBezTo>
                      <a:cubicBezTo>
                        <a:pt x="4195" y="1783"/>
                        <a:pt x="4175" y="1734"/>
                        <a:pt x="4151" y="1694"/>
                      </a:cubicBezTo>
                      <a:cubicBezTo>
                        <a:pt x="4128" y="1657"/>
                        <a:pt x="4098" y="1610"/>
                        <a:pt x="4065" y="1570"/>
                      </a:cubicBezTo>
                      <a:cubicBezTo>
                        <a:pt x="4031" y="1533"/>
                        <a:pt x="3994" y="1499"/>
                        <a:pt x="3944" y="1459"/>
                      </a:cubicBezTo>
                      <a:cubicBezTo>
                        <a:pt x="3897" y="1422"/>
                        <a:pt x="3844" y="1389"/>
                        <a:pt x="3800" y="1362"/>
                      </a:cubicBezTo>
                      <a:lnTo>
                        <a:pt x="3777" y="1345"/>
                      </a:lnTo>
                      <a:lnTo>
                        <a:pt x="3757" y="1332"/>
                      </a:lnTo>
                      <a:lnTo>
                        <a:pt x="3737" y="1322"/>
                      </a:lnTo>
                      <a:lnTo>
                        <a:pt x="3733" y="1319"/>
                      </a:lnTo>
                      <a:cubicBezTo>
                        <a:pt x="3700" y="1299"/>
                        <a:pt x="3663" y="1279"/>
                        <a:pt x="3630" y="1259"/>
                      </a:cubicBezTo>
                      <a:lnTo>
                        <a:pt x="3599" y="1242"/>
                      </a:lnTo>
                      <a:cubicBezTo>
                        <a:pt x="3563" y="1218"/>
                        <a:pt x="3523" y="1198"/>
                        <a:pt x="3486" y="1178"/>
                      </a:cubicBezTo>
                      <a:cubicBezTo>
                        <a:pt x="3460" y="1165"/>
                        <a:pt x="3433" y="1155"/>
                        <a:pt x="3401" y="1155"/>
                      </a:cubicBezTo>
                      <a:cubicBezTo>
                        <a:pt x="3390" y="1155"/>
                        <a:pt x="3380" y="1156"/>
                        <a:pt x="3369" y="1158"/>
                      </a:cubicBezTo>
                      <a:lnTo>
                        <a:pt x="3366" y="1158"/>
                      </a:lnTo>
                      <a:lnTo>
                        <a:pt x="3346" y="1145"/>
                      </a:lnTo>
                      <a:lnTo>
                        <a:pt x="3326" y="1132"/>
                      </a:lnTo>
                      <a:cubicBezTo>
                        <a:pt x="3278" y="1101"/>
                        <a:pt x="3228" y="1068"/>
                        <a:pt x="3182" y="1038"/>
                      </a:cubicBezTo>
                      <a:cubicBezTo>
                        <a:pt x="3165" y="1028"/>
                        <a:pt x="3148" y="1018"/>
                        <a:pt x="3131" y="1008"/>
                      </a:cubicBezTo>
                      <a:cubicBezTo>
                        <a:pt x="3054" y="961"/>
                        <a:pt x="2984" y="917"/>
                        <a:pt x="2911" y="880"/>
                      </a:cubicBezTo>
                      <a:cubicBezTo>
                        <a:pt x="2750" y="800"/>
                        <a:pt x="2590" y="723"/>
                        <a:pt x="2429" y="647"/>
                      </a:cubicBezTo>
                      <a:cubicBezTo>
                        <a:pt x="2389" y="627"/>
                        <a:pt x="2349" y="607"/>
                        <a:pt x="2305" y="587"/>
                      </a:cubicBezTo>
                      <a:cubicBezTo>
                        <a:pt x="2182" y="526"/>
                        <a:pt x="2048" y="459"/>
                        <a:pt x="1918" y="402"/>
                      </a:cubicBezTo>
                      <a:lnTo>
                        <a:pt x="1901" y="396"/>
                      </a:lnTo>
                      <a:cubicBezTo>
                        <a:pt x="1757" y="329"/>
                        <a:pt x="1609" y="262"/>
                        <a:pt x="1456" y="215"/>
                      </a:cubicBezTo>
                      <a:cubicBezTo>
                        <a:pt x="1402" y="198"/>
                        <a:pt x="1345" y="185"/>
                        <a:pt x="1292" y="172"/>
                      </a:cubicBezTo>
                      <a:cubicBezTo>
                        <a:pt x="1259" y="165"/>
                        <a:pt x="1225" y="155"/>
                        <a:pt x="1191" y="148"/>
                      </a:cubicBezTo>
                      <a:cubicBezTo>
                        <a:pt x="1111" y="125"/>
                        <a:pt x="1035" y="105"/>
                        <a:pt x="954" y="81"/>
                      </a:cubicBezTo>
                      <a:cubicBezTo>
                        <a:pt x="934" y="78"/>
                        <a:pt x="914" y="71"/>
                        <a:pt x="894" y="65"/>
                      </a:cubicBezTo>
                      <a:cubicBezTo>
                        <a:pt x="837" y="48"/>
                        <a:pt x="777" y="31"/>
                        <a:pt x="717" y="18"/>
                      </a:cubicBezTo>
                      <a:cubicBezTo>
                        <a:pt x="670" y="8"/>
                        <a:pt x="620" y="5"/>
                        <a:pt x="56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7"/>
                <p:cNvSpPr/>
                <p:nvPr/>
              </p:nvSpPr>
              <p:spPr>
                <a:xfrm>
                  <a:off x="1963425" y="418250"/>
                  <a:ext cx="2160932" cy="1380257"/>
                </a:xfrm>
                <a:custGeom>
                  <a:rect b="b" l="l" r="r" t="t"/>
                  <a:pathLst>
                    <a:path extrusionOk="0" h="6038" w="9453">
                      <a:moveTo>
                        <a:pt x="830" y="656"/>
                      </a:moveTo>
                      <a:cubicBezTo>
                        <a:pt x="823" y="664"/>
                        <a:pt x="816" y="672"/>
                        <a:pt x="809" y="680"/>
                      </a:cubicBezTo>
                      <a:lnTo>
                        <a:pt x="809" y="680"/>
                      </a:lnTo>
                      <a:cubicBezTo>
                        <a:pt x="816" y="671"/>
                        <a:pt x="823" y="664"/>
                        <a:pt x="830" y="656"/>
                      </a:cubicBezTo>
                      <a:close/>
                      <a:moveTo>
                        <a:pt x="809" y="680"/>
                      </a:moveTo>
                      <a:lnTo>
                        <a:pt x="809" y="680"/>
                      </a:lnTo>
                      <a:cubicBezTo>
                        <a:pt x="809" y="681"/>
                        <a:pt x="808" y="682"/>
                        <a:pt x="807" y="683"/>
                      </a:cubicBezTo>
                      <a:cubicBezTo>
                        <a:pt x="808" y="682"/>
                        <a:pt x="809" y="681"/>
                        <a:pt x="809" y="680"/>
                      </a:cubicBezTo>
                      <a:close/>
                      <a:moveTo>
                        <a:pt x="1242" y="393"/>
                      </a:moveTo>
                      <a:cubicBezTo>
                        <a:pt x="1285" y="393"/>
                        <a:pt x="1332" y="396"/>
                        <a:pt x="1376" y="402"/>
                      </a:cubicBezTo>
                      <a:cubicBezTo>
                        <a:pt x="1516" y="433"/>
                        <a:pt x="1654" y="483"/>
                        <a:pt x="1784" y="536"/>
                      </a:cubicBezTo>
                      <a:cubicBezTo>
                        <a:pt x="1927" y="593"/>
                        <a:pt x="2065" y="654"/>
                        <a:pt x="2205" y="714"/>
                      </a:cubicBezTo>
                      <a:cubicBezTo>
                        <a:pt x="2362" y="780"/>
                        <a:pt x="2512" y="851"/>
                        <a:pt x="2667" y="921"/>
                      </a:cubicBezTo>
                      <a:cubicBezTo>
                        <a:pt x="2830" y="991"/>
                        <a:pt x="2994" y="1068"/>
                        <a:pt x="3159" y="1142"/>
                      </a:cubicBezTo>
                      <a:cubicBezTo>
                        <a:pt x="3285" y="1199"/>
                        <a:pt x="3415" y="1259"/>
                        <a:pt x="3543" y="1316"/>
                      </a:cubicBezTo>
                      <a:cubicBezTo>
                        <a:pt x="3696" y="1386"/>
                        <a:pt x="3850" y="1456"/>
                        <a:pt x="4001" y="1526"/>
                      </a:cubicBezTo>
                      <a:cubicBezTo>
                        <a:pt x="4215" y="1626"/>
                        <a:pt x="4426" y="1723"/>
                        <a:pt x="4639" y="1821"/>
                      </a:cubicBezTo>
                      <a:cubicBezTo>
                        <a:pt x="4957" y="1971"/>
                        <a:pt x="5272" y="2132"/>
                        <a:pt x="5583" y="2296"/>
                      </a:cubicBezTo>
                      <a:cubicBezTo>
                        <a:pt x="5740" y="2379"/>
                        <a:pt x="5897" y="2466"/>
                        <a:pt x="6058" y="2546"/>
                      </a:cubicBezTo>
                      <a:cubicBezTo>
                        <a:pt x="6225" y="2630"/>
                        <a:pt x="6389" y="2714"/>
                        <a:pt x="6556" y="2804"/>
                      </a:cubicBezTo>
                      <a:cubicBezTo>
                        <a:pt x="6693" y="2881"/>
                        <a:pt x="6831" y="2955"/>
                        <a:pt x="6964" y="3031"/>
                      </a:cubicBezTo>
                      <a:cubicBezTo>
                        <a:pt x="7121" y="3118"/>
                        <a:pt x="7279" y="3205"/>
                        <a:pt x="7433" y="3296"/>
                      </a:cubicBezTo>
                      <a:cubicBezTo>
                        <a:pt x="7573" y="3372"/>
                        <a:pt x="7717" y="3449"/>
                        <a:pt x="7857" y="3526"/>
                      </a:cubicBezTo>
                      <a:cubicBezTo>
                        <a:pt x="7984" y="3600"/>
                        <a:pt x="8121" y="3667"/>
                        <a:pt x="8239" y="3757"/>
                      </a:cubicBezTo>
                      <a:cubicBezTo>
                        <a:pt x="8268" y="3787"/>
                        <a:pt x="8296" y="3821"/>
                        <a:pt x="8319" y="3858"/>
                      </a:cubicBezTo>
                      <a:cubicBezTo>
                        <a:pt x="8389" y="3958"/>
                        <a:pt x="8452" y="4065"/>
                        <a:pt x="8520" y="4168"/>
                      </a:cubicBezTo>
                      <a:cubicBezTo>
                        <a:pt x="8600" y="4286"/>
                        <a:pt x="8673" y="4406"/>
                        <a:pt x="8743" y="4526"/>
                      </a:cubicBezTo>
                      <a:cubicBezTo>
                        <a:pt x="8817" y="4647"/>
                        <a:pt x="8881" y="4767"/>
                        <a:pt x="8944" y="4891"/>
                      </a:cubicBezTo>
                      <a:cubicBezTo>
                        <a:pt x="9004" y="5008"/>
                        <a:pt x="9068" y="5122"/>
                        <a:pt x="9131" y="5235"/>
                      </a:cubicBezTo>
                      <a:cubicBezTo>
                        <a:pt x="9114" y="5242"/>
                        <a:pt x="9098" y="5252"/>
                        <a:pt x="9078" y="5258"/>
                      </a:cubicBezTo>
                      <a:cubicBezTo>
                        <a:pt x="9041" y="5269"/>
                        <a:pt x="9001" y="5275"/>
                        <a:pt x="8961" y="5282"/>
                      </a:cubicBezTo>
                      <a:cubicBezTo>
                        <a:pt x="8907" y="5292"/>
                        <a:pt x="8857" y="5312"/>
                        <a:pt x="8807" y="5326"/>
                      </a:cubicBezTo>
                      <a:cubicBezTo>
                        <a:pt x="8747" y="5346"/>
                        <a:pt x="8686" y="5363"/>
                        <a:pt x="8626" y="5379"/>
                      </a:cubicBezTo>
                      <a:cubicBezTo>
                        <a:pt x="8569" y="5396"/>
                        <a:pt x="8516" y="5416"/>
                        <a:pt x="8463" y="5436"/>
                      </a:cubicBezTo>
                      <a:cubicBezTo>
                        <a:pt x="8365" y="5469"/>
                        <a:pt x="8268" y="5499"/>
                        <a:pt x="8175" y="5547"/>
                      </a:cubicBezTo>
                      <a:cubicBezTo>
                        <a:pt x="8128" y="5570"/>
                        <a:pt x="8081" y="5587"/>
                        <a:pt x="8038" y="5607"/>
                      </a:cubicBezTo>
                      <a:cubicBezTo>
                        <a:pt x="7991" y="5630"/>
                        <a:pt x="7944" y="5657"/>
                        <a:pt x="7897" y="5680"/>
                      </a:cubicBezTo>
                      <a:cubicBezTo>
                        <a:pt x="7877" y="5684"/>
                        <a:pt x="7857" y="5690"/>
                        <a:pt x="7837" y="5697"/>
                      </a:cubicBezTo>
                      <a:cubicBezTo>
                        <a:pt x="7820" y="5704"/>
                        <a:pt x="7800" y="5710"/>
                        <a:pt x="7780" y="5713"/>
                      </a:cubicBezTo>
                      <a:cubicBezTo>
                        <a:pt x="7747" y="5713"/>
                        <a:pt x="7710" y="5710"/>
                        <a:pt x="7677" y="5704"/>
                      </a:cubicBezTo>
                      <a:cubicBezTo>
                        <a:pt x="7657" y="5700"/>
                        <a:pt x="7637" y="5693"/>
                        <a:pt x="7620" y="5684"/>
                      </a:cubicBezTo>
                      <a:cubicBezTo>
                        <a:pt x="7589" y="5673"/>
                        <a:pt x="7560" y="5667"/>
                        <a:pt x="7529" y="5653"/>
                      </a:cubicBezTo>
                      <a:cubicBezTo>
                        <a:pt x="7479" y="5633"/>
                        <a:pt x="7426" y="5613"/>
                        <a:pt x="7373" y="5596"/>
                      </a:cubicBezTo>
                      <a:cubicBezTo>
                        <a:pt x="7322" y="5579"/>
                        <a:pt x="7272" y="5567"/>
                        <a:pt x="7225" y="5547"/>
                      </a:cubicBezTo>
                      <a:lnTo>
                        <a:pt x="7075" y="5486"/>
                      </a:lnTo>
                      <a:cubicBezTo>
                        <a:pt x="6964" y="5436"/>
                        <a:pt x="6854" y="5386"/>
                        <a:pt x="6740" y="5339"/>
                      </a:cubicBezTo>
                      <a:cubicBezTo>
                        <a:pt x="6686" y="5319"/>
                        <a:pt x="6630" y="5299"/>
                        <a:pt x="6576" y="5278"/>
                      </a:cubicBezTo>
                      <a:cubicBezTo>
                        <a:pt x="6533" y="5258"/>
                        <a:pt x="6490" y="5242"/>
                        <a:pt x="6445" y="5222"/>
                      </a:cubicBezTo>
                      <a:cubicBezTo>
                        <a:pt x="6329" y="5165"/>
                        <a:pt x="6209" y="5105"/>
                        <a:pt x="6091" y="5048"/>
                      </a:cubicBezTo>
                      <a:cubicBezTo>
                        <a:pt x="5971" y="4998"/>
                        <a:pt x="5854" y="4945"/>
                        <a:pt x="5737" y="4894"/>
                      </a:cubicBezTo>
                      <a:cubicBezTo>
                        <a:pt x="5593" y="4824"/>
                        <a:pt x="5456" y="4754"/>
                        <a:pt x="5315" y="4680"/>
                      </a:cubicBezTo>
                      <a:cubicBezTo>
                        <a:pt x="5175" y="4607"/>
                        <a:pt x="5028" y="4540"/>
                        <a:pt x="4887" y="4466"/>
                      </a:cubicBezTo>
                      <a:cubicBezTo>
                        <a:pt x="4740" y="4392"/>
                        <a:pt x="4596" y="4312"/>
                        <a:pt x="4452" y="4232"/>
                      </a:cubicBezTo>
                      <a:cubicBezTo>
                        <a:pt x="4298" y="4148"/>
                        <a:pt x="4148" y="4068"/>
                        <a:pt x="3994" y="3988"/>
                      </a:cubicBezTo>
                      <a:cubicBezTo>
                        <a:pt x="3827" y="3898"/>
                        <a:pt x="3656" y="3810"/>
                        <a:pt x="3492" y="3720"/>
                      </a:cubicBezTo>
                      <a:cubicBezTo>
                        <a:pt x="3339" y="3637"/>
                        <a:pt x="3188" y="3550"/>
                        <a:pt x="3034" y="3463"/>
                      </a:cubicBezTo>
                      <a:cubicBezTo>
                        <a:pt x="2890" y="3383"/>
                        <a:pt x="2747" y="3299"/>
                        <a:pt x="2603" y="3216"/>
                      </a:cubicBezTo>
                      <a:cubicBezTo>
                        <a:pt x="2456" y="3128"/>
                        <a:pt x="2312" y="3041"/>
                        <a:pt x="2171" y="2951"/>
                      </a:cubicBezTo>
                      <a:cubicBezTo>
                        <a:pt x="1927" y="2794"/>
                        <a:pt x="1680" y="2647"/>
                        <a:pt x="1433" y="2496"/>
                      </a:cubicBezTo>
                      <a:cubicBezTo>
                        <a:pt x="1302" y="2416"/>
                        <a:pt x="1175" y="2333"/>
                        <a:pt x="1044" y="2248"/>
                      </a:cubicBezTo>
                      <a:cubicBezTo>
                        <a:pt x="931" y="2172"/>
                        <a:pt x="814" y="2095"/>
                        <a:pt x="703" y="2012"/>
                      </a:cubicBezTo>
                      <a:cubicBezTo>
                        <a:pt x="646" y="1958"/>
                        <a:pt x="593" y="1898"/>
                        <a:pt x="543" y="1841"/>
                      </a:cubicBezTo>
                      <a:cubicBezTo>
                        <a:pt x="493" y="1787"/>
                        <a:pt x="446" y="1731"/>
                        <a:pt x="402" y="1674"/>
                      </a:cubicBezTo>
                      <a:cubicBezTo>
                        <a:pt x="393" y="1657"/>
                        <a:pt x="382" y="1637"/>
                        <a:pt x="373" y="1620"/>
                      </a:cubicBezTo>
                      <a:cubicBezTo>
                        <a:pt x="365" y="1593"/>
                        <a:pt x="359" y="1570"/>
                        <a:pt x="356" y="1543"/>
                      </a:cubicBezTo>
                      <a:cubicBezTo>
                        <a:pt x="356" y="1530"/>
                        <a:pt x="359" y="1513"/>
                        <a:pt x="359" y="1496"/>
                      </a:cubicBezTo>
                      <a:cubicBezTo>
                        <a:pt x="369" y="1456"/>
                        <a:pt x="379" y="1416"/>
                        <a:pt x="393" y="1376"/>
                      </a:cubicBezTo>
                      <a:cubicBezTo>
                        <a:pt x="409" y="1329"/>
                        <a:pt x="422" y="1282"/>
                        <a:pt x="442" y="1235"/>
                      </a:cubicBezTo>
                      <a:cubicBezTo>
                        <a:pt x="462" y="1199"/>
                        <a:pt x="482" y="1158"/>
                        <a:pt x="503" y="1118"/>
                      </a:cubicBezTo>
                      <a:cubicBezTo>
                        <a:pt x="526" y="1075"/>
                        <a:pt x="550" y="1032"/>
                        <a:pt x="573" y="988"/>
                      </a:cubicBezTo>
                      <a:cubicBezTo>
                        <a:pt x="603" y="944"/>
                        <a:pt x="633" y="901"/>
                        <a:pt x="666" y="861"/>
                      </a:cubicBezTo>
                      <a:cubicBezTo>
                        <a:pt x="697" y="820"/>
                        <a:pt x="726" y="777"/>
                        <a:pt x="760" y="737"/>
                      </a:cubicBezTo>
                      <a:cubicBezTo>
                        <a:pt x="783" y="707"/>
                        <a:pt x="811" y="677"/>
                        <a:pt x="837" y="647"/>
                      </a:cubicBezTo>
                      <a:lnTo>
                        <a:pt x="837" y="647"/>
                      </a:lnTo>
                      <a:cubicBezTo>
                        <a:pt x="835" y="650"/>
                        <a:pt x="832" y="653"/>
                        <a:pt x="830" y="656"/>
                      </a:cubicBezTo>
                      <a:lnTo>
                        <a:pt x="830" y="656"/>
                      </a:lnTo>
                      <a:cubicBezTo>
                        <a:pt x="881" y="598"/>
                        <a:pt x="937" y="549"/>
                        <a:pt x="998" y="503"/>
                      </a:cubicBezTo>
                      <a:cubicBezTo>
                        <a:pt x="1021" y="487"/>
                        <a:pt x="1041" y="473"/>
                        <a:pt x="1064" y="459"/>
                      </a:cubicBezTo>
                      <a:cubicBezTo>
                        <a:pt x="1095" y="442"/>
                        <a:pt x="1125" y="430"/>
                        <a:pt x="1155" y="416"/>
                      </a:cubicBezTo>
                      <a:cubicBezTo>
                        <a:pt x="1185" y="406"/>
                        <a:pt x="1212" y="399"/>
                        <a:pt x="1242" y="393"/>
                      </a:cubicBezTo>
                      <a:close/>
                      <a:moveTo>
                        <a:pt x="1296" y="1"/>
                      </a:moveTo>
                      <a:cubicBezTo>
                        <a:pt x="1262" y="1"/>
                        <a:pt x="1228" y="5"/>
                        <a:pt x="1198" y="8"/>
                      </a:cubicBezTo>
                      <a:cubicBezTo>
                        <a:pt x="1175" y="8"/>
                        <a:pt x="1152" y="11"/>
                        <a:pt x="1132" y="18"/>
                      </a:cubicBezTo>
                      <a:cubicBezTo>
                        <a:pt x="1084" y="31"/>
                        <a:pt x="1038" y="48"/>
                        <a:pt x="995" y="68"/>
                      </a:cubicBezTo>
                      <a:cubicBezTo>
                        <a:pt x="947" y="92"/>
                        <a:pt x="901" y="125"/>
                        <a:pt x="857" y="158"/>
                      </a:cubicBezTo>
                      <a:cubicBezTo>
                        <a:pt x="791" y="206"/>
                        <a:pt x="730" y="255"/>
                        <a:pt x="674" y="316"/>
                      </a:cubicBezTo>
                      <a:cubicBezTo>
                        <a:pt x="617" y="379"/>
                        <a:pt x="563" y="446"/>
                        <a:pt x="510" y="513"/>
                      </a:cubicBezTo>
                      <a:cubicBezTo>
                        <a:pt x="459" y="573"/>
                        <a:pt x="413" y="633"/>
                        <a:pt x="365" y="690"/>
                      </a:cubicBezTo>
                      <a:cubicBezTo>
                        <a:pt x="316" y="751"/>
                        <a:pt x="272" y="811"/>
                        <a:pt x="238" y="877"/>
                      </a:cubicBezTo>
                      <a:cubicBezTo>
                        <a:pt x="202" y="944"/>
                        <a:pt x="161" y="1004"/>
                        <a:pt x="128" y="1072"/>
                      </a:cubicBezTo>
                      <a:cubicBezTo>
                        <a:pt x="92" y="1152"/>
                        <a:pt x="61" y="1235"/>
                        <a:pt x="38" y="1319"/>
                      </a:cubicBezTo>
                      <a:cubicBezTo>
                        <a:pt x="28" y="1365"/>
                        <a:pt x="18" y="1410"/>
                        <a:pt x="11" y="1456"/>
                      </a:cubicBezTo>
                      <a:cubicBezTo>
                        <a:pt x="1" y="1516"/>
                        <a:pt x="4" y="1577"/>
                        <a:pt x="18" y="1634"/>
                      </a:cubicBezTo>
                      <a:cubicBezTo>
                        <a:pt x="31" y="1680"/>
                        <a:pt x="44" y="1723"/>
                        <a:pt x="64" y="1767"/>
                      </a:cubicBezTo>
                      <a:cubicBezTo>
                        <a:pt x="84" y="1811"/>
                        <a:pt x="115" y="1847"/>
                        <a:pt x="141" y="1887"/>
                      </a:cubicBezTo>
                      <a:cubicBezTo>
                        <a:pt x="189" y="1947"/>
                        <a:pt x="242" y="2001"/>
                        <a:pt x="292" y="2058"/>
                      </a:cubicBezTo>
                      <a:cubicBezTo>
                        <a:pt x="345" y="2115"/>
                        <a:pt x="399" y="2175"/>
                        <a:pt x="456" y="2228"/>
                      </a:cubicBezTo>
                      <a:cubicBezTo>
                        <a:pt x="523" y="2289"/>
                        <a:pt x="600" y="2346"/>
                        <a:pt x="677" y="2396"/>
                      </a:cubicBezTo>
                      <a:cubicBezTo>
                        <a:pt x="747" y="2443"/>
                        <a:pt x="814" y="2486"/>
                        <a:pt x="884" y="2533"/>
                      </a:cubicBezTo>
                      <a:cubicBezTo>
                        <a:pt x="954" y="2580"/>
                        <a:pt x="1021" y="2626"/>
                        <a:pt x="1095" y="2670"/>
                      </a:cubicBezTo>
                      <a:cubicBezTo>
                        <a:pt x="1165" y="2714"/>
                        <a:pt x="1239" y="2757"/>
                        <a:pt x="1308" y="2801"/>
                      </a:cubicBezTo>
                      <a:cubicBezTo>
                        <a:pt x="1449" y="2884"/>
                        <a:pt x="1589" y="2971"/>
                        <a:pt x="1727" y="3055"/>
                      </a:cubicBezTo>
                      <a:cubicBezTo>
                        <a:pt x="1807" y="3105"/>
                        <a:pt x="1887" y="3159"/>
                        <a:pt x="1967" y="3208"/>
                      </a:cubicBezTo>
                      <a:cubicBezTo>
                        <a:pt x="2024" y="3245"/>
                        <a:pt x="2081" y="3282"/>
                        <a:pt x="2138" y="3316"/>
                      </a:cubicBezTo>
                      <a:cubicBezTo>
                        <a:pt x="2429" y="3500"/>
                        <a:pt x="2727" y="3673"/>
                        <a:pt x="3028" y="3844"/>
                      </a:cubicBezTo>
                      <a:cubicBezTo>
                        <a:pt x="3179" y="3928"/>
                        <a:pt x="3326" y="4014"/>
                        <a:pt x="3476" y="4095"/>
                      </a:cubicBezTo>
                      <a:cubicBezTo>
                        <a:pt x="3640" y="4182"/>
                        <a:pt x="3807" y="4272"/>
                        <a:pt x="3974" y="4359"/>
                      </a:cubicBezTo>
                      <a:cubicBezTo>
                        <a:pt x="4118" y="4440"/>
                        <a:pt x="4265" y="4516"/>
                        <a:pt x="4409" y="4600"/>
                      </a:cubicBezTo>
                      <a:cubicBezTo>
                        <a:pt x="4553" y="4676"/>
                        <a:pt x="4696" y="4750"/>
                        <a:pt x="4844" y="4824"/>
                      </a:cubicBezTo>
                      <a:cubicBezTo>
                        <a:pt x="4917" y="4857"/>
                        <a:pt x="4988" y="4891"/>
                        <a:pt x="5058" y="4928"/>
                      </a:cubicBezTo>
                      <a:cubicBezTo>
                        <a:pt x="5135" y="4968"/>
                        <a:pt x="5209" y="5008"/>
                        <a:pt x="5286" y="5045"/>
                      </a:cubicBezTo>
                      <a:cubicBezTo>
                        <a:pt x="5359" y="5085"/>
                        <a:pt x="5429" y="5125"/>
                        <a:pt x="5502" y="5158"/>
                      </a:cubicBezTo>
                      <a:cubicBezTo>
                        <a:pt x="5587" y="5198"/>
                        <a:pt x="5670" y="5235"/>
                        <a:pt x="5754" y="5272"/>
                      </a:cubicBezTo>
                      <a:cubicBezTo>
                        <a:pt x="5831" y="5306"/>
                        <a:pt x="5904" y="5339"/>
                        <a:pt x="5977" y="5372"/>
                      </a:cubicBezTo>
                      <a:cubicBezTo>
                        <a:pt x="6044" y="5403"/>
                        <a:pt x="6108" y="5436"/>
                        <a:pt x="6175" y="5469"/>
                      </a:cubicBezTo>
                      <a:cubicBezTo>
                        <a:pt x="6252" y="5506"/>
                        <a:pt x="6329" y="5543"/>
                        <a:pt x="6409" y="5576"/>
                      </a:cubicBezTo>
                      <a:cubicBezTo>
                        <a:pt x="6473" y="5607"/>
                        <a:pt x="6539" y="5630"/>
                        <a:pt x="6606" y="5653"/>
                      </a:cubicBezTo>
                      <a:cubicBezTo>
                        <a:pt x="6673" y="5680"/>
                        <a:pt x="6740" y="5707"/>
                        <a:pt x="6807" y="5737"/>
                      </a:cubicBezTo>
                      <a:cubicBezTo>
                        <a:pt x="6880" y="5770"/>
                        <a:pt x="6951" y="5800"/>
                        <a:pt x="7024" y="5831"/>
                      </a:cubicBezTo>
                      <a:cubicBezTo>
                        <a:pt x="7081" y="5854"/>
                        <a:pt x="7141" y="5880"/>
                        <a:pt x="7202" y="5897"/>
                      </a:cubicBezTo>
                      <a:cubicBezTo>
                        <a:pt x="7272" y="5917"/>
                        <a:pt x="7339" y="5941"/>
                        <a:pt x="7405" y="5965"/>
                      </a:cubicBezTo>
                      <a:cubicBezTo>
                        <a:pt x="7482" y="5991"/>
                        <a:pt x="7560" y="6018"/>
                        <a:pt x="7640" y="6028"/>
                      </a:cubicBezTo>
                      <a:cubicBezTo>
                        <a:pt x="7674" y="6035"/>
                        <a:pt x="7706" y="6038"/>
                        <a:pt x="7740" y="6038"/>
                      </a:cubicBezTo>
                      <a:lnTo>
                        <a:pt x="7783" y="6038"/>
                      </a:lnTo>
                      <a:cubicBezTo>
                        <a:pt x="7824" y="6038"/>
                        <a:pt x="7861" y="6028"/>
                        <a:pt x="7897" y="6014"/>
                      </a:cubicBezTo>
                      <a:cubicBezTo>
                        <a:pt x="7958" y="5994"/>
                        <a:pt x="8018" y="5978"/>
                        <a:pt x="8075" y="5951"/>
                      </a:cubicBezTo>
                      <a:cubicBezTo>
                        <a:pt x="8118" y="5928"/>
                        <a:pt x="8162" y="5908"/>
                        <a:pt x="8205" y="5891"/>
                      </a:cubicBezTo>
                      <a:cubicBezTo>
                        <a:pt x="8245" y="5877"/>
                        <a:pt x="8288" y="5864"/>
                        <a:pt x="8328" y="5844"/>
                      </a:cubicBezTo>
                      <a:cubicBezTo>
                        <a:pt x="8356" y="5834"/>
                        <a:pt x="8385" y="5824"/>
                        <a:pt x="8412" y="5811"/>
                      </a:cubicBezTo>
                      <a:cubicBezTo>
                        <a:pt x="8432" y="5804"/>
                        <a:pt x="8456" y="5797"/>
                        <a:pt x="8476" y="5791"/>
                      </a:cubicBezTo>
                      <a:cubicBezTo>
                        <a:pt x="8540" y="5770"/>
                        <a:pt x="8603" y="5747"/>
                        <a:pt x="8666" y="5724"/>
                      </a:cubicBezTo>
                      <a:cubicBezTo>
                        <a:pt x="8739" y="5700"/>
                        <a:pt x="8811" y="5677"/>
                        <a:pt x="8883" y="5651"/>
                      </a:cubicBezTo>
                      <a:lnTo>
                        <a:pt x="8883" y="5651"/>
                      </a:lnTo>
                      <a:cubicBezTo>
                        <a:pt x="8945" y="5632"/>
                        <a:pt x="9006" y="5609"/>
                        <a:pt x="9071" y="5590"/>
                      </a:cubicBezTo>
                      <a:cubicBezTo>
                        <a:pt x="9111" y="5579"/>
                        <a:pt x="9148" y="5570"/>
                        <a:pt x="9188" y="5553"/>
                      </a:cubicBezTo>
                      <a:cubicBezTo>
                        <a:pt x="9215" y="5543"/>
                        <a:pt x="9239" y="5526"/>
                        <a:pt x="9259" y="5510"/>
                      </a:cubicBezTo>
                      <a:cubicBezTo>
                        <a:pt x="9272" y="5503"/>
                        <a:pt x="9282" y="5499"/>
                        <a:pt x="9292" y="5496"/>
                      </a:cubicBezTo>
                      <a:lnTo>
                        <a:pt x="9305" y="5490"/>
                      </a:lnTo>
                      <a:cubicBezTo>
                        <a:pt x="9339" y="5476"/>
                        <a:pt x="9362" y="5453"/>
                        <a:pt x="9382" y="5423"/>
                      </a:cubicBezTo>
                      <a:cubicBezTo>
                        <a:pt x="9406" y="5392"/>
                        <a:pt x="9415" y="5352"/>
                        <a:pt x="9409" y="5315"/>
                      </a:cubicBezTo>
                      <a:cubicBezTo>
                        <a:pt x="9443" y="5269"/>
                        <a:pt x="9452" y="5205"/>
                        <a:pt x="9426" y="5155"/>
                      </a:cubicBezTo>
                      <a:cubicBezTo>
                        <a:pt x="9342" y="5005"/>
                        <a:pt x="9255" y="4854"/>
                        <a:pt x="9179" y="4697"/>
                      </a:cubicBezTo>
                      <a:cubicBezTo>
                        <a:pt x="9142" y="4627"/>
                        <a:pt x="9101" y="4556"/>
                        <a:pt x="9065" y="4483"/>
                      </a:cubicBezTo>
                      <a:cubicBezTo>
                        <a:pt x="9031" y="4416"/>
                        <a:pt x="8994" y="4349"/>
                        <a:pt x="8958" y="4282"/>
                      </a:cubicBezTo>
                      <a:cubicBezTo>
                        <a:pt x="8878" y="4139"/>
                        <a:pt x="8793" y="3994"/>
                        <a:pt x="8717" y="3844"/>
                      </a:cubicBezTo>
                      <a:cubicBezTo>
                        <a:pt x="8677" y="3767"/>
                        <a:pt x="8633" y="3690"/>
                        <a:pt x="8583" y="3617"/>
                      </a:cubicBezTo>
                      <a:cubicBezTo>
                        <a:pt x="8566" y="3593"/>
                        <a:pt x="8546" y="3570"/>
                        <a:pt x="8523" y="3546"/>
                      </a:cubicBezTo>
                      <a:cubicBezTo>
                        <a:pt x="8492" y="3513"/>
                        <a:pt x="8456" y="3486"/>
                        <a:pt x="8419" y="3463"/>
                      </a:cubicBezTo>
                      <a:lnTo>
                        <a:pt x="8399" y="3452"/>
                      </a:lnTo>
                      <a:cubicBezTo>
                        <a:pt x="8332" y="3412"/>
                        <a:pt x="8265" y="3379"/>
                        <a:pt x="8198" y="3339"/>
                      </a:cubicBezTo>
                      <a:cubicBezTo>
                        <a:pt x="8118" y="3296"/>
                        <a:pt x="8038" y="3256"/>
                        <a:pt x="7961" y="3212"/>
                      </a:cubicBezTo>
                      <a:cubicBezTo>
                        <a:pt x="7817" y="3128"/>
                        <a:pt x="7677" y="3051"/>
                        <a:pt x="7533" y="2968"/>
                      </a:cubicBezTo>
                      <a:cubicBezTo>
                        <a:pt x="7225" y="2787"/>
                        <a:pt x="6914" y="2603"/>
                        <a:pt x="6600" y="2426"/>
                      </a:cubicBezTo>
                      <a:cubicBezTo>
                        <a:pt x="6456" y="2342"/>
                        <a:pt x="6305" y="2272"/>
                        <a:pt x="6158" y="2188"/>
                      </a:cubicBezTo>
                      <a:cubicBezTo>
                        <a:pt x="6004" y="2105"/>
                        <a:pt x="5851" y="2018"/>
                        <a:pt x="5693" y="1931"/>
                      </a:cubicBezTo>
                      <a:cubicBezTo>
                        <a:pt x="5372" y="1757"/>
                        <a:pt x="5048" y="1583"/>
                        <a:pt x="4713" y="1426"/>
                      </a:cubicBezTo>
                      <a:cubicBezTo>
                        <a:pt x="4389" y="1276"/>
                        <a:pt x="4068" y="1125"/>
                        <a:pt x="3744" y="975"/>
                      </a:cubicBezTo>
                      <a:cubicBezTo>
                        <a:pt x="3403" y="817"/>
                        <a:pt x="3065" y="663"/>
                        <a:pt x="2724" y="510"/>
                      </a:cubicBezTo>
                      <a:cubicBezTo>
                        <a:pt x="2667" y="487"/>
                        <a:pt x="2606" y="459"/>
                        <a:pt x="2549" y="433"/>
                      </a:cubicBezTo>
                      <a:cubicBezTo>
                        <a:pt x="2469" y="396"/>
                        <a:pt x="2389" y="356"/>
                        <a:pt x="2309" y="322"/>
                      </a:cubicBezTo>
                      <a:cubicBezTo>
                        <a:pt x="2239" y="292"/>
                        <a:pt x="2171" y="266"/>
                        <a:pt x="2101" y="239"/>
                      </a:cubicBezTo>
                      <a:cubicBezTo>
                        <a:pt x="2031" y="206"/>
                        <a:pt x="1958" y="178"/>
                        <a:pt x="1884" y="149"/>
                      </a:cubicBezTo>
                      <a:cubicBezTo>
                        <a:pt x="1854" y="138"/>
                        <a:pt x="1824" y="125"/>
                        <a:pt x="1794" y="112"/>
                      </a:cubicBezTo>
                      <a:cubicBezTo>
                        <a:pt x="1754" y="98"/>
                        <a:pt x="1714" y="88"/>
                        <a:pt x="1670" y="75"/>
                      </a:cubicBezTo>
                      <a:cubicBezTo>
                        <a:pt x="1586" y="48"/>
                        <a:pt x="1499" y="28"/>
                        <a:pt x="1413" y="15"/>
                      </a:cubicBezTo>
                      <a:cubicBezTo>
                        <a:pt x="1373" y="8"/>
                        <a:pt x="1332" y="5"/>
                        <a:pt x="1296"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7"/>
                <p:cNvSpPr/>
                <p:nvPr/>
              </p:nvSpPr>
              <p:spPr>
                <a:xfrm>
                  <a:off x="2855867" y="840920"/>
                  <a:ext cx="114756" cy="101268"/>
                </a:xfrm>
                <a:custGeom>
                  <a:rect b="b" l="l" r="r" t="t"/>
                  <a:pathLst>
                    <a:path extrusionOk="0" h="443" w="502">
                      <a:moveTo>
                        <a:pt x="255" y="1"/>
                      </a:moveTo>
                      <a:cubicBezTo>
                        <a:pt x="179" y="1"/>
                        <a:pt x="104" y="40"/>
                        <a:pt x="64" y="109"/>
                      </a:cubicBezTo>
                      <a:cubicBezTo>
                        <a:pt x="0" y="212"/>
                        <a:pt x="37" y="346"/>
                        <a:pt x="137" y="410"/>
                      </a:cubicBezTo>
                      <a:cubicBezTo>
                        <a:pt x="172" y="432"/>
                        <a:pt x="211" y="443"/>
                        <a:pt x="249" y="443"/>
                      </a:cubicBezTo>
                      <a:cubicBezTo>
                        <a:pt x="325" y="443"/>
                        <a:pt x="400" y="403"/>
                        <a:pt x="442" y="336"/>
                      </a:cubicBezTo>
                      <a:cubicBezTo>
                        <a:pt x="502" y="229"/>
                        <a:pt x="468" y="95"/>
                        <a:pt x="365" y="32"/>
                      </a:cubicBezTo>
                      <a:cubicBezTo>
                        <a:pt x="331" y="11"/>
                        <a:pt x="293" y="1"/>
                        <a:pt x="25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7"/>
                <p:cNvSpPr/>
                <p:nvPr/>
              </p:nvSpPr>
              <p:spPr>
                <a:xfrm>
                  <a:off x="3239452" y="1058770"/>
                  <a:ext cx="114299" cy="100125"/>
                </a:xfrm>
                <a:custGeom>
                  <a:rect b="b" l="l" r="r" t="t"/>
                  <a:pathLst>
                    <a:path extrusionOk="0" h="438" w="500">
                      <a:moveTo>
                        <a:pt x="251" y="0"/>
                      </a:moveTo>
                      <a:cubicBezTo>
                        <a:pt x="175" y="0"/>
                        <a:pt x="101" y="39"/>
                        <a:pt x="61" y="105"/>
                      </a:cubicBezTo>
                      <a:cubicBezTo>
                        <a:pt x="1" y="209"/>
                        <a:pt x="38" y="343"/>
                        <a:pt x="138" y="406"/>
                      </a:cubicBezTo>
                      <a:cubicBezTo>
                        <a:pt x="172" y="428"/>
                        <a:pt x="210" y="438"/>
                        <a:pt x="248" y="438"/>
                      </a:cubicBezTo>
                      <a:cubicBezTo>
                        <a:pt x="322" y="438"/>
                        <a:pt x="396" y="400"/>
                        <a:pt x="436" y="333"/>
                      </a:cubicBezTo>
                      <a:cubicBezTo>
                        <a:pt x="499" y="229"/>
                        <a:pt x="462" y="96"/>
                        <a:pt x="362" y="32"/>
                      </a:cubicBezTo>
                      <a:cubicBezTo>
                        <a:pt x="328" y="11"/>
                        <a:pt x="289" y="0"/>
                        <a:pt x="2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7"/>
                <p:cNvSpPr/>
                <p:nvPr/>
              </p:nvSpPr>
              <p:spPr>
                <a:xfrm>
                  <a:off x="3033029" y="930300"/>
                  <a:ext cx="102183" cy="92352"/>
                </a:xfrm>
                <a:custGeom>
                  <a:rect b="b" l="l" r="r" t="t"/>
                  <a:pathLst>
                    <a:path extrusionOk="0" h="404" w="447">
                      <a:moveTo>
                        <a:pt x="75" y="0"/>
                      </a:moveTo>
                      <a:cubicBezTo>
                        <a:pt x="63" y="0"/>
                        <a:pt x="51" y="2"/>
                        <a:pt x="41" y="8"/>
                      </a:cubicBezTo>
                      <a:cubicBezTo>
                        <a:pt x="25" y="19"/>
                        <a:pt x="14" y="32"/>
                        <a:pt x="8" y="53"/>
                      </a:cubicBezTo>
                      <a:cubicBezTo>
                        <a:pt x="1" y="69"/>
                        <a:pt x="5" y="85"/>
                        <a:pt x="14" y="106"/>
                      </a:cubicBezTo>
                      <a:cubicBezTo>
                        <a:pt x="34" y="156"/>
                        <a:pt x="58" y="209"/>
                        <a:pt x="81" y="260"/>
                      </a:cubicBezTo>
                      <a:cubicBezTo>
                        <a:pt x="91" y="280"/>
                        <a:pt x="105" y="300"/>
                        <a:pt x="115" y="317"/>
                      </a:cubicBezTo>
                      <a:cubicBezTo>
                        <a:pt x="135" y="346"/>
                        <a:pt x="158" y="374"/>
                        <a:pt x="188" y="386"/>
                      </a:cubicBezTo>
                      <a:cubicBezTo>
                        <a:pt x="213" y="399"/>
                        <a:pt x="237" y="404"/>
                        <a:pt x="262" y="404"/>
                      </a:cubicBezTo>
                      <a:cubicBezTo>
                        <a:pt x="304" y="404"/>
                        <a:pt x="345" y="390"/>
                        <a:pt x="386" y="377"/>
                      </a:cubicBezTo>
                      <a:cubicBezTo>
                        <a:pt x="422" y="366"/>
                        <a:pt x="446" y="329"/>
                        <a:pt x="436" y="293"/>
                      </a:cubicBezTo>
                      <a:cubicBezTo>
                        <a:pt x="432" y="273"/>
                        <a:pt x="422" y="256"/>
                        <a:pt x="406" y="249"/>
                      </a:cubicBezTo>
                      <a:cubicBezTo>
                        <a:pt x="394" y="242"/>
                        <a:pt x="380" y="237"/>
                        <a:pt x="367" y="237"/>
                      </a:cubicBezTo>
                      <a:cubicBezTo>
                        <a:pt x="362" y="237"/>
                        <a:pt x="357" y="238"/>
                        <a:pt x="352" y="240"/>
                      </a:cubicBezTo>
                      <a:cubicBezTo>
                        <a:pt x="326" y="249"/>
                        <a:pt x="298" y="260"/>
                        <a:pt x="269" y="266"/>
                      </a:cubicBezTo>
                      <a:lnTo>
                        <a:pt x="252" y="266"/>
                      </a:lnTo>
                      <a:lnTo>
                        <a:pt x="252" y="263"/>
                      </a:lnTo>
                      <a:lnTo>
                        <a:pt x="238" y="249"/>
                      </a:lnTo>
                      <a:cubicBezTo>
                        <a:pt x="215" y="216"/>
                        <a:pt x="198" y="179"/>
                        <a:pt x="181" y="146"/>
                      </a:cubicBezTo>
                      <a:cubicBezTo>
                        <a:pt x="165" y="109"/>
                        <a:pt x="151" y="73"/>
                        <a:pt x="138" y="39"/>
                      </a:cubicBezTo>
                      <a:cubicBezTo>
                        <a:pt x="135" y="25"/>
                        <a:pt x="125" y="19"/>
                        <a:pt x="115" y="12"/>
                      </a:cubicBezTo>
                      <a:lnTo>
                        <a:pt x="95" y="2"/>
                      </a:lnTo>
                      <a:cubicBezTo>
                        <a:pt x="88" y="1"/>
                        <a:pt x="82" y="0"/>
                        <a:pt x="75"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313" name="Shape 2313"/>
        <p:cNvGrpSpPr/>
        <p:nvPr/>
      </p:nvGrpSpPr>
      <p:grpSpPr>
        <a:xfrm>
          <a:off x="0" y="0"/>
          <a:ext cx="0" cy="0"/>
          <a:chOff x="0" y="0"/>
          <a:chExt cx="0" cy="0"/>
        </a:xfrm>
      </p:grpSpPr>
      <p:sp>
        <p:nvSpPr>
          <p:cNvPr id="2314" name="Google Shape;2314;p48"/>
          <p:cNvSpPr txBox="1"/>
          <p:nvPr>
            <p:ph idx="4294967295" type="title"/>
          </p:nvPr>
        </p:nvSpPr>
        <p:spPr>
          <a:xfrm>
            <a:off x="1048350" y="3238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Arial"/>
                <a:ea typeface="Arial"/>
                <a:cs typeface="Arial"/>
                <a:sym typeface="Arial"/>
              </a:rPr>
              <a:t>Instructions for use (premium users)</a:t>
            </a:r>
            <a:endParaRPr>
              <a:solidFill>
                <a:srgbClr val="FFFFFF"/>
              </a:solidFill>
              <a:latin typeface="Arial"/>
              <a:ea typeface="Arial"/>
              <a:cs typeface="Arial"/>
              <a:sym typeface="Arial"/>
            </a:endParaRPr>
          </a:p>
        </p:txBody>
      </p:sp>
      <p:sp>
        <p:nvSpPr>
          <p:cNvPr id="2315" name="Google Shape;2315;p48"/>
          <p:cNvSpPr txBox="1"/>
          <p:nvPr>
            <p:ph idx="4294967295" type="body"/>
          </p:nvPr>
        </p:nvSpPr>
        <p:spPr>
          <a:xfrm>
            <a:off x="1048350" y="690275"/>
            <a:ext cx="70473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1400"/>
              </a:spcBef>
              <a:spcAft>
                <a:spcPts val="0"/>
              </a:spcAft>
              <a:buNone/>
            </a:pPr>
            <a:r>
              <a:rPr lang="en">
                <a:solidFill>
                  <a:srgbClr val="FFFFFF"/>
                </a:solidFill>
                <a:latin typeface="Arial"/>
                <a:ea typeface="Arial"/>
                <a:cs typeface="Arial"/>
                <a:sym typeface="Arial"/>
              </a:rPr>
              <a:t>In order to use this template, you must be a Premium user on </a:t>
            </a:r>
            <a:r>
              <a:rPr b="1" lang="en" sz="1000" u="sng">
                <a:solidFill>
                  <a:srgbClr val="869FB2"/>
                </a:solidFill>
                <a:latin typeface="Arial"/>
                <a:ea typeface="Arial"/>
                <a:cs typeface="Arial"/>
                <a:sym typeface="Arial"/>
              </a:rPr>
              <a:t>S</a:t>
            </a:r>
            <a:r>
              <a:rPr b="1" lang="en" u="sng">
                <a:solidFill>
                  <a:srgbClr val="869FB2"/>
                </a:solidFill>
                <a:latin typeface="Arial"/>
                <a:ea typeface="Arial"/>
                <a:cs typeface="Arial"/>
                <a:sym typeface="Arial"/>
                <a:hlinkClick r:id="rId3">
                  <a:extLst>
                    <a:ext uri="{A12FA001-AC4F-418D-AE19-62706E023703}">
                      <ahyp:hlinkClr val="tx"/>
                    </a:ext>
                  </a:extLst>
                </a:hlinkClick>
              </a:rPr>
              <a:t>lidesgo</a:t>
            </a:r>
            <a:r>
              <a:rPr lang="en">
                <a:solidFill>
                  <a:srgbClr val="FFFFFF"/>
                </a:solidFill>
                <a:latin typeface="Arial"/>
                <a:ea typeface="Arial"/>
                <a:cs typeface="Arial"/>
                <a:sym typeface="Arial"/>
              </a:rPr>
              <a:t>.</a:t>
            </a:r>
            <a:endParaRPr>
              <a:solidFill>
                <a:srgbClr val="FFFFFF"/>
              </a:solidFill>
              <a:latin typeface="Arial"/>
              <a:ea typeface="Arial"/>
              <a:cs typeface="Arial"/>
              <a:sym typeface="Arial"/>
            </a:endParaRPr>
          </a:p>
          <a:p>
            <a:pPr indent="0" lvl="0" marL="0" marR="0" rtl="0" algn="l">
              <a:lnSpc>
                <a:spcPct val="115000"/>
              </a:lnSpc>
              <a:spcBef>
                <a:spcPts val="1400"/>
              </a:spcBef>
              <a:spcAft>
                <a:spcPts val="0"/>
              </a:spcAft>
              <a:buNone/>
            </a:pPr>
            <a:r>
              <a:rPr b="1" lang="en" sz="1000">
                <a:solidFill>
                  <a:srgbClr val="869FB2"/>
                </a:solidFill>
                <a:latin typeface="Arial"/>
                <a:ea typeface="Arial"/>
                <a:cs typeface="Arial"/>
                <a:sym typeface="Arial"/>
              </a:rPr>
              <a:t>You are allowed to:</a:t>
            </a:r>
            <a:endParaRPr b="1" sz="1000">
              <a:solidFill>
                <a:srgbClr val="869FB2"/>
              </a:solidFill>
              <a:latin typeface="Arial"/>
              <a:ea typeface="Arial"/>
              <a:cs typeface="Arial"/>
              <a:sym typeface="Aria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Modify this template.</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it for both personal and commercial purposes.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Hide or delete the “Thanks” slide and the mention to Slidesgo in the credits.</a:t>
            </a:r>
            <a:endParaRPr sz="1000">
              <a:solidFill>
                <a:srgbClr val="FFFFFF"/>
              </a:solidFill>
              <a:latin typeface="Arial"/>
              <a:ea typeface="Arial"/>
              <a:cs typeface="Arial"/>
              <a:sym typeface="Aria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Share this template in an editable format with people who are not part of your team.</a:t>
            </a:r>
            <a:endParaRPr sz="1000">
              <a:solidFill>
                <a:srgbClr val="FFFFFF"/>
              </a:solidFill>
              <a:latin typeface="Arial"/>
              <a:ea typeface="Arial"/>
              <a:cs typeface="Arial"/>
              <a:sym typeface="Arial"/>
            </a:endParaRPr>
          </a:p>
          <a:p>
            <a:pPr indent="0" lvl="0" marL="0" rtl="0" algn="l">
              <a:lnSpc>
                <a:spcPct val="115000"/>
              </a:lnSpc>
              <a:spcBef>
                <a:spcPts val="1400"/>
              </a:spcBef>
              <a:spcAft>
                <a:spcPts val="0"/>
              </a:spcAft>
              <a:buNone/>
            </a:pPr>
            <a:r>
              <a:rPr b="1" lang="en" sz="1000">
                <a:solidFill>
                  <a:srgbClr val="869FB2"/>
                </a:solidFill>
                <a:latin typeface="Arial"/>
                <a:ea typeface="Arial"/>
                <a:cs typeface="Arial"/>
                <a:sym typeface="Arial"/>
              </a:rPr>
              <a:t>You are not allowed to:</a:t>
            </a:r>
            <a:endParaRPr b="1" sz="1000">
              <a:solidFill>
                <a:srgbClr val="869FB2"/>
              </a:solidFill>
              <a:latin typeface="Arial"/>
              <a:ea typeface="Arial"/>
              <a:cs typeface="Arial"/>
              <a:sym typeface="Arial"/>
            </a:endParaRPr>
          </a:p>
          <a:p>
            <a:pPr indent="-292100" lvl="0" marL="457200" rtl="0" algn="l">
              <a:spcBef>
                <a:spcPts val="400"/>
              </a:spcBef>
              <a:spcAft>
                <a:spcPts val="0"/>
              </a:spcAft>
              <a:buClr>
                <a:srgbClr val="FFFFFF"/>
              </a:buClr>
              <a:buSzPts val="1000"/>
              <a:buFont typeface="Arial"/>
              <a:buChar char="●"/>
            </a:pPr>
            <a:r>
              <a:rPr lang="en" sz="1000">
                <a:solidFill>
                  <a:srgbClr val="FFFFFF"/>
                </a:solidFill>
                <a:latin typeface="Arial"/>
                <a:ea typeface="Arial"/>
                <a:cs typeface="Arial"/>
                <a:sym typeface="Arial"/>
              </a:rPr>
              <a:t>Sublicense, sell or rent this Slidesgo Template (or a modified version of this Slidesgo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Use any of the elements that are part of this Slidesgo Template in an isolated and separated way from this Template.</a:t>
            </a:r>
            <a:endParaRPr sz="1000">
              <a:solidFill>
                <a:srgbClr val="FFFFFF"/>
              </a:solidFill>
              <a:latin typeface="Arial"/>
              <a:ea typeface="Arial"/>
              <a:cs typeface="Arial"/>
              <a:sym typeface="Arial"/>
            </a:endParaRPr>
          </a:p>
          <a:p>
            <a:pPr indent="-292100" lvl="0" marL="457200" rtl="0" algn="l">
              <a:spcBef>
                <a:spcPts val="0"/>
              </a:spcBef>
              <a:spcAft>
                <a:spcPts val="0"/>
              </a:spcAft>
              <a:buClr>
                <a:srgbClr val="FFFFFF"/>
              </a:buClr>
              <a:buSzPts val="1000"/>
              <a:buFont typeface="Arial"/>
              <a:buChar char="●"/>
            </a:pPr>
            <a:r>
              <a:rPr lang="en" sz="1000">
                <a:solidFill>
                  <a:srgbClr val="FFFFFF"/>
                </a:solidFill>
                <a:latin typeface="Arial"/>
                <a:ea typeface="Arial"/>
                <a:cs typeface="Arial"/>
                <a:sym typeface="Arial"/>
              </a:rPr>
              <a:t>Register any of the elements that are part of this template as a trademark or logo, or register it as a work in an intellectual property registry or similar.</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FFFF"/>
              </a:solidFill>
              <a:latin typeface="Arial"/>
              <a:ea typeface="Arial"/>
              <a:cs typeface="Arial"/>
              <a:sym typeface="Arial"/>
            </a:endParaRPr>
          </a:p>
        </p:txBody>
      </p:sp>
      <p:sp>
        <p:nvSpPr>
          <p:cNvPr id="2316" name="Google Shape;2316;p48"/>
          <p:cNvSpPr txBox="1"/>
          <p:nvPr>
            <p:ph idx="4294967295" type="body"/>
          </p:nvPr>
        </p:nvSpPr>
        <p:spPr>
          <a:xfrm>
            <a:off x="1048350" y="4314290"/>
            <a:ext cx="7047300" cy="44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Arial"/>
                <a:ea typeface="Arial"/>
                <a:cs typeface="Arial"/>
                <a:sym typeface="Arial"/>
              </a:rPr>
              <a:t>For more information about editing slides, please </a:t>
            </a:r>
            <a:r>
              <a:rPr lang="en" sz="900">
                <a:solidFill>
                  <a:srgbClr val="FFFFFF"/>
                </a:solidFill>
                <a:latin typeface="Arial"/>
                <a:ea typeface="Arial"/>
                <a:cs typeface="Arial"/>
                <a:sym typeface="Arial"/>
              </a:rPr>
              <a:t>read </a:t>
            </a:r>
            <a:r>
              <a:rPr lang="en" sz="1000">
                <a:solidFill>
                  <a:srgbClr val="FFFFFF"/>
                </a:solidFill>
                <a:latin typeface="Arial"/>
                <a:ea typeface="Arial"/>
                <a:cs typeface="Arial"/>
                <a:sym typeface="Arial"/>
              </a:rPr>
              <a:t>our FAQs or visit Slidesgo School:</a:t>
            </a:r>
            <a:endParaRPr sz="1000">
              <a:solidFill>
                <a:srgbClr val="FFFFFF"/>
              </a:solidFill>
              <a:latin typeface="Arial"/>
              <a:ea typeface="Arial"/>
              <a:cs typeface="Arial"/>
              <a:sym typeface="Arial"/>
            </a:endParaRPr>
          </a:p>
          <a:p>
            <a:pPr indent="0" lvl="0" marL="0" rtl="0" algn="ctr">
              <a:spcBef>
                <a:spcPts val="0"/>
              </a:spcBef>
              <a:spcAft>
                <a:spcPts val="0"/>
              </a:spcAft>
              <a:buNone/>
            </a:pPr>
            <a:r>
              <a:rPr lang="en" sz="1000" u="sng">
                <a:solidFill>
                  <a:srgbClr val="869FB2"/>
                </a:solidFill>
                <a:latin typeface="Arial"/>
                <a:ea typeface="Arial"/>
                <a:cs typeface="Arial"/>
                <a:sym typeface="Arial"/>
                <a:hlinkClick r:id="rId4">
                  <a:extLst>
                    <a:ext uri="{A12FA001-AC4F-418D-AE19-62706E023703}">
                      <ahyp:hlinkClr val="tx"/>
                    </a:ext>
                  </a:extLst>
                </a:hlinkClick>
              </a:rPr>
              <a:t>https://slidesgo.com/faqs</a:t>
            </a:r>
            <a:r>
              <a:rPr lang="en" sz="1200">
                <a:solidFill>
                  <a:srgbClr val="FFFFFF"/>
                </a:solidFill>
                <a:latin typeface="Arial"/>
                <a:ea typeface="Arial"/>
                <a:cs typeface="Arial"/>
                <a:sym typeface="Arial"/>
              </a:rPr>
              <a:t> </a:t>
            </a:r>
            <a:r>
              <a:rPr lang="en" sz="1000">
                <a:solidFill>
                  <a:srgbClr val="FFFFFF"/>
                </a:solidFill>
                <a:latin typeface="Arial"/>
                <a:ea typeface="Arial"/>
                <a:cs typeface="Arial"/>
                <a:sym typeface="Arial"/>
              </a:rPr>
              <a:t>and</a:t>
            </a:r>
            <a:r>
              <a:rPr lang="en" sz="1200">
                <a:solidFill>
                  <a:srgbClr val="FFFFFF"/>
                </a:solidFill>
                <a:latin typeface="Arial"/>
                <a:ea typeface="Arial"/>
                <a:cs typeface="Arial"/>
                <a:sym typeface="Arial"/>
              </a:rPr>
              <a:t> </a:t>
            </a:r>
            <a:r>
              <a:rPr lang="en" sz="1000" u="sng">
                <a:solidFill>
                  <a:srgbClr val="869FB2"/>
                </a:solidFill>
                <a:latin typeface="Arial"/>
                <a:ea typeface="Arial"/>
                <a:cs typeface="Arial"/>
                <a:sym typeface="Arial"/>
                <a:hlinkClick r:id="rId5">
                  <a:extLst>
                    <a:ext uri="{A12FA001-AC4F-418D-AE19-62706E023703}">
                      <ahyp:hlinkClr val="tx"/>
                    </a:ext>
                  </a:extLst>
                </a:hlinkClick>
              </a:rPr>
              <a:t>https://slidesgo.com/slidesgo-school</a:t>
            </a:r>
            <a:endParaRPr sz="1000" u="sng">
              <a:solidFill>
                <a:srgbClr val="869FB2"/>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320" name="Shape 2320"/>
        <p:cNvGrpSpPr/>
        <p:nvPr/>
      </p:nvGrpSpPr>
      <p:grpSpPr>
        <a:xfrm>
          <a:off x="0" y="0"/>
          <a:ext cx="0" cy="0"/>
          <a:chOff x="0" y="0"/>
          <a:chExt cx="0" cy="0"/>
        </a:xfrm>
      </p:grpSpPr>
      <p:sp>
        <p:nvSpPr>
          <p:cNvPr id="2321" name="Google Shape;2321;p49"/>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sp>
        <p:nvSpPr>
          <p:cNvPr id="2322" name="Google Shape;2322;p49"/>
          <p:cNvSpPr/>
          <p:nvPr/>
        </p:nvSpPr>
        <p:spPr>
          <a:xfrm>
            <a:off x="1504285" y="2948818"/>
            <a:ext cx="1713187" cy="534976"/>
          </a:xfrm>
          <a:custGeom>
            <a:rect b="b" l="l" r="r" t="t"/>
            <a:pathLst>
              <a:path extrusionOk="0" h="34387" w="110102">
                <a:moveTo>
                  <a:pt x="17194" y="1"/>
                </a:moveTo>
                <a:cubicBezTo>
                  <a:pt x="7695" y="1"/>
                  <a:pt x="1" y="7695"/>
                  <a:pt x="1" y="17194"/>
                </a:cubicBezTo>
                <a:cubicBezTo>
                  <a:pt x="1" y="26693"/>
                  <a:pt x="7695" y="34387"/>
                  <a:pt x="17194" y="34387"/>
                </a:cubicBezTo>
                <a:lnTo>
                  <a:pt x="92908" y="34387"/>
                </a:lnTo>
                <a:cubicBezTo>
                  <a:pt x="102407" y="34387"/>
                  <a:pt x="110102" y="26693"/>
                  <a:pt x="110102" y="17194"/>
                </a:cubicBezTo>
                <a:cubicBezTo>
                  <a:pt x="110102" y="7695"/>
                  <a:pt x="102407" y="1"/>
                  <a:pt x="92908" y="1"/>
                </a:cubicBezTo>
                <a:close/>
              </a:path>
            </a:pathLst>
          </a:custGeom>
          <a:noFill/>
          <a:ln cap="flat" cmpd="sng" w="19050">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9"/>
          <p:cNvSpPr/>
          <p:nvPr/>
        </p:nvSpPr>
        <p:spPr>
          <a:xfrm>
            <a:off x="2653822" y="2845479"/>
            <a:ext cx="687939" cy="741642"/>
          </a:xfrm>
          <a:custGeom>
            <a:rect b="b" l="l" r="r" t="t"/>
            <a:pathLst>
              <a:path extrusionOk="0" h="47671" w="44212">
                <a:moveTo>
                  <a:pt x="1" y="1"/>
                </a:moveTo>
                <a:lnTo>
                  <a:pt x="1" y="1379"/>
                </a:lnTo>
                <a:lnTo>
                  <a:pt x="20352" y="1379"/>
                </a:lnTo>
                <a:cubicBezTo>
                  <a:pt x="32758" y="1379"/>
                  <a:pt x="42833" y="11455"/>
                  <a:pt x="42833" y="23836"/>
                </a:cubicBezTo>
                <a:cubicBezTo>
                  <a:pt x="42833" y="36217"/>
                  <a:pt x="32758" y="46292"/>
                  <a:pt x="20352" y="46292"/>
                </a:cubicBezTo>
                <a:lnTo>
                  <a:pt x="1" y="46292"/>
                </a:lnTo>
                <a:lnTo>
                  <a:pt x="1" y="47670"/>
                </a:lnTo>
                <a:lnTo>
                  <a:pt x="20352" y="47670"/>
                </a:lnTo>
                <a:cubicBezTo>
                  <a:pt x="33510" y="47670"/>
                  <a:pt x="44212" y="36969"/>
                  <a:pt x="44212" y="23836"/>
                </a:cubicBezTo>
                <a:cubicBezTo>
                  <a:pt x="44212" y="10678"/>
                  <a:pt x="33510" y="1"/>
                  <a:pt x="20352" y="1"/>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9"/>
          <p:cNvSpPr/>
          <p:nvPr/>
        </p:nvSpPr>
        <p:spPr>
          <a:xfrm>
            <a:off x="1380284" y="2845479"/>
            <a:ext cx="687550" cy="741642"/>
          </a:xfrm>
          <a:custGeom>
            <a:rect b="b" l="l" r="r" t="t"/>
            <a:pathLst>
              <a:path extrusionOk="0" h="47671" w="44187">
                <a:moveTo>
                  <a:pt x="23835" y="1"/>
                </a:moveTo>
                <a:cubicBezTo>
                  <a:pt x="10677" y="1"/>
                  <a:pt x="1" y="10678"/>
                  <a:pt x="1" y="23836"/>
                </a:cubicBezTo>
                <a:cubicBezTo>
                  <a:pt x="1" y="36969"/>
                  <a:pt x="10677" y="47670"/>
                  <a:pt x="23835" y="47670"/>
                </a:cubicBezTo>
                <a:lnTo>
                  <a:pt x="44186" y="47670"/>
                </a:lnTo>
                <a:lnTo>
                  <a:pt x="44186" y="46292"/>
                </a:lnTo>
                <a:lnTo>
                  <a:pt x="23835" y="46292"/>
                </a:lnTo>
                <a:cubicBezTo>
                  <a:pt x="11454" y="46292"/>
                  <a:pt x="1379" y="36217"/>
                  <a:pt x="1379" y="23836"/>
                </a:cubicBezTo>
                <a:cubicBezTo>
                  <a:pt x="1379" y="11455"/>
                  <a:pt x="11454" y="1379"/>
                  <a:pt x="23835" y="1379"/>
                </a:cubicBezTo>
                <a:lnTo>
                  <a:pt x="44186" y="1379"/>
                </a:lnTo>
                <a:lnTo>
                  <a:pt x="44186" y="1"/>
                </a:ln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9"/>
          <p:cNvSpPr/>
          <p:nvPr/>
        </p:nvSpPr>
        <p:spPr>
          <a:xfrm>
            <a:off x="199873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9"/>
          <p:cNvSpPr/>
          <p:nvPr/>
        </p:nvSpPr>
        <p:spPr>
          <a:xfrm>
            <a:off x="2949013" y="3922488"/>
            <a:ext cx="724598" cy="588011"/>
          </a:xfrm>
          <a:custGeom>
            <a:rect b="b" l="l" r="r" t="t"/>
            <a:pathLst>
              <a:path extrusionOk="0" h="37796"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9"/>
          <p:cNvSpPr/>
          <p:nvPr/>
        </p:nvSpPr>
        <p:spPr>
          <a:xfrm>
            <a:off x="1048453" y="3922488"/>
            <a:ext cx="724194" cy="588011"/>
          </a:xfrm>
          <a:custGeom>
            <a:rect b="b" l="l" r="r" t="t"/>
            <a:pathLst>
              <a:path extrusionOk="0" h="37796"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9"/>
          <p:cNvSpPr/>
          <p:nvPr/>
        </p:nvSpPr>
        <p:spPr>
          <a:xfrm>
            <a:off x="199873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84" y="37795"/>
                  <a:pt x="46542" y="34412"/>
                  <a:pt x="46542" y="30226"/>
                </a:cubicBezTo>
                <a:lnTo>
                  <a:pt x="46542" y="7569"/>
                </a:lnTo>
                <a:cubicBezTo>
                  <a:pt x="46542"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9"/>
          <p:cNvSpPr/>
          <p:nvPr/>
        </p:nvSpPr>
        <p:spPr>
          <a:xfrm>
            <a:off x="2949013" y="1922125"/>
            <a:ext cx="724598" cy="587996"/>
          </a:xfrm>
          <a:custGeom>
            <a:rect b="b" l="l" r="r" t="t"/>
            <a:pathLst>
              <a:path extrusionOk="0" h="37795" w="46568">
                <a:moveTo>
                  <a:pt x="7544" y="0"/>
                </a:moveTo>
                <a:cubicBezTo>
                  <a:pt x="3384" y="0"/>
                  <a:pt x="0" y="3384"/>
                  <a:pt x="0" y="7569"/>
                </a:cubicBezTo>
                <a:lnTo>
                  <a:pt x="0" y="30226"/>
                </a:lnTo>
                <a:cubicBezTo>
                  <a:pt x="0" y="34412"/>
                  <a:pt x="3384" y="37795"/>
                  <a:pt x="7544" y="37795"/>
                </a:cubicBezTo>
                <a:lnTo>
                  <a:pt x="38998" y="37795"/>
                </a:lnTo>
                <a:cubicBezTo>
                  <a:pt x="43184" y="37795"/>
                  <a:pt x="46567" y="34412"/>
                  <a:pt x="46567" y="30226"/>
                </a:cubicBezTo>
                <a:lnTo>
                  <a:pt x="46567" y="7569"/>
                </a:lnTo>
                <a:cubicBezTo>
                  <a:pt x="46567" y="3384"/>
                  <a:pt x="43184"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9"/>
          <p:cNvSpPr/>
          <p:nvPr/>
        </p:nvSpPr>
        <p:spPr>
          <a:xfrm>
            <a:off x="1048453" y="1922125"/>
            <a:ext cx="724194" cy="587996"/>
          </a:xfrm>
          <a:custGeom>
            <a:rect b="b" l="l" r="r" t="t"/>
            <a:pathLst>
              <a:path extrusionOk="0" h="37795" w="46542">
                <a:moveTo>
                  <a:pt x="7544" y="0"/>
                </a:moveTo>
                <a:cubicBezTo>
                  <a:pt x="3384" y="0"/>
                  <a:pt x="0" y="3384"/>
                  <a:pt x="0" y="7569"/>
                </a:cubicBezTo>
                <a:lnTo>
                  <a:pt x="0" y="30226"/>
                </a:lnTo>
                <a:cubicBezTo>
                  <a:pt x="0" y="34412"/>
                  <a:pt x="3384" y="37795"/>
                  <a:pt x="7544" y="37795"/>
                </a:cubicBezTo>
                <a:lnTo>
                  <a:pt x="38998" y="37795"/>
                </a:lnTo>
                <a:cubicBezTo>
                  <a:pt x="43158" y="37795"/>
                  <a:pt x="46542" y="34412"/>
                  <a:pt x="46542" y="30226"/>
                </a:cubicBezTo>
                <a:lnTo>
                  <a:pt x="46542" y="7569"/>
                </a:lnTo>
                <a:cubicBezTo>
                  <a:pt x="46542" y="3384"/>
                  <a:pt x="43158" y="0"/>
                  <a:pt x="38998" y="0"/>
                </a:cubicBezTo>
                <a:close/>
              </a:path>
            </a:pathLst>
          </a:cu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9"/>
          <p:cNvSpPr/>
          <p:nvPr/>
        </p:nvSpPr>
        <p:spPr>
          <a:xfrm>
            <a:off x="1180249" y="2214186"/>
            <a:ext cx="453169" cy="3905"/>
          </a:xfrm>
          <a:custGeom>
            <a:rect b="b" l="l" r="r" t="t"/>
            <a:pathLst>
              <a:path extrusionOk="0" h="251" w="29124">
                <a:moveTo>
                  <a:pt x="126" y="0"/>
                </a:moveTo>
                <a:cubicBezTo>
                  <a:pt x="51" y="0"/>
                  <a:pt x="1" y="50"/>
                  <a:pt x="1" y="126"/>
                </a:cubicBezTo>
                <a:cubicBezTo>
                  <a:pt x="1" y="176"/>
                  <a:pt x="51" y="251"/>
                  <a:pt x="126" y="251"/>
                </a:cubicBezTo>
                <a:lnTo>
                  <a:pt x="29023" y="251"/>
                </a:lnTo>
                <a:cubicBezTo>
                  <a:pt x="29073" y="251"/>
                  <a:pt x="29123" y="176"/>
                  <a:pt x="29123" y="126"/>
                </a:cubicBezTo>
                <a:cubicBezTo>
                  <a:pt x="29123" y="50"/>
                  <a:pt x="29073"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9"/>
          <p:cNvSpPr/>
          <p:nvPr/>
        </p:nvSpPr>
        <p:spPr>
          <a:xfrm>
            <a:off x="2132085"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4" y="251"/>
                  <a:pt x="29124" y="176"/>
                  <a:pt x="29124" y="126"/>
                </a:cubicBezTo>
                <a:cubicBezTo>
                  <a:pt x="29124" y="50"/>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9"/>
          <p:cNvSpPr/>
          <p:nvPr/>
        </p:nvSpPr>
        <p:spPr>
          <a:xfrm>
            <a:off x="3087047" y="2214186"/>
            <a:ext cx="453169" cy="3905"/>
          </a:xfrm>
          <a:custGeom>
            <a:rect b="b" l="l" r="r" t="t"/>
            <a:pathLst>
              <a:path extrusionOk="0" h="251" w="29124">
                <a:moveTo>
                  <a:pt x="101" y="0"/>
                </a:moveTo>
                <a:cubicBezTo>
                  <a:pt x="51" y="0"/>
                  <a:pt x="1" y="50"/>
                  <a:pt x="1" y="126"/>
                </a:cubicBezTo>
                <a:cubicBezTo>
                  <a:pt x="1" y="176"/>
                  <a:pt x="51" y="251"/>
                  <a:pt x="101" y="251"/>
                </a:cubicBezTo>
                <a:lnTo>
                  <a:pt x="28998" y="251"/>
                </a:lnTo>
                <a:cubicBezTo>
                  <a:pt x="29073" y="251"/>
                  <a:pt x="29124" y="176"/>
                  <a:pt x="29124" y="126"/>
                </a:cubicBezTo>
                <a:cubicBezTo>
                  <a:pt x="29124" y="50"/>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9"/>
          <p:cNvSpPr/>
          <p:nvPr/>
        </p:nvSpPr>
        <p:spPr>
          <a:xfrm>
            <a:off x="3087047"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3" y="251"/>
                  <a:pt x="29124" y="201"/>
                  <a:pt x="29124" y="126"/>
                </a:cubicBezTo>
                <a:cubicBezTo>
                  <a:pt x="29124" y="51"/>
                  <a:pt x="29073"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9"/>
          <p:cNvSpPr/>
          <p:nvPr/>
        </p:nvSpPr>
        <p:spPr>
          <a:xfrm>
            <a:off x="2132085" y="4214548"/>
            <a:ext cx="453169" cy="3920"/>
          </a:xfrm>
          <a:custGeom>
            <a:rect b="b" l="l" r="r" t="t"/>
            <a:pathLst>
              <a:path extrusionOk="0" h="252" w="29124">
                <a:moveTo>
                  <a:pt x="101" y="0"/>
                </a:moveTo>
                <a:cubicBezTo>
                  <a:pt x="51" y="0"/>
                  <a:pt x="1" y="51"/>
                  <a:pt x="1" y="126"/>
                </a:cubicBezTo>
                <a:cubicBezTo>
                  <a:pt x="1" y="201"/>
                  <a:pt x="51" y="251"/>
                  <a:pt x="101" y="251"/>
                </a:cubicBezTo>
                <a:lnTo>
                  <a:pt x="28998" y="251"/>
                </a:lnTo>
                <a:cubicBezTo>
                  <a:pt x="29074" y="251"/>
                  <a:pt x="29124" y="201"/>
                  <a:pt x="29124" y="126"/>
                </a:cubicBezTo>
                <a:cubicBezTo>
                  <a:pt x="29124" y="51"/>
                  <a:pt x="29074" y="0"/>
                  <a:pt x="28998"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9"/>
          <p:cNvSpPr/>
          <p:nvPr/>
        </p:nvSpPr>
        <p:spPr>
          <a:xfrm>
            <a:off x="1181416" y="4214548"/>
            <a:ext cx="453169" cy="3920"/>
          </a:xfrm>
          <a:custGeom>
            <a:rect b="b" l="l" r="r" t="t"/>
            <a:pathLst>
              <a:path extrusionOk="0" h="252" w="29124">
                <a:moveTo>
                  <a:pt x="126" y="0"/>
                </a:moveTo>
                <a:cubicBezTo>
                  <a:pt x="51" y="0"/>
                  <a:pt x="1" y="51"/>
                  <a:pt x="1" y="126"/>
                </a:cubicBezTo>
                <a:cubicBezTo>
                  <a:pt x="1" y="201"/>
                  <a:pt x="51" y="251"/>
                  <a:pt x="126" y="251"/>
                </a:cubicBezTo>
                <a:lnTo>
                  <a:pt x="29023" y="251"/>
                </a:lnTo>
                <a:cubicBezTo>
                  <a:pt x="29074" y="251"/>
                  <a:pt x="29124" y="201"/>
                  <a:pt x="29124" y="126"/>
                </a:cubicBezTo>
                <a:cubicBezTo>
                  <a:pt x="29124" y="51"/>
                  <a:pt x="29074" y="0"/>
                  <a:pt x="29023" y="0"/>
                </a:cubicBezTo>
                <a:close/>
              </a:path>
            </a:pathLst>
          </a:custGeom>
          <a:solidFill>
            <a:srgbClr val="CF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9"/>
          <p:cNvSpPr txBox="1"/>
          <p:nvPr>
            <p:ph idx="4294967295" type="title"/>
          </p:nvPr>
        </p:nvSpPr>
        <p:spPr>
          <a:xfrm>
            <a:off x="1644313" y="3079887"/>
            <a:ext cx="1428600" cy="27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00">
                <a:solidFill>
                  <a:schemeClr val="lt1"/>
                </a:solidFill>
                <a:latin typeface="Arial"/>
                <a:ea typeface="Arial"/>
                <a:cs typeface="Arial"/>
                <a:sym typeface="Arial"/>
              </a:rPr>
              <a:t>Add the Title here</a:t>
            </a:r>
            <a:endParaRPr sz="1000">
              <a:latin typeface="Arial"/>
              <a:ea typeface="Arial"/>
              <a:cs typeface="Arial"/>
              <a:sym typeface="Arial"/>
            </a:endParaRPr>
          </a:p>
        </p:txBody>
      </p:sp>
      <p:grpSp>
        <p:nvGrpSpPr>
          <p:cNvPr id="2338" name="Google Shape;2338;p49"/>
          <p:cNvGrpSpPr/>
          <p:nvPr/>
        </p:nvGrpSpPr>
        <p:grpSpPr>
          <a:xfrm>
            <a:off x="1311648" y="1983281"/>
            <a:ext cx="197743" cy="197743"/>
            <a:chOff x="2676100" y="832575"/>
            <a:chExt cx="483125" cy="483125"/>
          </a:xfrm>
        </p:grpSpPr>
        <p:sp>
          <p:nvSpPr>
            <p:cNvPr id="2339" name="Google Shape;2339;p49"/>
            <p:cNvSpPr/>
            <p:nvPr/>
          </p:nvSpPr>
          <p:spPr>
            <a:xfrm>
              <a:off x="2676100" y="832575"/>
              <a:ext cx="483125" cy="483125"/>
            </a:xfrm>
            <a:custGeom>
              <a:rect b="b" l="l" r="r" t="t"/>
              <a:pathLst>
                <a:path extrusionOk="0" h="19325" w="19325">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40" name="Google Shape;2340;p49"/>
            <p:cNvSpPr/>
            <p:nvPr/>
          </p:nvSpPr>
          <p:spPr>
            <a:xfrm>
              <a:off x="2762000" y="918475"/>
              <a:ext cx="311400" cy="311400"/>
            </a:xfrm>
            <a:custGeom>
              <a:rect b="b" l="l" r="r" t="t"/>
              <a:pathLst>
                <a:path extrusionOk="0" h="12456" w="12456">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41" name="Google Shape;2341;p49"/>
            <p:cNvSpPr/>
            <p:nvPr/>
          </p:nvSpPr>
          <p:spPr>
            <a:xfrm>
              <a:off x="2810775" y="975075"/>
              <a:ext cx="206025" cy="198150"/>
            </a:xfrm>
            <a:custGeom>
              <a:rect b="b" l="l" r="r" t="t"/>
              <a:pathLst>
                <a:path extrusionOk="0" h="7926" w="8241">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342" name="Google Shape;2342;p49"/>
          <p:cNvGrpSpPr/>
          <p:nvPr/>
        </p:nvGrpSpPr>
        <p:grpSpPr>
          <a:xfrm>
            <a:off x="2258621" y="1976256"/>
            <a:ext cx="204394" cy="197743"/>
            <a:chOff x="3270550" y="832575"/>
            <a:chExt cx="499375" cy="483125"/>
          </a:xfrm>
        </p:grpSpPr>
        <p:sp>
          <p:nvSpPr>
            <p:cNvPr id="2343" name="Google Shape;2343;p49"/>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44" name="Google Shape;2344;p49"/>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45" name="Google Shape;2345;p49"/>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346" name="Google Shape;2346;p49"/>
          <p:cNvGrpSpPr/>
          <p:nvPr/>
        </p:nvGrpSpPr>
        <p:grpSpPr>
          <a:xfrm>
            <a:off x="3212214" y="1983307"/>
            <a:ext cx="197774" cy="197743"/>
            <a:chOff x="3270475" y="1427025"/>
            <a:chExt cx="483200" cy="483125"/>
          </a:xfrm>
        </p:grpSpPr>
        <p:sp>
          <p:nvSpPr>
            <p:cNvPr id="2347" name="Google Shape;2347;p49"/>
            <p:cNvSpPr/>
            <p:nvPr/>
          </p:nvSpPr>
          <p:spPr>
            <a:xfrm>
              <a:off x="3270475" y="1427025"/>
              <a:ext cx="483200" cy="483125"/>
            </a:xfrm>
            <a:custGeom>
              <a:rect b="b" l="l" r="r" t="t"/>
              <a:pathLst>
                <a:path extrusionOk="0" h="19325" w="19328">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48" name="Google Shape;2348;p49"/>
            <p:cNvSpPr/>
            <p:nvPr/>
          </p:nvSpPr>
          <p:spPr>
            <a:xfrm>
              <a:off x="3497550" y="1596875"/>
              <a:ext cx="87650" cy="141525"/>
            </a:xfrm>
            <a:custGeom>
              <a:rect b="b" l="l" r="r" t="t"/>
              <a:pathLst>
                <a:path extrusionOk="0" h="5661" w="3506">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49" name="Google Shape;2349;p49"/>
            <p:cNvSpPr/>
            <p:nvPr/>
          </p:nvSpPr>
          <p:spPr>
            <a:xfrm>
              <a:off x="3327100" y="1483625"/>
              <a:ext cx="369975" cy="369925"/>
            </a:xfrm>
            <a:custGeom>
              <a:rect b="b" l="l" r="r" t="t"/>
              <a:pathLst>
                <a:path extrusionOk="0" h="14797" w="14799">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350" name="Google Shape;2350;p49"/>
          <p:cNvSpPr/>
          <p:nvPr/>
        </p:nvSpPr>
        <p:spPr>
          <a:xfrm>
            <a:off x="3212183" y="3978579"/>
            <a:ext cx="197784" cy="197743"/>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51" name="Google Shape;2351;p49"/>
          <p:cNvSpPr/>
          <p:nvPr/>
        </p:nvSpPr>
        <p:spPr>
          <a:xfrm>
            <a:off x="1309717" y="3978574"/>
            <a:ext cx="199697" cy="197753"/>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2352" name="Google Shape;2352;p49"/>
          <p:cNvGrpSpPr/>
          <p:nvPr/>
        </p:nvGrpSpPr>
        <p:grpSpPr>
          <a:xfrm>
            <a:off x="2258607" y="3980427"/>
            <a:ext cx="204425" cy="194059"/>
            <a:chOff x="6222125" y="2025975"/>
            <a:chExt cx="499450" cy="474125"/>
          </a:xfrm>
        </p:grpSpPr>
        <p:sp>
          <p:nvSpPr>
            <p:cNvPr id="2353" name="Google Shape;2353;p49"/>
            <p:cNvSpPr/>
            <p:nvPr/>
          </p:nvSpPr>
          <p:spPr>
            <a:xfrm>
              <a:off x="6222125" y="2025975"/>
              <a:ext cx="499450" cy="474125"/>
            </a:xfrm>
            <a:custGeom>
              <a:rect b="b" l="l" r="r" t="t"/>
              <a:pathLst>
                <a:path extrusionOk="0" h="18965" w="19978">
                  <a:moveTo>
                    <a:pt x="10490" y="1134"/>
                  </a:moveTo>
                  <a:cubicBezTo>
                    <a:pt x="15095" y="1134"/>
                    <a:pt x="18839" y="4878"/>
                    <a:pt x="18839" y="9483"/>
                  </a:cubicBezTo>
                  <a:cubicBezTo>
                    <a:pt x="18839" y="14087"/>
                    <a:pt x="15095" y="17832"/>
                    <a:pt x="10490" y="17832"/>
                  </a:cubicBezTo>
                  <a:cubicBezTo>
                    <a:pt x="5886" y="17832"/>
                    <a:pt x="2142" y="14087"/>
                    <a:pt x="2142" y="9483"/>
                  </a:cubicBezTo>
                  <a:cubicBezTo>
                    <a:pt x="2142" y="4878"/>
                    <a:pt x="5886" y="1134"/>
                    <a:pt x="10490" y="1134"/>
                  </a:cubicBezTo>
                  <a:close/>
                  <a:moveTo>
                    <a:pt x="10488" y="0"/>
                  </a:moveTo>
                  <a:cubicBezTo>
                    <a:pt x="6717" y="0"/>
                    <a:pt x="3222" y="2259"/>
                    <a:pt x="1731" y="5853"/>
                  </a:cubicBezTo>
                  <a:cubicBezTo>
                    <a:pt x="1" y="10032"/>
                    <a:pt x="1462" y="14854"/>
                    <a:pt x="5222" y="17367"/>
                  </a:cubicBezTo>
                  <a:cubicBezTo>
                    <a:pt x="6828" y="18439"/>
                    <a:pt x="8663" y="18964"/>
                    <a:pt x="10487" y="18964"/>
                  </a:cubicBezTo>
                  <a:cubicBezTo>
                    <a:pt x="12934" y="18964"/>
                    <a:pt x="15362" y="18020"/>
                    <a:pt x="17194" y="16186"/>
                  </a:cubicBezTo>
                  <a:cubicBezTo>
                    <a:pt x="18978" y="14414"/>
                    <a:pt x="19978" y="11998"/>
                    <a:pt x="19972" y="9483"/>
                  </a:cubicBezTo>
                  <a:cubicBezTo>
                    <a:pt x="19972" y="4960"/>
                    <a:pt x="16777" y="1065"/>
                    <a:pt x="12341" y="183"/>
                  </a:cubicBezTo>
                  <a:cubicBezTo>
                    <a:pt x="11721" y="60"/>
                    <a:pt x="11101" y="0"/>
                    <a:pt x="1048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54" name="Google Shape;2354;p49"/>
            <p:cNvSpPr/>
            <p:nvPr/>
          </p:nvSpPr>
          <p:spPr>
            <a:xfrm>
              <a:off x="6309175" y="2087825"/>
              <a:ext cx="350425" cy="350425"/>
            </a:xfrm>
            <a:custGeom>
              <a:rect b="b" l="l" r="r" t="t"/>
              <a:pathLst>
                <a:path extrusionOk="0" h="14017" w="14017">
                  <a:moveTo>
                    <a:pt x="7008" y="1133"/>
                  </a:moveTo>
                  <a:cubicBezTo>
                    <a:pt x="10248" y="1133"/>
                    <a:pt x="12884" y="3769"/>
                    <a:pt x="12884" y="7009"/>
                  </a:cubicBezTo>
                  <a:cubicBezTo>
                    <a:pt x="12884" y="10249"/>
                    <a:pt x="10248" y="12885"/>
                    <a:pt x="7008" y="12885"/>
                  </a:cubicBezTo>
                  <a:cubicBezTo>
                    <a:pt x="3769" y="12885"/>
                    <a:pt x="1133" y="10249"/>
                    <a:pt x="1133" y="7009"/>
                  </a:cubicBezTo>
                  <a:cubicBezTo>
                    <a:pt x="1133" y="3769"/>
                    <a:pt x="3769" y="1133"/>
                    <a:pt x="7008" y="1133"/>
                  </a:cubicBezTo>
                  <a:close/>
                  <a:moveTo>
                    <a:pt x="7008" y="1"/>
                  </a:moveTo>
                  <a:cubicBezTo>
                    <a:pt x="3144" y="1"/>
                    <a:pt x="0" y="3144"/>
                    <a:pt x="0" y="7009"/>
                  </a:cubicBezTo>
                  <a:cubicBezTo>
                    <a:pt x="0" y="10874"/>
                    <a:pt x="3144" y="14017"/>
                    <a:pt x="7008" y="14017"/>
                  </a:cubicBezTo>
                  <a:cubicBezTo>
                    <a:pt x="10873" y="14017"/>
                    <a:pt x="14017" y="10874"/>
                    <a:pt x="14017" y="7009"/>
                  </a:cubicBezTo>
                  <a:cubicBezTo>
                    <a:pt x="14017" y="3144"/>
                    <a:pt x="10873" y="1"/>
                    <a:pt x="700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355" name="Google Shape;2355;p49"/>
            <p:cNvSpPr/>
            <p:nvPr/>
          </p:nvSpPr>
          <p:spPr>
            <a:xfrm>
              <a:off x="6431600" y="2142250"/>
              <a:ext cx="105575" cy="241575"/>
            </a:xfrm>
            <a:custGeom>
              <a:rect b="b" l="l" r="r" t="t"/>
              <a:pathLst>
                <a:path extrusionOk="0" h="9663" w="4223">
                  <a:moveTo>
                    <a:pt x="2111" y="1"/>
                  </a:moveTo>
                  <a:cubicBezTo>
                    <a:pt x="1797" y="1"/>
                    <a:pt x="1547" y="254"/>
                    <a:pt x="1547" y="568"/>
                  </a:cubicBezTo>
                  <a:lnTo>
                    <a:pt x="1547" y="1504"/>
                  </a:lnTo>
                  <a:cubicBezTo>
                    <a:pt x="599" y="1785"/>
                    <a:pt x="1" y="2718"/>
                    <a:pt x="143" y="3697"/>
                  </a:cubicBezTo>
                  <a:cubicBezTo>
                    <a:pt x="285" y="4675"/>
                    <a:pt x="1124" y="5399"/>
                    <a:pt x="2111" y="5399"/>
                  </a:cubicBezTo>
                  <a:cubicBezTo>
                    <a:pt x="2872" y="5399"/>
                    <a:pt x="3256" y="6320"/>
                    <a:pt x="2715" y="6858"/>
                  </a:cubicBezTo>
                  <a:cubicBezTo>
                    <a:pt x="2542" y="7033"/>
                    <a:pt x="2328" y="7111"/>
                    <a:pt x="2118" y="7111"/>
                  </a:cubicBezTo>
                  <a:cubicBezTo>
                    <a:pt x="1679" y="7111"/>
                    <a:pt x="1257" y="6769"/>
                    <a:pt x="1257" y="6254"/>
                  </a:cubicBezTo>
                  <a:cubicBezTo>
                    <a:pt x="1257" y="5940"/>
                    <a:pt x="1003" y="5686"/>
                    <a:pt x="689" y="5686"/>
                  </a:cubicBezTo>
                  <a:cubicBezTo>
                    <a:pt x="378" y="5686"/>
                    <a:pt x="125" y="5940"/>
                    <a:pt x="125" y="6254"/>
                  </a:cubicBezTo>
                  <a:cubicBezTo>
                    <a:pt x="125" y="7133"/>
                    <a:pt x="701" y="7909"/>
                    <a:pt x="1547" y="8159"/>
                  </a:cubicBezTo>
                  <a:lnTo>
                    <a:pt x="1547" y="9098"/>
                  </a:lnTo>
                  <a:cubicBezTo>
                    <a:pt x="1547" y="9409"/>
                    <a:pt x="1797" y="9663"/>
                    <a:pt x="2111" y="9663"/>
                  </a:cubicBezTo>
                  <a:cubicBezTo>
                    <a:pt x="2425" y="9663"/>
                    <a:pt x="2679" y="9409"/>
                    <a:pt x="2679" y="9098"/>
                  </a:cubicBezTo>
                  <a:lnTo>
                    <a:pt x="2679" y="8159"/>
                  </a:lnTo>
                  <a:cubicBezTo>
                    <a:pt x="3624" y="7878"/>
                    <a:pt x="4222" y="6945"/>
                    <a:pt x="4080" y="5967"/>
                  </a:cubicBezTo>
                  <a:cubicBezTo>
                    <a:pt x="3939" y="4991"/>
                    <a:pt x="3102" y="4267"/>
                    <a:pt x="2118" y="4267"/>
                  </a:cubicBezTo>
                  <a:cubicBezTo>
                    <a:pt x="2116" y="4267"/>
                    <a:pt x="2114" y="4267"/>
                    <a:pt x="2111" y="4267"/>
                  </a:cubicBezTo>
                  <a:cubicBezTo>
                    <a:pt x="2106" y="4267"/>
                    <a:pt x="2100" y="4267"/>
                    <a:pt x="2095" y="4267"/>
                  </a:cubicBezTo>
                  <a:cubicBezTo>
                    <a:pt x="1622" y="4267"/>
                    <a:pt x="1239" y="3884"/>
                    <a:pt x="1239" y="3410"/>
                  </a:cubicBezTo>
                  <a:cubicBezTo>
                    <a:pt x="1239" y="2935"/>
                    <a:pt x="1622" y="2555"/>
                    <a:pt x="2095" y="2555"/>
                  </a:cubicBezTo>
                  <a:cubicBezTo>
                    <a:pt x="2100" y="2555"/>
                    <a:pt x="2106" y="2555"/>
                    <a:pt x="2111" y="2555"/>
                  </a:cubicBezTo>
                  <a:cubicBezTo>
                    <a:pt x="2582" y="2555"/>
                    <a:pt x="2966" y="2939"/>
                    <a:pt x="2966" y="3410"/>
                  </a:cubicBezTo>
                  <a:cubicBezTo>
                    <a:pt x="2966" y="3724"/>
                    <a:pt x="3220" y="3977"/>
                    <a:pt x="3534" y="3977"/>
                  </a:cubicBezTo>
                  <a:cubicBezTo>
                    <a:pt x="3845" y="3977"/>
                    <a:pt x="4098" y="3724"/>
                    <a:pt x="4098" y="3410"/>
                  </a:cubicBezTo>
                  <a:cubicBezTo>
                    <a:pt x="4098" y="2531"/>
                    <a:pt x="3522" y="1755"/>
                    <a:pt x="2679" y="1504"/>
                  </a:cubicBezTo>
                  <a:lnTo>
                    <a:pt x="2679" y="568"/>
                  </a:lnTo>
                  <a:cubicBezTo>
                    <a:pt x="2679" y="254"/>
                    <a:pt x="2425" y="1"/>
                    <a:pt x="211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356" name="Google Shape;2356;p49"/>
          <p:cNvSpPr txBox="1"/>
          <p:nvPr>
            <p:ph idx="4294967295" type="title"/>
          </p:nvPr>
        </p:nvSpPr>
        <p:spPr>
          <a:xfrm>
            <a:off x="1048453" y="2273439"/>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1</a:t>
            </a:r>
            <a:endParaRPr sz="900">
              <a:latin typeface="Arial"/>
              <a:ea typeface="Arial"/>
              <a:cs typeface="Arial"/>
              <a:sym typeface="Arial"/>
            </a:endParaRPr>
          </a:p>
        </p:txBody>
      </p:sp>
      <p:sp>
        <p:nvSpPr>
          <p:cNvPr id="2357" name="Google Shape;2357;p49"/>
          <p:cNvSpPr txBox="1"/>
          <p:nvPr>
            <p:ph idx="4294967295" type="title"/>
          </p:nvPr>
        </p:nvSpPr>
        <p:spPr>
          <a:xfrm>
            <a:off x="1998736"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2</a:t>
            </a:r>
            <a:endParaRPr sz="900">
              <a:latin typeface="Arial"/>
              <a:ea typeface="Arial"/>
              <a:cs typeface="Arial"/>
              <a:sym typeface="Arial"/>
            </a:endParaRPr>
          </a:p>
        </p:txBody>
      </p:sp>
      <p:sp>
        <p:nvSpPr>
          <p:cNvPr id="2358" name="Google Shape;2358;p49"/>
          <p:cNvSpPr txBox="1"/>
          <p:nvPr>
            <p:ph idx="4294967295" type="title"/>
          </p:nvPr>
        </p:nvSpPr>
        <p:spPr>
          <a:xfrm>
            <a:off x="2949019" y="2272486"/>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3</a:t>
            </a:r>
            <a:endParaRPr sz="900">
              <a:latin typeface="Arial"/>
              <a:ea typeface="Arial"/>
              <a:cs typeface="Arial"/>
              <a:sym typeface="Arial"/>
            </a:endParaRPr>
          </a:p>
        </p:txBody>
      </p:sp>
      <p:sp>
        <p:nvSpPr>
          <p:cNvPr id="2359" name="Google Shape;2359;p49"/>
          <p:cNvSpPr txBox="1"/>
          <p:nvPr>
            <p:ph idx="4294967295" type="title"/>
          </p:nvPr>
        </p:nvSpPr>
        <p:spPr>
          <a:xfrm>
            <a:off x="1048350"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4</a:t>
            </a:r>
            <a:endParaRPr sz="900">
              <a:latin typeface="Arial"/>
              <a:ea typeface="Arial"/>
              <a:cs typeface="Arial"/>
              <a:sym typeface="Arial"/>
            </a:endParaRPr>
          </a:p>
        </p:txBody>
      </p:sp>
      <p:sp>
        <p:nvSpPr>
          <p:cNvPr id="2360" name="Google Shape;2360;p49"/>
          <p:cNvSpPr txBox="1"/>
          <p:nvPr>
            <p:ph idx="4294967295" type="title"/>
          </p:nvPr>
        </p:nvSpPr>
        <p:spPr>
          <a:xfrm>
            <a:off x="1998684"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5</a:t>
            </a:r>
            <a:endParaRPr sz="900">
              <a:latin typeface="Arial"/>
              <a:ea typeface="Arial"/>
              <a:cs typeface="Arial"/>
              <a:sym typeface="Arial"/>
            </a:endParaRPr>
          </a:p>
        </p:txBody>
      </p:sp>
      <p:sp>
        <p:nvSpPr>
          <p:cNvPr id="2361" name="Google Shape;2361;p49"/>
          <p:cNvSpPr txBox="1"/>
          <p:nvPr>
            <p:ph idx="4294967295" type="title"/>
          </p:nvPr>
        </p:nvSpPr>
        <p:spPr>
          <a:xfrm>
            <a:off x="2949019" y="4285808"/>
            <a:ext cx="724200" cy="23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lt1"/>
                </a:solidFill>
                <a:latin typeface="Arial"/>
                <a:ea typeface="Arial"/>
                <a:cs typeface="Arial"/>
                <a:sym typeface="Arial"/>
              </a:rPr>
              <a:t>Text 6</a:t>
            </a:r>
            <a:endParaRPr sz="900">
              <a:latin typeface="Arial"/>
              <a:ea typeface="Arial"/>
              <a:cs typeface="Arial"/>
              <a:sym typeface="Arial"/>
            </a:endParaRPr>
          </a:p>
        </p:txBody>
      </p:sp>
      <p:sp>
        <p:nvSpPr>
          <p:cNvPr id="2362" name="Google Shape;2362;p49"/>
          <p:cNvSpPr/>
          <p:nvPr/>
        </p:nvSpPr>
        <p:spPr>
          <a:xfrm>
            <a:off x="1374787"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49"/>
          <p:cNvSpPr/>
          <p:nvPr/>
        </p:nvSpPr>
        <p:spPr>
          <a:xfrm>
            <a:off x="2326630"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49"/>
          <p:cNvSpPr/>
          <p:nvPr/>
        </p:nvSpPr>
        <p:spPr>
          <a:xfrm>
            <a:off x="3278485" y="255507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49"/>
          <p:cNvSpPr/>
          <p:nvPr/>
        </p:nvSpPr>
        <p:spPr>
          <a:xfrm>
            <a:off x="1374774"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49"/>
          <p:cNvSpPr/>
          <p:nvPr/>
        </p:nvSpPr>
        <p:spPr>
          <a:xfrm>
            <a:off x="2326617"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49"/>
          <p:cNvSpPr/>
          <p:nvPr/>
        </p:nvSpPr>
        <p:spPr>
          <a:xfrm>
            <a:off x="3278472" y="3817186"/>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49"/>
          <p:cNvSpPr/>
          <p:nvPr/>
        </p:nvSpPr>
        <p:spPr>
          <a:xfrm>
            <a:off x="2200729"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49"/>
          <p:cNvSpPr/>
          <p:nvPr/>
        </p:nvSpPr>
        <p:spPr>
          <a:xfrm>
            <a:off x="2328782"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49"/>
          <p:cNvSpPr/>
          <p:nvPr/>
        </p:nvSpPr>
        <p:spPr>
          <a:xfrm>
            <a:off x="2456836" y="2820855"/>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49"/>
          <p:cNvSpPr/>
          <p:nvPr/>
        </p:nvSpPr>
        <p:spPr>
          <a:xfrm>
            <a:off x="2200729"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49"/>
          <p:cNvSpPr/>
          <p:nvPr/>
        </p:nvSpPr>
        <p:spPr>
          <a:xfrm>
            <a:off x="2328782"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49"/>
          <p:cNvSpPr/>
          <p:nvPr/>
        </p:nvSpPr>
        <p:spPr>
          <a:xfrm>
            <a:off x="2456836" y="3549568"/>
            <a:ext cx="63900" cy="639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74" name="Google Shape;2374;p49"/>
          <p:cNvCxnSpPr>
            <a:stCxn id="2362" idx="4"/>
            <a:endCxn id="2368" idx="0"/>
          </p:cNvCxnSpPr>
          <p:nvPr/>
        </p:nvCxnSpPr>
        <p:spPr>
          <a:xfrm flipH="1" rot="-5400000">
            <a:off x="1718737" y="2306976"/>
            <a:ext cx="201900" cy="8259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375" name="Google Shape;2375;p49"/>
          <p:cNvCxnSpPr>
            <a:stCxn id="2364" idx="4"/>
            <a:endCxn id="2370" idx="0"/>
          </p:cNvCxnSpPr>
          <p:nvPr/>
        </p:nvCxnSpPr>
        <p:spPr>
          <a:xfrm rot="5400000">
            <a:off x="2798635" y="2309076"/>
            <a:ext cx="201900" cy="8217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376" name="Google Shape;2376;p49"/>
          <p:cNvCxnSpPr>
            <a:stCxn id="2363" idx="4"/>
            <a:endCxn id="2369" idx="0"/>
          </p:cNvCxnSpPr>
          <p:nvPr/>
        </p:nvCxnSpPr>
        <p:spPr>
          <a:xfrm flipH="1" rot="-5400000">
            <a:off x="2258680" y="2718876"/>
            <a:ext cx="201900" cy="2100"/>
          </a:xfrm>
          <a:prstGeom prst="curvedConnector3">
            <a:avLst>
              <a:gd fmla="val 50008" name="adj1"/>
            </a:avLst>
          </a:prstGeom>
          <a:noFill/>
          <a:ln cap="flat" cmpd="sng" w="19050">
            <a:solidFill>
              <a:srgbClr val="5F7D95"/>
            </a:solidFill>
            <a:prstDash val="solid"/>
            <a:round/>
            <a:headEnd len="med" w="med" type="none"/>
            <a:tailEnd len="med" w="med" type="none"/>
          </a:ln>
        </p:spPr>
      </p:cxnSp>
      <p:cxnSp>
        <p:nvCxnSpPr>
          <p:cNvPr id="2377" name="Google Shape;2377;p49"/>
          <p:cNvCxnSpPr>
            <a:stCxn id="2365" idx="0"/>
            <a:endCxn id="2371" idx="4"/>
          </p:cNvCxnSpPr>
          <p:nvPr/>
        </p:nvCxnSpPr>
        <p:spPr>
          <a:xfrm rot="-5400000">
            <a:off x="1717824" y="3302386"/>
            <a:ext cx="203700" cy="8259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2378" name="Google Shape;2378;p49"/>
          <p:cNvCxnSpPr>
            <a:stCxn id="2367" idx="0"/>
            <a:endCxn id="2373" idx="4"/>
          </p:cNvCxnSpPr>
          <p:nvPr/>
        </p:nvCxnSpPr>
        <p:spPr>
          <a:xfrm flipH="1" rot="5400000">
            <a:off x="2797722" y="3304486"/>
            <a:ext cx="203700" cy="821700"/>
          </a:xfrm>
          <a:prstGeom prst="curvedConnector3">
            <a:avLst>
              <a:gd fmla="val 50003" name="adj1"/>
            </a:avLst>
          </a:prstGeom>
          <a:noFill/>
          <a:ln cap="flat" cmpd="sng" w="19050">
            <a:solidFill>
              <a:srgbClr val="5F7D95"/>
            </a:solidFill>
            <a:prstDash val="solid"/>
            <a:round/>
            <a:headEnd len="med" w="med" type="none"/>
            <a:tailEnd len="med" w="med" type="none"/>
          </a:ln>
        </p:spPr>
      </p:cxnSp>
      <p:cxnSp>
        <p:nvCxnSpPr>
          <p:cNvPr id="2379" name="Google Shape;2379;p49"/>
          <p:cNvCxnSpPr>
            <a:stCxn id="2366" idx="0"/>
            <a:endCxn id="2372" idx="4"/>
          </p:cNvCxnSpPr>
          <p:nvPr/>
        </p:nvCxnSpPr>
        <p:spPr>
          <a:xfrm rot="-5400000">
            <a:off x="2257767" y="3714286"/>
            <a:ext cx="203700" cy="2100"/>
          </a:xfrm>
          <a:prstGeom prst="curvedConnector3">
            <a:avLst>
              <a:gd fmla="val 50003" name="adj1"/>
            </a:avLst>
          </a:prstGeom>
          <a:noFill/>
          <a:ln cap="flat" cmpd="sng" w="19050">
            <a:solidFill>
              <a:srgbClr val="5F7D95"/>
            </a:solidFill>
            <a:prstDash val="solid"/>
            <a:round/>
            <a:headEnd len="med" w="med" type="none"/>
            <a:tailEnd len="med" w="med" type="none"/>
          </a:ln>
        </p:spPr>
      </p:cxnSp>
      <p:sp>
        <p:nvSpPr>
          <p:cNvPr id="2380" name="Google Shape;2380;p49"/>
          <p:cNvSpPr/>
          <p:nvPr/>
        </p:nvSpPr>
        <p:spPr>
          <a:xfrm>
            <a:off x="4239724" y="3070969"/>
            <a:ext cx="779136" cy="252234"/>
          </a:xfrm>
          <a:custGeom>
            <a:rect b="b" l="l" r="r" t="t"/>
            <a:pathLst>
              <a:path extrusionOk="0" h="14358" w="44351">
                <a:moveTo>
                  <a:pt x="1599" y="0"/>
                </a:moveTo>
                <a:cubicBezTo>
                  <a:pt x="708" y="0"/>
                  <a:pt x="1" y="708"/>
                  <a:pt x="1" y="1598"/>
                </a:cubicBezTo>
                <a:lnTo>
                  <a:pt x="1" y="5706"/>
                </a:lnTo>
                <a:lnTo>
                  <a:pt x="1484" y="7190"/>
                </a:lnTo>
                <a:lnTo>
                  <a:pt x="1" y="8674"/>
                </a:lnTo>
                <a:lnTo>
                  <a:pt x="1" y="12759"/>
                </a:lnTo>
                <a:cubicBezTo>
                  <a:pt x="1" y="13650"/>
                  <a:pt x="708" y="14357"/>
                  <a:pt x="1599" y="14357"/>
                </a:cubicBezTo>
                <a:lnTo>
                  <a:pt x="41269" y="14357"/>
                </a:lnTo>
                <a:cubicBezTo>
                  <a:pt x="42136" y="14357"/>
                  <a:pt x="42867" y="13650"/>
                  <a:pt x="42867" y="12759"/>
                </a:cubicBezTo>
                <a:lnTo>
                  <a:pt x="42867" y="8674"/>
                </a:lnTo>
                <a:lnTo>
                  <a:pt x="44350" y="7190"/>
                </a:lnTo>
                <a:lnTo>
                  <a:pt x="42867" y="5706"/>
                </a:lnTo>
                <a:lnTo>
                  <a:pt x="42867" y="1598"/>
                </a:lnTo>
                <a:cubicBezTo>
                  <a:pt x="42867" y="708"/>
                  <a:pt x="42136" y="0"/>
                  <a:pt x="41269" y="0"/>
                </a:cubicBez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49"/>
          <p:cNvSpPr/>
          <p:nvPr/>
        </p:nvSpPr>
        <p:spPr>
          <a:xfrm>
            <a:off x="5018842" y="3070969"/>
            <a:ext cx="779119" cy="252234"/>
          </a:xfrm>
          <a:custGeom>
            <a:rect b="b" l="l" r="r" t="t"/>
            <a:pathLst>
              <a:path extrusionOk="0" h="14358" w="44350">
                <a:moveTo>
                  <a:pt x="42866" y="5706"/>
                </a:moveTo>
                <a:lnTo>
                  <a:pt x="42866" y="1598"/>
                </a:lnTo>
                <a:cubicBezTo>
                  <a:pt x="42866" y="708"/>
                  <a:pt x="42136" y="0"/>
                  <a:pt x="41268" y="0"/>
                </a:cubicBezTo>
                <a:lnTo>
                  <a:pt x="1598" y="0"/>
                </a:lnTo>
                <a:cubicBezTo>
                  <a:pt x="708" y="0"/>
                  <a:pt x="0" y="708"/>
                  <a:pt x="0" y="1598"/>
                </a:cubicBezTo>
                <a:lnTo>
                  <a:pt x="0" y="5706"/>
                </a:lnTo>
                <a:lnTo>
                  <a:pt x="1484" y="7190"/>
                </a:lnTo>
                <a:lnTo>
                  <a:pt x="0" y="8674"/>
                </a:lnTo>
                <a:lnTo>
                  <a:pt x="0" y="12759"/>
                </a:lnTo>
                <a:cubicBezTo>
                  <a:pt x="0" y="13650"/>
                  <a:pt x="708" y="14357"/>
                  <a:pt x="1598" y="14357"/>
                </a:cubicBezTo>
                <a:lnTo>
                  <a:pt x="41268" y="14357"/>
                </a:lnTo>
                <a:cubicBezTo>
                  <a:pt x="42136" y="14357"/>
                  <a:pt x="42866" y="13650"/>
                  <a:pt x="42866" y="12759"/>
                </a:cubicBezTo>
                <a:lnTo>
                  <a:pt x="42866" y="8674"/>
                </a:lnTo>
                <a:lnTo>
                  <a:pt x="44350" y="7190"/>
                </a:lnTo>
                <a:lnTo>
                  <a:pt x="42866" y="5706"/>
                </a:lnTo>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49"/>
          <p:cNvSpPr/>
          <p:nvPr/>
        </p:nvSpPr>
        <p:spPr>
          <a:xfrm>
            <a:off x="5797943" y="3070969"/>
            <a:ext cx="778732" cy="252234"/>
          </a:xfrm>
          <a:custGeom>
            <a:rect b="b" l="l" r="r" t="t"/>
            <a:pathLst>
              <a:path extrusionOk="0" h="14358" w="44328">
                <a:moveTo>
                  <a:pt x="42844" y="5706"/>
                </a:moveTo>
                <a:lnTo>
                  <a:pt x="42844" y="1598"/>
                </a:lnTo>
                <a:cubicBezTo>
                  <a:pt x="42844" y="708"/>
                  <a:pt x="42136" y="0"/>
                  <a:pt x="41246" y="0"/>
                </a:cubicBezTo>
                <a:lnTo>
                  <a:pt x="1599" y="0"/>
                </a:lnTo>
                <a:cubicBezTo>
                  <a:pt x="708" y="0"/>
                  <a:pt x="1" y="708"/>
                  <a:pt x="1" y="1598"/>
                </a:cubicBezTo>
                <a:lnTo>
                  <a:pt x="1" y="5706"/>
                </a:lnTo>
                <a:lnTo>
                  <a:pt x="1485" y="7190"/>
                </a:lnTo>
                <a:lnTo>
                  <a:pt x="1" y="8674"/>
                </a:lnTo>
                <a:lnTo>
                  <a:pt x="1" y="12759"/>
                </a:lnTo>
                <a:cubicBezTo>
                  <a:pt x="1" y="13650"/>
                  <a:pt x="708" y="14357"/>
                  <a:pt x="1599" y="14357"/>
                </a:cubicBezTo>
                <a:lnTo>
                  <a:pt x="41246" y="14357"/>
                </a:lnTo>
                <a:cubicBezTo>
                  <a:pt x="42136" y="14357"/>
                  <a:pt x="42844" y="13650"/>
                  <a:pt x="42844" y="12759"/>
                </a:cubicBezTo>
                <a:lnTo>
                  <a:pt x="42844" y="8674"/>
                </a:lnTo>
                <a:lnTo>
                  <a:pt x="44328" y="7190"/>
                </a:lnTo>
                <a:lnTo>
                  <a:pt x="42844"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383" name="Google Shape;2383;p49"/>
          <p:cNvSpPr/>
          <p:nvPr/>
        </p:nvSpPr>
        <p:spPr>
          <a:xfrm>
            <a:off x="6576658" y="3070969"/>
            <a:ext cx="779136" cy="252234"/>
          </a:xfrm>
          <a:custGeom>
            <a:rect b="b" l="l" r="r" t="t"/>
            <a:pathLst>
              <a:path extrusionOk="0" h="14358" w="44351">
                <a:moveTo>
                  <a:pt x="42867" y="5706"/>
                </a:moveTo>
                <a:lnTo>
                  <a:pt x="42867" y="1598"/>
                </a:lnTo>
                <a:cubicBezTo>
                  <a:pt x="42867" y="708"/>
                  <a:pt x="42159" y="0"/>
                  <a:pt x="41269" y="0"/>
                </a:cubicBezTo>
                <a:lnTo>
                  <a:pt x="1598" y="0"/>
                </a:lnTo>
                <a:cubicBezTo>
                  <a:pt x="731" y="0"/>
                  <a:pt x="1" y="708"/>
                  <a:pt x="1" y="1598"/>
                </a:cubicBezTo>
                <a:lnTo>
                  <a:pt x="1" y="5706"/>
                </a:lnTo>
                <a:lnTo>
                  <a:pt x="1507" y="7190"/>
                </a:lnTo>
                <a:lnTo>
                  <a:pt x="1" y="8674"/>
                </a:lnTo>
                <a:lnTo>
                  <a:pt x="1" y="12759"/>
                </a:lnTo>
                <a:cubicBezTo>
                  <a:pt x="1" y="13650"/>
                  <a:pt x="731" y="14357"/>
                  <a:pt x="1598" y="14357"/>
                </a:cubicBezTo>
                <a:lnTo>
                  <a:pt x="41269" y="14357"/>
                </a:lnTo>
                <a:cubicBezTo>
                  <a:pt x="42159" y="14357"/>
                  <a:pt x="42867" y="13650"/>
                  <a:pt x="42867" y="12759"/>
                </a:cubicBezTo>
                <a:lnTo>
                  <a:pt x="42867" y="8674"/>
                </a:lnTo>
                <a:lnTo>
                  <a:pt x="44350" y="7190"/>
                </a:lnTo>
                <a:lnTo>
                  <a:pt x="42867" y="5706"/>
                </a:lnTo>
                <a:close/>
              </a:path>
            </a:pathLst>
          </a:custGeom>
          <a:noFill/>
          <a:ln cap="flat" cmpd="sng" w="9525">
            <a:solidFill>
              <a:srgbClr val="5F7D9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384" name="Google Shape;2384;p49"/>
          <p:cNvSpPr/>
          <p:nvPr/>
        </p:nvSpPr>
        <p:spPr>
          <a:xfrm>
            <a:off x="7355776" y="3070969"/>
            <a:ext cx="779119" cy="252234"/>
          </a:xfrm>
          <a:custGeom>
            <a:rect b="b" l="l" r="r" t="t"/>
            <a:pathLst>
              <a:path extrusionOk="0" h="14358" w="44350">
                <a:moveTo>
                  <a:pt x="42866" y="5706"/>
                </a:moveTo>
                <a:lnTo>
                  <a:pt x="42866" y="1598"/>
                </a:lnTo>
                <a:cubicBezTo>
                  <a:pt x="42866" y="708"/>
                  <a:pt x="42159" y="0"/>
                  <a:pt x="41268" y="0"/>
                </a:cubicBezTo>
                <a:lnTo>
                  <a:pt x="1598" y="0"/>
                </a:lnTo>
                <a:cubicBezTo>
                  <a:pt x="731" y="0"/>
                  <a:pt x="0" y="708"/>
                  <a:pt x="0" y="1598"/>
                </a:cubicBezTo>
                <a:lnTo>
                  <a:pt x="0" y="5706"/>
                </a:lnTo>
                <a:lnTo>
                  <a:pt x="1484" y="7190"/>
                </a:lnTo>
                <a:lnTo>
                  <a:pt x="0" y="8674"/>
                </a:lnTo>
                <a:lnTo>
                  <a:pt x="0" y="12759"/>
                </a:lnTo>
                <a:cubicBezTo>
                  <a:pt x="0" y="13650"/>
                  <a:pt x="731" y="14357"/>
                  <a:pt x="1598" y="14357"/>
                </a:cubicBezTo>
                <a:lnTo>
                  <a:pt x="41268" y="14357"/>
                </a:lnTo>
                <a:cubicBezTo>
                  <a:pt x="42159" y="14357"/>
                  <a:pt x="42866" y="13650"/>
                  <a:pt x="42866" y="12759"/>
                </a:cubicBezTo>
                <a:lnTo>
                  <a:pt x="42866" y="8674"/>
                </a:lnTo>
                <a:lnTo>
                  <a:pt x="44350" y="7190"/>
                </a:lnTo>
                <a:lnTo>
                  <a:pt x="42866" y="5706"/>
                </a:lnTo>
                <a:close/>
              </a:path>
            </a:pathLst>
          </a:custGeom>
          <a:noFill/>
          <a:ln cap="flat" cmpd="sng" w="9525">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385" name="Google Shape;2385;p49"/>
          <p:cNvSpPr/>
          <p:nvPr/>
        </p:nvSpPr>
        <p:spPr>
          <a:xfrm>
            <a:off x="4429400" y="2025000"/>
            <a:ext cx="342847" cy="386555"/>
          </a:xfrm>
          <a:custGeom>
            <a:rect b="b" l="l" r="r" t="t"/>
            <a:pathLst>
              <a:path extrusionOk="0" h="22004" w="19516">
                <a:moveTo>
                  <a:pt x="9758" y="0"/>
                </a:moveTo>
                <a:cubicBezTo>
                  <a:pt x="9456" y="0"/>
                  <a:pt x="9153" y="80"/>
                  <a:pt x="8879" y="240"/>
                </a:cubicBezTo>
                <a:lnTo>
                  <a:pt x="867" y="4851"/>
                </a:lnTo>
                <a:cubicBezTo>
                  <a:pt x="320" y="5170"/>
                  <a:pt x="0" y="5741"/>
                  <a:pt x="0" y="6380"/>
                </a:cubicBezTo>
                <a:lnTo>
                  <a:pt x="0" y="15624"/>
                </a:lnTo>
                <a:cubicBezTo>
                  <a:pt x="0" y="16263"/>
                  <a:pt x="320" y="16834"/>
                  <a:pt x="867" y="17131"/>
                </a:cubicBezTo>
                <a:lnTo>
                  <a:pt x="8879" y="21764"/>
                </a:lnTo>
                <a:cubicBezTo>
                  <a:pt x="9153" y="21924"/>
                  <a:pt x="9456" y="22004"/>
                  <a:pt x="9758" y="22004"/>
                </a:cubicBezTo>
                <a:cubicBezTo>
                  <a:pt x="10060" y="22004"/>
                  <a:pt x="10363" y="21924"/>
                  <a:pt x="10637" y="21764"/>
                </a:cubicBezTo>
                <a:lnTo>
                  <a:pt x="18648" y="17131"/>
                </a:lnTo>
                <a:cubicBezTo>
                  <a:pt x="19196" y="16834"/>
                  <a:pt x="19516" y="16263"/>
                  <a:pt x="19516" y="15624"/>
                </a:cubicBezTo>
                <a:lnTo>
                  <a:pt x="19516" y="6380"/>
                </a:lnTo>
                <a:cubicBezTo>
                  <a:pt x="19516" y="5741"/>
                  <a:pt x="19196" y="5170"/>
                  <a:pt x="18648" y="4851"/>
                </a:cubicBezTo>
                <a:lnTo>
                  <a:pt x="10637" y="240"/>
                </a:lnTo>
                <a:cubicBezTo>
                  <a:pt x="10363" y="80"/>
                  <a:pt x="10060"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49"/>
          <p:cNvSpPr/>
          <p:nvPr/>
        </p:nvSpPr>
        <p:spPr>
          <a:xfrm>
            <a:off x="5244198" y="4020984"/>
            <a:ext cx="342847" cy="386678"/>
          </a:xfrm>
          <a:custGeom>
            <a:rect b="b" l="l" r="r" t="t"/>
            <a:pathLst>
              <a:path extrusionOk="0" h="22011" w="19516">
                <a:moveTo>
                  <a:pt x="9758" y="1"/>
                </a:moveTo>
                <a:cubicBezTo>
                  <a:pt x="9456" y="1"/>
                  <a:pt x="9153" y="75"/>
                  <a:pt x="8879" y="223"/>
                </a:cubicBezTo>
                <a:lnTo>
                  <a:pt x="868" y="4857"/>
                </a:lnTo>
                <a:cubicBezTo>
                  <a:pt x="320" y="5177"/>
                  <a:pt x="0" y="5747"/>
                  <a:pt x="0" y="6363"/>
                </a:cubicBezTo>
                <a:lnTo>
                  <a:pt x="0" y="15630"/>
                </a:lnTo>
                <a:cubicBezTo>
                  <a:pt x="0" y="16247"/>
                  <a:pt x="320" y="16817"/>
                  <a:pt x="868" y="17137"/>
                </a:cubicBezTo>
                <a:lnTo>
                  <a:pt x="8879" y="21770"/>
                </a:lnTo>
                <a:cubicBezTo>
                  <a:pt x="9153" y="21930"/>
                  <a:pt x="9456" y="22010"/>
                  <a:pt x="9758" y="22010"/>
                </a:cubicBezTo>
                <a:cubicBezTo>
                  <a:pt x="10060" y="22010"/>
                  <a:pt x="10363" y="21930"/>
                  <a:pt x="10637" y="21770"/>
                </a:cubicBezTo>
                <a:lnTo>
                  <a:pt x="18648" y="17137"/>
                </a:lnTo>
                <a:cubicBezTo>
                  <a:pt x="19196" y="16817"/>
                  <a:pt x="19516" y="16247"/>
                  <a:pt x="19516" y="15630"/>
                </a:cubicBezTo>
                <a:lnTo>
                  <a:pt x="19516" y="6363"/>
                </a:lnTo>
                <a:cubicBezTo>
                  <a:pt x="19516" y="5747"/>
                  <a:pt x="19196" y="5177"/>
                  <a:pt x="18648" y="4857"/>
                </a:cubicBezTo>
                <a:lnTo>
                  <a:pt x="10637" y="223"/>
                </a:lnTo>
                <a:cubicBezTo>
                  <a:pt x="10363" y="75"/>
                  <a:pt x="10060" y="1"/>
                  <a:pt x="9758"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49"/>
          <p:cNvSpPr/>
          <p:nvPr/>
        </p:nvSpPr>
        <p:spPr>
          <a:xfrm>
            <a:off x="6007260" y="2025000"/>
            <a:ext cx="342865" cy="386555"/>
          </a:xfrm>
          <a:custGeom>
            <a:rect b="b" l="l" r="r" t="t"/>
            <a:pathLst>
              <a:path extrusionOk="0" h="22004" w="19517">
                <a:moveTo>
                  <a:pt x="9759" y="0"/>
                </a:moveTo>
                <a:cubicBezTo>
                  <a:pt x="9456" y="0"/>
                  <a:pt x="9154" y="80"/>
                  <a:pt x="8880" y="240"/>
                </a:cubicBezTo>
                <a:lnTo>
                  <a:pt x="868" y="4851"/>
                </a:lnTo>
                <a:cubicBezTo>
                  <a:pt x="320" y="5170"/>
                  <a:pt x="1" y="5741"/>
                  <a:pt x="1" y="6380"/>
                </a:cubicBezTo>
                <a:lnTo>
                  <a:pt x="1" y="15624"/>
                </a:lnTo>
                <a:cubicBezTo>
                  <a:pt x="1" y="16263"/>
                  <a:pt x="320" y="16834"/>
                  <a:pt x="868" y="17131"/>
                </a:cubicBezTo>
                <a:lnTo>
                  <a:pt x="8880" y="21764"/>
                </a:lnTo>
                <a:cubicBezTo>
                  <a:pt x="9154" y="21924"/>
                  <a:pt x="9456" y="22004"/>
                  <a:pt x="9759" y="22004"/>
                </a:cubicBezTo>
                <a:cubicBezTo>
                  <a:pt x="10061" y="22004"/>
                  <a:pt x="10363" y="21924"/>
                  <a:pt x="10637" y="21764"/>
                </a:cubicBezTo>
                <a:lnTo>
                  <a:pt x="18649" y="17131"/>
                </a:lnTo>
                <a:cubicBezTo>
                  <a:pt x="19197" y="16834"/>
                  <a:pt x="19516" y="16263"/>
                  <a:pt x="19516" y="15624"/>
                </a:cubicBezTo>
                <a:lnTo>
                  <a:pt x="19516" y="6380"/>
                </a:lnTo>
                <a:cubicBezTo>
                  <a:pt x="19516" y="5741"/>
                  <a:pt x="19197" y="5170"/>
                  <a:pt x="18649" y="4851"/>
                </a:cubicBezTo>
                <a:lnTo>
                  <a:pt x="10637" y="240"/>
                </a:lnTo>
                <a:cubicBezTo>
                  <a:pt x="10363" y="80"/>
                  <a:pt x="10061" y="0"/>
                  <a:pt x="9759"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49"/>
          <p:cNvSpPr/>
          <p:nvPr/>
        </p:nvSpPr>
        <p:spPr>
          <a:xfrm>
            <a:off x="6796005" y="4021089"/>
            <a:ext cx="343251" cy="386661"/>
          </a:xfrm>
          <a:custGeom>
            <a:rect b="b" l="l" r="r" t="t"/>
            <a:pathLst>
              <a:path extrusionOk="0" h="22010" w="19539">
                <a:moveTo>
                  <a:pt x="9761" y="1"/>
                </a:moveTo>
                <a:cubicBezTo>
                  <a:pt x="9461" y="1"/>
                  <a:pt x="9164" y="80"/>
                  <a:pt x="8902" y="240"/>
                </a:cubicBezTo>
                <a:lnTo>
                  <a:pt x="867" y="4874"/>
                </a:lnTo>
                <a:cubicBezTo>
                  <a:pt x="342" y="5171"/>
                  <a:pt x="0" y="5741"/>
                  <a:pt x="0" y="6380"/>
                </a:cubicBezTo>
                <a:lnTo>
                  <a:pt x="0" y="15647"/>
                </a:lnTo>
                <a:cubicBezTo>
                  <a:pt x="0" y="16264"/>
                  <a:pt x="342" y="16834"/>
                  <a:pt x="867" y="17154"/>
                </a:cubicBezTo>
                <a:lnTo>
                  <a:pt x="8902" y="21787"/>
                </a:lnTo>
                <a:cubicBezTo>
                  <a:pt x="9164" y="21936"/>
                  <a:pt x="9461" y="22010"/>
                  <a:pt x="9761" y="22010"/>
                </a:cubicBezTo>
                <a:cubicBezTo>
                  <a:pt x="10060" y="22010"/>
                  <a:pt x="10363" y="21936"/>
                  <a:pt x="10637" y="21787"/>
                </a:cubicBezTo>
                <a:lnTo>
                  <a:pt x="18671" y="17154"/>
                </a:lnTo>
                <a:cubicBezTo>
                  <a:pt x="19196" y="16834"/>
                  <a:pt x="19539" y="16264"/>
                  <a:pt x="19539" y="15647"/>
                </a:cubicBezTo>
                <a:lnTo>
                  <a:pt x="19539" y="6380"/>
                </a:lnTo>
                <a:cubicBezTo>
                  <a:pt x="19539" y="5741"/>
                  <a:pt x="19196" y="5171"/>
                  <a:pt x="18671" y="4874"/>
                </a:cubicBezTo>
                <a:lnTo>
                  <a:pt x="10637" y="240"/>
                </a:lnTo>
                <a:cubicBezTo>
                  <a:pt x="10363" y="80"/>
                  <a:pt x="10060" y="1"/>
                  <a:pt x="9761" y="1"/>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49"/>
          <p:cNvSpPr/>
          <p:nvPr/>
        </p:nvSpPr>
        <p:spPr>
          <a:xfrm>
            <a:off x="7585138" y="2025000"/>
            <a:ext cx="342847" cy="386555"/>
          </a:xfrm>
          <a:custGeom>
            <a:rect b="b" l="l" r="r" t="t"/>
            <a:pathLst>
              <a:path extrusionOk="0" h="22004" w="19516">
                <a:moveTo>
                  <a:pt x="9758" y="0"/>
                </a:moveTo>
                <a:cubicBezTo>
                  <a:pt x="9456" y="0"/>
                  <a:pt x="9153" y="80"/>
                  <a:pt x="8879" y="240"/>
                </a:cubicBezTo>
                <a:lnTo>
                  <a:pt x="868" y="4851"/>
                </a:lnTo>
                <a:cubicBezTo>
                  <a:pt x="320" y="5170"/>
                  <a:pt x="0" y="5741"/>
                  <a:pt x="0" y="6380"/>
                </a:cubicBezTo>
                <a:lnTo>
                  <a:pt x="0" y="15624"/>
                </a:lnTo>
                <a:cubicBezTo>
                  <a:pt x="0" y="16263"/>
                  <a:pt x="320" y="16834"/>
                  <a:pt x="868" y="17131"/>
                </a:cubicBezTo>
                <a:lnTo>
                  <a:pt x="8879" y="21764"/>
                </a:lnTo>
                <a:cubicBezTo>
                  <a:pt x="9153" y="21924"/>
                  <a:pt x="9456" y="22004"/>
                  <a:pt x="9758" y="22004"/>
                </a:cubicBezTo>
                <a:cubicBezTo>
                  <a:pt x="10061" y="22004"/>
                  <a:pt x="10363" y="21924"/>
                  <a:pt x="10637" y="21764"/>
                </a:cubicBezTo>
                <a:lnTo>
                  <a:pt x="18649" y="17131"/>
                </a:lnTo>
                <a:cubicBezTo>
                  <a:pt x="19196" y="16834"/>
                  <a:pt x="19516" y="16263"/>
                  <a:pt x="19516" y="15624"/>
                </a:cubicBezTo>
                <a:lnTo>
                  <a:pt x="19516" y="6380"/>
                </a:lnTo>
                <a:cubicBezTo>
                  <a:pt x="19516" y="5741"/>
                  <a:pt x="19196" y="5170"/>
                  <a:pt x="18649" y="4851"/>
                </a:cubicBezTo>
                <a:lnTo>
                  <a:pt x="10637" y="240"/>
                </a:lnTo>
                <a:cubicBezTo>
                  <a:pt x="10363" y="80"/>
                  <a:pt x="10061" y="0"/>
                  <a:pt x="9758" y="0"/>
                </a:cubicBezTo>
                <a:close/>
              </a:path>
            </a:pathLst>
          </a:custGeom>
          <a:noFill/>
          <a:ln cap="flat" cmpd="sng" w="9525">
            <a:solidFill>
              <a:srgbClr val="E1E7E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49"/>
          <p:cNvSpPr/>
          <p:nvPr/>
        </p:nvSpPr>
        <p:spPr>
          <a:xfrm>
            <a:off x="4569763"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49"/>
          <p:cNvSpPr/>
          <p:nvPr/>
        </p:nvSpPr>
        <p:spPr>
          <a:xfrm>
            <a:off x="614762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49"/>
          <p:cNvSpPr/>
          <p:nvPr/>
        </p:nvSpPr>
        <p:spPr>
          <a:xfrm>
            <a:off x="7725475" y="2942032"/>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49"/>
          <p:cNvSpPr/>
          <p:nvPr/>
        </p:nvSpPr>
        <p:spPr>
          <a:xfrm>
            <a:off x="5384563" y="336237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49"/>
          <p:cNvSpPr/>
          <p:nvPr/>
        </p:nvSpPr>
        <p:spPr>
          <a:xfrm>
            <a:off x="6936563" y="3362420"/>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49"/>
          <p:cNvSpPr txBox="1"/>
          <p:nvPr>
            <p:ph idx="4294967295" type="title"/>
          </p:nvPr>
        </p:nvSpPr>
        <p:spPr>
          <a:xfrm>
            <a:off x="43314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2016</a:t>
            </a:r>
            <a:endParaRPr b="1" sz="900">
              <a:latin typeface="Arial"/>
              <a:ea typeface="Arial"/>
              <a:cs typeface="Arial"/>
              <a:sym typeface="Arial"/>
            </a:endParaRPr>
          </a:p>
        </p:txBody>
      </p:sp>
      <p:sp>
        <p:nvSpPr>
          <p:cNvPr id="2396" name="Google Shape;2396;p49"/>
          <p:cNvSpPr/>
          <p:nvPr/>
        </p:nvSpPr>
        <p:spPr>
          <a:xfrm>
            <a:off x="4569763"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49"/>
          <p:cNvSpPr/>
          <p:nvPr/>
        </p:nvSpPr>
        <p:spPr>
          <a:xfrm>
            <a:off x="6153050"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49"/>
          <p:cNvSpPr/>
          <p:nvPr/>
        </p:nvSpPr>
        <p:spPr>
          <a:xfrm>
            <a:off x="7725475" y="2437907"/>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49"/>
          <p:cNvSpPr/>
          <p:nvPr/>
        </p:nvSpPr>
        <p:spPr>
          <a:xfrm>
            <a:off x="53841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49"/>
          <p:cNvSpPr/>
          <p:nvPr/>
        </p:nvSpPr>
        <p:spPr>
          <a:xfrm>
            <a:off x="6936566" y="3932246"/>
            <a:ext cx="62100" cy="621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01" name="Google Shape;2401;p49"/>
          <p:cNvCxnSpPr>
            <a:stCxn id="2390" idx="0"/>
            <a:endCxn id="2396" idx="4"/>
          </p:cNvCxnSpPr>
          <p:nvPr/>
        </p:nvCxnSpPr>
        <p:spPr>
          <a:xfrm rot="10800000">
            <a:off x="4600813"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402" name="Google Shape;2402;p49"/>
          <p:cNvCxnSpPr>
            <a:stCxn id="2391" idx="0"/>
            <a:endCxn id="2397" idx="4"/>
          </p:cNvCxnSpPr>
          <p:nvPr/>
        </p:nvCxnSpPr>
        <p:spPr>
          <a:xfrm flipH="1" rot="10800000">
            <a:off x="6178675" y="2500132"/>
            <a:ext cx="5400" cy="441900"/>
          </a:xfrm>
          <a:prstGeom prst="straightConnector1">
            <a:avLst/>
          </a:prstGeom>
          <a:noFill/>
          <a:ln cap="flat" cmpd="sng" w="9525">
            <a:solidFill>
              <a:srgbClr val="A5B7C6"/>
            </a:solidFill>
            <a:prstDash val="dash"/>
            <a:round/>
            <a:headEnd len="med" w="med" type="none"/>
            <a:tailEnd len="med" w="med" type="none"/>
          </a:ln>
        </p:spPr>
      </p:cxnSp>
      <p:cxnSp>
        <p:nvCxnSpPr>
          <p:cNvPr id="2403" name="Google Shape;2403;p49"/>
          <p:cNvCxnSpPr>
            <a:stCxn id="2392" idx="0"/>
            <a:endCxn id="2398" idx="4"/>
          </p:cNvCxnSpPr>
          <p:nvPr/>
        </p:nvCxnSpPr>
        <p:spPr>
          <a:xfrm rot="10800000">
            <a:off x="7756525" y="2500132"/>
            <a:ext cx="0" cy="441900"/>
          </a:xfrm>
          <a:prstGeom prst="straightConnector1">
            <a:avLst/>
          </a:prstGeom>
          <a:noFill/>
          <a:ln cap="flat" cmpd="sng" w="9525">
            <a:solidFill>
              <a:srgbClr val="A5B7C6"/>
            </a:solidFill>
            <a:prstDash val="dash"/>
            <a:round/>
            <a:headEnd len="med" w="med" type="none"/>
            <a:tailEnd len="med" w="med" type="none"/>
          </a:ln>
        </p:spPr>
      </p:cxnSp>
      <p:cxnSp>
        <p:nvCxnSpPr>
          <p:cNvPr id="2404" name="Google Shape;2404;p49"/>
          <p:cNvCxnSpPr>
            <a:stCxn id="2393" idx="4"/>
            <a:endCxn id="2399" idx="0"/>
          </p:cNvCxnSpPr>
          <p:nvPr/>
        </p:nvCxnSpPr>
        <p:spPr>
          <a:xfrm flipH="1">
            <a:off x="5415313" y="3424470"/>
            <a:ext cx="300" cy="507900"/>
          </a:xfrm>
          <a:prstGeom prst="straightConnector1">
            <a:avLst/>
          </a:prstGeom>
          <a:noFill/>
          <a:ln cap="flat" cmpd="sng" w="9525">
            <a:solidFill>
              <a:srgbClr val="A5B7C6"/>
            </a:solidFill>
            <a:prstDash val="dash"/>
            <a:round/>
            <a:headEnd len="med" w="med" type="none"/>
            <a:tailEnd len="med" w="med" type="none"/>
          </a:ln>
        </p:spPr>
      </p:cxnSp>
      <p:cxnSp>
        <p:nvCxnSpPr>
          <p:cNvPr id="2405" name="Google Shape;2405;p49"/>
          <p:cNvCxnSpPr>
            <a:stCxn id="2394" idx="4"/>
            <a:endCxn id="2400" idx="0"/>
          </p:cNvCxnSpPr>
          <p:nvPr/>
        </p:nvCxnSpPr>
        <p:spPr>
          <a:xfrm>
            <a:off x="6967613" y="3424520"/>
            <a:ext cx="0" cy="507600"/>
          </a:xfrm>
          <a:prstGeom prst="straightConnector1">
            <a:avLst/>
          </a:prstGeom>
          <a:noFill/>
          <a:ln cap="flat" cmpd="sng" w="9525">
            <a:solidFill>
              <a:srgbClr val="A5B7C6"/>
            </a:solidFill>
            <a:prstDash val="dash"/>
            <a:round/>
            <a:headEnd len="med" w="med" type="none"/>
            <a:tailEnd len="med" w="med" type="none"/>
          </a:ln>
        </p:spPr>
      </p:cxnSp>
      <p:sp>
        <p:nvSpPr>
          <p:cNvPr id="2406" name="Google Shape;2406;p49"/>
          <p:cNvSpPr txBox="1"/>
          <p:nvPr>
            <p:ph idx="4294967295" type="title"/>
          </p:nvPr>
        </p:nvSpPr>
        <p:spPr>
          <a:xfrm>
            <a:off x="5138997"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2017</a:t>
            </a:r>
            <a:endParaRPr b="1" sz="900">
              <a:latin typeface="Arial"/>
              <a:ea typeface="Arial"/>
              <a:cs typeface="Arial"/>
              <a:sym typeface="Arial"/>
            </a:endParaRPr>
          </a:p>
        </p:txBody>
      </p:sp>
      <p:sp>
        <p:nvSpPr>
          <p:cNvPr id="2407" name="Google Shape;2407;p49"/>
          <p:cNvSpPr txBox="1"/>
          <p:nvPr>
            <p:ph idx="4294967295" type="title"/>
          </p:nvPr>
        </p:nvSpPr>
        <p:spPr>
          <a:xfrm>
            <a:off x="59046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2018</a:t>
            </a:r>
            <a:endParaRPr b="1" sz="900">
              <a:latin typeface="Arial"/>
              <a:ea typeface="Arial"/>
              <a:cs typeface="Arial"/>
              <a:sym typeface="Arial"/>
            </a:endParaRPr>
          </a:p>
        </p:txBody>
      </p:sp>
      <p:sp>
        <p:nvSpPr>
          <p:cNvPr id="2408" name="Google Shape;2408;p49"/>
          <p:cNvSpPr txBox="1"/>
          <p:nvPr>
            <p:ph idx="4294967295" type="title"/>
          </p:nvPr>
        </p:nvSpPr>
        <p:spPr>
          <a:xfrm>
            <a:off x="669682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2019</a:t>
            </a:r>
            <a:endParaRPr b="1" sz="900">
              <a:latin typeface="Arial"/>
              <a:ea typeface="Arial"/>
              <a:cs typeface="Arial"/>
              <a:sym typeface="Arial"/>
            </a:endParaRPr>
          </a:p>
        </p:txBody>
      </p:sp>
      <p:sp>
        <p:nvSpPr>
          <p:cNvPr id="2409" name="Google Shape;2409;p49"/>
          <p:cNvSpPr txBox="1"/>
          <p:nvPr>
            <p:ph idx="4294967295" type="title"/>
          </p:nvPr>
        </p:nvSpPr>
        <p:spPr>
          <a:xfrm>
            <a:off x="7488972" y="3082559"/>
            <a:ext cx="538800" cy="22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900">
                <a:solidFill>
                  <a:schemeClr val="lt1"/>
                </a:solidFill>
                <a:latin typeface="Arial"/>
                <a:ea typeface="Arial"/>
                <a:cs typeface="Arial"/>
                <a:sym typeface="Arial"/>
              </a:rPr>
              <a:t>2020</a:t>
            </a:r>
            <a:endParaRPr b="1" sz="900">
              <a:latin typeface="Arial"/>
              <a:ea typeface="Arial"/>
              <a:cs typeface="Arial"/>
              <a:sym typeface="Arial"/>
            </a:endParaRPr>
          </a:p>
        </p:txBody>
      </p:sp>
      <p:sp>
        <p:nvSpPr>
          <p:cNvPr id="2410" name="Google Shape;2410;p49"/>
          <p:cNvSpPr/>
          <p:nvPr/>
        </p:nvSpPr>
        <p:spPr>
          <a:xfrm>
            <a:off x="6865977" y="4092071"/>
            <a:ext cx="204488" cy="205025"/>
          </a:xfrm>
          <a:custGeom>
            <a:rect b="b" l="l" r="r" t="t"/>
            <a:pathLst>
              <a:path extrusionOk="0" h="11846" w="11815">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1" name="Google Shape;2411;p49"/>
          <p:cNvGrpSpPr/>
          <p:nvPr/>
        </p:nvGrpSpPr>
        <p:grpSpPr>
          <a:xfrm>
            <a:off x="5307356" y="4111119"/>
            <a:ext cx="206115" cy="206115"/>
            <a:chOff x="1049375" y="2680675"/>
            <a:chExt cx="297725" cy="297725"/>
          </a:xfrm>
        </p:grpSpPr>
        <p:sp>
          <p:nvSpPr>
            <p:cNvPr id="2412" name="Google Shape;2412;p49"/>
            <p:cNvSpPr/>
            <p:nvPr/>
          </p:nvSpPr>
          <p:spPr>
            <a:xfrm>
              <a:off x="1113175" y="2752350"/>
              <a:ext cx="161475" cy="155975"/>
            </a:xfrm>
            <a:custGeom>
              <a:rect b="b" l="l" r="r" t="t"/>
              <a:pathLst>
                <a:path extrusionOk="0" h="6239" w="6459">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49"/>
            <p:cNvSpPr/>
            <p:nvPr/>
          </p:nvSpPr>
          <p:spPr>
            <a:xfrm>
              <a:off x="1049375" y="2680675"/>
              <a:ext cx="297725" cy="297725"/>
            </a:xfrm>
            <a:custGeom>
              <a:rect b="b" l="l" r="r" t="t"/>
              <a:pathLst>
                <a:path extrusionOk="0" h="11909" w="11909">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4" name="Google Shape;2414;p49"/>
          <p:cNvGrpSpPr/>
          <p:nvPr/>
        </p:nvGrpSpPr>
        <p:grpSpPr>
          <a:xfrm>
            <a:off x="7653299" y="2121502"/>
            <a:ext cx="205578" cy="204332"/>
            <a:chOff x="5045775" y="1946400"/>
            <a:chExt cx="296950" cy="295150"/>
          </a:xfrm>
        </p:grpSpPr>
        <p:sp>
          <p:nvSpPr>
            <p:cNvPr id="2415" name="Google Shape;2415;p49"/>
            <p:cNvSpPr/>
            <p:nvPr/>
          </p:nvSpPr>
          <p:spPr>
            <a:xfrm>
              <a:off x="5113500" y="1998600"/>
              <a:ext cx="160700" cy="155950"/>
            </a:xfrm>
            <a:custGeom>
              <a:rect b="b" l="l" r="r" t="t"/>
              <a:pathLst>
                <a:path extrusionOk="0" h="6238" w="6428">
                  <a:moveTo>
                    <a:pt x="3309" y="2079"/>
                  </a:moveTo>
                  <a:cubicBezTo>
                    <a:pt x="3718" y="2079"/>
                    <a:pt x="4033" y="2394"/>
                    <a:pt x="4033" y="2804"/>
                  </a:cubicBezTo>
                  <a:cubicBezTo>
                    <a:pt x="4033" y="3182"/>
                    <a:pt x="3718" y="3497"/>
                    <a:pt x="3309" y="3497"/>
                  </a:cubicBezTo>
                  <a:cubicBezTo>
                    <a:pt x="2931" y="3497"/>
                    <a:pt x="2616" y="3150"/>
                    <a:pt x="2616" y="2804"/>
                  </a:cubicBezTo>
                  <a:cubicBezTo>
                    <a:pt x="2616" y="2394"/>
                    <a:pt x="2931" y="2079"/>
                    <a:pt x="3309" y="2079"/>
                  </a:cubicBezTo>
                  <a:close/>
                  <a:moveTo>
                    <a:pt x="3403" y="662"/>
                  </a:moveTo>
                  <a:cubicBezTo>
                    <a:pt x="4726" y="662"/>
                    <a:pt x="5798" y="1764"/>
                    <a:pt x="5798" y="3119"/>
                  </a:cubicBezTo>
                  <a:cubicBezTo>
                    <a:pt x="5703" y="3655"/>
                    <a:pt x="5546" y="4222"/>
                    <a:pt x="5199" y="4663"/>
                  </a:cubicBezTo>
                  <a:cubicBezTo>
                    <a:pt x="5010" y="4253"/>
                    <a:pt x="4726" y="3938"/>
                    <a:pt x="4348" y="3686"/>
                  </a:cubicBezTo>
                  <a:cubicBezTo>
                    <a:pt x="4569" y="3466"/>
                    <a:pt x="4726" y="3119"/>
                    <a:pt x="4726" y="2741"/>
                  </a:cubicBezTo>
                  <a:cubicBezTo>
                    <a:pt x="4726" y="2016"/>
                    <a:pt x="4096" y="1386"/>
                    <a:pt x="3340" y="1386"/>
                  </a:cubicBezTo>
                  <a:cubicBezTo>
                    <a:pt x="2616" y="1386"/>
                    <a:pt x="1986" y="2016"/>
                    <a:pt x="1986" y="2741"/>
                  </a:cubicBezTo>
                  <a:cubicBezTo>
                    <a:pt x="1986" y="3119"/>
                    <a:pt x="2143" y="3466"/>
                    <a:pt x="2364" y="3686"/>
                  </a:cubicBezTo>
                  <a:cubicBezTo>
                    <a:pt x="1986" y="3907"/>
                    <a:pt x="1702" y="4253"/>
                    <a:pt x="1513" y="4663"/>
                  </a:cubicBezTo>
                  <a:cubicBezTo>
                    <a:pt x="1072" y="4096"/>
                    <a:pt x="883" y="3434"/>
                    <a:pt x="977" y="2772"/>
                  </a:cubicBezTo>
                  <a:cubicBezTo>
                    <a:pt x="1135" y="1670"/>
                    <a:pt x="2143" y="662"/>
                    <a:pt x="3403" y="662"/>
                  </a:cubicBezTo>
                  <a:close/>
                  <a:moveTo>
                    <a:pt x="3309" y="4190"/>
                  </a:moveTo>
                  <a:cubicBezTo>
                    <a:pt x="3939" y="4190"/>
                    <a:pt x="4443" y="4600"/>
                    <a:pt x="4663" y="5167"/>
                  </a:cubicBezTo>
                  <a:cubicBezTo>
                    <a:pt x="4254" y="5450"/>
                    <a:pt x="3781" y="5545"/>
                    <a:pt x="3309" y="5545"/>
                  </a:cubicBezTo>
                  <a:cubicBezTo>
                    <a:pt x="2836" y="5545"/>
                    <a:pt x="2364" y="5387"/>
                    <a:pt x="1986" y="5167"/>
                  </a:cubicBezTo>
                  <a:cubicBezTo>
                    <a:pt x="2143" y="4568"/>
                    <a:pt x="2679" y="4190"/>
                    <a:pt x="3309" y="4190"/>
                  </a:cubicBezTo>
                  <a:close/>
                  <a:moveTo>
                    <a:pt x="3309" y="0"/>
                  </a:moveTo>
                  <a:cubicBezTo>
                    <a:pt x="1733" y="0"/>
                    <a:pt x="410" y="1229"/>
                    <a:pt x="253" y="2678"/>
                  </a:cubicBezTo>
                  <a:cubicBezTo>
                    <a:pt x="1" y="4600"/>
                    <a:pt x="1450" y="6238"/>
                    <a:pt x="3309" y="6238"/>
                  </a:cubicBezTo>
                  <a:cubicBezTo>
                    <a:pt x="5042" y="6238"/>
                    <a:pt x="6428" y="4820"/>
                    <a:pt x="6428" y="3119"/>
                  </a:cubicBezTo>
                  <a:cubicBezTo>
                    <a:pt x="6428" y="1418"/>
                    <a:pt x="5042" y="0"/>
                    <a:pt x="330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49"/>
            <p:cNvSpPr/>
            <p:nvPr/>
          </p:nvSpPr>
          <p:spPr>
            <a:xfrm>
              <a:off x="5045775" y="1946400"/>
              <a:ext cx="296950" cy="295150"/>
            </a:xfrm>
            <a:custGeom>
              <a:rect b="b" l="l" r="r" t="t"/>
              <a:pathLst>
                <a:path extrusionOk="0" h="11806" w="11878">
                  <a:moveTo>
                    <a:pt x="6018" y="765"/>
                  </a:moveTo>
                  <a:lnTo>
                    <a:pt x="6868" y="1426"/>
                  </a:lnTo>
                  <a:cubicBezTo>
                    <a:pt x="6963" y="1458"/>
                    <a:pt x="7026" y="1489"/>
                    <a:pt x="7152" y="1489"/>
                  </a:cubicBezTo>
                  <a:lnTo>
                    <a:pt x="8223" y="1332"/>
                  </a:lnTo>
                  <a:lnTo>
                    <a:pt x="8664" y="2372"/>
                  </a:lnTo>
                  <a:cubicBezTo>
                    <a:pt x="8696" y="2435"/>
                    <a:pt x="8790" y="2529"/>
                    <a:pt x="8853" y="2561"/>
                  </a:cubicBezTo>
                  <a:lnTo>
                    <a:pt x="9893" y="2970"/>
                  </a:lnTo>
                  <a:lnTo>
                    <a:pt x="9735" y="4073"/>
                  </a:lnTo>
                  <a:cubicBezTo>
                    <a:pt x="9735" y="4136"/>
                    <a:pt x="9735" y="4262"/>
                    <a:pt x="9798" y="4325"/>
                  </a:cubicBezTo>
                  <a:lnTo>
                    <a:pt x="10460" y="5207"/>
                  </a:lnTo>
                  <a:lnTo>
                    <a:pt x="9798" y="6058"/>
                  </a:lnTo>
                  <a:cubicBezTo>
                    <a:pt x="9767" y="6152"/>
                    <a:pt x="9735" y="6215"/>
                    <a:pt x="9735" y="6341"/>
                  </a:cubicBezTo>
                  <a:lnTo>
                    <a:pt x="9893" y="7444"/>
                  </a:lnTo>
                  <a:lnTo>
                    <a:pt x="8853" y="7853"/>
                  </a:lnTo>
                  <a:cubicBezTo>
                    <a:pt x="8790" y="7885"/>
                    <a:pt x="8696" y="7948"/>
                    <a:pt x="8664" y="8042"/>
                  </a:cubicBezTo>
                  <a:lnTo>
                    <a:pt x="8255" y="9051"/>
                  </a:lnTo>
                  <a:lnTo>
                    <a:pt x="7120" y="8893"/>
                  </a:lnTo>
                  <a:cubicBezTo>
                    <a:pt x="7057" y="8893"/>
                    <a:pt x="6931" y="8893"/>
                    <a:pt x="6837" y="8988"/>
                  </a:cubicBezTo>
                  <a:lnTo>
                    <a:pt x="5986" y="9649"/>
                  </a:lnTo>
                  <a:lnTo>
                    <a:pt x="5104" y="8988"/>
                  </a:lnTo>
                  <a:cubicBezTo>
                    <a:pt x="5041" y="8925"/>
                    <a:pt x="5010" y="8893"/>
                    <a:pt x="4915" y="8893"/>
                  </a:cubicBezTo>
                  <a:lnTo>
                    <a:pt x="4884" y="8893"/>
                  </a:lnTo>
                  <a:lnTo>
                    <a:pt x="3781" y="9051"/>
                  </a:lnTo>
                  <a:lnTo>
                    <a:pt x="3371" y="8042"/>
                  </a:lnTo>
                  <a:cubicBezTo>
                    <a:pt x="3340" y="7948"/>
                    <a:pt x="3277" y="7885"/>
                    <a:pt x="3182" y="7853"/>
                  </a:cubicBezTo>
                  <a:lnTo>
                    <a:pt x="2143" y="7444"/>
                  </a:lnTo>
                  <a:lnTo>
                    <a:pt x="2300" y="6341"/>
                  </a:lnTo>
                  <a:cubicBezTo>
                    <a:pt x="2300" y="6278"/>
                    <a:pt x="2300" y="6152"/>
                    <a:pt x="2237" y="6058"/>
                  </a:cubicBezTo>
                  <a:lnTo>
                    <a:pt x="1576" y="5207"/>
                  </a:lnTo>
                  <a:lnTo>
                    <a:pt x="2237" y="4325"/>
                  </a:lnTo>
                  <a:cubicBezTo>
                    <a:pt x="2269" y="4262"/>
                    <a:pt x="2300" y="4167"/>
                    <a:pt x="2300" y="4073"/>
                  </a:cubicBezTo>
                  <a:lnTo>
                    <a:pt x="2143" y="2970"/>
                  </a:lnTo>
                  <a:lnTo>
                    <a:pt x="3182" y="2561"/>
                  </a:lnTo>
                  <a:cubicBezTo>
                    <a:pt x="3277" y="2529"/>
                    <a:pt x="3340" y="2435"/>
                    <a:pt x="3371" y="2372"/>
                  </a:cubicBezTo>
                  <a:lnTo>
                    <a:pt x="3812" y="1332"/>
                  </a:lnTo>
                  <a:lnTo>
                    <a:pt x="4884" y="1489"/>
                  </a:lnTo>
                  <a:cubicBezTo>
                    <a:pt x="4947" y="1489"/>
                    <a:pt x="5073" y="1489"/>
                    <a:pt x="5167" y="1426"/>
                  </a:cubicBezTo>
                  <a:lnTo>
                    <a:pt x="6018" y="765"/>
                  </a:lnTo>
                  <a:close/>
                  <a:moveTo>
                    <a:pt x="2174" y="8168"/>
                  </a:moveTo>
                  <a:lnTo>
                    <a:pt x="2804" y="8420"/>
                  </a:lnTo>
                  <a:lnTo>
                    <a:pt x="3277" y="9586"/>
                  </a:lnTo>
                  <a:cubicBezTo>
                    <a:pt x="3308" y="9681"/>
                    <a:pt x="3434" y="9775"/>
                    <a:pt x="3529" y="9775"/>
                  </a:cubicBezTo>
                  <a:lnTo>
                    <a:pt x="2647" y="10720"/>
                  </a:lnTo>
                  <a:lnTo>
                    <a:pt x="2426" y="9649"/>
                  </a:lnTo>
                  <a:cubicBezTo>
                    <a:pt x="2395" y="9523"/>
                    <a:pt x="2332" y="9429"/>
                    <a:pt x="2174" y="9366"/>
                  </a:cubicBezTo>
                  <a:lnTo>
                    <a:pt x="1134" y="9177"/>
                  </a:lnTo>
                  <a:lnTo>
                    <a:pt x="2174" y="8168"/>
                  </a:lnTo>
                  <a:close/>
                  <a:moveTo>
                    <a:pt x="9861" y="8105"/>
                  </a:moveTo>
                  <a:lnTo>
                    <a:pt x="10901" y="9145"/>
                  </a:lnTo>
                  <a:lnTo>
                    <a:pt x="9893" y="9366"/>
                  </a:lnTo>
                  <a:cubicBezTo>
                    <a:pt x="9767" y="9429"/>
                    <a:pt x="9641" y="9492"/>
                    <a:pt x="9609" y="9649"/>
                  </a:cubicBezTo>
                  <a:lnTo>
                    <a:pt x="9389" y="10720"/>
                  </a:lnTo>
                  <a:lnTo>
                    <a:pt x="8507" y="9712"/>
                  </a:lnTo>
                  <a:cubicBezTo>
                    <a:pt x="8601" y="9712"/>
                    <a:pt x="8727" y="9649"/>
                    <a:pt x="8759" y="9523"/>
                  </a:cubicBezTo>
                  <a:lnTo>
                    <a:pt x="9231" y="8389"/>
                  </a:lnTo>
                  <a:lnTo>
                    <a:pt x="9861" y="8105"/>
                  </a:lnTo>
                  <a:close/>
                  <a:moveTo>
                    <a:pt x="6002" y="1"/>
                  </a:moveTo>
                  <a:cubicBezTo>
                    <a:pt x="5923" y="1"/>
                    <a:pt x="5844" y="24"/>
                    <a:pt x="5797" y="72"/>
                  </a:cubicBezTo>
                  <a:lnTo>
                    <a:pt x="4852" y="828"/>
                  </a:lnTo>
                  <a:lnTo>
                    <a:pt x="3623" y="670"/>
                  </a:lnTo>
                  <a:cubicBezTo>
                    <a:pt x="3607" y="667"/>
                    <a:pt x="3590" y="665"/>
                    <a:pt x="3573" y="665"/>
                  </a:cubicBezTo>
                  <a:cubicBezTo>
                    <a:pt x="3434" y="665"/>
                    <a:pt x="3305" y="775"/>
                    <a:pt x="3277" y="859"/>
                  </a:cubicBezTo>
                  <a:lnTo>
                    <a:pt x="2804" y="2025"/>
                  </a:lnTo>
                  <a:lnTo>
                    <a:pt x="1639" y="2498"/>
                  </a:lnTo>
                  <a:cubicBezTo>
                    <a:pt x="1481" y="2561"/>
                    <a:pt x="1418" y="2687"/>
                    <a:pt x="1450" y="2844"/>
                  </a:cubicBezTo>
                  <a:lnTo>
                    <a:pt x="1607" y="4073"/>
                  </a:lnTo>
                  <a:lnTo>
                    <a:pt x="851" y="5018"/>
                  </a:lnTo>
                  <a:cubicBezTo>
                    <a:pt x="788" y="5112"/>
                    <a:pt x="788" y="5333"/>
                    <a:pt x="851" y="5428"/>
                  </a:cubicBezTo>
                  <a:lnTo>
                    <a:pt x="1607" y="6373"/>
                  </a:lnTo>
                  <a:lnTo>
                    <a:pt x="1450" y="7601"/>
                  </a:lnTo>
                  <a:cubicBezTo>
                    <a:pt x="1450" y="7696"/>
                    <a:pt x="1450" y="7759"/>
                    <a:pt x="1481" y="7853"/>
                  </a:cubicBezTo>
                  <a:lnTo>
                    <a:pt x="189" y="9145"/>
                  </a:lnTo>
                  <a:cubicBezTo>
                    <a:pt x="0" y="9334"/>
                    <a:pt x="126" y="9649"/>
                    <a:pt x="347" y="9744"/>
                  </a:cubicBezTo>
                  <a:lnTo>
                    <a:pt x="1765" y="10059"/>
                  </a:lnTo>
                  <a:lnTo>
                    <a:pt x="2080" y="11539"/>
                  </a:lnTo>
                  <a:cubicBezTo>
                    <a:pt x="2099" y="11714"/>
                    <a:pt x="2250" y="11805"/>
                    <a:pt x="2407" y="11805"/>
                  </a:cubicBezTo>
                  <a:cubicBezTo>
                    <a:pt x="2505" y="11805"/>
                    <a:pt x="2606" y="11770"/>
                    <a:pt x="2678" y="11697"/>
                  </a:cubicBezTo>
                  <a:cubicBezTo>
                    <a:pt x="4410" y="9858"/>
                    <a:pt x="4587" y="9665"/>
                    <a:pt x="4601" y="9649"/>
                  </a:cubicBezTo>
                  <a:lnTo>
                    <a:pt x="4601" y="9649"/>
                  </a:lnTo>
                  <a:lnTo>
                    <a:pt x="4789" y="9618"/>
                  </a:lnTo>
                  <a:lnTo>
                    <a:pt x="5734" y="10374"/>
                  </a:lnTo>
                  <a:cubicBezTo>
                    <a:pt x="5829" y="10405"/>
                    <a:pt x="5860" y="10437"/>
                    <a:pt x="5955" y="10437"/>
                  </a:cubicBezTo>
                  <a:cubicBezTo>
                    <a:pt x="6018" y="10437"/>
                    <a:pt x="6112" y="10405"/>
                    <a:pt x="6144" y="10374"/>
                  </a:cubicBezTo>
                  <a:lnTo>
                    <a:pt x="7089" y="9618"/>
                  </a:lnTo>
                  <a:lnTo>
                    <a:pt x="7278" y="9649"/>
                  </a:lnTo>
                  <a:lnTo>
                    <a:pt x="9200" y="11697"/>
                  </a:lnTo>
                  <a:cubicBezTo>
                    <a:pt x="9284" y="11770"/>
                    <a:pt x="9388" y="11805"/>
                    <a:pt x="9485" y="11805"/>
                  </a:cubicBezTo>
                  <a:cubicBezTo>
                    <a:pt x="9640" y="11805"/>
                    <a:pt x="9779" y="11714"/>
                    <a:pt x="9798" y="11539"/>
                  </a:cubicBezTo>
                  <a:lnTo>
                    <a:pt x="10113" y="10059"/>
                  </a:lnTo>
                  <a:lnTo>
                    <a:pt x="11531" y="9744"/>
                  </a:lnTo>
                  <a:cubicBezTo>
                    <a:pt x="11815" y="9681"/>
                    <a:pt x="11878" y="9334"/>
                    <a:pt x="11689" y="9145"/>
                  </a:cubicBezTo>
                  <a:lnTo>
                    <a:pt x="10523" y="7853"/>
                  </a:lnTo>
                  <a:cubicBezTo>
                    <a:pt x="10554" y="7759"/>
                    <a:pt x="10586" y="7696"/>
                    <a:pt x="10554" y="7601"/>
                  </a:cubicBezTo>
                  <a:lnTo>
                    <a:pt x="10397" y="6373"/>
                  </a:lnTo>
                  <a:lnTo>
                    <a:pt x="11153" y="5428"/>
                  </a:lnTo>
                  <a:cubicBezTo>
                    <a:pt x="11216" y="5333"/>
                    <a:pt x="11216" y="5112"/>
                    <a:pt x="11153" y="5018"/>
                  </a:cubicBezTo>
                  <a:lnTo>
                    <a:pt x="10397" y="4073"/>
                  </a:lnTo>
                  <a:lnTo>
                    <a:pt x="10554" y="2844"/>
                  </a:lnTo>
                  <a:cubicBezTo>
                    <a:pt x="10586" y="2687"/>
                    <a:pt x="10460" y="2529"/>
                    <a:pt x="10365" y="2498"/>
                  </a:cubicBezTo>
                  <a:lnTo>
                    <a:pt x="9200" y="2025"/>
                  </a:lnTo>
                  <a:lnTo>
                    <a:pt x="8727" y="859"/>
                  </a:lnTo>
                  <a:cubicBezTo>
                    <a:pt x="8675" y="728"/>
                    <a:pt x="8578" y="662"/>
                    <a:pt x="8457" y="662"/>
                  </a:cubicBezTo>
                  <a:cubicBezTo>
                    <a:pt x="8432" y="662"/>
                    <a:pt x="8407" y="665"/>
                    <a:pt x="8381" y="670"/>
                  </a:cubicBezTo>
                  <a:lnTo>
                    <a:pt x="7152" y="828"/>
                  </a:lnTo>
                  <a:lnTo>
                    <a:pt x="6207" y="72"/>
                  </a:lnTo>
                  <a:cubicBezTo>
                    <a:pt x="6160" y="24"/>
                    <a:pt x="6081" y="1"/>
                    <a:pt x="600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7" name="Google Shape;2417;p49"/>
          <p:cNvGrpSpPr/>
          <p:nvPr/>
        </p:nvGrpSpPr>
        <p:grpSpPr>
          <a:xfrm>
            <a:off x="6076163" y="2127191"/>
            <a:ext cx="205042" cy="204505"/>
            <a:chOff x="3599700" y="1954475"/>
            <a:chExt cx="296175" cy="295400"/>
          </a:xfrm>
        </p:grpSpPr>
        <p:sp>
          <p:nvSpPr>
            <p:cNvPr id="2418" name="Google Shape;2418;p49"/>
            <p:cNvSpPr/>
            <p:nvPr/>
          </p:nvSpPr>
          <p:spPr>
            <a:xfrm>
              <a:off x="3599700" y="1954475"/>
              <a:ext cx="296175" cy="295400"/>
            </a:xfrm>
            <a:custGeom>
              <a:rect b="b" l="l" r="r" t="t"/>
              <a:pathLst>
                <a:path extrusionOk="0" h="11816" w="11847">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49"/>
            <p:cNvSpPr/>
            <p:nvPr/>
          </p:nvSpPr>
          <p:spPr>
            <a:xfrm>
              <a:off x="3825750" y="2075775"/>
              <a:ext cx="35450" cy="17350"/>
            </a:xfrm>
            <a:custGeom>
              <a:rect b="b" l="l" r="r" t="t"/>
              <a:pathLst>
                <a:path extrusionOk="0" h="694" w="1418">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49"/>
            <p:cNvSpPr/>
            <p:nvPr/>
          </p:nvSpPr>
          <p:spPr>
            <a:xfrm>
              <a:off x="3633550" y="2075775"/>
              <a:ext cx="35475" cy="17350"/>
            </a:xfrm>
            <a:custGeom>
              <a:rect b="b" l="l" r="r" t="t"/>
              <a:pathLst>
                <a:path extrusionOk="0" h="694" w="1419">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1" name="Google Shape;2421;p49"/>
          <p:cNvGrpSpPr/>
          <p:nvPr/>
        </p:nvGrpSpPr>
        <p:grpSpPr>
          <a:xfrm>
            <a:off x="4485399" y="2145958"/>
            <a:ext cx="205596" cy="155421"/>
            <a:chOff x="3962775" y="1990700"/>
            <a:chExt cx="296975" cy="224500"/>
          </a:xfrm>
        </p:grpSpPr>
        <p:sp>
          <p:nvSpPr>
            <p:cNvPr id="2422" name="Google Shape;2422;p49"/>
            <p:cNvSpPr/>
            <p:nvPr/>
          </p:nvSpPr>
          <p:spPr>
            <a:xfrm>
              <a:off x="4216400" y="2093100"/>
              <a:ext cx="43350" cy="18150"/>
            </a:xfrm>
            <a:custGeom>
              <a:rect b="b" l="l" r="r" t="t"/>
              <a:pathLst>
                <a:path extrusionOk="0" h="726" w="1734">
                  <a:moveTo>
                    <a:pt x="379" y="1"/>
                  </a:moveTo>
                  <a:cubicBezTo>
                    <a:pt x="158" y="1"/>
                    <a:pt x="1" y="158"/>
                    <a:pt x="1" y="347"/>
                  </a:cubicBezTo>
                  <a:cubicBezTo>
                    <a:pt x="1" y="568"/>
                    <a:pt x="158" y="725"/>
                    <a:pt x="379" y="725"/>
                  </a:cubicBezTo>
                  <a:lnTo>
                    <a:pt x="1387" y="725"/>
                  </a:lnTo>
                  <a:cubicBezTo>
                    <a:pt x="1576" y="725"/>
                    <a:pt x="1733" y="568"/>
                    <a:pt x="1733" y="347"/>
                  </a:cubicBezTo>
                  <a:cubicBezTo>
                    <a:pt x="1702" y="158"/>
                    <a:pt x="1544" y="1"/>
                    <a:pt x="138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49"/>
            <p:cNvSpPr/>
            <p:nvPr/>
          </p:nvSpPr>
          <p:spPr>
            <a:xfrm>
              <a:off x="4206950" y="2129325"/>
              <a:ext cx="35475" cy="33900"/>
            </a:xfrm>
            <a:custGeom>
              <a:rect b="b" l="l" r="r" t="t"/>
              <a:pathLst>
                <a:path extrusionOk="0" h="1356" w="1419">
                  <a:moveTo>
                    <a:pt x="351" y="1"/>
                  </a:moveTo>
                  <a:cubicBezTo>
                    <a:pt x="260" y="1"/>
                    <a:pt x="174" y="32"/>
                    <a:pt x="127" y="95"/>
                  </a:cubicBezTo>
                  <a:cubicBezTo>
                    <a:pt x="1" y="221"/>
                    <a:pt x="1" y="410"/>
                    <a:pt x="127" y="568"/>
                  </a:cubicBezTo>
                  <a:lnTo>
                    <a:pt x="820" y="1261"/>
                  </a:lnTo>
                  <a:cubicBezTo>
                    <a:pt x="883" y="1324"/>
                    <a:pt x="969" y="1356"/>
                    <a:pt x="1056" y="1356"/>
                  </a:cubicBezTo>
                  <a:cubicBezTo>
                    <a:pt x="1143" y="1356"/>
                    <a:pt x="1229" y="1324"/>
                    <a:pt x="1292" y="1261"/>
                  </a:cubicBezTo>
                  <a:cubicBezTo>
                    <a:pt x="1418" y="1166"/>
                    <a:pt x="1418" y="914"/>
                    <a:pt x="1292" y="788"/>
                  </a:cubicBezTo>
                  <a:lnTo>
                    <a:pt x="599" y="95"/>
                  </a:lnTo>
                  <a:cubicBezTo>
                    <a:pt x="536" y="32"/>
                    <a:pt x="442" y="1"/>
                    <a:pt x="351"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49"/>
            <p:cNvSpPr/>
            <p:nvPr/>
          </p:nvSpPr>
          <p:spPr>
            <a:xfrm>
              <a:off x="4207750" y="2041900"/>
              <a:ext cx="35450" cy="34500"/>
            </a:xfrm>
            <a:custGeom>
              <a:rect b="b" l="l" r="r" t="t"/>
              <a:pathLst>
                <a:path extrusionOk="0" h="1380" w="1418">
                  <a:moveTo>
                    <a:pt x="1067" y="1"/>
                  </a:moveTo>
                  <a:cubicBezTo>
                    <a:pt x="977" y="1"/>
                    <a:pt x="882" y="32"/>
                    <a:pt x="819" y="95"/>
                  </a:cubicBezTo>
                  <a:lnTo>
                    <a:pt x="126" y="788"/>
                  </a:lnTo>
                  <a:cubicBezTo>
                    <a:pt x="0" y="914"/>
                    <a:pt x="0" y="1135"/>
                    <a:pt x="126" y="1261"/>
                  </a:cubicBezTo>
                  <a:cubicBezTo>
                    <a:pt x="189" y="1340"/>
                    <a:pt x="268" y="1379"/>
                    <a:pt x="351" y="1379"/>
                  </a:cubicBezTo>
                  <a:cubicBezTo>
                    <a:pt x="433" y="1379"/>
                    <a:pt x="520" y="1340"/>
                    <a:pt x="599" y="1261"/>
                  </a:cubicBezTo>
                  <a:lnTo>
                    <a:pt x="1292" y="568"/>
                  </a:lnTo>
                  <a:cubicBezTo>
                    <a:pt x="1418" y="442"/>
                    <a:pt x="1418" y="190"/>
                    <a:pt x="1292" y="95"/>
                  </a:cubicBezTo>
                  <a:cubicBezTo>
                    <a:pt x="1244" y="32"/>
                    <a:pt x="1158" y="1"/>
                    <a:pt x="106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49"/>
            <p:cNvSpPr/>
            <p:nvPr/>
          </p:nvSpPr>
          <p:spPr>
            <a:xfrm>
              <a:off x="3962775" y="1990700"/>
              <a:ext cx="226075" cy="224500"/>
            </a:xfrm>
            <a:custGeom>
              <a:rect b="b" l="l" r="r" t="t"/>
              <a:pathLst>
                <a:path extrusionOk="0" h="8980" w="9043">
                  <a:moveTo>
                    <a:pt x="1419" y="3403"/>
                  </a:moveTo>
                  <a:lnTo>
                    <a:pt x="1419" y="4790"/>
                  </a:lnTo>
                  <a:cubicBezTo>
                    <a:pt x="1009" y="4790"/>
                    <a:pt x="694" y="4506"/>
                    <a:pt x="694" y="4097"/>
                  </a:cubicBezTo>
                  <a:cubicBezTo>
                    <a:pt x="694" y="3719"/>
                    <a:pt x="1009" y="3403"/>
                    <a:pt x="1419" y="3403"/>
                  </a:cubicBezTo>
                  <a:close/>
                  <a:moveTo>
                    <a:pt x="4191" y="2710"/>
                  </a:moveTo>
                  <a:lnTo>
                    <a:pt x="4191" y="5483"/>
                  </a:lnTo>
                  <a:lnTo>
                    <a:pt x="2490" y="5483"/>
                  </a:lnTo>
                  <a:cubicBezTo>
                    <a:pt x="2269" y="5483"/>
                    <a:pt x="2112" y="5325"/>
                    <a:pt x="2112" y="5105"/>
                  </a:cubicBezTo>
                  <a:lnTo>
                    <a:pt x="2112" y="3088"/>
                  </a:lnTo>
                  <a:cubicBezTo>
                    <a:pt x="2112" y="2868"/>
                    <a:pt x="2269" y="2710"/>
                    <a:pt x="2490" y="2710"/>
                  </a:cubicBezTo>
                  <a:close/>
                  <a:moveTo>
                    <a:pt x="6995" y="1828"/>
                  </a:moveTo>
                  <a:lnTo>
                    <a:pt x="6995" y="6428"/>
                  </a:lnTo>
                  <a:cubicBezTo>
                    <a:pt x="6428" y="5924"/>
                    <a:pt x="5672" y="5609"/>
                    <a:pt x="4884" y="5514"/>
                  </a:cubicBezTo>
                  <a:lnTo>
                    <a:pt x="4884" y="2710"/>
                  </a:lnTo>
                  <a:cubicBezTo>
                    <a:pt x="5672" y="2647"/>
                    <a:pt x="6428" y="2332"/>
                    <a:pt x="6995" y="1828"/>
                  </a:cubicBezTo>
                  <a:close/>
                  <a:moveTo>
                    <a:pt x="8066" y="631"/>
                  </a:moveTo>
                  <a:cubicBezTo>
                    <a:pt x="8255" y="631"/>
                    <a:pt x="8413" y="789"/>
                    <a:pt x="8413" y="978"/>
                  </a:cubicBezTo>
                  <a:lnTo>
                    <a:pt x="8413" y="7216"/>
                  </a:lnTo>
                  <a:cubicBezTo>
                    <a:pt x="8413" y="7405"/>
                    <a:pt x="8255" y="7562"/>
                    <a:pt x="8066" y="7562"/>
                  </a:cubicBezTo>
                  <a:cubicBezTo>
                    <a:pt x="7877" y="7562"/>
                    <a:pt x="7720" y="7405"/>
                    <a:pt x="7720" y="7216"/>
                  </a:cubicBezTo>
                  <a:lnTo>
                    <a:pt x="7720" y="978"/>
                  </a:lnTo>
                  <a:cubicBezTo>
                    <a:pt x="7720" y="789"/>
                    <a:pt x="7877" y="631"/>
                    <a:pt x="8066" y="631"/>
                  </a:cubicBezTo>
                  <a:close/>
                  <a:moveTo>
                    <a:pt x="3498" y="6176"/>
                  </a:moveTo>
                  <a:lnTo>
                    <a:pt x="3498" y="7909"/>
                  </a:lnTo>
                  <a:cubicBezTo>
                    <a:pt x="3498" y="8129"/>
                    <a:pt x="3340" y="8287"/>
                    <a:pt x="3151" y="8287"/>
                  </a:cubicBezTo>
                  <a:cubicBezTo>
                    <a:pt x="2962" y="8287"/>
                    <a:pt x="2805" y="8129"/>
                    <a:pt x="2805" y="7909"/>
                  </a:cubicBezTo>
                  <a:lnTo>
                    <a:pt x="2805" y="6176"/>
                  </a:lnTo>
                  <a:close/>
                  <a:moveTo>
                    <a:pt x="8035" y="1"/>
                  </a:moveTo>
                  <a:cubicBezTo>
                    <a:pt x="7531" y="1"/>
                    <a:pt x="7090" y="411"/>
                    <a:pt x="6995" y="883"/>
                  </a:cubicBezTo>
                  <a:lnTo>
                    <a:pt x="6680" y="1198"/>
                  </a:lnTo>
                  <a:cubicBezTo>
                    <a:pt x="6144" y="1734"/>
                    <a:pt x="5325" y="2049"/>
                    <a:pt x="4538" y="2049"/>
                  </a:cubicBezTo>
                  <a:lnTo>
                    <a:pt x="2427" y="2049"/>
                  </a:lnTo>
                  <a:cubicBezTo>
                    <a:pt x="2017" y="2049"/>
                    <a:pt x="1608" y="2332"/>
                    <a:pt x="1450" y="2773"/>
                  </a:cubicBezTo>
                  <a:lnTo>
                    <a:pt x="1387" y="2773"/>
                  </a:lnTo>
                  <a:cubicBezTo>
                    <a:pt x="631" y="2773"/>
                    <a:pt x="1" y="3403"/>
                    <a:pt x="1" y="4128"/>
                  </a:cubicBezTo>
                  <a:cubicBezTo>
                    <a:pt x="1" y="4884"/>
                    <a:pt x="631" y="5514"/>
                    <a:pt x="1387" y="5514"/>
                  </a:cubicBezTo>
                  <a:lnTo>
                    <a:pt x="1450" y="5514"/>
                  </a:lnTo>
                  <a:cubicBezTo>
                    <a:pt x="1576" y="5798"/>
                    <a:pt x="1797" y="6018"/>
                    <a:pt x="2080" y="6144"/>
                  </a:cubicBezTo>
                  <a:lnTo>
                    <a:pt x="2080" y="7940"/>
                  </a:lnTo>
                  <a:cubicBezTo>
                    <a:pt x="2112" y="8507"/>
                    <a:pt x="2584" y="8980"/>
                    <a:pt x="3151" y="8980"/>
                  </a:cubicBezTo>
                  <a:cubicBezTo>
                    <a:pt x="3750" y="8980"/>
                    <a:pt x="4160" y="8507"/>
                    <a:pt x="4160" y="7972"/>
                  </a:cubicBezTo>
                  <a:lnTo>
                    <a:pt x="4160" y="6239"/>
                  </a:lnTo>
                  <a:lnTo>
                    <a:pt x="4538" y="6239"/>
                  </a:lnTo>
                  <a:cubicBezTo>
                    <a:pt x="5325" y="6239"/>
                    <a:pt x="6144" y="6554"/>
                    <a:pt x="6680" y="7090"/>
                  </a:cubicBezTo>
                  <a:lnTo>
                    <a:pt x="6995" y="7405"/>
                  </a:lnTo>
                  <a:cubicBezTo>
                    <a:pt x="7090" y="7909"/>
                    <a:pt x="7531" y="8287"/>
                    <a:pt x="8035" y="8287"/>
                  </a:cubicBezTo>
                  <a:cubicBezTo>
                    <a:pt x="8633" y="8287"/>
                    <a:pt x="9043" y="7814"/>
                    <a:pt x="9043" y="7247"/>
                  </a:cubicBezTo>
                  <a:lnTo>
                    <a:pt x="9043" y="1041"/>
                  </a:lnTo>
                  <a:cubicBezTo>
                    <a:pt x="9043" y="442"/>
                    <a:pt x="8570" y="1"/>
                    <a:pt x="803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6" name="Google Shape;2426;p49"/>
          <p:cNvSpPr txBox="1"/>
          <p:nvPr/>
        </p:nvSpPr>
        <p:spPr>
          <a:xfrm>
            <a:off x="6405263"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“Despite being red, Mars is a cold place full of iron oxide”</a:t>
            </a:r>
            <a:endParaRPr sz="800">
              <a:solidFill>
                <a:srgbClr val="A5B7C6"/>
              </a:solidFill>
            </a:endParaRPr>
          </a:p>
        </p:txBody>
      </p:sp>
      <p:sp>
        <p:nvSpPr>
          <p:cNvPr id="2427" name="Google Shape;2427;p49"/>
          <p:cNvSpPr txBox="1"/>
          <p:nvPr/>
        </p:nvSpPr>
        <p:spPr>
          <a:xfrm>
            <a:off x="4827411" y="2452959"/>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428" name="Google Shape;2428;p49"/>
          <p:cNvSpPr txBox="1"/>
          <p:nvPr/>
        </p:nvSpPr>
        <p:spPr>
          <a:xfrm>
            <a:off x="5626377" y="3512396"/>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“Neptune is the farthest-known planet from the Sun”</a:t>
            </a:r>
            <a:endParaRPr sz="800">
              <a:solidFill>
                <a:srgbClr val="A5B7C6"/>
              </a:solidFill>
            </a:endParaRPr>
          </a:p>
        </p:txBody>
      </p:sp>
      <p:sp>
        <p:nvSpPr>
          <p:cNvPr id="2429" name="Google Shape;2429;p49"/>
          <p:cNvSpPr txBox="1"/>
          <p:nvPr/>
        </p:nvSpPr>
        <p:spPr>
          <a:xfrm>
            <a:off x="71787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“Saturn is a gas giant and has several rings”</a:t>
            </a:r>
            <a:endParaRPr sz="800">
              <a:solidFill>
                <a:srgbClr val="A5B7C6"/>
              </a:solidFill>
            </a:endParaRPr>
          </a:p>
        </p:txBody>
      </p:sp>
      <p:sp>
        <p:nvSpPr>
          <p:cNvPr id="2430" name="Google Shape;2430;p49"/>
          <p:cNvSpPr txBox="1"/>
          <p:nvPr/>
        </p:nvSpPr>
        <p:spPr>
          <a:xfrm>
            <a:off x="4037377" y="3499321"/>
            <a:ext cx="1130100" cy="441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“Venus has a beautiful name and is the second planet”</a:t>
            </a:r>
            <a:endParaRPr sz="800">
              <a:solidFill>
                <a:srgbClr val="A5B7C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434" name="Shape 2434"/>
        <p:cNvGrpSpPr/>
        <p:nvPr/>
      </p:nvGrpSpPr>
      <p:grpSpPr>
        <a:xfrm>
          <a:off x="0" y="0"/>
          <a:ext cx="0" cy="0"/>
          <a:chOff x="0" y="0"/>
          <a:chExt cx="0" cy="0"/>
        </a:xfrm>
      </p:grpSpPr>
      <p:sp>
        <p:nvSpPr>
          <p:cNvPr id="2435" name="Google Shape;2435;p50"/>
          <p:cNvSpPr/>
          <p:nvPr/>
        </p:nvSpPr>
        <p:spPr>
          <a:xfrm>
            <a:off x="3439355" y="2342975"/>
            <a:ext cx="1788300" cy="1788300"/>
          </a:xfrm>
          <a:prstGeom prst="arc">
            <a:avLst>
              <a:gd fmla="val 16200000" name="adj1"/>
              <a:gd fmla="val 5298411" name="adj2"/>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50"/>
          <p:cNvSpPr/>
          <p:nvPr/>
        </p:nvSpPr>
        <p:spPr>
          <a:xfrm>
            <a:off x="6549404" y="20940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50"/>
          <p:cNvSpPr/>
          <p:nvPr/>
        </p:nvSpPr>
        <p:spPr>
          <a:xfrm>
            <a:off x="1048350" y="4349971"/>
            <a:ext cx="1655700" cy="73800"/>
          </a:xfrm>
          <a:prstGeom prst="rect">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50"/>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Arial"/>
                <a:ea typeface="Arial"/>
                <a:cs typeface="Arial"/>
                <a:sym typeface="Arial"/>
              </a:rPr>
              <a:t>Premium infographics...</a:t>
            </a:r>
            <a:endParaRPr>
              <a:solidFill>
                <a:schemeClr val="lt1"/>
              </a:solidFill>
              <a:latin typeface="Arial"/>
              <a:ea typeface="Arial"/>
              <a:cs typeface="Arial"/>
              <a:sym typeface="Arial"/>
            </a:endParaRPr>
          </a:p>
          <a:p>
            <a:pPr indent="0" lvl="0" marL="0" rtl="0" algn="ctr">
              <a:spcBef>
                <a:spcPts val="0"/>
              </a:spcBef>
              <a:spcAft>
                <a:spcPts val="0"/>
              </a:spcAft>
              <a:buClr>
                <a:srgbClr val="000000"/>
              </a:buClr>
              <a:buSzPts val="1100"/>
              <a:buFont typeface="Arial"/>
              <a:buNone/>
            </a:pPr>
            <a:r>
              <a:t/>
            </a:r>
            <a:endParaRPr>
              <a:latin typeface="Arial"/>
              <a:ea typeface="Arial"/>
              <a:cs typeface="Arial"/>
              <a:sym typeface="Arial"/>
            </a:endParaRPr>
          </a:p>
        </p:txBody>
      </p:sp>
      <p:grpSp>
        <p:nvGrpSpPr>
          <p:cNvPr id="2439" name="Google Shape;2439;p50"/>
          <p:cNvGrpSpPr/>
          <p:nvPr/>
        </p:nvGrpSpPr>
        <p:grpSpPr>
          <a:xfrm>
            <a:off x="1494592" y="1933354"/>
            <a:ext cx="763219" cy="763219"/>
            <a:chOff x="4049800" y="640400"/>
            <a:chExt cx="858900" cy="858900"/>
          </a:xfrm>
        </p:grpSpPr>
        <p:sp>
          <p:nvSpPr>
            <p:cNvPr id="2440" name="Google Shape;2440;p50"/>
            <p:cNvSpPr/>
            <p:nvPr/>
          </p:nvSpPr>
          <p:spPr>
            <a:xfrm>
              <a:off x="4049800" y="640400"/>
              <a:ext cx="858900" cy="858900"/>
            </a:xfrm>
            <a:prstGeom prst="donut">
              <a:avLst>
                <a:gd fmla="val 11951"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50"/>
            <p:cNvSpPr/>
            <p:nvPr/>
          </p:nvSpPr>
          <p:spPr>
            <a:xfrm>
              <a:off x="4049800" y="640400"/>
              <a:ext cx="858900" cy="858900"/>
            </a:xfrm>
            <a:prstGeom prst="blockArc">
              <a:avLst>
                <a:gd fmla="val 7914150" name="adj1"/>
                <a:gd fmla="val 1926007" name="adj2"/>
                <a:gd fmla="val 12032" name="adj3"/>
              </a:avLst>
            </a:prstGeom>
            <a:solidFill>
              <a:srgbClr val="A5B7C6"/>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2" name="Google Shape;2442;p50"/>
          <p:cNvSpPr/>
          <p:nvPr/>
        </p:nvSpPr>
        <p:spPr>
          <a:xfrm>
            <a:off x="1210102" y="2917440"/>
            <a:ext cx="1332000" cy="1131600"/>
          </a:xfrm>
          <a:prstGeom prst="roundRect">
            <a:avLst>
              <a:gd fmla="val 16667" name="adj"/>
            </a:avLst>
          </a:prstGeom>
          <a:no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50"/>
          <p:cNvSpPr/>
          <p:nvPr/>
        </p:nvSpPr>
        <p:spPr>
          <a:xfrm>
            <a:off x="1759085" y="4269767"/>
            <a:ext cx="234300" cy="234300"/>
          </a:xfrm>
          <a:prstGeom prst="ellipse">
            <a:avLst/>
          </a:prstGeom>
          <a:solidFill>
            <a:srgbClr val="0E2A47"/>
          </a:solidFill>
          <a:ln cap="flat" cmpd="sng" w="19050">
            <a:solidFill>
              <a:srgbClr val="A5B7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44" name="Google Shape;2444;p50"/>
          <p:cNvCxnSpPr>
            <a:stCxn id="2440" idx="4"/>
            <a:endCxn id="2442" idx="0"/>
          </p:cNvCxnSpPr>
          <p:nvPr/>
        </p:nvCxnSpPr>
        <p:spPr>
          <a:xfrm>
            <a:off x="1876201" y="2696573"/>
            <a:ext cx="0" cy="220800"/>
          </a:xfrm>
          <a:prstGeom prst="straightConnector1">
            <a:avLst/>
          </a:prstGeom>
          <a:noFill/>
          <a:ln cap="flat" cmpd="sng" w="9525">
            <a:solidFill>
              <a:srgbClr val="D7DFE5"/>
            </a:solidFill>
            <a:prstDash val="solid"/>
            <a:round/>
            <a:headEnd len="med" w="med" type="none"/>
            <a:tailEnd len="med" w="med" type="none"/>
          </a:ln>
        </p:spPr>
      </p:cxnSp>
      <p:cxnSp>
        <p:nvCxnSpPr>
          <p:cNvPr id="2445" name="Google Shape;2445;p50"/>
          <p:cNvCxnSpPr/>
          <p:nvPr/>
        </p:nvCxnSpPr>
        <p:spPr>
          <a:xfrm>
            <a:off x="1876179" y="4048889"/>
            <a:ext cx="0" cy="220800"/>
          </a:xfrm>
          <a:prstGeom prst="straightConnector1">
            <a:avLst/>
          </a:prstGeom>
          <a:noFill/>
          <a:ln cap="flat" cmpd="sng" w="9525">
            <a:solidFill>
              <a:srgbClr val="D7DFE5"/>
            </a:solidFill>
            <a:prstDash val="solid"/>
            <a:round/>
            <a:headEnd len="med" w="med" type="none"/>
            <a:tailEnd len="med" w="med" type="none"/>
          </a:ln>
        </p:spPr>
      </p:cxnSp>
      <p:sp>
        <p:nvSpPr>
          <p:cNvPr id="2446" name="Google Shape;2446;p50"/>
          <p:cNvSpPr txBox="1"/>
          <p:nvPr/>
        </p:nvSpPr>
        <p:spPr>
          <a:xfrm>
            <a:off x="1297398" y="3465509"/>
            <a:ext cx="1157700" cy="4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cxnSp>
        <p:nvCxnSpPr>
          <p:cNvPr id="2447" name="Google Shape;2447;p50"/>
          <p:cNvCxnSpPr/>
          <p:nvPr/>
        </p:nvCxnSpPr>
        <p:spPr>
          <a:xfrm>
            <a:off x="1621737" y="3334746"/>
            <a:ext cx="508800" cy="0"/>
          </a:xfrm>
          <a:prstGeom prst="straightConnector1">
            <a:avLst/>
          </a:prstGeom>
          <a:noFill/>
          <a:ln cap="flat" cmpd="sng" w="19050">
            <a:solidFill>
              <a:srgbClr val="A5B7C6"/>
            </a:solidFill>
            <a:prstDash val="solid"/>
            <a:round/>
            <a:headEnd len="med" w="med" type="none"/>
            <a:tailEnd len="med" w="med" type="none"/>
          </a:ln>
        </p:spPr>
      </p:cxnSp>
      <p:sp>
        <p:nvSpPr>
          <p:cNvPr id="2448" name="Google Shape;2448;p50"/>
          <p:cNvSpPr txBox="1"/>
          <p:nvPr/>
        </p:nvSpPr>
        <p:spPr>
          <a:xfrm>
            <a:off x="1454136" y="3081041"/>
            <a:ext cx="844200" cy="22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800">
                <a:solidFill>
                  <a:srgbClr val="A5B7C6"/>
                </a:solidFill>
              </a:rPr>
              <a:t>TITLE 1</a:t>
            </a:r>
            <a:endParaRPr b="1" sz="800">
              <a:solidFill>
                <a:srgbClr val="A5B7C6"/>
              </a:solidFill>
            </a:endParaRPr>
          </a:p>
        </p:txBody>
      </p:sp>
      <p:sp>
        <p:nvSpPr>
          <p:cNvPr id="2449" name="Google Shape;2449;p50"/>
          <p:cNvSpPr txBox="1"/>
          <p:nvPr/>
        </p:nvSpPr>
        <p:spPr>
          <a:xfrm>
            <a:off x="1585964" y="2132282"/>
            <a:ext cx="580500" cy="365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A5B7C6"/>
                </a:solidFill>
              </a:rPr>
              <a:t>75%</a:t>
            </a:r>
            <a:endParaRPr b="1" sz="1300">
              <a:solidFill>
                <a:srgbClr val="A5B7C6"/>
              </a:solidFill>
            </a:endParaRPr>
          </a:p>
        </p:txBody>
      </p:sp>
      <p:grpSp>
        <p:nvGrpSpPr>
          <p:cNvPr id="2450" name="Google Shape;2450;p50"/>
          <p:cNvGrpSpPr/>
          <p:nvPr/>
        </p:nvGrpSpPr>
        <p:grpSpPr>
          <a:xfrm>
            <a:off x="3576485" y="2515941"/>
            <a:ext cx="1443832" cy="1443832"/>
            <a:chOff x="5681300" y="2527788"/>
            <a:chExt cx="805800" cy="805800"/>
          </a:xfrm>
        </p:grpSpPr>
        <p:sp>
          <p:nvSpPr>
            <p:cNvPr id="2451" name="Google Shape;2451;p50"/>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50"/>
            <p:cNvSpPr/>
            <p:nvPr/>
          </p:nvSpPr>
          <p:spPr>
            <a:xfrm>
              <a:off x="5681300" y="2527788"/>
              <a:ext cx="805800" cy="805800"/>
            </a:xfrm>
            <a:prstGeom prst="pie">
              <a:avLst>
                <a:gd fmla="val 0"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3" name="Google Shape;2453;p50"/>
          <p:cNvGrpSpPr/>
          <p:nvPr/>
        </p:nvGrpSpPr>
        <p:grpSpPr>
          <a:xfrm>
            <a:off x="6240886" y="2131713"/>
            <a:ext cx="626590" cy="626590"/>
            <a:chOff x="5681300" y="2527788"/>
            <a:chExt cx="805800" cy="805800"/>
          </a:xfrm>
        </p:grpSpPr>
        <p:sp>
          <p:nvSpPr>
            <p:cNvPr id="2454" name="Google Shape;2454;p50"/>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50"/>
            <p:cNvSpPr/>
            <p:nvPr/>
          </p:nvSpPr>
          <p:spPr>
            <a:xfrm>
              <a:off x="5681300" y="2527788"/>
              <a:ext cx="805800" cy="805800"/>
            </a:xfrm>
            <a:prstGeom prst="pie">
              <a:avLst>
                <a:gd fmla="val 12271918" name="adj1"/>
                <a:gd fmla="val 16200000" name="adj2"/>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6" name="Google Shape;2456;p50"/>
          <p:cNvSpPr txBox="1"/>
          <p:nvPr/>
        </p:nvSpPr>
        <p:spPr>
          <a:xfrm>
            <a:off x="6993115" y="22240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457" name="Google Shape;2457;p50"/>
          <p:cNvSpPr/>
          <p:nvPr/>
        </p:nvSpPr>
        <p:spPr>
          <a:xfrm>
            <a:off x="6549404" y="28861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58" name="Google Shape;2458;p50"/>
          <p:cNvGrpSpPr/>
          <p:nvPr/>
        </p:nvGrpSpPr>
        <p:grpSpPr>
          <a:xfrm>
            <a:off x="6240886" y="2923813"/>
            <a:ext cx="626590" cy="626590"/>
            <a:chOff x="5681300" y="2527788"/>
            <a:chExt cx="805800" cy="805800"/>
          </a:xfrm>
        </p:grpSpPr>
        <p:sp>
          <p:nvSpPr>
            <p:cNvPr id="2459" name="Google Shape;2459;p50"/>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50"/>
            <p:cNvSpPr/>
            <p:nvPr/>
          </p:nvSpPr>
          <p:spPr>
            <a:xfrm>
              <a:off x="5681300" y="2527788"/>
              <a:ext cx="805800" cy="805800"/>
            </a:xfrm>
            <a:prstGeom prst="pie">
              <a:avLst>
                <a:gd fmla="val 9253407" name="adj1"/>
                <a:gd fmla="val 16200000" name="adj2"/>
              </a:avLst>
            </a:prstGeom>
            <a:solidFill>
              <a:srgbClr val="4056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1" name="Google Shape;2461;p50"/>
          <p:cNvSpPr txBox="1"/>
          <p:nvPr/>
        </p:nvSpPr>
        <p:spPr>
          <a:xfrm>
            <a:off x="6993115" y="30161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462" name="Google Shape;2462;p50"/>
          <p:cNvSpPr/>
          <p:nvPr/>
        </p:nvSpPr>
        <p:spPr>
          <a:xfrm>
            <a:off x="6549404" y="3678225"/>
            <a:ext cx="1542300" cy="702000"/>
          </a:xfrm>
          <a:prstGeom prst="roundRect">
            <a:avLst>
              <a:gd fmla="val 16667" name="adj"/>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3" name="Google Shape;2463;p50"/>
          <p:cNvGrpSpPr/>
          <p:nvPr/>
        </p:nvGrpSpPr>
        <p:grpSpPr>
          <a:xfrm>
            <a:off x="6240886" y="3715913"/>
            <a:ext cx="626590" cy="626590"/>
            <a:chOff x="5681300" y="2527788"/>
            <a:chExt cx="805800" cy="805800"/>
          </a:xfrm>
        </p:grpSpPr>
        <p:sp>
          <p:nvSpPr>
            <p:cNvPr id="2464" name="Google Shape;2464;p50"/>
            <p:cNvSpPr/>
            <p:nvPr/>
          </p:nvSpPr>
          <p:spPr>
            <a:xfrm>
              <a:off x="5681300" y="2527788"/>
              <a:ext cx="805800" cy="805800"/>
            </a:xfrm>
            <a:prstGeom prst="ellipse">
              <a:avLst/>
            </a:pr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50"/>
            <p:cNvSpPr/>
            <p:nvPr/>
          </p:nvSpPr>
          <p:spPr>
            <a:xfrm>
              <a:off x="5681300" y="2527788"/>
              <a:ext cx="805800" cy="805800"/>
            </a:xfrm>
            <a:prstGeom prst="pie">
              <a:avLst>
                <a:gd fmla="val 5544305" name="adj1"/>
                <a:gd fmla="val 16200000" name="adj2"/>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6" name="Google Shape;2466;p50"/>
          <p:cNvSpPr txBox="1"/>
          <p:nvPr/>
        </p:nvSpPr>
        <p:spPr>
          <a:xfrm>
            <a:off x="6993115" y="3808271"/>
            <a:ext cx="1130100" cy="44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A5B7C6"/>
                </a:solidFill>
              </a:rPr>
              <a:t>“Mercury is closest planet to the Sun and the smallest”</a:t>
            </a:r>
            <a:endParaRPr sz="800">
              <a:solidFill>
                <a:srgbClr val="A5B7C6"/>
              </a:solidFill>
            </a:endParaRPr>
          </a:p>
        </p:txBody>
      </p:sp>
      <p:sp>
        <p:nvSpPr>
          <p:cNvPr id="2467" name="Google Shape;2467;p50"/>
          <p:cNvSpPr/>
          <p:nvPr/>
        </p:nvSpPr>
        <p:spPr>
          <a:xfrm>
            <a:off x="4229854" y="2277550"/>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50"/>
          <p:cNvSpPr/>
          <p:nvPr/>
        </p:nvSpPr>
        <p:spPr>
          <a:xfrm>
            <a:off x="4229854" y="4061075"/>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50"/>
          <p:cNvSpPr/>
          <p:nvPr/>
        </p:nvSpPr>
        <p:spPr>
          <a:xfrm>
            <a:off x="5157904" y="3169313"/>
            <a:ext cx="137100" cy="137100"/>
          </a:xfrm>
          <a:prstGeom prst="ellipse">
            <a:avLst/>
          </a:prstGeom>
          <a:solidFill>
            <a:srgbClr val="667E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70" name="Google Shape;2470;p50"/>
          <p:cNvCxnSpPr>
            <a:stCxn id="2469" idx="6"/>
            <a:endCxn id="2455" idx="2"/>
          </p:cNvCxnSpPr>
          <p:nvPr/>
        </p:nvCxnSpPr>
        <p:spPr>
          <a:xfrm flipH="1" rot="10800000">
            <a:off x="5295004" y="2444962"/>
            <a:ext cx="945900" cy="792900"/>
          </a:xfrm>
          <a:prstGeom prst="bentConnector3">
            <a:avLst>
              <a:gd fmla="val 51494" name="adj1"/>
            </a:avLst>
          </a:prstGeom>
          <a:noFill/>
          <a:ln cap="flat" cmpd="sng" w="19050">
            <a:solidFill>
              <a:srgbClr val="A5B7C6"/>
            </a:solidFill>
            <a:prstDash val="solid"/>
            <a:round/>
            <a:headEnd len="med" w="med" type="none"/>
            <a:tailEnd len="med" w="med" type="none"/>
          </a:ln>
        </p:spPr>
      </p:cxnSp>
      <p:cxnSp>
        <p:nvCxnSpPr>
          <p:cNvPr id="2471" name="Google Shape;2471;p50"/>
          <p:cNvCxnSpPr>
            <a:stCxn id="2469" idx="6"/>
            <a:endCxn id="2465" idx="2"/>
          </p:cNvCxnSpPr>
          <p:nvPr/>
        </p:nvCxnSpPr>
        <p:spPr>
          <a:xfrm>
            <a:off x="5295004" y="3237862"/>
            <a:ext cx="945900" cy="791400"/>
          </a:xfrm>
          <a:prstGeom prst="bentConnector3">
            <a:avLst>
              <a:gd fmla="val 49999" name="adj1"/>
            </a:avLst>
          </a:prstGeom>
          <a:noFill/>
          <a:ln cap="flat" cmpd="sng" w="19050">
            <a:solidFill>
              <a:srgbClr val="A5B7C6"/>
            </a:solidFill>
            <a:prstDash val="solid"/>
            <a:round/>
            <a:headEnd len="med" w="med" type="none"/>
            <a:tailEnd len="med" w="med" type="none"/>
          </a:ln>
        </p:spPr>
      </p:cxnSp>
      <p:cxnSp>
        <p:nvCxnSpPr>
          <p:cNvPr id="2472" name="Google Shape;2472;p50"/>
          <p:cNvCxnSpPr>
            <a:stCxn id="2469" idx="6"/>
            <a:endCxn id="2460" idx="2"/>
          </p:cNvCxnSpPr>
          <p:nvPr/>
        </p:nvCxnSpPr>
        <p:spPr>
          <a:xfrm flipH="1" rot="10800000">
            <a:off x="5295004" y="3236962"/>
            <a:ext cx="945900" cy="900"/>
          </a:xfrm>
          <a:prstGeom prst="bentConnector3">
            <a:avLst>
              <a:gd fmla="val 49999" name="adj1"/>
            </a:avLst>
          </a:prstGeom>
          <a:noFill/>
          <a:ln cap="flat" cmpd="sng" w="19050">
            <a:solidFill>
              <a:srgbClr val="A5B7C6"/>
            </a:solidFill>
            <a:prstDash val="solid"/>
            <a:round/>
            <a:headEnd len="med" w="med" type="none"/>
            <a:tailEnd len="med" w="med" type="none"/>
          </a:ln>
        </p:spPr>
      </p:cxnSp>
      <p:sp>
        <p:nvSpPr>
          <p:cNvPr id="2473" name="Google Shape;2473;p50"/>
          <p:cNvSpPr txBox="1"/>
          <p:nvPr/>
        </p:nvSpPr>
        <p:spPr>
          <a:xfrm>
            <a:off x="3800713" y="2924518"/>
            <a:ext cx="995400" cy="6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solidFill>
                  <a:srgbClr val="213B55"/>
                </a:solidFill>
              </a:rPr>
              <a:t>75%</a:t>
            </a:r>
            <a:endParaRPr b="1" sz="3000">
              <a:solidFill>
                <a:srgbClr val="213B5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477" name="Shape 2477"/>
        <p:cNvGrpSpPr/>
        <p:nvPr/>
      </p:nvGrpSpPr>
      <p:grpSpPr>
        <a:xfrm>
          <a:off x="0" y="0"/>
          <a:ext cx="0" cy="0"/>
          <a:chOff x="0" y="0"/>
          <a:chExt cx="0" cy="0"/>
        </a:xfrm>
      </p:grpSpPr>
      <p:sp>
        <p:nvSpPr>
          <p:cNvPr id="2478" name="Google Shape;2478;p51"/>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2479" name="Google Shape;2479;p51"/>
          <p:cNvSpPr/>
          <p:nvPr/>
        </p:nvSpPr>
        <p:spPr>
          <a:xfrm>
            <a:off x="1042813" y="1924366"/>
            <a:ext cx="362447" cy="354614"/>
          </a:xfrm>
          <a:custGeom>
            <a:rect b="b" l="l" r="r" t="t"/>
            <a:pathLst>
              <a:path extrusionOk="0" h="11861" w="12123">
                <a:moveTo>
                  <a:pt x="5740" y="334"/>
                </a:moveTo>
                <a:lnTo>
                  <a:pt x="5740" y="1596"/>
                </a:lnTo>
                <a:cubicBezTo>
                  <a:pt x="5621" y="1596"/>
                  <a:pt x="5502" y="1596"/>
                  <a:pt x="5383" y="1644"/>
                </a:cubicBezTo>
                <a:cubicBezTo>
                  <a:pt x="4382" y="1763"/>
                  <a:pt x="3478" y="2192"/>
                  <a:pt x="2811" y="2906"/>
                </a:cubicBezTo>
                <a:lnTo>
                  <a:pt x="2644" y="3073"/>
                </a:lnTo>
                <a:lnTo>
                  <a:pt x="1668" y="2263"/>
                </a:lnTo>
                <a:cubicBezTo>
                  <a:pt x="1668" y="2263"/>
                  <a:pt x="1930" y="1953"/>
                  <a:pt x="1977" y="1953"/>
                </a:cubicBezTo>
                <a:cubicBezTo>
                  <a:pt x="2858" y="1072"/>
                  <a:pt x="4001" y="501"/>
                  <a:pt x="5240" y="358"/>
                </a:cubicBezTo>
                <a:cubicBezTo>
                  <a:pt x="5383" y="334"/>
                  <a:pt x="5549" y="334"/>
                  <a:pt x="5692" y="334"/>
                </a:cubicBezTo>
                <a:close/>
                <a:moveTo>
                  <a:pt x="6073" y="382"/>
                </a:moveTo>
                <a:cubicBezTo>
                  <a:pt x="7502" y="405"/>
                  <a:pt x="8836" y="1001"/>
                  <a:pt x="9860" y="2025"/>
                </a:cubicBezTo>
                <a:cubicBezTo>
                  <a:pt x="10860" y="3025"/>
                  <a:pt x="11432" y="4382"/>
                  <a:pt x="11479" y="5811"/>
                </a:cubicBezTo>
                <a:lnTo>
                  <a:pt x="10217" y="5811"/>
                </a:lnTo>
                <a:cubicBezTo>
                  <a:pt x="10146" y="4406"/>
                  <a:pt x="9431" y="3144"/>
                  <a:pt x="8264" y="2382"/>
                </a:cubicBezTo>
                <a:cubicBezTo>
                  <a:pt x="8239" y="2357"/>
                  <a:pt x="8212" y="2347"/>
                  <a:pt x="8183" y="2347"/>
                </a:cubicBezTo>
                <a:cubicBezTo>
                  <a:pt x="8129" y="2347"/>
                  <a:pt x="8073" y="2383"/>
                  <a:pt x="8026" y="2430"/>
                </a:cubicBezTo>
                <a:cubicBezTo>
                  <a:pt x="7978" y="2525"/>
                  <a:pt x="8002" y="2620"/>
                  <a:pt x="8098" y="2668"/>
                </a:cubicBezTo>
                <a:cubicBezTo>
                  <a:pt x="9217" y="3430"/>
                  <a:pt x="9884" y="4644"/>
                  <a:pt x="9884" y="5978"/>
                </a:cubicBezTo>
                <a:cubicBezTo>
                  <a:pt x="9884" y="8098"/>
                  <a:pt x="8098" y="9884"/>
                  <a:pt x="5930" y="9884"/>
                </a:cubicBezTo>
                <a:cubicBezTo>
                  <a:pt x="3763" y="9884"/>
                  <a:pt x="1977" y="8098"/>
                  <a:pt x="1977" y="5930"/>
                </a:cubicBezTo>
                <a:cubicBezTo>
                  <a:pt x="1977" y="5049"/>
                  <a:pt x="2263" y="4192"/>
                  <a:pt x="2763" y="3501"/>
                </a:cubicBezTo>
                <a:cubicBezTo>
                  <a:pt x="3263" y="2835"/>
                  <a:pt x="4025" y="2311"/>
                  <a:pt x="4835" y="2120"/>
                </a:cubicBezTo>
                <a:cubicBezTo>
                  <a:pt x="5168" y="2025"/>
                  <a:pt x="5549" y="1953"/>
                  <a:pt x="5930" y="1953"/>
                </a:cubicBezTo>
                <a:cubicBezTo>
                  <a:pt x="6431" y="1953"/>
                  <a:pt x="6931" y="2049"/>
                  <a:pt x="7407" y="2263"/>
                </a:cubicBezTo>
                <a:cubicBezTo>
                  <a:pt x="7423" y="2267"/>
                  <a:pt x="7440" y="2269"/>
                  <a:pt x="7457" y="2269"/>
                </a:cubicBezTo>
                <a:cubicBezTo>
                  <a:pt x="7540" y="2269"/>
                  <a:pt x="7625" y="2223"/>
                  <a:pt x="7645" y="2144"/>
                </a:cubicBezTo>
                <a:cubicBezTo>
                  <a:pt x="7645" y="2049"/>
                  <a:pt x="7621" y="2001"/>
                  <a:pt x="7526" y="1953"/>
                </a:cubicBezTo>
                <a:cubicBezTo>
                  <a:pt x="7050" y="1787"/>
                  <a:pt x="6573" y="1668"/>
                  <a:pt x="6073" y="1668"/>
                </a:cubicBezTo>
                <a:lnTo>
                  <a:pt x="6073" y="382"/>
                </a:lnTo>
                <a:close/>
                <a:moveTo>
                  <a:pt x="5502" y="1"/>
                </a:moveTo>
                <a:cubicBezTo>
                  <a:pt x="5264" y="24"/>
                  <a:pt x="5002" y="48"/>
                  <a:pt x="4764" y="96"/>
                </a:cubicBezTo>
                <a:cubicBezTo>
                  <a:pt x="4478" y="144"/>
                  <a:pt x="4144" y="239"/>
                  <a:pt x="3835" y="358"/>
                </a:cubicBezTo>
                <a:cubicBezTo>
                  <a:pt x="3073" y="644"/>
                  <a:pt x="2334" y="1120"/>
                  <a:pt x="1739" y="1715"/>
                </a:cubicBezTo>
                <a:cubicBezTo>
                  <a:pt x="596" y="2858"/>
                  <a:pt x="1" y="4335"/>
                  <a:pt x="1" y="5930"/>
                </a:cubicBezTo>
                <a:cubicBezTo>
                  <a:pt x="1" y="7431"/>
                  <a:pt x="572" y="8860"/>
                  <a:pt x="1572" y="9979"/>
                </a:cubicBezTo>
                <a:cubicBezTo>
                  <a:pt x="1612" y="10005"/>
                  <a:pt x="1665" y="10024"/>
                  <a:pt x="1713" y="10024"/>
                </a:cubicBezTo>
                <a:cubicBezTo>
                  <a:pt x="1753" y="10024"/>
                  <a:pt x="1789" y="10011"/>
                  <a:pt x="1811" y="9979"/>
                </a:cubicBezTo>
                <a:cubicBezTo>
                  <a:pt x="1882" y="9907"/>
                  <a:pt x="1906" y="9788"/>
                  <a:pt x="1811" y="9717"/>
                </a:cubicBezTo>
                <a:cubicBezTo>
                  <a:pt x="858" y="8693"/>
                  <a:pt x="334" y="7335"/>
                  <a:pt x="334" y="5907"/>
                </a:cubicBezTo>
                <a:cubicBezTo>
                  <a:pt x="334" y="4692"/>
                  <a:pt x="715" y="3501"/>
                  <a:pt x="1453" y="2549"/>
                </a:cubicBezTo>
                <a:lnTo>
                  <a:pt x="2477" y="3358"/>
                </a:lnTo>
                <a:cubicBezTo>
                  <a:pt x="1930" y="4097"/>
                  <a:pt x="1620" y="5025"/>
                  <a:pt x="1620" y="6002"/>
                </a:cubicBezTo>
                <a:cubicBezTo>
                  <a:pt x="1644" y="8336"/>
                  <a:pt x="3549" y="10193"/>
                  <a:pt x="5859" y="10241"/>
                </a:cubicBezTo>
                <a:cubicBezTo>
                  <a:pt x="5874" y="10241"/>
                  <a:pt x="5889" y="10241"/>
                  <a:pt x="5904" y="10241"/>
                </a:cubicBezTo>
                <a:cubicBezTo>
                  <a:pt x="8241" y="10241"/>
                  <a:pt x="10146" y="8392"/>
                  <a:pt x="10241" y="6097"/>
                </a:cubicBezTo>
                <a:lnTo>
                  <a:pt x="11527" y="6097"/>
                </a:lnTo>
                <a:cubicBezTo>
                  <a:pt x="11503" y="7526"/>
                  <a:pt x="10908" y="8860"/>
                  <a:pt x="9884" y="9884"/>
                </a:cubicBezTo>
                <a:cubicBezTo>
                  <a:pt x="8836" y="10908"/>
                  <a:pt x="7407" y="11503"/>
                  <a:pt x="5930" y="11503"/>
                </a:cubicBezTo>
                <a:cubicBezTo>
                  <a:pt x="4644" y="11503"/>
                  <a:pt x="3406" y="11074"/>
                  <a:pt x="2382" y="10265"/>
                </a:cubicBezTo>
                <a:cubicBezTo>
                  <a:pt x="2338" y="10231"/>
                  <a:pt x="2299" y="10214"/>
                  <a:pt x="2262" y="10214"/>
                </a:cubicBezTo>
                <a:cubicBezTo>
                  <a:pt x="2220" y="10214"/>
                  <a:pt x="2182" y="10237"/>
                  <a:pt x="2144" y="10288"/>
                </a:cubicBezTo>
                <a:cubicBezTo>
                  <a:pt x="2096" y="10384"/>
                  <a:pt x="2096" y="10479"/>
                  <a:pt x="2168" y="10527"/>
                </a:cubicBezTo>
                <a:cubicBezTo>
                  <a:pt x="3216" y="11384"/>
                  <a:pt x="4549" y="11860"/>
                  <a:pt x="5930" y="11860"/>
                </a:cubicBezTo>
                <a:cubicBezTo>
                  <a:pt x="7931" y="11860"/>
                  <a:pt x="9741" y="10908"/>
                  <a:pt x="10908" y="9193"/>
                </a:cubicBezTo>
                <a:cubicBezTo>
                  <a:pt x="11312" y="8574"/>
                  <a:pt x="11622" y="7859"/>
                  <a:pt x="11765" y="7097"/>
                </a:cubicBezTo>
                <a:cubicBezTo>
                  <a:pt x="12122" y="5097"/>
                  <a:pt x="11527" y="3120"/>
                  <a:pt x="10122" y="1715"/>
                </a:cubicBezTo>
                <a:cubicBezTo>
                  <a:pt x="9002" y="596"/>
                  <a:pt x="7502" y="1"/>
                  <a:pt x="5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0" name="Google Shape;2480;p51"/>
          <p:cNvGrpSpPr/>
          <p:nvPr/>
        </p:nvGrpSpPr>
        <p:grpSpPr>
          <a:xfrm>
            <a:off x="2541658" y="1924331"/>
            <a:ext cx="356737" cy="353239"/>
            <a:chOff x="3192838" y="1931233"/>
            <a:chExt cx="298300" cy="295375"/>
          </a:xfrm>
        </p:grpSpPr>
        <p:sp>
          <p:nvSpPr>
            <p:cNvPr id="2481" name="Google Shape;2481;p51"/>
            <p:cNvSpPr/>
            <p:nvPr/>
          </p:nvSpPr>
          <p:spPr>
            <a:xfrm>
              <a:off x="3192838" y="1931233"/>
              <a:ext cx="91700" cy="295375"/>
            </a:xfrm>
            <a:custGeom>
              <a:rect b="b" l="l" r="r" t="t"/>
              <a:pathLst>
                <a:path extrusionOk="0" h="11815" w="3668">
                  <a:moveTo>
                    <a:pt x="1858" y="336"/>
                  </a:moveTo>
                  <a:cubicBezTo>
                    <a:pt x="2239" y="336"/>
                    <a:pt x="2596" y="479"/>
                    <a:pt x="2882" y="741"/>
                  </a:cubicBezTo>
                  <a:cubicBezTo>
                    <a:pt x="3168" y="1003"/>
                    <a:pt x="3311" y="1384"/>
                    <a:pt x="3311" y="1789"/>
                  </a:cubicBezTo>
                  <a:cubicBezTo>
                    <a:pt x="3311" y="2479"/>
                    <a:pt x="2930" y="3003"/>
                    <a:pt x="2311" y="3218"/>
                  </a:cubicBezTo>
                  <a:cubicBezTo>
                    <a:pt x="2263" y="3218"/>
                    <a:pt x="2239" y="3241"/>
                    <a:pt x="2215" y="3265"/>
                  </a:cubicBezTo>
                  <a:lnTo>
                    <a:pt x="1858" y="3765"/>
                  </a:lnTo>
                  <a:lnTo>
                    <a:pt x="1501" y="3265"/>
                  </a:lnTo>
                  <a:cubicBezTo>
                    <a:pt x="1477" y="3241"/>
                    <a:pt x="1453" y="3218"/>
                    <a:pt x="1406" y="3218"/>
                  </a:cubicBezTo>
                  <a:cubicBezTo>
                    <a:pt x="786" y="3003"/>
                    <a:pt x="358" y="2408"/>
                    <a:pt x="405" y="1765"/>
                  </a:cubicBezTo>
                  <a:cubicBezTo>
                    <a:pt x="429" y="979"/>
                    <a:pt x="1048" y="360"/>
                    <a:pt x="1834" y="336"/>
                  </a:cubicBezTo>
                  <a:close/>
                  <a:moveTo>
                    <a:pt x="1923" y="0"/>
                  </a:moveTo>
                  <a:cubicBezTo>
                    <a:pt x="1894" y="0"/>
                    <a:pt x="1864" y="1"/>
                    <a:pt x="1834" y="3"/>
                  </a:cubicBezTo>
                  <a:cubicBezTo>
                    <a:pt x="882" y="26"/>
                    <a:pt x="72" y="812"/>
                    <a:pt x="48" y="1765"/>
                  </a:cubicBezTo>
                  <a:lnTo>
                    <a:pt x="48" y="1813"/>
                  </a:lnTo>
                  <a:lnTo>
                    <a:pt x="48" y="5766"/>
                  </a:lnTo>
                  <a:cubicBezTo>
                    <a:pt x="48" y="5861"/>
                    <a:pt x="96" y="5956"/>
                    <a:pt x="191" y="5956"/>
                  </a:cubicBezTo>
                  <a:cubicBezTo>
                    <a:pt x="310" y="5956"/>
                    <a:pt x="405" y="5885"/>
                    <a:pt x="405" y="5766"/>
                  </a:cubicBezTo>
                  <a:lnTo>
                    <a:pt x="405" y="2884"/>
                  </a:lnTo>
                  <a:cubicBezTo>
                    <a:pt x="620" y="3194"/>
                    <a:pt x="905" y="3432"/>
                    <a:pt x="1263" y="3551"/>
                  </a:cubicBezTo>
                  <a:lnTo>
                    <a:pt x="1668" y="4099"/>
                  </a:lnTo>
                  <a:cubicBezTo>
                    <a:pt x="1722" y="4171"/>
                    <a:pt x="1818" y="4203"/>
                    <a:pt x="1903" y="4203"/>
                  </a:cubicBezTo>
                  <a:cubicBezTo>
                    <a:pt x="1929" y="4203"/>
                    <a:pt x="1955" y="4200"/>
                    <a:pt x="1977" y="4194"/>
                  </a:cubicBezTo>
                  <a:lnTo>
                    <a:pt x="2072" y="4099"/>
                  </a:lnTo>
                  <a:lnTo>
                    <a:pt x="2477" y="3551"/>
                  </a:lnTo>
                  <a:cubicBezTo>
                    <a:pt x="2834" y="3432"/>
                    <a:pt x="3144" y="3194"/>
                    <a:pt x="3335" y="2884"/>
                  </a:cubicBezTo>
                  <a:lnTo>
                    <a:pt x="3335" y="11434"/>
                  </a:lnTo>
                  <a:cubicBezTo>
                    <a:pt x="3335" y="11457"/>
                    <a:pt x="3311" y="11481"/>
                    <a:pt x="3287" y="11481"/>
                  </a:cubicBezTo>
                  <a:lnTo>
                    <a:pt x="429" y="11481"/>
                  </a:lnTo>
                  <a:cubicBezTo>
                    <a:pt x="405" y="11481"/>
                    <a:pt x="358" y="11457"/>
                    <a:pt x="358" y="11434"/>
                  </a:cubicBezTo>
                  <a:lnTo>
                    <a:pt x="358" y="6575"/>
                  </a:lnTo>
                  <a:cubicBezTo>
                    <a:pt x="358" y="6480"/>
                    <a:pt x="310" y="6409"/>
                    <a:pt x="215" y="6409"/>
                  </a:cubicBezTo>
                  <a:cubicBezTo>
                    <a:pt x="96" y="6409"/>
                    <a:pt x="1" y="6456"/>
                    <a:pt x="1" y="6575"/>
                  </a:cubicBezTo>
                  <a:lnTo>
                    <a:pt x="1" y="11434"/>
                  </a:lnTo>
                  <a:cubicBezTo>
                    <a:pt x="1" y="11648"/>
                    <a:pt x="191" y="11815"/>
                    <a:pt x="405" y="11815"/>
                  </a:cubicBezTo>
                  <a:lnTo>
                    <a:pt x="3263" y="11815"/>
                  </a:lnTo>
                  <a:cubicBezTo>
                    <a:pt x="3454" y="11815"/>
                    <a:pt x="3644" y="11648"/>
                    <a:pt x="3644" y="11434"/>
                  </a:cubicBezTo>
                  <a:lnTo>
                    <a:pt x="3644" y="1813"/>
                  </a:lnTo>
                  <a:cubicBezTo>
                    <a:pt x="3668" y="1312"/>
                    <a:pt x="3501" y="860"/>
                    <a:pt x="3144" y="503"/>
                  </a:cubicBezTo>
                  <a:cubicBezTo>
                    <a:pt x="2809" y="168"/>
                    <a:pt x="2370" y="0"/>
                    <a:pt x="19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51"/>
            <p:cNvSpPr/>
            <p:nvPr/>
          </p:nvSpPr>
          <p:spPr>
            <a:xfrm>
              <a:off x="3222013" y="1955483"/>
              <a:ext cx="32175" cy="37850"/>
            </a:xfrm>
            <a:custGeom>
              <a:rect b="b" l="l" r="r" t="t"/>
              <a:pathLst>
                <a:path extrusionOk="0" h="1514" w="1287">
                  <a:moveTo>
                    <a:pt x="691" y="604"/>
                  </a:moveTo>
                  <a:lnTo>
                    <a:pt x="786" y="866"/>
                  </a:lnTo>
                  <a:lnTo>
                    <a:pt x="596" y="866"/>
                  </a:lnTo>
                  <a:lnTo>
                    <a:pt x="691" y="604"/>
                  </a:lnTo>
                  <a:close/>
                  <a:moveTo>
                    <a:pt x="686" y="1"/>
                  </a:moveTo>
                  <a:cubicBezTo>
                    <a:pt x="602" y="1"/>
                    <a:pt x="532" y="36"/>
                    <a:pt x="477" y="128"/>
                  </a:cubicBezTo>
                  <a:lnTo>
                    <a:pt x="48" y="1271"/>
                  </a:lnTo>
                  <a:cubicBezTo>
                    <a:pt x="0" y="1343"/>
                    <a:pt x="72" y="1462"/>
                    <a:pt x="167" y="1509"/>
                  </a:cubicBezTo>
                  <a:cubicBezTo>
                    <a:pt x="177" y="1513"/>
                    <a:pt x="187" y="1514"/>
                    <a:pt x="197" y="1514"/>
                  </a:cubicBezTo>
                  <a:cubicBezTo>
                    <a:pt x="263" y="1514"/>
                    <a:pt x="337" y="1452"/>
                    <a:pt x="358" y="1390"/>
                  </a:cubicBezTo>
                  <a:lnTo>
                    <a:pt x="429" y="1200"/>
                  </a:lnTo>
                  <a:lnTo>
                    <a:pt x="882" y="1200"/>
                  </a:lnTo>
                  <a:lnTo>
                    <a:pt x="929" y="1390"/>
                  </a:lnTo>
                  <a:cubicBezTo>
                    <a:pt x="953" y="1462"/>
                    <a:pt x="1048" y="1509"/>
                    <a:pt x="1120" y="1509"/>
                  </a:cubicBezTo>
                  <a:cubicBezTo>
                    <a:pt x="1239" y="1462"/>
                    <a:pt x="1286" y="1390"/>
                    <a:pt x="1263" y="1271"/>
                  </a:cubicBezTo>
                  <a:lnTo>
                    <a:pt x="882" y="128"/>
                  </a:lnTo>
                  <a:cubicBezTo>
                    <a:pt x="834" y="80"/>
                    <a:pt x="810" y="33"/>
                    <a:pt x="762" y="9"/>
                  </a:cubicBezTo>
                  <a:cubicBezTo>
                    <a:pt x="736" y="4"/>
                    <a:pt x="710" y="1"/>
                    <a:pt x="6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51"/>
            <p:cNvSpPr/>
            <p:nvPr/>
          </p:nvSpPr>
          <p:spPr>
            <a:xfrm>
              <a:off x="3212488" y="2073583"/>
              <a:ext cx="53000" cy="8950"/>
            </a:xfrm>
            <a:custGeom>
              <a:rect b="b" l="l" r="r" t="t"/>
              <a:pathLst>
                <a:path extrusionOk="0" h="358" w="2120">
                  <a:moveTo>
                    <a:pt x="167" y="0"/>
                  </a:moveTo>
                  <a:cubicBezTo>
                    <a:pt x="96" y="0"/>
                    <a:pt x="0" y="48"/>
                    <a:pt x="0" y="143"/>
                  </a:cubicBezTo>
                  <a:cubicBezTo>
                    <a:pt x="0" y="262"/>
                    <a:pt x="96" y="357"/>
                    <a:pt x="167" y="357"/>
                  </a:cubicBezTo>
                  <a:lnTo>
                    <a:pt x="1929" y="357"/>
                  </a:lnTo>
                  <a:cubicBezTo>
                    <a:pt x="2025" y="357"/>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51"/>
            <p:cNvSpPr/>
            <p:nvPr/>
          </p:nvSpPr>
          <p:spPr>
            <a:xfrm>
              <a:off x="3212488" y="2093233"/>
              <a:ext cx="53000" cy="8950"/>
            </a:xfrm>
            <a:custGeom>
              <a:rect b="b" l="l" r="r" t="t"/>
              <a:pathLst>
                <a:path extrusionOk="0" h="358" w="2120">
                  <a:moveTo>
                    <a:pt x="167" y="0"/>
                  </a:moveTo>
                  <a:cubicBezTo>
                    <a:pt x="96" y="0"/>
                    <a:pt x="0" y="72"/>
                    <a:pt x="0" y="167"/>
                  </a:cubicBezTo>
                  <a:cubicBezTo>
                    <a:pt x="0" y="286"/>
                    <a:pt x="96" y="357"/>
                    <a:pt x="167" y="357"/>
                  </a:cubicBezTo>
                  <a:lnTo>
                    <a:pt x="1929" y="357"/>
                  </a:lnTo>
                  <a:cubicBezTo>
                    <a:pt x="2025" y="357"/>
                    <a:pt x="2120" y="310"/>
                    <a:pt x="2120" y="214"/>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51"/>
            <p:cNvSpPr/>
            <p:nvPr/>
          </p:nvSpPr>
          <p:spPr>
            <a:xfrm>
              <a:off x="3212488" y="2113458"/>
              <a:ext cx="53000" cy="8975"/>
            </a:xfrm>
            <a:custGeom>
              <a:rect b="b" l="l" r="r" t="t"/>
              <a:pathLst>
                <a:path extrusionOk="0" h="359" w="2120">
                  <a:moveTo>
                    <a:pt x="167" y="1"/>
                  </a:moveTo>
                  <a:cubicBezTo>
                    <a:pt x="96" y="1"/>
                    <a:pt x="0" y="72"/>
                    <a:pt x="0" y="144"/>
                  </a:cubicBezTo>
                  <a:cubicBezTo>
                    <a:pt x="0" y="263"/>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51"/>
            <p:cNvSpPr/>
            <p:nvPr/>
          </p:nvSpPr>
          <p:spPr>
            <a:xfrm>
              <a:off x="3212488" y="2133708"/>
              <a:ext cx="53000" cy="8950"/>
            </a:xfrm>
            <a:custGeom>
              <a:rect b="b" l="l" r="r" t="t"/>
              <a:pathLst>
                <a:path extrusionOk="0" h="358" w="2120">
                  <a:moveTo>
                    <a:pt x="167" y="1"/>
                  </a:moveTo>
                  <a:cubicBezTo>
                    <a:pt x="96" y="1"/>
                    <a:pt x="0" y="48"/>
                    <a:pt x="0" y="143"/>
                  </a:cubicBezTo>
                  <a:cubicBezTo>
                    <a:pt x="0" y="262"/>
                    <a:pt x="96" y="358"/>
                    <a:pt x="167" y="358"/>
                  </a:cubicBezTo>
                  <a:lnTo>
                    <a:pt x="1929" y="358"/>
                  </a:lnTo>
                  <a:cubicBezTo>
                    <a:pt x="2025" y="358"/>
                    <a:pt x="2120" y="286"/>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51"/>
            <p:cNvSpPr/>
            <p:nvPr/>
          </p:nvSpPr>
          <p:spPr>
            <a:xfrm>
              <a:off x="3212488" y="2152758"/>
              <a:ext cx="53000" cy="8950"/>
            </a:xfrm>
            <a:custGeom>
              <a:rect b="b" l="l" r="r" t="t"/>
              <a:pathLst>
                <a:path extrusionOk="0" h="358" w="2120">
                  <a:moveTo>
                    <a:pt x="167" y="1"/>
                  </a:moveTo>
                  <a:cubicBezTo>
                    <a:pt x="96" y="1"/>
                    <a:pt x="0" y="72"/>
                    <a:pt x="0" y="167"/>
                  </a:cubicBezTo>
                  <a:cubicBezTo>
                    <a:pt x="0" y="286"/>
                    <a:pt x="96" y="358"/>
                    <a:pt x="167" y="358"/>
                  </a:cubicBezTo>
                  <a:lnTo>
                    <a:pt x="1929" y="358"/>
                  </a:lnTo>
                  <a:cubicBezTo>
                    <a:pt x="2025" y="358"/>
                    <a:pt x="2120" y="310"/>
                    <a:pt x="2120" y="215"/>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51"/>
            <p:cNvSpPr/>
            <p:nvPr/>
          </p:nvSpPr>
          <p:spPr>
            <a:xfrm>
              <a:off x="3212488" y="2173008"/>
              <a:ext cx="26825" cy="8950"/>
            </a:xfrm>
            <a:custGeom>
              <a:rect b="b" l="l" r="r" t="t"/>
              <a:pathLst>
                <a:path extrusionOk="0" h="358" w="1073">
                  <a:moveTo>
                    <a:pt x="167" y="0"/>
                  </a:moveTo>
                  <a:cubicBezTo>
                    <a:pt x="96" y="0"/>
                    <a:pt x="0" y="72"/>
                    <a:pt x="0" y="143"/>
                  </a:cubicBezTo>
                  <a:cubicBezTo>
                    <a:pt x="0" y="262"/>
                    <a:pt x="96" y="357"/>
                    <a:pt x="167" y="357"/>
                  </a:cubicBezTo>
                  <a:lnTo>
                    <a:pt x="882" y="357"/>
                  </a:lnTo>
                  <a:cubicBezTo>
                    <a:pt x="977" y="357"/>
                    <a:pt x="1072" y="310"/>
                    <a:pt x="1072" y="215"/>
                  </a:cubicBezTo>
                  <a:cubicBezTo>
                    <a:pt x="1072" y="96"/>
                    <a:pt x="1024"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51"/>
            <p:cNvSpPr/>
            <p:nvPr/>
          </p:nvSpPr>
          <p:spPr>
            <a:xfrm>
              <a:off x="3400013" y="1931233"/>
              <a:ext cx="91125" cy="295375"/>
            </a:xfrm>
            <a:custGeom>
              <a:rect b="b" l="l" r="r" t="t"/>
              <a:pathLst>
                <a:path extrusionOk="0" h="11815" w="3645">
                  <a:moveTo>
                    <a:pt x="1811" y="336"/>
                  </a:moveTo>
                  <a:cubicBezTo>
                    <a:pt x="2216" y="336"/>
                    <a:pt x="2573" y="479"/>
                    <a:pt x="2835" y="741"/>
                  </a:cubicBezTo>
                  <a:cubicBezTo>
                    <a:pt x="3121" y="1003"/>
                    <a:pt x="3287" y="1384"/>
                    <a:pt x="3287" y="1789"/>
                  </a:cubicBezTo>
                  <a:cubicBezTo>
                    <a:pt x="3311" y="2479"/>
                    <a:pt x="2882" y="3003"/>
                    <a:pt x="2263" y="3218"/>
                  </a:cubicBezTo>
                  <a:cubicBezTo>
                    <a:pt x="2240" y="3218"/>
                    <a:pt x="2216" y="3241"/>
                    <a:pt x="2168" y="3265"/>
                  </a:cubicBezTo>
                  <a:lnTo>
                    <a:pt x="1811" y="3765"/>
                  </a:lnTo>
                  <a:lnTo>
                    <a:pt x="1454" y="3265"/>
                  </a:lnTo>
                  <a:cubicBezTo>
                    <a:pt x="1430" y="3241"/>
                    <a:pt x="1406" y="3218"/>
                    <a:pt x="1382" y="3218"/>
                  </a:cubicBezTo>
                  <a:cubicBezTo>
                    <a:pt x="739" y="3003"/>
                    <a:pt x="334" y="2408"/>
                    <a:pt x="358" y="1765"/>
                  </a:cubicBezTo>
                  <a:cubicBezTo>
                    <a:pt x="382" y="979"/>
                    <a:pt x="1025" y="360"/>
                    <a:pt x="1787" y="336"/>
                  </a:cubicBezTo>
                  <a:close/>
                  <a:moveTo>
                    <a:pt x="3311" y="2884"/>
                  </a:moveTo>
                  <a:lnTo>
                    <a:pt x="3311" y="11434"/>
                  </a:lnTo>
                  <a:cubicBezTo>
                    <a:pt x="3311" y="11457"/>
                    <a:pt x="3287" y="11481"/>
                    <a:pt x="3240" y="11481"/>
                  </a:cubicBezTo>
                  <a:lnTo>
                    <a:pt x="382" y="11481"/>
                  </a:lnTo>
                  <a:cubicBezTo>
                    <a:pt x="358" y="11481"/>
                    <a:pt x="334" y="11457"/>
                    <a:pt x="334" y="11434"/>
                  </a:cubicBezTo>
                  <a:lnTo>
                    <a:pt x="334" y="2884"/>
                  </a:lnTo>
                  <a:cubicBezTo>
                    <a:pt x="525" y="3194"/>
                    <a:pt x="834" y="3432"/>
                    <a:pt x="1192" y="3551"/>
                  </a:cubicBezTo>
                  <a:lnTo>
                    <a:pt x="1597" y="4099"/>
                  </a:lnTo>
                  <a:cubicBezTo>
                    <a:pt x="1668" y="4170"/>
                    <a:pt x="1716" y="4194"/>
                    <a:pt x="1811" y="4194"/>
                  </a:cubicBezTo>
                  <a:cubicBezTo>
                    <a:pt x="1906" y="4194"/>
                    <a:pt x="1954" y="4170"/>
                    <a:pt x="2025" y="4099"/>
                  </a:cubicBezTo>
                  <a:lnTo>
                    <a:pt x="2430" y="3551"/>
                  </a:lnTo>
                  <a:cubicBezTo>
                    <a:pt x="2787" y="3432"/>
                    <a:pt x="3097" y="3194"/>
                    <a:pt x="3311" y="2884"/>
                  </a:cubicBezTo>
                  <a:close/>
                  <a:moveTo>
                    <a:pt x="1876" y="0"/>
                  </a:moveTo>
                  <a:cubicBezTo>
                    <a:pt x="1847" y="0"/>
                    <a:pt x="1817" y="1"/>
                    <a:pt x="1787" y="3"/>
                  </a:cubicBezTo>
                  <a:cubicBezTo>
                    <a:pt x="834" y="26"/>
                    <a:pt x="25" y="812"/>
                    <a:pt x="1" y="1765"/>
                  </a:cubicBezTo>
                  <a:lnTo>
                    <a:pt x="1" y="1813"/>
                  </a:lnTo>
                  <a:lnTo>
                    <a:pt x="1" y="11434"/>
                  </a:lnTo>
                  <a:cubicBezTo>
                    <a:pt x="1" y="11648"/>
                    <a:pt x="191" y="11815"/>
                    <a:pt x="382" y="11815"/>
                  </a:cubicBezTo>
                  <a:lnTo>
                    <a:pt x="3240" y="11815"/>
                  </a:lnTo>
                  <a:cubicBezTo>
                    <a:pt x="3454" y="11815"/>
                    <a:pt x="3645" y="11648"/>
                    <a:pt x="3645" y="11434"/>
                  </a:cubicBezTo>
                  <a:lnTo>
                    <a:pt x="3645" y="1813"/>
                  </a:lnTo>
                  <a:cubicBezTo>
                    <a:pt x="3645" y="1312"/>
                    <a:pt x="3454" y="860"/>
                    <a:pt x="3097" y="503"/>
                  </a:cubicBezTo>
                  <a:cubicBezTo>
                    <a:pt x="2762" y="168"/>
                    <a:pt x="2322" y="0"/>
                    <a:pt x="18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51"/>
            <p:cNvSpPr/>
            <p:nvPr/>
          </p:nvSpPr>
          <p:spPr>
            <a:xfrm>
              <a:off x="3429788" y="1955108"/>
              <a:ext cx="32775" cy="36925"/>
            </a:xfrm>
            <a:custGeom>
              <a:rect b="b" l="l" r="r" t="t"/>
              <a:pathLst>
                <a:path extrusionOk="0" h="1477" w="1311">
                  <a:moveTo>
                    <a:pt x="739" y="0"/>
                  </a:moveTo>
                  <a:cubicBezTo>
                    <a:pt x="334" y="0"/>
                    <a:pt x="1" y="310"/>
                    <a:pt x="1" y="738"/>
                  </a:cubicBezTo>
                  <a:cubicBezTo>
                    <a:pt x="1" y="1143"/>
                    <a:pt x="334" y="1477"/>
                    <a:pt x="739" y="1477"/>
                  </a:cubicBezTo>
                  <a:cubicBezTo>
                    <a:pt x="929" y="1477"/>
                    <a:pt x="1072" y="1429"/>
                    <a:pt x="1191" y="1334"/>
                  </a:cubicBezTo>
                  <a:lnTo>
                    <a:pt x="1263" y="1262"/>
                  </a:lnTo>
                  <a:cubicBezTo>
                    <a:pt x="1310" y="1215"/>
                    <a:pt x="1287" y="1119"/>
                    <a:pt x="1215" y="1072"/>
                  </a:cubicBezTo>
                  <a:cubicBezTo>
                    <a:pt x="1193" y="1039"/>
                    <a:pt x="1156" y="1021"/>
                    <a:pt x="1115" y="1021"/>
                  </a:cubicBezTo>
                  <a:cubicBezTo>
                    <a:pt x="1067" y="1021"/>
                    <a:pt x="1015" y="1045"/>
                    <a:pt x="977" y="1096"/>
                  </a:cubicBezTo>
                  <a:lnTo>
                    <a:pt x="953" y="1119"/>
                  </a:lnTo>
                  <a:cubicBezTo>
                    <a:pt x="906" y="1191"/>
                    <a:pt x="834" y="1191"/>
                    <a:pt x="739" y="1191"/>
                  </a:cubicBezTo>
                  <a:cubicBezTo>
                    <a:pt x="501" y="1191"/>
                    <a:pt x="334" y="1000"/>
                    <a:pt x="334" y="762"/>
                  </a:cubicBezTo>
                  <a:cubicBezTo>
                    <a:pt x="334" y="524"/>
                    <a:pt x="501" y="357"/>
                    <a:pt x="739" y="357"/>
                  </a:cubicBezTo>
                  <a:cubicBezTo>
                    <a:pt x="834" y="357"/>
                    <a:pt x="906" y="381"/>
                    <a:pt x="977" y="405"/>
                  </a:cubicBezTo>
                  <a:cubicBezTo>
                    <a:pt x="1010" y="430"/>
                    <a:pt x="1043" y="440"/>
                    <a:pt x="1075" y="440"/>
                  </a:cubicBezTo>
                  <a:cubicBezTo>
                    <a:pt x="1133" y="440"/>
                    <a:pt x="1184" y="404"/>
                    <a:pt x="1215" y="357"/>
                  </a:cubicBezTo>
                  <a:cubicBezTo>
                    <a:pt x="1287" y="262"/>
                    <a:pt x="1263" y="167"/>
                    <a:pt x="1168" y="119"/>
                  </a:cubicBezTo>
                  <a:cubicBezTo>
                    <a:pt x="1049" y="24"/>
                    <a:pt x="906" y="0"/>
                    <a:pt x="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51"/>
            <p:cNvSpPr/>
            <p:nvPr/>
          </p:nvSpPr>
          <p:spPr>
            <a:xfrm>
              <a:off x="3419663" y="2074183"/>
              <a:ext cx="52425" cy="8950"/>
            </a:xfrm>
            <a:custGeom>
              <a:rect b="b" l="l" r="r" t="t"/>
              <a:pathLst>
                <a:path extrusionOk="0" h="358" w="2097">
                  <a:moveTo>
                    <a:pt x="168" y="0"/>
                  </a:moveTo>
                  <a:cubicBezTo>
                    <a:pt x="72" y="0"/>
                    <a:pt x="1" y="48"/>
                    <a:pt x="1" y="143"/>
                  </a:cubicBezTo>
                  <a:cubicBezTo>
                    <a:pt x="1" y="262"/>
                    <a:pt x="48" y="357"/>
                    <a:pt x="168" y="357"/>
                  </a:cubicBezTo>
                  <a:lnTo>
                    <a:pt x="1930" y="357"/>
                  </a:lnTo>
                  <a:cubicBezTo>
                    <a:pt x="2025" y="357"/>
                    <a:pt x="2096" y="286"/>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51"/>
            <p:cNvSpPr/>
            <p:nvPr/>
          </p:nvSpPr>
          <p:spPr>
            <a:xfrm>
              <a:off x="3419663" y="2093233"/>
              <a:ext cx="52425" cy="8950"/>
            </a:xfrm>
            <a:custGeom>
              <a:rect b="b" l="l" r="r" t="t"/>
              <a:pathLst>
                <a:path extrusionOk="0" h="358" w="2097">
                  <a:moveTo>
                    <a:pt x="168" y="0"/>
                  </a:moveTo>
                  <a:cubicBezTo>
                    <a:pt x="72" y="0"/>
                    <a:pt x="1" y="72"/>
                    <a:pt x="1" y="167"/>
                  </a:cubicBezTo>
                  <a:cubicBezTo>
                    <a:pt x="1" y="286"/>
                    <a:pt x="48" y="357"/>
                    <a:pt x="168" y="357"/>
                  </a:cubicBezTo>
                  <a:lnTo>
                    <a:pt x="1930" y="357"/>
                  </a:lnTo>
                  <a:cubicBezTo>
                    <a:pt x="2025" y="357"/>
                    <a:pt x="2096" y="310"/>
                    <a:pt x="2096" y="214"/>
                  </a:cubicBezTo>
                  <a:cubicBezTo>
                    <a:pt x="2096" y="95"/>
                    <a:pt x="2025" y="0"/>
                    <a:pt x="1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51"/>
            <p:cNvSpPr/>
            <p:nvPr/>
          </p:nvSpPr>
          <p:spPr>
            <a:xfrm>
              <a:off x="3419663" y="2113458"/>
              <a:ext cx="52425" cy="8975"/>
            </a:xfrm>
            <a:custGeom>
              <a:rect b="b" l="l" r="r" t="t"/>
              <a:pathLst>
                <a:path extrusionOk="0" h="359" w="2097">
                  <a:moveTo>
                    <a:pt x="168" y="1"/>
                  </a:moveTo>
                  <a:cubicBezTo>
                    <a:pt x="72" y="1"/>
                    <a:pt x="1" y="48"/>
                    <a:pt x="1" y="144"/>
                  </a:cubicBezTo>
                  <a:cubicBezTo>
                    <a:pt x="1" y="263"/>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51"/>
            <p:cNvSpPr/>
            <p:nvPr/>
          </p:nvSpPr>
          <p:spPr>
            <a:xfrm>
              <a:off x="3419663" y="2133708"/>
              <a:ext cx="52425" cy="8950"/>
            </a:xfrm>
            <a:custGeom>
              <a:rect b="b" l="l" r="r" t="t"/>
              <a:pathLst>
                <a:path extrusionOk="0" h="358" w="2097">
                  <a:moveTo>
                    <a:pt x="168" y="1"/>
                  </a:moveTo>
                  <a:cubicBezTo>
                    <a:pt x="72" y="1"/>
                    <a:pt x="1" y="48"/>
                    <a:pt x="1" y="143"/>
                  </a:cubicBezTo>
                  <a:cubicBezTo>
                    <a:pt x="1" y="262"/>
                    <a:pt x="48" y="358"/>
                    <a:pt x="168" y="358"/>
                  </a:cubicBezTo>
                  <a:lnTo>
                    <a:pt x="1930" y="358"/>
                  </a:lnTo>
                  <a:cubicBezTo>
                    <a:pt x="2025" y="358"/>
                    <a:pt x="2096" y="286"/>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51"/>
            <p:cNvSpPr/>
            <p:nvPr/>
          </p:nvSpPr>
          <p:spPr>
            <a:xfrm>
              <a:off x="3419663" y="2152758"/>
              <a:ext cx="52425" cy="8950"/>
            </a:xfrm>
            <a:custGeom>
              <a:rect b="b" l="l" r="r" t="t"/>
              <a:pathLst>
                <a:path extrusionOk="0" h="358" w="2097">
                  <a:moveTo>
                    <a:pt x="168" y="1"/>
                  </a:moveTo>
                  <a:cubicBezTo>
                    <a:pt x="72" y="1"/>
                    <a:pt x="1" y="72"/>
                    <a:pt x="1" y="167"/>
                  </a:cubicBezTo>
                  <a:cubicBezTo>
                    <a:pt x="1" y="286"/>
                    <a:pt x="48" y="358"/>
                    <a:pt x="168" y="358"/>
                  </a:cubicBezTo>
                  <a:lnTo>
                    <a:pt x="1930" y="358"/>
                  </a:lnTo>
                  <a:cubicBezTo>
                    <a:pt x="2025" y="358"/>
                    <a:pt x="2096" y="310"/>
                    <a:pt x="2096" y="215"/>
                  </a:cubicBezTo>
                  <a:cubicBezTo>
                    <a:pt x="2096" y="96"/>
                    <a:pt x="2025" y="1"/>
                    <a:pt x="1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51"/>
            <p:cNvSpPr/>
            <p:nvPr/>
          </p:nvSpPr>
          <p:spPr>
            <a:xfrm>
              <a:off x="3419663" y="2173008"/>
              <a:ext cx="26825" cy="8950"/>
            </a:xfrm>
            <a:custGeom>
              <a:rect b="b" l="l" r="r" t="t"/>
              <a:pathLst>
                <a:path extrusionOk="0" h="358" w="1073">
                  <a:moveTo>
                    <a:pt x="168" y="0"/>
                  </a:moveTo>
                  <a:cubicBezTo>
                    <a:pt x="72" y="0"/>
                    <a:pt x="1" y="48"/>
                    <a:pt x="1" y="143"/>
                  </a:cubicBezTo>
                  <a:cubicBezTo>
                    <a:pt x="1" y="262"/>
                    <a:pt x="48" y="357"/>
                    <a:pt x="168" y="357"/>
                  </a:cubicBezTo>
                  <a:lnTo>
                    <a:pt x="882" y="357"/>
                  </a:lnTo>
                  <a:cubicBezTo>
                    <a:pt x="977" y="357"/>
                    <a:pt x="1072" y="310"/>
                    <a:pt x="1072" y="215"/>
                  </a:cubicBezTo>
                  <a:cubicBezTo>
                    <a:pt x="1072" y="96"/>
                    <a:pt x="1001"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51"/>
            <p:cNvSpPr/>
            <p:nvPr/>
          </p:nvSpPr>
          <p:spPr>
            <a:xfrm>
              <a:off x="3329188" y="2163483"/>
              <a:ext cx="26200" cy="36925"/>
            </a:xfrm>
            <a:custGeom>
              <a:rect b="b" l="l" r="r" t="t"/>
              <a:pathLst>
                <a:path extrusionOk="0" h="1477" w="1048">
                  <a:moveTo>
                    <a:pt x="524" y="334"/>
                  </a:moveTo>
                  <a:cubicBezTo>
                    <a:pt x="548" y="334"/>
                    <a:pt x="595" y="357"/>
                    <a:pt x="595" y="381"/>
                  </a:cubicBezTo>
                  <a:cubicBezTo>
                    <a:pt x="595" y="429"/>
                    <a:pt x="572" y="500"/>
                    <a:pt x="524" y="500"/>
                  </a:cubicBezTo>
                  <a:lnTo>
                    <a:pt x="357" y="500"/>
                  </a:lnTo>
                  <a:lnTo>
                    <a:pt x="357" y="334"/>
                  </a:lnTo>
                  <a:close/>
                  <a:moveTo>
                    <a:pt x="572" y="858"/>
                  </a:moveTo>
                  <a:cubicBezTo>
                    <a:pt x="643" y="858"/>
                    <a:pt x="691" y="881"/>
                    <a:pt x="714" y="977"/>
                  </a:cubicBezTo>
                  <a:cubicBezTo>
                    <a:pt x="714" y="1048"/>
                    <a:pt x="667" y="1120"/>
                    <a:pt x="572" y="1120"/>
                  </a:cubicBezTo>
                  <a:lnTo>
                    <a:pt x="357" y="1120"/>
                  </a:lnTo>
                  <a:lnTo>
                    <a:pt x="357" y="858"/>
                  </a:lnTo>
                  <a:close/>
                  <a:moveTo>
                    <a:pt x="191" y="0"/>
                  </a:moveTo>
                  <a:cubicBezTo>
                    <a:pt x="95" y="0"/>
                    <a:pt x="0" y="96"/>
                    <a:pt x="0" y="167"/>
                  </a:cubicBezTo>
                  <a:lnTo>
                    <a:pt x="0" y="1334"/>
                  </a:lnTo>
                  <a:lnTo>
                    <a:pt x="0" y="1405"/>
                  </a:lnTo>
                  <a:cubicBezTo>
                    <a:pt x="48" y="1429"/>
                    <a:pt x="95" y="1477"/>
                    <a:pt x="191" y="1477"/>
                  </a:cubicBezTo>
                  <a:lnTo>
                    <a:pt x="572" y="1477"/>
                  </a:lnTo>
                  <a:cubicBezTo>
                    <a:pt x="834" y="1477"/>
                    <a:pt x="1048" y="1286"/>
                    <a:pt x="1048" y="1000"/>
                  </a:cubicBezTo>
                  <a:cubicBezTo>
                    <a:pt x="1048" y="858"/>
                    <a:pt x="1000" y="738"/>
                    <a:pt x="905" y="643"/>
                  </a:cubicBezTo>
                  <a:cubicBezTo>
                    <a:pt x="953" y="572"/>
                    <a:pt x="953" y="477"/>
                    <a:pt x="953" y="357"/>
                  </a:cubicBezTo>
                  <a:cubicBezTo>
                    <a:pt x="929" y="143"/>
                    <a:pt x="714"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51"/>
            <p:cNvSpPr/>
            <p:nvPr/>
          </p:nvSpPr>
          <p:spPr>
            <a:xfrm>
              <a:off x="3297613" y="1931283"/>
              <a:ext cx="90525" cy="295325"/>
            </a:xfrm>
            <a:custGeom>
              <a:rect b="b" l="l" r="r" t="t"/>
              <a:pathLst>
                <a:path extrusionOk="0" h="11813" w="3621">
                  <a:moveTo>
                    <a:pt x="1811" y="8026"/>
                  </a:moveTo>
                  <a:lnTo>
                    <a:pt x="2168" y="8550"/>
                  </a:lnTo>
                  <a:cubicBezTo>
                    <a:pt x="2192" y="8574"/>
                    <a:pt x="2216" y="8598"/>
                    <a:pt x="2263" y="8598"/>
                  </a:cubicBezTo>
                  <a:cubicBezTo>
                    <a:pt x="2882" y="8812"/>
                    <a:pt x="3287" y="9407"/>
                    <a:pt x="3263" y="10050"/>
                  </a:cubicBezTo>
                  <a:cubicBezTo>
                    <a:pt x="3240" y="10836"/>
                    <a:pt x="2620" y="11455"/>
                    <a:pt x="1835" y="11479"/>
                  </a:cubicBezTo>
                  <a:cubicBezTo>
                    <a:pt x="1454" y="11479"/>
                    <a:pt x="1049" y="11336"/>
                    <a:pt x="763" y="11074"/>
                  </a:cubicBezTo>
                  <a:cubicBezTo>
                    <a:pt x="453" y="10812"/>
                    <a:pt x="310" y="10408"/>
                    <a:pt x="310" y="10026"/>
                  </a:cubicBezTo>
                  <a:cubicBezTo>
                    <a:pt x="310" y="9384"/>
                    <a:pt x="739" y="8812"/>
                    <a:pt x="1358" y="8598"/>
                  </a:cubicBezTo>
                  <a:cubicBezTo>
                    <a:pt x="1382" y="8598"/>
                    <a:pt x="1430" y="8574"/>
                    <a:pt x="1454" y="8550"/>
                  </a:cubicBezTo>
                  <a:lnTo>
                    <a:pt x="1811" y="8026"/>
                  </a:lnTo>
                  <a:close/>
                  <a:moveTo>
                    <a:pt x="382" y="1"/>
                  </a:moveTo>
                  <a:cubicBezTo>
                    <a:pt x="168" y="1"/>
                    <a:pt x="1" y="167"/>
                    <a:pt x="1" y="382"/>
                  </a:cubicBezTo>
                  <a:lnTo>
                    <a:pt x="1" y="9979"/>
                  </a:lnTo>
                  <a:cubicBezTo>
                    <a:pt x="1" y="10455"/>
                    <a:pt x="168" y="10884"/>
                    <a:pt x="501" y="11241"/>
                  </a:cubicBezTo>
                  <a:cubicBezTo>
                    <a:pt x="858" y="11598"/>
                    <a:pt x="1287" y="11813"/>
                    <a:pt x="1811" y="11813"/>
                  </a:cubicBezTo>
                  <a:lnTo>
                    <a:pt x="1835" y="11813"/>
                  </a:lnTo>
                  <a:cubicBezTo>
                    <a:pt x="2787" y="11789"/>
                    <a:pt x="3597" y="11003"/>
                    <a:pt x="3621" y="10050"/>
                  </a:cubicBezTo>
                  <a:lnTo>
                    <a:pt x="3621" y="10003"/>
                  </a:lnTo>
                  <a:lnTo>
                    <a:pt x="3621" y="1953"/>
                  </a:lnTo>
                  <a:cubicBezTo>
                    <a:pt x="3621" y="1882"/>
                    <a:pt x="3573" y="1787"/>
                    <a:pt x="3478" y="1787"/>
                  </a:cubicBezTo>
                  <a:cubicBezTo>
                    <a:pt x="3359" y="1787"/>
                    <a:pt x="3263" y="1834"/>
                    <a:pt x="3263" y="1953"/>
                  </a:cubicBezTo>
                  <a:lnTo>
                    <a:pt x="3263" y="8931"/>
                  </a:lnTo>
                  <a:cubicBezTo>
                    <a:pt x="3049" y="8621"/>
                    <a:pt x="2763" y="8383"/>
                    <a:pt x="2406" y="8264"/>
                  </a:cubicBezTo>
                  <a:lnTo>
                    <a:pt x="1977" y="7716"/>
                  </a:lnTo>
                  <a:lnTo>
                    <a:pt x="1906" y="7621"/>
                  </a:lnTo>
                  <a:cubicBezTo>
                    <a:pt x="1868" y="7598"/>
                    <a:pt x="1830" y="7588"/>
                    <a:pt x="1793" y="7588"/>
                  </a:cubicBezTo>
                  <a:cubicBezTo>
                    <a:pt x="1715" y="7588"/>
                    <a:pt x="1645" y="7636"/>
                    <a:pt x="1596" y="7716"/>
                  </a:cubicBezTo>
                  <a:lnTo>
                    <a:pt x="1192" y="8264"/>
                  </a:lnTo>
                  <a:cubicBezTo>
                    <a:pt x="834" y="8383"/>
                    <a:pt x="525" y="8621"/>
                    <a:pt x="310" y="8931"/>
                  </a:cubicBezTo>
                  <a:lnTo>
                    <a:pt x="310" y="382"/>
                  </a:lnTo>
                  <a:cubicBezTo>
                    <a:pt x="310" y="358"/>
                    <a:pt x="358" y="334"/>
                    <a:pt x="382" y="334"/>
                  </a:cubicBezTo>
                  <a:lnTo>
                    <a:pt x="3240" y="334"/>
                  </a:lnTo>
                  <a:cubicBezTo>
                    <a:pt x="3263" y="334"/>
                    <a:pt x="3287" y="358"/>
                    <a:pt x="3287" y="382"/>
                  </a:cubicBezTo>
                  <a:lnTo>
                    <a:pt x="3287" y="1168"/>
                  </a:lnTo>
                  <a:cubicBezTo>
                    <a:pt x="3263" y="1239"/>
                    <a:pt x="3311" y="1334"/>
                    <a:pt x="3454" y="1334"/>
                  </a:cubicBezTo>
                  <a:cubicBezTo>
                    <a:pt x="3525" y="1334"/>
                    <a:pt x="3621" y="1239"/>
                    <a:pt x="3621" y="1168"/>
                  </a:cubicBezTo>
                  <a:lnTo>
                    <a:pt x="3621" y="382"/>
                  </a:lnTo>
                  <a:cubicBezTo>
                    <a:pt x="3621" y="167"/>
                    <a:pt x="3454" y="1"/>
                    <a:pt x="3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51"/>
            <p:cNvSpPr/>
            <p:nvPr/>
          </p:nvSpPr>
          <p:spPr>
            <a:xfrm>
              <a:off x="3316088" y="1975933"/>
              <a:ext cx="53000" cy="8950"/>
            </a:xfrm>
            <a:custGeom>
              <a:rect b="b" l="l" r="r" t="t"/>
              <a:pathLst>
                <a:path extrusionOk="0" h="358" w="2120">
                  <a:moveTo>
                    <a:pt x="167" y="1"/>
                  </a:moveTo>
                  <a:cubicBezTo>
                    <a:pt x="95" y="1"/>
                    <a:pt x="0" y="48"/>
                    <a:pt x="0" y="144"/>
                  </a:cubicBezTo>
                  <a:cubicBezTo>
                    <a:pt x="0" y="263"/>
                    <a:pt x="48" y="358"/>
                    <a:pt x="167" y="358"/>
                  </a:cubicBezTo>
                  <a:lnTo>
                    <a:pt x="1929" y="358"/>
                  </a:lnTo>
                  <a:cubicBezTo>
                    <a:pt x="2024" y="358"/>
                    <a:pt x="2120" y="286"/>
                    <a:pt x="2120" y="191"/>
                  </a:cubicBezTo>
                  <a:cubicBezTo>
                    <a:pt x="2120" y="96"/>
                    <a:pt x="2048"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51"/>
            <p:cNvSpPr/>
            <p:nvPr/>
          </p:nvSpPr>
          <p:spPr>
            <a:xfrm>
              <a:off x="3316088" y="1996183"/>
              <a:ext cx="53000" cy="8950"/>
            </a:xfrm>
            <a:custGeom>
              <a:rect b="b" l="l" r="r" t="t"/>
              <a:pathLst>
                <a:path extrusionOk="0" h="358" w="2120">
                  <a:moveTo>
                    <a:pt x="167" y="0"/>
                  </a:moveTo>
                  <a:cubicBezTo>
                    <a:pt x="95" y="0"/>
                    <a:pt x="0" y="48"/>
                    <a:pt x="0" y="143"/>
                  </a:cubicBezTo>
                  <a:cubicBezTo>
                    <a:pt x="0" y="262"/>
                    <a:pt x="48" y="358"/>
                    <a:pt x="167" y="358"/>
                  </a:cubicBezTo>
                  <a:lnTo>
                    <a:pt x="1929" y="358"/>
                  </a:lnTo>
                  <a:cubicBezTo>
                    <a:pt x="2024" y="358"/>
                    <a:pt x="2120" y="286"/>
                    <a:pt x="2120" y="191"/>
                  </a:cubicBezTo>
                  <a:cubicBezTo>
                    <a:pt x="2120" y="72"/>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1" name="Google Shape;2501;p51"/>
            <p:cNvSpPr/>
            <p:nvPr/>
          </p:nvSpPr>
          <p:spPr>
            <a:xfrm>
              <a:off x="3316088" y="2015833"/>
              <a:ext cx="53000" cy="8950"/>
            </a:xfrm>
            <a:custGeom>
              <a:rect b="b" l="l" r="r" t="t"/>
              <a:pathLst>
                <a:path extrusionOk="0" h="358" w="2120">
                  <a:moveTo>
                    <a:pt x="167" y="0"/>
                  </a:moveTo>
                  <a:cubicBezTo>
                    <a:pt x="95" y="0"/>
                    <a:pt x="0" y="72"/>
                    <a:pt x="0" y="167"/>
                  </a:cubicBezTo>
                  <a:cubicBezTo>
                    <a:pt x="0" y="286"/>
                    <a:pt x="48" y="357"/>
                    <a:pt x="167" y="357"/>
                  </a:cubicBezTo>
                  <a:lnTo>
                    <a:pt x="1929" y="357"/>
                  </a:lnTo>
                  <a:cubicBezTo>
                    <a:pt x="2024" y="357"/>
                    <a:pt x="2120" y="310"/>
                    <a:pt x="2120" y="215"/>
                  </a:cubicBezTo>
                  <a:cubicBezTo>
                    <a:pt x="2120" y="96"/>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51"/>
            <p:cNvSpPr/>
            <p:nvPr/>
          </p:nvSpPr>
          <p:spPr>
            <a:xfrm>
              <a:off x="3316088" y="2035483"/>
              <a:ext cx="53000" cy="8950"/>
            </a:xfrm>
            <a:custGeom>
              <a:rect b="b" l="l" r="r" t="t"/>
              <a:pathLst>
                <a:path extrusionOk="0" h="358" w="2120">
                  <a:moveTo>
                    <a:pt x="167" y="0"/>
                  </a:moveTo>
                  <a:cubicBezTo>
                    <a:pt x="95" y="0"/>
                    <a:pt x="0" y="48"/>
                    <a:pt x="0" y="143"/>
                  </a:cubicBezTo>
                  <a:cubicBezTo>
                    <a:pt x="0" y="262"/>
                    <a:pt x="48" y="357"/>
                    <a:pt x="167" y="357"/>
                  </a:cubicBezTo>
                  <a:lnTo>
                    <a:pt x="1929" y="357"/>
                  </a:lnTo>
                  <a:cubicBezTo>
                    <a:pt x="2024" y="357"/>
                    <a:pt x="2120" y="286"/>
                    <a:pt x="2120" y="191"/>
                  </a:cubicBezTo>
                  <a:cubicBezTo>
                    <a:pt x="2120" y="95"/>
                    <a:pt x="2048" y="0"/>
                    <a:pt x="1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51"/>
            <p:cNvSpPr/>
            <p:nvPr/>
          </p:nvSpPr>
          <p:spPr>
            <a:xfrm>
              <a:off x="3316088" y="2055708"/>
              <a:ext cx="53000" cy="8975"/>
            </a:xfrm>
            <a:custGeom>
              <a:rect b="b" l="l" r="r" t="t"/>
              <a:pathLst>
                <a:path extrusionOk="0" h="359" w="2120">
                  <a:moveTo>
                    <a:pt x="167" y="1"/>
                  </a:moveTo>
                  <a:cubicBezTo>
                    <a:pt x="95" y="1"/>
                    <a:pt x="0" y="48"/>
                    <a:pt x="0" y="144"/>
                  </a:cubicBezTo>
                  <a:cubicBezTo>
                    <a:pt x="0" y="263"/>
                    <a:pt x="48" y="358"/>
                    <a:pt x="167" y="358"/>
                  </a:cubicBezTo>
                  <a:lnTo>
                    <a:pt x="1929" y="358"/>
                  </a:lnTo>
                  <a:cubicBezTo>
                    <a:pt x="2024" y="358"/>
                    <a:pt x="2120" y="263"/>
                    <a:pt x="2120" y="144"/>
                  </a:cubicBezTo>
                  <a:cubicBezTo>
                    <a:pt x="2120" y="48"/>
                    <a:pt x="2024" y="1"/>
                    <a:pt x="1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51"/>
            <p:cNvSpPr/>
            <p:nvPr/>
          </p:nvSpPr>
          <p:spPr>
            <a:xfrm>
              <a:off x="3316088" y="2075358"/>
              <a:ext cx="26800" cy="8950"/>
            </a:xfrm>
            <a:custGeom>
              <a:rect b="b" l="l" r="r" t="t"/>
              <a:pathLst>
                <a:path extrusionOk="0" h="358" w="1072">
                  <a:moveTo>
                    <a:pt x="167" y="1"/>
                  </a:moveTo>
                  <a:cubicBezTo>
                    <a:pt x="95" y="1"/>
                    <a:pt x="0" y="96"/>
                    <a:pt x="0" y="215"/>
                  </a:cubicBezTo>
                  <a:cubicBezTo>
                    <a:pt x="0" y="310"/>
                    <a:pt x="95" y="358"/>
                    <a:pt x="167" y="358"/>
                  </a:cubicBezTo>
                  <a:lnTo>
                    <a:pt x="881" y="358"/>
                  </a:lnTo>
                  <a:cubicBezTo>
                    <a:pt x="976" y="358"/>
                    <a:pt x="1072" y="310"/>
                    <a:pt x="1072" y="215"/>
                  </a:cubicBezTo>
                  <a:cubicBezTo>
                    <a:pt x="1072" y="96"/>
                    <a:pt x="100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5" name="Google Shape;2505;p51"/>
          <p:cNvGrpSpPr/>
          <p:nvPr/>
        </p:nvGrpSpPr>
        <p:grpSpPr>
          <a:xfrm>
            <a:off x="3272903" y="1922986"/>
            <a:ext cx="342506" cy="355302"/>
            <a:chOff x="3676863" y="1930108"/>
            <a:chExt cx="286400" cy="297100"/>
          </a:xfrm>
        </p:grpSpPr>
        <p:sp>
          <p:nvSpPr>
            <p:cNvPr id="2506" name="Google Shape;2506;p51"/>
            <p:cNvSpPr/>
            <p:nvPr/>
          </p:nvSpPr>
          <p:spPr>
            <a:xfrm>
              <a:off x="3779863" y="1930108"/>
              <a:ext cx="79200" cy="79200"/>
            </a:xfrm>
            <a:custGeom>
              <a:rect b="b" l="l" r="r" t="t"/>
              <a:pathLst>
                <a:path extrusionOk="0" h="3168" w="3168">
                  <a:moveTo>
                    <a:pt x="1596" y="500"/>
                  </a:moveTo>
                  <a:lnTo>
                    <a:pt x="2763" y="2810"/>
                  </a:lnTo>
                  <a:lnTo>
                    <a:pt x="429" y="2810"/>
                  </a:lnTo>
                  <a:lnTo>
                    <a:pt x="1596" y="500"/>
                  </a:lnTo>
                  <a:close/>
                  <a:moveTo>
                    <a:pt x="1596" y="0"/>
                  </a:moveTo>
                  <a:cubicBezTo>
                    <a:pt x="1501" y="0"/>
                    <a:pt x="1406" y="71"/>
                    <a:pt x="1382" y="167"/>
                  </a:cubicBezTo>
                  <a:lnTo>
                    <a:pt x="48" y="2810"/>
                  </a:lnTo>
                  <a:cubicBezTo>
                    <a:pt x="1" y="2905"/>
                    <a:pt x="24" y="3024"/>
                    <a:pt x="120" y="3096"/>
                  </a:cubicBezTo>
                  <a:cubicBezTo>
                    <a:pt x="143" y="3144"/>
                    <a:pt x="191" y="3167"/>
                    <a:pt x="263" y="3167"/>
                  </a:cubicBezTo>
                  <a:lnTo>
                    <a:pt x="2906" y="3167"/>
                  </a:lnTo>
                  <a:cubicBezTo>
                    <a:pt x="3001" y="3167"/>
                    <a:pt x="3049" y="3144"/>
                    <a:pt x="3120" y="3072"/>
                  </a:cubicBezTo>
                  <a:cubicBezTo>
                    <a:pt x="3168" y="2977"/>
                    <a:pt x="3168" y="2905"/>
                    <a:pt x="3144" y="2810"/>
                  </a:cubicBezTo>
                  <a:lnTo>
                    <a:pt x="1810" y="167"/>
                  </a:lnTo>
                  <a:cubicBezTo>
                    <a:pt x="1763" y="71"/>
                    <a:pt x="1691" y="0"/>
                    <a:pt x="1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51"/>
            <p:cNvSpPr/>
            <p:nvPr/>
          </p:nvSpPr>
          <p:spPr>
            <a:xfrm>
              <a:off x="3732838" y="2021183"/>
              <a:ext cx="175650" cy="92900"/>
            </a:xfrm>
            <a:custGeom>
              <a:rect b="b" l="l" r="r" t="t"/>
              <a:pathLst>
                <a:path extrusionOk="0" h="3716" w="7026">
                  <a:moveTo>
                    <a:pt x="1834" y="1"/>
                  </a:moveTo>
                  <a:cubicBezTo>
                    <a:pt x="1763" y="1"/>
                    <a:pt x="1667" y="48"/>
                    <a:pt x="1643" y="143"/>
                  </a:cubicBezTo>
                  <a:lnTo>
                    <a:pt x="24" y="3358"/>
                  </a:lnTo>
                  <a:cubicBezTo>
                    <a:pt x="0" y="3454"/>
                    <a:pt x="0" y="3549"/>
                    <a:pt x="24" y="3597"/>
                  </a:cubicBezTo>
                  <a:cubicBezTo>
                    <a:pt x="48" y="3692"/>
                    <a:pt x="143" y="3716"/>
                    <a:pt x="238" y="3716"/>
                  </a:cubicBezTo>
                  <a:lnTo>
                    <a:pt x="6764" y="3716"/>
                  </a:lnTo>
                  <a:cubicBezTo>
                    <a:pt x="6835" y="3716"/>
                    <a:pt x="6906" y="3692"/>
                    <a:pt x="6954" y="3644"/>
                  </a:cubicBezTo>
                  <a:cubicBezTo>
                    <a:pt x="7026" y="3549"/>
                    <a:pt x="7026" y="3454"/>
                    <a:pt x="7002" y="3358"/>
                  </a:cubicBezTo>
                  <a:lnTo>
                    <a:pt x="5382" y="143"/>
                  </a:lnTo>
                  <a:cubicBezTo>
                    <a:pt x="5358" y="48"/>
                    <a:pt x="5263" y="1"/>
                    <a:pt x="5168" y="1"/>
                  </a:cubicBezTo>
                  <a:lnTo>
                    <a:pt x="3334" y="1"/>
                  </a:lnTo>
                  <a:cubicBezTo>
                    <a:pt x="3239" y="1"/>
                    <a:pt x="3191" y="48"/>
                    <a:pt x="3144" y="143"/>
                  </a:cubicBezTo>
                  <a:cubicBezTo>
                    <a:pt x="3120" y="263"/>
                    <a:pt x="3215" y="358"/>
                    <a:pt x="3334" y="358"/>
                  </a:cubicBezTo>
                  <a:lnTo>
                    <a:pt x="5120" y="358"/>
                  </a:lnTo>
                  <a:lnTo>
                    <a:pt x="6644" y="3358"/>
                  </a:lnTo>
                  <a:lnTo>
                    <a:pt x="381" y="3358"/>
                  </a:lnTo>
                  <a:lnTo>
                    <a:pt x="1905" y="358"/>
                  </a:lnTo>
                  <a:lnTo>
                    <a:pt x="2477" y="358"/>
                  </a:lnTo>
                  <a:cubicBezTo>
                    <a:pt x="2548" y="358"/>
                    <a:pt x="2620" y="310"/>
                    <a:pt x="2644" y="215"/>
                  </a:cubicBezTo>
                  <a:cubicBezTo>
                    <a:pt x="2667" y="96"/>
                    <a:pt x="2596"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51"/>
            <p:cNvSpPr/>
            <p:nvPr/>
          </p:nvSpPr>
          <p:spPr>
            <a:xfrm>
              <a:off x="3676863" y="2125383"/>
              <a:ext cx="286400" cy="101825"/>
            </a:xfrm>
            <a:custGeom>
              <a:rect b="b" l="l" r="r" t="t"/>
              <a:pathLst>
                <a:path extrusionOk="0" h="4073" w="11456">
                  <a:moveTo>
                    <a:pt x="2049" y="0"/>
                  </a:moveTo>
                  <a:cubicBezTo>
                    <a:pt x="1977" y="0"/>
                    <a:pt x="1882" y="72"/>
                    <a:pt x="1858" y="143"/>
                  </a:cubicBezTo>
                  <a:lnTo>
                    <a:pt x="72" y="3715"/>
                  </a:lnTo>
                  <a:cubicBezTo>
                    <a:pt x="1" y="3810"/>
                    <a:pt x="24" y="3929"/>
                    <a:pt x="96" y="4001"/>
                  </a:cubicBezTo>
                  <a:cubicBezTo>
                    <a:pt x="144" y="4049"/>
                    <a:pt x="215" y="4072"/>
                    <a:pt x="263" y="4072"/>
                  </a:cubicBezTo>
                  <a:lnTo>
                    <a:pt x="11170" y="4072"/>
                  </a:lnTo>
                  <a:cubicBezTo>
                    <a:pt x="11217" y="4072"/>
                    <a:pt x="11313" y="4049"/>
                    <a:pt x="11336" y="4001"/>
                  </a:cubicBezTo>
                  <a:cubicBezTo>
                    <a:pt x="11432" y="3929"/>
                    <a:pt x="11455" y="3810"/>
                    <a:pt x="11408" y="3715"/>
                  </a:cubicBezTo>
                  <a:lnTo>
                    <a:pt x="10384" y="1667"/>
                  </a:lnTo>
                  <a:cubicBezTo>
                    <a:pt x="10366" y="1594"/>
                    <a:pt x="10292" y="1563"/>
                    <a:pt x="10216" y="1563"/>
                  </a:cubicBezTo>
                  <a:cubicBezTo>
                    <a:pt x="10192" y="1563"/>
                    <a:pt x="10168" y="1566"/>
                    <a:pt x="10146" y="1572"/>
                  </a:cubicBezTo>
                  <a:cubicBezTo>
                    <a:pt x="10074" y="1620"/>
                    <a:pt x="10027" y="1739"/>
                    <a:pt x="10074" y="1810"/>
                  </a:cubicBezTo>
                  <a:lnTo>
                    <a:pt x="11027" y="3715"/>
                  </a:lnTo>
                  <a:lnTo>
                    <a:pt x="429" y="3715"/>
                  </a:lnTo>
                  <a:lnTo>
                    <a:pt x="2120" y="357"/>
                  </a:lnTo>
                  <a:lnTo>
                    <a:pt x="9312" y="357"/>
                  </a:lnTo>
                  <a:lnTo>
                    <a:pt x="9693" y="1096"/>
                  </a:lnTo>
                  <a:cubicBezTo>
                    <a:pt x="9730" y="1168"/>
                    <a:pt x="9808" y="1199"/>
                    <a:pt x="9885" y="1199"/>
                  </a:cubicBezTo>
                  <a:cubicBezTo>
                    <a:pt x="9909" y="1199"/>
                    <a:pt x="9933" y="1196"/>
                    <a:pt x="9955" y="1191"/>
                  </a:cubicBezTo>
                  <a:cubicBezTo>
                    <a:pt x="10027" y="1167"/>
                    <a:pt x="10050" y="1048"/>
                    <a:pt x="10027" y="953"/>
                  </a:cubicBezTo>
                  <a:lnTo>
                    <a:pt x="9622" y="143"/>
                  </a:lnTo>
                  <a:cubicBezTo>
                    <a:pt x="9598" y="72"/>
                    <a:pt x="9503" y="0"/>
                    <a:pt x="94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9" name="Google Shape;2509;p51"/>
          <p:cNvGrpSpPr/>
          <p:nvPr/>
        </p:nvGrpSpPr>
        <p:grpSpPr>
          <a:xfrm>
            <a:off x="1797586" y="1922149"/>
            <a:ext cx="357454" cy="356139"/>
            <a:chOff x="2698088" y="1929408"/>
            <a:chExt cx="298900" cy="297800"/>
          </a:xfrm>
        </p:grpSpPr>
        <p:sp>
          <p:nvSpPr>
            <p:cNvPr id="2510" name="Google Shape;2510;p51"/>
            <p:cNvSpPr/>
            <p:nvPr/>
          </p:nvSpPr>
          <p:spPr>
            <a:xfrm>
              <a:off x="2735013" y="1931283"/>
              <a:ext cx="170300" cy="140675"/>
            </a:xfrm>
            <a:custGeom>
              <a:rect b="b" l="l" r="r" t="t"/>
              <a:pathLst>
                <a:path extrusionOk="0" h="5627" w="6812">
                  <a:moveTo>
                    <a:pt x="6192" y="286"/>
                  </a:moveTo>
                  <a:cubicBezTo>
                    <a:pt x="6240" y="286"/>
                    <a:pt x="6335" y="334"/>
                    <a:pt x="6382" y="358"/>
                  </a:cubicBezTo>
                  <a:cubicBezTo>
                    <a:pt x="6454" y="405"/>
                    <a:pt x="6454" y="477"/>
                    <a:pt x="6454" y="572"/>
                  </a:cubicBezTo>
                  <a:lnTo>
                    <a:pt x="6216" y="1691"/>
                  </a:lnTo>
                  <a:cubicBezTo>
                    <a:pt x="6183" y="1811"/>
                    <a:pt x="6082" y="1866"/>
                    <a:pt x="5983" y="1866"/>
                  </a:cubicBezTo>
                  <a:cubicBezTo>
                    <a:pt x="5865" y="1866"/>
                    <a:pt x="5750" y="1787"/>
                    <a:pt x="5763" y="1644"/>
                  </a:cubicBezTo>
                  <a:cubicBezTo>
                    <a:pt x="5763" y="1572"/>
                    <a:pt x="5739" y="1525"/>
                    <a:pt x="5668" y="1477"/>
                  </a:cubicBezTo>
                  <a:cubicBezTo>
                    <a:pt x="5651" y="1468"/>
                    <a:pt x="5630" y="1463"/>
                    <a:pt x="5608" y="1463"/>
                  </a:cubicBezTo>
                  <a:cubicBezTo>
                    <a:pt x="5571" y="1463"/>
                    <a:pt x="5532" y="1479"/>
                    <a:pt x="5501" y="1525"/>
                  </a:cubicBezTo>
                  <a:lnTo>
                    <a:pt x="810" y="5216"/>
                  </a:lnTo>
                  <a:cubicBezTo>
                    <a:pt x="762" y="5240"/>
                    <a:pt x="691" y="5264"/>
                    <a:pt x="643" y="5264"/>
                  </a:cubicBezTo>
                  <a:cubicBezTo>
                    <a:pt x="596" y="5264"/>
                    <a:pt x="524" y="5240"/>
                    <a:pt x="500" y="5168"/>
                  </a:cubicBezTo>
                  <a:cubicBezTo>
                    <a:pt x="476" y="5121"/>
                    <a:pt x="405" y="5049"/>
                    <a:pt x="405" y="5002"/>
                  </a:cubicBezTo>
                  <a:cubicBezTo>
                    <a:pt x="405" y="4930"/>
                    <a:pt x="429" y="4883"/>
                    <a:pt x="500" y="4859"/>
                  </a:cubicBezTo>
                  <a:lnTo>
                    <a:pt x="5073" y="1215"/>
                  </a:lnTo>
                  <a:cubicBezTo>
                    <a:pt x="5144" y="1191"/>
                    <a:pt x="5168" y="1096"/>
                    <a:pt x="5144" y="1048"/>
                  </a:cubicBezTo>
                  <a:cubicBezTo>
                    <a:pt x="5144" y="977"/>
                    <a:pt x="5073" y="929"/>
                    <a:pt x="5025" y="929"/>
                  </a:cubicBezTo>
                  <a:cubicBezTo>
                    <a:pt x="4930" y="882"/>
                    <a:pt x="4882" y="834"/>
                    <a:pt x="4835" y="715"/>
                  </a:cubicBezTo>
                  <a:cubicBezTo>
                    <a:pt x="4811" y="596"/>
                    <a:pt x="4930" y="477"/>
                    <a:pt x="5049" y="453"/>
                  </a:cubicBezTo>
                  <a:lnTo>
                    <a:pt x="6192" y="286"/>
                  </a:lnTo>
                  <a:close/>
                  <a:moveTo>
                    <a:pt x="6144" y="1"/>
                  </a:moveTo>
                  <a:lnTo>
                    <a:pt x="5025" y="144"/>
                  </a:lnTo>
                  <a:cubicBezTo>
                    <a:pt x="4882" y="167"/>
                    <a:pt x="4715" y="239"/>
                    <a:pt x="4644" y="358"/>
                  </a:cubicBezTo>
                  <a:cubicBezTo>
                    <a:pt x="4549" y="477"/>
                    <a:pt x="4477" y="620"/>
                    <a:pt x="4525" y="763"/>
                  </a:cubicBezTo>
                  <a:cubicBezTo>
                    <a:pt x="4549" y="882"/>
                    <a:pt x="4596" y="1001"/>
                    <a:pt x="4692" y="1096"/>
                  </a:cubicBezTo>
                  <a:lnTo>
                    <a:pt x="286" y="4549"/>
                  </a:lnTo>
                  <a:cubicBezTo>
                    <a:pt x="48" y="4764"/>
                    <a:pt x="0" y="5121"/>
                    <a:pt x="191" y="5359"/>
                  </a:cubicBezTo>
                  <a:cubicBezTo>
                    <a:pt x="286" y="5502"/>
                    <a:pt x="405" y="5597"/>
                    <a:pt x="596" y="5621"/>
                  </a:cubicBezTo>
                  <a:cubicBezTo>
                    <a:pt x="620" y="5625"/>
                    <a:pt x="645" y="5627"/>
                    <a:pt x="669" y="5627"/>
                  </a:cubicBezTo>
                  <a:cubicBezTo>
                    <a:pt x="787" y="5627"/>
                    <a:pt x="902" y="5581"/>
                    <a:pt x="1000" y="5502"/>
                  </a:cubicBezTo>
                  <a:lnTo>
                    <a:pt x="5477" y="1977"/>
                  </a:lnTo>
                  <a:cubicBezTo>
                    <a:pt x="5549" y="2144"/>
                    <a:pt x="5668" y="2239"/>
                    <a:pt x="5859" y="2263"/>
                  </a:cubicBezTo>
                  <a:cubicBezTo>
                    <a:pt x="5891" y="2268"/>
                    <a:pt x="5923" y="2271"/>
                    <a:pt x="5956" y="2271"/>
                  </a:cubicBezTo>
                  <a:cubicBezTo>
                    <a:pt x="6216" y="2271"/>
                    <a:pt x="6486" y="2106"/>
                    <a:pt x="6549" y="1811"/>
                  </a:cubicBezTo>
                  <a:lnTo>
                    <a:pt x="6787" y="667"/>
                  </a:lnTo>
                  <a:cubicBezTo>
                    <a:pt x="6811" y="501"/>
                    <a:pt x="6787" y="286"/>
                    <a:pt x="6621" y="167"/>
                  </a:cubicBezTo>
                  <a:cubicBezTo>
                    <a:pt x="6502" y="48"/>
                    <a:pt x="6359" y="1"/>
                    <a:pt x="6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51"/>
            <p:cNvSpPr/>
            <p:nvPr/>
          </p:nvSpPr>
          <p:spPr>
            <a:xfrm>
              <a:off x="2698088" y="1929408"/>
              <a:ext cx="298900" cy="297800"/>
            </a:xfrm>
            <a:custGeom>
              <a:rect b="b" l="l" r="r" t="t"/>
              <a:pathLst>
                <a:path extrusionOk="0" h="11912" w="11956">
                  <a:moveTo>
                    <a:pt x="7336" y="5124"/>
                  </a:moveTo>
                  <a:lnTo>
                    <a:pt x="7336" y="10768"/>
                  </a:lnTo>
                  <a:lnTo>
                    <a:pt x="5359" y="10768"/>
                  </a:lnTo>
                  <a:lnTo>
                    <a:pt x="5359" y="5124"/>
                  </a:lnTo>
                  <a:close/>
                  <a:moveTo>
                    <a:pt x="11598" y="11126"/>
                  </a:moveTo>
                  <a:lnTo>
                    <a:pt x="11598" y="11602"/>
                  </a:lnTo>
                  <a:lnTo>
                    <a:pt x="406" y="11602"/>
                  </a:lnTo>
                  <a:lnTo>
                    <a:pt x="406" y="11126"/>
                  </a:lnTo>
                  <a:close/>
                  <a:moveTo>
                    <a:pt x="893" y="1"/>
                  </a:moveTo>
                  <a:cubicBezTo>
                    <a:pt x="792" y="1"/>
                    <a:pt x="715" y="88"/>
                    <a:pt x="715" y="195"/>
                  </a:cubicBezTo>
                  <a:lnTo>
                    <a:pt x="715" y="1004"/>
                  </a:lnTo>
                  <a:lnTo>
                    <a:pt x="525" y="1004"/>
                  </a:lnTo>
                  <a:cubicBezTo>
                    <a:pt x="429" y="1004"/>
                    <a:pt x="334" y="1052"/>
                    <a:pt x="334" y="1147"/>
                  </a:cubicBezTo>
                  <a:cubicBezTo>
                    <a:pt x="334" y="1266"/>
                    <a:pt x="406" y="1338"/>
                    <a:pt x="525" y="1338"/>
                  </a:cubicBezTo>
                  <a:lnTo>
                    <a:pt x="715" y="1338"/>
                  </a:lnTo>
                  <a:lnTo>
                    <a:pt x="715" y="2243"/>
                  </a:lnTo>
                  <a:lnTo>
                    <a:pt x="525" y="2243"/>
                  </a:lnTo>
                  <a:cubicBezTo>
                    <a:pt x="429" y="2243"/>
                    <a:pt x="358" y="2290"/>
                    <a:pt x="334" y="2386"/>
                  </a:cubicBezTo>
                  <a:cubicBezTo>
                    <a:pt x="310" y="2505"/>
                    <a:pt x="406" y="2600"/>
                    <a:pt x="525" y="2600"/>
                  </a:cubicBezTo>
                  <a:lnTo>
                    <a:pt x="715" y="2600"/>
                  </a:lnTo>
                  <a:lnTo>
                    <a:pt x="715" y="3481"/>
                  </a:lnTo>
                  <a:lnTo>
                    <a:pt x="525" y="3481"/>
                  </a:lnTo>
                  <a:cubicBezTo>
                    <a:pt x="429" y="3481"/>
                    <a:pt x="358" y="3553"/>
                    <a:pt x="334" y="3648"/>
                  </a:cubicBezTo>
                  <a:cubicBezTo>
                    <a:pt x="310" y="3767"/>
                    <a:pt x="406" y="3838"/>
                    <a:pt x="525" y="3838"/>
                  </a:cubicBezTo>
                  <a:lnTo>
                    <a:pt x="715" y="3838"/>
                  </a:lnTo>
                  <a:lnTo>
                    <a:pt x="715" y="4743"/>
                  </a:lnTo>
                  <a:lnTo>
                    <a:pt x="525" y="4743"/>
                  </a:lnTo>
                  <a:cubicBezTo>
                    <a:pt x="429" y="4743"/>
                    <a:pt x="334" y="4791"/>
                    <a:pt x="334" y="4886"/>
                  </a:cubicBezTo>
                  <a:cubicBezTo>
                    <a:pt x="334" y="5005"/>
                    <a:pt x="406" y="5100"/>
                    <a:pt x="525" y="5100"/>
                  </a:cubicBezTo>
                  <a:lnTo>
                    <a:pt x="715" y="5100"/>
                  </a:lnTo>
                  <a:lnTo>
                    <a:pt x="715" y="5982"/>
                  </a:lnTo>
                  <a:lnTo>
                    <a:pt x="525" y="5982"/>
                  </a:lnTo>
                  <a:cubicBezTo>
                    <a:pt x="429" y="5982"/>
                    <a:pt x="334" y="6053"/>
                    <a:pt x="334" y="6148"/>
                  </a:cubicBezTo>
                  <a:cubicBezTo>
                    <a:pt x="334" y="6267"/>
                    <a:pt x="406" y="6339"/>
                    <a:pt x="525" y="6339"/>
                  </a:cubicBezTo>
                  <a:lnTo>
                    <a:pt x="715" y="6339"/>
                  </a:lnTo>
                  <a:lnTo>
                    <a:pt x="715" y="7244"/>
                  </a:lnTo>
                  <a:lnTo>
                    <a:pt x="525" y="7244"/>
                  </a:lnTo>
                  <a:cubicBezTo>
                    <a:pt x="429" y="7244"/>
                    <a:pt x="358" y="7291"/>
                    <a:pt x="334" y="7387"/>
                  </a:cubicBezTo>
                  <a:cubicBezTo>
                    <a:pt x="310" y="7506"/>
                    <a:pt x="406" y="7601"/>
                    <a:pt x="525" y="7601"/>
                  </a:cubicBezTo>
                  <a:lnTo>
                    <a:pt x="715" y="7601"/>
                  </a:lnTo>
                  <a:lnTo>
                    <a:pt x="715" y="8482"/>
                  </a:lnTo>
                  <a:lnTo>
                    <a:pt x="525" y="8482"/>
                  </a:lnTo>
                  <a:cubicBezTo>
                    <a:pt x="429" y="8482"/>
                    <a:pt x="358" y="8554"/>
                    <a:pt x="334" y="8649"/>
                  </a:cubicBezTo>
                  <a:cubicBezTo>
                    <a:pt x="310" y="8768"/>
                    <a:pt x="406" y="8839"/>
                    <a:pt x="525" y="8839"/>
                  </a:cubicBezTo>
                  <a:lnTo>
                    <a:pt x="715" y="8839"/>
                  </a:lnTo>
                  <a:lnTo>
                    <a:pt x="715" y="9744"/>
                  </a:lnTo>
                  <a:lnTo>
                    <a:pt x="525" y="9744"/>
                  </a:lnTo>
                  <a:cubicBezTo>
                    <a:pt x="429" y="9744"/>
                    <a:pt x="334" y="9792"/>
                    <a:pt x="334" y="9887"/>
                  </a:cubicBezTo>
                  <a:cubicBezTo>
                    <a:pt x="334" y="10006"/>
                    <a:pt x="406" y="10101"/>
                    <a:pt x="525" y="10101"/>
                  </a:cubicBezTo>
                  <a:lnTo>
                    <a:pt x="715" y="10101"/>
                  </a:lnTo>
                  <a:lnTo>
                    <a:pt x="715" y="10721"/>
                  </a:lnTo>
                  <a:lnTo>
                    <a:pt x="310" y="10721"/>
                  </a:lnTo>
                  <a:cubicBezTo>
                    <a:pt x="167" y="10721"/>
                    <a:pt x="1" y="10840"/>
                    <a:pt x="1" y="11030"/>
                  </a:cubicBezTo>
                  <a:lnTo>
                    <a:pt x="1" y="11626"/>
                  </a:lnTo>
                  <a:cubicBezTo>
                    <a:pt x="1" y="11768"/>
                    <a:pt x="120" y="11911"/>
                    <a:pt x="310" y="11911"/>
                  </a:cubicBezTo>
                  <a:lnTo>
                    <a:pt x="11622" y="11911"/>
                  </a:lnTo>
                  <a:cubicBezTo>
                    <a:pt x="11765" y="11911"/>
                    <a:pt x="11908" y="11792"/>
                    <a:pt x="11908" y="11626"/>
                  </a:cubicBezTo>
                  <a:lnTo>
                    <a:pt x="11908" y="11030"/>
                  </a:lnTo>
                  <a:cubicBezTo>
                    <a:pt x="11956" y="10911"/>
                    <a:pt x="11789" y="10768"/>
                    <a:pt x="11646" y="10768"/>
                  </a:cubicBezTo>
                  <a:lnTo>
                    <a:pt x="11146" y="10768"/>
                  </a:lnTo>
                  <a:lnTo>
                    <a:pt x="11146" y="3195"/>
                  </a:lnTo>
                  <a:cubicBezTo>
                    <a:pt x="11146" y="3100"/>
                    <a:pt x="11074" y="3029"/>
                    <a:pt x="11003" y="3029"/>
                  </a:cubicBezTo>
                  <a:cubicBezTo>
                    <a:pt x="10884" y="3029"/>
                    <a:pt x="10789" y="3076"/>
                    <a:pt x="10789" y="3195"/>
                  </a:cubicBezTo>
                  <a:lnTo>
                    <a:pt x="10789" y="10792"/>
                  </a:lnTo>
                  <a:lnTo>
                    <a:pt x="8812" y="10792"/>
                  </a:lnTo>
                  <a:lnTo>
                    <a:pt x="8812" y="1385"/>
                  </a:lnTo>
                  <a:lnTo>
                    <a:pt x="10789" y="1385"/>
                  </a:lnTo>
                  <a:lnTo>
                    <a:pt x="10789" y="2386"/>
                  </a:lnTo>
                  <a:cubicBezTo>
                    <a:pt x="10789" y="2481"/>
                    <a:pt x="10836" y="2576"/>
                    <a:pt x="10932" y="2576"/>
                  </a:cubicBezTo>
                  <a:cubicBezTo>
                    <a:pt x="11051" y="2576"/>
                    <a:pt x="11146" y="2505"/>
                    <a:pt x="11146" y="2386"/>
                  </a:cubicBezTo>
                  <a:lnTo>
                    <a:pt x="11146" y="1266"/>
                  </a:lnTo>
                  <a:cubicBezTo>
                    <a:pt x="11146" y="1123"/>
                    <a:pt x="11027" y="1028"/>
                    <a:pt x="10908" y="1028"/>
                  </a:cubicBezTo>
                  <a:lnTo>
                    <a:pt x="8741" y="1028"/>
                  </a:lnTo>
                  <a:cubicBezTo>
                    <a:pt x="8574" y="1028"/>
                    <a:pt x="8502" y="1147"/>
                    <a:pt x="8502" y="1266"/>
                  </a:cubicBezTo>
                  <a:lnTo>
                    <a:pt x="8502" y="10768"/>
                  </a:lnTo>
                  <a:lnTo>
                    <a:pt x="7693" y="10768"/>
                  </a:lnTo>
                  <a:lnTo>
                    <a:pt x="7693" y="5005"/>
                  </a:lnTo>
                  <a:cubicBezTo>
                    <a:pt x="7693" y="4862"/>
                    <a:pt x="7574" y="4767"/>
                    <a:pt x="7455" y="4767"/>
                  </a:cubicBezTo>
                  <a:lnTo>
                    <a:pt x="5264" y="4767"/>
                  </a:lnTo>
                  <a:cubicBezTo>
                    <a:pt x="5121" y="4767"/>
                    <a:pt x="5026" y="4886"/>
                    <a:pt x="5026" y="5005"/>
                  </a:cubicBezTo>
                  <a:lnTo>
                    <a:pt x="5026" y="10768"/>
                  </a:lnTo>
                  <a:lnTo>
                    <a:pt x="4240" y="10768"/>
                  </a:lnTo>
                  <a:lnTo>
                    <a:pt x="4240" y="7506"/>
                  </a:lnTo>
                  <a:cubicBezTo>
                    <a:pt x="4240" y="7363"/>
                    <a:pt x="4121" y="7268"/>
                    <a:pt x="4001" y="7268"/>
                  </a:cubicBezTo>
                  <a:lnTo>
                    <a:pt x="1763" y="7268"/>
                  </a:lnTo>
                  <a:cubicBezTo>
                    <a:pt x="1668" y="7268"/>
                    <a:pt x="1572" y="7363"/>
                    <a:pt x="1572" y="7458"/>
                  </a:cubicBezTo>
                  <a:lnTo>
                    <a:pt x="1572" y="8744"/>
                  </a:lnTo>
                  <a:cubicBezTo>
                    <a:pt x="1572" y="8768"/>
                    <a:pt x="1620" y="8816"/>
                    <a:pt x="1644" y="8863"/>
                  </a:cubicBezTo>
                  <a:cubicBezTo>
                    <a:pt x="1681" y="8882"/>
                    <a:pt x="1719" y="8891"/>
                    <a:pt x="1753" y="8891"/>
                  </a:cubicBezTo>
                  <a:cubicBezTo>
                    <a:pt x="1852" y="8891"/>
                    <a:pt x="1930" y="8820"/>
                    <a:pt x="1930" y="8696"/>
                  </a:cubicBezTo>
                  <a:lnTo>
                    <a:pt x="1930" y="7601"/>
                  </a:lnTo>
                  <a:lnTo>
                    <a:pt x="3906" y="7601"/>
                  </a:lnTo>
                  <a:lnTo>
                    <a:pt x="3906" y="10721"/>
                  </a:lnTo>
                  <a:lnTo>
                    <a:pt x="1882" y="10721"/>
                  </a:lnTo>
                  <a:lnTo>
                    <a:pt x="1882" y="9506"/>
                  </a:lnTo>
                  <a:cubicBezTo>
                    <a:pt x="1882" y="9411"/>
                    <a:pt x="1834" y="9339"/>
                    <a:pt x="1739" y="9339"/>
                  </a:cubicBezTo>
                  <a:cubicBezTo>
                    <a:pt x="1620" y="9339"/>
                    <a:pt x="1525" y="9387"/>
                    <a:pt x="1525" y="9506"/>
                  </a:cubicBezTo>
                  <a:lnTo>
                    <a:pt x="1525" y="10721"/>
                  </a:lnTo>
                  <a:lnTo>
                    <a:pt x="1072" y="10721"/>
                  </a:lnTo>
                  <a:lnTo>
                    <a:pt x="1072" y="195"/>
                  </a:lnTo>
                  <a:cubicBezTo>
                    <a:pt x="1072" y="99"/>
                    <a:pt x="1025" y="52"/>
                    <a:pt x="929" y="4"/>
                  </a:cubicBezTo>
                  <a:cubicBezTo>
                    <a:pt x="917" y="2"/>
                    <a:pt x="905" y="1"/>
                    <a:pt x="8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2" name="Google Shape;2512;p51"/>
          <p:cNvGrpSpPr/>
          <p:nvPr/>
        </p:nvGrpSpPr>
        <p:grpSpPr>
          <a:xfrm>
            <a:off x="4822994" y="1923674"/>
            <a:ext cx="288391" cy="354734"/>
            <a:chOff x="4718163" y="1930683"/>
            <a:chExt cx="241150" cy="296625"/>
          </a:xfrm>
        </p:grpSpPr>
        <p:sp>
          <p:nvSpPr>
            <p:cNvPr id="2513" name="Google Shape;2513;p51"/>
            <p:cNvSpPr/>
            <p:nvPr/>
          </p:nvSpPr>
          <p:spPr>
            <a:xfrm>
              <a:off x="4852713" y="2030708"/>
              <a:ext cx="106000" cy="196500"/>
            </a:xfrm>
            <a:custGeom>
              <a:rect b="b" l="l" r="r" t="t"/>
              <a:pathLst>
                <a:path extrusionOk="0" h="7860" w="4240">
                  <a:moveTo>
                    <a:pt x="238" y="1"/>
                  </a:moveTo>
                  <a:cubicBezTo>
                    <a:pt x="96" y="1"/>
                    <a:pt x="0" y="120"/>
                    <a:pt x="0" y="239"/>
                  </a:cubicBezTo>
                  <a:lnTo>
                    <a:pt x="0" y="7621"/>
                  </a:lnTo>
                  <a:cubicBezTo>
                    <a:pt x="0" y="7788"/>
                    <a:pt x="119" y="7859"/>
                    <a:pt x="238" y="7859"/>
                  </a:cubicBezTo>
                  <a:lnTo>
                    <a:pt x="4049" y="7859"/>
                  </a:lnTo>
                  <a:cubicBezTo>
                    <a:pt x="4144" y="7859"/>
                    <a:pt x="4239" y="7788"/>
                    <a:pt x="4239" y="7693"/>
                  </a:cubicBezTo>
                  <a:lnTo>
                    <a:pt x="4239" y="6026"/>
                  </a:lnTo>
                  <a:cubicBezTo>
                    <a:pt x="4239" y="6002"/>
                    <a:pt x="4192" y="5930"/>
                    <a:pt x="4168" y="5907"/>
                  </a:cubicBezTo>
                  <a:cubicBezTo>
                    <a:pt x="4128" y="5880"/>
                    <a:pt x="4086" y="5868"/>
                    <a:pt x="4047" y="5868"/>
                  </a:cubicBezTo>
                  <a:cubicBezTo>
                    <a:pt x="3945" y="5868"/>
                    <a:pt x="3858" y="5947"/>
                    <a:pt x="3858" y="6049"/>
                  </a:cubicBezTo>
                  <a:lnTo>
                    <a:pt x="3858" y="7502"/>
                  </a:lnTo>
                  <a:lnTo>
                    <a:pt x="358" y="7502"/>
                  </a:lnTo>
                  <a:lnTo>
                    <a:pt x="358" y="334"/>
                  </a:lnTo>
                  <a:lnTo>
                    <a:pt x="3858" y="334"/>
                  </a:lnTo>
                  <a:lnTo>
                    <a:pt x="3858" y="5240"/>
                  </a:lnTo>
                  <a:cubicBezTo>
                    <a:pt x="3858" y="5335"/>
                    <a:pt x="3930" y="5407"/>
                    <a:pt x="4025" y="5430"/>
                  </a:cubicBezTo>
                  <a:cubicBezTo>
                    <a:pt x="4037" y="5433"/>
                    <a:pt x="4050" y="5434"/>
                    <a:pt x="4061" y="5434"/>
                  </a:cubicBezTo>
                  <a:cubicBezTo>
                    <a:pt x="4163" y="5434"/>
                    <a:pt x="4239" y="5346"/>
                    <a:pt x="4239" y="5240"/>
                  </a:cubicBezTo>
                  <a:lnTo>
                    <a:pt x="4239" y="239"/>
                  </a:lnTo>
                  <a:cubicBezTo>
                    <a:pt x="4239" y="96"/>
                    <a:pt x="4120" y="1"/>
                    <a:pt x="40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51"/>
            <p:cNvSpPr/>
            <p:nvPr/>
          </p:nvSpPr>
          <p:spPr>
            <a:xfrm>
              <a:off x="4846763" y="1968708"/>
              <a:ext cx="31575" cy="45350"/>
            </a:xfrm>
            <a:custGeom>
              <a:rect b="b" l="l" r="r" t="t"/>
              <a:pathLst>
                <a:path extrusionOk="0" h="1814" w="1263">
                  <a:moveTo>
                    <a:pt x="619" y="980"/>
                  </a:moveTo>
                  <a:cubicBezTo>
                    <a:pt x="786" y="980"/>
                    <a:pt x="857" y="1099"/>
                    <a:pt x="857" y="1218"/>
                  </a:cubicBezTo>
                  <a:cubicBezTo>
                    <a:pt x="857" y="1338"/>
                    <a:pt x="738" y="1457"/>
                    <a:pt x="619" y="1457"/>
                  </a:cubicBezTo>
                  <a:cubicBezTo>
                    <a:pt x="609" y="1459"/>
                    <a:pt x="599" y="1460"/>
                    <a:pt x="589" y="1460"/>
                  </a:cubicBezTo>
                  <a:cubicBezTo>
                    <a:pt x="481" y="1460"/>
                    <a:pt x="381" y="1349"/>
                    <a:pt x="381" y="1218"/>
                  </a:cubicBezTo>
                  <a:cubicBezTo>
                    <a:pt x="381" y="1052"/>
                    <a:pt x="500" y="980"/>
                    <a:pt x="619" y="980"/>
                  </a:cubicBezTo>
                  <a:close/>
                  <a:moveTo>
                    <a:pt x="738" y="1"/>
                  </a:moveTo>
                  <a:cubicBezTo>
                    <a:pt x="696" y="1"/>
                    <a:pt x="652" y="18"/>
                    <a:pt x="619" y="52"/>
                  </a:cubicBezTo>
                  <a:cubicBezTo>
                    <a:pt x="596" y="75"/>
                    <a:pt x="119" y="433"/>
                    <a:pt x="24" y="1123"/>
                  </a:cubicBezTo>
                  <a:cubicBezTo>
                    <a:pt x="0" y="1480"/>
                    <a:pt x="238" y="1814"/>
                    <a:pt x="619" y="1814"/>
                  </a:cubicBezTo>
                  <a:cubicBezTo>
                    <a:pt x="977" y="1814"/>
                    <a:pt x="1262" y="1528"/>
                    <a:pt x="1262" y="1218"/>
                  </a:cubicBezTo>
                  <a:cubicBezTo>
                    <a:pt x="1262" y="885"/>
                    <a:pt x="977" y="623"/>
                    <a:pt x="667" y="623"/>
                  </a:cubicBezTo>
                  <a:lnTo>
                    <a:pt x="596" y="623"/>
                  </a:lnTo>
                  <a:cubicBezTo>
                    <a:pt x="715" y="433"/>
                    <a:pt x="834" y="314"/>
                    <a:pt x="834" y="314"/>
                  </a:cubicBezTo>
                  <a:cubicBezTo>
                    <a:pt x="929" y="266"/>
                    <a:pt x="929" y="147"/>
                    <a:pt x="857" y="75"/>
                  </a:cubicBezTo>
                  <a:cubicBezTo>
                    <a:pt x="832" y="24"/>
                    <a:pt x="786" y="1"/>
                    <a:pt x="7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51"/>
            <p:cNvSpPr/>
            <p:nvPr/>
          </p:nvSpPr>
          <p:spPr>
            <a:xfrm>
              <a:off x="4884263" y="1969958"/>
              <a:ext cx="28600" cy="47075"/>
            </a:xfrm>
            <a:custGeom>
              <a:rect b="b" l="l" r="r" t="t"/>
              <a:pathLst>
                <a:path extrusionOk="0" h="1883" w="1144">
                  <a:moveTo>
                    <a:pt x="524" y="324"/>
                  </a:moveTo>
                  <a:cubicBezTo>
                    <a:pt x="547" y="324"/>
                    <a:pt x="571" y="328"/>
                    <a:pt x="596" y="335"/>
                  </a:cubicBezTo>
                  <a:cubicBezTo>
                    <a:pt x="691" y="335"/>
                    <a:pt x="786" y="454"/>
                    <a:pt x="786" y="573"/>
                  </a:cubicBezTo>
                  <a:lnTo>
                    <a:pt x="786" y="1216"/>
                  </a:lnTo>
                  <a:cubicBezTo>
                    <a:pt x="786" y="1335"/>
                    <a:pt x="715" y="1454"/>
                    <a:pt x="596" y="1454"/>
                  </a:cubicBezTo>
                  <a:cubicBezTo>
                    <a:pt x="429" y="1454"/>
                    <a:pt x="310" y="1359"/>
                    <a:pt x="310" y="1216"/>
                  </a:cubicBezTo>
                  <a:lnTo>
                    <a:pt x="310" y="573"/>
                  </a:lnTo>
                  <a:cubicBezTo>
                    <a:pt x="310" y="432"/>
                    <a:pt x="396" y="324"/>
                    <a:pt x="524" y="324"/>
                  </a:cubicBezTo>
                  <a:close/>
                  <a:moveTo>
                    <a:pt x="566" y="0"/>
                  </a:moveTo>
                  <a:cubicBezTo>
                    <a:pt x="552" y="0"/>
                    <a:pt x="538" y="1"/>
                    <a:pt x="524" y="2"/>
                  </a:cubicBezTo>
                  <a:cubicBezTo>
                    <a:pt x="215" y="25"/>
                    <a:pt x="0" y="264"/>
                    <a:pt x="0" y="597"/>
                  </a:cubicBezTo>
                  <a:lnTo>
                    <a:pt x="0" y="1288"/>
                  </a:lnTo>
                  <a:cubicBezTo>
                    <a:pt x="0" y="1573"/>
                    <a:pt x="215" y="1835"/>
                    <a:pt x="524" y="1883"/>
                  </a:cubicBezTo>
                  <a:cubicBezTo>
                    <a:pt x="882" y="1883"/>
                    <a:pt x="1144" y="1573"/>
                    <a:pt x="1144" y="1216"/>
                  </a:cubicBezTo>
                  <a:lnTo>
                    <a:pt x="1144" y="597"/>
                  </a:lnTo>
                  <a:cubicBezTo>
                    <a:pt x="1144" y="255"/>
                    <a:pt x="881" y="0"/>
                    <a:pt x="5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51"/>
            <p:cNvSpPr/>
            <p:nvPr/>
          </p:nvSpPr>
          <p:spPr>
            <a:xfrm>
              <a:off x="4928913" y="1968908"/>
              <a:ext cx="24425" cy="46350"/>
            </a:xfrm>
            <a:custGeom>
              <a:rect b="b" l="l" r="r" t="t"/>
              <a:pathLst>
                <a:path extrusionOk="0" h="1854" w="977">
                  <a:moveTo>
                    <a:pt x="779" y="1"/>
                  </a:moveTo>
                  <a:cubicBezTo>
                    <a:pt x="713" y="1"/>
                    <a:pt x="654" y="40"/>
                    <a:pt x="620" y="91"/>
                  </a:cubicBezTo>
                  <a:lnTo>
                    <a:pt x="1" y="1592"/>
                  </a:lnTo>
                  <a:cubicBezTo>
                    <a:pt x="1" y="1711"/>
                    <a:pt x="48" y="1830"/>
                    <a:pt x="96" y="1853"/>
                  </a:cubicBezTo>
                  <a:lnTo>
                    <a:pt x="167" y="1853"/>
                  </a:lnTo>
                  <a:cubicBezTo>
                    <a:pt x="239" y="1853"/>
                    <a:pt x="286" y="1830"/>
                    <a:pt x="310" y="1734"/>
                  </a:cubicBezTo>
                  <a:lnTo>
                    <a:pt x="953" y="258"/>
                  </a:lnTo>
                  <a:cubicBezTo>
                    <a:pt x="977" y="163"/>
                    <a:pt x="953" y="67"/>
                    <a:pt x="858" y="20"/>
                  </a:cubicBezTo>
                  <a:cubicBezTo>
                    <a:pt x="831" y="6"/>
                    <a:pt x="805" y="1"/>
                    <a:pt x="7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51"/>
            <p:cNvSpPr/>
            <p:nvPr/>
          </p:nvSpPr>
          <p:spPr>
            <a:xfrm>
              <a:off x="4923563" y="1972958"/>
              <a:ext cx="10150" cy="10150"/>
            </a:xfrm>
            <a:custGeom>
              <a:rect b="b" l="l" r="r" t="t"/>
              <a:pathLst>
                <a:path extrusionOk="0" h="406" w="406">
                  <a:moveTo>
                    <a:pt x="215" y="1"/>
                  </a:moveTo>
                  <a:cubicBezTo>
                    <a:pt x="95" y="1"/>
                    <a:pt x="0" y="96"/>
                    <a:pt x="0" y="215"/>
                  </a:cubicBezTo>
                  <a:cubicBezTo>
                    <a:pt x="0" y="310"/>
                    <a:pt x="95" y="405"/>
                    <a:pt x="215" y="405"/>
                  </a:cubicBezTo>
                  <a:cubicBezTo>
                    <a:pt x="310" y="405"/>
                    <a:pt x="405" y="310"/>
                    <a:pt x="405" y="215"/>
                  </a:cubicBezTo>
                  <a:cubicBezTo>
                    <a:pt x="405" y="96"/>
                    <a:pt x="310"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51"/>
            <p:cNvSpPr/>
            <p:nvPr/>
          </p:nvSpPr>
          <p:spPr>
            <a:xfrm>
              <a:off x="4948563" y="2001533"/>
              <a:ext cx="10750" cy="1075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51"/>
            <p:cNvSpPr/>
            <p:nvPr/>
          </p:nvSpPr>
          <p:spPr>
            <a:xfrm>
              <a:off x="4739588" y="1930683"/>
              <a:ext cx="57775" cy="57775"/>
            </a:xfrm>
            <a:custGeom>
              <a:rect b="b" l="l" r="r" t="t"/>
              <a:pathLst>
                <a:path extrusionOk="0" h="2311" w="2311">
                  <a:moveTo>
                    <a:pt x="1167" y="358"/>
                  </a:moveTo>
                  <a:cubicBezTo>
                    <a:pt x="1620" y="358"/>
                    <a:pt x="1977" y="715"/>
                    <a:pt x="1977" y="1144"/>
                  </a:cubicBezTo>
                  <a:cubicBezTo>
                    <a:pt x="1977" y="1596"/>
                    <a:pt x="1620" y="1954"/>
                    <a:pt x="1167" y="1954"/>
                  </a:cubicBezTo>
                  <a:cubicBezTo>
                    <a:pt x="715" y="1954"/>
                    <a:pt x="358" y="1596"/>
                    <a:pt x="358" y="1144"/>
                  </a:cubicBezTo>
                  <a:cubicBezTo>
                    <a:pt x="358" y="715"/>
                    <a:pt x="715" y="358"/>
                    <a:pt x="1167" y="358"/>
                  </a:cubicBezTo>
                  <a:close/>
                  <a:moveTo>
                    <a:pt x="1167" y="1"/>
                  </a:moveTo>
                  <a:cubicBezTo>
                    <a:pt x="524" y="1"/>
                    <a:pt x="1" y="501"/>
                    <a:pt x="1" y="1144"/>
                  </a:cubicBezTo>
                  <a:cubicBezTo>
                    <a:pt x="24" y="1811"/>
                    <a:pt x="548" y="2311"/>
                    <a:pt x="1167" y="2311"/>
                  </a:cubicBezTo>
                  <a:cubicBezTo>
                    <a:pt x="1787" y="2311"/>
                    <a:pt x="2311" y="1811"/>
                    <a:pt x="2311" y="1144"/>
                  </a:cubicBezTo>
                  <a:cubicBezTo>
                    <a:pt x="2311" y="501"/>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51"/>
            <p:cNvSpPr/>
            <p:nvPr/>
          </p:nvSpPr>
          <p:spPr>
            <a:xfrm>
              <a:off x="4718163" y="1997383"/>
              <a:ext cx="106575" cy="229925"/>
            </a:xfrm>
            <a:custGeom>
              <a:rect b="b" l="l" r="r" t="t"/>
              <a:pathLst>
                <a:path extrusionOk="0" h="9197" w="4263">
                  <a:moveTo>
                    <a:pt x="3025" y="5954"/>
                  </a:moveTo>
                  <a:lnTo>
                    <a:pt x="3025" y="8430"/>
                  </a:lnTo>
                  <a:cubicBezTo>
                    <a:pt x="3025" y="8645"/>
                    <a:pt x="2882" y="8811"/>
                    <a:pt x="2715" y="8835"/>
                  </a:cubicBezTo>
                  <a:cubicBezTo>
                    <a:pt x="2677" y="8845"/>
                    <a:pt x="2640" y="8849"/>
                    <a:pt x="2605" y="8849"/>
                  </a:cubicBezTo>
                  <a:cubicBezTo>
                    <a:pt x="2370" y="8849"/>
                    <a:pt x="2191" y="8658"/>
                    <a:pt x="2191" y="8430"/>
                  </a:cubicBezTo>
                  <a:lnTo>
                    <a:pt x="2191" y="5954"/>
                  </a:lnTo>
                  <a:close/>
                  <a:moveTo>
                    <a:pt x="1882" y="5977"/>
                  </a:moveTo>
                  <a:lnTo>
                    <a:pt x="1882" y="8454"/>
                  </a:lnTo>
                  <a:cubicBezTo>
                    <a:pt x="1882" y="8680"/>
                    <a:pt x="1689" y="8885"/>
                    <a:pt x="1425" y="8885"/>
                  </a:cubicBezTo>
                  <a:cubicBezTo>
                    <a:pt x="1411" y="8885"/>
                    <a:pt x="1396" y="8884"/>
                    <a:pt x="1381" y="8883"/>
                  </a:cubicBezTo>
                  <a:cubicBezTo>
                    <a:pt x="1191" y="8835"/>
                    <a:pt x="1048" y="8668"/>
                    <a:pt x="1048" y="8454"/>
                  </a:cubicBezTo>
                  <a:lnTo>
                    <a:pt x="1048" y="5977"/>
                  </a:lnTo>
                  <a:close/>
                  <a:moveTo>
                    <a:pt x="2001" y="0"/>
                  </a:moveTo>
                  <a:cubicBezTo>
                    <a:pt x="1596" y="0"/>
                    <a:pt x="1215" y="119"/>
                    <a:pt x="858" y="310"/>
                  </a:cubicBezTo>
                  <a:cubicBezTo>
                    <a:pt x="762" y="357"/>
                    <a:pt x="738" y="453"/>
                    <a:pt x="810" y="548"/>
                  </a:cubicBezTo>
                  <a:cubicBezTo>
                    <a:pt x="844" y="599"/>
                    <a:pt x="916" y="638"/>
                    <a:pt x="989" y="638"/>
                  </a:cubicBezTo>
                  <a:cubicBezTo>
                    <a:pt x="1017" y="638"/>
                    <a:pt x="1045" y="633"/>
                    <a:pt x="1072" y="619"/>
                  </a:cubicBezTo>
                  <a:cubicBezTo>
                    <a:pt x="1358" y="453"/>
                    <a:pt x="1667" y="357"/>
                    <a:pt x="2024" y="357"/>
                  </a:cubicBezTo>
                  <a:lnTo>
                    <a:pt x="2048" y="357"/>
                  </a:lnTo>
                  <a:cubicBezTo>
                    <a:pt x="3025" y="357"/>
                    <a:pt x="3834" y="1167"/>
                    <a:pt x="3834" y="2143"/>
                  </a:cubicBezTo>
                  <a:lnTo>
                    <a:pt x="3834" y="3763"/>
                  </a:lnTo>
                  <a:lnTo>
                    <a:pt x="3834" y="3787"/>
                  </a:lnTo>
                  <a:cubicBezTo>
                    <a:pt x="3834" y="3906"/>
                    <a:pt x="3715" y="3953"/>
                    <a:pt x="3620" y="3953"/>
                  </a:cubicBezTo>
                  <a:cubicBezTo>
                    <a:pt x="3477" y="3953"/>
                    <a:pt x="3430" y="3834"/>
                    <a:pt x="3430" y="3715"/>
                  </a:cubicBezTo>
                  <a:lnTo>
                    <a:pt x="3430" y="2048"/>
                  </a:lnTo>
                  <a:cubicBezTo>
                    <a:pt x="3430" y="1977"/>
                    <a:pt x="3358" y="1905"/>
                    <a:pt x="3310" y="1881"/>
                  </a:cubicBezTo>
                  <a:cubicBezTo>
                    <a:pt x="3295" y="1878"/>
                    <a:pt x="3280" y="1877"/>
                    <a:pt x="3266" y="1877"/>
                  </a:cubicBezTo>
                  <a:cubicBezTo>
                    <a:pt x="3168" y="1877"/>
                    <a:pt x="3096" y="1944"/>
                    <a:pt x="3096" y="2048"/>
                  </a:cubicBezTo>
                  <a:lnTo>
                    <a:pt x="3096" y="3763"/>
                  </a:lnTo>
                  <a:cubicBezTo>
                    <a:pt x="3096" y="4001"/>
                    <a:pt x="3263" y="4239"/>
                    <a:pt x="3477" y="4287"/>
                  </a:cubicBezTo>
                  <a:lnTo>
                    <a:pt x="3668" y="5596"/>
                  </a:lnTo>
                  <a:lnTo>
                    <a:pt x="3668" y="5620"/>
                  </a:lnTo>
                  <a:lnTo>
                    <a:pt x="500" y="5620"/>
                  </a:lnTo>
                  <a:lnTo>
                    <a:pt x="500" y="5596"/>
                  </a:lnTo>
                  <a:lnTo>
                    <a:pt x="691" y="4287"/>
                  </a:lnTo>
                  <a:cubicBezTo>
                    <a:pt x="929" y="4239"/>
                    <a:pt x="1096" y="4025"/>
                    <a:pt x="1096" y="3763"/>
                  </a:cubicBezTo>
                  <a:lnTo>
                    <a:pt x="1096" y="2048"/>
                  </a:lnTo>
                  <a:cubicBezTo>
                    <a:pt x="1096" y="1977"/>
                    <a:pt x="1048" y="1905"/>
                    <a:pt x="953" y="1881"/>
                  </a:cubicBezTo>
                  <a:cubicBezTo>
                    <a:pt x="937" y="1878"/>
                    <a:pt x="922" y="1877"/>
                    <a:pt x="908" y="1877"/>
                  </a:cubicBezTo>
                  <a:cubicBezTo>
                    <a:pt x="811" y="1877"/>
                    <a:pt x="738" y="1944"/>
                    <a:pt x="738" y="2048"/>
                  </a:cubicBezTo>
                  <a:lnTo>
                    <a:pt x="738" y="3787"/>
                  </a:lnTo>
                  <a:cubicBezTo>
                    <a:pt x="738" y="3906"/>
                    <a:pt x="643" y="4001"/>
                    <a:pt x="524" y="4001"/>
                  </a:cubicBezTo>
                  <a:cubicBezTo>
                    <a:pt x="405" y="4001"/>
                    <a:pt x="334" y="3906"/>
                    <a:pt x="334" y="3787"/>
                  </a:cubicBezTo>
                  <a:lnTo>
                    <a:pt x="334" y="2167"/>
                  </a:lnTo>
                  <a:cubicBezTo>
                    <a:pt x="334" y="1810"/>
                    <a:pt x="453" y="1453"/>
                    <a:pt x="643" y="1143"/>
                  </a:cubicBezTo>
                  <a:cubicBezTo>
                    <a:pt x="715" y="1048"/>
                    <a:pt x="691" y="953"/>
                    <a:pt x="619" y="905"/>
                  </a:cubicBezTo>
                  <a:cubicBezTo>
                    <a:pt x="579" y="875"/>
                    <a:pt x="544" y="862"/>
                    <a:pt x="510" y="862"/>
                  </a:cubicBezTo>
                  <a:cubicBezTo>
                    <a:pt x="464" y="862"/>
                    <a:pt x="423" y="887"/>
                    <a:pt x="381" y="929"/>
                  </a:cubicBezTo>
                  <a:cubicBezTo>
                    <a:pt x="119" y="1286"/>
                    <a:pt x="0" y="1691"/>
                    <a:pt x="0" y="2143"/>
                  </a:cubicBezTo>
                  <a:lnTo>
                    <a:pt x="0" y="3763"/>
                  </a:lnTo>
                  <a:cubicBezTo>
                    <a:pt x="0" y="3953"/>
                    <a:pt x="119" y="4144"/>
                    <a:pt x="286" y="4239"/>
                  </a:cubicBezTo>
                  <a:cubicBezTo>
                    <a:pt x="334" y="4239"/>
                    <a:pt x="334" y="4263"/>
                    <a:pt x="357" y="4263"/>
                  </a:cubicBezTo>
                  <a:lnTo>
                    <a:pt x="167" y="5573"/>
                  </a:lnTo>
                  <a:cubicBezTo>
                    <a:pt x="167" y="5692"/>
                    <a:pt x="215" y="5763"/>
                    <a:pt x="262" y="5858"/>
                  </a:cubicBezTo>
                  <a:cubicBezTo>
                    <a:pt x="334" y="5954"/>
                    <a:pt x="453" y="5977"/>
                    <a:pt x="524" y="5977"/>
                  </a:cubicBezTo>
                  <a:lnTo>
                    <a:pt x="762" y="5977"/>
                  </a:lnTo>
                  <a:lnTo>
                    <a:pt x="762" y="8430"/>
                  </a:lnTo>
                  <a:cubicBezTo>
                    <a:pt x="762" y="8811"/>
                    <a:pt x="1048" y="9145"/>
                    <a:pt x="1429" y="9192"/>
                  </a:cubicBezTo>
                  <a:cubicBezTo>
                    <a:pt x="1452" y="9194"/>
                    <a:pt x="1474" y="9195"/>
                    <a:pt x="1496" y="9195"/>
                  </a:cubicBezTo>
                  <a:cubicBezTo>
                    <a:pt x="1735" y="9195"/>
                    <a:pt x="1967" y="9083"/>
                    <a:pt x="2120" y="8930"/>
                  </a:cubicBezTo>
                  <a:cubicBezTo>
                    <a:pt x="2245" y="9119"/>
                    <a:pt x="2463" y="9197"/>
                    <a:pt x="2691" y="9197"/>
                  </a:cubicBezTo>
                  <a:cubicBezTo>
                    <a:pt x="2723" y="9197"/>
                    <a:pt x="2755" y="9195"/>
                    <a:pt x="2787" y="9192"/>
                  </a:cubicBezTo>
                  <a:cubicBezTo>
                    <a:pt x="3191" y="9145"/>
                    <a:pt x="3453" y="8811"/>
                    <a:pt x="3453" y="8430"/>
                  </a:cubicBezTo>
                  <a:lnTo>
                    <a:pt x="3453" y="5977"/>
                  </a:lnTo>
                  <a:lnTo>
                    <a:pt x="3691" y="5977"/>
                  </a:lnTo>
                  <a:cubicBezTo>
                    <a:pt x="3787" y="5977"/>
                    <a:pt x="3834" y="5954"/>
                    <a:pt x="3930" y="5930"/>
                  </a:cubicBezTo>
                  <a:cubicBezTo>
                    <a:pt x="4049" y="5835"/>
                    <a:pt x="4096" y="5715"/>
                    <a:pt x="4072" y="5573"/>
                  </a:cubicBezTo>
                  <a:lnTo>
                    <a:pt x="3906" y="4263"/>
                  </a:lnTo>
                  <a:lnTo>
                    <a:pt x="3930" y="4263"/>
                  </a:lnTo>
                  <a:cubicBezTo>
                    <a:pt x="4025" y="4239"/>
                    <a:pt x="4072" y="4168"/>
                    <a:pt x="4144" y="4072"/>
                  </a:cubicBezTo>
                  <a:cubicBezTo>
                    <a:pt x="4192" y="4001"/>
                    <a:pt x="4263" y="3882"/>
                    <a:pt x="4263" y="3763"/>
                  </a:cubicBezTo>
                  <a:lnTo>
                    <a:pt x="4263" y="2143"/>
                  </a:lnTo>
                  <a:cubicBezTo>
                    <a:pt x="4168" y="953"/>
                    <a:pt x="3215" y="0"/>
                    <a:pt x="20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1" name="Google Shape;2521;p51"/>
          <p:cNvGrpSpPr/>
          <p:nvPr/>
        </p:nvGrpSpPr>
        <p:grpSpPr>
          <a:xfrm>
            <a:off x="5516509" y="1922268"/>
            <a:ext cx="356019" cy="355302"/>
            <a:chOff x="5170638" y="1929508"/>
            <a:chExt cx="297700" cy="297100"/>
          </a:xfrm>
        </p:grpSpPr>
        <p:sp>
          <p:nvSpPr>
            <p:cNvPr id="2522" name="Google Shape;2522;p51"/>
            <p:cNvSpPr/>
            <p:nvPr/>
          </p:nvSpPr>
          <p:spPr>
            <a:xfrm>
              <a:off x="5170638" y="1929508"/>
              <a:ext cx="297700" cy="297100"/>
            </a:xfrm>
            <a:custGeom>
              <a:rect b="b" l="l" r="r" t="t"/>
              <a:pathLst>
                <a:path extrusionOk="0" h="11884" w="11908">
                  <a:moveTo>
                    <a:pt x="5644" y="1548"/>
                  </a:moveTo>
                  <a:lnTo>
                    <a:pt x="5644" y="2429"/>
                  </a:lnTo>
                  <a:cubicBezTo>
                    <a:pt x="4763" y="2453"/>
                    <a:pt x="3930" y="2834"/>
                    <a:pt x="3263" y="3501"/>
                  </a:cubicBezTo>
                  <a:cubicBezTo>
                    <a:pt x="2620" y="4168"/>
                    <a:pt x="2263" y="5025"/>
                    <a:pt x="2263" y="6001"/>
                  </a:cubicBezTo>
                  <a:cubicBezTo>
                    <a:pt x="2263" y="7811"/>
                    <a:pt x="3691" y="9335"/>
                    <a:pt x="5478" y="9502"/>
                  </a:cubicBezTo>
                  <a:cubicBezTo>
                    <a:pt x="5568" y="9508"/>
                    <a:pt x="5657" y="9511"/>
                    <a:pt x="5747" y="9511"/>
                  </a:cubicBezTo>
                  <a:cubicBezTo>
                    <a:pt x="6038" y="9511"/>
                    <a:pt x="6330" y="9480"/>
                    <a:pt x="6621" y="9407"/>
                  </a:cubicBezTo>
                  <a:cubicBezTo>
                    <a:pt x="6954" y="9335"/>
                    <a:pt x="7264" y="9216"/>
                    <a:pt x="7549" y="9050"/>
                  </a:cubicBezTo>
                  <a:cubicBezTo>
                    <a:pt x="7764" y="8931"/>
                    <a:pt x="7978" y="8788"/>
                    <a:pt x="8145" y="8645"/>
                  </a:cubicBezTo>
                  <a:cubicBezTo>
                    <a:pt x="8192" y="8645"/>
                    <a:pt x="8335" y="8454"/>
                    <a:pt x="8335" y="8454"/>
                  </a:cubicBezTo>
                  <a:cubicBezTo>
                    <a:pt x="8383" y="8502"/>
                    <a:pt x="9074" y="9002"/>
                    <a:pt x="9074" y="9026"/>
                  </a:cubicBezTo>
                  <a:cubicBezTo>
                    <a:pt x="8859" y="9264"/>
                    <a:pt x="8621" y="9455"/>
                    <a:pt x="8359" y="9621"/>
                  </a:cubicBezTo>
                  <a:cubicBezTo>
                    <a:pt x="8097" y="9812"/>
                    <a:pt x="7859" y="9931"/>
                    <a:pt x="7549" y="10050"/>
                  </a:cubicBezTo>
                  <a:cubicBezTo>
                    <a:pt x="7030" y="10261"/>
                    <a:pt x="6464" y="10380"/>
                    <a:pt x="5889" y="10380"/>
                  </a:cubicBezTo>
                  <a:cubicBezTo>
                    <a:pt x="5752" y="10380"/>
                    <a:pt x="5615" y="10373"/>
                    <a:pt x="5478" y="10359"/>
                  </a:cubicBezTo>
                  <a:cubicBezTo>
                    <a:pt x="4430" y="10288"/>
                    <a:pt x="3453" y="9812"/>
                    <a:pt x="2715" y="9050"/>
                  </a:cubicBezTo>
                  <a:cubicBezTo>
                    <a:pt x="2477" y="8788"/>
                    <a:pt x="2239" y="8526"/>
                    <a:pt x="2048" y="8216"/>
                  </a:cubicBezTo>
                  <a:cubicBezTo>
                    <a:pt x="1596" y="7478"/>
                    <a:pt x="1381" y="6597"/>
                    <a:pt x="1453" y="5692"/>
                  </a:cubicBezTo>
                  <a:cubicBezTo>
                    <a:pt x="1524" y="5049"/>
                    <a:pt x="1691" y="4382"/>
                    <a:pt x="2024" y="3810"/>
                  </a:cubicBezTo>
                  <a:cubicBezTo>
                    <a:pt x="2405" y="3120"/>
                    <a:pt x="3001" y="2525"/>
                    <a:pt x="3644" y="2143"/>
                  </a:cubicBezTo>
                  <a:cubicBezTo>
                    <a:pt x="4049" y="1953"/>
                    <a:pt x="4430" y="1786"/>
                    <a:pt x="4835" y="1667"/>
                  </a:cubicBezTo>
                  <a:cubicBezTo>
                    <a:pt x="4906" y="1667"/>
                    <a:pt x="5644" y="1548"/>
                    <a:pt x="5644" y="1548"/>
                  </a:cubicBezTo>
                  <a:close/>
                  <a:moveTo>
                    <a:pt x="5882" y="0"/>
                  </a:moveTo>
                  <a:cubicBezTo>
                    <a:pt x="4311" y="24"/>
                    <a:pt x="2858" y="667"/>
                    <a:pt x="1715" y="1762"/>
                  </a:cubicBezTo>
                  <a:cubicBezTo>
                    <a:pt x="619" y="2906"/>
                    <a:pt x="0" y="4358"/>
                    <a:pt x="0" y="5930"/>
                  </a:cubicBezTo>
                  <a:cubicBezTo>
                    <a:pt x="0" y="7502"/>
                    <a:pt x="619" y="9002"/>
                    <a:pt x="1762" y="10121"/>
                  </a:cubicBezTo>
                  <a:cubicBezTo>
                    <a:pt x="2882" y="11264"/>
                    <a:pt x="4382" y="11884"/>
                    <a:pt x="5954" y="11884"/>
                  </a:cubicBezTo>
                  <a:cubicBezTo>
                    <a:pt x="7168" y="11884"/>
                    <a:pt x="8359" y="11503"/>
                    <a:pt x="9383" y="10812"/>
                  </a:cubicBezTo>
                  <a:cubicBezTo>
                    <a:pt x="10360" y="10121"/>
                    <a:pt x="11098" y="9145"/>
                    <a:pt x="11526" y="8002"/>
                  </a:cubicBezTo>
                  <a:lnTo>
                    <a:pt x="11526" y="7883"/>
                  </a:lnTo>
                  <a:cubicBezTo>
                    <a:pt x="11484" y="7820"/>
                    <a:pt x="11423" y="7789"/>
                    <a:pt x="11365" y="7789"/>
                  </a:cubicBezTo>
                  <a:cubicBezTo>
                    <a:pt x="11291" y="7789"/>
                    <a:pt x="11220" y="7837"/>
                    <a:pt x="11193" y="7930"/>
                  </a:cubicBezTo>
                  <a:cubicBezTo>
                    <a:pt x="10812" y="8954"/>
                    <a:pt x="10098" y="9859"/>
                    <a:pt x="9169" y="10502"/>
                  </a:cubicBezTo>
                  <a:cubicBezTo>
                    <a:pt x="8216" y="11169"/>
                    <a:pt x="7121" y="11526"/>
                    <a:pt x="5954" y="11526"/>
                  </a:cubicBezTo>
                  <a:cubicBezTo>
                    <a:pt x="4454" y="11526"/>
                    <a:pt x="3072" y="10931"/>
                    <a:pt x="2001" y="9883"/>
                  </a:cubicBezTo>
                  <a:cubicBezTo>
                    <a:pt x="929" y="8812"/>
                    <a:pt x="357" y="7406"/>
                    <a:pt x="357" y="5930"/>
                  </a:cubicBezTo>
                  <a:cubicBezTo>
                    <a:pt x="357" y="3334"/>
                    <a:pt x="2263" y="977"/>
                    <a:pt x="4763" y="453"/>
                  </a:cubicBezTo>
                  <a:cubicBezTo>
                    <a:pt x="5097" y="381"/>
                    <a:pt x="5406" y="334"/>
                    <a:pt x="5763" y="334"/>
                  </a:cubicBezTo>
                  <a:lnTo>
                    <a:pt x="5763" y="1167"/>
                  </a:lnTo>
                  <a:cubicBezTo>
                    <a:pt x="5335" y="1191"/>
                    <a:pt x="4858" y="1262"/>
                    <a:pt x="4430" y="1405"/>
                  </a:cubicBezTo>
                  <a:cubicBezTo>
                    <a:pt x="4096" y="1524"/>
                    <a:pt x="3787" y="1667"/>
                    <a:pt x="3477" y="1858"/>
                  </a:cubicBezTo>
                  <a:cubicBezTo>
                    <a:pt x="3144" y="2048"/>
                    <a:pt x="2882" y="2263"/>
                    <a:pt x="2596" y="2525"/>
                  </a:cubicBezTo>
                  <a:cubicBezTo>
                    <a:pt x="1810" y="3287"/>
                    <a:pt x="1334" y="4263"/>
                    <a:pt x="1215" y="5335"/>
                  </a:cubicBezTo>
                  <a:cubicBezTo>
                    <a:pt x="1191" y="5597"/>
                    <a:pt x="1191" y="5882"/>
                    <a:pt x="1191" y="6097"/>
                  </a:cubicBezTo>
                  <a:cubicBezTo>
                    <a:pt x="1215" y="6621"/>
                    <a:pt x="1310" y="7121"/>
                    <a:pt x="1477" y="7621"/>
                  </a:cubicBezTo>
                  <a:cubicBezTo>
                    <a:pt x="1667" y="8097"/>
                    <a:pt x="1929" y="8550"/>
                    <a:pt x="2239" y="8931"/>
                  </a:cubicBezTo>
                  <a:cubicBezTo>
                    <a:pt x="3134" y="10059"/>
                    <a:pt x="4541" y="10689"/>
                    <a:pt x="5974" y="10689"/>
                  </a:cubicBezTo>
                  <a:cubicBezTo>
                    <a:pt x="6447" y="10689"/>
                    <a:pt x="6922" y="10620"/>
                    <a:pt x="7383" y="10479"/>
                  </a:cubicBezTo>
                  <a:cubicBezTo>
                    <a:pt x="7859" y="10336"/>
                    <a:pt x="8335" y="10097"/>
                    <a:pt x="8740" y="9788"/>
                  </a:cubicBezTo>
                  <a:cubicBezTo>
                    <a:pt x="9383" y="9359"/>
                    <a:pt x="9883" y="8716"/>
                    <a:pt x="10240" y="8002"/>
                  </a:cubicBezTo>
                  <a:cubicBezTo>
                    <a:pt x="10360" y="7764"/>
                    <a:pt x="10455" y="7502"/>
                    <a:pt x="10526" y="7240"/>
                  </a:cubicBezTo>
                  <a:cubicBezTo>
                    <a:pt x="10574" y="7121"/>
                    <a:pt x="10598" y="6978"/>
                    <a:pt x="10621" y="6859"/>
                  </a:cubicBezTo>
                  <a:cubicBezTo>
                    <a:pt x="10645" y="6740"/>
                    <a:pt x="10717" y="6144"/>
                    <a:pt x="10717" y="6144"/>
                  </a:cubicBezTo>
                  <a:lnTo>
                    <a:pt x="11550" y="6144"/>
                  </a:lnTo>
                  <a:cubicBezTo>
                    <a:pt x="11550" y="6502"/>
                    <a:pt x="11479" y="6859"/>
                    <a:pt x="11407" y="7216"/>
                  </a:cubicBezTo>
                  <a:cubicBezTo>
                    <a:pt x="11407" y="7240"/>
                    <a:pt x="11407" y="7287"/>
                    <a:pt x="11431" y="7335"/>
                  </a:cubicBezTo>
                  <a:cubicBezTo>
                    <a:pt x="11474" y="7378"/>
                    <a:pt x="11523" y="7396"/>
                    <a:pt x="11571" y="7396"/>
                  </a:cubicBezTo>
                  <a:cubicBezTo>
                    <a:pt x="11655" y="7396"/>
                    <a:pt x="11734" y="7340"/>
                    <a:pt x="11765" y="7264"/>
                  </a:cubicBezTo>
                  <a:cubicBezTo>
                    <a:pt x="11836" y="6883"/>
                    <a:pt x="11907" y="6454"/>
                    <a:pt x="11907" y="6049"/>
                  </a:cubicBezTo>
                  <a:cubicBezTo>
                    <a:pt x="11812" y="6001"/>
                    <a:pt x="11788" y="5930"/>
                    <a:pt x="11765" y="5882"/>
                  </a:cubicBezTo>
                  <a:cubicBezTo>
                    <a:pt x="11693" y="5811"/>
                    <a:pt x="11646" y="5811"/>
                    <a:pt x="11574" y="5811"/>
                  </a:cubicBezTo>
                  <a:lnTo>
                    <a:pt x="10526" y="5811"/>
                  </a:lnTo>
                  <a:cubicBezTo>
                    <a:pt x="10407" y="5811"/>
                    <a:pt x="10288" y="5930"/>
                    <a:pt x="10288" y="6049"/>
                  </a:cubicBezTo>
                  <a:cubicBezTo>
                    <a:pt x="10288" y="7025"/>
                    <a:pt x="9931" y="7978"/>
                    <a:pt x="9336" y="8740"/>
                  </a:cubicBezTo>
                  <a:lnTo>
                    <a:pt x="8526" y="8145"/>
                  </a:lnTo>
                  <a:cubicBezTo>
                    <a:pt x="8493" y="8112"/>
                    <a:pt x="8439" y="8094"/>
                    <a:pt x="8384" y="8094"/>
                  </a:cubicBezTo>
                  <a:cubicBezTo>
                    <a:pt x="8320" y="8094"/>
                    <a:pt x="8255" y="8117"/>
                    <a:pt x="8216" y="8169"/>
                  </a:cubicBezTo>
                  <a:cubicBezTo>
                    <a:pt x="7645" y="8764"/>
                    <a:pt x="6859" y="9121"/>
                    <a:pt x="6073" y="9145"/>
                  </a:cubicBezTo>
                  <a:lnTo>
                    <a:pt x="6073" y="8192"/>
                  </a:lnTo>
                  <a:cubicBezTo>
                    <a:pt x="6073" y="8073"/>
                    <a:pt x="5978" y="7954"/>
                    <a:pt x="5835" y="7954"/>
                  </a:cubicBezTo>
                  <a:cubicBezTo>
                    <a:pt x="4906" y="7930"/>
                    <a:pt x="4120" y="7264"/>
                    <a:pt x="3953" y="6382"/>
                  </a:cubicBezTo>
                  <a:cubicBezTo>
                    <a:pt x="3934" y="6304"/>
                    <a:pt x="3865" y="6257"/>
                    <a:pt x="3788" y="6257"/>
                  </a:cubicBezTo>
                  <a:cubicBezTo>
                    <a:pt x="3772" y="6257"/>
                    <a:pt x="3755" y="6259"/>
                    <a:pt x="3739" y="6263"/>
                  </a:cubicBezTo>
                  <a:cubicBezTo>
                    <a:pt x="3644" y="6287"/>
                    <a:pt x="3596" y="6382"/>
                    <a:pt x="3620" y="6478"/>
                  </a:cubicBezTo>
                  <a:cubicBezTo>
                    <a:pt x="3834" y="7478"/>
                    <a:pt x="4692" y="8216"/>
                    <a:pt x="5740" y="8311"/>
                  </a:cubicBezTo>
                  <a:lnTo>
                    <a:pt x="5740" y="9169"/>
                  </a:lnTo>
                  <a:lnTo>
                    <a:pt x="5716" y="9169"/>
                  </a:lnTo>
                  <a:cubicBezTo>
                    <a:pt x="5382" y="9145"/>
                    <a:pt x="5025" y="9073"/>
                    <a:pt x="4715" y="8931"/>
                  </a:cubicBezTo>
                  <a:cubicBezTo>
                    <a:pt x="4049" y="8669"/>
                    <a:pt x="3477" y="8169"/>
                    <a:pt x="3120" y="7549"/>
                  </a:cubicBezTo>
                  <a:cubicBezTo>
                    <a:pt x="2858" y="7073"/>
                    <a:pt x="2715" y="6406"/>
                    <a:pt x="2715" y="5835"/>
                  </a:cubicBezTo>
                  <a:cubicBezTo>
                    <a:pt x="2739" y="5073"/>
                    <a:pt x="3072" y="4287"/>
                    <a:pt x="3596" y="3739"/>
                  </a:cubicBezTo>
                  <a:cubicBezTo>
                    <a:pt x="3739" y="3572"/>
                    <a:pt x="3858" y="3453"/>
                    <a:pt x="4049" y="3334"/>
                  </a:cubicBezTo>
                  <a:cubicBezTo>
                    <a:pt x="4120" y="3287"/>
                    <a:pt x="4263" y="3191"/>
                    <a:pt x="4382" y="3144"/>
                  </a:cubicBezTo>
                  <a:lnTo>
                    <a:pt x="4739" y="3930"/>
                  </a:lnTo>
                  <a:cubicBezTo>
                    <a:pt x="4144" y="4287"/>
                    <a:pt x="3691" y="4930"/>
                    <a:pt x="3596" y="5597"/>
                  </a:cubicBezTo>
                  <a:cubicBezTo>
                    <a:pt x="3596" y="5620"/>
                    <a:pt x="3596" y="5692"/>
                    <a:pt x="3620" y="5716"/>
                  </a:cubicBezTo>
                  <a:cubicBezTo>
                    <a:pt x="3665" y="5761"/>
                    <a:pt x="3720" y="5782"/>
                    <a:pt x="3773" y="5782"/>
                  </a:cubicBezTo>
                  <a:cubicBezTo>
                    <a:pt x="3859" y="5782"/>
                    <a:pt x="3939" y="5724"/>
                    <a:pt x="3953" y="5620"/>
                  </a:cubicBezTo>
                  <a:cubicBezTo>
                    <a:pt x="4049" y="5025"/>
                    <a:pt x="4430" y="4477"/>
                    <a:pt x="5001" y="4192"/>
                  </a:cubicBezTo>
                  <a:cubicBezTo>
                    <a:pt x="5120" y="4144"/>
                    <a:pt x="5144" y="4001"/>
                    <a:pt x="5120" y="3882"/>
                  </a:cubicBezTo>
                  <a:lnTo>
                    <a:pt x="4739" y="2977"/>
                  </a:lnTo>
                  <a:cubicBezTo>
                    <a:pt x="5097" y="2834"/>
                    <a:pt x="5478" y="2739"/>
                    <a:pt x="5882" y="2739"/>
                  </a:cubicBezTo>
                  <a:cubicBezTo>
                    <a:pt x="6001" y="2739"/>
                    <a:pt x="6121" y="2620"/>
                    <a:pt x="6121" y="2501"/>
                  </a:cubicBezTo>
                  <a:lnTo>
                    <a:pt x="6121" y="238"/>
                  </a:lnTo>
                  <a:lnTo>
                    <a:pt x="6121" y="191"/>
                  </a:lnTo>
                  <a:cubicBezTo>
                    <a:pt x="6097" y="72"/>
                    <a:pt x="5978" y="0"/>
                    <a:pt x="5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51"/>
            <p:cNvSpPr/>
            <p:nvPr/>
          </p:nvSpPr>
          <p:spPr>
            <a:xfrm>
              <a:off x="5333763" y="1994383"/>
              <a:ext cx="33950" cy="53025"/>
            </a:xfrm>
            <a:custGeom>
              <a:rect b="b" l="l" r="r" t="t"/>
              <a:pathLst>
                <a:path extrusionOk="0" h="2121" w="1358">
                  <a:moveTo>
                    <a:pt x="191" y="1"/>
                  </a:moveTo>
                  <a:cubicBezTo>
                    <a:pt x="72" y="1"/>
                    <a:pt x="0" y="120"/>
                    <a:pt x="24" y="239"/>
                  </a:cubicBezTo>
                  <a:cubicBezTo>
                    <a:pt x="48" y="311"/>
                    <a:pt x="119" y="358"/>
                    <a:pt x="191" y="358"/>
                  </a:cubicBezTo>
                  <a:lnTo>
                    <a:pt x="882" y="358"/>
                  </a:lnTo>
                  <a:lnTo>
                    <a:pt x="239" y="1882"/>
                  </a:lnTo>
                  <a:cubicBezTo>
                    <a:pt x="191" y="1978"/>
                    <a:pt x="239" y="2025"/>
                    <a:pt x="286" y="2097"/>
                  </a:cubicBezTo>
                  <a:cubicBezTo>
                    <a:pt x="310" y="2120"/>
                    <a:pt x="381" y="2120"/>
                    <a:pt x="405" y="2120"/>
                  </a:cubicBezTo>
                  <a:cubicBezTo>
                    <a:pt x="477" y="2120"/>
                    <a:pt x="548" y="2097"/>
                    <a:pt x="548" y="2025"/>
                  </a:cubicBezTo>
                  <a:lnTo>
                    <a:pt x="1334" y="263"/>
                  </a:lnTo>
                  <a:cubicBezTo>
                    <a:pt x="1358" y="191"/>
                    <a:pt x="1334" y="96"/>
                    <a:pt x="1239" y="25"/>
                  </a:cubicBezTo>
                  <a:cubicBezTo>
                    <a:pt x="1215" y="1"/>
                    <a:pt x="1191" y="1"/>
                    <a:pt x="1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51"/>
            <p:cNvSpPr/>
            <p:nvPr/>
          </p:nvSpPr>
          <p:spPr>
            <a:xfrm>
              <a:off x="5369488" y="1993808"/>
              <a:ext cx="36325" cy="54800"/>
            </a:xfrm>
            <a:custGeom>
              <a:rect b="b" l="l" r="r" t="t"/>
              <a:pathLst>
                <a:path extrusionOk="0" h="2192" w="1453">
                  <a:moveTo>
                    <a:pt x="381" y="0"/>
                  </a:moveTo>
                  <a:cubicBezTo>
                    <a:pt x="357" y="0"/>
                    <a:pt x="310" y="24"/>
                    <a:pt x="310" y="48"/>
                  </a:cubicBezTo>
                  <a:lnTo>
                    <a:pt x="167" y="977"/>
                  </a:lnTo>
                  <a:lnTo>
                    <a:pt x="167" y="1000"/>
                  </a:lnTo>
                  <a:cubicBezTo>
                    <a:pt x="185" y="1127"/>
                    <a:pt x="285" y="1185"/>
                    <a:pt x="363" y="1185"/>
                  </a:cubicBezTo>
                  <a:cubicBezTo>
                    <a:pt x="389" y="1185"/>
                    <a:pt x="412" y="1179"/>
                    <a:pt x="429" y="1167"/>
                  </a:cubicBezTo>
                  <a:cubicBezTo>
                    <a:pt x="524" y="1119"/>
                    <a:pt x="596" y="1096"/>
                    <a:pt x="762" y="1096"/>
                  </a:cubicBezTo>
                  <a:lnTo>
                    <a:pt x="786" y="1096"/>
                  </a:lnTo>
                  <a:cubicBezTo>
                    <a:pt x="977" y="1167"/>
                    <a:pt x="1072" y="1334"/>
                    <a:pt x="1072" y="1477"/>
                  </a:cubicBezTo>
                  <a:cubicBezTo>
                    <a:pt x="1072" y="1691"/>
                    <a:pt x="881" y="1834"/>
                    <a:pt x="715" y="1834"/>
                  </a:cubicBezTo>
                  <a:cubicBezTo>
                    <a:pt x="524" y="1834"/>
                    <a:pt x="381" y="1715"/>
                    <a:pt x="357" y="1548"/>
                  </a:cubicBezTo>
                  <a:lnTo>
                    <a:pt x="357" y="1477"/>
                  </a:lnTo>
                  <a:cubicBezTo>
                    <a:pt x="357" y="1379"/>
                    <a:pt x="269" y="1293"/>
                    <a:pt x="168" y="1293"/>
                  </a:cubicBezTo>
                  <a:cubicBezTo>
                    <a:pt x="120" y="1293"/>
                    <a:pt x="70" y="1312"/>
                    <a:pt x="24" y="1358"/>
                  </a:cubicBezTo>
                  <a:cubicBezTo>
                    <a:pt x="0" y="1358"/>
                    <a:pt x="0" y="1405"/>
                    <a:pt x="0" y="1405"/>
                  </a:cubicBezTo>
                  <a:lnTo>
                    <a:pt x="0" y="1572"/>
                  </a:lnTo>
                  <a:cubicBezTo>
                    <a:pt x="48" y="1929"/>
                    <a:pt x="334" y="2191"/>
                    <a:pt x="715" y="2191"/>
                  </a:cubicBezTo>
                  <a:cubicBezTo>
                    <a:pt x="1096" y="2191"/>
                    <a:pt x="1382" y="1905"/>
                    <a:pt x="1429" y="1453"/>
                  </a:cubicBezTo>
                  <a:cubicBezTo>
                    <a:pt x="1453" y="1119"/>
                    <a:pt x="1262" y="834"/>
                    <a:pt x="905" y="715"/>
                  </a:cubicBezTo>
                  <a:lnTo>
                    <a:pt x="596" y="715"/>
                  </a:lnTo>
                  <a:lnTo>
                    <a:pt x="643" y="357"/>
                  </a:lnTo>
                  <a:lnTo>
                    <a:pt x="1143" y="357"/>
                  </a:lnTo>
                  <a:cubicBezTo>
                    <a:pt x="1262" y="357"/>
                    <a:pt x="1382" y="167"/>
                    <a:pt x="1239" y="24"/>
                  </a:cubicBezTo>
                  <a:cubicBezTo>
                    <a:pt x="1239" y="0"/>
                    <a:pt x="1239" y="0"/>
                    <a:pt x="12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51"/>
            <p:cNvSpPr/>
            <p:nvPr/>
          </p:nvSpPr>
          <p:spPr>
            <a:xfrm>
              <a:off x="5421288" y="1991808"/>
              <a:ext cx="30975" cy="60950"/>
            </a:xfrm>
            <a:custGeom>
              <a:rect b="b" l="l" r="r" t="t"/>
              <a:pathLst>
                <a:path extrusionOk="0" h="2438" w="1239">
                  <a:moveTo>
                    <a:pt x="1073" y="0"/>
                  </a:moveTo>
                  <a:cubicBezTo>
                    <a:pt x="997" y="0"/>
                    <a:pt x="923" y="31"/>
                    <a:pt x="905" y="104"/>
                  </a:cubicBezTo>
                  <a:lnTo>
                    <a:pt x="24" y="2200"/>
                  </a:lnTo>
                  <a:cubicBezTo>
                    <a:pt x="0" y="2271"/>
                    <a:pt x="24" y="2390"/>
                    <a:pt x="119" y="2438"/>
                  </a:cubicBezTo>
                  <a:lnTo>
                    <a:pt x="191" y="2438"/>
                  </a:lnTo>
                  <a:cubicBezTo>
                    <a:pt x="238" y="2438"/>
                    <a:pt x="310" y="2390"/>
                    <a:pt x="357" y="2343"/>
                  </a:cubicBezTo>
                  <a:lnTo>
                    <a:pt x="1215" y="247"/>
                  </a:lnTo>
                  <a:cubicBezTo>
                    <a:pt x="1238" y="152"/>
                    <a:pt x="1215" y="33"/>
                    <a:pt x="1143" y="9"/>
                  </a:cubicBezTo>
                  <a:cubicBezTo>
                    <a:pt x="1121" y="3"/>
                    <a:pt x="1097"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51"/>
            <p:cNvSpPr/>
            <p:nvPr/>
          </p:nvSpPr>
          <p:spPr>
            <a:xfrm>
              <a:off x="5412338" y="1994983"/>
              <a:ext cx="13125" cy="13725"/>
            </a:xfrm>
            <a:custGeom>
              <a:rect b="b" l="l" r="r" t="t"/>
              <a:pathLst>
                <a:path extrusionOk="0" h="549" w="525">
                  <a:moveTo>
                    <a:pt x="263" y="1"/>
                  </a:moveTo>
                  <a:cubicBezTo>
                    <a:pt x="120" y="1"/>
                    <a:pt x="1" y="120"/>
                    <a:pt x="1" y="263"/>
                  </a:cubicBezTo>
                  <a:cubicBezTo>
                    <a:pt x="1" y="429"/>
                    <a:pt x="120" y="549"/>
                    <a:pt x="263" y="549"/>
                  </a:cubicBezTo>
                  <a:cubicBezTo>
                    <a:pt x="406" y="549"/>
                    <a:pt x="525" y="429"/>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51"/>
            <p:cNvSpPr/>
            <p:nvPr/>
          </p:nvSpPr>
          <p:spPr>
            <a:xfrm>
              <a:off x="5447463" y="2036058"/>
              <a:ext cx="13125" cy="13125"/>
            </a:xfrm>
            <a:custGeom>
              <a:rect b="b" l="l" r="r" t="t"/>
              <a:pathLst>
                <a:path extrusionOk="0" h="525" w="525">
                  <a:moveTo>
                    <a:pt x="263" y="1"/>
                  </a:moveTo>
                  <a:cubicBezTo>
                    <a:pt x="120" y="1"/>
                    <a:pt x="1" y="120"/>
                    <a:pt x="1" y="263"/>
                  </a:cubicBezTo>
                  <a:cubicBezTo>
                    <a:pt x="1" y="406"/>
                    <a:pt x="120" y="525"/>
                    <a:pt x="263" y="525"/>
                  </a:cubicBezTo>
                  <a:cubicBezTo>
                    <a:pt x="406" y="525"/>
                    <a:pt x="525" y="406"/>
                    <a:pt x="525" y="263"/>
                  </a:cubicBezTo>
                  <a:cubicBezTo>
                    <a:pt x="525" y="120"/>
                    <a:pt x="406" y="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8" name="Google Shape;2528;p51"/>
          <p:cNvGrpSpPr/>
          <p:nvPr/>
        </p:nvGrpSpPr>
        <p:grpSpPr>
          <a:xfrm>
            <a:off x="6274094" y="1923674"/>
            <a:ext cx="356019" cy="353897"/>
            <a:chOff x="5676688" y="1930683"/>
            <a:chExt cx="297700" cy="295925"/>
          </a:xfrm>
        </p:grpSpPr>
        <p:sp>
          <p:nvSpPr>
            <p:cNvPr id="2529" name="Google Shape;2529;p51"/>
            <p:cNvSpPr/>
            <p:nvPr/>
          </p:nvSpPr>
          <p:spPr>
            <a:xfrm>
              <a:off x="5776113" y="2057508"/>
              <a:ext cx="86350" cy="8950"/>
            </a:xfrm>
            <a:custGeom>
              <a:rect b="b" l="l" r="r" t="t"/>
              <a:pathLst>
                <a:path extrusionOk="0" h="358" w="3454">
                  <a:moveTo>
                    <a:pt x="215" y="0"/>
                  </a:moveTo>
                  <a:cubicBezTo>
                    <a:pt x="120" y="0"/>
                    <a:pt x="72" y="72"/>
                    <a:pt x="48" y="167"/>
                  </a:cubicBezTo>
                  <a:cubicBezTo>
                    <a:pt x="1" y="286"/>
                    <a:pt x="96" y="358"/>
                    <a:pt x="191" y="358"/>
                  </a:cubicBezTo>
                  <a:lnTo>
                    <a:pt x="3239" y="358"/>
                  </a:lnTo>
                  <a:cubicBezTo>
                    <a:pt x="3335" y="358"/>
                    <a:pt x="3406" y="310"/>
                    <a:pt x="3430" y="215"/>
                  </a:cubicBezTo>
                  <a:cubicBezTo>
                    <a:pt x="3454" y="96"/>
                    <a:pt x="3358" y="0"/>
                    <a:pt x="3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51"/>
            <p:cNvSpPr/>
            <p:nvPr/>
          </p:nvSpPr>
          <p:spPr>
            <a:xfrm>
              <a:off x="5776113" y="2080133"/>
              <a:ext cx="87550" cy="8950"/>
            </a:xfrm>
            <a:custGeom>
              <a:rect b="b" l="l" r="r" t="t"/>
              <a:pathLst>
                <a:path extrusionOk="0" h="358" w="3502">
                  <a:moveTo>
                    <a:pt x="215" y="0"/>
                  </a:moveTo>
                  <a:cubicBezTo>
                    <a:pt x="120" y="0"/>
                    <a:pt x="72" y="48"/>
                    <a:pt x="48" y="143"/>
                  </a:cubicBezTo>
                  <a:cubicBezTo>
                    <a:pt x="1" y="262"/>
                    <a:pt x="96" y="357"/>
                    <a:pt x="215" y="357"/>
                  </a:cubicBezTo>
                  <a:lnTo>
                    <a:pt x="3287" y="357"/>
                  </a:lnTo>
                  <a:cubicBezTo>
                    <a:pt x="3406" y="357"/>
                    <a:pt x="3501" y="262"/>
                    <a:pt x="3454" y="143"/>
                  </a:cubicBezTo>
                  <a:cubicBezTo>
                    <a:pt x="3430" y="48"/>
                    <a:pt x="3335" y="0"/>
                    <a:pt x="3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51"/>
            <p:cNvSpPr/>
            <p:nvPr/>
          </p:nvSpPr>
          <p:spPr>
            <a:xfrm>
              <a:off x="5795763" y="2101558"/>
              <a:ext cx="48850" cy="8950"/>
            </a:xfrm>
            <a:custGeom>
              <a:rect b="b" l="l" r="r" t="t"/>
              <a:pathLst>
                <a:path extrusionOk="0" h="358" w="1954">
                  <a:moveTo>
                    <a:pt x="215" y="1"/>
                  </a:moveTo>
                  <a:cubicBezTo>
                    <a:pt x="120" y="1"/>
                    <a:pt x="48" y="72"/>
                    <a:pt x="24" y="143"/>
                  </a:cubicBezTo>
                  <a:cubicBezTo>
                    <a:pt x="0" y="263"/>
                    <a:pt x="96" y="358"/>
                    <a:pt x="215" y="358"/>
                  </a:cubicBezTo>
                  <a:lnTo>
                    <a:pt x="1763" y="358"/>
                  </a:lnTo>
                  <a:cubicBezTo>
                    <a:pt x="1882" y="358"/>
                    <a:pt x="1953" y="263"/>
                    <a:pt x="1929" y="143"/>
                  </a:cubicBezTo>
                  <a:cubicBezTo>
                    <a:pt x="1882" y="72"/>
                    <a:pt x="1787" y="1"/>
                    <a:pt x="1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51"/>
            <p:cNvSpPr/>
            <p:nvPr/>
          </p:nvSpPr>
          <p:spPr>
            <a:xfrm>
              <a:off x="5676688" y="1930683"/>
              <a:ext cx="297700" cy="295925"/>
            </a:xfrm>
            <a:custGeom>
              <a:rect b="b" l="l" r="r" t="t"/>
              <a:pathLst>
                <a:path extrusionOk="0" h="11837" w="11908">
                  <a:moveTo>
                    <a:pt x="5740" y="310"/>
                  </a:moveTo>
                  <a:lnTo>
                    <a:pt x="5740" y="2668"/>
                  </a:lnTo>
                  <a:cubicBezTo>
                    <a:pt x="4073" y="2763"/>
                    <a:pt x="2763" y="4097"/>
                    <a:pt x="2644" y="5740"/>
                  </a:cubicBezTo>
                  <a:lnTo>
                    <a:pt x="334" y="5740"/>
                  </a:lnTo>
                  <a:cubicBezTo>
                    <a:pt x="382" y="4311"/>
                    <a:pt x="953" y="2978"/>
                    <a:pt x="1953" y="1954"/>
                  </a:cubicBezTo>
                  <a:cubicBezTo>
                    <a:pt x="2977" y="953"/>
                    <a:pt x="4311" y="382"/>
                    <a:pt x="5740" y="310"/>
                  </a:cubicBezTo>
                  <a:close/>
                  <a:moveTo>
                    <a:pt x="11003" y="6121"/>
                  </a:moveTo>
                  <a:cubicBezTo>
                    <a:pt x="10955" y="7407"/>
                    <a:pt x="10455" y="8622"/>
                    <a:pt x="9526" y="9550"/>
                  </a:cubicBezTo>
                  <a:cubicBezTo>
                    <a:pt x="8598" y="10479"/>
                    <a:pt x="7407" y="10979"/>
                    <a:pt x="6097" y="11027"/>
                  </a:cubicBezTo>
                  <a:lnTo>
                    <a:pt x="6097" y="9908"/>
                  </a:lnTo>
                  <a:cubicBezTo>
                    <a:pt x="7073" y="9884"/>
                    <a:pt x="8002" y="9455"/>
                    <a:pt x="8717" y="8741"/>
                  </a:cubicBezTo>
                  <a:cubicBezTo>
                    <a:pt x="9431" y="8026"/>
                    <a:pt x="9812" y="7098"/>
                    <a:pt x="9884" y="6121"/>
                  </a:cubicBezTo>
                  <a:close/>
                  <a:moveTo>
                    <a:pt x="5978" y="3001"/>
                  </a:moveTo>
                  <a:cubicBezTo>
                    <a:pt x="6764" y="3001"/>
                    <a:pt x="7478" y="3287"/>
                    <a:pt x="8002" y="3835"/>
                  </a:cubicBezTo>
                  <a:cubicBezTo>
                    <a:pt x="8550" y="4359"/>
                    <a:pt x="8860" y="5073"/>
                    <a:pt x="8860" y="5859"/>
                  </a:cubicBezTo>
                  <a:cubicBezTo>
                    <a:pt x="8860" y="6002"/>
                    <a:pt x="8979" y="6097"/>
                    <a:pt x="9098" y="6097"/>
                  </a:cubicBezTo>
                  <a:lnTo>
                    <a:pt x="9550" y="6097"/>
                  </a:lnTo>
                  <a:cubicBezTo>
                    <a:pt x="9526" y="6978"/>
                    <a:pt x="9145" y="7812"/>
                    <a:pt x="8502" y="8455"/>
                  </a:cubicBezTo>
                  <a:cubicBezTo>
                    <a:pt x="7883" y="9074"/>
                    <a:pt x="7050" y="9455"/>
                    <a:pt x="6121" y="9479"/>
                  </a:cubicBezTo>
                  <a:lnTo>
                    <a:pt x="6121" y="9050"/>
                  </a:lnTo>
                  <a:cubicBezTo>
                    <a:pt x="6097" y="8955"/>
                    <a:pt x="5978" y="8860"/>
                    <a:pt x="5859" y="8836"/>
                  </a:cubicBezTo>
                  <a:cubicBezTo>
                    <a:pt x="5025" y="8812"/>
                    <a:pt x="4216" y="8407"/>
                    <a:pt x="3692" y="7764"/>
                  </a:cubicBezTo>
                  <a:cubicBezTo>
                    <a:pt x="3650" y="7723"/>
                    <a:pt x="3593" y="7697"/>
                    <a:pt x="3542" y="7697"/>
                  </a:cubicBezTo>
                  <a:cubicBezTo>
                    <a:pt x="3506" y="7697"/>
                    <a:pt x="3474" y="7711"/>
                    <a:pt x="3454" y="7740"/>
                  </a:cubicBezTo>
                  <a:cubicBezTo>
                    <a:pt x="3382" y="7788"/>
                    <a:pt x="3358" y="7907"/>
                    <a:pt x="3430" y="7979"/>
                  </a:cubicBezTo>
                  <a:cubicBezTo>
                    <a:pt x="4025" y="8693"/>
                    <a:pt x="4859" y="9098"/>
                    <a:pt x="5764" y="9169"/>
                  </a:cubicBezTo>
                  <a:lnTo>
                    <a:pt x="5764" y="11503"/>
                  </a:lnTo>
                  <a:cubicBezTo>
                    <a:pt x="4335" y="11479"/>
                    <a:pt x="2977" y="10884"/>
                    <a:pt x="1953" y="9836"/>
                  </a:cubicBezTo>
                  <a:cubicBezTo>
                    <a:pt x="953" y="8836"/>
                    <a:pt x="382" y="7502"/>
                    <a:pt x="358" y="6097"/>
                  </a:cubicBezTo>
                  <a:lnTo>
                    <a:pt x="2715" y="6097"/>
                  </a:lnTo>
                  <a:cubicBezTo>
                    <a:pt x="2739" y="6502"/>
                    <a:pt x="2834" y="6907"/>
                    <a:pt x="3001" y="7264"/>
                  </a:cubicBezTo>
                  <a:cubicBezTo>
                    <a:pt x="3018" y="7316"/>
                    <a:pt x="3073" y="7355"/>
                    <a:pt x="3137" y="7355"/>
                  </a:cubicBezTo>
                  <a:cubicBezTo>
                    <a:pt x="3162" y="7355"/>
                    <a:pt x="3189" y="7349"/>
                    <a:pt x="3215" y="7336"/>
                  </a:cubicBezTo>
                  <a:cubicBezTo>
                    <a:pt x="3335" y="7312"/>
                    <a:pt x="3382" y="7193"/>
                    <a:pt x="3335" y="7098"/>
                  </a:cubicBezTo>
                  <a:cubicBezTo>
                    <a:pt x="3144" y="6716"/>
                    <a:pt x="3073" y="6335"/>
                    <a:pt x="3073" y="5907"/>
                  </a:cubicBezTo>
                  <a:cubicBezTo>
                    <a:pt x="3073" y="4311"/>
                    <a:pt x="4382" y="3001"/>
                    <a:pt x="5978" y="3001"/>
                  </a:cubicBezTo>
                  <a:close/>
                  <a:moveTo>
                    <a:pt x="5954" y="1"/>
                  </a:moveTo>
                  <a:cubicBezTo>
                    <a:pt x="4382" y="1"/>
                    <a:pt x="2882" y="620"/>
                    <a:pt x="1763" y="1715"/>
                  </a:cubicBezTo>
                  <a:cubicBezTo>
                    <a:pt x="620" y="2859"/>
                    <a:pt x="1" y="4335"/>
                    <a:pt x="1" y="5907"/>
                  </a:cubicBezTo>
                  <a:cubicBezTo>
                    <a:pt x="1" y="7502"/>
                    <a:pt x="620" y="8979"/>
                    <a:pt x="1715" y="10074"/>
                  </a:cubicBezTo>
                  <a:cubicBezTo>
                    <a:pt x="2834" y="11194"/>
                    <a:pt x="4311" y="11813"/>
                    <a:pt x="5883" y="11837"/>
                  </a:cubicBezTo>
                  <a:cubicBezTo>
                    <a:pt x="5954" y="11837"/>
                    <a:pt x="6049" y="11813"/>
                    <a:pt x="6073" y="11741"/>
                  </a:cubicBezTo>
                  <a:cubicBezTo>
                    <a:pt x="6097" y="11717"/>
                    <a:pt x="6121" y="11670"/>
                    <a:pt x="6121" y="11598"/>
                  </a:cubicBezTo>
                  <a:lnTo>
                    <a:pt x="6121" y="11336"/>
                  </a:lnTo>
                  <a:cubicBezTo>
                    <a:pt x="7502" y="11265"/>
                    <a:pt x="8812" y="10741"/>
                    <a:pt x="9788" y="9741"/>
                  </a:cubicBezTo>
                  <a:cubicBezTo>
                    <a:pt x="10765" y="8765"/>
                    <a:pt x="11336" y="7502"/>
                    <a:pt x="11360" y="6097"/>
                  </a:cubicBezTo>
                  <a:lnTo>
                    <a:pt x="11646" y="6097"/>
                  </a:lnTo>
                  <a:cubicBezTo>
                    <a:pt x="11693" y="6097"/>
                    <a:pt x="11717" y="6097"/>
                    <a:pt x="11789" y="6050"/>
                  </a:cubicBezTo>
                  <a:cubicBezTo>
                    <a:pt x="11836" y="6002"/>
                    <a:pt x="11908" y="5931"/>
                    <a:pt x="11908" y="5859"/>
                  </a:cubicBezTo>
                  <a:cubicBezTo>
                    <a:pt x="11884" y="5383"/>
                    <a:pt x="11813" y="4883"/>
                    <a:pt x="11693" y="4430"/>
                  </a:cubicBezTo>
                  <a:cubicBezTo>
                    <a:pt x="11675" y="4338"/>
                    <a:pt x="11599" y="4303"/>
                    <a:pt x="11522" y="4303"/>
                  </a:cubicBezTo>
                  <a:cubicBezTo>
                    <a:pt x="11499" y="4303"/>
                    <a:pt x="11477" y="4306"/>
                    <a:pt x="11455" y="4311"/>
                  </a:cubicBezTo>
                  <a:cubicBezTo>
                    <a:pt x="11408" y="4335"/>
                    <a:pt x="11336" y="4430"/>
                    <a:pt x="11360" y="4526"/>
                  </a:cubicBezTo>
                  <a:cubicBezTo>
                    <a:pt x="11479" y="4930"/>
                    <a:pt x="11551" y="5359"/>
                    <a:pt x="11551" y="5764"/>
                  </a:cubicBezTo>
                  <a:lnTo>
                    <a:pt x="9193" y="5764"/>
                  </a:lnTo>
                  <a:cubicBezTo>
                    <a:pt x="9169" y="4954"/>
                    <a:pt x="8812" y="4192"/>
                    <a:pt x="8217" y="3621"/>
                  </a:cubicBezTo>
                  <a:cubicBezTo>
                    <a:pt x="7645" y="3049"/>
                    <a:pt x="6907" y="2739"/>
                    <a:pt x="6097" y="2692"/>
                  </a:cubicBezTo>
                  <a:lnTo>
                    <a:pt x="6097" y="358"/>
                  </a:lnTo>
                  <a:cubicBezTo>
                    <a:pt x="8264" y="406"/>
                    <a:pt x="10217" y="1715"/>
                    <a:pt x="11074" y="3716"/>
                  </a:cubicBezTo>
                  <a:lnTo>
                    <a:pt x="11098" y="3740"/>
                  </a:lnTo>
                  <a:cubicBezTo>
                    <a:pt x="11122" y="3835"/>
                    <a:pt x="11217" y="3859"/>
                    <a:pt x="11312" y="3859"/>
                  </a:cubicBezTo>
                  <a:cubicBezTo>
                    <a:pt x="11431" y="3835"/>
                    <a:pt x="11479" y="3716"/>
                    <a:pt x="11431" y="3621"/>
                  </a:cubicBezTo>
                  <a:lnTo>
                    <a:pt x="11408" y="3597"/>
                  </a:lnTo>
                  <a:cubicBezTo>
                    <a:pt x="10455" y="1406"/>
                    <a:pt x="8336" y="25"/>
                    <a:pt x="59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3" name="Google Shape;2533;p51"/>
          <p:cNvSpPr/>
          <p:nvPr/>
        </p:nvSpPr>
        <p:spPr>
          <a:xfrm>
            <a:off x="7034468" y="1925083"/>
            <a:ext cx="302622" cy="357454"/>
          </a:xfrm>
          <a:custGeom>
            <a:rect b="b" l="l" r="r" t="t"/>
            <a:pathLst>
              <a:path extrusionOk="0" h="11956" w="10122">
                <a:moveTo>
                  <a:pt x="2644" y="1620"/>
                </a:moveTo>
                <a:lnTo>
                  <a:pt x="4858" y="4144"/>
                </a:lnTo>
                <a:lnTo>
                  <a:pt x="4096" y="4144"/>
                </a:lnTo>
                <a:cubicBezTo>
                  <a:pt x="4001" y="4144"/>
                  <a:pt x="3953" y="4239"/>
                  <a:pt x="3953" y="4311"/>
                </a:cubicBezTo>
                <a:lnTo>
                  <a:pt x="3953" y="11503"/>
                </a:lnTo>
                <a:lnTo>
                  <a:pt x="1358" y="11503"/>
                </a:lnTo>
                <a:lnTo>
                  <a:pt x="1358" y="4311"/>
                </a:lnTo>
                <a:cubicBezTo>
                  <a:pt x="1358" y="4239"/>
                  <a:pt x="1262" y="4144"/>
                  <a:pt x="1191" y="4144"/>
                </a:cubicBezTo>
                <a:lnTo>
                  <a:pt x="405" y="4144"/>
                </a:lnTo>
                <a:lnTo>
                  <a:pt x="2644" y="1620"/>
                </a:lnTo>
                <a:close/>
                <a:moveTo>
                  <a:pt x="5025" y="0"/>
                </a:moveTo>
                <a:cubicBezTo>
                  <a:pt x="4954" y="0"/>
                  <a:pt x="4930" y="24"/>
                  <a:pt x="4858" y="48"/>
                </a:cubicBezTo>
                <a:lnTo>
                  <a:pt x="4263" y="739"/>
                </a:lnTo>
                <a:cubicBezTo>
                  <a:pt x="4239" y="763"/>
                  <a:pt x="4239" y="810"/>
                  <a:pt x="4239" y="834"/>
                </a:cubicBezTo>
                <a:cubicBezTo>
                  <a:pt x="4254" y="954"/>
                  <a:pt x="4335" y="1007"/>
                  <a:pt x="4416" y="1007"/>
                </a:cubicBezTo>
                <a:cubicBezTo>
                  <a:pt x="4465" y="1007"/>
                  <a:pt x="4513" y="988"/>
                  <a:pt x="4549" y="953"/>
                </a:cubicBezTo>
                <a:lnTo>
                  <a:pt x="5049" y="381"/>
                </a:lnTo>
                <a:lnTo>
                  <a:pt x="7311" y="2953"/>
                </a:lnTo>
                <a:lnTo>
                  <a:pt x="6549" y="2953"/>
                </a:lnTo>
                <a:cubicBezTo>
                  <a:pt x="6454" y="2953"/>
                  <a:pt x="6359" y="3049"/>
                  <a:pt x="6359" y="3120"/>
                </a:cubicBezTo>
                <a:lnTo>
                  <a:pt x="6359" y="5906"/>
                </a:lnTo>
                <a:lnTo>
                  <a:pt x="4858" y="7573"/>
                </a:lnTo>
                <a:cubicBezTo>
                  <a:pt x="4787" y="7645"/>
                  <a:pt x="4787" y="7764"/>
                  <a:pt x="4834" y="7883"/>
                </a:cubicBezTo>
                <a:cubicBezTo>
                  <a:pt x="4906" y="7978"/>
                  <a:pt x="4977" y="8050"/>
                  <a:pt x="5096" y="8050"/>
                </a:cubicBezTo>
                <a:lnTo>
                  <a:pt x="5811" y="8050"/>
                </a:lnTo>
                <a:lnTo>
                  <a:pt x="5811" y="11550"/>
                </a:lnTo>
                <a:lnTo>
                  <a:pt x="4311" y="11550"/>
                </a:lnTo>
                <a:lnTo>
                  <a:pt x="4311" y="4549"/>
                </a:lnTo>
                <a:lnTo>
                  <a:pt x="5025" y="4549"/>
                </a:lnTo>
                <a:cubicBezTo>
                  <a:pt x="5144" y="4549"/>
                  <a:pt x="5215" y="4501"/>
                  <a:pt x="5287" y="4406"/>
                </a:cubicBezTo>
                <a:cubicBezTo>
                  <a:pt x="5335" y="4287"/>
                  <a:pt x="5311" y="4168"/>
                  <a:pt x="5263" y="4073"/>
                </a:cubicBezTo>
                <a:lnTo>
                  <a:pt x="3525" y="2120"/>
                </a:lnTo>
                <a:lnTo>
                  <a:pt x="4001" y="1572"/>
                </a:lnTo>
                <a:cubicBezTo>
                  <a:pt x="4072" y="1525"/>
                  <a:pt x="4072" y="1429"/>
                  <a:pt x="4001" y="1382"/>
                </a:cubicBezTo>
                <a:cubicBezTo>
                  <a:pt x="3977" y="1334"/>
                  <a:pt x="3924" y="1310"/>
                  <a:pt x="3870" y="1310"/>
                </a:cubicBezTo>
                <a:cubicBezTo>
                  <a:pt x="3816" y="1310"/>
                  <a:pt x="3763" y="1334"/>
                  <a:pt x="3739" y="1382"/>
                </a:cubicBezTo>
                <a:lnTo>
                  <a:pt x="3287" y="1882"/>
                </a:lnTo>
                <a:lnTo>
                  <a:pt x="2882" y="1429"/>
                </a:lnTo>
                <a:cubicBezTo>
                  <a:pt x="2834" y="1406"/>
                  <a:pt x="2810" y="1382"/>
                  <a:pt x="2786" y="1382"/>
                </a:cubicBezTo>
                <a:cubicBezTo>
                  <a:pt x="2739" y="1354"/>
                  <a:pt x="2689" y="1340"/>
                  <a:pt x="2640" y="1340"/>
                </a:cubicBezTo>
                <a:cubicBezTo>
                  <a:pt x="2566" y="1340"/>
                  <a:pt x="2496" y="1372"/>
                  <a:pt x="2453" y="1429"/>
                </a:cubicBezTo>
                <a:lnTo>
                  <a:pt x="72" y="4144"/>
                </a:lnTo>
                <a:cubicBezTo>
                  <a:pt x="0" y="4239"/>
                  <a:pt x="0" y="4335"/>
                  <a:pt x="48" y="4478"/>
                </a:cubicBezTo>
                <a:cubicBezTo>
                  <a:pt x="95" y="4549"/>
                  <a:pt x="191" y="4620"/>
                  <a:pt x="310" y="4620"/>
                </a:cubicBezTo>
                <a:lnTo>
                  <a:pt x="1048" y="4620"/>
                </a:lnTo>
                <a:lnTo>
                  <a:pt x="1048" y="11789"/>
                </a:lnTo>
                <a:cubicBezTo>
                  <a:pt x="1048" y="11884"/>
                  <a:pt x="1143" y="11955"/>
                  <a:pt x="1238" y="11955"/>
                </a:cubicBezTo>
                <a:lnTo>
                  <a:pt x="8954" y="11955"/>
                </a:lnTo>
                <a:cubicBezTo>
                  <a:pt x="9026" y="11955"/>
                  <a:pt x="9121" y="11884"/>
                  <a:pt x="9121" y="11789"/>
                </a:cubicBezTo>
                <a:lnTo>
                  <a:pt x="9121" y="10360"/>
                </a:lnTo>
                <a:cubicBezTo>
                  <a:pt x="9121" y="10264"/>
                  <a:pt x="9073" y="10217"/>
                  <a:pt x="8978" y="10169"/>
                </a:cubicBezTo>
                <a:cubicBezTo>
                  <a:pt x="8966" y="10167"/>
                  <a:pt x="8954" y="10166"/>
                  <a:pt x="8942" y="10166"/>
                </a:cubicBezTo>
                <a:cubicBezTo>
                  <a:pt x="8840" y="10166"/>
                  <a:pt x="8764" y="10253"/>
                  <a:pt x="8764" y="10360"/>
                </a:cubicBezTo>
                <a:lnTo>
                  <a:pt x="8764" y="11646"/>
                </a:lnTo>
                <a:lnTo>
                  <a:pt x="6168" y="11646"/>
                </a:lnTo>
                <a:lnTo>
                  <a:pt x="6168" y="7954"/>
                </a:lnTo>
                <a:cubicBezTo>
                  <a:pt x="6168" y="7859"/>
                  <a:pt x="6097" y="7764"/>
                  <a:pt x="6001" y="7764"/>
                </a:cubicBezTo>
                <a:lnTo>
                  <a:pt x="5192" y="7764"/>
                </a:lnTo>
                <a:lnTo>
                  <a:pt x="7454" y="5240"/>
                </a:lnTo>
                <a:lnTo>
                  <a:pt x="9716" y="7764"/>
                </a:lnTo>
                <a:lnTo>
                  <a:pt x="8954" y="7764"/>
                </a:lnTo>
                <a:cubicBezTo>
                  <a:pt x="8859" y="7764"/>
                  <a:pt x="8764" y="7859"/>
                  <a:pt x="8764" y="7954"/>
                </a:cubicBezTo>
                <a:lnTo>
                  <a:pt x="8764" y="9550"/>
                </a:lnTo>
                <a:cubicBezTo>
                  <a:pt x="8764" y="9645"/>
                  <a:pt x="8835" y="9693"/>
                  <a:pt x="8907" y="9741"/>
                </a:cubicBezTo>
                <a:cubicBezTo>
                  <a:pt x="8919" y="9743"/>
                  <a:pt x="8931" y="9744"/>
                  <a:pt x="8943" y="9744"/>
                </a:cubicBezTo>
                <a:cubicBezTo>
                  <a:pt x="9045" y="9744"/>
                  <a:pt x="9121" y="9657"/>
                  <a:pt x="9121" y="9550"/>
                </a:cubicBezTo>
                <a:lnTo>
                  <a:pt x="9121" y="8097"/>
                </a:lnTo>
                <a:lnTo>
                  <a:pt x="9835" y="8097"/>
                </a:lnTo>
                <a:cubicBezTo>
                  <a:pt x="9931" y="8097"/>
                  <a:pt x="10050" y="8050"/>
                  <a:pt x="10097" y="7954"/>
                </a:cubicBezTo>
                <a:cubicBezTo>
                  <a:pt x="10121" y="7716"/>
                  <a:pt x="10121" y="7573"/>
                  <a:pt x="10026" y="7478"/>
                </a:cubicBezTo>
                <a:lnTo>
                  <a:pt x="7645" y="4787"/>
                </a:lnTo>
                <a:cubicBezTo>
                  <a:pt x="7621" y="4763"/>
                  <a:pt x="7573" y="4740"/>
                  <a:pt x="7549" y="4740"/>
                </a:cubicBezTo>
                <a:cubicBezTo>
                  <a:pt x="7508" y="4715"/>
                  <a:pt x="7463" y="4704"/>
                  <a:pt x="7420" y="4704"/>
                </a:cubicBezTo>
                <a:cubicBezTo>
                  <a:pt x="7339" y="4704"/>
                  <a:pt x="7262" y="4741"/>
                  <a:pt x="7216" y="4787"/>
                </a:cubicBezTo>
                <a:lnTo>
                  <a:pt x="6692" y="5430"/>
                </a:lnTo>
                <a:lnTo>
                  <a:pt x="6692" y="3239"/>
                </a:lnTo>
                <a:lnTo>
                  <a:pt x="7406" y="3239"/>
                </a:lnTo>
                <a:cubicBezTo>
                  <a:pt x="7525" y="3239"/>
                  <a:pt x="7621" y="3192"/>
                  <a:pt x="7668" y="3096"/>
                </a:cubicBezTo>
                <a:cubicBezTo>
                  <a:pt x="7740" y="2977"/>
                  <a:pt x="7692" y="2858"/>
                  <a:pt x="7645" y="2763"/>
                </a:cubicBezTo>
                <a:lnTo>
                  <a:pt x="5263" y="96"/>
                </a:lnTo>
                <a:cubicBezTo>
                  <a:pt x="5192" y="24"/>
                  <a:pt x="5120" y="0"/>
                  <a:pt x="5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34" name="Google Shape;2534;p51"/>
          <p:cNvGrpSpPr/>
          <p:nvPr/>
        </p:nvGrpSpPr>
        <p:grpSpPr>
          <a:xfrm>
            <a:off x="7742295" y="1924391"/>
            <a:ext cx="354614" cy="355332"/>
            <a:chOff x="6649513" y="1931283"/>
            <a:chExt cx="296525" cy="297125"/>
          </a:xfrm>
        </p:grpSpPr>
        <p:sp>
          <p:nvSpPr>
            <p:cNvPr id="2535" name="Google Shape;2535;p51"/>
            <p:cNvSpPr/>
            <p:nvPr/>
          </p:nvSpPr>
          <p:spPr>
            <a:xfrm>
              <a:off x="6762638" y="1953308"/>
              <a:ext cx="69675" cy="8950"/>
            </a:xfrm>
            <a:custGeom>
              <a:rect b="b" l="l" r="r" t="t"/>
              <a:pathLst>
                <a:path extrusionOk="0" h="358" w="2787">
                  <a:moveTo>
                    <a:pt x="191" y="1"/>
                  </a:moveTo>
                  <a:cubicBezTo>
                    <a:pt x="119" y="1"/>
                    <a:pt x="48" y="72"/>
                    <a:pt x="24" y="167"/>
                  </a:cubicBezTo>
                  <a:cubicBezTo>
                    <a:pt x="0" y="287"/>
                    <a:pt x="72" y="358"/>
                    <a:pt x="191" y="358"/>
                  </a:cubicBezTo>
                  <a:lnTo>
                    <a:pt x="2572" y="358"/>
                  </a:lnTo>
                  <a:cubicBezTo>
                    <a:pt x="2691" y="358"/>
                    <a:pt x="2786" y="263"/>
                    <a:pt x="2763" y="167"/>
                  </a:cubicBezTo>
                  <a:cubicBezTo>
                    <a:pt x="2739" y="72"/>
                    <a:pt x="2644" y="1"/>
                    <a:pt x="2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51"/>
            <p:cNvSpPr/>
            <p:nvPr/>
          </p:nvSpPr>
          <p:spPr>
            <a:xfrm>
              <a:off x="6777513" y="1972958"/>
              <a:ext cx="39325" cy="8950"/>
            </a:xfrm>
            <a:custGeom>
              <a:rect b="b" l="l" r="r" t="t"/>
              <a:pathLst>
                <a:path extrusionOk="0" h="358" w="1573">
                  <a:moveTo>
                    <a:pt x="191" y="1"/>
                  </a:moveTo>
                  <a:cubicBezTo>
                    <a:pt x="72" y="1"/>
                    <a:pt x="1" y="96"/>
                    <a:pt x="24" y="215"/>
                  </a:cubicBezTo>
                  <a:cubicBezTo>
                    <a:pt x="48" y="286"/>
                    <a:pt x="120" y="358"/>
                    <a:pt x="191" y="358"/>
                  </a:cubicBezTo>
                  <a:lnTo>
                    <a:pt x="1358" y="358"/>
                  </a:lnTo>
                  <a:cubicBezTo>
                    <a:pt x="1453" y="358"/>
                    <a:pt x="1501" y="286"/>
                    <a:pt x="1548" y="215"/>
                  </a:cubicBezTo>
                  <a:cubicBezTo>
                    <a:pt x="1572"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51"/>
            <p:cNvSpPr/>
            <p:nvPr/>
          </p:nvSpPr>
          <p:spPr>
            <a:xfrm>
              <a:off x="6649513" y="1931283"/>
              <a:ext cx="296525" cy="297125"/>
            </a:xfrm>
            <a:custGeom>
              <a:rect b="b" l="l" r="r" t="t"/>
              <a:pathLst>
                <a:path extrusionOk="0" h="11885" w="11861">
                  <a:moveTo>
                    <a:pt x="11503" y="6550"/>
                  </a:moveTo>
                  <a:lnTo>
                    <a:pt x="11503" y="7716"/>
                  </a:lnTo>
                  <a:lnTo>
                    <a:pt x="8836" y="7716"/>
                  </a:lnTo>
                  <a:lnTo>
                    <a:pt x="8836" y="6550"/>
                  </a:lnTo>
                  <a:close/>
                  <a:moveTo>
                    <a:pt x="3001" y="6573"/>
                  </a:moveTo>
                  <a:lnTo>
                    <a:pt x="3001" y="7740"/>
                  </a:lnTo>
                  <a:lnTo>
                    <a:pt x="310" y="7740"/>
                  </a:lnTo>
                  <a:lnTo>
                    <a:pt x="310" y="6573"/>
                  </a:lnTo>
                  <a:close/>
                  <a:moveTo>
                    <a:pt x="7264" y="6573"/>
                  </a:moveTo>
                  <a:lnTo>
                    <a:pt x="7264" y="7740"/>
                  </a:lnTo>
                  <a:lnTo>
                    <a:pt x="4573" y="7740"/>
                  </a:lnTo>
                  <a:lnTo>
                    <a:pt x="4573" y="6573"/>
                  </a:lnTo>
                  <a:close/>
                  <a:moveTo>
                    <a:pt x="7216" y="10336"/>
                  </a:moveTo>
                  <a:lnTo>
                    <a:pt x="7216" y="11479"/>
                  </a:lnTo>
                  <a:lnTo>
                    <a:pt x="4549" y="11479"/>
                  </a:lnTo>
                  <a:lnTo>
                    <a:pt x="4549" y="10336"/>
                  </a:lnTo>
                  <a:close/>
                  <a:moveTo>
                    <a:pt x="11503" y="10336"/>
                  </a:moveTo>
                  <a:lnTo>
                    <a:pt x="11503" y="11479"/>
                  </a:lnTo>
                  <a:lnTo>
                    <a:pt x="8836" y="11479"/>
                  </a:lnTo>
                  <a:lnTo>
                    <a:pt x="8836" y="10336"/>
                  </a:lnTo>
                  <a:close/>
                  <a:moveTo>
                    <a:pt x="3358" y="1"/>
                  </a:moveTo>
                  <a:cubicBezTo>
                    <a:pt x="3168" y="1"/>
                    <a:pt x="3025" y="358"/>
                    <a:pt x="3025" y="358"/>
                  </a:cubicBezTo>
                  <a:lnTo>
                    <a:pt x="3025" y="2596"/>
                  </a:lnTo>
                  <a:cubicBezTo>
                    <a:pt x="3025" y="2763"/>
                    <a:pt x="3168" y="2954"/>
                    <a:pt x="3382" y="2954"/>
                  </a:cubicBezTo>
                  <a:lnTo>
                    <a:pt x="5764" y="2954"/>
                  </a:lnTo>
                  <a:lnTo>
                    <a:pt x="5764" y="4502"/>
                  </a:lnTo>
                  <a:lnTo>
                    <a:pt x="1977" y="4502"/>
                  </a:lnTo>
                  <a:cubicBezTo>
                    <a:pt x="1715" y="4502"/>
                    <a:pt x="1501" y="4692"/>
                    <a:pt x="1501" y="4978"/>
                  </a:cubicBezTo>
                  <a:lnTo>
                    <a:pt x="1501" y="6240"/>
                  </a:lnTo>
                  <a:lnTo>
                    <a:pt x="358" y="6240"/>
                  </a:lnTo>
                  <a:cubicBezTo>
                    <a:pt x="167" y="6240"/>
                    <a:pt x="0" y="6407"/>
                    <a:pt x="0" y="6597"/>
                  </a:cubicBezTo>
                  <a:lnTo>
                    <a:pt x="0" y="7740"/>
                  </a:lnTo>
                  <a:cubicBezTo>
                    <a:pt x="0" y="7907"/>
                    <a:pt x="143" y="8098"/>
                    <a:pt x="358" y="8098"/>
                  </a:cubicBezTo>
                  <a:lnTo>
                    <a:pt x="1501" y="8098"/>
                  </a:lnTo>
                  <a:lnTo>
                    <a:pt x="1501" y="10003"/>
                  </a:lnTo>
                  <a:lnTo>
                    <a:pt x="358" y="10003"/>
                  </a:lnTo>
                  <a:cubicBezTo>
                    <a:pt x="167" y="10003"/>
                    <a:pt x="0" y="10146"/>
                    <a:pt x="0" y="10360"/>
                  </a:cubicBezTo>
                  <a:lnTo>
                    <a:pt x="0" y="11693"/>
                  </a:lnTo>
                  <a:cubicBezTo>
                    <a:pt x="0" y="11789"/>
                    <a:pt x="72" y="11884"/>
                    <a:pt x="167" y="11884"/>
                  </a:cubicBezTo>
                  <a:lnTo>
                    <a:pt x="1001" y="11884"/>
                  </a:lnTo>
                  <a:cubicBezTo>
                    <a:pt x="1024" y="11884"/>
                    <a:pt x="1072" y="11884"/>
                    <a:pt x="1072" y="11836"/>
                  </a:cubicBezTo>
                  <a:cubicBezTo>
                    <a:pt x="1191" y="11693"/>
                    <a:pt x="1096" y="11527"/>
                    <a:pt x="953" y="11527"/>
                  </a:cubicBezTo>
                  <a:lnTo>
                    <a:pt x="310" y="11527"/>
                  </a:lnTo>
                  <a:lnTo>
                    <a:pt x="310" y="10360"/>
                  </a:lnTo>
                  <a:lnTo>
                    <a:pt x="3001" y="10360"/>
                  </a:lnTo>
                  <a:lnTo>
                    <a:pt x="3001" y="11527"/>
                  </a:lnTo>
                  <a:lnTo>
                    <a:pt x="1739" y="11527"/>
                  </a:lnTo>
                  <a:cubicBezTo>
                    <a:pt x="1667" y="11527"/>
                    <a:pt x="1596" y="11574"/>
                    <a:pt x="1572" y="11670"/>
                  </a:cubicBezTo>
                  <a:cubicBezTo>
                    <a:pt x="1548" y="11789"/>
                    <a:pt x="1620" y="11884"/>
                    <a:pt x="1739" y="11884"/>
                  </a:cubicBezTo>
                  <a:lnTo>
                    <a:pt x="3025" y="11884"/>
                  </a:lnTo>
                  <a:cubicBezTo>
                    <a:pt x="3215" y="11884"/>
                    <a:pt x="3382" y="11717"/>
                    <a:pt x="3382" y="11527"/>
                  </a:cubicBezTo>
                  <a:lnTo>
                    <a:pt x="3382" y="10360"/>
                  </a:lnTo>
                  <a:cubicBezTo>
                    <a:pt x="3382" y="10169"/>
                    <a:pt x="3239" y="10003"/>
                    <a:pt x="3025" y="10003"/>
                  </a:cubicBezTo>
                  <a:lnTo>
                    <a:pt x="1858" y="10003"/>
                  </a:lnTo>
                  <a:lnTo>
                    <a:pt x="1858" y="8098"/>
                  </a:lnTo>
                  <a:lnTo>
                    <a:pt x="3025" y="8098"/>
                  </a:lnTo>
                  <a:cubicBezTo>
                    <a:pt x="3215" y="8098"/>
                    <a:pt x="3382" y="7955"/>
                    <a:pt x="3382" y="7740"/>
                  </a:cubicBezTo>
                  <a:lnTo>
                    <a:pt x="3382" y="6597"/>
                  </a:lnTo>
                  <a:cubicBezTo>
                    <a:pt x="3382" y="6431"/>
                    <a:pt x="3239" y="6240"/>
                    <a:pt x="3025" y="6240"/>
                  </a:cubicBezTo>
                  <a:lnTo>
                    <a:pt x="1858" y="6240"/>
                  </a:lnTo>
                  <a:lnTo>
                    <a:pt x="1858" y="4978"/>
                  </a:lnTo>
                  <a:cubicBezTo>
                    <a:pt x="1858" y="4883"/>
                    <a:pt x="1929" y="4811"/>
                    <a:pt x="2025" y="4811"/>
                  </a:cubicBezTo>
                  <a:lnTo>
                    <a:pt x="5764" y="4811"/>
                  </a:lnTo>
                  <a:lnTo>
                    <a:pt x="5764" y="6240"/>
                  </a:lnTo>
                  <a:lnTo>
                    <a:pt x="4573" y="6240"/>
                  </a:lnTo>
                  <a:cubicBezTo>
                    <a:pt x="4406" y="6240"/>
                    <a:pt x="4216" y="6407"/>
                    <a:pt x="4216" y="6597"/>
                  </a:cubicBezTo>
                  <a:lnTo>
                    <a:pt x="4216" y="7740"/>
                  </a:lnTo>
                  <a:cubicBezTo>
                    <a:pt x="4216" y="7907"/>
                    <a:pt x="4358" y="8098"/>
                    <a:pt x="4573" y="8098"/>
                  </a:cubicBezTo>
                  <a:lnTo>
                    <a:pt x="5764" y="8098"/>
                  </a:lnTo>
                  <a:lnTo>
                    <a:pt x="5764" y="10003"/>
                  </a:lnTo>
                  <a:lnTo>
                    <a:pt x="4573" y="10003"/>
                  </a:lnTo>
                  <a:cubicBezTo>
                    <a:pt x="4406" y="10003"/>
                    <a:pt x="4216" y="10146"/>
                    <a:pt x="4216" y="10360"/>
                  </a:cubicBezTo>
                  <a:lnTo>
                    <a:pt x="4216" y="11527"/>
                  </a:lnTo>
                  <a:cubicBezTo>
                    <a:pt x="4216" y="11693"/>
                    <a:pt x="4358" y="11884"/>
                    <a:pt x="4573" y="11884"/>
                  </a:cubicBezTo>
                  <a:lnTo>
                    <a:pt x="7264" y="11884"/>
                  </a:lnTo>
                  <a:cubicBezTo>
                    <a:pt x="7431" y="11884"/>
                    <a:pt x="7621" y="11717"/>
                    <a:pt x="7621" y="11527"/>
                  </a:cubicBezTo>
                  <a:lnTo>
                    <a:pt x="7621" y="10360"/>
                  </a:lnTo>
                  <a:cubicBezTo>
                    <a:pt x="7621" y="10169"/>
                    <a:pt x="7454" y="10003"/>
                    <a:pt x="7264" y="10003"/>
                  </a:cubicBezTo>
                  <a:lnTo>
                    <a:pt x="6097" y="10003"/>
                  </a:lnTo>
                  <a:lnTo>
                    <a:pt x="6097" y="8098"/>
                  </a:lnTo>
                  <a:lnTo>
                    <a:pt x="7264" y="8098"/>
                  </a:lnTo>
                  <a:cubicBezTo>
                    <a:pt x="7431" y="8098"/>
                    <a:pt x="7621" y="7955"/>
                    <a:pt x="7621" y="7740"/>
                  </a:cubicBezTo>
                  <a:lnTo>
                    <a:pt x="7621" y="6597"/>
                  </a:lnTo>
                  <a:cubicBezTo>
                    <a:pt x="7621" y="6431"/>
                    <a:pt x="7454" y="6240"/>
                    <a:pt x="7264" y="6240"/>
                  </a:cubicBezTo>
                  <a:lnTo>
                    <a:pt x="6097" y="6240"/>
                  </a:lnTo>
                  <a:lnTo>
                    <a:pt x="6097" y="4811"/>
                  </a:lnTo>
                  <a:lnTo>
                    <a:pt x="9836" y="4811"/>
                  </a:lnTo>
                  <a:cubicBezTo>
                    <a:pt x="9931" y="4811"/>
                    <a:pt x="10002" y="4883"/>
                    <a:pt x="10002" y="4978"/>
                  </a:cubicBezTo>
                  <a:lnTo>
                    <a:pt x="10002" y="6240"/>
                  </a:lnTo>
                  <a:lnTo>
                    <a:pt x="8836" y="6240"/>
                  </a:lnTo>
                  <a:cubicBezTo>
                    <a:pt x="8645" y="6240"/>
                    <a:pt x="8478" y="6407"/>
                    <a:pt x="8478" y="6597"/>
                  </a:cubicBezTo>
                  <a:lnTo>
                    <a:pt x="8478" y="7740"/>
                  </a:lnTo>
                  <a:cubicBezTo>
                    <a:pt x="8478" y="7907"/>
                    <a:pt x="8621" y="8098"/>
                    <a:pt x="8836" y="8098"/>
                  </a:cubicBezTo>
                  <a:lnTo>
                    <a:pt x="10002" y="8098"/>
                  </a:lnTo>
                  <a:lnTo>
                    <a:pt x="10002" y="10003"/>
                  </a:lnTo>
                  <a:lnTo>
                    <a:pt x="8836" y="10003"/>
                  </a:lnTo>
                  <a:cubicBezTo>
                    <a:pt x="8645" y="10003"/>
                    <a:pt x="8478" y="10146"/>
                    <a:pt x="8478" y="10360"/>
                  </a:cubicBezTo>
                  <a:lnTo>
                    <a:pt x="8478" y="11527"/>
                  </a:lnTo>
                  <a:cubicBezTo>
                    <a:pt x="8478" y="11693"/>
                    <a:pt x="8621" y="11884"/>
                    <a:pt x="8836" y="11884"/>
                  </a:cubicBezTo>
                  <a:lnTo>
                    <a:pt x="11503" y="11884"/>
                  </a:lnTo>
                  <a:cubicBezTo>
                    <a:pt x="11693" y="11884"/>
                    <a:pt x="11860" y="11717"/>
                    <a:pt x="11860" y="11527"/>
                  </a:cubicBezTo>
                  <a:lnTo>
                    <a:pt x="11860" y="10360"/>
                  </a:lnTo>
                  <a:cubicBezTo>
                    <a:pt x="11860" y="10169"/>
                    <a:pt x="11717" y="10003"/>
                    <a:pt x="11503" y="10003"/>
                  </a:cubicBezTo>
                  <a:lnTo>
                    <a:pt x="10312" y="10003"/>
                  </a:lnTo>
                  <a:lnTo>
                    <a:pt x="10312" y="8098"/>
                  </a:lnTo>
                  <a:lnTo>
                    <a:pt x="11479" y="8074"/>
                  </a:lnTo>
                  <a:cubicBezTo>
                    <a:pt x="11670" y="8074"/>
                    <a:pt x="11836" y="7907"/>
                    <a:pt x="11836" y="7716"/>
                  </a:cubicBezTo>
                  <a:lnTo>
                    <a:pt x="11836" y="6573"/>
                  </a:lnTo>
                  <a:cubicBezTo>
                    <a:pt x="11836" y="6407"/>
                    <a:pt x="11693" y="6216"/>
                    <a:pt x="11479" y="6216"/>
                  </a:cubicBezTo>
                  <a:lnTo>
                    <a:pt x="10312" y="6216"/>
                  </a:lnTo>
                  <a:lnTo>
                    <a:pt x="10312" y="4930"/>
                  </a:lnTo>
                  <a:cubicBezTo>
                    <a:pt x="10312" y="4668"/>
                    <a:pt x="10122" y="4454"/>
                    <a:pt x="9836" y="4454"/>
                  </a:cubicBezTo>
                  <a:lnTo>
                    <a:pt x="6097" y="4454"/>
                  </a:lnTo>
                  <a:lnTo>
                    <a:pt x="6097" y="2906"/>
                  </a:lnTo>
                  <a:lnTo>
                    <a:pt x="8478" y="2906"/>
                  </a:lnTo>
                  <a:cubicBezTo>
                    <a:pt x="8645" y="2906"/>
                    <a:pt x="8836" y="2763"/>
                    <a:pt x="8836" y="2549"/>
                  </a:cubicBezTo>
                  <a:lnTo>
                    <a:pt x="8836" y="167"/>
                  </a:lnTo>
                  <a:cubicBezTo>
                    <a:pt x="8836" y="96"/>
                    <a:pt x="8740" y="1"/>
                    <a:pt x="8645" y="1"/>
                  </a:cubicBezTo>
                  <a:lnTo>
                    <a:pt x="7335" y="1"/>
                  </a:lnTo>
                  <a:cubicBezTo>
                    <a:pt x="7311" y="1"/>
                    <a:pt x="7288" y="1"/>
                    <a:pt x="7288" y="24"/>
                  </a:cubicBezTo>
                  <a:cubicBezTo>
                    <a:pt x="7169" y="167"/>
                    <a:pt x="7264" y="358"/>
                    <a:pt x="7407" y="358"/>
                  </a:cubicBezTo>
                  <a:lnTo>
                    <a:pt x="8502" y="358"/>
                  </a:lnTo>
                  <a:lnTo>
                    <a:pt x="8502" y="2596"/>
                  </a:lnTo>
                  <a:lnTo>
                    <a:pt x="3358" y="2596"/>
                  </a:lnTo>
                  <a:lnTo>
                    <a:pt x="3358" y="358"/>
                  </a:lnTo>
                  <a:lnTo>
                    <a:pt x="6597" y="358"/>
                  </a:lnTo>
                  <a:cubicBezTo>
                    <a:pt x="6692" y="358"/>
                    <a:pt x="6788" y="263"/>
                    <a:pt x="6788" y="167"/>
                  </a:cubicBezTo>
                  <a:cubicBezTo>
                    <a:pt x="6788" y="96"/>
                    <a:pt x="6692" y="1"/>
                    <a:pt x="65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8" name="Google Shape;2538;p51"/>
          <p:cNvGrpSpPr/>
          <p:nvPr/>
        </p:nvGrpSpPr>
        <p:grpSpPr>
          <a:xfrm>
            <a:off x="7740143" y="2448434"/>
            <a:ext cx="356767" cy="354584"/>
            <a:chOff x="6647713" y="2369483"/>
            <a:chExt cx="298325" cy="296500"/>
          </a:xfrm>
        </p:grpSpPr>
        <p:sp>
          <p:nvSpPr>
            <p:cNvPr id="2539" name="Google Shape;2539;p51"/>
            <p:cNvSpPr/>
            <p:nvPr/>
          </p:nvSpPr>
          <p:spPr>
            <a:xfrm>
              <a:off x="6648313" y="2370058"/>
              <a:ext cx="144700" cy="144100"/>
            </a:xfrm>
            <a:custGeom>
              <a:rect b="b" l="l" r="r" t="t"/>
              <a:pathLst>
                <a:path extrusionOk="0" h="5764" w="5788">
                  <a:moveTo>
                    <a:pt x="5550" y="1"/>
                  </a:moveTo>
                  <a:cubicBezTo>
                    <a:pt x="4573" y="1"/>
                    <a:pt x="3573" y="310"/>
                    <a:pt x="2739" y="811"/>
                  </a:cubicBezTo>
                  <a:cubicBezTo>
                    <a:pt x="1930" y="1287"/>
                    <a:pt x="1263" y="2001"/>
                    <a:pt x="787" y="2835"/>
                  </a:cubicBezTo>
                  <a:cubicBezTo>
                    <a:pt x="715" y="2930"/>
                    <a:pt x="739" y="3001"/>
                    <a:pt x="834" y="3073"/>
                  </a:cubicBezTo>
                  <a:cubicBezTo>
                    <a:pt x="867" y="3098"/>
                    <a:pt x="901" y="3108"/>
                    <a:pt x="932" y="3108"/>
                  </a:cubicBezTo>
                  <a:cubicBezTo>
                    <a:pt x="990" y="3108"/>
                    <a:pt x="1041" y="3072"/>
                    <a:pt x="1072" y="3025"/>
                  </a:cubicBezTo>
                  <a:cubicBezTo>
                    <a:pt x="1525" y="2239"/>
                    <a:pt x="2144" y="1573"/>
                    <a:pt x="2930" y="1144"/>
                  </a:cubicBezTo>
                  <a:cubicBezTo>
                    <a:pt x="3668" y="691"/>
                    <a:pt x="4573" y="429"/>
                    <a:pt x="5430" y="382"/>
                  </a:cubicBezTo>
                  <a:lnTo>
                    <a:pt x="5430" y="5454"/>
                  </a:lnTo>
                  <a:lnTo>
                    <a:pt x="358" y="5454"/>
                  </a:lnTo>
                  <a:cubicBezTo>
                    <a:pt x="406" y="4859"/>
                    <a:pt x="525" y="4287"/>
                    <a:pt x="715" y="3740"/>
                  </a:cubicBezTo>
                  <a:cubicBezTo>
                    <a:pt x="763" y="3644"/>
                    <a:pt x="715" y="3549"/>
                    <a:pt x="644" y="3478"/>
                  </a:cubicBezTo>
                  <a:cubicBezTo>
                    <a:pt x="621" y="3472"/>
                    <a:pt x="599" y="3469"/>
                    <a:pt x="577" y="3469"/>
                  </a:cubicBezTo>
                  <a:cubicBezTo>
                    <a:pt x="506" y="3469"/>
                    <a:pt x="442" y="3500"/>
                    <a:pt x="406" y="3573"/>
                  </a:cubicBezTo>
                  <a:cubicBezTo>
                    <a:pt x="167" y="4216"/>
                    <a:pt x="48" y="4859"/>
                    <a:pt x="1" y="5526"/>
                  </a:cubicBezTo>
                  <a:cubicBezTo>
                    <a:pt x="1" y="5573"/>
                    <a:pt x="48" y="5621"/>
                    <a:pt x="72" y="5669"/>
                  </a:cubicBezTo>
                  <a:cubicBezTo>
                    <a:pt x="120" y="5716"/>
                    <a:pt x="191" y="5764"/>
                    <a:pt x="287" y="5764"/>
                  </a:cubicBezTo>
                  <a:lnTo>
                    <a:pt x="5597" y="5764"/>
                  </a:lnTo>
                  <a:cubicBezTo>
                    <a:pt x="5692" y="5764"/>
                    <a:pt x="5788" y="5669"/>
                    <a:pt x="5788" y="5573"/>
                  </a:cubicBezTo>
                  <a:lnTo>
                    <a:pt x="5788" y="239"/>
                  </a:lnTo>
                  <a:cubicBezTo>
                    <a:pt x="5788" y="191"/>
                    <a:pt x="5764" y="120"/>
                    <a:pt x="5716" y="96"/>
                  </a:cubicBezTo>
                  <a:cubicBezTo>
                    <a:pt x="5669" y="48"/>
                    <a:pt x="5597" y="1"/>
                    <a:pt x="5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51"/>
            <p:cNvSpPr/>
            <p:nvPr/>
          </p:nvSpPr>
          <p:spPr>
            <a:xfrm>
              <a:off x="6647713" y="2521883"/>
              <a:ext cx="240550" cy="144100"/>
            </a:xfrm>
            <a:custGeom>
              <a:rect b="b" l="l" r="r" t="t"/>
              <a:pathLst>
                <a:path extrusionOk="0" h="5764" w="9622">
                  <a:moveTo>
                    <a:pt x="5859" y="358"/>
                  </a:moveTo>
                  <a:lnTo>
                    <a:pt x="9193" y="4025"/>
                  </a:lnTo>
                  <a:cubicBezTo>
                    <a:pt x="8217" y="4930"/>
                    <a:pt x="6979" y="5430"/>
                    <a:pt x="5621" y="5430"/>
                  </a:cubicBezTo>
                  <a:cubicBezTo>
                    <a:pt x="4216" y="5430"/>
                    <a:pt x="2930" y="4882"/>
                    <a:pt x="1930" y="3906"/>
                  </a:cubicBezTo>
                  <a:cubicBezTo>
                    <a:pt x="977" y="2953"/>
                    <a:pt x="430" y="1715"/>
                    <a:pt x="382" y="358"/>
                  </a:cubicBezTo>
                  <a:close/>
                  <a:moveTo>
                    <a:pt x="263" y="0"/>
                  </a:moveTo>
                  <a:cubicBezTo>
                    <a:pt x="215" y="0"/>
                    <a:pt x="191" y="0"/>
                    <a:pt x="120" y="48"/>
                  </a:cubicBezTo>
                  <a:cubicBezTo>
                    <a:pt x="49" y="96"/>
                    <a:pt x="1" y="167"/>
                    <a:pt x="1" y="239"/>
                  </a:cubicBezTo>
                  <a:cubicBezTo>
                    <a:pt x="25" y="1739"/>
                    <a:pt x="596" y="3096"/>
                    <a:pt x="1668" y="4144"/>
                  </a:cubicBezTo>
                  <a:cubicBezTo>
                    <a:pt x="2716" y="5192"/>
                    <a:pt x="4121" y="5764"/>
                    <a:pt x="5597" y="5764"/>
                  </a:cubicBezTo>
                  <a:cubicBezTo>
                    <a:pt x="7050" y="5764"/>
                    <a:pt x="8455" y="5192"/>
                    <a:pt x="9503" y="4168"/>
                  </a:cubicBezTo>
                  <a:cubicBezTo>
                    <a:pt x="9622" y="4120"/>
                    <a:pt x="9622" y="3954"/>
                    <a:pt x="9527" y="3858"/>
                  </a:cubicBezTo>
                  <a:lnTo>
                    <a:pt x="6050" y="72"/>
                  </a:lnTo>
                  <a:cubicBezTo>
                    <a:pt x="6002" y="48"/>
                    <a:pt x="5955"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51"/>
            <p:cNvSpPr/>
            <p:nvPr/>
          </p:nvSpPr>
          <p:spPr>
            <a:xfrm>
              <a:off x="6801913" y="2369483"/>
              <a:ext cx="144125" cy="243525"/>
            </a:xfrm>
            <a:custGeom>
              <a:rect b="b" l="l" r="r" t="t"/>
              <a:pathLst>
                <a:path extrusionOk="0" h="9741" w="5765">
                  <a:moveTo>
                    <a:pt x="239" y="0"/>
                  </a:moveTo>
                  <a:cubicBezTo>
                    <a:pt x="144" y="0"/>
                    <a:pt x="49" y="71"/>
                    <a:pt x="25" y="143"/>
                  </a:cubicBezTo>
                  <a:cubicBezTo>
                    <a:pt x="1" y="191"/>
                    <a:pt x="1" y="214"/>
                    <a:pt x="1" y="262"/>
                  </a:cubicBezTo>
                  <a:lnTo>
                    <a:pt x="1" y="5596"/>
                  </a:lnTo>
                  <a:cubicBezTo>
                    <a:pt x="1" y="5620"/>
                    <a:pt x="25" y="5692"/>
                    <a:pt x="49" y="5715"/>
                  </a:cubicBezTo>
                  <a:lnTo>
                    <a:pt x="1001" y="6763"/>
                  </a:lnTo>
                  <a:cubicBezTo>
                    <a:pt x="1040" y="6789"/>
                    <a:pt x="1094" y="6808"/>
                    <a:pt x="1142" y="6808"/>
                  </a:cubicBezTo>
                  <a:cubicBezTo>
                    <a:pt x="1182" y="6808"/>
                    <a:pt x="1218" y="6796"/>
                    <a:pt x="1239" y="6763"/>
                  </a:cubicBezTo>
                  <a:cubicBezTo>
                    <a:pt x="1311" y="6692"/>
                    <a:pt x="1335" y="6573"/>
                    <a:pt x="1239" y="6525"/>
                  </a:cubicBezTo>
                  <a:lnTo>
                    <a:pt x="358" y="5525"/>
                  </a:lnTo>
                  <a:lnTo>
                    <a:pt x="358" y="381"/>
                  </a:lnTo>
                  <a:cubicBezTo>
                    <a:pt x="1692" y="405"/>
                    <a:pt x="2954" y="976"/>
                    <a:pt x="3906" y="1929"/>
                  </a:cubicBezTo>
                  <a:cubicBezTo>
                    <a:pt x="4883" y="2905"/>
                    <a:pt x="5407" y="4215"/>
                    <a:pt x="5407" y="5596"/>
                  </a:cubicBezTo>
                  <a:cubicBezTo>
                    <a:pt x="5407" y="6882"/>
                    <a:pt x="4811" y="8311"/>
                    <a:pt x="3835" y="9311"/>
                  </a:cubicBezTo>
                  <a:lnTo>
                    <a:pt x="1787" y="7073"/>
                  </a:lnTo>
                  <a:cubicBezTo>
                    <a:pt x="1748" y="7047"/>
                    <a:pt x="1694" y="7028"/>
                    <a:pt x="1646" y="7028"/>
                  </a:cubicBezTo>
                  <a:cubicBezTo>
                    <a:pt x="1606" y="7028"/>
                    <a:pt x="1570" y="7041"/>
                    <a:pt x="1549" y="7073"/>
                  </a:cubicBezTo>
                  <a:cubicBezTo>
                    <a:pt x="1477" y="7144"/>
                    <a:pt x="1454" y="7263"/>
                    <a:pt x="1549" y="7311"/>
                  </a:cubicBezTo>
                  <a:lnTo>
                    <a:pt x="3668" y="9645"/>
                  </a:lnTo>
                  <a:cubicBezTo>
                    <a:pt x="3716" y="9692"/>
                    <a:pt x="3787" y="9740"/>
                    <a:pt x="3835" y="9740"/>
                  </a:cubicBezTo>
                  <a:cubicBezTo>
                    <a:pt x="3906" y="9740"/>
                    <a:pt x="3954" y="9692"/>
                    <a:pt x="4026" y="9669"/>
                  </a:cubicBezTo>
                  <a:cubicBezTo>
                    <a:pt x="5097" y="8573"/>
                    <a:pt x="5764" y="7025"/>
                    <a:pt x="5764" y="5620"/>
                  </a:cubicBezTo>
                  <a:cubicBezTo>
                    <a:pt x="5740" y="4120"/>
                    <a:pt x="5169" y="2715"/>
                    <a:pt x="4145" y="1667"/>
                  </a:cubicBezTo>
                  <a:cubicBezTo>
                    <a:pt x="3097" y="619"/>
                    <a:pt x="1716" y="24"/>
                    <a:pt x="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2" name="Google Shape;2542;p51"/>
          <p:cNvGrpSpPr/>
          <p:nvPr/>
        </p:nvGrpSpPr>
        <p:grpSpPr>
          <a:xfrm>
            <a:off x="7007492" y="2448434"/>
            <a:ext cx="355302" cy="354584"/>
            <a:chOff x="6162513" y="2369483"/>
            <a:chExt cx="297100" cy="296500"/>
          </a:xfrm>
        </p:grpSpPr>
        <p:sp>
          <p:nvSpPr>
            <p:cNvPr id="2543" name="Google Shape;2543;p51"/>
            <p:cNvSpPr/>
            <p:nvPr/>
          </p:nvSpPr>
          <p:spPr>
            <a:xfrm>
              <a:off x="6197638" y="2404608"/>
              <a:ext cx="87525" cy="87525"/>
            </a:xfrm>
            <a:custGeom>
              <a:rect b="b" l="l" r="r" t="t"/>
              <a:pathLst>
                <a:path extrusionOk="0" h="3501" w="3501">
                  <a:moveTo>
                    <a:pt x="1762" y="0"/>
                  </a:moveTo>
                  <a:cubicBezTo>
                    <a:pt x="1548" y="0"/>
                    <a:pt x="1334" y="24"/>
                    <a:pt x="1167" y="119"/>
                  </a:cubicBezTo>
                  <a:cubicBezTo>
                    <a:pt x="1072" y="143"/>
                    <a:pt x="1000" y="238"/>
                    <a:pt x="1072" y="333"/>
                  </a:cubicBezTo>
                  <a:cubicBezTo>
                    <a:pt x="1089" y="384"/>
                    <a:pt x="1141" y="434"/>
                    <a:pt x="1204" y="434"/>
                  </a:cubicBezTo>
                  <a:cubicBezTo>
                    <a:pt x="1230" y="434"/>
                    <a:pt x="1258" y="426"/>
                    <a:pt x="1286" y="405"/>
                  </a:cubicBezTo>
                  <a:cubicBezTo>
                    <a:pt x="1429" y="357"/>
                    <a:pt x="1596" y="333"/>
                    <a:pt x="1762" y="333"/>
                  </a:cubicBezTo>
                  <a:cubicBezTo>
                    <a:pt x="2525" y="333"/>
                    <a:pt x="3144" y="953"/>
                    <a:pt x="3144" y="1715"/>
                  </a:cubicBezTo>
                  <a:cubicBezTo>
                    <a:pt x="3144" y="2501"/>
                    <a:pt x="2525" y="3120"/>
                    <a:pt x="1762" y="3120"/>
                  </a:cubicBezTo>
                  <a:cubicBezTo>
                    <a:pt x="977" y="3120"/>
                    <a:pt x="357" y="2501"/>
                    <a:pt x="357" y="1715"/>
                  </a:cubicBezTo>
                  <a:cubicBezTo>
                    <a:pt x="357" y="1405"/>
                    <a:pt x="476" y="1072"/>
                    <a:pt x="691" y="834"/>
                  </a:cubicBezTo>
                  <a:cubicBezTo>
                    <a:pt x="738" y="762"/>
                    <a:pt x="738" y="643"/>
                    <a:pt x="643" y="595"/>
                  </a:cubicBezTo>
                  <a:cubicBezTo>
                    <a:pt x="621" y="562"/>
                    <a:pt x="584" y="544"/>
                    <a:pt x="543" y="544"/>
                  </a:cubicBezTo>
                  <a:cubicBezTo>
                    <a:pt x="495" y="544"/>
                    <a:pt x="443" y="568"/>
                    <a:pt x="405" y="619"/>
                  </a:cubicBezTo>
                  <a:cubicBezTo>
                    <a:pt x="143" y="953"/>
                    <a:pt x="0" y="1334"/>
                    <a:pt x="0" y="1762"/>
                  </a:cubicBezTo>
                  <a:cubicBezTo>
                    <a:pt x="0" y="2691"/>
                    <a:pt x="762" y="3501"/>
                    <a:pt x="1762" y="3501"/>
                  </a:cubicBezTo>
                  <a:cubicBezTo>
                    <a:pt x="2739" y="3501"/>
                    <a:pt x="3501" y="2739"/>
                    <a:pt x="3501" y="1739"/>
                  </a:cubicBezTo>
                  <a:cubicBezTo>
                    <a:pt x="3477" y="810"/>
                    <a:pt x="2715" y="0"/>
                    <a:pt x="17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51"/>
            <p:cNvSpPr/>
            <p:nvPr/>
          </p:nvSpPr>
          <p:spPr>
            <a:xfrm>
              <a:off x="6162513" y="2369483"/>
              <a:ext cx="158375" cy="157775"/>
            </a:xfrm>
            <a:custGeom>
              <a:rect b="b" l="l" r="r" t="t"/>
              <a:pathLst>
                <a:path extrusionOk="0" h="6311" w="6335">
                  <a:moveTo>
                    <a:pt x="3453" y="452"/>
                  </a:moveTo>
                  <a:lnTo>
                    <a:pt x="3453" y="738"/>
                  </a:lnTo>
                  <a:cubicBezTo>
                    <a:pt x="3453" y="881"/>
                    <a:pt x="3549" y="1000"/>
                    <a:pt x="3691" y="1072"/>
                  </a:cubicBezTo>
                  <a:cubicBezTo>
                    <a:pt x="3930" y="1119"/>
                    <a:pt x="4144" y="1215"/>
                    <a:pt x="4358" y="1334"/>
                  </a:cubicBezTo>
                  <a:cubicBezTo>
                    <a:pt x="4408" y="1373"/>
                    <a:pt x="4466" y="1392"/>
                    <a:pt x="4524" y="1392"/>
                  </a:cubicBezTo>
                  <a:cubicBezTo>
                    <a:pt x="4604" y="1392"/>
                    <a:pt x="4684" y="1355"/>
                    <a:pt x="4739" y="1286"/>
                  </a:cubicBezTo>
                  <a:lnTo>
                    <a:pt x="4977" y="1048"/>
                  </a:lnTo>
                  <a:lnTo>
                    <a:pt x="5335" y="1429"/>
                  </a:lnTo>
                  <a:lnTo>
                    <a:pt x="5096" y="1667"/>
                  </a:lnTo>
                  <a:cubicBezTo>
                    <a:pt x="4977" y="1786"/>
                    <a:pt x="4977" y="1929"/>
                    <a:pt x="5025" y="2048"/>
                  </a:cubicBezTo>
                  <a:cubicBezTo>
                    <a:pt x="5144" y="2262"/>
                    <a:pt x="5239" y="2477"/>
                    <a:pt x="5287" y="2715"/>
                  </a:cubicBezTo>
                  <a:cubicBezTo>
                    <a:pt x="5335" y="2858"/>
                    <a:pt x="5454" y="2953"/>
                    <a:pt x="5597" y="2953"/>
                  </a:cubicBezTo>
                  <a:lnTo>
                    <a:pt x="5930" y="2953"/>
                  </a:lnTo>
                  <a:lnTo>
                    <a:pt x="5930" y="3477"/>
                  </a:lnTo>
                  <a:lnTo>
                    <a:pt x="5597" y="3477"/>
                  </a:lnTo>
                  <a:cubicBezTo>
                    <a:pt x="5454" y="3477"/>
                    <a:pt x="5335" y="3572"/>
                    <a:pt x="5311" y="3715"/>
                  </a:cubicBezTo>
                  <a:cubicBezTo>
                    <a:pt x="5239" y="3953"/>
                    <a:pt x="5144" y="4168"/>
                    <a:pt x="5025" y="4382"/>
                  </a:cubicBezTo>
                  <a:cubicBezTo>
                    <a:pt x="4954" y="4501"/>
                    <a:pt x="4977" y="4668"/>
                    <a:pt x="5096" y="4763"/>
                  </a:cubicBezTo>
                  <a:lnTo>
                    <a:pt x="5335" y="5001"/>
                  </a:lnTo>
                  <a:lnTo>
                    <a:pt x="4977" y="5382"/>
                  </a:lnTo>
                  <a:lnTo>
                    <a:pt x="4739" y="5144"/>
                  </a:lnTo>
                  <a:cubicBezTo>
                    <a:pt x="4654" y="5058"/>
                    <a:pt x="4559" y="5015"/>
                    <a:pt x="4472" y="5015"/>
                  </a:cubicBezTo>
                  <a:cubicBezTo>
                    <a:pt x="4413" y="5015"/>
                    <a:pt x="4358" y="5034"/>
                    <a:pt x="4311" y="5072"/>
                  </a:cubicBezTo>
                  <a:cubicBezTo>
                    <a:pt x="4120" y="5192"/>
                    <a:pt x="3906" y="5263"/>
                    <a:pt x="3668" y="5334"/>
                  </a:cubicBezTo>
                  <a:cubicBezTo>
                    <a:pt x="3525" y="5358"/>
                    <a:pt x="3429" y="5477"/>
                    <a:pt x="3429" y="5668"/>
                  </a:cubicBezTo>
                  <a:lnTo>
                    <a:pt x="3429" y="5977"/>
                  </a:lnTo>
                  <a:lnTo>
                    <a:pt x="2882" y="5977"/>
                  </a:lnTo>
                  <a:lnTo>
                    <a:pt x="2882" y="5668"/>
                  </a:lnTo>
                  <a:cubicBezTo>
                    <a:pt x="2882" y="5501"/>
                    <a:pt x="2810" y="5382"/>
                    <a:pt x="2644" y="5334"/>
                  </a:cubicBezTo>
                  <a:cubicBezTo>
                    <a:pt x="2405" y="5263"/>
                    <a:pt x="2215" y="5192"/>
                    <a:pt x="2001" y="5072"/>
                  </a:cubicBezTo>
                  <a:cubicBezTo>
                    <a:pt x="1951" y="5033"/>
                    <a:pt x="1889" y="5014"/>
                    <a:pt x="1828" y="5014"/>
                  </a:cubicBezTo>
                  <a:cubicBezTo>
                    <a:pt x="1743" y="5014"/>
                    <a:pt x="1661" y="5051"/>
                    <a:pt x="1620" y="5120"/>
                  </a:cubicBezTo>
                  <a:lnTo>
                    <a:pt x="1381" y="5358"/>
                  </a:lnTo>
                  <a:lnTo>
                    <a:pt x="1024" y="4977"/>
                  </a:lnTo>
                  <a:lnTo>
                    <a:pt x="1262" y="4739"/>
                  </a:lnTo>
                  <a:cubicBezTo>
                    <a:pt x="1381" y="4620"/>
                    <a:pt x="1381" y="4477"/>
                    <a:pt x="1310" y="4358"/>
                  </a:cubicBezTo>
                  <a:cubicBezTo>
                    <a:pt x="1191" y="4144"/>
                    <a:pt x="1096" y="3929"/>
                    <a:pt x="1048" y="3691"/>
                  </a:cubicBezTo>
                  <a:cubicBezTo>
                    <a:pt x="1024" y="3548"/>
                    <a:pt x="905" y="3453"/>
                    <a:pt x="738" y="3453"/>
                  </a:cubicBezTo>
                  <a:lnTo>
                    <a:pt x="429" y="3453"/>
                  </a:lnTo>
                  <a:lnTo>
                    <a:pt x="429" y="2905"/>
                  </a:lnTo>
                  <a:lnTo>
                    <a:pt x="715" y="2905"/>
                  </a:lnTo>
                  <a:cubicBezTo>
                    <a:pt x="857" y="2905"/>
                    <a:pt x="977" y="2834"/>
                    <a:pt x="1048" y="2667"/>
                  </a:cubicBezTo>
                  <a:cubicBezTo>
                    <a:pt x="1096" y="2429"/>
                    <a:pt x="1191" y="2239"/>
                    <a:pt x="1310" y="2024"/>
                  </a:cubicBezTo>
                  <a:cubicBezTo>
                    <a:pt x="1405" y="1905"/>
                    <a:pt x="1381" y="1715"/>
                    <a:pt x="1262" y="1643"/>
                  </a:cubicBezTo>
                  <a:lnTo>
                    <a:pt x="1024" y="1405"/>
                  </a:lnTo>
                  <a:lnTo>
                    <a:pt x="1405" y="1048"/>
                  </a:lnTo>
                  <a:lnTo>
                    <a:pt x="1643" y="1286"/>
                  </a:lnTo>
                  <a:cubicBezTo>
                    <a:pt x="1710" y="1353"/>
                    <a:pt x="1785" y="1382"/>
                    <a:pt x="1859" y="1382"/>
                  </a:cubicBezTo>
                  <a:cubicBezTo>
                    <a:pt x="1916" y="1382"/>
                    <a:pt x="1972" y="1365"/>
                    <a:pt x="2024" y="1334"/>
                  </a:cubicBezTo>
                  <a:cubicBezTo>
                    <a:pt x="2239" y="1215"/>
                    <a:pt x="2453" y="1119"/>
                    <a:pt x="2691" y="1072"/>
                  </a:cubicBezTo>
                  <a:cubicBezTo>
                    <a:pt x="2834" y="1048"/>
                    <a:pt x="2929" y="929"/>
                    <a:pt x="2929" y="762"/>
                  </a:cubicBezTo>
                  <a:lnTo>
                    <a:pt x="2929" y="452"/>
                  </a:lnTo>
                  <a:close/>
                  <a:moveTo>
                    <a:pt x="2858" y="0"/>
                  </a:moveTo>
                  <a:cubicBezTo>
                    <a:pt x="2691" y="0"/>
                    <a:pt x="2524" y="143"/>
                    <a:pt x="2524" y="333"/>
                  </a:cubicBezTo>
                  <a:lnTo>
                    <a:pt x="2524" y="667"/>
                  </a:lnTo>
                  <a:cubicBezTo>
                    <a:pt x="2286" y="714"/>
                    <a:pt x="2024" y="810"/>
                    <a:pt x="1810" y="953"/>
                  </a:cubicBezTo>
                  <a:lnTo>
                    <a:pt x="1572" y="714"/>
                  </a:lnTo>
                  <a:cubicBezTo>
                    <a:pt x="1512" y="655"/>
                    <a:pt x="1435" y="625"/>
                    <a:pt x="1358" y="625"/>
                  </a:cubicBezTo>
                  <a:cubicBezTo>
                    <a:pt x="1280" y="625"/>
                    <a:pt x="1203" y="655"/>
                    <a:pt x="1143" y="714"/>
                  </a:cubicBezTo>
                  <a:lnTo>
                    <a:pt x="715" y="1119"/>
                  </a:lnTo>
                  <a:cubicBezTo>
                    <a:pt x="596" y="1262"/>
                    <a:pt x="596" y="1453"/>
                    <a:pt x="715" y="1572"/>
                  </a:cubicBezTo>
                  <a:lnTo>
                    <a:pt x="953" y="1810"/>
                  </a:lnTo>
                  <a:cubicBezTo>
                    <a:pt x="810" y="2048"/>
                    <a:pt x="715" y="2286"/>
                    <a:pt x="667" y="2524"/>
                  </a:cubicBezTo>
                  <a:lnTo>
                    <a:pt x="334" y="2524"/>
                  </a:lnTo>
                  <a:cubicBezTo>
                    <a:pt x="143" y="2524"/>
                    <a:pt x="0" y="2691"/>
                    <a:pt x="0" y="2858"/>
                  </a:cubicBezTo>
                  <a:lnTo>
                    <a:pt x="0" y="3453"/>
                  </a:lnTo>
                  <a:cubicBezTo>
                    <a:pt x="0" y="3644"/>
                    <a:pt x="143" y="3786"/>
                    <a:pt x="334" y="3786"/>
                  </a:cubicBezTo>
                  <a:lnTo>
                    <a:pt x="667" y="3786"/>
                  </a:lnTo>
                  <a:cubicBezTo>
                    <a:pt x="715" y="4025"/>
                    <a:pt x="810" y="4287"/>
                    <a:pt x="953" y="4501"/>
                  </a:cubicBezTo>
                  <a:lnTo>
                    <a:pt x="715" y="4739"/>
                  </a:lnTo>
                  <a:cubicBezTo>
                    <a:pt x="596" y="4858"/>
                    <a:pt x="596" y="5072"/>
                    <a:pt x="715" y="5192"/>
                  </a:cubicBezTo>
                  <a:lnTo>
                    <a:pt x="1143" y="5596"/>
                  </a:lnTo>
                  <a:cubicBezTo>
                    <a:pt x="1203" y="5656"/>
                    <a:pt x="1280" y="5686"/>
                    <a:pt x="1358" y="5686"/>
                  </a:cubicBezTo>
                  <a:cubicBezTo>
                    <a:pt x="1435" y="5686"/>
                    <a:pt x="1512" y="5656"/>
                    <a:pt x="1572" y="5596"/>
                  </a:cubicBezTo>
                  <a:lnTo>
                    <a:pt x="1810" y="5358"/>
                  </a:lnTo>
                  <a:cubicBezTo>
                    <a:pt x="2048" y="5501"/>
                    <a:pt x="2286" y="5596"/>
                    <a:pt x="2524" y="5644"/>
                  </a:cubicBezTo>
                  <a:lnTo>
                    <a:pt x="2524" y="5977"/>
                  </a:lnTo>
                  <a:cubicBezTo>
                    <a:pt x="2524" y="6168"/>
                    <a:pt x="2691" y="6311"/>
                    <a:pt x="2858" y="6311"/>
                  </a:cubicBezTo>
                  <a:lnTo>
                    <a:pt x="3453" y="6311"/>
                  </a:lnTo>
                  <a:cubicBezTo>
                    <a:pt x="3644" y="6311"/>
                    <a:pt x="3787" y="6168"/>
                    <a:pt x="3787" y="5977"/>
                  </a:cubicBezTo>
                  <a:lnTo>
                    <a:pt x="3787" y="5644"/>
                  </a:lnTo>
                  <a:cubicBezTo>
                    <a:pt x="4049" y="5596"/>
                    <a:pt x="4287" y="5501"/>
                    <a:pt x="4501" y="5358"/>
                  </a:cubicBezTo>
                  <a:lnTo>
                    <a:pt x="4739" y="5596"/>
                  </a:lnTo>
                  <a:cubicBezTo>
                    <a:pt x="4799" y="5656"/>
                    <a:pt x="4870" y="5686"/>
                    <a:pt x="4948" y="5686"/>
                  </a:cubicBezTo>
                  <a:cubicBezTo>
                    <a:pt x="5025" y="5686"/>
                    <a:pt x="5108" y="5656"/>
                    <a:pt x="5192" y="5596"/>
                  </a:cubicBezTo>
                  <a:lnTo>
                    <a:pt x="5597" y="5192"/>
                  </a:lnTo>
                  <a:cubicBezTo>
                    <a:pt x="5716" y="5072"/>
                    <a:pt x="5716" y="4858"/>
                    <a:pt x="5597" y="4739"/>
                  </a:cubicBezTo>
                  <a:lnTo>
                    <a:pt x="5358" y="4501"/>
                  </a:lnTo>
                  <a:cubicBezTo>
                    <a:pt x="5501" y="4287"/>
                    <a:pt x="5597" y="4025"/>
                    <a:pt x="5668" y="3786"/>
                  </a:cubicBezTo>
                  <a:lnTo>
                    <a:pt x="6025" y="3786"/>
                  </a:lnTo>
                  <a:cubicBezTo>
                    <a:pt x="6192" y="3786"/>
                    <a:pt x="6335" y="3644"/>
                    <a:pt x="6335" y="3453"/>
                  </a:cubicBezTo>
                  <a:lnTo>
                    <a:pt x="6335" y="2858"/>
                  </a:lnTo>
                  <a:cubicBezTo>
                    <a:pt x="6335" y="2691"/>
                    <a:pt x="6192" y="2524"/>
                    <a:pt x="6025" y="2524"/>
                  </a:cubicBezTo>
                  <a:lnTo>
                    <a:pt x="5668" y="2524"/>
                  </a:lnTo>
                  <a:cubicBezTo>
                    <a:pt x="5597" y="2286"/>
                    <a:pt x="5501" y="2024"/>
                    <a:pt x="5358" y="1810"/>
                  </a:cubicBezTo>
                  <a:lnTo>
                    <a:pt x="5597" y="1572"/>
                  </a:lnTo>
                  <a:cubicBezTo>
                    <a:pt x="5716" y="1453"/>
                    <a:pt x="5716" y="1262"/>
                    <a:pt x="5597" y="1119"/>
                  </a:cubicBezTo>
                  <a:lnTo>
                    <a:pt x="5192" y="714"/>
                  </a:lnTo>
                  <a:cubicBezTo>
                    <a:pt x="5132" y="655"/>
                    <a:pt x="5049" y="625"/>
                    <a:pt x="4965" y="625"/>
                  </a:cubicBezTo>
                  <a:cubicBezTo>
                    <a:pt x="4882" y="625"/>
                    <a:pt x="4799" y="655"/>
                    <a:pt x="4739" y="714"/>
                  </a:cubicBezTo>
                  <a:lnTo>
                    <a:pt x="4501" y="953"/>
                  </a:lnTo>
                  <a:cubicBezTo>
                    <a:pt x="4263" y="810"/>
                    <a:pt x="4025" y="714"/>
                    <a:pt x="3787" y="667"/>
                  </a:cubicBezTo>
                  <a:lnTo>
                    <a:pt x="3787" y="333"/>
                  </a:lnTo>
                  <a:cubicBezTo>
                    <a:pt x="3787" y="143"/>
                    <a:pt x="3644" y="0"/>
                    <a:pt x="3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51"/>
            <p:cNvSpPr/>
            <p:nvPr/>
          </p:nvSpPr>
          <p:spPr>
            <a:xfrm>
              <a:off x="6232763" y="2427808"/>
              <a:ext cx="16100" cy="41700"/>
            </a:xfrm>
            <a:custGeom>
              <a:rect b="b" l="l" r="r" t="t"/>
              <a:pathLst>
                <a:path extrusionOk="0" h="1668" w="644">
                  <a:moveTo>
                    <a:pt x="191" y="1"/>
                  </a:moveTo>
                  <a:cubicBezTo>
                    <a:pt x="119" y="1"/>
                    <a:pt x="48" y="48"/>
                    <a:pt x="24" y="144"/>
                  </a:cubicBezTo>
                  <a:cubicBezTo>
                    <a:pt x="0" y="263"/>
                    <a:pt x="72" y="358"/>
                    <a:pt x="191" y="358"/>
                  </a:cubicBezTo>
                  <a:lnTo>
                    <a:pt x="310" y="358"/>
                  </a:lnTo>
                  <a:lnTo>
                    <a:pt x="310" y="1477"/>
                  </a:lnTo>
                  <a:cubicBezTo>
                    <a:pt x="286" y="1573"/>
                    <a:pt x="381" y="1668"/>
                    <a:pt x="477" y="1668"/>
                  </a:cubicBezTo>
                  <a:cubicBezTo>
                    <a:pt x="548" y="1668"/>
                    <a:pt x="643" y="1573"/>
                    <a:pt x="643" y="1477"/>
                  </a:cubicBezTo>
                  <a:lnTo>
                    <a:pt x="643" y="168"/>
                  </a:lnTo>
                  <a:cubicBezTo>
                    <a:pt x="643" y="72"/>
                    <a:pt x="548" y="1"/>
                    <a:pt x="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51"/>
            <p:cNvSpPr/>
            <p:nvPr/>
          </p:nvSpPr>
          <p:spPr>
            <a:xfrm>
              <a:off x="6319088" y="2526658"/>
              <a:ext cx="100050" cy="99425"/>
            </a:xfrm>
            <a:custGeom>
              <a:rect b="b" l="l" r="r" t="t"/>
              <a:pathLst>
                <a:path extrusionOk="0" h="3977" w="4002">
                  <a:moveTo>
                    <a:pt x="1977" y="0"/>
                  </a:moveTo>
                  <a:cubicBezTo>
                    <a:pt x="881" y="0"/>
                    <a:pt x="0" y="881"/>
                    <a:pt x="0" y="1977"/>
                  </a:cubicBezTo>
                  <a:cubicBezTo>
                    <a:pt x="0" y="3096"/>
                    <a:pt x="881" y="3977"/>
                    <a:pt x="1977" y="3977"/>
                  </a:cubicBezTo>
                  <a:cubicBezTo>
                    <a:pt x="2334" y="3977"/>
                    <a:pt x="2691" y="3882"/>
                    <a:pt x="3001" y="3715"/>
                  </a:cubicBezTo>
                  <a:cubicBezTo>
                    <a:pt x="3072" y="3667"/>
                    <a:pt x="3120" y="3572"/>
                    <a:pt x="3049" y="3477"/>
                  </a:cubicBezTo>
                  <a:cubicBezTo>
                    <a:pt x="3020" y="3419"/>
                    <a:pt x="2973" y="3388"/>
                    <a:pt x="2920" y="3388"/>
                  </a:cubicBezTo>
                  <a:cubicBezTo>
                    <a:pt x="2886" y="3388"/>
                    <a:pt x="2848" y="3401"/>
                    <a:pt x="2810" y="3429"/>
                  </a:cubicBezTo>
                  <a:cubicBezTo>
                    <a:pt x="2572" y="3572"/>
                    <a:pt x="2287" y="3667"/>
                    <a:pt x="1977" y="3667"/>
                  </a:cubicBezTo>
                  <a:cubicBezTo>
                    <a:pt x="1072" y="3667"/>
                    <a:pt x="310" y="2905"/>
                    <a:pt x="310" y="1977"/>
                  </a:cubicBezTo>
                  <a:cubicBezTo>
                    <a:pt x="310" y="1072"/>
                    <a:pt x="1072" y="310"/>
                    <a:pt x="1977" y="310"/>
                  </a:cubicBezTo>
                  <a:cubicBezTo>
                    <a:pt x="2906" y="310"/>
                    <a:pt x="3644" y="1072"/>
                    <a:pt x="3644" y="1977"/>
                  </a:cubicBezTo>
                  <a:cubicBezTo>
                    <a:pt x="3644" y="2310"/>
                    <a:pt x="3573" y="2643"/>
                    <a:pt x="3358" y="2905"/>
                  </a:cubicBezTo>
                  <a:cubicBezTo>
                    <a:pt x="3287" y="3001"/>
                    <a:pt x="3334" y="3096"/>
                    <a:pt x="3406" y="3143"/>
                  </a:cubicBezTo>
                  <a:cubicBezTo>
                    <a:pt x="3443" y="3172"/>
                    <a:pt x="3481" y="3185"/>
                    <a:pt x="3516" y="3185"/>
                  </a:cubicBezTo>
                  <a:cubicBezTo>
                    <a:pt x="3569" y="3185"/>
                    <a:pt x="3615" y="3154"/>
                    <a:pt x="3644" y="3096"/>
                  </a:cubicBezTo>
                  <a:cubicBezTo>
                    <a:pt x="3882" y="2762"/>
                    <a:pt x="4001" y="2381"/>
                    <a:pt x="4001" y="1953"/>
                  </a:cubicBezTo>
                  <a:cubicBezTo>
                    <a:pt x="4001" y="881"/>
                    <a:pt x="3096" y="0"/>
                    <a:pt x="1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51"/>
            <p:cNvSpPr/>
            <p:nvPr/>
          </p:nvSpPr>
          <p:spPr>
            <a:xfrm>
              <a:off x="6278588" y="2486158"/>
              <a:ext cx="181025" cy="179825"/>
            </a:xfrm>
            <a:custGeom>
              <a:rect b="b" l="l" r="r" t="t"/>
              <a:pathLst>
                <a:path extrusionOk="0" h="7193" w="7241">
                  <a:moveTo>
                    <a:pt x="3930" y="334"/>
                  </a:moveTo>
                  <a:lnTo>
                    <a:pt x="3930" y="715"/>
                  </a:lnTo>
                  <a:cubicBezTo>
                    <a:pt x="3930" y="858"/>
                    <a:pt x="4049" y="1025"/>
                    <a:pt x="4192" y="1048"/>
                  </a:cubicBezTo>
                  <a:cubicBezTo>
                    <a:pt x="4478" y="1096"/>
                    <a:pt x="4740" y="1215"/>
                    <a:pt x="4978" y="1382"/>
                  </a:cubicBezTo>
                  <a:cubicBezTo>
                    <a:pt x="5031" y="1417"/>
                    <a:pt x="5083" y="1433"/>
                    <a:pt x="5134" y="1433"/>
                  </a:cubicBezTo>
                  <a:cubicBezTo>
                    <a:pt x="5223" y="1433"/>
                    <a:pt x="5308" y="1386"/>
                    <a:pt x="5383" y="1310"/>
                  </a:cubicBezTo>
                  <a:lnTo>
                    <a:pt x="5693" y="1025"/>
                  </a:lnTo>
                  <a:lnTo>
                    <a:pt x="6169" y="1501"/>
                  </a:lnTo>
                  <a:lnTo>
                    <a:pt x="5859" y="1787"/>
                  </a:lnTo>
                  <a:cubicBezTo>
                    <a:pt x="5740" y="1906"/>
                    <a:pt x="5740" y="2096"/>
                    <a:pt x="5812" y="2215"/>
                  </a:cubicBezTo>
                  <a:cubicBezTo>
                    <a:pt x="5955" y="2454"/>
                    <a:pt x="6074" y="2715"/>
                    <a:pt x="6145" y="2977"/>
                  </a:cubicBezTo>
                  <a:cubicBezTo>
                    <a:pt x="6169" y="3144"/>
                    <a:pt x="6312" y="3263"/>
                    <a:pt x="6455" y="3263"/>
                  </a:cubicBezTo>
                  <a:lnTo>
                    <a:pt x="6883" y="3263"/>
                  </a:lnTo>
                  <a:lnTo>
                    <a:pt x="6883" y="3930"/>
                  </a:lnTo>
                  <a:lnTo>
                    <a:pt x="6502" y="3930"/>
                  </a:lnTo>
                  <a:cubicBezTo>
                    <a:pt x="6336" y="3930"/>
                    <a:pt x="6193" y="4049"/>
                    <a:pt x="6169" y="4192"/>
                  </a:cubicBezTo>
                  <a:cubicBezTo>
                    <a:pt x="6097" y="4478"/>
                    <a:pt x="5978" y="4740"/>
                    <a:pt x="5836" y="4978"/>
                  </a:cubicBezTo>
                  <a:cubicBezTo>
                    <a:pt x="5740" y="5121"/>
                    <a:pt x="5788" y="5287"/>
                    <a:pt x="5907" y="5383"/>
                  </a:cubicBezTo>
                  <a:lnTo>
                    <a:pt x="6193" y="5692"/>
                  </a:lnTo>
                  <a:lnTo>
                    <a:pt x="5716" y="6169"/>
                  </a:lnTo>
                  <a:lnTo>
                    <a:pt x="5431" y="5883"/>
                  </a:lnTo>
                  <a:cubicBezTo>
                    <a:pt x="5358" y="5810"/>
                    <a:pt x="5258" y="5782"/>
                    <a:pt x="5164" y="5782"/>
                  </a:cubicBezTo>
                  <a:cubicBezTo>
                    <a:pt x="5105" y="5782"/>
                    <a:pt x="5048" y="5793"/>
                    <a:pt x="5002" y="5811"/>
                  </a:cubicBezTo>
                  <a:cubicBezTo>
                    <a:pt x="4764" y="5954"/>
                    <a:pt x="4502" y="6073"/>
                    <a:pt x="4240" y="6145"/>
                  </a:cubicBezTo>
                  <a:cubicBezTo>
                    <a:pt x="4073" y="6169"/>
                    <a:pt x="3954" y="6311"/>
                    <a:pt x="3954" y="6478"/>
                  </a:cubicBezTo>
                  <a:lnTo>
                    <a:pt x="3954" y="6883"/>
                  </a:lnTo>
                  <a:lnTo>
                    <a:pt x="3287" y="6883"/>
                  </a:lnTo>
                  <a:lnTo>
                    <a:pt x="3287" y="6502"/>
                  </a:lnTo>
                  <a:cubicBezTo>
                    <a:pt x="3287" y="6359"/>
                    <a:pt x="3168" y="6192"/>
                    <a:pt x="3002" y="6169"/>
                  </a:cubicBezTo>
                  <a:cubicBezTo>
                    <a:pt x="2740" y="6121"/>
                    <a:pt x="2478" y="5978"/>
                    <a:pt x="2240" y="5835"/>
                  </a:cubicBezTo>
                  <a:cubicBezTo>
                    <a:pt x="2187" y="5800"/>
                    <a:pt x="2131" y="5784"/>
                    <a:pt x="2076" y="5784"/>
                  </a:cubicBezTo>
                  <a:cubicBezTo>
                    <a:pt x="1981" y="5784"/>
                    <a:pt x="1886" y="5831"/>
                    <a:pt x="1811" y="5907"/>
                  </a:cubicBezTo>
                  <a:lnTo>
                    <a:pt x="1525" y="6192"/>
                  </a:lnTo>
                  <a:lnTo>
                    <a:pt x="1049" y="5716"/>
                  </a:lnTo>
                  <a:lnTo>
                    <a:pt x="1335" y="5430"/>
                  </a:lnTo>
                  <a:cubicBezTo>
                    <a:pt x="1454" y="5311"/>
                    <a:pt x="1454" y="5121"/>
                    <a:pt x="1406" y="5002"/>
                  </a:cubicBezTo>
                  <a:cubicBezTo>
                    <a:pt x="1263" y="4763"/>
                    <a:pt x="1144" y="4502"/>
                    <a:pt x="1073" y="4240"/>
                  </a:cubicBezTo>
                  <a:cubicBezTo>
                    <a:pt x="1049" y="4073"/>
                    <a:pt x="906" y="3954"/>
                    <a:pt x="739" y="3954"/>
                  </a:cubicBezTo>
                  <a:lnTo>
                    <a:pt x="334" y="3954"/>
                  </a:lnTo>
                  <a:lnTo>
                    <a:pt x="334" y="3287"/>
                  </a:lnTo>
                  <a:lnTo>
                    <a:pt x="715" y="3287"/>
                  </a:lnTo>
                  <a:cubicBezTo>
                    <a:pt x="858" y="3287"/>
                    <a:pt x="1025" y="3168"/>
                    <a:pt x="1049" y="3001"/>
                  </a:cubicBezTo>
                  <a:cubicBezTo>
                    <a:pt x="1096" y="2739"/>
                    <a:pt x="1216" y="2477"/>
                    <a:pt x="1382" y="2239"/>
                  </a:cubicBezTo>
                  <a:cubicBezTo>
                    <a:pt x="1454" y="2096"/>
                    <a:pt x="1430" y="1930"/>
                    <a:pt x="1311" y="1811"/>
                  </a:cubicBezTo>
                  <a:lnTo>
                    <a:pt x="1025" y="1525"/>
                  </a:lnTo>
                  <a:lnTo>
                    <a:pt x="1501" y="1048"/>
                  </a:lnTo>
                  <a:lnTo>
                    <a:pt x="1787" y="1334"/>
                  </a:lnTo>
                  <a:cubicBezTo>
                    <a:pt x="1860" y="1407"/>
                    <a:pt x="1960" y="1435"/>
                    <a:pt x="2053" y="1435"/>
                  </a:cubicBezTo>
                  <a:cubicBezTo>
                    <a:pt x="2113" y="1435"/>
                    <a:pt x="2170" y="1424"/>
                    <a:pt x="2216" y="1406"/>
                  </a:cubicBezTo>
                  <a:cubicBezTo>
                    <a:pt x="2454" y="1263"/>
                    <a:pt x="2716" y="1144"/>
                    <a:pt x="2978" y="1072"/>
                  </a:cubicBezTo>
                  <a:cubicBezTo>
                    <a:pt x="3121" y="1048"/>
                    <a:pt x="3240" y="906"/>
                    <a:pt x="3240" y="739"/>
                  </a:cubicBezTo>
                  <a:lnTo>
                    <a:pt x="3240" y="334"/>
                  </a:lnTo>
                  <a:close/>
                  <a:moveTo>
                    <a:pt x="3240" y="1"/>
                  </a:moveTo>
                  <a:cubicBezTo>
                    <a:pt x="3073" y="1"/>
                    <a:pt x="2906" y="167"/>
                    <a:pt x="2906" y="334"/>
                  </a:cubicBezTo>
                  <a:lnTo>
                    <a:pt x="2906" y="763"/>
                  </a:lnTo>
                  <a:cubicBezTo>
                    <a:pt x="2621" y="810"/>
                    <a:pt x="2311" y="953"/>
                    <a:pt x="2049" y="1120"/>
                  </a:cubicBezTo>
                  <a:lnTo>
                    <a:pt x="1763" y="810"/>
                  </a:lnTo>
                  <a:cubicBezTo>
                    <a:pt x="1704" y="739"/>
                    <a:pt x="1614" y="703"/>
                    <a:pt x="1525" y="703"/>
                  </a:cubicBezTo>
                  <a:cubicBezTo>
                    <a:pt x="1436" y="703"/>
                    <a:pt x="1346" y="739"/>
                    <a:pt x="1287" y="810"/>
                  </a:cubicBezTo>
                  <a:lnTo>
                    <a:pt x="811" y="1287"/>
                  </a:lnTo>
                  <a:cubicBezTo>
                    <a:pt x="692" y="1406"/>
                    <a:pt x="692" y="1644"/>
                    <a:pt x="811" y="1763"/>
                  </a:cubicBezTo>
                  <a:lnTo>
                    <a:pt x="1096" y="2072"/>
                  </a:lnTo>
                  <a:cubicBezTo>
                    <a:pt x="930" y="2334"/>
                    <a:pt x="811" y="2620"/>
                    <a:pt x="739" y="2930"/>
                  </a:cubicBezTo>
                  <a:lnTo>
                    <a:pt x="334" y="2930"/>
                  </a:lnTo>
                  <a:cubicBezTo>
                    <a:pt x="144" y="2930"/>
                    <a:pt x="1" y="3073"/>
                    <a:pt x="1" y="3263"/>
                  </a:cubicBezTo>
                  <a:lnTo>
                    <a:pt x="1" y="3930"/>
                  </a:lnTo>
                  <a:cubicBezTo>
                    <a:pt x="1" y="4121"/>
                    <a:pt x="144" y="4263"/>
                    <a:pt x="334" y="4263"/>
                  </a:cubicBezTo>
                  <a:lnTo>
                    <a:pt x="715" y="4263"/>
                  </a:lnTo>
                  <a:cubicBezTo>
                    <a:pt x="763" y="4573"/>
                    <a:pt x="930" y="4859"/>
                    <a:pt x="1073" y="5121"/>
                  </a:cubicBezTo>
                  <a:lnTo>
                    <a:pt x="763" y="5430"/>
                  </a:lnTo>
                  <a:cubicBezTo>
                    <a:pt x="644" y="5549"/>
                    <a:pt x="644" y="5788"/>
                    <a:pt x="763" y="5907"/>
                  </a:cubicBezTo>
                  <a:lnTo>
                    <a:pt x="1239" y="6383"/>
                  </a:lnTo>
                  <a:cubicBezTo>
                    <a:pt x="1299" y="6442"/>
                    <a:pt x="1394" y="6472"/>
                    <a:pt x="1486" y="6472"/>
                  </a:cubicBezTo>
                  <a:cubicBezTo>
                    <a:pt x="1579" y="6472"/>
                    <a:pt x="1668" y="6442"/>
                    <a:pt x="1716" y="6383"/>
                  </a:cubicBezTo>
                  <a:lnTo>
                    <a:pt x="2025" y="6073"/>
                  </a:lnTo>
                  <a:cubicBezTo>
                    <a:pt x="2287" y="6264"/>
                    <a:pt x="2597" y="6383"/>
                    <a:pt x="2883" y="6431"/>
                  </a:cubicBezTo>
                  <a:lnTo>
                    <a:pt x="2883" y="6859"/>
                  </a:lnTo>
                  <a:cubicBezTo>
                    <a:pt x="2883" y="7026"/>
                    <a:pt x="3025" y="7193"/>
                    <a:pt x="3216" y="7193"/>
                  </a:cubicBezTo>
                  <a:lnTo>
                    <a:pt x="3907" y="7193"/>
                  </a:lnTo>
                  <a:cubicBezTo>
                    <a:pt x="4073" y="7193"/>
                    <a:pt x="4216" y="7026"/>
                    <a:pt x="4216" y="6859"/>
                  </a:cubicBezTo>
                  <a:lnTo>
                    <a:pt x="4216" y="6478"/>
                  </a:lnTo>
                  <a:cubicBezTo>
                    <a:pt x="4526" y="6407"/>
                    <a:pt x="4812" y="6264"/>
                    <a:pt x="5097" y="6121"/>
                  </a:cubicBezTo>
                  <a:lnTo>
                    <a:pt x="5383" y="6407"/>
                  </a:lnTo>
                  <a:cubicBezTo>
                    <a:pt x="5443" y="6466"/>
                    <a:pt x="5532" y="6496"/>
                    <a:pt x="5621" y="6496"/>
                  </a:cubicBezTo>
                  <a:cubicBezTo>
                    <a:pt x="5711" y="6496"/>
                    <a:pt x="5800" y="6466"/>
                    <a:pt x="5859" y="6407"/>
                  </a:cubicBezTo>
                  <a:lnTo>
                    <a:pt x="6336" y="5930"/>
                  </a:lnTo>
                  <a:cubicBezTo>
                    <a:pt x="6455" y="5811"/>
                    <a:pt x="6455" y="5573"/>
                    <a:pt x="6336" y="5454"/>
                  </a:cubicBezTo>
                  <a:lnTo>
                    <a:pt x="6050" y="5168"/>
                  </a:lnTo>
                  <a:cubicBezTo>
                    <a:pt x="6217" y="4883"/>
                    <a:pt x="6336" y="4597"/>
                    <a:pt x="6407" y="4287"/>
                  </a:cubicBezTo>
                  <a:lnTo>
                    <a:pt x="6812" y="4287"/>
                  </a:lnTo>
                  <a:cubicBezTo>
                    <a:pt x="7002" y="4287"/>
                    <a:pt x="7145" y="4144"/>
                    <a:pt x="7145" y="3978"/>
                  </a:cubicBezTo>
                  <a:lnTo>
                    <a:pt x="7145" y="3287"/>
                  </a:lnTo>
                  <a:cubicBezTo>
                    <a:pt x="7241" y="3073"/>
                    <a:pt x="7098" y="2930"/>
                    <a:pt x="6883" y="2930"/>
                  </a:cubicBezTo>
                  <a:lnTo>
                    <a:pt x="6455" y="2930"/>
                  </a:lnTo>
                  <a:cubicBezTo>
                    <a:pt x="6407" y="2620"/>
                    <a:pt x="6264" y="2334"/>
                    <a:pt x="6097" y="2072"/>
                  </a:cubicBezTo>
                  <a:lnTo>
                    <a:pt x="6407" y="1763"/>
                  </a:lnTo>
                  <a:cubicBezTo>
                    <a:pt x="6455" y="1715"/>
                    <a:pt x="6479" y="1644"/>
                    <a:pt x="6479" y="1596"/>
                  </a:cubicBezTo>
                  <a:cubicBezTo>
                    <a:pt x="6526" y="1477"/>
                    <a:pt x="6455" y="1382"/>
                    <a:pt x="6407" y="1287"/>
                  </a:cubicBezTo>
                  <a:lnTo>
                    <a:pt x="5931" y="810"/>
                  </a:lnTo>
                  <a:cubicBezTo>
                    <a:pt x="5859" y="763"/>
                    <a:pt x="5836" y="715"/>
                    <a:pt x="5740" y="715"/>
                  </a:cubicBezTo>
                  <a:cubicBezTo>
                    <a:pt x="5712" y="709"/>
                    <a:pt x="5684" y="706"/>
                    <a:pt x="5656" y="706"/>
                  </a:cubicBezTo>
                  <a:cubicBezTo>
                    <a:pt x="5566" y="706"/>
                    <a:pt x="5480" y="738"/>
                    <a:pt x="5407" y="810"/>
                  </a:cubicBezTo>
                  <a:lnTo>
                    <a:pt x="5121" y="1120"/>
                  </a:lnTo>
                  <a:cubicBezTo>
                    <a:pt x="4859" y="929"/>
                    <a:pt x="4550" y="810"/>
                    <a:pt x="4264" y="763"/>
                  </a:cubicBezTo>
                  <a:lnTo>
                    <a:pt x="4264" y="334"/>
                  </a:lnTo>
                  <a:cubicBezTo>
                    <a:pt x="4264" y="167"/>
                    <a:pt x="4097" y="1"/>
                    <a:pt x="3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51"/>
            <p:cNvSpPr/>
            <p:nvPr/>
          </p:nvSpPr>
          <p:spPr>
            <a:xfrm>
              <a:off x="6355988" y="2553433"/>
              <a:ext cx="26825" cy="42900"/>
            </a:xfrm>
            <a:custGeom>
              <a:rect b="b" l="l" r="r" t="t"/>
              <a:pathLst>
                <a:path extrusionOk="0" h="1716" w="1073">
                  <a:moveTo>
                    <a:pt x="549" y="1"/>
                  </a:moveTo>
                  <a:cubicBezTo>
                    <a:pt x="310" y="1"/>
                    <a:pt x="96" y="167"/>
                    <a:pt x="25" y="382"/>
                  </a:cubicBezTo>
                  <a:cubicBezTo>
                    <a:pt x="1" y="477"/>
                    <a:pt x="72" y="572"/>
                    <a:pt x="120" y="596"/>
                  </a:cubicBezTo>
                  <a:cubicBezTo>
                    <a:pt x="136" y="599"/>
                    <a:pt x="151" y="601"/>
                    <a:pt x="166" y="601"/>
                  </a:cubicBezTo>
                  <a:cubicBezTo>
                    <a:pt x="263" y="601"/>
                    <a:pt x="337" y="539"/>
                    <a:pt x="358" y="477"/>
                  </a:cubicBezTo>
                  <a:cubicBezTo>
                    <a:pt x="382" y="382"/>
                    <a:pt x="453" y="358"/>
                    <a:pt x="501" y="358"/>
                  </a:cubicBezTo>
                  <a:cubicBezTo>
                    <a:pt x="596" y="358"/>
                    <a:pt x="644" y="405"/>
                    <a:pt x="644" y="501"/>
                  </a:cubicBezTo>
                  <a:lnTo>
                    <a:pt x="644" y="525"/>
                  </a:lnTo>
                  <a:cubicBezTo>
                    <a:pt x="620" y="644"/>
                    <a:pt x="596" y="739"/>
                    <a:pt x="549" y="810"/>
                  </a:cubicBezTo>
                  <a:cubicBezTo>
                    <a:pt x="334" y="1096"/>
                    <a:pt x="215" y="1239"/>
                    <a:pt x="144" y="1334"/>
                  </a:cubicBezTo>
                  <a:cubicBezTo>
                    <a:pt x="72" y="1453"/>
                    <a:pt x="25" y="1525"/>
                    <a:pt x="72" y="1596"/>
                  </a:cubicBezTo>
                  <a:cubicBezTo>
                    <a:pt x="96" y="1668"/>
                    <a:pt x="120" y="1691"/>
                    <a:pt x="191" y="1715"/>
                  </a:cubicBezTo>
                  <a:lnTo>
                    <a:pt x="906" y="1715"/>
                  </a:lnTo>
                  <a:cubicBezTo>
                    <a:pt x="977" y="1715"/>
                    <a:pt x="1073" y="1668"/>
                    <a:pt x="1073" y="1572"/>
                  </a:cubicBezTo>
                  <a:cubicBezTo>
                    <a:pt x="1073" y="1453"/>
                    <a:pt x="1025" y="1358"/>
                    <a:pt x="906" y="1358"/>
                  </a:cubicBezTo>
                  <a:lnTo>
                    <a:pt x="572" y="1358"/>
                  </a:lnTo>
                  <a:cubicBezTo>
                    <a:pt x="620" y="1263"/>
                    <a:pt x="715" y="1168"/>
                    <a:pt x="858" y="977"/>
                  </a:cubicBezTo>
                  <a:cubicBezTo>
                    <a:pt x="953" y="858"/>
                    <a:pt x="1025" y="739"/>
                    <a:pt x="1049" y="620"/>
                  </a:cubicBezTo>
                  <a:lnTo>
                    <a:pt x="1049" y="596"/>
                  </a:lnTo>
                  <a:lnTo>
                    <a:pt x="1049" y="525"/>
                  </a:lnTo>
                  <a:lnTo>
                    <a:pt x="1049" y="501"/>
                  </a:lnTo>
                  <a:cubicBezTo>
                    <a:pt x="1049" y="239"/>
                    <a:pt x="811" y="1"/>
                    <a:pt x="5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9" name="Google Shape;2549;p51"/>
          <p:cNvGrpSpPr/>
          <p:nvPr/>
        </p:nvGrpSpPr>
        <p:grpSpPr>
          <a:xfrm>
            <a:off x="6273376" y="2449122"/>
            <a:ext cx="356019" cy="354614"/>
            <a:chOff x="5676088" y="2370058"/>
            <a:chExt cx="297700" cy="296525"/>
          </a:xfrm>
        </p:grpSpPr>
        <p:sp>
          <p:nvSpPr>
            <p:cNvPr id="2550" name="Google Shape;2550;p51"/>
            <p:cNvSpPr/>
            <p:nvPr/>
          </p:nvSpPr>
          <p:spPr>
            <a:xfrm>
              <a:off x="5787438" y="249210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120"/>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51"/>
            <p:cNvSpPr/>
            <p:nvPr/>
          </p:nvSpPr>
          <p:spPr>
            <a:xfrm>
              <a:off x="5787438" y="2512958"/>
              <a:ext cx="75025" cy="8950"/>
            </a:xfrm>
            <a:custGeom>
              <a:rect b="b" l="l" r="r" t="t"/>
              <a:pathLst>
                <a:path extrusionOk="0" h="358" w="3001">
                  <a:moveTo>
                    <a:pt x="214" y="0"/>
                  </a:moveTo>
                  <a:cubicBezTo>
                    <a:pt x="119" y="0"/>
                    <a:pt x="71" y="72"/>
                    <a:pt x="24" y="143"/>
                  </a:cubicBezTo>
                  <a:cubicBezTo>
                    <a:pt x="0" y="262"/>
                    <a:pt x="95" y="357"/>
                    <a:pt x="214" y="357"/>
                  </a:cubicBezTo>
                  <a:lnTo>
                    <a:pt x="2834" y="357"/>
                  </a:lnTo>
                  <a:cubicBezTo>
                    <a:pt x="2929" y="357"/>
                    <a:pt x="3001" y="310"/>
                    <a:pt x="3001" y="191"/>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51"/>
            <p:cNvSpPr/>
            <p:nvPr/>
          </p:nvSpPr>
          <p:spPr>
            <a:xfrm>
              <a:off x="5804088" y="2534983"/>
              <a:ext cx="42900" cy="8950"/>
            </a:xfrm>
            <a:custGeom>
              <a:rect b="b" l="l" r="r" t="t"/>
              <a:pathLst>
                <a:path extrusionOk="0" h="358" w="1716">
                  <a:moveTo>
                    <a:pt x="191" y="0"/>
                  </a:moveTo>
                  <a:cubicBezTo>
                    <a:pt x="72" y="0"/>
                    <a:pt x="1" y="72"/>
                    <a:pt x="25" y="191"/>
                  </a:cubicBezTo>
                  <a:cubicBezTo>
                    <a:pt x="48" y="286"/>
                    <a:pt x="120" y="358"/>
                    <a:pt x="191" y="358"/>
                  </a:cubicBezTo>
                  <a:lnTo>
                    <a:pt x="1501" y="358"/>
                  </a:lnTo>
                  <a:cubicBezTo>
                    <a:pt x="1596" y="358"/>
                    <a:pt x="1668" y="286"/>
                    <a:pt x="1692" y="191"/>
                  </a:cubicBezTo>
                  <a:cubicBezTo>
                    <a:pt x="1715" y="72"/>
                    <a:pt x="1620" y="0"/>
                    <a:pt x="15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51"/>
            <p:cNvSpPr/>
            <p:nvPr/>
          </p:nvSpPr>
          <p:spPr>
            <a:xfrm>
              <a:off x="5753488" y="2448658"/>
              <a:ext cx="141125" cy="140525"/>
            </a:xfrm>
            <a:custGeom>
              <a:rect b="b" l="l" r="r" t="t"/>
              <a:pathLst>
                <a:path extrusionOk="0" h="5621" w="5645">
                  <a:moveTo>
                    <a:pt x="2811" y="0"/>
                  </a:moveTo>
                  <a:cubicBezTo>
                    <a:pt x="1263" y="0"/>
                    <a:pt x="1" y="1262"/>
                    <a:pt x="1" y="2810"/>
                  </a:cubicBezTo>
                  <a:cubicBezTo>
                    <a:pt x="48" y="4335"/>
                    <a:pt x="1310" y="5621"/>
                    <a:pt x="2882" y="5621"/>
                  </a:cubicBezTo>
                  <a:cubicBezTo>
                    <a:pt x="3358" y="5621"/>
                    <a:pt x="3835" y="5501"/>
                    <a:pt x="4240" y="5263"/>
                  </a:cubicBezTo>
                  <a:cubicBezTo>
                    <a:pt x="4335" y="5192"/>
                    <a:pt x="4359" y="5120"/>
                    <a:pt x="4311" y="5025"/>
                  </a:cubicBezTo>
                  <a:cubicBezTo>
                    <a:pt x="4263" y="4962"/>
                    <a:pt x="4216" y="4930"/>
                    <a:pt x="4161" y="4930"/>
                  </a:cubicBezTo>
                  <a:cubicBezTo>
                    <a:pt x="4134" y="4930"/>
                    <a:pt x="4105" y="4938"/>
                    <a:pt x="4073" y="4954"/>
                  </a:cubicBezTo>
                  <a:cubicBezTo>
                    <a:pt x="3716" y="5168"/>
                    <a:pt x="3287" y="5287"/>
                    <a:pt x="2858" y="5287"/>
                  </a:cubicBezTo>
                  <a:cubicBezTo>
                    <a:pt x="1477" y="5287"/>
                    <a:pt x="382" y="4192"/>
                    <a:pt x="382" y="2810"/>
                  </a:cubicBezTo>
                  <a:cubicBezTo>
                    <a:pt x="382" y="1453"/>
                    <a:pt x="1477" y="358"/>
                    <a:pt x="2858" y="358"/>
                  </a:cubicBezTo>
                  <a:cubicBezTo>
                    <a:pt x="4216" y="358"/>
                    <a:pt x="5311" y="1453"/>
                    <a:pt x="5311" y="2810"/>
                  </a:cubicBezTo>
                  <a:cubicBezTo>
                    <a:pt x="5311" y="3453"/>
                    <a:pt x="5073" y="4073"/>
                    <a:pt x="4644" y="4525"/>
                  </a:cubicBezTo>
                  <a:cubicBezTo>
                    <a:pt x="4573" y="4573"/>
                    <a:pt x="4573" y="4692"/>
                    <a:pt x="4644" y="4763"/>
                  </a:cubicBezTo>
                  <a:cubicBezTo>
                    <a:pt x="4668" y="4787"/>
                    <a:pt x="4710" y="4799"/>
                    <a:pt x="4755" y="4799"/>
                  </a:cubicBezTo>
                  <a:cubicBezTo>
                    <a:pt x="4799" y="4799"/>
                    <a:pt x="4847" y="4787"/>
                    <a:pt x="4883" y="4763"/>
                  </a:cubicBezTo>
                  <a:cubicBezTo>
                    <a:pt x="5383" y="4215"/>
                    <a:pt x="5645" y="3525"/>
                    <a:pt x="5645" y="2810"/>
                  </a:cubicBezTo>
                  <a:cubicBezTo>
                    <a:pt x="5645" y="1262"/>
                    <a:pt x="4359" y="0"/>
                    <a:pt x="28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51"/>
            <p:cNvSpPr/>
            <p:nvPr/>
          </p:nvSpPr>
          <p:spPr>
            <a:xfrm>
              <a:off x="5676088" y="2370058"/>
              <a:ext cx="297700" cy="296525"/>
            </a:xfrm>
            <a:custGeom>
              <a:rect b="b" l="l" r="r" t="t"/>
              <a:pathLst>
                <a:path extrusionOk="0" h="11861" w="11908">
                  <a:moveTo>
                    <a:pt x="8931" y="1168"/>
                  </a:moveTo>
                  <a:cubicBezTo>
                    <a:pt x="9693" y="1644"/>
                    <a:pt x="10336" y="2311"/>
                    <a:pt x="10789" y="3073"/>
                  </a:cubicBezTo>
                  <a:cubicBezTo>
                    <a:pt x="11265" y="3883"/>
                    <a:pt x="11527" y="4811"/>
                    <a:pt x="11575" y="5716"/>
                  </a:cubicBezTo>
                  <a:lnTo>
                    <a:pt x="10408" y="5716"/>
                  </a:lnTo>
                  <a:cubicBezTo>
                    <a:pt x="10384" y="5192"/>
                    <a:pt x="10265" y="4645"/>
                    <a:pt x="10050" y="4168"/>
                  </a:cubicBezTo>
                  <a:cubicBezTo>
                    <a:pt x="10027" y="4121"/>
                    <a:pt x="9955" y="4073"/>
                    <a:pt x="9908" y="4049"/>
                  </a:cubicBezTo>
                  <a:lnTo>
                    <a:pt x="9241" y="4002"/>
                  </a:lnTo>
                  <a:lnTo>
                    <a:pt x="9503" y="3406"/>
                  </a:lnTo>
                  <a:cubicBezTo>
                    <a:pt x="9550" y="3335"/>
                    <a:pt x="9550" y="3287"/>
                    <a:pt x="9479" y="3216"/>
                  </a:cubicBezTo>
                  <a:cubicBezTo>
                    <a:pt x="9145" y="2811"/>
                    <a:pt x="8764" y="2430"/>
                    <a:pt x="8312" y="2144"/>
                  </a:cubicBezTo>
                  <a:lnTo>
                    <a:pt x="8931" y="1168"/>
                  </a:lnTo>
                  <a:close/>
                  <a:moveTo>
                    <a:pt x="3025" y="1192"/>
                  </a:moveTo>
                  <a:lnTo>
                    <a:pt x="3621" y="2216"/>
                  </a:lnTo>
                  <a:cubicBezTo>
                    <a:pt x="3168" y="2501"/>
                    <a:pt x="2763" y="2859"/>
                    <a:pt x="2454" y="3287"/>
                  </a:cubicBezTo>
                  <a:cubicBezTo>
                    <a:pt x="2430" y="3335"/>
                    <a:pt x="2406" y="3406"/>
                    <a:pt x="2430" y="3454"/>
                  </a:cubicBezTo>
                  <a:lnTo>
                    <a:pt x="2692" y="4049"/>
                  </a:lnTo>
                  <a:lnTo>
                    <a:pt x="2049" y="4121"/>
                  </a:lnTo>
                  <a:cubicBezTo>
                    <a:pt x="1977" y="4121"/>
                    <a:pt x="1930" y="4168"/>
                    <a:pt x="1882" y="4240"/>
                  </a:cubicBezTo>
                  <a:cubicBezTo>
                    <a:pt x="1692" y="4740"/>
                    <a:pt x="1572" y="5240"/>
                    <a:pt x="1525" y="5788"/>
                  </a:cubicBezTo>
                  <a:lnTo>
                    <a:pt x="382" y="5788"/>
                  </a:lnTo>
                  <a:cubicBezTo>
                    <a:pt x="406" y="4692"/>
                    <a:pt x="763" y="3644"/>
                    <a:pt x="1382" y="2739"/>
                  </a:cubicBezTo>
                  <a:cubicBezTo>
                    <a:pt x="1834" y="2120"/>
                    <a:pt x="2406" y="1596"/>
                    <a:pt x="3025" y="1192"/>
                  </a:cubicBezTo>
                  <a:close/>
                  <a:moveTo>
                    <a:pt x="6550" y="1882"/>
                  </a:moveTo>
                  <a:cubicBezTo>
                    <a:pt x="7050" y="1977"/>
                    <a:pt x="7526" y="2120"/>
                    <a:pt x="7979" y="2382"/>
                  </a:cubicBezTo>
                  <a:cubicBezTo>
                    <a:pt x="8407" y="2668"/>
                    <a:pt x="8812" y="2978"/>
                    <a:pt x="9122" y="3382"/>
                  </a:cubicBezTo>
                  <a:lnTo>
                    <a:pt x="8860" y="3930"/>
                  </a:lnTo>
                  <a:cubicBezTo>
                    <a:pt x="8836" y="4025"/>
                    <a:pt x="8836" y="4121"/>
                    <a:pt x="8860" y="4216"/>
                  </a:cubicBezTo>
                  <a:cubicBezTo>
                    <a:pt x="8931" y="4287"/>
                    <a:pt x="8979" y="4359"/>
                    <a:pt x="9098" y="4359"/>
                  </a:cubicBezTo>
                  <a:lnTo>
                    <a:pt x="9717" y="4406"/>
                  </a:lnTo>
                  <a:cubicBezTo>
                    <a:pt x="9908" y="4883"/>
                    <a:pt x="10027" y="5407"/>
                    <a:pt x="10027" y="5907"/>
                  </a:cubicBezTo>
                  <a:cubicBezTo>
                    <a:pt x="10027" y="6407"/>
                    <a:pt x="9931" y="6907"/>
                    <a:pt x="9717" y="7383"/>
                  </a:cubicBezTo>
                  <a:lnTo>
                    <a:pt x="9098" y="7455"/>
                  </a:lnTo>
                  <a:cubicBezTo>
                    <a:pt x="9003" y="7455"/>
                    <a:pt x="8931" y="7502"/>
                    <a:pt x="8860" y="7598"/>
                  </a:cubicBezTo>
                  <a:cubicBezTo>
                    <a:pt x="8812" y="7693"/>
                    <a:pt x="8812" y="7788"/>
                    <a:pt x="8860" y="7860"/>
                  </a:cubicBezTo>
                  <a:lnTo>
                    <a:pt x="9122" y="8431"/>
                  </a:lnTo>
                  <a:cubicBezTo>
                    <a:pt x="8812" y="8836"/>
                    <a:pt x="8407" y="9169"/>
                    <a:pt x="7979" y="9407"/>
                  </a:cubicBezTo>
                  <a:cubicBezTo>
                    <a:pt x="7526" y="9669"/>
                    <a:pt x="7050" y="9836"/>
                    <a:pt x="6550" y="9908"/>
                  </a:cubicBezTo>
                  <a:lnTo>
                    <a:pt x="6192" y="9407"/>
                  </a:lnTo>
                  <a:cubicBezTo>
                    <a:pt x="6121" y="9312"/>
                    <a:pt x="6026" y="9288"/>
                    <a:pt x="5954" y="9288"/>
                  </a:cubicBezTo>
                  <a:cubicBezTo>
                    <a:pt x="5859" y="9288"/>
                    <a:pt x="5764" y="9360"/>
                    <a:pt x="5716" y="9407"/>
                  </a:cubicBezTo>
                  <a:lnTo>
                    <a:pt x="5359" y="9908"/>
                  </a:lnTo>
                  <a:cubicBezTo>
                    <a:pt x="4835" y="9836"/>
                    <a:pt x="4359" y="9669"/>
                    <a:pt x="3930" y="9407"/>
                  </a:cubicBezTo>
                  <a:cubicBezTo>
                    <a:pt x="3478" y="9146"/>
                    <a:pt x="3097" y="8812"/>
                    <a:pt x="2763" y="8431"/>
                  </a:cubicBezTo>
                  <a:lnTo>
                    <a:pt x="3025" y="7860"/>
                  </a:lnTo>
                  <a:cubicBezTo>
                    <a:pt x="3049" y="7764"/>
                    <a:pt x="3049" y="7693"/>
                    <a:pt x="3025" y="7598"/>
                  </a:cubicBezTo>
                  <a:cubicBezTo>
                    <a:pt x="2978" y="7502"/>
                    <a:pt x="2906" y="7455"/>
                    <a:pt x="2787" y="7455"/>
                  </a:cubicBezTo>
                  <a:lnTo>
                    <a:pt x="2168" y="7383"/>
                  </a:lnTo>
                  <a:cubicBezTo>
                    <a:pt x="1977" y="6955"/>
                    <a:pt x="1906" y="6502"/>
                    <a:pt x="1906" y="6026"/>
                  </a:cubicBezTo>
                  <a:lnTo>
                    <a:pt x="1906" y="5859"/>
                  </a:lnTo>
                  <a:cubicBezTo>
                    <a:pt x="1906" y="5359"/>
                    <a:pt x="1977" y="4859"/>
                    <a:pt x="2192" y="4383"/>
                  </a:cubicBezTo>
                  <a:lnTo>
                    <a:pt x="2811" y="4335"/>
                  </a:lnTo>
                  <a:cubicBezTo>
                    <a:pt x="2906" y="4335"/>
                    <a:pt x="3001" y="4264"/>
                    <a:pt x="3049" y="4168"/>
                  </a:cubicBezTo>
                  <a:cubicBezTo>
                    <a:pt x="3120" y="4073"/>
                    <a:pt x="3120" y="4002"/>
                    <a:pt x="3049" y="3906"/>
                  </a:cubicBezTo>
                  <a:lnTo>
                    <a:pt x="2787" y="3335"/>
                  </a:lnTo>
                  <a:cubicBezTo>
                    <a:pt x="3120" y="2954"/>
                    <a:pt x="3525" y="2597"/>
                    <a:pt x="3978" y="2358"/>
                  </a:cubicBezTo>
                  <a:cubicBezTo>
                    <a:pt x="4406" y="2120"/>
                    <a:pt x="4883" y="1977"/>
                    <a:pt x="5359" y="1882"/>
                  </a:cubicBezTo>
                  <a:lnTo>
                    <a:pt x="5716" y="2382"/>
                  </a:lnTo>
                  <a:cubicBezTo>
                    <a:pt x="5764" y="2478"/>
                    <a:pt x="5859" y="2501"/>
                    <a:pt x="5954" y="2501"/>
                  </a:cubicBezTo>
                  <a:cubicBezTo>
                    <a:pt x="6026" y="2501"/>
                    <a:pt x="6121" y="2454"/>
                    <a:pt x="6192" y="2382"/>
                  </a:cubicBezTo>
                  <a:lnTo>
                    <a:pt x="6550" y="1882"/>
                  </a:lnTo>
                  <a:close/>
                  <a:moveTo>
                    <a:pt x="11575" y="6073"/>
                  </a:moveTo>
                  <a:cubicBezTo>
                    <a:pt x="11551" y="7026"/>
                    <a:pt x="11265" y="7955"/>
                    <a:pt x="10789" y="8765"/>
                  </a:cubicBezTo>
                  <a:cubicBezTo>
                    <a:pt x="10360" y="9527"/>
                    <a:pt x="9693" y="10193"/>
                    <a:pt x="8931" y="10670"/>
                  </a:cubicBezTo>
                  <a:lnTo>
                    <a:pt x="8336" y="9646"/>
                  </a:lnTo>
                  <a:cubicBezTo>
                    <a:pt x="8764" y="9360"/>
                    <a:pt x="9169" y="9003"/>
                    <a:pt x="9479" y="8574"/>
                  </a:cubicBezTo>
                  <a:cubicBezTo>
                    <a:pt x="9527" y="8526"/>
                    <a:pt x="9550" y="8455"/>
                    <a:pt x="9527" y="8407"/>
                  </a:cubicBezTo>
                  <a:lnTo>
                    <a:pt x="9241" y="7812"/>
                  </a:lnTo>
                  <a:lnTo>
                    <a:pt x="9908" y="7740"/>
                  </a:lnTo>
                  <a:cubicBezTo>
                    <a:pt x="9955" y="7740"/>
                    <a:pt x="10027" y="7693"/>
                    <a:pt x="10050" y="7621"/>
                  </a:cubicBezTo>
                  <a:cubicBezTo>
                    <a:pt x="10265" y="7121"/>
                    <a:pt x="10384" y="6621"/>
                    <a:pt x="10408" y="6073"/>
                  </a:cubicBezTo>
                  <a:close/>
                  <a:moveTo>
                    <a:pt x="1549" y="6121"/>
                  </a:moveTo>
                  <a:lnTo>
                    <a:pt x="1549" y="6169"/>
                  </a:lnTo>
                  <a:cubicBezTo>
                    <a:pt x="1549" y="6407"/>
                    <a:pt x="1596" y="6669"/>
                    <a:pt x="1620" y="6907"/>
                  </a:cubicBezTo>
                  <a:cubicBezTo>
                    <a:pt x="1692" y="7145"/>
                    <a:pt x="1739" y="7383"/>
                    <a:pt x="1858" y="7621"/>
                  </a:cubicBezTo>
                  <a:cubicBezTo>
                    <a:pt x="1858" y="7669"/>
                    <a:pt x="1858" y="7669"/>
                    <a:pt x="1882" y="7693"/>
                  </a:cubicBezTo>
                  <a:cubicBezTo>
                    <a:pt x="1930" y="7740"/>
                    <a:pt x="1977" y="7788"/>
                    <a:pt x="2049" y="7812"/>
                  </a:cubicBezTo>
                  <a:lnTo>
                    <a:pt x="2692" y="7860"/>
                  </a:lnTo>
                  <a:lnTo>
                    <a:pt x="2430" y="8455"/>
                  </a:lnTo>
                  <a:cubicBezTo>
                    <a:pt x="2406" y="8526"/>
                    <a:pt x="2406" y="8574"/>
                    <a:pt x="2454" y="8645"/>
                  </a:cubicBezTo>
                  <a:cubicBezTo>
                    <a:pt x="2787" y="9050"/>
                    <a:pt x="3168" y="9431"/>
                    <a:pt x="3621" y="9717"/>
                  </a:cubicBezTo>
                  <a:lnTo>
                    <a:pt x="3049" y="10693"/>
                  </a:lnTo>
                  <a:cubicBezTo>
                    <a:pt x="2263" y="10193"/>
                    <a:pt x="1596" y="9527"/>
                    <a:pt x="1144" y="8765"/>
                  </a:cubicBezTo>
                  <a:cubicBezTo>
                    <a:pt x="668" y="7955"/>
                    <a:pt x="406" y="7026"/>
                    <a:pt x="382" y="6121"/>
                  </a:cubicBezTo>
                  <a:close/>
                  <a:moveTo>
                    <a:pt x="5978" y="9741"/>
                  </a:moveTo>
                  <a:lnTo>
                    <a:pt x="6359" y="10289"/>
                  </a:lnTo>
                  <a:cubicBezTo>
                    <a:pt x="6377" y="10323"/>
                    <a:pt x="6420" y="10346"/>
                    <a:pt x="6460" y="10346"/>
                  </a:cubicBezTo>
                  <a:cubicBezTo>
                    <a:pt x="6475" y="10346"/>
                    <a:pt x="6489" y="10343"/>
                    <a:pt x="6502" y="10336"/>
                  </a:cubicBezTo>
                  <a:cubicBezTo>
                    <a:pt x="7050" y="10289"/>
                    <a:pt x="7550" y="10098"/>
                    <a:pt x="8026" y="9860"/>
                  </a:cubicBezTo>
                  <a:lnTo>
                    <a:pt x="8288" y="10336"/>
                  </a:lnTo>
                  <a:lnTo>
                    <a:pt x="8598" y="10884"/>
                  </a:lnTo>
                  <a:cubicBezTo>
                    <a:pt x="7788" y="11289"/>
                    <a:pt x="6907" y="11527"/>
                    <a:pt x="5978" y="11527"/>
                  </a:cubicBezTo>
                  <a:cubicBezTo>
                    <a:pt x="5049" y="11527"/>
                    <a:pt x="4121" y="11289"/>
                    <a:pt x="3335" y="10884"/>
                  </a:cubicBezTo>
                  <a:lnTo>
                    <a:pt x="3930" y="9860"/>
                  </a:lnTo>
                  <a:cubicBezTo>
                    <a:pt x="4406" y="10098"/>
                    <a:pt x="4907" y="10289"/>
                    <a:pt x="5430" y="10336"/>
                  </a:cubicBezTo>
                  <a:cubicBezTo>
                    <a:pt x="5502" y="10336"/>
                    <a:pt x="5549" y="10312"/>
                    <a:pt x="5597" y="10289"/>
                  </a:cubicBezTo>
                  <a:lnTo>
                    <a:pt x="5978" y="9741"/>
                  </a:lnTo>
                  <a:close/>
                  <a:moveTo>
                    <a:pt x="5978" y="1"/>
                  </a:moveTo>
                  <a:cubicBezTo>
                    <a:pt x="5526" y="1"/>
                    <a:pt x="5073" y="72"/>
                    <a:pt x="4645" y="168"/>
                  </a:cubicBezTo>
                  <a:cubicBezTo>
                    <a:pt x="4549" y="191"/>
                    <a:pt x="4478" y="287"/>
                    <a:pt x="4525" y="358"/>
                  </a:cubicBezTo>
                  <a:cubicBezTo>
                    <a:pt x="4545" y="437"/>
                    <a:pt x="4614" y="483"/>
                    <a:pt x="4678" y="483"/>
                  </a:cubicBezTo>
                  <a:cubicBezTo>
                    <a:pt x="4691" y="483"/>
                    <a:pt x="4704" y="481"/>
                    <a:pt x="4716" y="477"/>
                  </a:cubicBezTo>
                  <a:cubicBezTo>
                    <a:pt x="5145" y="382"/>
                    <a:pt x="5549" y="334"/>
                    <a:pt x="5978" y="334"/>
                  </a:cubicBezTo>
                  <a:cubicBezTo>
                    <a:pt x="6931" y="334"/>
                    <a:pt x="7812" y="572"/>
                    <a:pt x="8622" y="977"/>
                  </a:cubicBezTo>
                  <a:lnTo>
                    <a:pt x="8026" y="2001"/>
                  </a:lnTo>
                  <a:cubicBezTo>
                    <a:pt x="7550" y="1763"/>
                    <a:pt x="7050" y="1573"/>
                    <a:pt x="6502" y="1525"/>
                  </a:cubicBezTo>
                  <a:cubicBezTo>
                    <a:pt x="6454" y="1525"/>
                    <a:pt x="6383" y="1549"/>
                    <a:pt x="6359" y="1573"/>
                  </a:cubicBezTo>
                  <a:lnTo>
                    <a:pt x="5978" y="2120"/>
                  </a:lnTo>
                  <a:lnTo>
                    <a:pt x="5597" y="1573"/>
                  </a:lnTo>
                  <a:cubicBezTo>
                    <a:pt x="5562" y="1538"/>
                    <a:pt x="5527" y="1516"/>
                    <a:pt x="5483" y="1516"/>
                  </a:cubicBezTo>
                  <a:cubicBezTo>
                    <a:pt x="5467" y="1516"/>
                    <a:pt x="5450" y="1519"/>
                    <a:pt x="5430" y="1525"/>
                  </a:cubicBezTo>
                  <a:cubicBezTo>
                    <a:pt x="4907" y="1573"/>
                    <a:pt x="4406" y="1763"/>
                    <a:pt x="3930" y="2001"/>
                  </a:cubicBezTo>
                  <a:lnTo>
                    <a:pt x="3335" y="977"/>
                  </a:lnTo>
                  <a:cubicBezTo>
                    <a:pt x="3525" y="858"/>
                    <a:pt x="3740" y="787"/>
                    <a:pt x="3954" y="691"/>
                  </a:cubicBezTo>
                  <a:lnTo>
                    <a:pt x="3978" y="691"/>
                  </a:lnTo>
                  <a:cubicBezTo>
                    <a:pt x="4073" y="668"/>
                    <a:pt x="4121" y="549"/>
                    <a:pt x="4073" y="453"/>
                  </a:cubicBezTo>
                  <a:cubicBezTo>
                    <a:pt x="4056" y="384"/>
                    <a:pt x="3987" y="339"/>
                    <a:pt x="3914" y="339"/>
                  </a:cubicBezTo>
                  <a:cubicBezTo>
                    <a:pt x="3888" y="339"/>
                    <a:pt x="3860" y="345"/>
                    <a:pt x="3835" y="358"/>
                  </a:cubicBezTo>
                  <a:lnTo>
                    <a:pt x="3811" y="358"/>
                  </a:lnTo>
                  <a:cubicBezTo>
                    <a:pt x="2692" y="787"/>
                    <a:pt x="1739" y="1525"/>
                    <a:pt x="1072" y="2501"/>
                  </a:cubicBezTo>
                  <a:cubicBezTo>
                    <a:pt x="382" y="3525"/>
                    <a:pt x="1" y="4668"/>
                    <a:pt x="1" y="5907"/>
                  </a:cubicBezTo>
                  <a:cubicBezTo>
                    <a:pt x="1" y="6978"/>
                    <a:pt x="286" y="8002"/>
                    <a:pt x="834" y="8907"/>
                  </a:cubicBezTo>
                  <a:cubicBezTo>
                    <a:pt x="1334" y="9789"/>
                    <a:pt x="2073" y="10503"/>
                    <a:pt x="2978" y="11051"/>
                  </a:cubicBezTo>
                  <a:cubicBezTo>
                    <a:pt x="3859" y="11551"/>
                    <a:pt x="4907" y="11860"/>
                    <a:pt x="5954" y="11860"/>
                  </a:cubicBezTo>
                  <a:cubicBezTo>
                    <a:pt x="6978" y="11860"/>
                    <a:pt x="8026" y="11575"/>
                    <a:pt x="8931" y="11051"/>
                  </a:cubicBezTo>
                  <a:cubicBezTo>
                    <a:pt x="9812" y="10551"/>
                    <a:pt x="10551" y="9789"/>
                    <a:pt x="11074" y="8907"/>
                  </a:cubicBezTo>
                  <a:cubicBezTo>
                    <a:pt x="11598" y="7979"/>
                    <a:pt x="11908" y="6931"/>
                    <a:pt x="11908" y="5907"/>
                  </a:cubicBezTo>
                  <a:cubicBezTo>
                    <a:pt x="11908" y="4859"/>
                    <a:pt x="11622" y="3811"/>
                    <a:pt x="11098" y="2930"/>
                  </a:cubicBezTo>
                  <a:cubicBezTo>
                    <a:pt x="10598" y="2073"/>
                    <a:pt x="9884" y="1358"/>
                    <a:pt x="9003" y="834"/>
                  </a:cubicBezTo>
                  <a:cubicBezTo>
                    <a:pt x="8098" y="310"/>
                    <a:pt x="7050" y="1"/>
                    <a:pt x="5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5" name="Google Shape;2555;p51"/>
          <p:cNvGrpSpPr/>
          <p:nvPr/>
        </p:nvGrpSpPr>
        <p:grpSpPr>
          <a:xfrm>
            <a:off x="5514356" y="2449122"/>
            <a:ext cx="356049" cy="355332"/>
            <a:chOff x="5168838" y="2370058"/>
            <a:chExt cx="297725" cy="297125"/>
          </a:xfrm>
        </p:grpSpPr>
        <p:sp>
          <p:nvSpPr>
            <p:cNvPr id="2556" name="Google Shape;2556;p51"/>
            <p:cNvSpPr/>
            <p:nvPr/>
          </p:nvSpPr>
          <p:spPr>
            <a:xfrm>
              <a:off x="5208738" y="2424833"/>
              <a:ext cx="11925" cy="8950"/>
            </a:xfrm>
            <a:custGeom>
              <a:rect b="b" l="l" r="r" t="t"/>
              <a:pathLst>
                <a:path extrusionOk="0" h="358" w="477">
                  <a:moveTo>
                    <a:pt x="167" y="1"/>
                  </a:moveTo>
                  <a:cubicBezTo>
                    <a:pt x="72" y="1"/>
                    <a:pt x="0" y="48"/>
                    <a:pt x="0" y="144"/>
                  </a:cubicBezTo>
                  <a:cubicBezTo>
                    <a:pt x="0" y="263"/>
                    <a:pt x="72" y="358"/>
                    <a:pt x="167" y="358"/>
                  </a:cubicBezTo>
                  <a:lnTo>
                    <a:pt x="286" y="358"/>
                  </a:lnTo>
                  <a:cubicBezTo>
                    <a:pt x="381" y="358"/>
                    <a:pt x="477" y="287"/>
                    <a:pt x="477" y="191"/>
                  </a:cubicBezTo>
                  <a:cubicBezTo>
                    <a:pt x="477" y="72"/>
                    <a:pt x="405"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51"/>
            <p:cNvSpPr/>
            <p:nvPr/>
          </p:nvSpPr>
          <p:spPr>
            <a:xfrm>
              <a:off x="5276013" y="2424833"/>
              <a:ext cx="14900" cy="8950"/>
            </a:xfrm>
            <a:custGeom>
              <a:rect b="b" l="l" r="r" t="t"/>
              <a:pathLst>
                <a:path extrusionOk="0" h="358" w="596">
                  <a:moveTo>
                    <a:pt x="191" y="1"/>
                  </a:moveTo>
                  <a:cubicBezTo>
                    <a:pt x="96" y="1"/>
                    <a:pt x="0" y="48"/>
                    <a:pt x="0" y="144"/>
                  </a:cubicBezTo>
                  <a:cubicBezTo>
                    <a:pt x="0" y="263"/>
                    <a:pt x="96" y="358"/>
                    <a:pt x="191" y="358"/>
                  </a:cubicBezTo>
                  <a:lnTo>
                    <a:pt x="429" y="358"/>
                  </a:lnTo>
                  <a:cubicBezTo>
                    <a:pt x="500" y="358"/>
                    <a:pt x="596" y="287"/>
                    <a:pt x="596" y="191"/>
                  </a:cubicBezTo>
                  <a:cubicBezTo>
                    <a:pt x="596"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51"/>
            <p:cNvSpPr/>
            <p:nvPr/>
          </p:nvSpPr>
          <p:spPr>
            <a:xfrm>
              <a:off x="5299813" y="2424833"/>
              <a:ext cx="14925" cy="8950"/>
            </a:xfrm>
            <a:custGeom>
              <a:rect b="b" l="l" r="r" t="t"/>
              <a:pathLst>
                <a:path extrusionOk="0" h="358" w="597">
                  <a:moveTo>
                    <a:pt x="191" y="1"/>
                  </a:moveTo>
                  <a:cubicBezTo>
                    <a:pt x="96" y="1"/>
                    <a:pt x="1" y="48"/>
                    <a:pt x="1" y="144"/>
                  </a:cubicBezTo>
                  <a:cubicBezTo>
                    <a:pt x="1" y="263"/>
                    <a:pt x="96" y="358"/>
                    <a:pt x="191" y="358"/>
                  </a:cubicBezTo>
                  <a:lnTo>
                    <a:pt x="430" y="358"/>
                  </a:lnTo>
                  <a:cubicBezTo>
                    <a:pt x="501" y="358"/>
                    <a:pt x="596" y="287"/>
                    <a:pt x="596" y="191"/>
                  </a:cubicBezTo>
                  <a:cubicBezTo>
                    <a:pt x="596" y="72"/>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51"/>
            <p:cNvSpPr/>
            <p:nvPr/>
          </p:nvSpPr>
          <p:spPr>
            <a:xfrm>
              <a:off x="5253388" y="2424833"/>
              <a:ext cx="14900" cy="8950"/>
            </a:xfrm>
            <a:custGeom>
              <a:rect b="b" l="l" r="r" t="t"/>
              <a:pathLst>
                <a:path extrusionOk="0" h="358" w="596">
                  <a:moveTo>
                    <a:pt x="167" y="1"/>
                  </a:moveTo>
                  <a:cubicBezTo>
                    <a:pt x="72" y="1"/>
                    <a:pt x="0" y="48"/>
                    <a:pt x="0" y="144"/>
                  </a:cubicBezTo>
                  <a:cubicBezTo>
                    <a:pt x="0" y="263"/>
                    <a:pt x="48" y="358"/>
                    <a:pt x="167" y="358"/>
                  </a:cubicBezTo>
                  <a:lnTo>
                    <a:pt x="405" y="358"/>
                  </a:lnTo>
                  <a:cubicBezTo>
                    <a:pt x="501" y="358"/>
                    <a:pt x="596" y="287"/>
                    <a:pt x="596" y="191"/>
                  </a:cubicBezTo>
                  <a:cubicBezTo>
                    <a:pt x="596" y="72"/>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51"/>
            <p:cNvSpPr/>
            <p:nvPr/>
          </p:nvSpPr>
          <p:spPr>
            <a:xfrm>
              <a:off x="5228988" y="2424833"/>
              <a:ext cx="14900" cy="8950"/>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191"/>
                  </a:cubicBezTo>
                  <a:cubicBezTo>
                    <a:pt x="595" y="72"/>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51"/>
            <p:cNvSpPr/>
            <p:nvPr/>
          </p:nvSpPr>
          <p:spPr>
            <a:xfrm>
              <a:off x="5323638" y="2424833"/>
              <a:ext cx="11925" cy="8950"/>
            </a:xfrm>
            <a:custGeom>
              <a:rect b="b" l="l" r="r" t="t"/>
              <a:pathLst>
                <a:path extrusionOk="0" h="358" w="477">
                  <a:moveTo>
                    <a:pt x="191" y="1"/>
                  </a:moveTo>
                  <a:cubicBezTo>
                    <a:pt x="96" y="1"/>
                    <a:pt x="1" y="48"/>
                    <a:pt x="1" y="144"/>
                  </a:cubicBezTo>
                  <a:cubicBezTo>
                    <a:pt x="1"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51"/>
            <p:cNvSpPr/>
            <p:nvPr/>
          </p:nvSpPr>
          <p:spPr>
            <a:xfrm>
              <a:off x="5394488" y="2424833"/>
              <a:ext cx="11925" cy="8950"/>
            </a:xfrm>
            <a:custGeom>
              <a:rect b="b" l="l" r="r" t="t"/>
              <a:pathLst>
                <a:path extrusionOk="0" h="358" w="477">
                  <a:moveTo>
                    <a:pt x="191" y="1"/>
                  </a:moveTo>
                  <a:cubicBezTo>
                    <a:pt x="96" y="1"/>
                    <a:pt x="0" y="48"/>
                    <a:pt x="0" y="144"/>
                  </a:cubicBezTo>
                  <a:cubicBezTo>
                    <a:pt x="0" y="263"/>
                    <a:pt x="72" y="358"/>
                    <a:pt x="191" y="358"/>
                  </a:cubicBezTo>
                  <a:lnTo>
                    <a:pt x="310" y="358"/>
                  </a:lnTo>
                  <a:cubicBezTo>
                    <a:pt x="382" y="358"/>
                    <a:pt x="477" y="287"/>
                    <a:pt x="477" y="191"/>
                  </a:cubicBezTo>
                  <a:cubicBezTo>
                    <a:pt x="477" y="72"/>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51"/>
            <p:cNvSpPr/>
            <p:nvPr/>
          </p:nvSpPr>
          <p:spPr>
            <a:xfrm>
              <a:off x="5415913" y="2424833"/>
              <a:ext cx="14925" cy="8950"/>
            </a:xfrm>
            <a:custGeom>
              <a:rect b="b" l="l" r="r" t="t"/>
              <a:pathLst>
                <a:path extrusionOk="0" h="358" w="597">
                  <a:moveTo>
                    <a:pt x="191" y="1"/>
                  </a:moveTo>
                  <a:cubicBezTo>
                    <a:pt x="96" y="1"/>
                    <a:pt x="1" y="48"/>
                    <a:pt x="1" y="144"/>
                  </a:cubicBezTo>
                  <a:cubicBezTo>
                    <a:pt x="1" y="263"/>
                    <a:pt x="96" y="358"/>
                    <a:pt x="191" y="358"/>
                  </a:cubicBezTo>
                  <a:lnTo>
                    <a:pt x="429" y="358"/>
                  </a:lnTo>
                  <a:cubicBezTo>
                    <a:pt x="501" y="358"/>
                    <a:pt x="596" y="287"/>
                    <a:pt x="596" y="191"/>
                  </a:cubicBezTo>
                  <a:cubicBezTo>
                    <a:pt x="596" y="72"/>
                    <a:pt x="549"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51"/>
            <p:cNvSpPr/>
            <p:nvPr/>
          </p:nvSpPr>
          <p:spPr>
            <a:xfrm>
              <a:off x="5441513" y="2424833"/>
              <a:ext cx="11950" cy="8950"/>
            </a:xfrm>
            <a:custGeom>
              <a:rect b="b" l="l" r="r" t="t"/>
              <a:pathLst>
                <a:path extrusionOk="0" h="358" w="478">
                  <a:moveTo>
                    <a:pt x="215" y="1"/>
                  </a:moveTo>
                  <a:cubicBezTo>
                    <a:pt x="120" y="1"/>
                    <a:pt x="25" y="48"/>
                    <a:pt x="25" y="144"/>
                  </a:cubicBezTo>
                  <a:cubicBezTo>
                    <a:pt x="1" y="263"/>
                    <a:pt x="96" y="358"/>
                    <a:pt x="168" y="358"/>
                  </a:cubicBezTo>
                  <a:lnTo>
                    <a:pt x="287" y="358"/>
                  </a:lnTo>
                  <a:cubicBezTo>
                    <a:pt x="382" y="358"/>
                    <a:pt x="477" y="287"/>
                    <a:pt x="477" y="191"/>
                  </a:cubicBezTo>
                  <a:cubicBezTo>
                    <a:pt x="477" y="72"/>
                    <a:pt x="406"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51"/>
            <p:cNvSpPr/>
            <p:nvPr/>
          </p:nvSpPr>
          <p:spPr>
            <a:xfrm>
              <a:off x="5168838" y="2370058"/>
              <a:ext cx="297725" cy="297125"/>
            </a:xfrm>
            <a:custGeom>
              <a:rect b="b" l="l" r="r" t="t"/>
              <a:pathLst>
                <a:path extrusionOk="0" h="11885" w="11909">
                  <a:moveTo>
                    <a:pt x="11527" y="11051"/>
                  </a:moveTo>
                  <a:lnTo>
                    <a:pt x="11527" y="11527"/>
                  </a:lnTo>
                  <a:lnTo>
                    <a:pt x="334" y="11527"/>
                  </a:lnTo>
                  <a:lnTo>
                    <a:pt x="334" y="11051"/>
                  </a:lnTo>
                  <a:close/>
                  <a:moveTo>
                    <a:pt x="930" y="1"/>
                  </a:moveTo>
                  <a:cubicBezTo>
                    <a:pt x="810" y="1"/>
                    <a:pt x="715" y="72"/>
                    <a:pt x="715" y="191"/>
                  </a:cubicBezTo>
                  <a:lnTo>
                    <a:pt x="715" y="977"/>
                  </a:lnTo>
                  <a:lnTo>
                    <a:pt x="501" y="977"/>
                  </a:lnTo>
                  <a:cubicBezTo>
                    <a:pt x="429" y="977"/>
                    <a:pt x="334" y="1049"/>
                    <a:pt x="334" y="1144"/>
                  </a:cubicBezTo>
                  <a:cubicBezTo>
                    <a:pt x="334" y="1263"/>
                    <a:pt x="382" y="1334"/>
                    <a:pt x="501" y="1334"/>
                  </a:cubicBezTo>
                  <a:lnTo>
                    <a:pt x="715" y="1334"/>
                  </a:lnTo>
                  <a:lnTo>
                    <a:pt x="715" y="2239"/>
                  </a:lnTo>
                  <a:lnTo>
                    <a:pt x="501" y="2239"/>
                  </a:lnTo>
                  <a:cubicBezTo>
                    <a:pt x="429" y="2239"/>
                    <a:pt x="334" y="2287"/>
                    <a:pt x="334" y="2382"/>
                  </a:cubicBezTo>
                  <a:cubicBezTo>
                    <a:pt x="334" y="2501"/>
                    <a:pt x="382" y="2597"/>
                    <a:pt x="501" y="2597"/>
                  </a:cubicBezTo>
                  <a:lnTo>
                    <a:pt x="715" y="2597"/>
                  </a:lnTo>
                  <a:lnTo>
                    <a:pt x="715" y="3478"/>
                  </a:lnTo>
                  <a:lnTo>
                    <a:pt x="501" y="3478"/>
                  </a:lnTo>
                  <a:cubicBezTo>
                    <a:pt x="429" y="3478"/>
                    <a:pt x="334" y="3549"/>
                    <a:pt x="334" y="3644"/>
                  </a:cubicBezTo>
                  <a:cubicBezTo>
                    <a:pt x="334" y="3763"/>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45"/>
                  </a:cubicBezTo>
                  <a:cubicBezTo>
                    <a:pt x="334" y="6264"/>
                    <a:pt x="382" y="6335"/>
                    <a:pt x="501" y="6335"/>
                  </a:cubicBezTo>
                  <a:lnTo>
                    <a:pt x="715" y="6335"/>
                  </a:lnTo>
                  <a:lnTo>
                    <a:pt x="715" y="7240"/>
                  </a:lnTo>
                  <a:lnTo>
                    <a:pt x="501" y="7240"/>
                  </a:lnTo>
                  <a:cubicBezTo>
                    <a:pt x="429" y="7240"/>
                    <a:pt x="334" y="7288"/>
                    <a:pt x="334" y="7383"/>
                  </a:cubicBezTo>
                  <a:cubicBezTo>
                    <a:pt x="334" y="7502"/>
                    <a:pt x="382" y="7598"/>
                    <a:pt x="501" y="7598"/>
                  </a:cubicBezTo>
                  <a:lnTo>
                    <a:pt x="715" y="7598"/>
                  </a:lnTo>
                  <a:lnTo>
                    <a:pt x="715" y="8479"/>
                  </a:lnTo>
                  <a:lnTo>
                    <a:pt x="501" y="8479"/>
                  </a:lnTo>
                  <a:cubicBezTo>
                    <a:pt x="429" y="8479"/>
                    <a:pt x="334" y="8550"/>
                    <a:pt x="334" y="8645"/>
                  </a:cubicBezTo>
                  <a:cubicBezTo>
                    <a:pt x="334" y="8765"/>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6"/>
                    <a:pt x="1" y="11027"/>
                  </a:cubicBezTo>
                  <a:lnTo>
                    <a:pt x="1" y="11575"/>
                  </a:lnTo>
                  <a:cubicBezTo>
                    <a:pt x="1" y="11741"/>
                    <a:pt x="120" y="11884"/>
                    <a:pt x="310" y="11884"/>
                  </a:cubicBezTo>
                  <a:lnTo>
                    <a:pt x="11622" y="11884"/>
                  </a:lnTo>
                  <a:cubicBezTo>
                    <a:pt x="11765" y="11884"/>
                    <a:pt x="11908" y="11765"/>
                    <a:pt x="11908" y="11575"/>
                  </a:cubicBezTo>
                  <a:lnTo>
                    <a:pt x="11908" y="10979"/>
                  </a:lnTo>
                  <a:cubicBezTo>
                    <a:pt x="11884" y="10908"/>
                    <a:pt x="11860" y="10813"/>
                    <a:pt x="11789" y="10789"/>
                  </a:cubicBezTo>
                  <a:cubicBezTo>
                    <a:pt x="11765" y="10741"/>
                    <a:pt x="11741" y="10717"/>
                    <a:pt x="11670" y="10717"/>
                  </a:cubicBezTo>
                  <a:cubicBezTo>
                    <a:pt x="11646" y="10717"/>
                    <a:pt x="11622" y="10717"/>
                    <a:pt x="11598" y="10693"/>
                  </a:cubicBezTo>
                  <a:cubicBezTo>
                    <a:pt x="11479" y="10670"/>
                    <a:pt x="11313" y="10670"/>
                    <a:pt x="11194" y="10598"/>
                  </a:cubicBezTo>
                  <a:cubicBezTo>
                    <a:pt x="11051" y="10551"/>
                    <a:pt x="10908" y="10432"/>
                    <a:pt x="10813" y="10265"/>
                  </a:cubicBezTo>
                  <a:cubicBezTo>
                    <a:pt x="10717" y="10122"/>
                    <a:pt x="10670" y="9955"/>
                    <a:pt x="10646" y="9765"/>
                  </a:cubicBezTo>
                  <a:lnTo>
                    <a:pt x="10646" y="9741"/>
                  </a:lnTo>
                  <a:lnTo>
                    <a:pt x="9717" y="4526"/>
                  </a:lnTo>
                  <a:lnTo>
                    <a:pt x="9717" y="4478"/>
                  </a:lnTo>
                  <a:cubicBezTo>
                    <a:pt x="9693" y="4383"/>
                    <a:pt x="9622" y="4311"/>
                    <a:pt x="9527" y="4311"/>
                  </a:cubicBezTo>
                  <a:cubicBezTo>
                    <a:pt x="9408" y="4311"/>
                    <a:pt x="9360" y="4406"/>
                    <a:pt x="9384" y="4526"/>
                  </a:cubicBezTo>
                  <a:lnTo>
                    <a:pt x="10336" y="9836"/>
                  </a:lnTo>
                  <a:cubicBezTo>
                    <a:pt x="10360" y="10193"/>
                    <a:pt x="10527" y="10479"/>
                    <a:pt x="10717" y="10693"/>
                  </a:cubicBezTo>
                  <a:lnTo>
                    <a:pt x="6740" y="10693"/>
                  </a:lnTo>
                  <a:lnTo>
                    <a:pt x="6740" y="10717"/>
                  </a:lnTo>
                  <a:cubicBezTo>
                    <a:pt x="6740" y="10717"/>
                    <a:pt x="6264" y="10455"/>
                    <a:pt x="6240" y="10146"/>
                  </a:cubicBezTo>
                  <a:lnTo>
                    <a:pt x="6240" y="10122"/>
                  </a:lnTo>
                  <a:lnTo>
                    <a:pt x="5788" y="7598"/>
                  </a:lnTo>
                  <a:lnTo>
                    <a:pt x="6407" y="4002"/>
                  </a:lnTo>
                  <a:cubicBezTo>
                    <a:pt x="6431" y="3763"/>
                    <a:pt x="6526" y="3525"/>
                    <a:pt x="6669" y="3311"/>
                  </a:cubicBezTo>
                  <a:cubicBezTo>
                    <a:pt x="6836" y="3097"/>
                    <a:pt x="6978" y="2930"/>
                    <a:pt x="7193" y="2763"/>
                  </a:cubicBezTo>
                  <a:cubicBezTo>
                    <a:pt x="7393" y="2630"/>
                    <a:pt x="7629" y="2555"/>
                    <a:pt x="7867" y="2555"/>
                  </a:cubicBezTo>
                  <a:cubicBezTo>
                    <a:pt x="7968" y="2555"/>
                    <a:pt x="8070" y="2568"/>
                    <a:pt x="8169" y="2597"/>
                  </a:cubicBezTo>
                  <a:cubicBezTo>
                    <a:pt x="8741" y="2739"/>
                    <a:pt x="9122" y="3287"/>
                    <a:pt x="9265" y="3811"/>
                  </a:cubicBezTo>
                  <a:cubicBezTo>
                    <a:pt x="9284" y="3890"/>
                    <a:pt x="9353" y="3936"/>
                    <a:pt x="9430" y="3936"/>
                  </a:cubicBezTo>
                  <a:cubicBezTo>
                    <a:pt x="9446" y="3936"/>
                    <a:pt x="9463" y="3934"/>
                    <a:pt x="9479" y="3930"/>
                  </a:cubicBezTo>
                  <a:cubicBezTo>
                    <a:pt x="9574" y="3906"/>
                    <a:pt x="9622" y="3811"/>
                    <a:pt x="9598" y="3716"/>
                  </a:cubicBezTo>
                  <a:cubicBezTo>
                    <a:pt x="9574" y="3573"/>
                    <a:pt x="9503" y="3430"/>
                    <a:pt x="9408" y="3287"/>
                  </a:cubicBezTo>
                  <a:lnTo>
                    <a:pt x="9336" y="3097"/>
                  </a:lnTo>
                  <a:cubicBezTo>
                    <a:pt x="9146" y="2835"/>
                    <a:pt x="8931" y="2597"/>
                    <a:pt x="8669" y="2454"/>
                  </a:cubicBezTo>
                  <a:cubicBezTo>
                    <a:pt x="8410" y="2291"/>
                    <a:pt x="8095" y="2207"/>
                    <a:pt x="7785" y="2207"/>
                  </a:cubicBezTo>
                  <a:cubicBezTo>
                    <a:pt x="7640" y="2207"/>
                    <a:pt x="7496" y="2225"/>
                    <a:pt x="7359" y="2263"/>
                  </a:cubicBezTo>
                  <a:cubicBezTo>
                    <a:pt x="7074" y="2358"/>
                    <a:pt x="6836" y="2525"/>
                    <a:pt x="6645" y="2739"/>
                  </a:cubicBezTo>
                  <a:cubicBezTo>
                    <a:pt x="6526" y="2859"/>
                    <a:pt x="6431" y="2978"/>
                    <a:pt x="6383" y="3097"/>
                  </a:cubicBezTo>
                  <a:cubicBezTo>
                    <a:pt x="6240" y="3335"/>
                    <a:pt x="6145" y="3597"/>
                    <a:pt x="6073" y="3906"/>
                  </a:cubicBezTo>
                  <a:lnTo>
                    <a:pt x="5597" y="6574"/>
                  </a:lnTo>
                  <a:lnTo>
                    <a:pt x="5550" y="6193"/>
                  </a:lnTo>
                  <a:cubicBezTo>
                    <a:pt x="5550" y="6169"/>
                    <a:pt x="5550" y="6097"/>
                    <a:pt x="5526" y="6073"/>
                  </a:cubicBezTo>
                  <a:cubicBezTo>
                    <a:pt x="5454" y="5835"/>
                    <a:pt x="5335" y="5621"/>
                    <a:pt x="5192" y="5454"/>
                  </a:cubicBezTo>
                  <a:cubicBezTo>
                    <a:pt x="4960" y="5186"/>
                    <a:pt x="4621" y="5012"/>
                    <a:pt x="4275" y="5012"/>
                  </a:cubicBezTo>
                  <a:cubicBezTo>
                    <a:pt x="4159" y="5012"/>
                    <a:pt x="4043" y="5032"/>
                    <a:pt x="3930" y="5073"/>
                  </a:cubicBezTo>
                  <a:cubicBezTo>
                    <a:pt x="3859" y="5097"/>
                    <a:pt x="3763" y="5145"/>
                    <a:pt x="3668" y="5216"/>
                  </a:cubicBezTo>
                  <a:cubicBezTo>
                    <a:pt x="3502" y="5335"/>
                    <a:pt x="3382" y="5478"/>
                    <a:pt x="3263" y="5669"/>
                  </a:cubicBezTo>
                  <a:cubicBezTo>
                    <a:pt x="3144" y="5835"/>
                    <a:pt x="3073" y="6026"/>
                    <a:pt x="3049" y="6216"/>
                  </a:cubicBezTo>
                  <a:lnTo>
                    <a:pt x="2620" y="8574"/>
                  </a:lnTo>
                  <a:cubicBezTo>
                    <a:pt x="2597" y="8669"/>
                    <a:pt x="2692" y="8765"/>
                    <a:pt x="2787" y="8788"/>
                  </a:cubicBezTo>
                  <a:cubicBezTo>
                    <a:pt x="2795" y="8791"/>
                    <a:pt x="2803" y="8792"/>
                    <a:pt x="2811" y="8792"/>
                  </a:cubicBezTo>
                  <a:cubicBezTo>
                    <a:pt x="2878" y="8792"/>
                    <a:pt x="2956" y="8709"/>
                    <a:pt x="2978" y="8645"/>
                  </a:cubicBezTo>
                  <a:lnTo>
                    <a:pt x="3406" y="6288"/>
                  </a:lnTo>
                  <a:cubicBezTo>
                    <a:pt x="3430" y="6145"/>
                    <a:pt x="3502" y="5978"/>
                    <a:pt x="3573" y="5835"/>
                  </a:cubicBezTo>
                  <a:cubicBezTo>
                    <a:pt x="3738" y="5571"/>
                    <a:pt x="4040" y="5376"/>
                    <a:pt x="4353" y="5376"/>
                  </a:cubicBezTo>
                  <a:cubicBezTo>
                    <a:pt x="4492" y="5376"/>
                    <a:pt x="4632" y="5414"/>
                    <a:pt x="4764" y="5502"/>
                  </a:cubicBezTo>
                  <a:cubicBezTo>
                    <a:pt x="4859" y="5573"/>
                    <a:pt x="4930" y="5669"/>
                    <a:pt x="5002" y="5740"/>
                  </a:cubicBezTo>
                  <a:cubicBezTo>
                    <a:pt x="5121" y="5907"/>
                    <a:pt x="5216" y="6073"/>
                    <a:pt x="5240" y="6288"/>
                  </a:cubicBezTo>
                  <a:lnTo>
                    <a:pt x="5931" y="10193"/>
                  </a:lnTo>
                  <a:cubicBezTo>
                    <a:pt x="5954" y="10384"/>
                    <a:pt x="6097" y="10693"/>
                    <a:pt x="6097" y="10693"/>
                  </a:cubicBezTo>
                  <a:lnTo>
                    <a:pt x="2501" y="10693"/>
                  </a:lnTo>
                  <a:cubicBezTo>
                    <a:pt x="2501" y="10693"/>
                    <a:pt x="2692" y="10384"/>
                    <a:pt x="2692" y="10193"/>
                  </a:cubicBezTo>
                  <a:lnTo>
                    <a:pt x="2811" y="9431"/>
                  </a:lnTo>
                  <a:cubicBezTo>
                    <a:pt x="2835" y="9360"/>
                    <a:pt x="2739" y="9265"/>
                    <a:pt x="2644" y="9241"/>
                  </a:cubicBezTo>
                  <a:cubicBezTo>
                    <a:pt x="2631" y="9232"/>
                    <a:pt x="2617" y="9228"/>
                    <a:pt x="2603" y="9228"/>
                  </a:cubicBezTo>
                  <a:cubicBezTo>
                    <a:pt x="2540" y="9228"/>
                    <a:pt x="2473" y="9306"/>
                    <a:pt x="2454" y="9384"/>
                  </a:cubicBezTo>
                  <a:lnTo>
                    <a:pt x="2335" y="10122"/>
                  </a:lnTo>
                  <a:lnTo>
                    <a:pt x="2335" y="10146"/>
                  </a:lnTo>
                  <a:cubicBezTo>
                    <a:pt x="2287" y="10455"/>
                    <a:pt x="2096" y="10693"/>
                    <a:pt x="1811" y="10693"/>
                  </a:cubicBezTo>
                  <a:cubicBezTo>
                    <a:pt x="1811" y="10693"/>
                    <a:pt x="1787" y="10693"/>
                    <a:pt x="1763" y="10717"/>
                  </a:cubicBezTo>
                  <a:lnTo>
                    <a:pt x="1072" y="10717"/>
                  </a:lnTo>
                  <a:lnTo>
                    <a:pt x="1072" y="191"/>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6" name="Google Shape;2566;p51"/>
          <p:cNvGrpSpPr/>
          <p:nvPr/>
        </p:nvGrpSpPr>
        <p:grpSpPr>
          <a:xfrm>
            <a:off x="4770285" y="2512505"/>
            <a:ext cx="355332" cy="227849"/>
            <a:chOff x="4674088" y="2423058"/>
            <a:chExt cx="297125" cy="190525"/>
          </a:xfrm>
        </p:grpSpPr>
        <p:sp>
          <p:nvSpPr>
            <p:cNvPr id="2567" name="Google Shape;2567;p51"/>
            <p:cNvSpPr/>
            <p:nvPr/>
          </p:nvSpPr>
          <p:spPr>
            <a:xfrm>
              <a:off x="4674088" y="2423058"/>
              <a:ext cx="297125" cy="190525"/>
            </a:xfrm>
            <a:custGeom>
              <a:rect b="b" l="l" r="r" t="t"/>
              <a:pathLst>
                <a:path extrusionOk="0" h="7621" w="11885">
                  <a:moveTo>
                    <a:pt x="5931" y="1048"/>
                  </a:moveTo>
                  <a:cubicBezTo>
                    <a:pt x="6764" y="1667"/>
                    <a:pt x="7264" y="2691"/>
                    <a:pt x="7264" y="3787"/>
                  </a:cubicBezTo>
                  <a:cubicBezTo>
                    <a:pt x="7264" y="4882"/>
                    <a:pt x="6740" y="5906"/>
                    <a:pt x="5931" y="6525"/>
                  </a:cubicBezTo>
                  <a:cubicBezTo>
                    <a:pt x="5121" y="5930"/>
                    <a:pt x="4597" y="4906"/>
                    <a:pt x="4597" y="3811"/>
                  </a:cubicBezTo>
                  <a:cubicBezTo>
                    <a:pt x="4597" y="3096"/>
                    <a:pt x="4788" y="2406"/>
                    <a:pt x="5216" y="1810"/>
                  </a:cubicBezTo>
                  <a:cubicBezTo>
                    <a:pt x="5431" y="1524"/>
                    <a:pt x="5669" y="1286"/>
                    <a:pt x="5931" y="1048"/>
                  </a:cubicBezTo>
                  <a:close/>
                  <a:moveTo>
                    <a:pt x="8074" y="0"/>
                  </a:moveTo>
                  <a:cubicBezTo>
                    <a:pt x="7884" y="0"/>
                    <a:pt x="7693" y="0"/>
                    <a:pt x="7503" y="24"/>
                  </a:cubicBezTo>
                  <a:cubicBezTo>
                    <a:pt x="7407" y="24"/>
                    <a:pt x="7360" y="119"/>
                    <a:pt x="7360" y="238"/>
                  </a:cubicBezTo>
                  <a:cubicBezTo>
                    <a:pt x="7360" y="334"/>
                    <a:pt x="7431" y="381"/>
                    <a:pt x="7574" y="381"/>
                  </a:cubicBezTo>
                  <a:cubicBezTo>
                    <a:pt x="7741" y="358"/>
                    <a:pt x="7884" y="358"/>
                    <a:pt x="8074" y="358"/>
                  </a:cubicBezTo>
                  <a:cubicBezTo>
                    <a:pt x="9979" y="358"/>
                    <a:pt x="11551" y="1905"/>
                    <a:pt x="11551" y="3834"/>
                  </a:cubicBezTo>
                  <a:cubicBezTo>
                    <a:pt x="11551" y="5787"/>
                    <a:pt x="10003" y="7311"/>
                    <a:pt x="8074" y="7311"/>
                  </a:cubicBezTo>
                  <a:cubicBezTo>
                    <a:pt x="7407" y="7311"/>
                    <a:pt x="6788" y="7145"/>
                    <a:pt x="6264" y="6811"/>
                  </a:cubicBezTo>
                  <a:cubicBezTo>
                    <a:pt x="7121" y="6097"/>
                    <a:pt x="7645" y="5073"/>
                    <a:pt x="7645" y="3882"/>
                  </a:cubicBezTo>
                  <a:cubicBezTo>
                    <a:pt x="7645" y="2691"/>
                    <a:pt x="7121" y="1620"/>
                    <a:pt x="6264" y="929"/>
                  </a:cubicBezTo>
                  <a:cubicBezTo>
                    <a:pt x="6431" y="810"/>
                    <a:pt x="6645" y="715"/>
                    <a:pt x="6812" y="619"/>
                  </a:cubicBezTo>
                  <a:cubicBezTo>
                    <a:pt x="6907" y="596"/>
                    <a:pt x="6979" y="477"/>
                    <a:pt x="6907" y="381"/>
                  </a:cubicBezTo>
                  <a:cubicBezTo>
                    <a:pt x="6890" y="331"/>
                    <a:pt x="6826" y="280"/>
                    <a:pt x="6756" y="280"/>
                  </a:cubicBezTo>
                  <a:cubicBezTo>
                    <a:pt x="6727" y="280"/>
                    <a:pt x="6697" y="289"/>
                    <a:pt x="6669" y="310"/>
                  </a:cubicBezTo>
                  <a:cubicBezTo>
                    <a:pt x="6407" y="381"/>
                    <a:pt x="6169" y="548"/>
                    <a:pt x="5931" y="691"/>
                  </a:cubicBezTo>
                  <a:cubicBezTo>
                    <a:pt x="5335" y="262"/>
                    <a:pt x="4597" y="24"/>
                    <a:pt x="3811" y="24"/>
                  </a:cubicBezTo>
                  <a:cubicBezTo>
                    <a:pt x="1692" y="24"/>
                    <a:pt x="1" y="1763"/>
                    <a:pt x="1" y="3834"/>
                  </a:cubicBezTo>
                  <a:cubicBezTo>
                    <a:pt x="1" y="4168"/>
                    <a:pt x="25" y="4477"/>
                    <a:pt x="120" y="4787"/>
                  </a:cubicBezTo>
                  <a:cubicBezTo>
                    <a:pt x="140" y="4866"/>
                    <a:pt x="209" y="4912"/>
                    <a:pt x="286" y="4912"/>
                  </a:cubicBezTo>
                  <a:cubicBezTo>
                    <a:pt x="302" y="4912"/>
                    <a:pt x="318" y="4910"/>
                    <a:pt x="334" y="4906"/>
                  </a:cubicBezTo>
                  <a:cubicBezTo>
                    <a:pt x="430" y="4882"/>
                    <a:pt x="477" y="4787"/>
                    <a:pt x="453" y="4692"/>
                  </a:cubicBezTo>
                  <a:cubicBezTo>
                    <a:pt x="382" y="4430"/>
                    <a:pt x="334" y="4144"/>
                    <a:pt x="334" y="3834"/>
                  </a:cubicBezTo>
                  <a:cubicBezTo>
                    <a:pt x="334" y="1929"/>
                    <a:pt x="1882" y="358"/>
                    <a:pt x="3811" y="358"/>
                  </a:cubicBezTo>
                  <a:cubicBezTo>
                    <a:pt x="4454" y="358"/>
                    <a:pt x="5097" y="548"/>
                    <a:pt x="5621" y="858"/>
                  </a:cubicBezTo>
                  <a:cubicBezTo>
                    <a:pt x="5359" y="1072"/>
                    <a:pt x="5121" y="1334"/>
                    <a:pt x="4907" y="1643"/>
                  </a:cubicBezTo>
                  <a:cubicBezTo>
                    <a:pt x="4478" y="2286"/>
                    <a:pt x="4240" y="3049"/>
                    <a:pt x="4240" y="3811"/>
                  </a:cubicBezTo>
                  <a:cubicBezTo>
                    <a:pt x="4240" y="5001"/>
                    <a:pt x="4764" y="6073"/>
                    <a:pt x="5621" y="6764"/>
                  </a:cubicBezTo>
                  <a:cubicBezTo>
                    <a:pt x="5097" y="7073"/>
                    <a:pt x="4478" y="7264"/>
                    <a:pt x="3811" y="7264"/>
                  </a:cubicBezTo>
                  <a:cubicBezTo>
                    <a:pt x="2501" y="7264"/>
                    <a:pt x="1311" y="6549"/>
                    <a:pt x="715" y="5382"/>
                  </a:cubicBezTo>
                  <a:cubicBezTo>
                    <a:pt x="697" y="5310"/>
                    <a:pt x="623" y="5279"/>
                    <a:pt x="547" y="5279"/>
                  </a:cubicBezTo>
                  <a:cubicBezTo>
                    <a:pt x="524" y="5279"/>
                    <a:pt x="500" y="5281"/>
                    <a:pt x="477" y="5287"/>
                  </a:cubicBezTo>
                  <a:cubicBezTo>
                    <a:pt x="382" y="5335"/>
                    <a:pt x="358" y="5454"/>
                    <a:pt x="382" y="5525"/>
                  </a:cubicBezTo>
                  <a:cubicBezTo>
                    <a:pt x="1049" y="6811"/>
                    <a:pt x="2359" y="7621"/>
                    <a:pt x="3787" y="7621"/>
                  </a:cubicBezTo>
                  <a:cubicBezTo>
                    <a:pt x="4550" y="7621"/>
                    <a:pt x="5288" y="7383"/>
                    <a:pt x="5883" y="6954"/>
                  </a:cubicBezTo>
                  <a:cubicBezTo>
                    <a:pt x="6502" y="7383"/>
                    <a:pt x="7241" y="7621"/>
                    <a:pt x="8003" y="7621"/>
                  </a:cubicBezTo>
                  <a:cubicBezTo>
                    <a:pt x="10122" y="7621"/>
                    <a:pt x="11813" y="5882"/>
                    <a:pt x="11813" y="3811"/>
                  </a:cubicBezTo>
                  <a:cubicBezTo>
                    <a:pt x="11884" y="1691"/>
                    <a:pt x="10194" y="0"/>
                    <a:pt x="807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51"/>
            <p:cNvSpPr/>
            <p:nvPr/>
          </p:nvSpPr>
          <p:spPr>
            <a:xfrm>
              <a:off x="4703263" y="2505208"/>
              <a:ext cx="57200" cy="8950"/>
            </a:xfrm>
            <a:custGeom>
              <a:rect b="b" l="l" r="r" t="t"/>
              <a:pathLst>
                <a:path extrusionOk="0" h="358" w="2288">
                  <a:moveTo>
                    <a:pt x="168" y="1"/>
                  </a:moveTo>
                  <a:cubicBezTo>
                    <a:pt x="96" y="1"/>
                    <a:pt x="25" y="48"/>
                    <a:pt x="1" y="144"/>
                  </a:cubicBezTo>
                  <a:cubicBezTo>
                    <a:pt x="1" y="239"/>
                    <a:pt x="96" y="358"/>
                    <a:pt x="168" y="358"/>
                  </a:cubicBezTo>
                  <a:lnTo>
                    <a:pt x="2073" y="358"/>
                  </a:lnTo>
                  <a:cubicBezTo>
                    <a:pt x="2168" y="358"/>
                    <a:pt x="2239" y="286"/>
                    <a:pt x="2263" y="191"/>
                  </a:cubicBezTo>
                  <a:cubicBezTo>
                    <a:pt x="2287" y="72"/>
                    <a:pt x="2192" y="1"/>
                    <a:pt x="2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51"/>
            <p:cNvSpPr/>
            <p:nvPr/>
          </p:nvSpPr>
          <p:spPr>
            <a:xfrm>
              <a:off x="4703263" y="2523083"/>
              <a:ext cx="39325" cy="8350"/>
            </a:xfrm>
            <a:custGeom>
              <a:rect b="b" l="l" r="r" t="t"/>
              <a:pathLst>
                <a:path extrusionOk="0" h="334" w="1573">
                  <a:moveTo>
                    <a:pt x="168" y="0"/>
                  </a:moveTo>
                  <a:cubicBezTo>
                    <a:pt x="96" y="0"/>
                    <a:pt x="25" y="48"/>
                    <a:pt x="1" y="143"/>
                  </a:cubicBezTo>
                  <a:cubicBezTo>
                    <a:pt x="1" y="238"/>
                    <a:pt x="96" y="334"/>
                    <a:pt x="168" y="334"/>
                  </a:cubicBezTo>
                  <a:lnTo>
                    <a:pt x="1358" y="334"/>
                  </a:lnTo>
                  <a:cubicBezTo>
                    <a:pt x="1454" y="334"/>
                    <a:pt x="1525" y="286"/>
                    <a:pt x="1549" y="191"/>
                  </a:cubicBezTo>
                  <a:cubicBezTo>
                    <a:pt x="1573" y="72"/>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51"/>
            <p:cNvSpPr/>
            <p:nvPr/>
          </p:nvSpPr>
          <p:spPr>
            <a:xfrm>
              <a:off x="4884863" y="2505208"/>
              <a:ext cx="57775" cy="8950"/>
            </a:xfrm>
            <a:custGeom>
              <a:rect b="b" l="l" r="r" t="t"/>
              <a:pathLst>
                <a:path extrusionOk="0" h="358" w="2311">
                  <a:moveTo>
                    <a:pt x="215" y="1"/>
                  </a:moveTo>
                  <a:cubicBezTo>
                    <a:pt x="119" y="1"/>
                    <a:pt x="48" y="48"/>
                    <a:pt x="24" y="144"/>
                  </a:cubicBezTo>
                  <a:cubicBezTo>
                    <a:pt x="0" y="263"/>
                    <a:pt x="96" y="358"/>
                    <a:pt x="215" y="358"/>
                  </a:cubicBezTo>
                  <a:lnTo>
                    <a:pt x="2120" y="358"/>
                  </a:lnTo>
                  <a:cubicBezTo>
                    <a:pt x="2191" y="358"/>
                    <a:pt x="2263" y="286"/>
                    <a:pt x="2286" y="191"/>
                  </a:cubicBezTo>
                  <a:cubicBezTo>
                    <a:pt x="2310" y="72"/>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51"/>
            <p:cNvSpPr/>
            <p:nvPr/>
          </p:nvSpPr>
          <p:spPr>
            <a:xfrm>
              <a:off x="4902713" y="2523083"/>
              <a:ext cx="39325" cy="8350"/>
            </a:xfrm>
            <a:custGeom>
              <a:rect b="b" l="l" r="r" t="t"/>
              <a:pathLst>
                <a:path extrusionOk="0" h="334" w="1573">
                  <a:moveTo>
                    <a:pt x="215" y="0"/>
                  </a:moveTo>
                  <a:cubicBezTo>
                    <a:pt x="120" y="0"/>
                    <a:pt x="48" y="48"/>
                    <a:pt x="25" y="143"/>
                  </a:cubicBezTo>
                  <a:cubicBezTo>
                    <a:pt x="1" y="262"/>
                    <a:pt x="96" y="334"/>
                    <a:pt x="215" y="334"/>
                  </a:cubicBezTo>
                  <a:lnTo>
                    <a:pt x="1406" y="334"/>
                  </a:lnTo>
                  <a:cubicBezTo>
                    <a:pt x="1477" y="334"/>
                    <a:pt x="1572" y="286"/>
                    <a:pt x="1572" y="191"/>
                  </a:cubicBezTo>
                  <a:cubicBezTo>
                    <a:pt x="1572" y="72"/>
                    <a:pt x="1525" y="0"/>
                    <a:pt x="1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72" name="Google Shape;2572;p51"/>
          <p:cNvSpPr/>
          <p:nvPr/>
        </p:nvSpPr>
        <p:spPr>
          <a:xfrm>
            <a:off x="4088105" y="2734489"/>
            <a:ext cx="10733" cy="18656"/>
          </a:xfrm>
          <a:custGeom>
            <a:rect b="b" l="l" r="r" t="t"/>
            <a:pathLst>
              <a:path extrusionOk="0" h="624" w="359">
                <a:moveTo>
                  <a:pt x="179" y="1"/>
                </a:moveTo>
                <a:cubicBezTo>
                  <a:pt x="77" y="1"/>
                  <a:pt x="1" y="88"/>
                  <a:pt x="1" y="195"/>
                </a:cubicBezTo>
                <a:lnTo>
                  <a:pt x="1" y="433"/>
                </a:lnTo>
                <a:cubicBezTo>
                  <a:pt x="1" y="528"/>
                  <a:pt x="72" y="624"/>
                  <a:pt x="168" y="624"/>
                </a:cubicBezTo>
                <a:cubicBezTo>
                  <a:pt x="287" y="624"/>
                  <a:pt x="358" y="552"/>
                  <a:pt x="358" y="433"/>
                </a:cubicBezTo>
                <a:lnTo>
                  <a:pt x="358" y="195"/>
                </a:lnTo>
                <a:cubicBezTo>
                  <a:pt x="358" y="100"/>
                  <a:pt x="311" y="52"/>
                  <a:pt x="215" y="4"/>
                </a:cubicBezTo>
                <a:cubicBezTo>
                  <a:pt x="203" y="2"/>
                  <a:pt x="191" y="1"/>
                  <a:pt x="1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51"/>
          <p:cNvSpPr/>
          <p:nvPr/>
        </p:nvSpPr>
        <p:spPr>
          <a:xfrm>
            <a:off x="4318814" y="2701154"/>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3" y="595"/>
                  <a:pt x="358" y="500"/>
                  <a:pt x="358" y="429"/>
                </a:cubicBezTo>
                <a:lnTo>
                  <a:pt x="358" y="191"/>
                </a:lnTo>
                <a:cubicBezTo>
                  <a:pt x="358" y="72"/>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51"/>
          <p:cNvSpPr/>
          <p:nvPr/>
        </p:nvSpPr>
        <p:spPr>
          <a:xfrm>
            <a:off x="4318814" y="2728898"/>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3" y="596"/>
                  <a:pt x="358" y="501"/>
                  <a:pt x="358" y="406"/>
                </a:cubicBezTo>
                <a:lnTo>
                  <a:pt x="358" y="168"/>
                </a:lnTo>
                <a:cubicBezTo>
                  <a:pt x="358" y="48"/>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51"/>
          <p:cNvSpPr/>
          <p:nvPr/>
        </p:nvSpPr>
        <p:spPr>
          <a:xfrm>
            <a:off x="4318814" y="2672662"/>
            <a:ext cx="10703" cy="17819"/>
          </a:xfrm>
          <a:custGeom>
            <a:rect b="b" l="l" r="r" t="t"/>
            <a:pathLst>
              <a:path extrusionOk="0" h="596" w="358">
                <a:moveTo>
                  <a:pt x="167" y="1"/>
                </a:moveTo>
                <a:cubicBezTo>
                  <a:pt x="72" y="1"/>
                  <a:pt x="1" y="96"/>
                  <a:pt x="1" y="191"/>
                </a:cubicBezTo>
                <a:lnTo>
                  <a:pt x="1" y="429"/>
                </a:lnTo>
                <a:cubicBezTo>
                  <a:pt x="1" y="501"/>
                  <a:pt x="72" y="596"/>
                  <a:pt x="167" y="596"/>
                </a:cubicBezTo>
                <a:cubicBezTo>
                  <a:pt x="263" y="596"/>
                  <a:pt x="358" y="501"/>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51"/>
          <p:cNvSpPr/>
          <p:nvPr/>
        </p:nvSpPr>
        <p:spPr>
          <a:xfrm>
            <a:off x="4318814" y="2644888"/>
            <a:ext cx="10703" cy="17849"/>
          </a:xfrm>
          <a:custGeom>
            <a:rect b="b" l="l" r="r" t="t"/>
            <a:pathLst>
              <a:path extrusionOk="0" h="597" w="358">
                <a:moveTo>
                  <a:pt x="167" y="1"/>
                </a:moveTo>
                <a:cubicBezTo>
                  <a:pt x="72" y="1"/>
                  <a:pt x="1" y="96"/>
                  <a:pt x="1" y="191"/>
                </a:cubicBezTo>
                <a:lnTo>
                  <a:pt x="1" y="429"/>
                </a:lnTo>
                <a:cubicBezTo>
                  <a:pt x="1" y="525"/>
                  <a:pt x="72" y="596"/>
                  <a:pt x="167" y="596"/>
                </a:cubicBezTo>
                <a:cubicBezTo>
                  <a:pt x="263" y="596"/>
                  <a:pt x="358" y="525"/>
                  <a:pt x="358" y="429"/>
                </a:cubicBezTo>
                <a:lnTo>
                  <a:pt x="358" y="191"/>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51"/>
          <p:cNvSpPr/>
          <p:nvPr/>
        </p:nvSpPr>
        <p:spPr>
          <a:xfrm>
            <a:off x="4318814" y="2617830"/>
            <a:ext cx="10703" cy="17849"/>
          </a:xfrm>
          <a:custGeom>
            <a:rect b="b" l="l" r="r" t="t"/>
            <a:pathLst>
              <a:path extrusionOk="0" h="597" w="358">
                <a:moveTo>
                  <a:pt x="167" y="1"/>
                </a:moveTo>
                <a:cubicBezTo>
                  <a:pt x="72" y="1"/>
                  <a:pt x="1" y="72"/>
                  <a:pt x="1" y="168"/>
                </a:cubicBezTo>
                <a:lnTo>
                  <a:pt x="1" y="406"/>
                </a:lnTo>
                <a:cubicBezTo>
                  <a:pt x="1" y="501"/>
                  <a:pt x="72" y="596"/>
                  <a:pt x="167" y="596"/>
                </a:cubicBezTo>
                <a:cubicBezTo>
                  <a:pt x="263" y="596"/>
                  <a:pt x="358" y="501"/>
                  <a:pt x="358" y="406"/>
                </a:cubicBezTo>
                <a:lnTo>
                  <a:pt x="358" y="168"/>
                </a:lnTo>
                <a:cubicBezTo>
                  <a:pt x="358" y="72"/>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51"/>
          <p:cNvSpPr/>
          <p:nvPr/>
        </p:nvSpPr>
        <p:spPr>
          <a:xfrm>
            <a:off x="4318814" y="2590086"/>
            <a:ext cx="10703" cy="17819"/>
          </a:xfrm>
          <a:custGeom>
            <a:rect b="b" l="l" r="r" t="t"/>
            <a:pathLst>
              <a:path extrusionOk="0" h="596" w="358">
                <a:moveTo>
                  <a:pt x="167" y="0"/>
                </a:moveTo>
                <a:cubicBezTo>
                  <a:pt x="72" y="0"/>
                  <a:pt x="1" y="95"/>
                  <a:pt x="1" y="167"/>
                </a:cubicBezTo>
                <a:lnTo>
                  <a:pt x="1" y="405"/>
                </a:lnTo>
                <a:cubicBezTo>
                  <a:pt x="1" y="500"/>
                  <a:pt x="72" y="595"/>
                  <a:pt x="167" y="595"/>
                </a:cubicBezTo>
                <a:cubicBezTo>
                  <a:pt x="263" y="595"/>
                  <a:pt x="358" y="500"/>
                  <a:pt x="358" y="405"/>
                </a:cubicBezTo>
                <a:lnTo>
                  <a:pt x="358" y="167"/>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51"/>
          <p:cNvSpPr/>
          <p:nvPr/>
        </p:nvSpPr>
        <p:spPr>
          <a:xfrm>
            <a:off x="4273250" y="2748122"/>
            <a:ext cx="10703" cy="17849"/>
          </a:xfrm>
          <a:custGeom>
            <a:rect b="b" l="l" r="r" t="t"/>
            <a:pathLst>
              <a:path extrusionOk="0" h="597" w="358">
                <a:moveTo>
                  <a:pt x="167" y="1"/>
                </a:moveTo>
                <a:cubicBezTo>
                  <a:pt x="96" y="1"/>
                  <a:pt x="1" y="96"/>
                  <a:pt x="1" y="191"/>
                </a:cubicBezTo>
                <a:lnTo>
                  <a:pt x="1" y="430"/>
                </a:lnTo>
                <a:cubicBezTo>
                  <a:pt x="1" y="525"/>
                  <a:pt x="96" y="596"/>
                  <a:pt x="167" y="596"/>
                </a:cubicBezTo>
                <a:cubicBezTo>
                  <a:pt x="263" y="596"/>
                  <a:pt x="358" y="525"/>
                  <a:pt x="358" y="430"/>
                </a:cubicBezTo>
                <a:lnTo>
                  <a:pt x="358" y="191"/>
                </a:lnTo>
                <a:cubicBezTo>
                  <a:pt x="358" y="72"/>
                  <a:pt x="263"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51"/>
          <p:cNvSpPr/>
          <p:nvPr/>
        </p:nvSpPr>
        <p:spPr>
          <a:xfrm>
            <a:off x="4273250" y="2692603"/>
            <a:ext cx="10703" cy="17819"/>
          </a:xfrm>
          <a:custGeom>
            <a:rect b="b" l="l" r="r" t="t"/>
            <a:pathLst>
              <a:path extrusionOk="0" h="596" w="358">
                <a:moveTo>
                  <a:pt x="167" y="0"/>
                </a:moveTo>
                <a:cubicBezTo>
                  <a:pt x="96" y="0"/>
                  <a:pt x="1" y="72"/>
                  <a:pt x="1" y="167"/>
                </a:cubicBezTo>
                <a:lnTo>
                  <a:pt x="1" y="405"/>
                </a:lnTo>
                <a:cubicBezTo>
                  <a:pt x="1" y="500"/>
                  <a:pt x="96" y="596"/>
                  <a:pt x="167" y="596"/>
                </a:cubicBezTo>
                <a:cubicBezTo>
                  <a:pt x="263" y="596"/>
                  <a:pt x="358" y="500"/>
                  <a:pt x="358" y="405"/>
                </a:cubicBezTo>
                <a:lnTo>
                  <a:pt x="358" y="167"/>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51"/>
          <p:cNvSpPr/>
          <p:nvPr/>
        </p:nvSpPr>
        <p:spPr>
          <a:xfrm>
            <a:off x="4273250" y="2719660"/>
            <a:ext cx="10703" cy="17819"/>
          </a:xfrm>
          <a:custGeom>
            <a:rect b="b" l="l" r="r" t="t"/>
            <a:pathLst>
              <a:path extrusionOk="0" h="596" w="358">
                <a:moveTo>
                  <a:pt x="167" y="0"/>
                </a:moveTo>
                <a:cubicBezTo>
                  <a:pt x="96" y="0"/>
                  <a:pt x="1" y="96"/>
                  <a:pt x="1" y="191"/>
                </a:cubicBezTo>
                <a:lnTo>
                  <a:pt x="1" y="429"/>
                </a:lnTo>
                <a:cubicBezTo>
                  <a:pt x="1" y="524"/>
                  <a:pt x="96" y="596"/>
                  <a:pt x="167" y="596"/>
                </a:cubicBezTo>
                <a:cubicBezTo>
                  <a:pt x="263" y="596"/>
                  <a:pt x="358" y="524"/>
                  <a:pt x="358" y="429"/>
                </a:cubicBezTo>
                <a:lnTo>
                  <a:pt x="358" y="191"/>
                </a:lnTo>
                <a:cubicBezTo>
                  <a:pt x="358" y="96"/>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51"/>
          <p:cNvSpPr/>
          <p:nvPr/>
        </p:nvSpPr>
        <p:spPr>
          <a:xfrm>
            <a:off x="4273250" y="2665546"/>
            <a:ext cx="10703" cy="17819"/>
          </a:xfrm>
          <a:custGeom>
            <a:rect b="b" l="l" r="r" t="t"/>
            <a:pathLst>
              <a:path extrusionOk="0" h="596" w="358">
                <a:moveTo>
                  <a:pt x="167" y="0"/>
                </a:moveTo>
                <a:cubicBezTo>
                  <a:pt x="96" y="0"/>
                  <a:pt x="1" y="96"/>
                  <a:pt x="1" y="191"/>
                </a:cubicBezTo>
                <a:lnTo>
                  <a:pt x="1" y="429"/>
                </a:lnTo>
                <a:cubicBezTo>
                  <a:pt x="1" y="500"/>
                  <a:pt x="96" y="596"/>
                  <a:pt x="167" y="596"/>
                </a:cubicBezTo>
                <a:cubicBezTo>
                  <a:pt x="263" y="596"/>
                  <a:pt x="358" y="500"/>
                  <a:pt x="358" y="429"/>
                </a:cubicBezTo>
                <a:lnTo>
                  <a:pt x="358" y="191"/>
                </a:lnTo>
                <a:cubicBezTo>
                  <a:pt x="358" y="72"/>
                  <a:pt x="263"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51"/>
          <p:cNvSpPr/>
          <p:nvPr/>
        </p:nvSpPr>
        <p:spPr>
          <a:xfrm>
            <a:off x="4135821" y="2679060"/>
            <a:ext cx="10703" cy="17849"/>
          </a:xfrm>
          <a:custGeom>
            <a:rect b="b" l="l" r="r" t="t"/>
            <a:pathLst>
              <a:path extrusionOk="0" h="597" w="358">
                <a:moveTo>
                  <a:pt x="167" y="1"/>
                </a:moveTo>
                <a:cubicBezTo>
                  <a:pt x="72" y="1"/>
                  <a:pt x="1" y="96"/>
                  <a:pt x="1" y="168"/>
                </a:cubicBezTo>
                <a:lnTo>
                  <a:pt x="1" y="406"/>
                </a:lnTo>
                <a:cubicBezTo>
                  <a:pt x="1" y="501"/>
                  <a:pt x="72" y="596"/>
                  <a:pt x="167" y="596"/>
                </a:cubicBezTo>
                <a:cubicBezTo>
                  <a:pt x="262" y="596"/>
                  <a:pt x="358" y="501"/>
                  <a:pt x="358" y="406"/>
                </a:cubicBezTo>
                <a:lnTo>
                  <a:pt x="358" y="168"/>
                </a:lnTo>
                <a:cubicBezTo>
                  <a:pt x="358" y="96"/>
                  <a:pt x="286"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51"/>
          <p:cNvSpPr/>
          <p:nvPr/>
        </p:nvSpPr>
        <p:spPr>
          <a:xfrm>
            <a:off x="4135821" y="2623541"/>
            <a:ext cx="10703" cy="17819"/>
          </a:xfrm>
          <a:custGeom>
            <a:rect b="b" l="l" r="r" t="t"/>
            <a:pathLst>
              <a:path extrusionOk="0" h="596" w="358">
                <a:moveTo>
                  <a:pt x="167" y="0"/>
                </a:moveTo>
                <a:cubicBezTo>
                  <a:pt x="72" y="0"/>
                  <a:pt x="1" y="96"/>
                  <a:pt x="1" y="191"/>
                </a:cubicBezTo>
                <a:lnTo>
                  <a:pt x="1" y="429"/>
                </a:lnTo>
                <a:cubicBezTo>
                  <a:pt x="1" y="524"/>
                  <a:pt x="72" y="596"/>
                  <a:pt x="167" y="596"/>
                </a:cubicBezTo>
                <a:cubicBezTo>
                  <a:pt x="262" y="596"/>
                  <a:pt x="358" y="524"/>
                  <a:pt x="358" y="429"/>
                </a:cubicBezTo>
                <a:lnTo>
                  <a:pt x="358" y="191"/>
                </a:lnTo>
                <a:cubicBezTo>
                  <a:pt x="358" y="96"/>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51"/>
          <p:cNvSpPr/>
          <p:nvPr/>
        </p:nvSpPr>
        <p:spPr>
          <a:xfrm>
            <a:off x="4135821" y="2651315"/>
            <a:ext cx="10703" cy="17819"/>
          </a:xfrm>
          <a:custGeom>
            <a:rect b="b" l="l" r="r" t="t"/>
            <a:pathLst>
              <a:path extrusionOk="0" h="596" w="358">
                <a:moveTo>
                  <a:pt x="167" y="0"/>
                </a:moveTo>
                <a:cubicBezTo>
                  <a:pt x="72" y="0"/>
                  <a:pt x="1" y="95"/>
                  <a:pt x="1" y="191"/>
                </a:cubicBezTo>
                <a:lnTo>
                  <a:pt x="1" y="429"/>
                </a:lnTo>
                <a:cubicBezTo>
                  <a:pt x="1" y="500"/>
                  <a:pt x="72" y="595"/>
                  <a:pt x="167" y="595"/>
                </a:cubicBezTo>
                <a:cubicBezTo>
                  <a:pt x="262" y="595"/>
                  <a:pt x="358" y="500"/>
                  <a:pt x="358" y="429"/>
                </a:cubicBezTo>
                <a:lnTo>
                  <a:pt x="358" y="191"/>
                </a:lnTo>
                <a:cubicBezTo>
                  <a:pt x="358" y="95"/>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51"/>
          <p:cNvSpPr/>
          <p:nvPr/>
        </p:nvSpPr>
        <p:spPr>
          <a:xfrm>
            <a:off x="4135821" y="2707552"/>
            <a:ext cx="10703" cy="17819"/>
          </a:xfrm>
          <a:custGeom>
            <a:rect b="b" l="l" r="r" t="t"/>
            <a:pathLst>
              <a:path extrusionOk="0" h="596" w="358">
                <a:moveTo>
                  <a:pt x="167" y="0"/>
                </a:moveTo>
                <a:cubicBezTo>
                  <a:pt x="72" y="0"/>
                  <a:pt x="1" y="96"/>
                  <a:pt x="1" y="167"/>
                </a:cubicBezTo>
                <a:lnTo>
                  <a:pt x="1" y="405"/>
                </a:lnTo>
                <a:cubicBezTo>
                  <a:pt x="1" y="501"/>
                  <a:pt x="72" y="596"/>
                  <a:pt x="167" y="596"/>
                </a:cubicBezTo>
                <a:cubicBezTo>
                  <a:pt x="262" y="596"/>
                  <a:pt x="358" y="501"/>
                  <a:pt x="358" y="405"/>
                </a:cubicBezTo>
                <a:lnTo>
                  <a:pt x="358" y="167"/>
                </a:lnTo>
                <a:cubicBezTo>
                  <a:pt x="358" y="48"/>
                  <a:pt x="286"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51"/>
          <p:cNvSpPr/>
          <p:nvPr/>
        </p:nvSpPr>
        <p:spPr>
          <a:xfrm>
            <a:off x="4135821" y="2735326"/>
            <a:ext cx="10703" cy="17819"/>
          </a:xfrm>
          <a:custGeom>
            <a:rect b="b" l="l" r="r" t="t"/>
            <a:pathLst>
              <a:path extrusionOk="0" h="596" w="358">
                <a:moveTo>
                  <a:pt x="167" y="0"/>
                </a:moveTo>
                <a:cubicBezTo>
                  <a:pt x="72" y="0"/>
                  <a:pt x="1" y="72"/>
                  <a:pt x="1" y="167"/>
                </a:cubicBezTo>
                <a:lnTo>
                  <a:pt x="1" y="405"/>
                </a:lnTo>
                <a:cubicBezTo>
                  <a:pt x="1" y="500"/>
                  <a:pt x="72" y="596"/>
                  <a:pt x="167" y="596"/>
                </a:cubicBezTo>
                <a:cubicBezTo>
                  <a:pt x="262" y="596"/>
                  <a:pt x="358" y="500"/>
                  <a:pt x="358" y="405"/>
                </a:cubicBezTo>
                <a:lnTo>
                  <a:pt x="358" y="167"/>
                </a:lnTo>
                <a:cubicBezTo>
                  <a:pt x="310" y="48"/>
                  <a:pt x="262"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51"/>
          <p:cNvSpPr/>
          <p:nvPr/>
        </p:nvSpPr>
        <p:spPr>
          <a:xfrm>
            <a:off x="4261859" y="2515313"/>
            <a:ext cx="17819" cy="10703"/>
          </a:xfrm>
          <a:custGeom>
            <a:rect b="b" l="l" r="r" t="t"/>
            <a:pathLst>
              <a:path extrusionOk="0" h="358" w="596">
                <a:moveTo>
                  <a:pt x="167" y="1"/>
                </a:moveTo>
                <a:cubicBezTo>
                  <a:pt x="72" y="1"/>
                  <a:pt x="1" y="48"/>
                  <a:pt x="1" y="143"/>
                </a:cubicBezTo>
                <a:cubicBezTo>
                  <a:pt x="1" y="263"/>
                  <a:pt x="48" y="358"/>
                  <a:pt x="167" y="358"/>
                </a:cubicBezTo>
                <a:lnTo>
                  <a:pt x="405" y="358"/>
                </a:lnTo>
                <a:cubicBezTo>
                  <a:pt x="501" y="358"/>
                  <a:pt x="596" y="286"/>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51"/>
          <p:cNvSpPr/>
          <p:nvPr/>
        </p:nvSpPr>
        <p:spPr>
          <a:xfrm>
            <a:off x="4316691"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0"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51"/>
          <p:cNvSpPr/>
          <p:nvPr/>
        </p:nvSpPr>
        <p:spPr>
          <a:xfrm>
            <a:off x="4073874" y="2515313"/>
            <a:ext cx="17849" cy="10703"/>
          </a:xfrm>
          <a:custGeom>
            <a:rect b="b" l="l" r="r" t="t"/>
            <a:pathLst>
              <a:path extrusionOk="0" h="358" w="597">
                <a:moveTo>
                  <a:pt x="191" y="1"/>
                </a:moveTo>
                <a:cubicBezTo>
                  <a:pt x="96" y="1"/>
                  <a:pt x="48" y="48"/>
                  <a:pt x="1" y="143"/>
                </a:cubicBezTo>
                <a:cubicBezTo>
                  <a:pt x="1" y="263"/>
                  <a:pt x="72" y="358"/>
                  <a:pt x="191" y="358"/>
                </a:cubicBezTo>
                <a:lnTo>
                  <a:pt x="429" y="358"/>
                </a:lnTo>
                <a:cubicBezTo>
                  <a:pt x="525"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51"/>
          <p:cNvSpPr/>
          <p:nvPr/>
        </p:nvSpPr>
        <p:spPr>
          <a:xfrm>
            <a:off x="4288916" y="2515313"/>
            <a:ext cx="17819" cy="10703"/>
          </a:xfrm>
          <a:custGeom>
            <a:rect b="b" l="l" r="r" t="t"/>
            <a:pathLst>
              <a:path extrusionOk="0" h="358" w="596">
                <a:moveTo>
                  <a:pt x="191" y="1"/>
                </a:moveTo>
                <a:cubicBezTo>
                  <a:pt x="96" y="1"/>
                  <a:pt x="48" y="48"/>
                  <a:pt x="1" y="143"/>
                </a:cubicBezTo>
                <a:cubicBezTo>
                  <a:pt x="1" y="263"/>
                  <a:pt x="72" y="358"/>
                  <a:pt x="191" y="358"/>
                </a:cubicBezTo>
                <a:lnTo>
                  <a:pt x="429" y="358"/>
                </a:lnTo>
                <a:cubicBezTo>
                  <a:pt x="524"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51"/>
          <p:cNvSpPr/>
          <p:nvPr/>
        </p:nvSpPr>
        <p:spPr>
          <a:xfrm>
            <a:off x="4101648" y="2515313"/>
            <a:ext cx="17819" cy="10703"/>
          </a:xfrm>
          <a:custGeom>
            <a:rect b="b" l="l" r="r" t="t"/>
            <a:pathLst>
              <a:path extrusionOk="0" h="358" w="596">
                <a:moveTo>
                  <a:pt x="191" y="1"/>
                </a:moveTo>
                <a:cubicBezTo>
                  <a:pt x="96" y="1"/>
                  <a:pt x="0" y="48"/>
                  <a:pt x="0" y="143"/>
                </a:cubicBezTo>
                <a:cubicBezTo>
                  <a:pt x="0" y="263"/>
                  <a:pt x="96" y="358"/>
                  <a:pt x="191" y="358"/>
                </a:cubicBezTo>
                <a:lnTo>
                  <a:pt x="429" y="358"/>
                </a:lnTo>
                <a:cubicBezTo>
                  <a:pt x="501" y="358"/>
                  <a:pt x="596" y="286"/>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51"/>
          <p:cNvSpPr/>
          <p:nvPr/>
        </p:nvSpPr>
        <p:spPr>
          <a:xfrm>
            <a:off x="4233368" y="2515313"/>
            <a:ext cx="18566" cy="10703"/>
          </a:xfrm>
          <a:custGeom>
            <a:rect b="b" l="l" r="r" t="t"/>
            <a:pathLst>
              <a:path extrusionOk="0" h="358" w="621">
                <a:moveTo>
                  <a:pt x="191" y="1"/>
                </a:moveTo>
                <a:cubicBezTo>
                  <a:pt x="120" y="1"/>
                  <a:pt x="49" y="48"/>
                  <a:pt x="25" y="143"/>
                </a:cubicBezTo>
                <a:cubicBezTo>
                  <a:pt x="1" y="263"/>
                  <a:pt x="72" y="358"/>
                  <a:pt x="191" y="358"/>
                </a:cubicBezTo>
                <a:lnTo>
                  <a:pt x="430" y="358"/>
                </a:lnTo>
                <a:cubicBezTo>
                  <a:pt x="525" y="358"/>
                  <a:pt x="620" y="286"/>
                  <a:pt x="620" y="215"/>
                </a:cubicBezTo>
                <a:cubicBezTo>
                  <a:pt x="620" y="96"/>
                  <a:pt x="549" y="1"/>
                  <a:pt x="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51"/>
          <p:cNvSpPr/>
          <p:nvPr/>
        </p:nvSpPr>
        <p:spPr>
          <a:xfrm>
            <a:off x="4129423" y="2515313"/>
            <a:ext cx="18536" cy="10703"/>
          </a:xfrm>
          <a:custGeom>
            <a:rect b="b" l="l" r="r" t="t"/>
            <a:pathLst>
              <a:path extrusionOk="0" h="358" w="620">
                <a:moveTo>
                  <a:pt x="215" y="1"/>
                </a:moveTo>
                <a:cubicBezTo>
                  <a:pt x="119" y="1"/>
                  <a:pt x="48" y="48"/>
                  <a:pt x="24" y="143"/>
                </a:cubicBezTo>
                <a:cubicBezTo>
                  <a:pt x="0" y="263"/>
                  <a:pt x="95" y="358"/>
                  <a:pt x="215" y="358"/>
                </a:cubicBezTo>
                <a:lnTo>
                  <a:pt x="453" y="358"/>
                </a:lnTo>
                <a:cubicBezTo>
                  <a:pt x="524" y="358"/>
                  <a:pt x="619" y="286"/>
                  <a:pt x="619" y="215"/>
                </a:cubicBezTo>
                <a:cubicBezTo>
                  <a:pt x="619"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51"/>
          <p:cNvSpPr/>
          <p:nvPr/>
        </p:nvSpPr>
        <p:spPr>
          <a:xfrm>
            <a:off x="4385036" y="2501082"/>
            <a:ext cx="39196" cy="39196"/>
          </a:xfrm>
          <a:custGeom>
            <a:rect b="b" l="l" r="r" t="t"/>
            <a:pathLst>
              <a:path extrusionOk="0" h="1311" w="1311">
                <a:moveTo>
                  <a:pt x="667" y="357"/>
                </a:moveTo>
                <a:cubicBezTo>
                  <a:pt x="810" y="357"/>
                  <a:pt x="953" y="500"/>
                  <a:pt x="953" y="643"/>
                </a:cubicBezTo>
                <a:cubicBezTo>
                  <a:pt x="953" y="810"/>
                  <a:pt x="834" y="953"/>
                  <a:pt x="667" y="953"/>
                </a:cubicBezTo>
                <a:cubicBezTo>
                  <a:pt x="524" y="953"/>
                  <a:pt x="358" y="834"/>
                  <a:pt x="358" y="643"/>
                </a:cubicBezTo>
                <a:cubicBezTo>
                  <a:pt x="358" y="500"/>
                  <a:pt x="477" y="357"/>
                  <a:pt x="667" y="357"/>
                </a:cubicBezTo>
                <a:close/>
                <a:moveTo>
                  <a:pt x="667" y="0"/>
                </a:moveTo>
                <a:cubicBezTo>
                  <a:pt x="310" y="0"/>
                  <a:pt x="0" y="286"/>
                  <a:pt x="0" y="643"/>
                </a:cubicBezTo>
                <a:cubicBezTo>
                  <a:pt x="0" y="1000"/>
                  <a:pt x="310" y="1310"/>
                  <a:pt x="667" y="1310"/>
                </a:cubicBezTo>
                <a:cubicBezTo>
                  <a:pt x="1024" y="1310"/>
                  <a:pt x="1310" y="1000"/>
                  <a:pt x="1310" y="643"/>
                </a:cubicBezTo>
                <a:cubicBezTo>
                  <a:pt x="1310" y="286"/>
                  <a:pt x="1024" y="0"/>
                  <a:pt x="6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51"/>
          <p:cNvSpPr/>
          <p:nvPr/>
        </p:nvSpPr>
        <p:spPr>
          <a:xfrm>
            <a:off x="4073874" y="2479018"/>
            <a:ext cx="296224" cy="247790"/>
          </a:xfrm>
          <a:custGeom>
            <a:rect b="b" l="l" r="r" t="t"/>
            <a:pathLst>
              <a:path extrusionOk="0" h="8288" w="9908">
                <a:moveTo>
                  <a:pt x="5811" y="2334"/>
                </a:moveTo>
                <a:cubicBezTo>
                  <a:pt x="5954" y="2334"/>
                  <a:pt x="6121" y="2453"/>
                  <a:pt x="6121" y="2643"/>
                </a:cubicBezTo>
                <a:cubicBezTo>
                  <a:pt x="6121" y="2810"/>
                  <a:pt x="6002" y="2929"/>
                  <a:pt x="5811" y="2929"/>
                </a:cubicBezTo>
                <a:cubicBezTo>
                  <a:pt x="5645" y="2929"/>
                  <a:pt x="5526" y="2810"/>
                  <a:pt x="5526" y="2643"/>
                </a:cubicBezTo>
                <a:cubicBezTo>
                  <a:pt x="5526" y="2453"/>
                  <a:pt x="5669" y="2334"/>
                  <a:pt x="5811" y="2334"/>
                </a:cubicBezTo>
                <a:close/>
                <a:moveTo>
                  <a:pt x="2215" y="3596"/>
                </a:moveTo>
                <a:cubicBezTo>
                  <a:pt x="2358" y="3596"/>
                  <a:pt x="2501" y="3715"/>
                  <a:pt x="2501" y="3882"/>
                </a:cubicBezTo>
                <a:cubicBezTo>
                  <a:pt x="2501" y="4048"/>
                  <a:pt x="2382" y="4191"/>
                  <a:pt x="2215" y="4191"/>
                </a:cubicBezTo>
                <a:cubicBezTo>
                  <a:pt x="2025" y="4191"/>
                  <a:pt x="1906" y="4072"/>
                  <a:pt x="1906" y="3882"/>
                </a:cubicBezTo>
                <a:cubicBezTo>
                  <a:pt x="1906" y="3715"/>
                  <a:pt x="2073" y="3596"/>
                  <a:pt x="2215" y="3596"/>
                </a:cubicBezTo>
                <a:close/>
                <a:moveTo>
                  <a:pt x="4287" y="4834"/>
                </a:moveTo>
                <a:cubicBezTo>
                  <a:pt x="4454" y="4834"/>
                  <a:pt x="4597" y="4953"/>
                  <a:pt x="4597" y="5144"/>
                </a:cubicBezTo>
                <a:cubicBezTo>
                  <a:pt x="4597" y="5311"/>
                  <a:pt x="4478" y="5430"/>
                  <a:pt x="4287" y="5430"/>
                </a:cubicBezTo>
                <a:cubicBezTo>
                  <a:pt x="4121" y="5430"/>
                  <a:pt x="4002" y="5311"/>
                  <a:pt x="4002" y="5144"/>
                </a:cubicBezTo>
                <a:cubicBezTo>
                  <a:pt x="4002" y="4953"/>
                  <a:pt x="4121" y="4834"/>
                  <a:pt x="4287" y="4834"/>
                </a:cubicBezTo>
                <a:close/>
                <a:moveTo>
                  <a:pt x="667" y="7382"/>
                </a:moveTo>
                <a:cubicBezTo>
                  <a:pt x="810" y="7382"/>
                  <a:pt x="953" y="7502"/>
                  <a:pt x="953" y="7668"/>
                </a:cubicBezTo>
                <a:cubicBezTo>
                  <a:pt x="953" y="7811"/>
                  <a:pt x="834" y="7978"/>
                  <a:pt x="667" y="7978"/>
                </a:cubicBezTo>
                <a:cubicBezTo>
                  <a:pt x="477" y="7978"/>
                  <a:pt x="358" y="7859"/>
                  <a:pt x="358" y="7668"/>
                </a:cubicBezTo>
                <a:cubicBezTo>
                  <a:pt x="358" y="7502"/>
                  <a:pt x="477" y="7382"/>
                  <a:pt x="667" y="7382"/>
                </a:cubicBezTo>
                <a:close/>
                <a:moveTo>
                  <a:pt x="8598" y="0"/>
                </a:moveTo>
                <a:cubicBezTo>
                  <a:pt x="7907" y="0"/>
                  <a:pt x="7312" y="595"/>
                  <a:pt x="7312" y="1310"/>
                </a:cubicBezTo>
                <a:cubicBezTo>
                  <a:pt x="7312" y="1453"/>
                  <a:pt x="7336" y="1572"/>
                  <a:pt x="7359" y="1691"/>
                </a:cubicBezTo>
                <a:lnTo>
                  <a:pt x="6407" y="2143"/>
                </a:lnTo>
                <a:cubicBezTo>
                  <a:pt x="6288" y="1977"/>
                  <a:pt x="6121" y="1905"/>
                  <a:pt x="5930" y="1905"/>
                </a:cubicBezTo>
                <a:cubicBezTo>
                  <a:pt x="5573" y="1905"/>
                  <a:pt x="5264" y="2191"/>
                  <a:pt x="5264" y="2548"/>
                </a:cubicBezTo>
                <a:cubicBezTo>
                  <a:pt x="5264" y="2739"/>
                  <a:pt x="5335" y="2882"/>
                  <a:pt x="5454" y="3001"/>
                </a:cubicBezTo>
                <a:lnTo>
                  <a:pt x="4573" y="4453"/>
                </a:lnTo>
                <a:cubicBezTo>
                  <a:pt x="4502" y="4429"/>
                  <a:pt x="4454" y="4429"/>
                  <a:pt x="4383" y="4429"/>
                </a:cubicBezTo>
                <a:cubicBezTo>
                  <a:pt x="4192" y="4429"/>
                  <a:pt x="4025" y="4525"/>
                  <a:pt x="3906" y="4620"/>
                </a:cubicBezTo>
                <a:lnTo>
                  <a:pt x="2930" y="4025"/>
                </a:lnTo>
                <a:cubicBezTo>
                  <a:pt x="2954" y="3977"/>
                  <a:pt x="2954" y="3882"/>
                  <a:pt x="2954" y="3834"/>
                </a:cubicBezTo>
                <a:cubicBezTo>
                  <a:pt x="2954" y="3477"/>
                  <a:pt x="2644" y="3167"/>
                  <a:pt x="2287" y="3167"/>
                </a:cubicBezTo>
                <a:cubicBezTo>
                  <a:pt x="1953" y="3167"/>
                  <a:pt x="1644" y="3477"/>
                  <a:pt x="1644" y="3834"/>
                </a:cubicBezTo>
                <a:cubicBezTo>
                  <a:pt x="1644" y="3977"/>
                  <a:pt x="1692" y="4120"/>
                  <a:pt x="1787" y="4239"/>
                </a:cubicBezTo>
                <a:lnTo>
                  <a:pt x="787" y="6954"/>
                </a:lnTo>
                <a:lnTo>
                  <a:pt x="715" y="6954"/>
                </a:lnTo>
                <a:cubicBezTo>
                  <a:pt x="358" y="6954"/>
                  <a:pt x="72" y="7240"/>
                  <a:pt x="72" y="7597"/>
                </a:cubicBezTo>
                <a:cubicBezTo>
                  <a:pt x="1" y="8002"/>
                  <a:pt x="310" y="8287"/>
                  <a:pt x="667" y="8287"/>
                </a:cubicBezTo>
                <a:cubicBezTo>
                  <a:pt x="1025" y="8287"/>
                  <a:pt x="1310" y="8002"/>
                  <a:pt x="1310" y="7644"/>
                </a:cubicBezTo>
                <a:cubicBezTo>
                  <a:pt x="1310" y="7430"/>
                  <a:pt x="1239" y="7240"/>
                  <a:pt x="1049" y="7144"/>
                </a:cubicBezTo>
                <a:lnTo>
                  <a:pt x="2025" y="4477"/>
                </a:lnTo>
                <a:cubicBezTo>
                  <a:pt x="2096" y="4525"/>
                  <a:pt x="2144" y="4525"/>
                  <a:pt x="2215" y="4525"/>
                </a:cubicBezTo>
                <a:cubicBezTo>
                  <a:pt x="2358" y="4525"/>
                  <a:pt x="2501" y="4453"/>
                  <a:pt x="2596" y="4358"/>
                </a:cubicBezTo>
                <a:lnTo>
                  <a:pt x="3644" y="5001"/>
                </a:lnTo>
                <a:lnTo>
                  <a:pt x="3644" y="5120"/>
                </a:lnTo>
                <a:cubicBezTo>
                  <a:pt x="3644" y="5477"/>
                  <a:pt x="3930" y="5763"/>
                  <a:pt x="4287" y="5763"/>
                </a:cubicBezTo>
                <a:cubicBezTo>
                  <a:pt x="4645" y="5763"/>
                  <a:pt x="4954" y="5477"/>
                  <a:pt x="4954" y="5120"/>
                </a:cubicBezTo>
                <a:cubicBezTo>
                  <a:pt x="4954" y="4930"/>
                  <a:pt x="4883" y="4787"/>
                  <a:pt x="4764" y="4668"/>
                </a:cubicBezTo>
                <a:lnTo>
                  <a:pt x="5669" y="3215"/>
                </a:lnTo>
                <a:cubicBezTo>
                  <a:pt x="5716" y="3239"/>
                  <a:pt x="5788" y="3239"/>
                  <a:pt x="5835" y="3239"/>
                </a:cubicBezTo>
                <a:cubicBezTo>
                  <a:pt x="6192" y="3239"/>
                  <a:pt x="6502" y="2929"/>
                  <a:pt x="6502" y="2572"/>
                </a:cubicBezTo>
                <a:lnTo>
                  <a:pt x="6502" y="2501"/>
                </a:lnTo>
                <a:lnTo>
                  <a:pt x="7455" y="2048"/>
                </a:lnTo>
                <a:cubicBezTo>
                  <a:pt x="7693" y="2405"/>
                  <a:pt x="8098" y="2643"/>
                  <a:pt x="8550" y="2643"/>
                </a:cubicBezTo>
                <a:cubicBezTo>
                  <a:pt x="8812" y="2643"/>
                  <a:pt x="9050" y="2548"/>
                  <a:pt x="9288" y="2405"/>
                </a:cubicBezTo>
                <a:cubicBezTo>
                  <a:pt x="9384" y="2334"/>
                  <a:pt x="9384" y="2262"/>
                  <a:pt x="9360" y="2167"/>
                </a:cubicBezTo>
                <a:cubicBezTo>
                  <a:pt x="9312" y="2104"/>
                  <a:pt x="9265" y="2082"/>
                  <a:pt x="9210" y="2082"/>
                </a:cubicBezTo>
                <a:cubicBezTo>
                  <a:pt x="9182" y="2082"/>
                  <a:pt x="9153" y="2088"/>
                  <a:pt x="9122" y="2096"/>
                </a:cubicBezTo>
                <a:cubicBezTo>
                  <a:pt x="8979" y="2215"/>
                  <a:pt x="8764" y="2286"/>
                  <a:pt x="8574" y="2286"/>
                </a:cubicBezTo>
                <a:cubicBezTo>
                  <a:pt x="8050" y="2286"/>
                  <a:pt x="7597" y="1834"/>
                  <a:pt x="7597" y="1310"/>
                </a:cubicBezTo>
                <a:cubicBezTo>
                  <a:pt x="7597" y="762"/>
                  <a:pt x="8050" y="310"/>
                  <a:pt x="8574" y="310"/>
                </a:cubicBezTo>
                <a:cubicBezTo>
                  <a:pt x="9122" y="310"/>
                  <a:pt x="9574" y="762"/>
                  <a:pt x="9574" y="1310"/>
                </a:cubicBezTo>
                <a:cubicBezTo>
                  <a:pt x="9574" y="1381"/>
                  <a:pt x="9574" y="1477"/>
                  <a:pt x="9526" y="1572"/>
                </a:cubicBezTo>
                <a:cubicBezTo>
                  <a:pt x="9503" y="1667"/>
                  <a:pt x="9574" y="1738"/>
                  <a:pt x="9646" y="1786"/>
                </a:cubicBezTo>
                <a:cubicBezTo>
                  <a:pt x="9658" y="1789"/>
                  <a:pt x="9671" y="1791"/>
                  <a:pt x="9684" y="1791"/>
                </a:cubicBezTo>
                <a:cubicBezTo>
                  <a:pt x="9765" y="1791"/>
                  <a:pt x="9839" y="1729"/>
                  <a:pt x="9860" y="1667"/>
                </a:cubicBezTo>
                <a:cubicBezTo>
                  <a:pt x="9884" y="1548"/>
                  <a:pt x="9908" y="1429"/>
                  <a:pt x="9908" y="1310"/>
                </a:cubicBezTo>
                <a:cubicBezTo>
                  <a:pt x="9908" y="595"/>
                  <a:pt x="9312" y="0"/>
                  <a:pt x="85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51"/>
          <p:cNvSpPr/>
          <p:nvPr/>
        </p:nvSpPr>
        <p:spPr>
          <a:xfrm>
            <a:off x="4399267" y="2627099"/>
            <a:ext cx="10703" cy="17819"/>
          </a:xfrm>
          <a:custGeom>
            <a:rect b="b" l="l" r="r" t="t"/>
            <a:pathLst>
              <a:path extrusionOk="0" h="596" w="358">
                <a:moveTo>
                  <a:pt x="191" y="0"/>
                </a:moveTo>
                <a:cubicBezTo>
                  <a:pt x="96" y="0"/>
                  <a:pt x="1" y="96"/>
                  <a:pt x="1" y="191"/>
                </a:cubicBezTo>
                <a:lnTo>
                  <a:pt x="1" y="429"/>
                </a:lnTo>
                <a:cubicBezTo>
                  <a:pt x="1" y="524"/>
                  <a:pt x="96" y="596"/>
                  <a:pt x="191" y="596"/>
                </a:cubicBezTo>
                <a:cubicBezTo>
                  <a:pt x="287" y="596"/>
                  <a:pt x="358" y="524"/>
                  <a:pt x="358" y="429"/>
                </a:cubicBezTo>
                <a:lnTo>
                  <a:pt x="358" y="191"/>
                </a:lnTo>
                <a:cubicBezTo>
                  <a:pt x="358" y="96"/>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51"/>
          <p:cNvSpPr/>
          <p:nvPr/>
        </p:nvSpPr>
        <p:spPr>
          <a:xfrm>
            <a:off x="4399267" y="2572267"/>
            <a:ext cx="10703" cy="17849"/>
          </a:xfrm>
          <a:custGeom>
            <a:rect b="b" l="l" r="r" t="t"/>
            <a:pathLst>
              <a:path extrusionOk="0" h="597" w="358">
                <a:moveTo>
                  <a:pt x="191" y="1"/>
                </a:moveTo>
                <a:cubicBezTo>
                  <a:pt x="96" y="1"/>
                  <a:pt x="1" y="96"/>
                  <a:pt x="1" y="167"/>
                </a:cubicBezTo>
                <a:lnTo>
                  <a:pt x="1" y="406"/>
                </a:lnTo>
                <a:cubicBezTo>
                  <a:pt x="1" y="501"/>
                  <a:pt x="96" y="596"/>
                  <a:pt x="191" y="596"/>
                </a:cubicBezTo>
                <a:cubicBezTo>
                  <a:pt x="287" y="596"/>
                  <a:pt x="358" y="501"/>
                  <a:pt x="358" y="406"/>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51"/>
          <p:cNvSpPr/>
          <p:nvPr/>
        </p:nvSpPr>
        <p:spPr>
          <a:xfrm>
            <a:off x="4399267" y="2654873"/>
            <a:ext cx="10703" cy="17819"/>
          </a:xfrm>
          <a:custGeom>
            <a:rect b="b" l="l" r="r" t="t"/>
            <a:pathLst>
              <a:path extrusionOk="0" h="596" w="358">
                <a:moveTo>
                  <a:pt x="191" y="0"/>
                </a:moveTo>
                <a:cubicBezTo>
                  <a:pt x="96" y="0"/>
                  <a:pt x="1" y="95"/>
                  <a:pt x="1" y="191"/>
                </a:cubicBezTo>
                <a:lnTo>
                  <a:pt x="1" y="429"/>
                </a:lnTo>
                <a:cubicBezTo>
                  <a:pt x="1" y="500"/>
                  <a:pt x="96" y="596"/>
                  <a:pt x="191" y="596"/>
                </a:cubicBezTo>
                <a:cubicBezTo>
                  <a:pt x="287" y="596"/>
                  <a:pt x="358" y="500"/>
                  <a:pt x="358" y="429"/>
                </a:cubicBezTo>
                <a:lnTo>
                  <a:pt x="358" y="191"/>
                </a:lnTo>
                <a:cubicBezTo>
                  <a:pt x="358" y="95"/>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51"/>
          <p:cNvSpPr/>
          <p:nvPr/>
        </p:nvSpPr>
        <p:spPr>
          <a:xfrm>
            <a:off x="4399267" y="2600042"/>
            <a:ext cx="10703" cy="17819"/>
          </a:xfrm>
          <a:custGeom>
            <a:rect b="b" l="l" r="r" t="t"/>
            <a:pathLst>
              <a:path extrusionOk="0" h="596" w="358">
                <a:moveTo>
                  <a:pt x="191" y="0"/>
                </a:moveTo>
                <a:cubicBezTo>
                  <a:pt x="96" y="0"/>
                  <a:pt x="1" y="72"/>
                  <a:pt x="1" y="167"/>
                </a:cubicBezTo>
                <a:lnTo>
                  <a:pt x="1" y="405"/>
                </a:lnTo>
                <a:cubicBezTo>
                  <a:pt x="1" y="501"/>
                  <a:pt x="96" y="596"/>
                  <a:pt x="191" y="596"/>
                </a:cubicBezTo>
                <a:cubicBezTo>
                  <a:pt x="287" y="596"/>
                  <a:pt x="358" y="501"/>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51"/>
          <p:cNvSpPr/>
          <p:nvPr/>
        </p:nvSpPr>
        <p:spPr>
          <a:xfrm>
            <a:off x="4399267" y="2711110"/>
            <a:ext cx="10703" cy="17819"/>
          </a:xfrm>
          <a:custGeom>
            <a:rect b="b" l="l" r="r" t="t"/>
            <a:pathLst>
              <a:path extrusionOk="0" h="596" w="358">
                <a:moveTo>
                  <a:pt x="191" y="1"/>
                </a:moveTo>
                <a:cubicBezTo>
                  <a:pt x="96" y="1"/>
                  <a:pt x="1" y="96"/>
                  <a:pt x="1" y="167"/>
                </a:cubicBezTo>
                <a:lnTo>
                  <a:pt x="1" y="405"/>
                </a:lnTo>
                <a:cubicBezTo>
                  <a:pt x="1" y="501"/>
                  <a:pt x="96" y="596"/>
                  <a:pt x="191" y="596"/>
                </a:cubicBezTo>
                <a:cubicBezTo>
                  <a:pt x="287" y="596"/>
                  <a:pt x="358" y="501"/>
                  <a:pt x="358" y="405"/>
                </a:cubicBezTo>
                <a:lnTo>
                  <a:pt x="358" y="167"/>
                </a:lnTo>
                <a:cubicBezTo>
                  <a:pt x="358" y="48"/>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51"/>
          <p:cNvSpPr/>
          <p:nvPr/>
        </p:nvSpPr>
        <p:spPr>
          <a:xfrm>
            <a:off x="4399267" y="2738884"/>
            <a:ext cx="10703" cy="17819"/>
          </a:xfrm>
          <a:custGeom>
            <a:rect b="b" l="l" r="r" t="t"/>
            <a:pathLst>
              <a:path extrusionOk="0" h="596" w="358">
                <a:moveTo>
                  <a:pt x="191" y="0"/>
                </a:moveTo>
                <a:cubicBezTo>
                  <a:pt x="96" y="0"/>
                  <a:pt x="1" y="72"/>
                  <a:pt x="1" y="167"/>
                </a:cubicBezTo>
                <a:lnTo>
                  <a:pt x="1" y="405"/>
                </a:lnTo>
                <a:cubicBezTo>
                  <a:pt x="1" y="500"/>
                  <a:pt x="96" y="596"/>
                  <a:pt x="191" y="596"/>
                </a:cubicBezTo>
                <a:cubicBezTo>
                  <a:pt x="287" y="596"/>
                  <a:pt x="358" y="500"/>
                  <a:pt x="358" y="405"/>
                </a:cubicBezTo>
                <a:lnTo>
                  <a:pt x="358" y="167"/>
                </a:lnTo>
                <a:cubicBezTo>
                  <a:pt x="358" y="48"/>
                  <a:pt x="287" y="0"/>
                  <a:pt x="1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51"/>
          <p:cNvSpPr/>
          <p:nvPr/>
        </p:nvSpPr>
        <p:spPr>
          <a:xfrm>
            <a:off x="4399267" y="2682618"/>
            <a:ext cx="10703" cy="17849"/>
          </a:xfrm>
          <a:custGeom>
            <a:rect b="b" l="l" r="r" t="t"/>
            <a:pathLst>
              <a:path extrusionOk="0" h="597" w="358">
                <a:moveTo>
                  <a:pt x="191" y="1"/>
                </a:moveTo>
                <a:cubicBezTo>
                  <a:pt x="96" y="1"/>
                  <a:pt x="1" y="96"/>
                  <a:pt x="1" y="168"/>
                </a:cubicBezTo>
                <a:lnTo>
                  <a:pt x="1" y="406"/>
                </a:lnTo>
                <a:cubicBezTo>
                  <a:pt x="1" y="501"/>
                  <a:pt x="96" y="596"/>
                  <a:pt x="191" y="596"/>
                </a:cubicBezTo>
                <a:cubicBezTo>
                  <a:pt x="287" y="596"/>
                  <a:pt x="358" y="501"/>
                  <a:pt x="358" y="406"/>
                </a:cubicBezTo>
                <a:lnTo>
                  <a:pt x="358" y="168"/>
                </a:lnTo>
                <a:cubicBezTo>
                  <a:pt x="358" y="96"/>
                  <a:pt x="287"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51"/>
          <p:cNvSpPr/>
          <p:nvPr/>
        </p:nvSpPr>
        <p:spPr>
          <a:xfrm>
            <a:off x="4022630" y="2449091"/>
            <a:ext cx="356019" cy="355332"/>
          </a:xfrm>
          <a:custGeom>
            <a:rect b="b" l="l" r="r" t="t"/>
            <a:pathLst>
              <a:path extrusionOk="0" h="11885" w="11908">
                <a:moveTo>
                  <a:pt x="905" y="1"/>
                </a:moveTo>
                <a:cubicBezTo>
                  <a:pt x="786" y="1"/>
                  <a:pt x="714" y="72"/>
                  <a:pt x="714" y="191"/>
                </a:cubicBezTo>
                <a:lnTo>
                  <a:pt x="714" y="1001"/>
                </a:lnTo>
                <a:lnTo>
                  <a:pt x="500" y="1001"/>
                </a:lnTo>
                <a:cubicBezTo>
                  <a:pt x="405" y="1001"/>
                  <a:pt x="333" y="1049"/>
                  <a:pt x="333" y="1144"/>
                </a:cubicBezTo>
                <a:cubicBezTo>
                  <a:pt x="333" y="1263"/>
                  <a:pt x="381" y="1358"/>
                  <a:pt x="500" y="1358"/>
                </a:cubicBezTo>
                <a:lnTo>
                  <a:pt x="714" y="1358"/>
                </a:lnTo>
                <a:lnTo>
                  <a:pt x="714" y="2239"/>
                </a:lnTo>
                <a:lnTo>
                  <a:pt x="500" y="2239"/>
                </a:lnTo>
                <a:cubicBezTo>
                  <a:pt x="405" y="2239"/>
                  <a:pt x="333" y="2287"/>
                  <a:pt x="333" y="2382"/>
                </a:cubicBezTo>
                <a:cubicBezTo>
                  <a:pt x="333" y="2501"/>
                  <a:pt x="381" y="2597"/>
                  <a:pt x="500" y="2597"/>
                </a:cubicBezTo>
                <a:lnTo>
                  <a:pt x="714" y="2597"/>
                </a:lnTo>
                <a:lnTo>
                  <a:pt x="714" y="3478"/>
                </a:lnTo>
                <a:lnTo>
                  <a:pt x="500" y="3478"/>
                </a:lnTo>
                <a:cubicBezTo>
                  <a:pt x="405" y="3478"/>
                  <a:pt x="333" y="3549"/>
                  <a:pt x="333" y="3644"/>
                </a:cubicBezTo>
                <a:cubicBezTo>
                  <a:pt x="333" y="3763"/>
                  <a:pt x="381" y="3835"/>
                  <a:pt x="500" y="3835"/>
                </a:cubicBezTo>
                <a:lnTo>
                  <a:pt x="714" y="3835"/>
                </a:lnTo>
                <a:lnTo>
                  <a:pt x="714" y="4740"/>
                </a:lnTo>
                <a:lnTo>
                  <a:pt x="500" y="4740"/>
                </a:lnTo>
                <a:cubicBezTo>
                  <a:pt x="405" y="4740"/>
                  <a:pt x="333" y="4788"/>
                  <a:pt x="333" y="4883"/>
                </a:cubicBezTo>
                <a:cubicBezTo>
                  <a:pt x="333" y="5002"/>
                  <a:pt x="381" y="5097"/>
                  <a:pt x="500" y="5097"/>
                </a:cubicBezTo>
                <a:lnTo>
                  <a:pt x="714" y="5097"/>
                </a:lnTo>
                <a:lnTo>
                  <a:pt x="714" y="5978"/>
                </a:lnTo>
                <a:lnTo>
                  <a:pt x="500" y="5978"/>
                </a:lnTo>
                <a:cubicBezTo>
                  <a:pt x="405" y="5978"/>
                  <a:pt x="333" y="6050"/>
                  <a:pt x="333" y="6145"/>
                </a:cubicBezTo>
                <a:cubicBezTo>
                  <a:pt x="333" y="6264"/>
                  <a:pt x="381" y="6335"/>
                  <a:pt x="500" y="6335"/>
                </a:cubicBezTo>
                <a:lnTo>
                  <a:pt x="714" y="6335"/>
                </a:lnTo>
                <a:lnTo>
                  <a:pt x="714" y="7240"/>
                </a:lnTo>
                <a:lnTo>
                  <a:pt x="500" y="7240"/>
                </a:lnTo>
                <a:cubicBezTo>
                  <a:pt x="405" y="7240"/>
                  <a:pt x="333" y="7288"/>
                  <a:pt x="333" y="7383"/>
                </a:cubicBezTo>
                <a:cubicBezTo>
                  <a:pt x="333" y="7502"/>
                  <a:pt x="381" y="7598"/>
                  <a:pt x="500" y="7598"/>
                </a:cubicBezTo>
                <a:lnTo>
                  <a:pt x="714" y="7598"/>
                </a:lnTo>
                <a:lnTo>
                  <a:pt x="714" y="8479"/>
                </a:lnTo>
                <a:lnTo>
                  <a:pt x="500" y="8479"/>
                </a:lnTo>
                <a:cubicBezTo>
                  <a:pt x="405" y="8479"/>
                  <a:pt x="333" y="8550"/>
                  <a:pt x="333" y="8645"/>
                </a:cubicBezTo>
                <a:cubicBezTo>
                  <a:pt x="333" y="8765"/>
                  <a:pt x="381" y="8836"/>
                  <a:pt x="500" y="8836"/>
                </a:cubicBezTo>
                <a:lnTo>
                  <a:pt x="714" y="8836"/>
                </a:lnTo>
                <a:lnTo>
                  <a:pt x="714" y="9741"/>
                </a:lnTo>
                <a:lnTo>
                  <a:pt x="500" y="9741"/>
                </a:lnTo>
                <a:cubicBezTo>
                  <a:pt x="405" y="9741"/>
                  <a:pt x="333" y="9789"/>
                  <a:pt x="333" y="9884"/>
                </a:cubicBezTo>
                <a:cubicBezTo>
                  <a:pt x="333" y="10003"/>
                  <a:pt x="381" y="10098"/>
                  <a:pt x="500" y="10098"/>
                </a:cubicBezTo>
                <a:lnTo>
                  <a:pt x="714" y="10098"/>
                </a:lnTo>
                <a:lnTo>
                  <a:pt x="714" y="10717"/>
                </a:lnTo>
                <a:lnTo>
                  <a:pt x="286" y="10717"/>
                </a:lnTo>
                <a:cubicBezTo>
                  <a:pt x="143" y="10717"/>
                  <a:pt x="0" y="10836"/>
                  <a:pt x="0" y="11027"/>
                </a:cubicBezTo>
                <a:lnTo>
                  <a:pt x="0" y="11575"/>
                </a:lnTo>
                <a:cubicBezTo>
                  <a:pt x="0" y="11741"/>
                  <a:pt x="119" y="11884"/>
                  <a:pt x="286" y="11884"/>
                </a:cubicBezTo>
                <a:lnTo>
                  <a:pt x="11598" y="11884"/>
                </a:lnTo>
                <a:cubicBezTo>
                  <a:pt x="11764" y="11884"/>
                  <a:pt x="11907" y="11765"/>
                  <a:pt x="11907" y="11575"/>
                </a:cubicBezTo>
                <a:lnTo>
                  <a:pt x="11907" y="10979"/>
                </a:lnTo>
                <a:cubicBezTo>
                  <a:pt x="11907" y="10813"/>
                  <a:pt x="11764" y="10693"/>
                  <a:pt x="11598" y="10693"/>
                </a:cubicBezTo>
                <a:lnTo>
                  <a:pt x="10383" y="10693"/>
                </a:lnTo>
                <a:cubicBezTo>
                  <a:pt x="10359" y="10646"/>
                  <a:pt x="10288" y="10574"/>
                  <a:pt x="10240" y="10574"/>
                </a:cubicBezTo>
                <a:cubicBezTo>
                  <a:pt x="10169" y="10574"/>
                  <a:pt x="10097" y="10646"/>
                  <a:pt x="10097" y="10693"/>
                </a:cubicBezTo>
                <a:lnTo>
                  <a:pt x="7740" y="10693"/>
                </a:lnTo>
                <a:lnTo>
                  <a:pt x="7740" y="10455"/>
                </a:lnTo>
                <a:cubicBezTo>
                  <a:pt x="7740" y="10360"/>
                  <a:pt x="7644" y="10289"/>
                  <a:pt x="7549" y="10289"/>
                </a:cubicBezTo>
                <a:cubicBezTo>
                  <a:pt x="7478" y="10289"/>
                  <a:pt x="7383" y="10360"/>
                  <a:pt x="7383" y="10455"/>
                </a:cubicBezTo>
                <a:lnTo>
                  <a:pt x="7383" y="10693"/>
                </a:lnTo>
                <a:lnTo>
                  <a:pt x="5454" y="10693"/>
                </a:lnTo>
                <a:cubicBezTo>
                  <a:pt x="5358" y="10693"/>
                  <a:pt x="5263" y="10765"/>
                  <a:pt x="5263" y="10836"/>
                </a:cubicBezTo>
                <a:cubicBezTo>
                  <a:pt x="5263" y="10955"/>
                  <a:pt x="5311" y="11051"/>
                  <a:pt x="5454" y="11051"/>
                </a:cubicBezTo>
                <a:lnTo>
                  <a:pt x="11574" y="11051"/>
                </a:lnTo>
                <a:lnTo>
                  <a:pt x="11574" y="11527"/>
                </a:lnTo>
                <a:lnTo>
                  <a:pt x="381" y="11527"/>
                </a:lnTo>
                <a:lnTo>
                  <a:pt x="381" y="11051"/>
                </a:lnTo>
                <a:lnTo>
                  <a:pt x="4596" y="11051"/>
                </a:lnTo>
                <a:cubicBezTo>
                  <a:pt x="4691" y="11051"/>
                  <a:pt x="4787" y="11003"/>
                  <a:pt x="4787" y="10908"/>
                </a:cubicBezTo>
                <a:cubicBezTo>
                  <a:pt x="4787" y="10789"/>
                  <a:pt x="4739" y="10693"/>
                  <a:pt x="4596" y="10693"/>
                </a:cubicBezTo>
                <a:lnTo>
                  <a:pt x="4120" y="10693"/>
                </a:lnTo>
                <a:lnTo>
                  <a:pt x="4120" y="10646"/>
                </a:lnTo>
                <a:cubicBezTo>
                  <a:pt x="4120" y="10551"/>
                  <a:pt x="4048" y="10455"/>
                  <a:pt x="3953" y="10455"/>
                </a:cubicBezTo>
                <a:cubicBezTo>
                  <a:pt x="3858" y="10455"/>
                  <a:pt x="3763" y="10551"/>
                  <a:pt x="3763" y="10646"/>
                </a:cubicBezTo>
                <a:lnTo>
                  <a:pt x="3763" y="10693"/>
                </a:lnTo>
                <a:lnTo>
                  <a:pt x="2548" y="10693"/>
                </a:lnTo>
                <a:lnTo>
                  <a:pt x="2548" y="10670"/>
                </a:lnTo>
                <a:cubicBezTo>
                  <a:pt x="2548" y="10574"/>
                  <a:pt x="2501" y="10479"/>
                  <a:pt x="2405" y="10479"/>
                </a:cubicBezTo>
                <a:cubicBezTo>
                  <a:pt x="2286" y="10479"/>
                  <a:pt x="2191" y="10551"/>
                  <a:pt x="2191" y="10670"/>
                </a:cubicBezTo>
                <a:lnTo>
                  <a:pt x="2191" y="10693"/>
                </a:lnTo>
                <a:lnTo>
                  <a:pt x="1072" y="10693"/>
                </a:lnTo>
                <a:lnTo>
                  <a:pt x="1072" y="191"/>
                </a:lnTo>
                <a:cubicBezTo>
                  <a:pt x="1072" y="96"/>
                  <a:pt x="1000" y="1"/>
                  <a:pt x="9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5" name="Google Shape;2605;p51"/>
          <p:cNvGrpSpPr/>
          <p:nvPr/>
        </p:nvGrpSpPr>
        <p:grpSpPr>
          <a:xfrm>
            <a:off x="3245846" y="2447657"/>
            <a:ext cx="361730" cy="358919"/>
            <a:chOff x="3654238" y="2368833"/>
            <a:chExt cx="302475" cy="300125"/>
          </a:xfrm>
        </p:grpSpPr>
        <p:sp>
          <p:nvSpPr>
            <p:cNvPr id="2606" name="Google Shape;2606;p51"/>
            <p:cNvSpPr/>
            <p:nvPr/>
          </p:nvSpPr>
          <p:spPr>
            <a:xfrm>
              <a:off x="3654238" y="2368833"/>
              <a:ext cx="302475" cy="300125"/>
            </a:xfrm>
            <a:custGeom>
              <a:rect b="b" l="l" r="r" t="t"/>
              <a:pathLst>
                <a:path extrusionOk="0" h="12005" w="12099">
                  <a:moveTo>
                    <a:pt x="9550" y="407"/>
                  </a:moveTo>
                  <a:cubicBezTo>
                    <a:pt x="9717" y="407"/>
                    <a:pt x="9908" y="455"/>
                    <a:pt x="10074" y="478"/>
                  </a:cubicBezTo>
                  <a:cubicBezTo>
                    <a:pt x="10622" y="621"/>
                    <a:pt x="11051" y="955"/>
                    <a:pt x="11336" y="1455"/>
                  </a:cubicBezTo>
                  <a:cubicBezTo>
                    <a:pt x="11598" y="1931"/>
                    <a:pt x="11694" y="2503"/>
                    <a:pt x="11527" y="3027"/>
                  </a:cubicBezTo>
                  <a:cubicBezTo>
                    <a:pt x="11384" y="3574"/>
                    <a:pt x="11051" y="4027"/>
                    <a:pt x="10551" y="4289"/>
                  </a:cubicBezTo>
                  <a:cubicBezTo>
                    <a:pt x="10217" y="4455"/>
                    <a:pt x="9908" y="4551"/>
                    <a:pt x="9550" y="4551"/>
                  </a:cubicBezTo>
                  <a:cubicBezTo>
                    <a:pt x="9145" y="3598"/>
                    <a:pt x="8383" y="2860"/>
                    <a:pt x="7431" y="2479"/>
                  </a:cubicBezTo>
                  <a:lnTo>
                    <a:pt x="7526" y="1931"/>
                  </a:lnTo>
                  <a:cubicBezTo>
                    <a:pt x="7669" y="1407"/>
                    <a:pt x="8002" y="955"/>
                    <a:pt x="8502" y="693"/>
                  </a:cubicBezTo>
                  <a:cubicBezTo>
                    <a:pt x="8836" y="502"/>
                    <a:pt x="9193" y="407"/>
                    <a:pt x="9550" y="407"/>
                  </a:cubicBezTo>
                  <a:close/>
                  <a:moveTo>
                    <a:pt x="2525" y="7408"/>
                  </a:moveTo>
                  <a:cubicBezTo>
                    <a:pt x="2906" y="8361"/>
                    <a:pt x="3668" y="9147"/>
                    <a:pt x="4621" y="9528"/>
                  </a:cubicBezTo>
                  <a:cubicBezTo>
                    <a:pt x="4597" y="10647"/>
                    <a:pt x="3668" y="11576"/>
                    <a:pt x="2549" y="11576"/>
                  </a:cubicBezTo>
                  <a:cubicBezTo>
                    <a:pt x="1382" y="11576"/>
                    <a:pt x="453" y="10647"/>
                    <a:pt x="453" y="9480"/>
                  </a:cubicBezTo>
                  <a:cubicBezTo>
                    <a:pt x="453" y="8361"/>
                    <a:pt x="1382" y="7432"/>
                    <a:pt x="2525" y="7408"/>
                  </a:cubicBezTo>
                  <a:close/>
                  <a:moveTo>
                    <a:pt x="6026" y="2527"/>
                  </a:moveTo>
                  <a:cubicBezTo>
                    <a:pt x="7931" y="2527"/>
                    <a:pt x="9479" y="4074"/>
                    <a:pt x="9479" y="5980"/>
                  </a:cubicBezTo>
                  <a:cubicBezTo>
                    <a:pt x="9479" y="6932"/>
                    <a:pt x="9074" y="7885"/>
                    <a:pt x="8360" y="8552"/>
                  </a:cubicBezTo>
                  <a:cubicBezTo>
                    <a:pt x="8288" y="8599"/>
                    <a:pt x="8264" y="8718"/>
                    <a:pt x="8360" y="8790"/>
                  </a:cubicBezTo>
                  <a:cubicBezTo>
                    <a:pt x="8386" y="8816"/>
                    <a:pt x="8433" y="8835"/>
                    <a:pt x="8483" y="8835"/>
                  </a:cubicBezTo>
                  <a:cubicBezTo>
                    <a:pt x="8524" y="8835"/>
                    <a:pt x="8566" y="8822"/>
                    <a:pt x="8598" y="8790"/>
                  </a:cubicBezTo>
                  <a:cubicBezTo>
                    <a:pt x="9003" y="8385"/>
                    <a:pt x="9336" y="7909"/>
                    <a:pt x="9550" y="7408"/>
                  </a:cubicBezTo>
                  <a:cubicBezTo>
                    <a:pt x="9908" y="7408"/>
                    <a:pt x="10217" y="7504"/>
                    <a:pt x="10551" y="7670"/>
                  </a:cubicBezTo>
                  <a:cubicBezTo>
                    <a:pt x="11027" y="7956"/>
                    <a:pt x="11384" y="8385"/>
                    <a:pt x="11527" y="8933"/>
                  </a:cubicBezTo>
                  <a:cubicBezTo>
                    <a:pt x="11694" y="9480"/>
                    <a:pt x="11622" y="10052"/>
                    <a:pt x="11336" y="10528"/>
                  </a:cubicBezTo>
                  <a:cubicBezTo>
                    <a:pt x="11051" y="11004"/>
                    <a:pt x="10622" y="11362"/>
                    <a:pt x="10074" y="11528"/>
                  </a:cubicBezTo>
                  <a:cubicBezTo>
                    <a:pt x="9909" y="11573"/>
                    <a:pt x="9740" y="11595"/>
                    <a:pt x="9570" y="11595"/>
                  </a:cubicBezTo>
                  <a:cubicBezTo>
                    <a:pt x="9200" y="11595"/>
                    <a:pt x="8829" y="11493"/>
                    <a:pt x="8502" y="11314"/>
                  </a:cubicBezTo>
                  <a:cubicBezTo>
                    <a:pt x="8026" y="11052"/>
                    <a:pt x="7669" y="10600"/>
                    <a:pt x="7526" y="10052"/>
                  </a:cubicBezTo>
                  <a:cubicBezTo>
                    <a:pt x="7455" y="9885"/>
                    <a:pt x="7455" y="9742"/>
                    <a:pt x="7455" y="9552"/>
                  </a:cubicBezTo>
                  <a:cubicBezTo>
                    <a:pt x="7645" y="9504"/>
                    <a:pt x="7788" y="9409"/>
                    <a:pt x="7931" y="9314"/>
                  </a:cubicBezTo>
                  <a:cubicBezTo>
                    <a:pt x="8026" y="9266"/>
                    <a:pt x="8050" y="9171"/>
                    <a:pt x="8002" y="9075"/>
                  </a:cubicBezTo>
                  <a:cubicBezTo>
                    <a:pt x="7959" y="9018"/>
                    <a:pt x="7907" y="8986"/>
                    <a:pt x="7857" y="8986"/>
                  </a:cubicBezTo>
                  <a:cubicBezTo>
                    <a:pt x="7824" y="8986"/>
                    <a:pt x="7792" y="9000"/>
                    <a:pt x="7764" y="9028"/>
                  </a:cubicBezTo>
                  <a:cubicBezTo>
                    <a:pt x="7217" y="9314"/>
                    <a:pt x="6645" y="9456"/>
                    <a:pt x="6026" y="9456"/>
                  </a:cubicBezTo>
                  <a:cubicBezTo>
                    <a:pt x="4121" y="9456"/>
                    <a:pt x="2573" y="7909"/>
                    <a:pt x="2573" y="6003"/>
                  </a:cubicBezTo>
                  <a:cubicBezTo>
                    <a:pt x="2573" y="4098"/>
                    <a:pt x="4121" y="2527"/>
                    <a:pt x="6026" y="2527"/>
                  </a:cubicBezTo>
                  <a:close/>
                  <a:moveTo>
                    <a:pt x="9487" y="0"/>
                  </a:moveTo>
                  <a:cubicBezTo>
                    <a:pt x="9070" y="0"/>
                    <a:pt x="8664" y="117"/>
                    <a:pt x="8288" y="336"/>
                  </a:cubicBezTo>
                  <a:cubicBezTo>
                    <a:pt x="7717" y="645"/>
                    <a:pt x="7336" y="1169"/>
                    <a:pt x="7169" y="1812"/>
                  </a:cubicBezTo>
                  <a:cubicBezTo>
                    <a:pt x="7121" y="2003"/>
                    <a:pt x="7097" y="2145"/>
                    <a:pt x="7074" y="2312"/>
                  </a:cubicBezTo>
                  <a:cubicBezTo>
                    <a:pt x="6740" y="2217"/>
                    <a:pt x="6383" y="2169"/>
                    <a:pt x="6002" y="2169"/>
                  </a:cubicBezTo>
                  <a:cubicBezTo>
                    <a:pt x="5645" y="2169"/>
                    <a:pt x="5240" y="2217"/>
                    <a:pt x="4930" y="2312"/>
                  </a:cubicBezTo>
                  <a:cubicBezTo>
                    <a:pt x="4930" y="2050"/>
                    <a:pt x="4859" y="1812"/>
                    <a:pt x="4764" y="1574"/>
                  </a:cubicBezTo>
                  <a:cubicBezTo>
                    <a:pt x="4745" y="1501"/>
                    <a:pt x="4672" y="1470"/>
                    <a:pt x="4595" y="1470"/>
                  </a:cubicBezTo>
                  <a:cubicBezTo>
                    <a:pt x="4572" y="1470"/>
                    <a:pt x="4548" y="1473"/>
                    <a:pt x="4525" y="1479"/>
                  </a:cubicBezTo>
                  <a:cubicBezTo>
                    <a:pt x="4454" y="1503"/>
                    <a:pt x="4406" y="1622"/>
                    <a:pt x="4454" y="1717"/>
                  </a:cubicBezTo>
                  <a:cubicBezTo>
                    <a:pt x="4525" y="1955"/>
                    <a:pt x="4597" y="2217"/>
                    <a:pt x="4597" y="2479"/>
                  </a:cubicBezTo>
                  <a:cubicBezTo>
                    <a:pt x="3644" y="2860"/>
                    <a:pt x="2858" y="3598"/>
                    <a:pt x="2477" y="4551"/>
                  </a:cubicBezTo>
                  <a:cubicBezTo>
                    <a:pt x="2311" y="4551"/>
                    <a:pt x="2144" y="4527"/>
                    <a:pt x="1977" y="4503"/>
                  </a:cubicBezTo>
                  <a:cubicBezTo>
                    <a:pt x="1430" y="4336"/>
                    <a:pt x="1001" y="4027"/>
                    <a:pt x="715" y="3503"/>
                  </a:cubicBezTo>
                  <a:cubicBezTo>
                    <a:pt x="453" y="3027"/>
                    <a:pt x="358" y="2479"/>
                    <a:pt x="525" y="1931"/>
                  </a:cubicBezTo>
                  <a:cubicBezTo>
                    <a:pt x="668" y="1383"/>
                    <a:pt x="1001" y="955"/>
                    <a:pt x="1501" y="693"/>
                  </a:cubicBezTo>
                  <a:cubicBezTo>
                    <a:pt x="1833" y="508"/>
                    <a:pt x="2198" y="417"/>
                    <a:pt x="2558" y="417"/>
                  </a:cubicBezTo>
                  <a:cubicBezTo>
                    <a:pt x="3128" y="417"/>
                    <a:pt x="3688" y="645"/>
                    <a:pt x="4097" y="1098"/>
                  </a:cubicBezTo>
                  <a:cubicBezTo>
                    <a:pt x="4124" y="1125"/>
                    <a:pt x="4176" y="1153"/>
                    <a:pt x="4228" y="1153"/>
                  </a:cubicBezTo>
                  <a:cubicBezTo>
                    <a:pt x="4266" y="1153"/>
                    <a:pt x="4305" y="1138"/>
                    <a:pt x="4335" y="1098"/>
                  </a:cubicBezTo>
                  <a:cubicBezTo>
                    <a:pt x="4383" y="1050"/>
                    <a:pt x="4406" y="931"/>
                    <a:pt x="4335" y="860"/>
                  </a:cubicBezTo>
                  <a:cubicBezTo>
                    <a:pt x="3978" y="431"/>
                    <a:pt x="3454" y="169"/>
                    <a:pt x="2930" y="97"/>
                  </a:cubicBezTo>
                  <a:cubicBezTo>
                    <a:pt x="2787" y="74"/>
                    <a:pt x="2644" y="62"/>
                    <a:pt x="2503" y="62"/>
                  </a:cubicBezTo>
                  <a:cubicBezTo>
                    <a:pt x="2080" y="62"/>
                    <a:pt x="1674" y="169"/>
                    <a:pt x="1334" y="383"/>
                  </a:cubicBezTo>
                  <a:cubicBezTo>
                    <a:pt x="763" y="717"/>
                    <a:pt x="382" y="1217"/>
                    <a:pt x="191" y="1884"/>
                  </a:cubicBezTo>
                  <a:cubicBezTo>
                    <a:pt x="1" y="2503"/>
                    <a:pt x="96" y="3146"/>
                    <a:pt x="429" y="3717"/>
                  </a:cubicBezTo>
                  <a:cubicBezTo>
                    <a:pt x="763" y="4289"/>
                    <a:pt x="1263" y="4670"/>
                    <a:pt x="1930" y="4860"/>
                  </a:cubicBezTo>
                  <a:cubicBezTo>
                    <a:pt x="2073" y="4884"/>
                    <a:pt x="2239" y="4908"/>
                    <a:pt x="2406" y="4932"/>
                  </a:cubicBezTo>
                  <a:cubicBezTo>
                    <a:pt x="2287" y="5289"/>
                    <a:pt x="2239" y="5646"/>
                    <a:pt x="2239" y="6027"/>
                  </a:cubicBezTo>
                  <a:cubicBezTo>
                    <a:pt x="2239" y="6432"/>
                    <a:pt x="2311" y="6789"/>
                    <a:pt x="2406" y="7099"/>
                  </a:cubicBezTo>
                  <a:cubicBezTo>
                    <a:pt x="1120" y="7194"/>
                    <a:pt x="144" y="8242"/>
                    <a:pt x="144" y="9528"/>
                  </a:cubicBezTo>
                  <a:cubicBezTo>
                    <a:pt x="144" y="10862"/>
                    <a:pt x="1239" y="11957"/>
                    <a:pt x="2573" y="11957"/>
                  </a:cubicBezTo>
                  <a:cubicBezTo>
                    <a:pt x="3859" y="11957"/>
                    <a:pt x="4930" y="10957"/>
                    <a:pt x="4978" y="9695"/>
                  </a:cubicBezTo>
                  <a:cubicBezTo>
                    <a:pt x="5311" y="9790"/>
                    <a:pt x="5692" y="9838"/>
                    <a:pt x="6050" y="9838"/>
                  </a:cubicBezTo>
                  <a:cubicBezTo>
                    <a:pt x="6407" y="9838"/>
                    <a:pt x="6764" y="9790"/>
                    <a:pt x="7121" y="9695"/>
                  </a:cubicBezTo>
                  <a:cubicBezTo>
                    <a:pt x="7121" y="9838"/>
                    <a:pt x="7169" y="10028"/>
                    <a:pt x="7217" y="10171"/>
                  </a:cubicBezTo>
                  <a:cubicBezTo>
                    <a:pt x="7407" y="10814"/>
                    <a:pt x="7788" y="11338"/>
                    <a:pt x="8360" y="11671"/>
                  </a:cubicBezTo>
                  <a:cubicBezTo>
                    <a:pt x="8741" y="11862"/>
                    <a:pt x="9145" y="12005"/>
                    <a:pt x="9574" y="12005"/>
                  </a:cubicBezTo>
                  <a:cubicBezTo>
                    <a:pt x="9788" y="12005"/>
                    <a:pt x="9979" y="11957"/>
                    <a:pt x="10193" y="11909"/>
                  </a:cubicBezTo>
                  <a:cubicBezTo>
                    <a:pt x="10813" y="11719"/>
                    <a:pt x="11360" y="11338"/>
                    <a:pt x="11694" y="10766"/>
                  </a:cubicBezTo>
                  <a:cubicBezTo>
                    <a:pt x="12003" y="10219"/>
                    <a:pt x="12098" y="9552"/>
                    <a:pt x="11932" y="8933"/>
                  </a:cubicBezTo>
                  <a:cubicBezTo>
                    <a:pt x="11717" y="8242"/>
                    <a:pt x="11289" y="7694"/>
                    <a:pt x="10741" y="7385"/>
                  </a:cubicBezTo>
                  <a:cubicBezTo>
                    <a:pt x="10408" y="7194"/>
                    <a:pt x="10050" y="7075"/>
                    <a:pt x="9669" y="7051"/>
                  </a:cubicBezTo>
                  <a:cubicBezTo>
                    <a:pt x="9741" y="6694"/>
                    <a:pt x="9812" y="6337"/>
                    <a:pt x="9812" y="5980"/>
                  </a:cubicBezTo>
                  <a:cubicBezTo>
                    <a:pt x="9812" y="5599"/>
                    <a:pt x="9741" y="5241"/>
                    <a:pt x="9669" y="4884"/>
                  </a:cubicBezTo>
                  <a:cubicBezTo>
                    <a:pt x="10003" y="4860"/>
                    <a:pt x="10408" y="4765"/>
                    <a:pt x="10741" y="4551"/>
                  </a:cubicBezTo>
                  <a:cubicBezTo>
                    <a:pt x="11289" y="4217"/>
                    <a:pt x="11694" y="3717"/>
                    <a:pt x="11860" y="3074"/>
                  </a:cubicBezTo>
                  <a:cubicBezTo>
                    <a:pt x="12051" y="2431"/>
                    <a:pt x="11956" y="1788"/>
                    <a:pt x="11622" y="1217"/>
                  </a:cubicBezTo>
                  <a:cubicBezTo>
                    <a:pt x="11289" y="645"/>
                    <a:pt x="10789" y="264"/>
                    <a:pt x="10146" y="97"/>
                  </a:cubicBezTo>
                  <a:cubicBezTo>
                    <a:pt x="9925" y="32"/>
                    <a:pt x="9704" y="0"/>
                    <a:pt x="9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51"/>
            <p:cNvSpPr/>
            <p:nvPr/>
          </p:nvSpPr>
          <p:spPr>
            <a:xfrm>
              <a:off x="3863813" y="2416508"/>
              <a:ext cx="57775" cy="8950"/>
            </a:xfrm>
            <a:custGeom>
              <a:rect b="b" l="l" r="r" t="t"/>
              <a:pathLst>
                <a:path extrusionOk="0" h="358" w="2311">
                  <a:moveTo>
                    <a:pt x="215" y="0"/>
                  </a:moveTo>
                  <a:cubicBezTo>
                    <a:pt x="119" y="0"/>
                    <a:pt x="48" y="48"/>
                    <a:pt x="24" y="143"/>
                  </a:cubicBezTo>
                  <a:cubicBezTo>
                    <a:pt x="0" y="262"/>
                    <a:pt x="96" y="358"/>
                    <a:pt x="215" y="358"/>
                  </a:cubicBezTo>
                  <a:lnTo>
                    <a:pt x="2120" y="358"/>
                  </a:lnTo>
                  <a:cubicBezTo>
                    <a:pt x="2215" y="358"/>
                    <a:pt x="2310" y="262"/>
                    <a:pt x="2287" y="143"/>
                  </a:cubicBezTo>
                  <a:cubicBezTo>
                    <a:pt x="2263" y="48"/>
                    <a:pt x="2168"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51"/>
            <p:cNvSpPr/>
            <p:nvPr/>
          </p:nvSpPr>
          <p:spPr>
            <a:xfrm>
              <a:off x="3881663" y="2434958"/>
              <a:ext cx="39325" cy="8950"/>
            </a:xfrm>
            <a:custGeom>
              <a:rect b="b" l="l" r="r" t="t"/>
              <a:pathLst>
                <a:path extrusionOk="0" h="358" w="1573">
                  <a:moveTo>
                    <a:pt x="215" y="1"/>
                  </a:moveTo>
                  <a:cubicBezTo>
                    <a:pt x="120" y="1"/>
                    <a:pt x="48" y="72"/>
                    <a:pt x="25" y="143"/>
                  </a:cubicBezTo>
                  <a:cubicBezTo>
                    <a:pt x="1" y="263"/>
                    <a:pt x="96" y="358"/>
                    <a:pt x="215" y="358"/>
                  </a:cubicBezTo>
                  <a:lnTo>
                    <a:pt x="1358" y="358"/>
                  </a:lnTo>
                  <a:cubicBezTo>
                    <a:pt x="1454" y="358"/>
                    <a:pt x="1525" y="310"/>
                    <a:pt x="1549" y="215"/>
                  </a:cubicBezTo>
                  <a:cubicBezTo>
                    <a:pt x="1573" y="120"/>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51"/>
            <p:cNvSpPr/>
            <p:nvPr/>
          </p:nvSpPr>
          <p:spPr>
            <a:xfrm>
              <a:off x="3688188" y="2610583"/>
              <a:ext cx="57775" cy="8975"/>
            </a:xfrm>
            <a:custGeom>
              <a:rect b="b" l="l" r="r" t="t"/>
              <a:pathLst>
                <a:path extrusionOk="0" h="359" w="2311">
                  <a:moveTo>
                    <a:pt x="214" y="1"/>
                  </a:moveTo>
                  <a:cubicBezTo>
                    <a:pt x="95" y="1"/>
                    <a:pt x="0" y="96"/>
                    <a:pt x="24" y="215"/>
                  </a:cubicBezTo>
                  <a:cubicBezTo>
                    <a:pt x="95" y="310"/>
                    <a:pt x="143" y="358"/>
                    <a:pt x="238" y="358"/>
                  </a:cubicBezTo>
                  <a:lnTo>
                    <a:pt x="2120" y="358"/>
                  </a:lnTo>
                  <a:cubicBezTo>
                    <a:pt x="2191" y="358"/>
                    <a:pt x="2263" y="310"/>
                    <a:pt x="2286" y="215"/>
                  </a:cubicBezTo>
                  <a:cubicBezTo>
                    <a:pt x="2310" y="96"/>
                    <a:pt x="2239"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51"/>
            <p:cNvSpPr/>
            <p:nvPr/>
          </p:nvSpPr>
          <p:spPr>
            <a:xfrm>
              <a:off x="3689363" y="2592133"/>
              <a:ext cx="38725" cy="8950"/>
            </a:xfrm>
            <a:custGeom>
              <a:rect b="b" l="l" r="r" t="t"/>
              <a:pathLst>
                <a:path extrusionOk="0" h="358" w="1549">
                  <a:moveTo>
                    <a:pt x="191" y="1"/>
                  </a:moveTo>
                  <a:cubicBezTo>
                    <a:pt x="96" y="1"/>
                    <a:pt x="48" y="48"/>
                    <a:pt x="1" y="143"/>
                  </a:cubicBezTo>
                  <a:cubicBezTo>
                    <a:pt x="1" y="263"/>
                    <a:pt x="72" y="358"/>
                    <a:pt x="191" y="358"/>
                  </a:cubicBezTo>
                  <a:lnTo>
                    <a:pt x="1358" y="358"/>
                  </a:lnTo>
                  <a:cubicBezTo>
                    <a:pt x="1430" y="358"/>
                    <a:pt x="1501" y="286"/>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51"/>
            <p:cNvSpPr/>
            <p:nvPr/>
          </p:nvSpPr>
          <p:spPr>
            <a:xfrm>
              <a:off x="3863813" y="2611183"/>
              <a:ext cx="57175" cy="8950"/>
            </a:xfrm>
            <a:custGeom>
              <a:rect b="b" l="l" r="r" t="t"/>
              <a:pathLst>
                <a:path extrusionOk="0" h="358" w="2287">
                  <a:moveTo>
                    <a:pt x="215" y="1"/>
                  </a:moveTo>
                  <a:cubicBezTo>
                    <a:pt x="119" y="1"/>
                    <a:pt x="48" y="72"/>
                    <a:pt x="24" y="167"/>
                  </a:cubicBezTo>
                  <a:cubicBezTo>
                    <a:pt x="0" y="286"/>
                    <a:pt x="96" y="358"/>
                    <a:pt x="215" y="358"/>
                  </a:cubicBezTo>
                  <a:lnTo>
                    <a:pt x="2072" y="358"/>
                  </a:lnTo>
                  <a:cubicBezTo>
                    <a:pt x="2168" y="358"/>
                    <a:pt x="2239" y="310"/>
                    <a:pt x="2263" y="215"/>
                  </a:cubicBezTo>
                  <a:cubicBezTo>
                    <a:pt x="2287" y="96"/>
                    <a:pt x="2191" y="1"/>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51"/>
            <p:cNvSpPr/>
            <p:nvPr/>
          </p:nvSpPr>
          <p:spPr>
            <a:xfrm>
              <a:off x="3881663" y="2592733"/>
              <a:ext cx="39325" cy="8950"/>
            </a:xfrm>
            <a:custGeom>
              <a:rect b="b" l="l" r="r" t="t"/>
              <a:pathLst>
                <a:path extrusionOk="0" h="358" w="1573">
                  <a:moveTo>
                    <a:pt x="215" y="0"/>
                  </a:moveTo>
                  <a:cubicBezTo>
                    <a:pt x="120" y="0"/>
                    <a:pt x="48" y="72"/>
                    <a:pt x="25" y="143"/>
                  </a:cubicBezTo>
                  <a:cubicBezTo>
                    <a:pt x="1" y="262"/>
                    <a:pt x="96" y="358"/>
                    <a:pt x="215" y="358"/>
                  </a:cubicBezTo>
                  <a:lnTo>
                    <a:pt x="1358" y="358"/>
                  </a:lnTo>
                  <a:cubicBezTo>
                    <a:pt x="1454" y="358"/>
                    <a:pt x="1525" y="310"/>
                    <a:pt x="1549" y="215"/>
                  </a:cubicBezTo>
                  <a:cubicBezTo>
                    <a:pt x="1573"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51"/>
            <p:cNvSpPr/>
            <p:nvPr/>
          </p:nvSpPr>
          <p:spPr>
            <a:xfrm>
              <a:off x="3759613" y="2491508"/>
              <a:ext cx="90525" cy="8975"/>
            </a:xfrm>
            <a:custGeom>
              <a:rect b="b" l="l" r="r" t="t"/>
              <a:pathLst>
                <a:path extrusionOk="0" h="359" w="3621">
                  <a:moveTo>
                    <a:pt x="215" y="1"/>
                  </a:moveTo>
                  <a:cubicBezTo>
                    <a:pt x="120" y="1"/>
                    <a:pt x="49" y="72"/>
                    <a:pt x="25" y="144"/>
                  </a:cubicBezTo>
                  <a:cubicBezTo>
                    <a:pt x="1" y="263"/>
                    <a:pt x="96" y="358"/>
                    <a:pt x="215" y="358"/>
                  </a:cubicBezTo>
                  <a:lnTo>
                    <a:pt x="3430" y="358"/>
                  </a:lnTo>
                  <a:cubicBezTo>
                    <a:pt x="3502" y="358"/>
                    <a:pt x="3573" y="311"/>
                    <a:pt x="3597" y="215"/>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51"/>
            <p:cNvSpPr/>
            <p:nvPr/>
          </p:nvSpPr>
          <p:spPr>
            <a:xfrm>
              <a:off x="3759613" y="2514133"/>
              <a:ext cx="90525" cy="8975"/>
            </a:xfrm>
            <a:custGeom>
              <a:rect b="b" l="l" r="r" t="t"/>
              <a:pathLst>
                <a:path extrusionOk="0" h="359" w="3621">
                  <a:moveTo>
                    <a:pt x="215" y="1"/>
                  </a:moveTo>
                  <a:cubicBezTo>
                    <a:pt x="120" y="1"/>
                    <a:pt x="49" y="49"/>
                    <a:pt x="25" y="144"/>
                  </a:cubicBezTo>
                  <a:cubicBezTo>
                    <a:pt x="1" y="263"/>
                    <a:pt x="96" y="358"/>
                    <a:pt x="215" y="358"/>
                  </a:cubicBezTo>
                  <a:lnTo>
                    <a:pt x="3430" y="358"/>
                  </a:lnTo>
                  <a:cubicBezTo>
                    <a:pt x="3502" y="358"/>
                    <a:pt x="3573" y="287"/>
                    <a:pt x="3597" y="191"/>
                  </a:cubicBezTo>
                  <a:cubicBezTo>
                    <a:pt x="3621" y="96"/>
                    <a:pt x="3549" y="1"/>
                    <a:pt x="3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51"/>
            <p:cNvSpPr/>
            <p:nvPr/>
          </p:nvSpPr>
          <p:spPr>
            <a:xfrm>
              <a:off x="3779863" y="2536758"/>
              <a:ext cx="50625" cy="8975"/>
            </a:xfrm>
            <a:custGeom>
              <a:rect b="b" l="l" r="r" t="t"/>
              <a:pathLst>
                <a:path extrusionOk="0" h="359" w="2025">
                  <a:moveTo>
                    <a:pt x="191" y="1"/>
                  </a:moveTo>
                  <a:cubicBezTo>
                    <a:pt x="120" y="1"/>
                    <a:pt x="48" y="72"/>
                    <a:pt x="24" y="168"/>
                  </a:cubicBezTo>
                  <a:cubicBezTo>
                    <a:pt x="1" y="287"/>
                    <a:pt x="72" y="358"/>
                    <a:pt x="191" y="358"/>
                  </a:cubicBezTo>
                  <a:lnTo>
                    <a:pt x="1810" y="358"/>
                  </a:lnTo>
                  <a:cubicBezTo>
                    <a:pt x="1906" y="358"/>
                    <a:pt x="1953" y="310"/>
                    <a:pt x="1977" y="215"/>
                  </a:cubicBezTo>
                  <a:cubicBezTo>
                    <a:pt x="2025" y="96"/>
                    <a:pt x="1930"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51"/>
            <p:cNvSpPr/>
            <p:nvPr/>
          </p:nvSpPr>
          <p:spPr>
            <a:xfrm>
              <a:off x="3689363" y="2416508"/>
              <a:ext cx="58375" cy="8950"/>
            </a:xfrm>
            <a:custGeom>
              <a:rect b="b" l="l" r="r" t="t"/>
              <a:pathLst>
                <a:path extrusionOk="0" h="358" w="2335">
                  <a:moveTo>
                    <a:pt x="215" y="0"/>
                  </a:moveTo>
                  <a:cubicBezTo>
                    <a:pt x="120" y="0"/>
                    <a:pt x="72" y="48"/>
                    <a:pt x="25" y="143"/>
                  </a:cubicBezTo>
                  <a:cubicBezTo>
                    <a:pt x="1" y="262"/>
                    <a:pt x="96" y="358"/>
                    <a:pt x="215" y="358"/>
                  </a:cubicBezTo>
                  <a:lnTo>
                    <a:pt x="2120" y="358"/>
                  </a:lnTo>
                  <a:cubicBezTo>
                    <a:pt x="2239" y="358"/>
                    <a:pt x="2335" y="262"/>
                    <a:pt x="2311" y="143"/>
                  </a:cubicBezTo>
                  <a:cubicBezTo>
                    <a:pt x="2239" y="48"/>
                    <a:pt x="2144" y="0"/>
                    <a:pt x="2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51"/>
            <p:cNvSpPr/>
            <p:nvPr/>
          </p:nvSpPr>
          <p:spPr>
            <a:xfrm>
              <a:off x="3688763" y="2434958"/>
              <a:ext cx="39325" cy="8950"/>
            </a:xfrm>
            <a:custGeom>
              <a:rect b="b" l="l" r="r" t="t"/>
              <a:pathLst>
                <a:path extrusionOk="0" h="358" w="1573">
                  <a:moveTo>
                    <a:pt x="215" y="1"/>
                  </a:moveTo>
                  <a:cubicBezTo>
                    <a:pt x="96" y="1"/>
                    <a:pt x="1" y="96"/>
                    <a:pt x="25" y="215"/>
                  </a:cubicBezTo>
                  <a:cubicBezTo>
                    <a:pt x="72" y="310"/>
                    <a:pt x="120" y="358"/>
                    <a:pt x="215" y="358"/>
                  </a:cubicBezTo>
                  <a:lnTo>
                    <a:pt x="1382" y="358"/>
                  </a:lnTo>
                  <a:cubicBezTo>
                    <a:pt x="1454" y="358"/>
                    <a:pt x="1525" y="310"/>
                    <a:pt x="1549" y="215"/>
                  </a:cubicBezTo>
                  <a:cubicBezTo>
                    <a:pt x="1573" y="96"/>
                    <a:pt x="1501"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8" name="Google Shape;2618;p51"/>
          <p:cNvGrpSpPr/>
          <p:nvPr/>
        </p:nvGrpSpPr>
        <p:grpSpPr>
          <a:xfrm>
            <a:off x="2544498" y="2447627"/>
            <a:ext cx="353179" cy="355332"/>
            <a:chOff x="3195213" y="2368808"/>
            <a:chExt cx="295325" cy="297125"/>
          </a:xfrm>
        </p:grpSpPr>
        <p:sp>
          <p:nvSpPr>
            <p:cNvPr id="2619" name="Google Shape;2619;p51"/>
            <p:cNvSpPr/>
            <p:nvPr/>
          </p:nvSpPr>
          <p:spPr>
            <a:xfrm>
              <a:off x="3312513" y="2401033"/>
              <a:ext cx="141125" cy="8950"/>
            </a:xfrm>
            <a:custGeom>
              <a:rect b="b" l="l" r="r" t="t"/>
              <a:pathLst>
                <a:path extrusionOk="0" h="358" w="5645">
                  <a:moveTo>
                    <a:pt x="167" y="0"/>
                  </a:moveTo>
                  <a:cubicBezTo>
                    <a:pt x="72" y="0"/>
                    <a:pt x="0" y="48"/>
                    <a:pt x="0" y="143"/>
                  </a:cubicBezTo>
                  <a:cubicBezTo>
                    <a:pt x="0" y="262"/>
                    <a:pt x="72" y="357"/>
                    <a:pt x="167" y="357"/>
                  </a:cubicBezTo>
                  <a:lnTo>
                    <a:pt x="5478" y="357"/>
                  </a:lnTo>
                  <a:cubicBezTo>
                    <a:pt x="5549" y="357"/>
                    <a:pt x="5644" y="286"/>
                    <a:pt x="5644" y="191"/>
                  </a:cubicBezTo>
                  <a:cubicBezTo>
                    <a:pt x="5644" y="72"/>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51"/>
            <p:cNvSpPr/>
            <p:nvPr/>
          </p:nvSpPr>
          <p:spPr>
            <a:xfrm>
              <a:off x="3312513" y="2419483"/>
              <a:ext cx="141125" cy="8950"/>
            </a:xfrm>
            <a:custGeom>
              <a:rect b="b" l="l" r="r" t="t"/>
              <a:pathLst>
                <a:path extrusionOk="0" h="358" w="5645">
                  <a:moveTo>
                    <a:pt x="167" y="0"/>
                  </a:moveTo>
                  <a:cubicBezTo>
                    <a:pt x="72" y="0"/>
                    <a:pt x="0" y="48"/>
                    <a:pt x="0" y="143"/>
                  </a:cubicBezTo>
                  <a:cubicBezTo>
                    <a:pt x="0" y="262"/>
                    <a:pt x="72" y="358"/>
                    <a:pt x="167" y="358"/>
                  </a:cubicBezTo>
                  <a:lnTo>
                    <a:pt x="5478" y="358"/>
                  </a:lnTo>
                  <a:cubicBezTo>
                    <a:pt x="5549" y="358"/>
                    <a:pt x="5644" y="286"/>
                    <a:pt x="5644" y="215"/>
                  </a:cubicBezTo>
                  <a:cubicBezTo>
                    <a:pt x="5644" y="96"/>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51"/>
            <p:cNvSpPr/>
            <p:nvPr/>
          </p:nvSpPr>
          <p:spPr>
            <a:xfrm>
              <a:off x="3195813" y="2368808"/>
              <a:ext cx="294125" cy="90575"/>
            </a:xfrm>
            <a:custGeom>
              <a:rect b="b" l="l" r="r" t="t"/>
              <a:pathLst>
                <a:path extrusionOk="0" h="3623" w="11765">
                  <a:moveTo>
                    <a:pt x="1858" y="384"/>
                  </a:moveTo>
                  <a:cubicBezTo>
                    <a:pt x="2668" y="384"/>
                    <a:pt x="3311" y="1051"/>
                    <a:pt x="3311" y="1837"/>
                  </a:cubicBezTo>
                  <a:cubicBezTo>
                    <a:pt x="3311" y="2647"/>
                    <a:pt x="2668" y="3313"/>
                    <a:pt x="1858" y="3313"/>
                  </a:cubicBezTo>
                  <a:cubicBezTo>
                    <a:pt x="1048" y="3313"/>
                    <a:pt x="405" y="2647"/>
                    <a:pt x="405" y="1837"/>
                  </a:cubicBezTo>
                  <a:cubicBezTo>
                    <a:pt x="405" y="1051"/>
                    <a:pt x="1048" y="384"/>
                    <a:pt x="1858" y="384"/>
                  </a:cubicBezTo>
                  <a:close/>
                  <a:moveTo>
                    <a:pt x="1836" y="1"/>
                  </a:moveTo>
                  <a:cubicBezTo>
                    <a:pt x="1804" y="1"/>
                    <a:pt x="1772" y="1"/>
                    <a:pt x="1739" y="3"/>
                  </a:cubicBezTo>
                  <a:cubicBezTo>
                    <a:pt x="810" y="27"/>
                    <a:pt x="72" y="765"/>
                    <a:pt x="1" y="1694"/>
                  </a:cubicBezTo>
                  <a:cubicBezTo>
                    <a:pt x="24" y="2789"/>
                    <a:pt x="810" y="3623"/>
                    <a:pt x="1858" y="3623"/>
                  </a:cubicBezTo>
                  <a:cubicBezTo>
                    <a:pt x="2287" y="3623"/>
                    <a:pt x="2644" y="3480"/>
                    <a:pt x="2930" y="3266"/>
                  </a:cubicBezTo>
                  <a:lnTo>
                    <a:pt x="8264" y="3266"/>
                  </a:lnTo>
                  <a:cubicBezTo>
                    <a:pt x="8359" y="3266"/>
                    <a:pt x="8431" y="3218"/>
                    <a:pt x="8431" y="3123"/>
                  </a:cubicBezTo>
                  <a:cubicBezTo>
                    <a:pt x="8431" y="3004"/>
                    <a:pt x="8383" y="2909"/>
                    <a:pt x="8264" y="2909"/>
                  </a:cubicBezTo>
                  <a:lnTo>
                    <a:pt x="3263" y="2909"/>
                  </a:lnTo>
                  <a:cubicBezTo>
                    <a:pt x="3501" y="2623"/>
                    <a:pt x="3620" y="2242"/>
                    <a:pt x="3620" y="1813"/>
                  </a:cubicBezTo>
                  <a:cubicBezTo>
                    <a:pt x="3620" y="1408"/>
                    <a:pt x="3477" y="1051"/>
                    <a:pt x="3263" y="718"/>
                  </a:cubicBezTo>
                  <a:lnTo>
                    <a:pt x="10193" y="718"/>
                  </a:lnTo>
                  <a:cubicBezTo>
                    <a:pt x="10550" y="718"/>
                    <a:pt x="10884" y="884"/>
                    <a:pt x="11098" y="1194"/>
                  </a:cubicBezTo>
                  <a:cubicBezTo>
                    <a:pt x="11360" y="1575"/>
                    <a:pt x="11360" y="2051"/>
                    <a:pt x="11098" y="2432"/>
                  </a:cubicBezTo>
                  <a:cubicBezTo>
                    <a:pt x="10884" y="2742"/>
                    <a:pt x="10550" y="2909"/>
                    <a:pt x="10193" y="2909"/>
                  </a:cubicBezTo>
                  <a:lnTo>
                    <a:pt x="9074" y="2909"/>
                  </a:lnTo>
                  <a:cubicBezTo>
                    <a:pt x="8979" y="2909"/>
                    <a:pt x="8883" y="2980"/>
                    <a:pt x="8883" y="3075"/>
                  </a:cubicBezTo>
                  <a:cubicBezTo>
                    <a:pt x="8883" y="3194"/>
                    <a:pt x="8931" y="3266"/>
                    <a:pt x="9074" y="3266"/>
                  </a:cubicBezTo>
                  <a:lnTo>
                    <a:pt x="10217" y="3266"/>
                  </a:lnTo>
                  <a:cubicBezTo>
                    <a:pt x="10693" y="3266"/>
                    <a:pt x="11146" y="3028"/>
                    <a:pt x="11408" y="2647"/>
                  </a:cubicBezTo>
                  <a:cubicBezTo>
                    <a:pt x="11765" y="2146"/>
                    <a:pt x="11765" y="1480"/>
                    <a:pt x="11408" y="980"/>
                  </a:cubicBezTo>
                  <a:cubicBezTo>
                    <a:pt x="11146" y="599"/>
                    <a:pt x="10693" y="360"/>
                    <a:pt x="10217" y="360"/>
                  </a:cubicBezTo>
                  <a:lnTo>
                    <a:pt x="2906" y="360"/>
                  </a:lnTo>
                  <a:cubicBezTo>
                    <a:pt x="2597" y="140"/>
                    <a:pt x="2247" y="1"/>
                    <a:pt x="18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51"/>
            <p:cNvSpPr/>
            <p:nvPr/>
          </p:nvSpPr>
          <p:spPr>
            <a:xfrm>
              <a:off x="3223788" y="2392083"/>
              <a:ext cx="36350" cy="42450"/>
            </a:xfrm>
            <a:custGeom>
              <a:rect b="b" l="l" r="r" t="t"/>
              <a:pathLst>
                <a:path extrusionOk="0" h="1698" w="1454">
                  <a:moveTo>
                    <a:pt x="739" y="620"/>
                  </a:moveTo>
                  <a:lnTo>
                    <a:pt x="882" y="1025"/>
                  </a:lnTo>
                  <a:lnTo>
                    <a:pt x="572" y="1025"/>
                  </a:lnTo>
                  <a:lnTo>
                    <a:pt x="739" y="620"/>
                  </a:lnTo>
                  <a:close/>
                  <a:moveTo>
                    <a:pt x="739" y="1"/>
                  </a:moveTo>
                  <a:cubicBezTo>
                    <a:pt x="644" y="1"/>
                    <a:pt x="596" y="49"/>
                    <a:pt x="549" y="120"/>
                  </a:cubicBezTo>
                  <a:lnTo>
                    <a:pt x="48" y="1454"/>
                  </a:lnTo>
                  <a:cubicBezTo>
                    <a:pt x="1" y="1573"/>
                    <a:pt x="48" y="1668"/>
                    <a:pt x="144" y="1692"/>
                  </a:cubicBezTo>
                  <a:lnTo>
                    <a:pt x="215" y="1692"/>
                  </a:lnTo>
                  <a:cubicBezTo>
                    <a:pt x="263" y="1692"/>
                    <a:pt x="358" y="1668"/>
                    <a:pt x="358" y="1573"/>
                  </a:cubicBezTo>
                  <a:lnTo>
                    <a:pt x="453" y="1358"/>
                  </a:lnTo>
                  <a:lnTo>
                    <a:pt x="1001" y="1358"/>
                  </a:lnTo>
                  <a:lnTo>
                    <a:pt x="1096" y="1573"/>
                  </a:lnTo>
                  <a:cubicBezTo>
                    <a:pt x="1116" y="1652"/>
                    <a:pt x="1185" y="1698"/>
                    <a:pt x="1262" y="1698"/>
                  </a:cubicBezTo>
                  <a:cubicBezTo>
                    <a:pt x="1278" y="1698"/>
                    <a:pt x="1294" y="1696"/>
                    <a:pt x="1311" y="1692"/>
                  </a:cubicBezTo>
                  <a:cubicBezTo>
                    <a:pt x="1406" y="1668"/>
                    <a:pt x="1454" y="1573"/>
                    <a:pt x="1430" y="1454"/>
                  </a:cubicBezTo>
                  <a:lnTo>
                    <a:pt x="906" y="120"/>
                  </a:lnTo>
                  <a:cubicBezTo>
                    <a:pt x="882" y="25"/>
                    <a:pt x="811" y="1"/>
                    <a:pt x="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51"/>
            <p:cNvSpPr/>
            <p:nvPr/>
          </p:nvSpPr>
          <p:spPr>
            <a:xfrm>
              <a:off x="3312513" y="2504033"/>
              <a:ext cx="141125" cy="8950"/>
            </a:xfrm>
            <a:custGeom>
              <a:rect b="b" l="l" r="r" t="t"/>
              <a:pathLst>
                <a:path extrusionOk="0" h="358" w="5645">
                  <a:moveTo>
                    <a:pt x="167" y="0"/>
                  </a:moveTo>
                  <a:cubicBezTo>
                    <a:pt x="72" y="0"/>
                    <a:pt x="0" y="71"/>
                    <a:pt x="0" y="167"/>
                  </a:cubicBezTo>
                  <a:cubicBezTo>
                    <a:pt x="0" y="262"/>
                    <a:pt x="48" y="357"/>
                    <a:pt x="167" y="357"/>
                  </a:cubicBezTo>
                  <a:lnTo>
                    <a:pt x="5478" y="357"/>
                  </a:lnTo>
                  <a:cubicBezTo>
                    <a:pt x="5549" y="357"/>
                    <a:pt x="5644" y="310"/>
                    <a:pt x="5644" y="214"/>
                  </a:cubicBezTo>
                  <a:cubicBezTo>
                    <a:pt x="5644" y="95"/>
                    <a:pt x="5597" y="0"/>
                    <a:pt x="547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51"/>
            <p:cNvSpPr/>
            <p:nvPr/>
          </p:nvSpPr>
          <p:spPr>
            <a:xfrm>
              <a:off x="3312513" y="2523658"/>
              <a:ext cx="141125" cy="8975"/>
            </a:xfrm>
            <a:custGeom>
              <a:rect b="b" l="l" r="r" t="t"/>
              <a:pathLst>
                <a:path extrusionOk="0" h="359" w="5645">
                  <a:moveTo>
                    <a:pt x="167" y="1"/>
                  </a:moveTo>
                  <a:cubicBezTo>
                    <a:pt x="72" y="1"/>
                    <a:pt x="0" y="49"/>
                    <a:pt x="0" y="144"/>
                  </a:cubicBezTo>
                  <a:cubicBezTo>
                    <a:pt x="0" y="263"/>
                    <a:pt x="48" y="358"/>
                    <a:pt x="167" y="358"/>
                  </a:cubicBezTo>
                  <a:lnTo>
                    <a:pt x="5478" y="358"/>
                  </a:lnTo>
                  <a:cubicBezTo>
                    <a:pt x="5549" y="358"/>
                    <a:pt x="5644" y="287"/>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51"/>
            <p:cNvSpPr/>
            <p:nvPr/>
          </p:nvSpPr>
          <p:spPr>
            <a:xfrm>
              <a:off x="3195213" y="2472858"/>
              <a:ext cx="294150" cy="90125"/>
            </a:xfrm>
            <a:custGeom>
              <a:rect b="b" l="l" r="r" t="t"/>
              <a:pathLst>
                <a:path extrusionOk="0" h="3605" w="11766">
                  <a:moveTo>
                    <a:pt x="10241" y="723"/>
                  </a:moveTo>
                  <a:cubicBezTo>
                    <a:pt x="10598" y="723"/>
                    <a:pt x="10932" y="890"/>
                    <a:pt x="11146" y="1199"/>
                  </a:cubicBezTo>
                  <a:cubicBezTo>
                    <a:pt x="11408" y="1557"/>
                    <a:pt x="11408" y="2057"/>
                    <a:pt x="11146" y="2438"/>
                  </a:cubicBezTo>
                  <a:cubicBezTo>
                    <a:pt x="10932" y="2747"/>
                    <a:pt x="10598" y="2914"/>
                    <a:pt x="10241" y="2914"/>
                  </a:cubicBezTo>
                  <a:lnTo>
                    <a:pt x="3311" y="2914"/>
                  </a:lnTo>
                  <a:cubicBezTo>
                    <a:pt x="3549" y="2628"/>
                    <a:pt x="3668" y="2247"/>
                    <a:pt x="3668" y="1819"/>
                  </a:cubicBezTo>
                  <a:cubicBezTo>
                    <a:pt x="3668" y="1414"/>
                    <a:pt x="3525" y="1057"/>
                    <a:pt x="3311" y="723"/>
                  </a:cubicBezTo>
                  <a:close/>
                  <a:moveTo>
                    <a:pt x="1882" y="366"/>
                  </a:moveTo>
                  <a:cubicBezTo>
                    <a:pt x="2692" y="366"/>
                    <a:pt x="3335" y="1009"/>
                    <a:pt x="3335" y="1819"/>
                  </a:cubicBezTo>
                  <a:cubicBezTo>
                    <a:pt x="3335" y="2628"/>
                    <a:pt x="2692" y="3271"/>
                    <a:pt x="1882" y="3271"/>
                  </a:cubicBezTo>
                  <a:cubicBezTo>
                    <a:pt x="1072" y="3271"/>
                    <a:pt x="429" y="2628"/>
                    <a:pt x="429" y="1819"/>
                  </a:cubicBezTo>
                  <a:cubicBezTo>
                    <a:pt x="429" y="1009"/>
                    <a:pt x="1072" y="366"/>
                    <a:pt x="1882" y="366"/>
                  </a:cubicBezTo>
                  <a:close/>
                  <a:moveTo>
                    <a:pt x="1941" y="1"/>
                  </a:moveTo>
                  <a:cubicBezTo>
                    <a:pt x="1890" y="1"/>
                    <a:pt x="1839" y="3"/>
                    <a:pt x="1787" y="9"/>
                  </a:cubicBezTo>
                  <a:cubicBezTo>
                    <a:pt x="858" y="33"/>
                    <a:pt x="120" y="771"/>
                    <a:pt x="72" y="1700"/>
                  </a:cubicBezTo>
                  <a:cubicBezTo>
                    <a:pt x="1" y="2747"/>
                    <a:pt x="834" y="3605"/>
                    <a:pt x="1858" y="3605"/>
                  </a:cubicBezTo>
                  <a:cubicBezTo>
                    <a:pt x="2263" y="3605"/>
                    <a:pt x="2620" y="3462"/>
                    <a:pt x="2930" y="3247"/>
                  </a:cubicBezTo>
                  <a:lnTo>
                    <a:pt x="10217" y="3247"/>
                  </a:lnTo>
                  <a:cubicBezTo>
                    <a:pt x="10693" y="3247"/>
                    <a:pt x="11146" y="3009"/>
                    <a:pt x="11408" y="2628"/>
                  </a:cubicBezTo>
                  <a:cubicBezTo>
                    <a:pt x="11765" y="2104"/>
                    <a:pt x="11765" y="1461"/>
                    <a:pt x="11408" y="961"/>
                  </a:cubicBezTo>
                  <a:cubicBezTo>
                    <a:pt x="11170" y="604"/>
                    <a:pt x="10717" y="366"/>
                    <a:pt x="10241" y="366"/>
                  </a:cubicBezTo>
                  <a:lnTo>
                    <a:pt x="2954" y="366"/>
                  </a:lnTo>
                  <a:cubicBezTo>
                    <a:pt x="2659" y="155"/>
                    <a:pt x="2327" y="1"/>
                    <a:pt x="19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51"/>
            <p:cNvSpPr/>
            <p:nvPr/>
          </p:nvSpPr>
          <p:spPr>
            <a:xfrm>
              <a:off x="3227363" y="2496883"/>
              <a:ext cx="29800" cy="42875"/>
            </a:xfrm>
            <a:custGeom>
              <a:rect b="b" l="l" r="r" t="t"/>
              <a:pathLst>
                <a:path extrusionOk="0" h="1715" w="1192">
                  <a:moveTo>
                    <a:pt x="572" y="357"/>
                  </a:moveTo>
                  <a:cubicBezTo>
                    <a:pt x="620" y="357"/>
                    <a:pt x="691" y="381"/>
                    <a:pt x="715" y="477"/>
                  </a:cubicBezTo>
                  <a:cubicBezTo>
                    <a:pt x="739" y="548"/>
                    <a:pt x="668" y="643"/>
                    <a:pt x="572" y="643"/>
                  </a:cubicBezTo>
                  <a:lnTo>
                    <a:pt x="358" y="643"/>
                  </a:lnTo>
                  <a:lnTo>
                    <a:pt x="358" y="357"/>
                  </a:lnTo>
                  <a:close/>
                  <a:moveTo>
                    <a:pt x="668" y="977"/>
                  </a:moveTo>
                  <a:cubicBezTo>
                    <a:pt x="739" y="977"/>
                    <a:pt x="834" y="1048"/>
                    <a:pt x="858" y="1120"/>
                  </a:cubicBezTo>
                  <a:cubicBezTo>
                    <a:pt x="858" y="1239"/>
                    <a:pt x="739" y="1358"/>
                    <a:pt x="668" y="1358"/>
                  </a:cubicBezTo>
                  <a:lnTo>
                    <a:pt x="358" y="1358"/>
                  </a:lnTo>
                  <a:lnTo>
                    <a:pt x="358" y="977"/>
                  </a:lnTo>
                  <a:close/>
                  <a:moveTo>
                    <a:pt x="167" y="0"/>
                  </a:moveTo>
                  <a:cubicBezTo>
                    <a:pt x="96" y="0"/>
                    <a:pt x="1" y="96"/>
                    <a:pt x="1" y="167"/>
                  </a:cubicBezTo>
                  <a:lnTo>
                    <a:pt x="1" y="1548"/>
                  </a:lnTo>
                  <a:lnTo>
                    <a:pt x="1" y="1596"/>
                  </a:lnTo>
                  <a:cubicBezTo>
                    <a:pt x="25" y="1691"/>
                    <a:pt x="96" y="1715"/>
                    <a:pt x="167" y="1715"/>
                  </a:cubicBezTo>
                  <a:lnTo>
                    <a:pt x="668" y="1715"/>
                  </a:lnTo>
                  <a:cubicBezTo>
                    <a:pt x="953" y="1715"/>
                    <a:pt x="1191" y="1477"/>
                    <a:pt x="1191" y="1191"/>
                  </a:cubicBezTo>
                  <a:cubicBezTo>
                    <a:pt x="1191" y="1000"/>
                    <a:pt x="1096" y="858"/>
                    <a:pt x="977" y="739"/>
                  </a:cubicBezTo>
                  <a:cubicBezTo>
                    <a:pt x="1049" y="643"/>
                    <a:pt x="1072" y="524"/>
                    <a:pt x="1049" y="381"/>
                  </a:cubicBezTo>
                  <a:cubicBezTo>
                    <a:pt x="1025" y="143"/>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51"/>
            <p:cNvSpPr/>
            <p:nvPr/>
          </p:nvSpPr>
          <p:spPr>
            <a:xfrm>
              <a:off x="3312513" y="2608208"/>
              <a:ext cx="141125" cy="8950"/>
            </a:xfrm>
            <a:custGeom>
              <a:rect b="b" l="l" r="r" t="t"/>
              <a:pathLst>
                <a:path extrusionOk="0" h="358" w="5645">
                  <a:moveTo>
                    <a:pt x="167" y="1"/>
                  </a:moveTo>
                  <a:cubicBezTo>
                    <a:pt x="72" y="1"/>
                    <a:pt x="0" y="72"/>
                    <a:pt x="0" y="167"/>
                  </a:cubicBezTo>
                  <a:cubicBezTo>
                    <a:pt x="0" y="263"/>
                    <a:pt x="48" y="358"/>
                    <a:pt x="167" y="358"/>
                  </a:cubicBezTo>
                  <a:lnTo>
                    <a:pt x="5478" y="358"/>
                  </a:lnTo>
                  <a:cubicBezTo>
                    <a:pt x="5549" y="358"/>
                    <a:pt x="5644" y="310"/>
                    <a:pt x="5644" y="215"/>
                  </a:cubicBezTo>
                  <a:cubicBezTo>
                    <a:pt x="5644" y="96"/>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51"/>
            <p:cNvSpPr/>
            <p:nvPr/>
          </p:nvSpPr>
          <p:spPr>
            <a:xfrm>
              <a:off x="3312513" y="2627258"/>
              <a:ext cx="141125" cy="8375"/>
            </a:xfrm>
            <a:custGeom>
              <a:rect b="b" l="l" r="r" t="t"/>
              <a:pathLst>
                <a:path extrusionOk="0" h="335" w="5645">
                  <a:moveTo>
                    <a:pt x="167" y="1"/>
                  </a:moveTo>
                  <a:cubicBezTo>
                    <a:pt x="72" y="1"/>
                    <a:pt x="0" y="48"/>
                    <a:pt x="0" y="144"/>
                  </a:cubicBezTo>
                  <a:cubicBezTo>
                    <a:pt x="0" y="263"/>
                    <a:pt x="48" y="334"/>
                    <a:pt x="167" y="334"/>
                  </a:cubicBezTo>
                  <a:lnTo>
                    <a:pt x="5478" y="334"/>
                  </a:lnTo>
                  <a:cubicBezTo>
                    <a:pt x="5549" y="334"/>
                    <a:pt x="5644" y="286"/>
                    <a:pt x="5644" y="191"/>
                  </a:cubicBezTo>
                  <a:cubicBezTo>
                    <a:pt x="5644" y="72"/>
                    <a:pt x="5597" y="1"/>
                    <a:pt x="54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51"/>
            <p:cNvSpPr/>
            <p:nvPr/>
          </p:nvSpPr>
          <p:spPr>
            <a:xfrm>
              <a:off x="3195813" y="2576658"/>
              <a:ext cx="294725" cy="89275"/>
            </a:xfrm>
            <a:custGeom>
              <a:rect b="b" l="l" r="r" t="t"/>
              <a:pathLst>
                <a:path extrusionOk="0" h="3571" w="11789">
                  <a:moveTo>
                    <a:pt x="10217" y="715"/>
                  </a:moveTo>
                  <a:cubicBezTo>
                    <a:pt x="10574" y="715"/>
                    <a:pt x="10908" y="882"/>
                    <a:pt x="11122" y="1191"/>
                  </a:cubicBezTo>
                  <a:cubicBezTo>
                    <a:pt x="11384" y="1548"/>
                    <a:pt x="11384" y="2048"/>
                    <a:pt x="11122" y="2429"/>
                  </a:cubicBezTo>
                  <a:cubicBezTo>
                    <a:pt x="10908" y="2739"/>
                    <a:pt x="10574" y="2906"/>
                    <a:pt x="10217" y="2906"/>
                  </a:cubicBezTo>
                  <a:lnTo>
                    <a:pt x="3287" y="2906"/>
                  </a:lnTo>
                  <a:cubicBezTo>
                    <a:pt x="3525" y="2620"/>
                    <a:pt x="3644" y="2215"/>
                    <a:pt x="3644" y="1810"/>
                  </a:cubicBezTo>
                  <a:cubicBezTo>
                    <a:pt x="3644" y="1382"/>
                    <a:pt x="3501" y="1024"/>
                    <a:pt x="3287" y="715"/>
                  </a:cubicBezTo>
                  <a:close/>
                  <a:moveTo>
                    <a:pt x="1858" y="0"/>
                  </a:moveTo>
                  <a:cubicBezTo>
                    <a:pt x="1596" y="0"/>
                    <a:pt x="1358" y="48"/>
                    <a:pt x="1120" y="167"/>
                  </a:cubicBezTo>
                  <a:cubicBezTo>
                    <a:pt x="1025" y="191"/>
                    <a:pt x="1001" y="286"/>
                    <a:pt x="1025" y="381"/>
                  </a:cubicBezTo>
                  <a:cubicBezTo>
                    <a:pt x="1042" y="470"/>
                    <a:pt x="1112" y="519"/>
                    <a:pt x="1186" y="519"/>
                  </a:cubicBezTo>
                  <a:cubicBezTo>
                    <a:pt x="1212" y="519"/>
                    <a:pt x="1238" y="513"/>
                    <a:pt x="1263" y="501"/>
                  </a:cubicBezTo>
                  <a:cubicBezTo>
                    <a:pt x="1429" y="405"/>
                    <a:pt x="1644" y="358"/>
                    <a:pt x="1882" y="358"/>
                  </a:cubicBezTo>
                  <a:cubicBezTo>
                    <a:pt x="2715" y="358"/>
                    <a:pt x="3382" y="1024"/>
                    <a:pt x="3335" y="1858"/>
                  </a:cubicBezTo>
                  <a:cubicBezTo>
                    <a:pt x="3311" y="2620"/>
                    <a:pt x="2715" y="3215"/>
                    <a:pt x="1977" y="3239"/>
                  </a:cubicBezTo>
                  <a:cubicBezTo>
                    <a:pt x="1962" y="3240"/>
                    <a:pt x="1947" y="3240"/>
                    <a:pt x="1932" y="3240"/>
                  </a:cubicBezTo>
                  <a:cubicBezTo>
                    <a:pt x="1119" y="3240"/>
                    <a:pt x="453" y="2605"/>
                    <a:pt x="453" y="1786"/>
                  </a:cubicBezTo>
                  <a:cubicBezTo>
                    <a:pt x="453" y="1477"/>
                    <a:pt x="548" y="1191"/>
                    <a:pt x="715" y="905"/>
                  </a:cubicBezTo>
                  <a:cubicBezTo>
                    <a:pt x="786" y="858"/>
                    <a:pt x="786" y="739"/>
                    <a:pt x="691" y="667"/>
                  </a:cubicBezTo>
                  <a:cubicBezTo>
                    <a:pt x="652" y="647"/>
                    <a:pt x="608" y="636"/>
                    <a:pt x="567" y="636"/>
                  </a:cubicBezTo>
                  <a:cubicBezTo>
                    <a:pt x="510" y="636"/>
                    <a:pt x="457" y="659"/>
                    <a:pt x="429" y="715"/>
                  </a:cubicBezTo>
                  <a:cubicBezTo>
                    <a:pt x="120" y="1120"/>
                    <a:pt x="1" y="1620"/>
                    <a:pt x="120" y="2168"/>
                  </a:cubicBezTo>
                  <a:cubicBezTo>
                    <a:pt x="286" y="2858"/>
                    <a:pt x="810" y="3382"/>
                    <a:pt x="1477" y="3525"/>
                  </a:cubicBezTo>
                  <a:cubicBezTo>
                    <a:pt x="1618" y="3555"/>
                    <a:pt x="1758" y="3570"/>
                    <a:pt x="1896" y="3570"/>
                  </a:cubicBezTo>
                  <a:cubicBezTo>
                    <a:pt x="2295" y="3570"/>
                    <a:pt x="2670" y="3445"/>
                    <a:pt x="2954" y="3215"/>
                  </a:cubicBezTo>
                  <a:lnTo>
                    <a:pt x="10241" y="3215"/>
                  </a:lnTo>
                  <a:cubicBezTo>
                    <a:pt x="10717" y="3215"/>
                    <a:pt x="11170" y="2977"/>
                    <a:pt x="11432" y="2572"/>
                  </a:cubicBezTo>
                  <a:cubicBezTo>
                    <a:pt x="11789" y="2072"/>
                    <a:pt x="11789" y="1429"/>
                    <a:pt x="11432" y="905"/>
                  </a:cubicBezTo>
                  <a:cubicBezTo>
                    <a:pt x="11146" y="572"/>
                    <a:pt x="10693" y="358"/>
                    <a:pt x="10217" y="358"/>
                  </a:cubicBezTo>
                  <a:lnTo>
                    <a:pt x="2930" y="358"/>
                  </a:lnTo>
                  <a:cubicBezTo>
                    <a:pt x="2620" y="119"/>
                    <a:pt x="2239"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51"/>
            <p:cNvSpPr/>
            <p:nvPr/>
          </p:nvSpPr>
          <p:spPr>
            <a:xfrm>
              <a:off x="3223788" y="2600458"/>
              <a:ext cx="36350" cy="42900"/>
            </a:xfrm>
            <a:custGeom>
              <a:rect b="b" l="l" r="r" t="t"/>
              <a:pathLst>
                <a:path extrusionOk="0" h="1716" w="1454">
                  <a:moveTo>
                    <a:pt x="858" y="1"/>
                  </a:moveTo>
                  <a:cubicBezTo>
                    <a:pt x="382" y="1"/>
                    <a:pt x="1" y="382"/>
                    <a:pt x="1" y="858"/>
                  </a:cubicBezTo>
                  <a:cubicBezTo>
                    <a:pt x="1" y="1335"/>
                    <a:pt x="382" y="1716"/>
                    <a:pt x="858" y="1716"/>
                  </a:cubicBezTo>
                  <a:cubicBezTo>
                    <a:pt x="1049" y="1716"/>
                    <a:pt x="1215" y="1668"/>
                    <a:pt x="1334" y="1525"/>
                  </a:cubicBezTo>
                  <a:cubicBezTo>
                    <a:pt x="1358" y="1501"/>
                    <a:pt x="1406" y="1477"/>
                    <a:pt x="1406" y="1454"/>
                  </a:cubicBezTo>
                  <a:cubicBezTo>
                    <a:pt x="1454" y="1382"/>
                    <a:pt x="1454" y="1263"/>
                    <a:pt x="1358" y="1216"/>
                  </a:cubicBezTo>
                  <a:cubicBezTo>
                    <a:pt x="1336" y="1182"/>
                    <a:pt x="1299" y="1165"/>
                    <a:pt x="1258" y="1165"/>
                  </a:cubicBezTo>
                  <a:cubicBezTo>
                    <a:pt x="1210" y="1165"/>
                    <a:pt x="1158" y="1188"/>
                    <a:pt x="1120" y="1239"/>
                  </a:cubicBezTo>
                  <a:lnTo>
                    <a:pt x="1096" y="1263"/>
                  </a:lnTo>
                  <a:cubicBezTo>
                    <a:pt x="1025" y="1335"/>
                    <a:pt x="953" y="1358"/>
                    <a:pt x="834" y="1358"/>
                  </a:cubicBezTo>
                  <a:cubicBezTo>
                    <a:pt x="572" y="1358"/>
                    <a:pt x="310" y="1120"/>
                    <a:pt x="310" y="858"/>
                  </a:cubicBezTo>
                  <a:cubicBezTo>
                    <a:pt x="310" y="596"/>
                    <a:pt x="596" y="358"/>
                    <a:pt x="858" y="358"/>
                  </a:cubicBezTo>
                  <a:cubicBezTo>
                    <a:pt x="953" y="358"/>
                    <a:pt x="1073" y="382"/>
                    <a:pt x="1168" y="430"/>
                  </a:cubicBezTo>
                  <a:cubicBezTo>
                    <a:pt x="1196" y="458"/>
                    <a:pt x="1228" y="471"/>
                    <a:pt x="1260" y="471"/>
                  </a:cubicBezTo>
                  <a:cubicBezTo>
                    <a:pt x="1311" y="471"/>
                    <a:pt x="1363" y="440"/>
                    <a:pt x="1406" y="382"/>
                  </a:cubicBezTo>
                  <a:cubicBezTo>
                    <a:pt x="1454" y="287"/>
                    <a:pt x="1430" y="191"/>
                    <a:pt x="1334" y="144"/>
                  </a:cubicBezTo>
                  <a:cubicBezTo>
                    <a:pt x="1192" y="49"/>
                    <a:pt x="1049"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1" name="Google Shape;2631;p51"/>
          <p:cNvGrpSpPr/>
          <p:nvPr/>
        </p:nvGrpSpPr>
        <p:grpSpPr>
          <a:xfrm>
            <a:off x="1781202" y="2448434"/>
            <a:ext cx="368158" cy="355302"/>
            <a:chOff x="2684388" y="2369483"/>
            <a:chExt cx="307850" cy="297100"/>
          </a:xfrm>
        </p:grpSpPr>
        <p:sp>
          <p:nvSpPr>
            <p:cNvPr id="2632" name="Google Shape;2632;p51"/>
            <p:cNvSpPr/>
            <p:nvPr/>
          </p:nvSpPr>
          <p:spPr>
            <a:xfrm>
              <a:off x="2792763" y="2506408"/>
              <a:ext cx="88725" cy="8950"/>
            </a:xfrm>
            <a:custGeom>
              <a:rect b="b" l="l" r="r" t="t"/>
              <a:pathLst>
                <a:path extrusionOk="0" h="358" w="3549">
                  <a:moveTo>
                    <a:pt x="191" y="0"/>
                  </a:moveTo>
                  <a:cubicBezTo>
                    <a:pt x="95" y="0"/>
                    <a:pt x="24" y="72"/>
                    <a:pt x="0" y="143"/>
                  </a:cubicBezTo>
                  <a:cubicBezTo>
                    <a:pt x="0" y="262"/>
                    <a:pt x="95" y="358"/>
                    <a:pt x="191" y="358"/>
                  </a:cubicBezTo>
                  <a:lnTo>
                    <a:pt x="3334" y="358"/>
                  </a:lnTo>
                  <a:cubicBezTo>
                    <a:pt x="3429" y="358"/>
                    <a:pt x="3477" y="310"/>
                    <a:pt x="3525" y="215"/>
                  </a:cubicBezTo>
                  <a:cubicBezTo>
                    <a:pt x="3549" y="96"/>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51"/>
            <p:cNvSpPr/>
            <p:nvPr/>
          </p:nvSpPr>
          <p:spPr>
            <a:xfrm>
              <a:off x="2792763" y="2529033"/>
              <a:ext cx="88725" cy="8950"/>
            </a:xfrm>
            <a:custGeom>
              <a:rect b="b" l="l" r="r" t="t"/>
              <a:pathLst>
                <a:path extrusionOk="0" h="358" w="3549">
                  <a:moveTo>
                    <a:pt x="191" y="0"/>
                  </a:moveTo>
                  <a:cubicBezTo>
                    <a:pt x="95" y="0"/>
                    <a:pt x="24" y="48"/>
                    <a:pt x="0" y="143"/>
                  </a:cubicBezTo>
                  <a:cubicBezTo>
                    <a:pt x="0" y="262"/>
                    <a:pt x="95" y="357"/>
                    <a:pt x="191" y="357"/>
                  </a:cubicBezTo>
                  <a:lnTo>
                    <a:pt x="3334" y="357"/>
                  </a:lnTo>
                  <a:cubicBezTo>
                    <a:pt x="3429" y="357"/>
                    <a:pt x="3477" y="286"/>
                    <a:pt x="3525" y="191"/>
                  </a:cubicBezTo>
                  <a:cubicBezTo>
                    <a:pt x="3549" y="72"/>
                    <a:pt x="3453" y="0"/>
                    <a:pt x="3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51"/>
            <p:cNvSpPr/>
            <p:nvPr/>
          </p:nvSpPr>
          <p:spPr>
            <a:xfrm>
              <a:off x="2812413" y="2551058"/>
              <a:ext cx="48825" cy="8950"/>
            </a:xfrm>
            <a:custGeom>
              <a:rect b="b" l="l" r="r" t="t"/>
              <a:pathLst>
                <a:path extrusionOk="0" h="358" w="1953">
                  <a:moveTo>
                    <a:pt x="191" y="0"/>
                  </a:moveTo>
                  <a:cubicBezTo>
                    <a:pt x="95" y="0"/>
                    <a:pt x="48" y="72"/>
                    <a:pt x="24" y="143"/>
                  </a:cubicBezTo>
                  <a:cubicBezTo>
                    <a:pt x="0" y="262"/>
                    <a:pt x="71" y="358"/>
                    <a:pt x="191" y="358"/>
                  </a:cubicBezTo>
                  <a:lnTo>
                    <a:pt x="1786" y="358"/>
                  </a:lnTo>
                  <a:cubicBezTo>
                    <a:pt x="1858" y="358"/>
                    <a:pt x="1929" y="310"/>
                    <a:pt x="1953" y="215"/>
                  </a:cubicBezTo>
                  <a:cubicBezTo>
                    <a:pt x="1953" y="96"/>
                    <a:pt x="1858"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51"/>
            <p:cNvSpPr/>
            <p:nvPr/>
          </p:nvSpPr>
          <p:spPr>
            <a:xfrm>
              <a:off x="2684388" y="2369483"/>
              <a:ext cx="307850" cy="297100"/>
            </a:xfrm>
            <a:custGeom>
              <a:rect b="b" l="l" r="r" t="t"/>
              <a:pathLst>
                <a:path extrusionOk="0" h="11884" w="12314">
                  <a:moveTo>
                    <a:pt x="6336" y="1143"/>
                  </a:moveTo>
                  <a:cubicBezTo>
                    <a:pt x="7669" y="1143"/>
                    <a:pt x="8931" y="1643"/>
                    <a:pt x="9908" y="2524"/>
                  </a:cubicBezTo>
                  <a:lnTo>
                    <a:pt x="9074" y="3358"/>
                  </a:lnTo>
                  <a:cubicBezTo>
                    <a:pt x="8267" y="2643"/>
                    <a:pt x="7258" y="2285"/>
                    <a:pt x="6243" y="2285"/>
                  </a:cubicBezTo>
                  <a:cubicBezTo>
                    <a:pt x="6211" y="2285"/>
                    <a:pt x="6178" y="2285"/>
                    <a:pt x="6145" y="2286"/>
                  </a:cubicBezTo>
                  <a:lnTo>
                    <a:pt x="6145" y="1143"/>
                  </a:lnTo>
                  <a:close/>
                  <a:moveTo>
                    <a:pt x="5764" y="357"/>
                  </a:moveTo>
                  <a:lnTo>
                    <a:pt x="5764" y="2715"/>
                  </a:lnTo>
                  <a:cubicBezTo>
                    <a:pt x="4954" y="2739"/>
                    <a:pt x="4216" y="3096"/>
                    <a:pt x="3621" y="3667"/>
                  </a:cubicBezTo>
                  <a:cubicBezTo>
                    <a:pt x="3049" y="4239"/>
                    <a:pt x="2692" y="4977"/>
                    <a:pt x="2668" y="5787"/>
                  </a:cubicBezTo>
                  <a:lnTo>
                    <a:pt x="358" y="5787"/>
                  </a:lnTo>
                  <a:cubicBezTo>
                    <a:pt x="406" y="4358"/>
                    <a:pt x="977" y="3001"/>
                    <a:pt x="1978" y="2000"/>
                  </a:cubicBezTo>
                  <a:cubicBezTo>
                    <a:pt x="3002" y="976"/>
                    <a:pt x="4335" y="381"/>
                    <a:pt x="5764" y="357"/>
                  </a:cubicBezTo>
                  <a:close/>
                  <a:moveTo>
                    <a:pt x="6359" y="2643"/>
                  </a:moveTo>
                  <a:cubicBezTo>
                    <a:pt x="7312" y="2643"/>
                    <a:pt x="8265" y="3001"/>
                    <a:pt x="8979" y="3715"/>
                  </a:cubicBezTo>
                  <a:cubicBezTo>
                    <a:pt x="10408" y="5144"/>
                    <a:pt x="10408" y="7502"/>
                    <a:pt x="8979" y="8954"/>
                  </a:cubicBezTo>
                  <a:cubicBezTo>
                    <a:pt x="8265" y="9669"/>
                    <a:pt x="7318" y="10026"/>
                    <a:pt x="6368" y="10026"/>
                  </a:cubicBezTo>
                  <a:cubicBezTo>
                    <a:pt x="5419" y="10026"/>
                    <a:pt x="4466" y="9669"/>
                    <a:pt x="3740" y="8954"/>
                  </a:cubicBezTo>
                  <a:cubicBezTo>
                    <a:pt x="2930" y="8168"/>
                    <a:pt x="2573" y="7144"/>
                    <a:pt x="2644" y="6144"/>
                  </a:cubicBezTo>
                  <a:lnTo>
                    <a:pt x="2811" y="6144"/>
                  </a:lnTo>
                  <a:cubicBezTo>
                    <a:pt x="2930" y="6144"/>
                    <a:pt x="3049" y="6025"/>
                    <a:pt x="3049" y="5882"/>
                  </a:cubicBezTo>
                  <a:cubicBezTo>
                    <a:pt x="3097" y="4358"/>
                    <a:pt x="4335" y="3096"/>
                    <a:pt x="5907" y="3072"/>
                  </a:cubicBezTo>
                  <a:cubicBezTo>
                    <a:pt x="6074" y="3072"/>
                    <a:pt x="6145" y="2953"/>
                    <a:pt x="6145" y="2834"/>
                  </a:cubicBezTo>
                  <a:lnTo>
                    <a:pt x="6145" y="2643"/>
                  </a:lnTo>
                  <a:close/>
                  <a:moveTo>
                    <a:pt x="5883" y="0"/>
                  </a:moveTo>
                  <a:cubicBezTo>
                    <a:pt x="4335" y="24"/>
                    <a:pt x="2859" y="619"/>
                    <a:pt x="1739" y="1738"/>
                  </a:cubicBezTo>
                  <a:cubicBezTo>
                    <a:pt x="644" y="2834"/>
                    <a:pt x="25" y="4287"/>
                    <a:pt x="1" y="5858"/>
                  </a:cubicBezTo>
                  <a:cubicBezTo>
                    <a:pt x="1" y="5954"/>
                    <a:pt x="49" y="6049"/>
                    <a:pt x="144" y="6096"/>
                  </a:cubicBezTo>
                  <a:lnTo>
                    <a:pt x="739" y="6096"/>
                  </a:lnTo>
                  <a:cubicBezTo>
                    <a:pt x="715" y="6930"/>
                    <a:pt x="858" y="7740"/>
                    <a:pt x="1192" y="8526"/>
                  </a:cubicBezTo>
                  <a:cubicBezTo>
                    <a:pt x="1215" y="8573"/>
                    <a:pt x="1263" y="8645"/>
                    <a:pt x="1335" y="8645"/>
                  </a:cubicBezTo>
                  <a:lnTo>
                    <a:pt x="1382" y="8645"/>
                  </a:lnTo>
                  <a:cubicBezTo>
                    <a:pt x="1477" y="8597"/>
                    <a:pt x="1501" y="8478"/>
                    <a:pt x="1477" y="8406"/>
                  </a:cubicBezTo>
                  <a:cubicBezTo>
                    <a:pt x="1144" y="7692"/>
                    <a:pt x="1025" y="6906"/>
                    <a:pt x="1073" y="6096"/>
                  </a:cubicBezTo>
                  <a:lnTo>
                    <a:pt x="2263" y="6096"/>
                  </a:lnTo>
                  <a:cubicBezTo>
                    <a:pt x="2192" y="7144"/>
                    <a:pt x="2549" y="8216"/>
                    <a:pt x="3335" y="9049"/>
                  </a:cubicBezTo>
                  <a:lnTo>
                    <a:pt x="2501" y="9883"/>
                  </a:lnTo>
                  <a:cubicBezTo>
                    <a:pt x="2239" y="9645"/>
                    <a:pt x="2049" y="9383"/>
                    <a:pt x="1906" y="9073"/>
                  </a:cubicBezTo>
                  <a:cubicBezTo>
                    <a:pt x="1873" y="9019"/>
                    <a:pt x="1816" y="8989"/>
                    <a:pt x="1756" y="8989"/>
                  </a:cubicBezTo>
                  <a:cubicBezTo>
                    <a:pt x="1685" y="8989"/>
                    <a:pt x="1611" y="9031"/>
                    <a:pt x="1573" y="9121"/>
                  </a:cubicBezTo>
                  <a:cubicBezTo>
                    <a:pt x="1549" y="9145"/>
                    <a:pt x="1573" y="9192"/>
                    <a:pt x="1573" y="9240"/>
                  </a:cubicBezTo>
                  <a:cubicBezTo>
                    <a:pt x="1811" y="9597"/>
                    <a:pt x="2049" y="9907"/>
                    <a:pt x="2382" y="10240"/>
                  </a:cubicBezTo>
                  <a:cubicBezTo>
                    <a:pt x="3406" y="11288"/>
                    <a:pt x="4811" y="11883"/>
                    <a:pt x="6288" y="11883"/>
                  </a:cubicBezTo>
                  <a:cubicBezTo>
                    <a:pt x="7788" y="11883"/>
                    <a:pt x="9193" y="11312"/>
                    <a:pt x="10241" y="10240"/>
                  </a:cubicBezTo>
                  <a:cubicBezTo>
                    <a:pt x="11837" y="8692"/>
                    <a:pt x="12313" y="6311"/>
                    <a:pt x="11480" y="4263"/>
                  </a:cubicBezTo>
                  <a:cubicBezTo>
                    <a:pt x="11461" y="4190"/>
                    <a:pt x="11388" y="4159"/>
                    <a:pt x="11311" y="4159"/>
                  </a:cubicBezTo>
                  <a:cubicBezTo>
                    <a:pt x="11288" y="4159"/>
                    <a:pt x="11264" y="4162"/>
                    <a:pt x="11241" y="4168"/>
                  </a:cubicBezTo>
                  <a:cubicBezTo>
                    <a:pt x="11146" y="4191"/>
                    <a:pt x="11122" y="4310"/>
                    <a:pt x="11146" y="4406"/>
                  </a:cubicBezTo>
                  <a:cubicBezTo>
                    <a:pt x="11932" y="6335"/>
                    <a:pt x="11480" y="8549"/>
                    <a:pt x="9979" y="10026"/>
                  </a:cubicBezTo>
                  <a:cubicBezTo>
                    <a:pt x="9003" y="11026"/>
                    <a:pt x="7693" y="11550"/>
                    <a:pt x="6288" y="11550"/>
                  </a:cubicBezTo>
                  <a:cubicBezTo>
                    <a:pt x="4954" y="11550"/>
                    <a:pt x="3716" y="11050"/>
                    <a:pt x="2716" y="10145"/>
                  </a:cubicBezTo>
                  <a:lnTo>
                    <a:pt x="3573" y="9311"/>
                  </a:lnTo>
                  <a:cubicBezTo>
                    <a:pt x="4335" y="10026"/>
                    <a:pt x="5312" y="10383"/>
                    <a:pt x="6288" y="10383"/>
                  </a:cubicBezTo>
                  <a:cubicBezTo>
                    <a:pt x="7336" y="10383"/>
                    <a:pt x="8384" y="10002"/>
                    <a:pt x="9146" y="9192"/>
                  </a:cubicBezTo>
                  <a:cubicBezTo>
                    <a:pt x="10694" y="7644"/>
                    <a:pt x="10741" y="5192"/>
                    <a:pt x="9265" y="3596"/>
                  </a:cubicBezTo>
                  <a:lnTo>
                    <a:pt x="10098" y="2762"/>
                  </a:lnTo>
                  <a:cubicBezTo>
                    <a:pt x="10384" y="3048"/>
                    <a:pt x="10622" y="3358"/>
                    <a:pt x="10789" y="3691"/>
                  </a:cubicBezTo>
                  <a:cubicBezTo>
                    <a:pt x="10823" y="3748"/>
                    <a:pt x="10879" y="3778"/>
                    <a:pt x="10938" y="3778"/>
                  </a:cubicBezTo>
                  <a:cubicBezTo>
                    <a:pt x="11003" y="3778"/>
                    <a:pt x="11072" y="3742"/>
                    <a:pt x="11122" y="3667"/>
                  </a:cubicBezTo>
                  <a:cubicBezTo>
                    <a:pt x="11146" y="3644"/>
                    <a:pt x="11122" y="3572"/>
                    <a:pt x="11122" y="3548"/>
                  </a:cubicBezTo>
                  <a:cubicBezTo>
                    <a:pt x="10884" y="3120"/>
                    <a:pt x="10575" y="2739"/>
                    <a:pt x="10265" y="2405"/>
                  </a:cubicBezTo>
                  <a:cubicBezTo>
                    <a:pt x="9217" y="1381"/>
                    <a:pt x="7812" y="786"/>
                    <a:pt x="6336" y="786"/>
                  </a:cubicBezTo>
                  <a:lnTo>
                    <a:pt x="6121" y="786"/>
                  </a:lnTo>
                  <a:lnTo>
                    <a:pt x="6121" y="238"/>
                  </a:lnTo>
                  <a:lnTo>
                    <a:pt x="6121" y="191"/>
                  </a:lnTo>
                  <a:cubicBezTo>
                    <a:pt x="6097" y="71"/>
                    <a:pt x="5978" y="0"/>
                    <a:pt x="58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6" name="Google Shape;2636;p51"/>
          <p:cNvSpPr/>
          <p:nvPr/>
        </p:nvSpPr>
        <p:spPr>
          <a:xfrm>
            <a:off x="1042813" y="2449001"/>
            <a:ext cx="356019" cy="355421"/>
          </a:xfrm>
          <a:custGeom>
            <a:rect b="b" l="l" r="r" t="t"/>
            <a:pathLst>
              <a:path extrusionOk="0" h="11888" w="11908">
                <a:moveTo>
                  <a:pt x="2263" y="6315"/>
                </a:moveTo>
                <a:lnTo>
                  <a:pt x="2263" y="10696"/>
                </a:lnTo>
                <a:lnTo>
                  <a:pt x="1763" y="10696"/>
                </a:lnTo>
                <a:lnTo>
                  <a:pt x="1763" y="6315"/>
                </a:lnTo>
                <a:close/>
                <a:moveTo>
                  <a:pt x="3120" y="5076"/>
                </a:moveTo>
                <a:lnTo>
                  <a:pt x="3120" y="10696"/>
                </a:lnTo>
                <a:lnTo>
                  <a:pt x="2620" y="10696"/>
                </a:lnTo>
                <a:lnTo>
                  <a:pt x="2620" y="5076"/>
                </a:lnTo>
                <a:close/>
                <a:moveTo>
                  <a:pt x="6526" y="7577"/>
                </a:moveTo>
                <a:lnTo>
                  <a:pt x="6526" y="10696"/>
                </a:lnTo>
                <a:lnTo>
                  <a:pt x="6026" y="10696"/>
                </a:lnTo>
                <a:lnTo>
                  <a:pt x="6026" y="7577"/>
                </a:lnTo>
                <a:close/>
                <a:moveTo>
                  <a:pt x="7383" y="6172"/>
                </a:moveTo>
                <a:lnTo>
                  <a:pt x="7383" y="10696"/>
                </a:lnTo>
                <a:lnTo>
                  <a:pt x="6883" y="10696"/>
                </a:lnTo>
                <a:lnTo>
                  <a:pt x="6883" y="6172"/>
                </a:lnTo>
                <a:close/>
                <a:moveTo>
                  <a:pt x="9050" y="8815"/>
                </a:moveTo>
                <a:lnTo>
                  <a:pt x="9050" y="10696"/>
                </a:lnTo>
                <a:lnTo>
                  <a:pt x="8550" y="10696"/>
                </a:lnTo>
                <a:lnTo>
                  <a:pt x="8550" y="8815"/>
                </a:lnTo>
                <a:close/>
                <a:moveTo>
                  <a:pt x="5668" y="3814"/>
                </a:moveTo>
                <a:lnTo>
                  <a:pt x="5668" y="10720"/>
                </a:lnTo>
                <a:lnTo>
                  <a:pt x="5145" y="10720"/>
                </a:lnTo>
                <a:lnTo>
                  <a:pt x="5145" y="3814"/>
                </a:lnTo>
                <a:close/>
                <a:moveTo>
                  <a:pt x="9907" y="2576"/>
                </a:moveTo>
                <a:lnTo>
                  <a:pt x="9907" y="10720"/>
                </a:lnTo>
                <a:lnTo>
                  <a:pt x="9407" y="10720"/>
                </a:lnTo>
                <a:lnTo>
                  <a:pt x="9407" y="2576"/>
                </a:lnTo>
                <a:close/>
                <a:moveTo>
                  <a:pt x="11503" y="11054"/>
                </a:moveTo>
                <a:lnTo>
                  <a:pt x="11503" y="11530"/>
                </a:lnTo>
                <a:lnTo>
                  <a:pt x="310" y="11530"/>
                </a:lnTo>
                <a:lnTo>
                  <a:pt x="310" y="11054"/>
                </a:lnTo>
                <a:close/>
                <a:moveTo>
                  <a:pt x="916" y="0"/>
                </a:moveTo>
                <a:cubicBezTo>
                  <a:pt x="811" y="0"/>
                  <a:pt x="715" y="88"/>
                  <a:pt x="715" y="194"/>
                </a:cubicBezTo>
                <a:lnTo>
                  <a:pt x="715" y="980"/>
                </a:lnTo>
                <a:lnTo>
                  <a:pt x="477" y="980"/>
                </a:lnTo>
                <a:cubicBezTo>
                  <a:pt x="382" y="980"/>
                  <a:pt x="334" y="1052"/>
                  <a:pt x="286" y="1099"/>
                </a:cubicBezTo>
                <a:cubicBezTo>
                  <a:pt x="263" y="1242"/>
                  <a:pt x="358" y="1361"/>
                  <a:pt x="477" y="1361"/>
                </a:cubicBezTo>
                <a:lnTo>
                  <a:pt x="715" y="1361"/>
                </a:lnTo>
                <a:lnTo>
                  <a:pt x="715" y="2242"/>
                </a:lnTo>
                <a:lnTo>
                  <a:pt x="501" y="2242"/>
                </a:lnTo>
                <a:cubicBezTo>
                  <a:pt x="405" y="2242"/>
                  <a:pt x="334" y="2290"/>
                  <a:pt x="334" y="2385"/>
                </a:cubicBezTo>
                <a:cubicBezTo>
                  <a:pt x="334" y="2504"/>
                  <a:pt x="382" y="2600"/>
                  <a:pt x="501" y="2600"/>
                </a:cubicBezTo>
                <a:lnTo>
                  <a:pt x="715" y="2600"/>
                </a:lnTo>
                <a:lnTo>
                  <a:pt x="715" y="3481"/>
                </a:lnTo>
                <a:lnTo>
                  <a:pt x="501" y="3481"/>
                </a:lnTo>
                <a:cubicBezTo>
                  <a:pt x="405" y="3481"/>
                  <a:pt x="334" y="3552"/>
                  <a:pt x="334" y="3647"/>
                </a:cubicBezTo>
                <a:cubicBezTo>
                  <a:pt x="334" y="3766"/>
                  <a:pt x="382" y="3838"/>
                  <a:pt x="501" y="3838"/>
                </a:cubicBezTo>
                <a:lnTo>
                  <a:pt x="715" y="3838"/>
                </a:lnTo>
                <a:lnTo>
                  <a:pt x="715" y="4743"/>
                </a:lnTo>
                <a:lnTo>
                  <a:pt x="501" y="4743"/>
                </a:lnTo>
                <a:cubicBezTo>
                  <a:pt x="405" y="4743"/>
                  <a:pt x="334" y="4791"/>
                  <a:pt x="334" y="4886"/>
                </a:cubicBezTo>
                <a:cubicBezTo>
                  <a:pt x="334" y="5005"/>
                  <a:pt x="382" y="5100"/>
                  <a:pt x="501" y="5100"/>
                </a:cubicBezTo>
                <a:lnTo>
                  <a:pt x="715" y="5100"/>
                </a:lnTo>
                <a:lnTo>
                  <a:pt x="715" y="5981"/>
                </a:lnTo>
                <a:lnTo>
                  <a:pt x="501" y="5981"/>
                </a:lnTo>
                <a:cubicBezTo>
                  <a:pt x="405" y="5981"/>
                  <a:pt x="334" y="6053"/>
                  <a:pt x="334" y="6148"/>
                </a:cubicBezTo>
                <a:cubicBezTo>
                  <a:pt x="334" y="6267"/>
                  <a:pt x="382" y="6338"/>
                  <a:pt x="501" y="6338"/>
                </a:cubicBezTo>
                <a:lnTo>
                  <a:pt x="715" y="6338"/>
                </a:lnTo>
                <a:lnTo>
                  <a:pt x="715" y="7243"/>
                </a:lnTo>
                <a:lnTo>
                  <a:pt x="501" y="7243"/>
                </a:lnTo>
                <a:cubicBezTo>
                  <a:pt x="405" y="7243"/>
                  <a:pt x="334" y="7291"/>
                  <a:pt x="334" y="7386"/>
                </a:cubicBezTo>
                <a:cubicBezTo>
                  <a:pt x="334" y="7505"/>
                  <a:pt x="382" y="7601"/>
                  <a:pt x="501" y="7601"/>
                </a:cubicBezTo>
                <a:lnTo>
                  <a:pt x="715" y="7601"/>
                </a:lnTo>
                <a:lnTo>
                  <a:pt x="715" y="8482"/>
                </a:lnTo>
                <a:lnTo>
                  <a:pt x="501" y="8482"/>
                </a:lnTo>
                <a:cubicBezTo>
                  <a:pt x="405" y="8482"/>
                  <a:pt x="334" y="8553"/>
                  <a:pt x="334" y="8648"/>
                </a:cubicBezTo>
                <a:cubicBezTo>
                  <a:pt x="334" y="8768"/>
                  <a:pt x="382" y="8839"/>
                  <a:pt x="501" y="8839"/>
                </a:cubicBezTo>
                <a:lnTo>
                  <a:pt x="715" y="8839"/>
                </a:lnTo>
                <a:lnTo>
                  <a:pt x="715" y="9744"/>
                </a:lnTo>
                <a:lnTo>
                  <a:pt x="501" y="9744"/>
                </a:lnTo>
                <a:cubicBezTo>
                  <a:pt x="405" y="9744"/>
                  <a:pt x="334" y="9792"/>
                  <a:pt x="334" y="9887"/>
                </a:cubicBezTo>
                <a:cubicBezTo>
                  <a:pt x="334" y="10006"/>
                  <a:pt x="382" y="10101"/>
                  <a:pt x="501" y="10101"/>
                </a:cubicBezTo>
                <a:lnTo>
                  <a:pt x="715" y="10101"/>
                </a:lnTo>
                <a:lnTo>
                  <a:pt x="715" y="10720"/>
                </a:lnTo>
                <a:lnTo>
                  <a:pt x="286" y="10720"/>
                </a:lnTo>
                <a:cubicBezTo>
                  <a:pt x="143" y="10720"/>
                  <a:pt x="1" y="10839"/>
                  <a:pt x="1" y="11030"/>
                </a:cubicBezTo>
                <a:lnTo>
                  <a:pt x="1" y="11578"/>
                </a:lnTo>
                <a:cubicBezTo>
                  <a:pt x="1" y="11744"/>
                  <a:pt x="120" y="11887"/>
                  <a:pt x="286" y="11887"/>
                </a:cubicBezTo>
                <a:lnTo>
                  <a:pt x="11598" y="11887"/>
                </a:lnTo>
                <a:cubicBezTo>
                  <a:pt x="11765" y="11887"/>
                  <a:pt x="11908" y="11768"/>
                  <a:pt x="11908" y="11578"/>
                </a:cubicBezTo>
                <a:lnTo>
                  <a:pt x="11908" y="10982"/>
                </a:lnTo>
                <a:cubicBezTo>
                  <a:pt x="11860" y="10839"/>
                  <a:pt x="11741" y="10696"/>
                  <a:pt x="11551" y="10696"/>
                </a:cubicBezTo>
                <a:lnTo>
                  <a:pt x="11146" y="10696"/>
                </a:lnTo>
                <a:lnTo>
                  <a:pt x="11146" y="9887"/>
                </a:lnTo>
                <a:cubicBezTo>
                  <a:pt x="11146" y="9815"/>
                  <a:pt x="11074" y="9720"/>
                  <a:pt x="10979" y="9720"/>
                </a:cubicBezTo>
                <a:cubicBezTo>
                  <a:pt x="10860" y="9720"/>
                  <a:pt x="10789" y="9768"/>
                  <a:pt x="10789" y="9887"/>
                </a:cubicBezTo>
                <a:lnTo>
                  <a:pt x="10789" y="10720"/>
                </a:lnTo>
                <a:lnTo>
                  <a:pt x="10265" y="10720"/>
                </a:lnTo>
                <a:lnTo>
                  <a:pt x="10265" y="5100"/>
                </a:lnTo>
                <a:lnTo>
                  <a:pt x="10789" y="5100"/>
                </a:lnTo>
                <a:lnTo>
                  <a:pt x="10789" y="9101"/>
                </a:lnTo>
                <a:cubicBezTo>
                  <a:pt x="10789" y="9172"/>
                  <a:pt x="10836" y="9268"/>
                  <a:pt x="10931" y="9268"/>
                </a:cubicBezTo>
                <a:cubicBezTo>
                  <a:pt x="11051" y="9268"/>
                  <a:pt x="11146" y="9220"/>
                  <a:pt x="11146" y="9101"/>
                </a:cubicBezTo>
                <a:lnTo>
                  <a:pt x="11146" y="4981"/>
                </a:lnTo>
                <a:cubicBezTo>
                  <a:pt x="11146" y="4838"/>
                  <a:pt x="11027" y="4743"/>
                  <a:pt x="10908" y="4743"/>
                </a:cubicBezTo>
                <a:lnTo>
                  <a:pt x="10265" y="4743"/>
                </a:lnTo>
                <a:lnTo>
                  <a:pt x="10265" y="2481"/>
                </a:lnTo>
                <a:cubicBezTo>
                  <a:pt x="10265" y="2338"/>
                  <a:pt x="10146" y="2242"/>
                  <a:pt x="10027" y="2242"/>
                </a:cubicBezTo>
                <a:lnTo>
                  <a:pt x="9312" y="2242"/>
                </a:lnTo>
                <a:cubicBezTo>
                  <a:pt x="9169" y="2242"/>
                  <a:pt x="9074" y="2361"/>
                  <a:pt x="9074" y="2481"/>
                </a:cubicBezTo>
                <a:lnTo>
                  <a:pt x="9074" y="8506"/>
                </a:lnTo>
                <a:lnTo>
                  <a:pt x="8455" y="8506"/>
                </a:lnTo>
                <a:cubicBezTo>
                  <a:pt x="8312" y="8506"/>
                  <a:pt x="8217" y="8625"/>
                  <a:pt x="8217" y="8744"/>
                </a:cubicBezTo>
                <a:lnTo>
                  <a:pt x="8217" y="10720"/>
                </a:lnTo>
                <a:lnTo>
                  <a:pt x="7740" y="10720"/>
                </a:lnTo>
                <a:lnTo>
                  <a:pt x="7740" y="6076"/>
                </a:lnTo>
                <a:cubicBezTo>
                  <a:pt x="7740" y="5934"/>
                  <a:pt x="7621" y="5838"/>
                  <a:pt x="7502" y="5838"/>
                </a:cubicBezTo>
                <a:lnTo>
                  <a:pt x="6788" y="5838"/>
                </a:lnTo>
                <a:cubicBezTo>
                  <a:pt x="6645" y="5838"/>
                  <a:pt x="6550" y="5957"/>
                  <a:pt x="6550" y="6076"/>
                </a:cubicBezTo>
                <a:lnTo>
                  <a:pt x="6550" y="7243"/>
                </a:lnTo>
                <a:lnTo>
                  <a:pt x="6002" y="7243"/>
                </a:lnTo>
                <a:lnTo>
                  <a:pt x="6002" y="3743"/>
                </a:lnTo>
                <a:cubicBezTo>
                  <a:pt x="6002" y="3576"/>
                  <a:pt x="5883" y="3481"/>
                  <a:pt x="5764" y="3481"/>
                </a:cubicBezTo>
                <a:lnTo>
                  <a:pt x="5049" y="3481"/>
                </a:lnTo>
                <a:cubicBezTo>
                  <a:pt x="4906" y="3481"/>
                  <a:pt x="4811" y="3624"/>
                  <a:pt x="4811" y="3743"/>
                </a:cubicBezTo>
                <a:lnTo>
                  <a:pt x="4811" y="10720"/>
                </a:lnTo>
                <a:lnTo>
                  <a:pt x="4335" y="10720"/>
                </a:lnTo>
                <a:lnTo>
                  <a:pt x="4335" y="1242"/>
                </a:lnTo>
                <a:cubicBezTo>
                  <a:pt x="4335" y="1075"/>
                  <a:pt x="4216" y="980"/>
                  <a:pt x="4097" y="980"/>
                </a:cubicBezTo>
                <a:lnTo>
                  <a:pt x="3382" y="980"/>
                </a:lnTo>
                <a:cubicBezTo>
                  <a:pt x="3263" y="980"/>
                  <a:pt x="3144" y="1075"/>
                  <a:pt x="3144" y="1290"/>
                </a:cubicBezTo>
                <a:lnTo>
                  <a:pt x="3144" y="2504"/>
                </a:lnTo>
                <a:cubicBezTo>
                  <a:pt x="3144" y="2600"/>
                  <a:pt x="3216" y="2695"/>
                  <a:pt x="3311" y="2695"/>
                </a:cubicBezTo>
                <a:cubicBezTo>
                  <a:pt x="3430" y="2695"/>
                  <a:pt x="3501" y="2623"/>
                  <a:pt x="3501" y="2504"/>
                </a:cubicBezTo>
                <a:lnTo>
                  <a:pt x="3501" y="1314"/>
                </a:lnTo>
                <a:lnTo>
                  <a:pt x="4025" y="1314"/>
                </a:lnTo>
                <a:lnTo>
                  <a:pt x="4025" y="10720"/>
                </a:lnTo>
                <a:lnTo>
                  <a:pt x="3501" y="10720"/>
                </a:lnTo>
                <a:lnTo>
                  <a:pt x="3501" y="3314"/>
                </a:lnTo>
                <a:cubicBezTo>
                  <a:pt x="3501" y="3219"/>
                  <a:pt x="3454" y="3147"/>
                  <a:pt x="3358" y="3147"/>
                </a:cubicBezTo>
                <a:cubicBezTo>
                  <a:pt x="3239" y="3147"/>
                  <a:pt x="3144" y="3195"/>
                  <a:pt x="3144" y="3314"/>
                </a:cubicBezTo>
                <a:lnTo>
                  <a:pt x="3144" y="4743"/>
                </a:lnTo>
                <a:lnTo>
                  <a:pt x="2525" y="4743"/>
                </a:lnTo>
                <a:cubicBezTo>
                  <a:pt x="2382" y="4743"/>
                  <a:pt x="2287" y="4862"/>
                  <a:pt x="2287" y="4981"/>
                </a:cubicBezTo>
                <a:lnTo>
                  <a:pt x="2287" y="5981"/>
                </a:lnTo>
                <a:lnTo>
                  <a:pt x="1668" y="5981"/>
                </a:lnTo>
                <a:cubicBezTo>
                  <a:pt x="1525" y="5981"/>
                  <a:pt x="1429" y="6100"/>
                  <a:pt x="1429" y="6219"/>
                </a:cubicBezTo>
                <a:lnTo>
                  <a:pt x="1429" y="10720"/>
                </a:lnTo>
                <a:lnTo>
                  <a:pt x="1072" y="10720"/>
                </a:lnTo>
                <a:lnTo>
                  <a:pt x="1072" y="194"/>
                </a:lnTo>
                <a:cubicBezTo>
                  <a:pt x="1072" y="99"/>
                  <a:pt x="1001" y="51"/>
                  <a:pt x="953" y="4"/>
                </a:cubicBezTo>
                <a:cubicBezTo>
                  <a:pt x="941"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7" name="Google Shape;2637;p51"/>
          <p:cNvGrpSpPr/>
          <p:nvPr/>
        </p:nvGrpSpPr>
        <p:grpSpPr>
          <a:xfrm>
            <a:off x="1041406" y="2992390"/>
            <a:ext cx="356767" cy="356737"/>
            <a:chOff x="2193213" y="2824333"/>
            <a:chExt cx="298325" cy="298300"/>
          </a:xfrm>
        </p:grpSpPr>
        <p:sp>
          <p:nvSpPr>
            <p:cNvPr id="2638" name="Google Shape;2638;p51"/>
            <p:cNvSpPr/>
            <p:nvPr/>
          </p:nvSpPr>
          <p:spPr>
            <a:xfrm>
              <a:off x="2193213" y="2913633"/>
              <a:ext cx="141725" cy="119100"/>
            </a:xfrm>
            <a:custGeom>
              <a:rect b="b" l="l" r="r" t="t"/>
              <a:pathLst>
                <a:path extrusionOk="0" h="4764" w="5669">
                  <a:moveTo>
                    <a:pt x="2406" y="310"/>
                  </a:moveTo>
                  <a:cubicBezTo>
                    <a:pt x="2930" y="310"/>
                    <a:pt x="3478" y="524"/>
                    <a:pt x="3859" y="905"/>
                  </a:cubicBezTo>
                  <a:lnTo>
                    <a:pt x="5312" y="2382"/>
                  </a:lnTo>
                  <a:lnTo>
                    <a:pt x="3859" y="3834"/>
                  </a:lnTo>
                  <a:cubicBezTo>
                    <a:pt x="3454" y="4215"/>
                    <a:pt x="2930" y="4430"/>
                    <a:pt x="2406" y="4430"/>
                  </a:cubicBezTo>
                  <a:cubicBezTo>
                    <a:pt x="1835" y="4430"/>
                    <a:pt x="1335" y="4192"/>
                    <a:pt x="954" y="3811"/>
                  </a:cubicBezTo>
                  <a:cubicBezTo>
                    <a:pt x="596" y="3430"/>
                    <a:pt x="382" y="2906"/>
                    <a:pt x="382" y="2382"/>
                  </a:cubicBezTo>
                  <a:cubicBezTo>
                    <a:pt x="382" y="1834"/>
                    <a:pt x="573" y="1334"/>
                    <a:pt x="954" y="953"/>
                  </a:cubicBezTo>
                  <a:cubicBezTo>
                    <a:pt x="1335" y="548"/>
                    <a:pt x="1835" y="310"/>
                    <a:pt x="2406" y="310"/>
                  </a:cubicBezTo>
                  <a:close/>
                  <a:moveTo>
                    <a:pt x="2382" y="0"/>
                  </a:moveTo>
                  <a:cubicBezTo>
                    <a:pt x="1716" y="0"/>
                    <a:pt x="1120" y="262"/>
                    <a:pt x="668" y="715"/>
                  </a:cubicBezTo>
                  <a:cubicBezTo>
                    <a:pt x="239" y="1143"/>
                    <a:pt x="1" y="1739"/>
                    <a:pt x="1" y="2382"/>
                  </a:cubicBezTo>
                  <a:cubicBezTo>
                    <a:pt x="1" y="3001"/>
                    <a:pt x="239" y="3596"/>
                    <a:pt x="668" y="4049"/>
                  </a:cubicBezTo>
                  <a:cubicBezTo>
                    <a:pt x="1120" y="4525"/>
                    <a:pt x="1716" y="4763"/>
                    <a:pt x="2382" y="4763"/>
                  </a:cubicBezTo>
                  <a:lnTo>
                    <a:pt x="2406" y="4763"/>
                  </a:lnTo>
                  <a:cubicBezTo>
                    <a:pt x="3025" y="4763"/>
                    <a:pt x="3645" y="4525"/>
                    <a:pt x="4097" y="4049"/>
                  </a:cubicBezTo>
                  <a:lnTo>
                    <a:pt x="5597" y="2572"/>
                  </a:lnTo>
                  <a:cubicBezTo>
                    <a:pt x="5645" y="2525"/>
                    <a:pt x="5669" y="2429"/>
                    <a:pt x="5669" y="2334"/>
                  </a:cubicBezTo>
                  <a:cubicBezTo>
                    <a:pt x="5669" y="2287"/>
                    <a:pt x="5645" y="2239"/>
                    <a:pt x="5597" y="2191"/>
                  </a:cubicBezTo>
                  <a:lnTo>
                    <a:pt x="4097" y="715"/>
                  </a:lnTo>
                  <a:cubicBezTo>
                    <a:pt x="3645" y="262"/>
                    <a:pt x="3049" y="0"/>
                    <a:pt x="24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51"/>
            <p:cNvSpPr/>
            <p:nvPr/>
          </p:nvSpPr>
          <p:spPr>
            <a:xfrm>
              <a:off x="2212863" y="2932083"/>
              <a:ext cx="82200" cy="82175"/>
            </a:xfrm>
            <a:custGeom>
              <a:rect b="b" l="l" r="r" t="t"/>
              <a:pathLst>
                <a:path extrusionOk="0" h="3287" w="3288">
                  <a:moveTo>
                    <a:pt x="1644" y="358"/>
                  </a:moveTo>
                  <a:cubicBezTo>
                    <a:pt x="2358" y="358"/>
                    <a:pt x="2930" y="929"/>
                    <a:pt x="2930" y="1644"/>
                  </a:cubicBezTo>
                  <a:cubicBezTo>
                    <a:pt x="2930" y="2358"/>
                    <a:pt x="2358" y="2930"/>
                    <a:pt x="1644" y="2930"/>
                  </a:cubicBezTo>
                  <a:cubicBezTo>
                    <a:pt x="930" y="2930"/>
                    <a:pt x="358" y="2358"/>
                    <a:pt x="358" y="1644"/>
                  </a:cubicBezTo>
                  <a:cubicBezTo>
                    <a:pt x="358" y="929"/>
                    <a:pt x="930" y="358"/>
                    <a:pt x="1644" y="358"/>
                  </a:cubicBezTo>
                  <a:close/>
                  <a:moveTo>
                    <a:pt x="1644" y="1"/>
                  </a:moveTo>
                  <a:cubicBezTo>
                    <a:pt x="763" y="1"/>
                    <a:pt x="1" y="739"/>
                    <a:pt x="1" y="1644"/>
                  </a:cubicBezTo>
                  <a:cubicBezTo>
                    <a:pt x="1" y="2525"/>
                    <a:pt x="763" y="3287"/>
                    <a:pt x="1644" y="3287"/>
                  </a:cubicBezTo>
                  <a:cubicBezTo>
                    <a:pt x="2549" y="3287"/>
                    <a:pt x="3287" y="2525"/>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51"/>
            <p:cNvSpPr/>
            <p:nvPr/>
          </p:nvSpPr>
          <p:spPr>
            <a:xfrm>
              <a:off x="2279563" y="2980308"/>
              <a:ext cx="122650" cy="142325"/>
            </a:xfrm>
            <a:custGeom>
              <a:rect b="b" l="l" r="r" t="t"/>
              <a:pathLst>
                <a:path extrusionOk="0" h="5693" w="4906">
                  <a:moveTo>
                    <a:pt x="2501" y="1"/>
                  </a:moveTo>
                  <a:cubicBezTo>
                    <a:pt x="2405" y="1"/>
                    <a:pt x="2334" y="48"/>
                    <a:pt x="2286" y="96"/>
                  </a:cubicBezTo>
                  <a:lnTo>
                    <a:pt x="786" y="1596"/>
                  </a:lnTo>
                  <a:cubicBezTo>
                    <a:pt x="238" y="2144"/>
                    <a:pt x="0" y="2954"/>
                    <a:pt x="143" y="3763"/>
                  </a:cubicBezTo>
                  <a:cubicBezTo>
                    <a:pt x="167" y="3858"/>
                    <a:pt x="262" y="3906"/>
                    <a:pt x="357" y="3906"/>
                  </a:cubicBezTo>
                  <a:cubicBezTo>
                    <a:pt x="429" y="3882"/>
                    <a:pt x="500" y="3787"/>
                    <a:pt x="500" y="3692"/>
                  </a:cubicBezTo>
                  <a:cubicBezTo>
                    <a:pt x="357" y="3025"/>
                    <a:pt x="548" y="2334"/>
                    <a:pt x="1072" y="1858"/>
                  </a:cubicBezTo>
                  <a:lnTo>
                    <a:pt x="2524" y="405"/>
                  </a:lnTo>
                  <a:lnTo>
                    <a:pt x="3977" y="1858"/>
                  </a:lnTo>
                  <a:cubicBezTo>
                    <a:pt x="4358" y="2239"/>
                    <a:pt x="4572" y="2739"/>
                    <a:pt x="4572" y="3311"/>
                  </a:cubicBezTo>
                  <a:cubicBezTo>
                    <a:pt x="4572" y="3882"/>
                    <a:pt x="4334" y="4382"/>
                    <a:pt x="3953" y="4763"/>
                  </a:cubicBezTo>
                  <a:cubicBezTo>
                    <a:pt x="3572" y="5121"/>
                    <a:pt x="3048" y="5335"/>
                    <a:pt x="2524" y="5335"/>
                  </a:cubicBezTo>
                  <a:cubicBezTo>
                    <a:pt x="1977" y="5335"/>
                    <a:pt x="1477" y="5121"/>
                    <a:pt x="1096" y="4763"/>
                  </a:cubicBezTo>
                  <a:cubicBezTo>
                    <a:pt x="976" y="4644"/>
                    <a:pt x="881" y="4525"/>
                    <a:pt x="786" y="4406"/>
                  </a:cubicBezTo>
                  <a:cubicBezTo>
                    <a:pt x="755" y="4360"/>
                    <a:pt x="704" y="4323"/>
                    <a:pt x="645" y="4323"/>
                  </a:cubicBezTo>
                  <a:cubicBezTo>
                    <a:pt x="614" y="4323"/>
                    <a:pt x="581" y="4334"/>
                    <a:pt x="548" y="4359"/>
                  </a:cubicBezTo>
                  <a:cubicBezTo>
                    <a:pt x="476" y="4406"/>
                    <a:pt x="429" y="4501"/>
                    <a:pt x="500" y="4597"/>
                  </a:cubicBezTo>
                  <a:cubicBezTo>
                    <a:pt x="595" y="4740"/>
                    <a:pt x="715" y="4882"/>
                    <a:pt x="857" y="5002"/>
                  </a:cubicBezTo>
                  <a:cubicBezTo>
                    <a:pt x="1310" y="5454"/>
                    <a:pt x="1905" y="5692"/>
                    <a:pt x="2524" y="5692"/>
                  </a:cubicBezTo>
                  <a:cubicBezTo>
                    <a:pt x="3144" y="5692"/>
                    <a:pt x="3739" y="5454"/>
                    <a:pt x="4191" y="5002"/>
                  </a:cubicBezTo>
                  <a:cubicBezTo>
                    <a:pt x="4668" y="4573"/>
                    <a:pt x="4906" y="3978"/>
                    <a:pt x="4906" y="3311"/>
                  </a:cubicBezTo>
                  <a:cubicBezTo>
                    <a:pt x="4906" y="2668"/>
                    <a:pt x="4668" y="2072"/>
                    <a:pt x="4191" y="1620"/>
                  </a:cubicBezTo>
                  <a:lnTo>
                    <a:pt x="2691" y="96"/>
                  </a:lnTo>
                  <a:cubicBezTo>
                    <a:pt x="2643" y="48"/>
                    <a:pt x="2572" y="1"/>
                    <a:pt x="2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51"/>
            <p:cNvSpPr/>
            <p:nvPr/>
          </p:nvSpPr>
          <p:spPr>
            <a:xfrm>
              <a:off x="2300988" y="3020783"/>
              <a:ext cx="81575" cy="81600"/>
            </a:xfrm>
            <a:custGeom>
              <a:rect b="b" l="l" r="r" t="t"/>
              <a:pathLst>
                <a:path extrusionOk="0" h="3264" w="3263">
                  <a:moveTo>
                    <a:pt x="1644" y="334"/>
                  </a:moveTo>
                  <a:cubicBezTo>
                    <a:pt x="2358" y="334"/>
                    <a:pt x="2906" y="882"/>
                    <a:pt x="2906" y="1596"/>
                  </a:cubicBezTo>
                  <a:cubicBezTo>
                    <a:pt x="2906" y="2311"/>
                    <a:pt x="2358" y="2882"/>
                    <a:pt x="1644" y="2882"/>
                  </a:cubicBezTo>
                  <a:cubicBezTo>
                    <a:pt x="929" y="2882"/>
                    <a:pt x="358" y="2311"/>
                    <a:pt x="358" y="1596"/>
                  </a:cubicBezTo>
                  <a:cubicBezTo>
                    <a:pt x="358" y="882"/>
                    <a:pt x="953" y="334"/>
                    <a:pt x="1644" y="334"/>
                  </a:cubicBezTo>
                  <a:close/>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51"/>
            <p:cNvSpPr/>
            <p:nvPr/>
          </p:nvSpPr>
          <p:spPr>
            <a:xfrm>
              <a:off x="2348613" y="2913633"/>
              <a:ext cx="142925" cy="119700"/>
            </a:xfrm>
            <a:custGeom>
              <a:rect b="b" l="l" r="r" t="t"/>
              <a:pathLst>
                <a:path extrusionOk="0" h="4788" w="5717">
                  <a:moveTo>
                    <a:pt x="3311" y="334"/>
                  </a:moveTo>
                  <a:cubicBezTo>
                    <a:pt x="3859" y="334"/>
                    <a:pt x="4359" y="572"/>
                    <a:pt x="4763" y="953"/>
                  </a:cubicBezTo>
                  <a:cubicBezTo>
                    <a:pt x="5121" y="1334"/>
                    <a:pt x="5335" y="1834"/>
                    <a:pt x="5335" y="2382"/>
                  </a:cubicBezTo>
                  <a:cubicBezTo>
                    <a:pt x="5335" y="2906"/>
                    <a:pt x="5144" y="3430"/>
                    <a:pt x="4763" y="3811"/>
                  </a:cubicBezTo>
                  <a:cubicBezTo>
                    <a:pt x="4359" y="4192"/>
                    <a:pt x="3859" y="4430"/>
                    <a:pt x="3311" y="4430"/>
                  </a:cubicBezTo>
                  <a:cubicBezTo>
                    <a:pt x="2739" y="4430"/>
                    <a:pt x="2239" y="4215"/>
                    <a:pt x="1834" y="3834"/>
                  </a:cubicBezTo>
                  <a:lnTo>
                    <a:pt x="382" y="2382"/>
                  </a:lnTo>
                  <a:lnTo>
                    <a:pt x="1834" y="929"/>
                  </a:lnTo>
                  <a:cubicBezTo>
                    <a:pt x="2239" y="524"/>
                    <a:pt x="2739" y="334"/>
                    <a:pt x="3311" y="334"/>
                  </a:cubicBezTo>
                  <a:close/>
                  <a:moveTo>
                    <a:pt x="3311" y="0"/>
                  </a:moveTo>
                  <a:cubicBezTo>
                    <a:pt x="2644" y="0"/>
                    <a:pt x="2049" y="238"/>
                    <a:pt x="1596" y="715"/>
                  </a:cubicBezTo>
                  <a:lnTo>
                    <a:pt x="120" y="2191"/>
                  </a:lnTo>
                  <a:cubicBezTo>
                    <a:pt x="96" y="2239"/>
                    <a:pt x="24" y="2287"/>
                    <a:pt x="24" y="2358"/>
                  </a:cubicBezTo>
                  <a:cubicBezTo>
                    <a:pt x="1" y="2429"/>
                    <a:pt x="48" y="2525"/>
                    <a:pt x="120" y="2596"/>
                  </a:cubicBezTo>
                  <a:lnTo>
                    <a:pt x="1596" y="4073"/>
                  </a:lnTo>
                  <a:cubicBezTo>
                    <a:pt x="2049" y="4525"/>
                    <a:pt x="2644" y="4787"/>
                    <a:pt x="3311" y="4787"/>
                  </a:cubicBezTo>
                  <a:lnTo>
                    <a:pt x="3335" y="4787"/>
                  </a:lnTo>
                  <a:cubicBezTo>
                    <a:pt x="3978" y="4787"/>
                    <a:pt x="4573" y="4525"/>
                    <a:pt x="5025" y="4073"/>
                  </a:cubicBezTo>
                  <a:cubicBezTo>
                    <a:pt x="5478" y="3620"/>
                    <a:pt x="5716" y="3025"/>
                    <a:pt x="5716" y="2406"/>
                  </a:cubicBezTo>
                  <a:cubicBezTo>
                    <a:pt x="5716" y="1786"/>
                    <a:pt x="5454" y="1167"/>
                    <a:pt x="5002" y="715"/>
                  </a:cubicBezTo>
                  <a:cubicBezTo>
                    <a:pt x="4549" y="238"/>
                    <a:pt x="3954" y="0"/>
                    <a:pt x="33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51"/>
            <p:cNvSpPr/>
            <p:nvPr/>
          </p:nvSpPr>
          <p:spPr>
            <a:xfrm>
              <a:off x="2390888" y="2932083"/>
              <a:ext cx="82175" cy="81000"/>
            </a:xfrm>
            <a:custGeom>
              <a:rect b="b" l="l" r="r" t="t"/>
              <a:pathLst>
                <a:path extrusionOk="0" h="3240" w="3287">
                  <a:moveTo>
                    <a:pt x="1572" y="1"/>
                  </a:moveTo>
                  <a:cubicBezTo>
                    <a:pt x="1334" y="1"/>
                    <a:pt x="1143" y="48"/>
                    <a:pt x="929" y="143"/>
                  </a:cubicBezTo>
                  <a:cubicBezTo>
                    <a:pt x="834" y="191"/>
                    <a:pt x="810" y="310"/>
                    <a:pt x="834" y="382"/>
                  </a:cubicBezTo>
                  <a:cubicBezTo>
                    <a:pt x="852" y="454"/>
                    <a:pt x="926" y="485"/>
                    <a:pt x="1002" y="485"/>
                  </a:cubicBezTo>
                  <a:cubicBezTo>
                    <a:pt x="1026" y="485"/>
                    <a:pt x="1050" y="482"/>
                    <a:pt x="1072" y="477"/>
                  </a:cubicBezTo>
                  <a:cubicBezTo>
                    <a:pt x="1263" y="382"/>
                    <a:pt x="1429" y="358"/>
                    <a:pt x="1620" y="358"/>
                  </a:cubicBezTo>
                  <a:cubicBezTo>
                    <a:pt x="2334" y="358"/>
                    <a:pt x="2882" y="929"/>
                    <a:pt x="2882" y="1644"/>
                  </a:cubicBezTo>
                  <a:cubicBezTo>
                    <a:pt x="2882" y="2358"/>
                    <a:pt x="2334" y="2930"/>
                    <a:pt x="1620" y="2930"/>
                  </a:cubicBezTo>
                  <a:cubicBezTo>
                    <a:pt x="905" y="2930"/>
                    <a:pt x="334" y="2358"/>
                    <a:pt x="334" y="1644"/>
                  </a:cubicBezTo>
                  <a:cubicBezTo>
                    <a:pt x="334" y="1382"/>
                    <a:pt x="429" y="1144"/>
                    <a:pt x="572" y="906"/>
                  </a:cubicBezTo>
                  <a:cubicBezTo>
                    <a:pt x="620" y="810"/>
                    <a:pt x="596" y="715"/>
                    <a:pt x="548" y="667"/>
                  </a:cubicBezTo>
                  <a:cubicBezTo>
                    <a:pt x="508" y="637"/>
                    <a:pt x="468" y="624"/>
                    <a:pt x="432" y="624"/>
                  </a:cubicBezTo>
                  <a:cubicBezTo>
                    <a:pt x="381" y="624"/>
                    <a:pt x="338" y="650"/>
                    <a:pt x="310" y="691"/>
                  </a:cubicBezTo>
                  <a:cubicBezTo>
                    <a:pt x="119" y="953"/>
                    <a:pt x="0" y="1287"/>
                    <a:pt x="0" y="1620"/>
                  </a:cubicBezTo>
                  <a:cubicBezTo>
                    <a:pt x="0" y="2501"/>
                    <a:pt x="739" y="3239"/>
                    <a:pt x="1644" y="3239"/>
                  </a:cubicBezTo>
                  <a:cubicBezTo>
                    <a:pt x="2525" y="3239"/>
                    <a:pt x="3287" y="2501"/>
                    <a:pt x="3287" y="1620"/>
                  </a:cubicBezTo>
                  <a:cubicBezTo>
                    <a:pt x="3215" y="739"/>
                    <a:pt x="2501" y="1"/>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51"/>
            <p:cNvSpPr/>
            <p:nvPr/>
          </p:nvSpPr>
          <p:spPr>
            <a:xfrm>
              <a:off x="2283713" y="2824333"/>
              <a:ext cx="119100" cy="141125"/>
            </a:xfrm>
            <a:custGeom>
              <a:rect b="b" l="l" r="r" t="t"/>
              <a:pathLst>
                <a:path extrusionOk="0" h="5645" w="4764">
                  <a:moveTo>
                    <a:pt x="2358" y="357"/>
                  </a:moveTo>
                  <a:cubicBezTo>
                    <a:pt x="2882" y="357"/>
                    <a:pt x="3406" y="572"/>
                    <a:pt x="3787" y="929"/>
                  </a:cubicBezTo>
                  <a:cubicBezTo>
                    <a:pt x="4168" y="1310"/>
                    <a:pt x="4406" y="1810"/>
                    <a:pt x="4406" y="2382"/>
                  </a:cubicBezTo>
                  <a:cubicBezTo>
                    <a:pt x="4406" y="2929"/>
                    <a:pt x="4192" y="3453"/>
                    <a:pt x="3811" y="3834"/>
                  </a:cubicBezTo>
                  <a:lnTo>
                    <a:pt x="2358" y="5287"/>
                  </a:lnTo>
                  <a:lnTo>
                    <a:pt x="906" y="3834"/>
                  </a:lnTo>
                  <a:cubicBezTo>
                    <a:pt x="501" y="3453"/>
                    <a:pt x="310" y="2929"/>
                    <a:pt x="310" y="2382"/>
                  </a:cubicBezTo>
                  <a:cubicBezTo>
                    <a:pt x="310" y="1810"/>
                    <a:pt x="501" y="1310"/>
                    <a:pt x="930" y="929"/>
                  </a:cubicBezTo>
                  <a:cubicBezTo>
                    <a:pt x="1311" y="572"/>
                    <a:pt x="1811" y="357"/>
                    <a:pt x="2358" y="357"/>
                  </a:cubicBezTo>
                  <a:close/>
                  <a:moveTo>
                    <a:pt x="2382" y="0"/>
                  </a:moveTo>
                  <a:cubicBezTo>
                    <a:pt x="1763" y="0"/>
                    <a:pt x="1168" y="238"/>
                    <a:pt x="715" y="691"/>
                  </a:cubicBezTo>
                  <a:cubicBezTo>
                    <a:pt x="239" y="1119"/>
                    <a:pt x="1" y="1715"/>
                    <a:pt x="1" y="2382"/>
                  </a:cubicBezTo>
                  <a:cubicBezTo>
                    <a:pt x="1" y="3025"/>
                    <a:pt x="239" y="3620"/>
                    <a:pt x="715" y="4072"/>
                  </a:cubicBezTo>
                  <a:lnTo>
                    <a:pt x="2144" y="5549"/>
                  </a:lnTo>
                  <a:cubicBezTo>
                    <a:pt x="2192" y="5620"/>
                    <a:pt x="2263" y="5644"/>
                    <a:pt x="2358" y="5644"/>
                  </a:cubicBezTo>
                  <a:cubicBezTo>
                    <a:pt x="2454" y="5644"/>
                    <a:pt x="2501" y="5620"/>
                    <a:pt x="2549" y="5549"/>
                  </a:cubicBezTo>
                  <a:lnTo>
                    <a:pt x="4049" y="4072"/>
                  </a:lnTo>
                  <a:cubicBezTo>
                    <a:pt x="4502" y="3620"/>
                    <a:pt x="4764" y="3001"/>
                    <a:pt x="4764" y="2382"/>
                  </a:cubicBezTo>
                  <a:cubicBezTo>
                    <a:pt x="4764" y="1715"/>
                    <a:pt x="4502" y="1119"/>
                    <a:pt x="4049" y="691"/>
                  </a:cubicBezTo>
                  <a:cubicBezTo>
                    <a:pt x="3597" y="238"/>
                    <a:pt x="3001" y="0"/>
                    <a:pt x="2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51"/>
            <p:cNvSpPr/>
            <p:nvPr/>
          </p:nvSpPr>
          <p:spPr>
            <a:xfrm>
              <a:off x="2300988" y="2843383"/>
              <a:ext cx="81575" cy="82175"/>
            </a:xfrm>
            <a:custGeom>
              <a:rect b="b" l="l" r="r" t="t"/>
              <a:pathLst>
                <a:path extrusionOk="0" h="3287" w="3263">
                  <a:moveTo>
                    <a:pt x="1644" y="357"/>
                  </a:moveTo>
                  <a:cubicBezTo>
                    <a:pt x="2358" y="357"/>
                    <a:pt x="2906" y="929"/>
                    <a:pt x="2906" y="1643"/>
                  </a:cubicBezTo>
                  <a:cubicBezTo>
                    <a:pt x="2906" y="2358"/>
                    <a:pt x="2358" y="2929"/>
                    <a:pt x="1644" y="2929"/>
                  </a:cubicBezTo>
                  <a:cubicBezTo>
                    <a:pt x="929" y="2929"/>
                    <a:pt x="358" y="2358"/>
                    <a:pt x="358" y="1643"/>
                  </a:cubicBezTo>
                  <a:cubicBezTo>
                    <a:pt x="358" y="929"/>
                    <a:pt x="953" y="357"/>
                    <a:pt x="1644" y="357"/>
                  </a:cubicBezTo>
                  <a:close/>
                  <a:moveTo>
                    <a:pt x="1644" y="0"/>
                  </a:moveTo>
                  <a:cubicBezTo>
                    <a:pt x="739" y="0"/>
                    <a:pt x="0" y="762"/>
                    <a:pt x="0" y="1643"/>
                  </a:cubicBezTo>
                  <a:cubicBezTo>
                    <a:pt x="24" y="2548"/>
                    <a:pt x="739" y="3287"/>
                    <a:pt x="1644" y="3287"/>
                  </a:cubicBezTo>
                  <a:cubicBezTo>
                    <a:pt x="2525" y="3287"/>
                    <a:pt x="3263" y="2548"/>
                    <a:pt x="3263" y="1643"/>
                  </a:cubicBezTo>
                  <a:cubicBezTo>
                    <a:pt x="3263" y="762"/>
                    <a:pt x="2525"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51"/>
            <p:cNvSpPr/>
            <p:nvPr/>
          </p:nvSpPr>
          <p:spPr>
            <a:xfrm>
              <a:off x="2321238" y="2872558"/>
              <a:ext cx="42275" cy="8950"/>
            </a:xfrm>
            <a:custGeom>
              <a:rect b="b" l="l" r="r" t="t"/>
              <a:pathLst>
                <a:path extrusionOk="0" h="358" w="1691">
                  <a:moveTo>
                    <a:pt x="167" y="0"/>
                  </a:moveTo>
                  <a:cubicBezTo>
                    <a:pt x="72" y="0"/>
                    <a:pt x="24" y="48"/>
                    <a:pt x="0" y="143"/>
                  </a:cubicBezTo>
                  <a:cubicBezTo>
                    <a:pt x="0" y="262"/>
                    <a:pt x="72" y="357"/>
                    <a:pt x="167" y="357"/>
                  </a:cubicBezTo>
                  <a:lnTo>
                    <a:pt x="1477" y="357"/>
                  </a:lnTo>
                  <a:cubicBezTo>
                    <a:pt x="1572" y="357"/>
                    <a:pt x="1619" y="310"/>
                    <a:pt x="1667" y="214"/>
                  </a:cubicBezTo>
                  <a:cubicBezTo>
                    <a:pt x="1691" y="95"/>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51"/>
            <p:cNvSpPr/>
            <p:nvPr/>
          </p:nvSpPr>
          <p:spPr>
            <a:xfrm>
              <a:off x="2328963" y="2887433"/>
              <a:ext cx="26225" cy="8950"/>
            </a:xfrm>
            <a:custGeom>
              <a:rect b="b" l="l" r="r" t="t"/>
              <a:pathLst>
                <a:path extrusionOk="0" h="358" w="1049">
                  <a:moveTo>
                    <a:pt x="215" y="1"/>
                  </a:moveTo>
                  <a:cubicBezTo>
                    <a:pt x="120" y="1"/>
                    <a:pt x="72" y="48"/>
                    <a:pt x="48" y="143"/>
                  </a:cubicBezTo>
                  <a:cubicBezTo>
                    <a:pt x="1" y="262"/>
                    <a:pt x="96" y="358"/>
                    <a:pt x="215" y="358"/>
                  </a:cubicBezTo>
                  <a:lnTo>
                    <a:pt x="882" y="358"/>
                  </a:lnTo>
                  <a:cubicBezTo>
                    <a:pt x="953" y="358"/>
                    <a:pt x="1025" y="310"/>
                    <a:pt x="1049" y="215"/>
                  </a:cubicBezTo>
                  <a:cubicBezTo>
                    <a:pt x="1049" y="120"/>
                    <a:pt x="953" y="1"/>
                    <a:pt x="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51"/>
            <p:cNvSpPr/>
            <p:nvPr/>
          </p:nvSpPr>
          <p:spPr>
            <a:xfrm>
              <a:off x="2409338" y="2960658"/>
              <a:ext cx="42900" cy="8950"/>
            </a:xfrm>
            <a:custGeom>
              <a:rect b="b" l="l" r="r" t="t"/>
              <a:pathLst>
                <a:path extrusionOk="0" h="358" w="1716">
                  <a:moveTo>
                    <a:pt x="191" y="1"/>
                  </a:moveTo>
                  <a:cubicBezTo>
                    <a:pt x="96" y="1"/>
                    <a:pt x="48" y="48"/>
                    <a:pt x="1" y="144"/>
                  </a:cubicBezTo>
                  <a:cubicBezTo>
                    <a:pt x="1" y="263"/>
                    <a:pt x="72" y="358"/>
                    <a:pt x="191" y="358"/>
                  </a:cubicBezTo>
                  <a:lnTo>
                    <a:pt x="1501" y="358"/>
                  </a:lnTo>
                  <a:cubicBezTo>
                    <a:pt x="1596" y="358"/>
                    <a:pt x="1644" y="286"/>
                    <a:pt x="1668" y="191"/>
                  </a:cubicBezTo>
                  <a:cubicBezTo>
                    <a:pt x="1715" y="72"/>
                    <a:pt x="1620"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51"/>
            <p:cNvSpPr/>
            <p:nvPr/>
          </p:nvSpPr>
          <p:spPr>
            <a:xfrm>
              <a:off x="2417088" y="2976133"/>
              <a:ext cx="26800" cy="8975"/>
            </a:xfrm>
            <a:custGeom>
              <a:rect b="b" l="l" r="r" t="t"/>
              <a:pathLst>
                <a:path extrusionOk="0" h="359" w="1072">
                  <a:moveTo>
                    <a:pt x="215" y="1"/>
                  </a:moveTo>
                  <a:cubicBezTo>
                    <a:pt x="95" y="1"/>
                    <a:pt x="0" y="96"/>
                    <a:pt x="24" y="215"/>
                  </a:cubicBezTo>
                  <a:cubicBezTo>
                    <a:pt x="48" y="287"/>
                    <a:pt x="119" y="358"/>
                    <a:pt x="215" y="358"/>
                  </a:cubicBezTo>
                  <a:lnTo>
                    <a:pt x="858" y="358"/>
                  </a:lnTo>
                  <a:cubicBezTo>
                    <a:pt x="953" y="358"/>
                    <a:pt x="1000" y="287"/>
                    <a:pt x="1024" y="215"/>
                  </a:cubicBezTo>
                  <a:cubicBezTo>
                    <a:pt x="1072" y="96"/>
                    <a:pt x="977" y="1"/>
                    <a:pt x="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51"/>
            <p:cNvSpPr/>
            <p:nvPr/>
          </p:nvSpPr>
          <p:spPr>
            <a:xfrm>
              <a:off x="2321238" y="3049958"/>
              <a:ext cx="42275" cy="8975"/>
            </a:xfrm>
            <a:custGeom>
              <a:rect b="b" l="l" r="r" t="t"/>
              <a:pathLst>
                <a:path extrusionOk="0" h="359" w="1691">
                  <a:moveTo>
                    <a:pt x="167" y="1"/>
                  </a:moveTo>
                  <a:cubicBezTo>
                    <a:pt x="72" y="1"/>
                    <a:pt x="24" y="48"/>
                    <a:pt x="0" y="144"/>
                  </a:cubicBezTo>
                  <a:cubicBezTo>
                    <a:pt x="0" y="239"/>
                    <a:pt x="72" y="358"/>
                    <a:pt x="167" y="358"/>
                  </a:cubicBezTo>
                  <a:lnTo>
                    <a:pt x="1477" y="358"/>
                  </a:lnTo>
                  <a:cubicBezTo>
                    <a:pt x="1572" y="358"/>
                    <a:pt x="1619" y="287"/>
                    <a:pt x="1667" y="191"/>
                  </a:cubicBezTo>
                  <a:cubicBezTo>
                    <a:pt x="1691" y="72"/>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51"/>
            <p:cNvSpPr/>
            <p:nvPr/>
          </p:nvSpPr>
          <p:spPr>
            <a:xfrm>
              <a:off x="2328963" y="3064858"/>
              <a:ext cx="26225" cy="8950"/>
            </a:xfrm>
            <a:custGeom>
              <a:rect b="b" l="l" r="r" t="t"/>
              <a:pathLst>
                <a:path extrusionOk="0" h="358" w="1049">
                  <a:moveTo>
                    <a:pt x="215" y="0"/>
                  </a:moveTo>
                  <a:cubicBezTo>
                    <a:pt x="120" y="0"/>
                    <a:pt x="72" y="48"/>
                    <a:pt x="48" y="143"/>
                  </a:cubicBezTo>
                  <a:cubicBezTo>
                    <a:pt x="1" y="262"/>
                    <a:pt x="96" y="357"/>
                    <a:pt x="215" y="357"/>
                  </a:cubicBezTo>
                  <a:lnTo>
                    <a:pt x="882" y="357"/>
                  </a:lnTo>
                  <a:cubicBezTo>
                    <a:pt x="953" y="357"/>
                    <a:pt x="1025" y="286"/>
                    <a:pt x="1049" y="191"/>
                  </a:cubicBezTo>
                  <a:cubicBezTo>
                    <a:pt x="1049" y="119"/>
                    <a:pt x="953" y="0"/>
                    <a:pt x="8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51"/>
            <p:cNvSpPr/>
            <p:nvPr/>
          </p:nvSpPr>
          <p:spPr>
            <a:xfrm>
              <a:off x="2232513" y="2961258"/>
              <a:ext cx="42300" cy="8950"/>
            </a:xfrm>
            <a:custGeom>
              <a:rect b="b" l="l" r="r" t="t"/>
              <a:pathLst>
                <a:path extrusionOk="0" h="358" w="1692">
                  <a:moveTo>
                    <a:pt x="191" y="0"/>
                  </a:moveTo>
                  <a:cubicBezTo>
                    <a:pt x="120" y="0"/>
                    <a:pt x="48" y="48"/>
                    <a:pt x="25" y="143"/>
                  </a:cubicBezTo>
                  <a:cubicBezTo>
                    <a:pt x="1" y="262"/>
                    <a:pt x="72" y="358"/>
                    <a:pt x="191" y="358"/>
                  </a:cubicBezTo>
                  <a:lnTo>
                    <a:pt x="1525" y="358"/>
                  </a:lnTo>
                  <a:cubicBezTo>
                    <a:pt x="1596" y="358"/>
                    <a:pt x="1668" y="286"/>
                    <a:pt x="1692" y="215"/>
                  </a:cubicBezTo>
                  <a:cubicBezTo>
                    <a:pt x="1692" y="72"/>
                    <a:pt x="1644" y="0"/>
                    <a:pt x="1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51"/>
            <p:cNvSpPr/>
            <p:nvPr/>
          </p:nvSpPr>
          <p:spPr>
            <a:xfrm>
              <a:off x="2240863" y="2976133"/>
              <a:ext cx="25625" cy="8975"/>
            </a:xfrm>
            <a:custGeom>
              <a:rect b="b" l="l" r="r" t="t"/>
              <a:pathLst>
                <a:path extrusionOk="0" h="359" w="1025">
                  <a:moveTo>
                    <a:pt x="191" y="1"/>
                  </a:moveTo>
                  <a:cubicBezTo>
                    <a:pt x="119" y="1"/>
                    <a:pt x="48" y="48"/>
                    <a:pt x="24" y="144"/>
                  </a:cubicBezTo>
                  <a:cubicBezTo>
                    <a:pt x="0" y="263"/>
                    <a:pt x="72" y="358"/>
                    <a:pt x="191" y="358"/>
                  </a:cubicBezTo>
                  <a:lnTo>
                    <a:pt x="857" y="358"/>
                  </a:lnTo>
                  <a:cubicBezTo>
                    <a:pt x="953" y="358"/>
                    <a:pt x="1000" y="287"/>
                    <a:pt x="1024" y="215"/>
                  </a:cubicBezTo>
                  <a:cubicBezTo>
                    <a:pt x="1024" y="72"/>
                    <a:pt x="953" y="1"/>
                    <a:pt x="8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54" name="Google Shape;2654;p51"/>
          <p:cNvSpPr/>
          <p:nvPr/>
        </p:nvSpPr>
        <p:spPr>
          <a:xfrm>
            <a:off x="1775487" y="2990917"/>
            <a:ext cx="361730" cy="354614"/>
          </a:xfrm>
          <a:custGeom>
            <a:rect b="b" l="l" r="r" t="t"/>
            <a:pathLst>
              <a:path extrusionOk="0" h="11861" w="12099">
                <a:moveTo>
                  <a:pt x="6573" y="429"/>
                </a:moveTo>
                <a:cubicBezTo>
                  <a:pt x="7931" y="524"/>
                  <a:pt x="9145" y="1072"/>
                  <a:pt x="10098" y="2025"/>
                </a:cubicBezTo>
                <a:cubicBezTo>
                  <a:pt x="11027" y="2954"/>
                  <a:pt x="11574" y="4168"/>
                  <a:pt x="11693" y="5478"/>
                </a:cubicBezTo>
                <a:cubicBezTo>
                  <a:pt x="11693" y="5525"/>
                  <a:pt x="11741" y="5811"/>
                  <a:pt x="11741" y="5811"/>
                </a:cubicBezTo>
                <a:lnTo>
                  <a:pt x="10455" y="5811"/>
                </a:lnTo>
                <a:lnTo>
                  <a:pt x="10455" y="5645"/>
                </a:lnTo>
                <a:cubicBezTo>
                  <a:pt x="10431" y="5216"/>
                  <a:pt x="10336" y="4811"/>
                  <a:pt x="10145" y="4406"/>
                </a:cubicBezTo>
                <a:cubicBezTo>
                  <a:pt x="9669" y="3192"/>
                  <a:pt x="8693" y="2287"/>
                  <a:pt x="7407" y="1882"/>
                </a:cubicBezTo>
                <a:cubicBezTo>
                  <a:pt x="7097" y="1787"/>
                  <a:pt x="6764" y="1739"/>
                  <a:pt x="6430" y="1715"/>
                </a:cubicBezTo>
                <a:lnTo>
                  <a:pt x="6311" y="1715"/>
                </a:lnTo>
                <a:lnTo>
                  <a:pt x="6311" y="429"/>
                </a:lnTo>
                <a:close/>
                <a:moveTo>
                  <a:pt x="6145" y="1"/>
                </a:moveTo>
                <a:cubicBezTo>
                  <a:pt x="3954" y="1"/>
                  <a:pt x="1929" y="1191"/>
                  <a:pt x="905" y="3144"/>
                </a:cubicBezTo>
                <a:cubicBezTo>
                  <a:pt x="834" y="3215"/>
                  <a:pt x="905" y="3311"/>
                  <a:pt x="953" y="3382"/>
                </a:cubicBezTo>
                <a:cubicBezTo>
                  <a:pt x="980" y="3395"/>
                  <a:pt x="1004" y="3401"/>
                  <a:pt x="1028" y="3401"/>
                </a:cubicBezTo>
                <a:cubicBezTo>
                  <a:pt x="1088" y="3401"/>
                  <a:pt x="1140" y="3362"/>
                  <a:pt x="1191" y="3311"/>
                </a:cubicBezTo>
                <a:cubicBezTo>
                  <a:pt x="2144" y="1572"/>
                  <a:pt x="3954" y="453"/>
                  <a:pt x="5930" y="405"/>
                </a:cubicBezTo>
                <a:lnTo>
                  <a:pt x="5930" y="1691"/>
                </a:lnTo>
                <a:cubicBezTo>
                  <a:pt x="3644" y="1763"/>
                  <a:pt x="1787" y="3668"/>
                  <a:pt x="1787" y="6002"/>
                </a:cubicBezTo>
                <a:cubicBezTo>
                  <a:pt x="1787" y="8383"/>
                  <a:pt x="3715" y="10312"/>
                  <a:pt x="6097" y="10312"/>
                </a:cubicBezTo>
                <a:cubicBezTo>
                  <a:pt x="6764" y="10312"/>
                  <a:pt x="7407" y="10169"/>
                  <a:pt x="7978" y="9860"/>
                </a:cubicBezTo>
                <a:lnTo>
                  <a:pt x="8002" y="9836"/>
                </a:lnTo>
                <a:cubicBezTo>
                  <a:pt x="8079" y="9664"/>
                  <a:pt x="7986" y="9553"/>
                  <a:pt x="7861" y="9553"/>
                </a:cubicBezTo>
                <a:cubicBezTo>
                  <a:pt x="7830" y="9553"/>
                  <a:pt x="7797" y="9560"/>
                  <a:pt x="7764" y="9574"/>
                </a:cubicBezTo>
                <a:cubicBezTo>
                  <a:pt x="7240" y="9812"/>
                  <a:pt x="6668" y="9931"/>
                  <a:pt x="6097" y="9931"/>
                </a:cubicBezTo>
                <a:cubicBezTo>
                  <a:pt x="3930" y="9931"/>
                  <a:pt x="2144" y="8145"/>
                  <a:pt x="2144" y="5954"/>
                </a:cubicBezTo>
                <a:cubicBezTo>
                  <a:pt x="2144" y="3787"/>
                  <a:pt x="3930" y="2001"/>
                  <a:pt x="6097" y="2001"/>
                </a:cubicBezTo>
                <a:cubicBezTo>
                  <a:pt x="6907" y="2001"/>
                  <a:pt x="7716" y="2239"/>
                  <a:pt x="8359" y="2715"/>
                </a:cubicBezTo>
                <a:cubicBezTo>
                  <a:pt x="9026" y="3168"/>
                  <a:pt x="9526" y="3811"/>
                  <a:pt x="9788" y="4525"/>
                </a:cubicBezTo>
                <a:cubicBezTo>
                  <a:pt x="9907" y="4859"/>
                  <a:pt x="10002" y="5216"/>
                  <a:pt x="10026" y="5573"/>
                </a:cubicBezTo>
                <a:cubicBezTo>
                  <a:pt x="10098" y="6311"/>
                  <a:pt x="9931" y="7097"/>
                  <a:pt x="9621" y="7788"/>
                </a:cubicBezTo>
                <a:cubicBezTo>
                  <a:pt x="9312" y="8336"/>
                  <a:pt x="8907" y="8812"/>
                  <a:pt x="8359" y="9217"/>
                </a:cubicBezTo>
                <a:lnTo>
                  <a:pt x="8359" y="9241"/>
                </a:lnTo>
                <a:cubicBezTo>
                  <a:pt x="8342" y="9398"/>
                  <a:pt x="8441" y="9492"/>
                  <a:pt x="8542" y="9492"/>
                </a:cubicBezTo>
                <a:cubicBezTo>
                  <a:pt x="8578" y="9492"/>
                  <a:pt x="8614" y="9480"/>
                  <a:pt x="8645" y="9455"/>
                </a:cubicBezTo>
                <a:cubicBezTo>
                  <a:pt x="9169" y="9050"/>
                  <a:pt x="9621" y="8526"/>
                  <a:pt x="9907" y="7955"/>
                </a:cubicBezTo>
                <a:cubicBezTo>
                  <a:pt x="10217" y="7383"/>
                  <a:pt x="10360" y="6764"/>
                  <a:pt x="10384" y="6145"/>
                </a:cubicBezTo>
                <a:lnTo>
                  <a:pt x="11670" y="6145"/>
                </a:lnTo>
                <a:cubicBezTo>
                  <a:pt x="11622" y="8264"/>
                  <a:pt x="10360" y="10193"/>
                  <a:pt x="8288" y="11146"/>
                </a:cubicBezTo>
                <a:cubicBezTo>
                  <a:pt x="8240" y="11146"/>
                  <a:pt x="8216" y="11169"/>
                  <a:pt x="8193" y="11169"/>
                </a:cubicBezTo>
                <a:cubicBezTo>
                  <a:pt x="7477" y="11436"/>
                  <a:pt x="6757" y="11564"/>
                  <a:pt x="6058" y="11564"/>
                </a:cubicBezTo>
                <a:cubicBezTo>
                  <a:pt x="4568" y="11564"/>
                  <a:pt x="3173" y="10984"/>
                  <a:pt x="2120" y="9931"/>
                </a:cubicBezTo>
                <a:cubicBezTo>
                  <a:pt x="1072" y="8883"/>
                  <a:pt x="477" y="7454"/>
                  <a:pt x="477" y="5954"/>
                </a:cubicBezTo>
                <a:cubicBezTo>
                  <a:pt x="477" y="5311"/>
                  <a:pt x="596" y="4692"/>
                  <a:pt x="810" y="4073"/>
                </a:cubicBezTo>
                <a:lnTo>
                  <a:pt x="834" y="4001"/>
                </a:lnTo>
                <a:cubicBezTo>
                  <a:pt x="858" y="3906"/>
                  <a:pt x="834" y="3811"/>
                  <a:pt x="739" y="3763"/>
                </a:cubicBezTo>
                <a:cubicBezTo>
                  <a:pt x="716" y="3758"/>
                  <a:pt x="695" y="3755"/>
                  <a:pt x="675" y="3755"/>
                </a:cubicBezTo>
                <a:cubicBezTo>
                  <a:pt x="610" y="3755"/>
                  <a:pt x="555" y="3786"/>
                  <a:pt x="501" y="3858"/>
                </a:cubicBezTo>
                <a:lnTo>
                  <a:pt x="477" y="3906"/>
                </a:lnTo>
                <a:cubicBezTo>
                  <a:pt x="0" y="5216"/>
                  <a:pt x="0" y="6692"/>
                  <a:pt x="524" y="8145"/>
                </a:cubicBezTo>
                <a:cubicBezTo>
                  <a:pt x="524" y="8169"/>
                  <a:pt x="572" y="8193"/>
                  <a:pt x="572" y="8240"/>
                </a:cubicBezTo>
                <a:cubicBezTo>
                  <a:pt x="1596" y="10550"/>
                  <a:pt x="3739" y="11860"/>
                  <a:pt x="6073" y="11860"/>
                </a:cubicBezTo>
                <a:cubicBezTo>
                  <a:pt x="7645" y="11860"/>
                  <a:pt x="9145" y="11241"/>
                  <a:pt x="10264" y="10145"/>
                </a:cubicBezTo>
                <a:cubicBezTo>
                  <a:pt x="10431" y="9979"/>
                  <a:pt x="10574" y="9812"/>
                  <a:pt x="10717" y="9622"/>
                </a:cubicBezTo>
                <a:cubicBezTo>
                  <a:pt x="11169" y="9098"/>
                  <a:pt x="11503" y="8478"/>
                  <a:pt x="11693" y="7812"/>
                </a:cubicBezTo>
                <a:cubicBezTo>
                  <a:pt x="12003" y="7240"/>
                  <a:pt x="12098" y="6526"/>
                  <a:pt x="12098" y="5859"/>
                </a:cubicBezTo>
                <a:cubicBezTo>
                  <a:pt x="12098" y="5740"/>
                  <a:pt x="12098" y="5645"/>
                  <a:pt x="12051" y="5525"/>
                </a:cubicBezTo>
                <a:cubicBezTo>
                  <a:pt x="11931" y="4097"/>
                  <a:pt x="11336" y="2787"/>
                  <a:pt x="10336" y="1763"/>
                </a:cubicBezTo>
                <a:cubicBezTo>
                  <a:pt x="10217" y="1644"/>
                  <a:pt x="10074" y="1525"/>
                  <a:pt x="9931" y="1406"/>
                </a:cubicBezTo>
                <a:cubicBezTo>
                  <a:pt x="9407" y="953"/>
                  <a:pt x="8812" y="596"/>
                  <a:pt x="8121" y="358"/>
                </a:cubicBezTo>
                <a:cubicBezTo>
                  <a:pt x="7478" y="120"/>
                  <a:pt x="6788" y="1"/>
                  <a:pt x="61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5" name="Google Shape;2655;p51"/>
          <p:cNvGrpSpPr/>
          <p:nvPr/>
        </p:nvGrpSpPr>
        <p:grpSpPr>
          <a:xfrm>
            <a:off x="2543093" y="2993077"/>
            <a:ext cx="356019" cy="356737"/>
            <a:chOff x="3194038" y="2824908"/>
            <a:chExt cx="297700" cy="298300"/>
          </a:xfrm>
        </p:grpSpPr>
        <p:sp>
          <p:nvSpPr>
            <p:cNvPr id="2656" name="Google Shape;2656;p51"/>
            <p:cNvSpPr/>
            <p:nvPr/>
          </p:nvSpPr>
          <p:spPr>
            <a:xfrm>
              <a:off x="3194038" y="2824908"/>
              <a:ext cx="297700" cy="298300"/>
            </a:xfrm>
            <a:custGeom>
              <a:rect b="b" l="l" r="r" t="t"/>
              <a:pathLst>
                <a:path extrusionOk="0" h="11932" w="11908">
                  <a:moveTo>
                    <a:pt x="10812" y="1287"/>
                  </a:moveTo>
                  <a:lnTo>
                    <a:pt x="10812" y="2240"/>
                  </a:lnTo>
                  <a:lnTo>
                    <a:pt x="5954" y="3287"/>
                  </a:lnTo>
                  <a:cubicBezTo>
                    <a:pt x="5882" y="3287"/>
                    <a:pt x="5835" y="3335"/>
                    <a:pt x="5811" y="3359"/>
                  </a:cubicBezTo>
                  <a:lnTo>
                    <a:pt x="3906" y="5955"/>
                  </a:lnTo>
                  <a:lnTo>
                    <a:pt x="3191" y="5955"/>
                  </a:lnTo>
                  <a:cubicBezTo>
                    <a:pt x="3191" y="5955"/>
                    <a:pt x="3001" y="6050"/>
                    <a:pt x="3001" y="6145"/>
                  </a:cubicBezTo>
                  <a:cubicBezTo>
                    <a:pt x="3001" y="6217"/>
                    <a:pt x="3096" y="6312"/>
                    <a:pt x="3191" y="6312"/>
                  </a:cubicBezTo>
                  <a:lnTo>
                    <a:pt x="3930" y="6312"/>
                  </a:lnTo>
                  <a:cubicBezTo>
                    <a:pt x="4025" y="6312"/>
                    <a:pt x="4072" y="6264"/>
                    <a:pt x="4144" y="6193"/>
                  </a:cubicBezTo>
                  <a:lnTo>
                    <a:pt x="6025" y="3597"/>
                  </a:lnTo>
                  <a:lnTo>
                    <a:pt x="10550" y="2621"/>
                  </a:lnTo>
                  <a:lnTo>
                    <a:pt x="8359" y="5859"/>
                  </a:lnTo>
                  <a:lnTo>
                    <a:pt x="6668" y="4740"/>
                  </a:lnTo>
                  <a:cubicBezTo>
                    <a:pt x="6616" y="4709"/>
                    <a:pt x="6560" y="4691"/>
                    <a:pt x="6507" y="4691"/>
                  </a:cubicBezTo>
                  <a:cubicBezTo>
                    <a:pt x="6438" y="4691"/>
                    <a:pt x="6375" y="4721"/>
                    <a:pt x="6335" y="4788"/>
                  </a:cubicBezTo>
                  <a:lnTo>
                    <a:pt x="3858" y="8360"/>
                  </a:lnTo>
                  <a:lnTo>
                    <a:pt x="1810" y="7169"/>
                  </a:lnTo>
                  <a:lnTo>
                    <a:pt x="1810" y="6288"/>
                  </a:lnTo>
                  <a:lnTo>
                    <a:pt x="2382" y="6288"/>
                  </a:lnTo>
                  <a:cubicBezTo>
                    <a:pt x="2453" y="6288"/>
                    <a:pt x="2548" y="6193"/>
                    <a:pt x="2548" y="6097"/>
                  </a:cubicBezTo>
                  <a:cubicBezTo>
                    <a:pt x="2548" y="6026"/>
                    <a:pt x="2382" y="5931"/>
                    <a:pt x="2382" y="5931"/>
                  </a:cubicBezTo>
                  <a:lnTo>
                    <a:pt x="1810" y="5931"/>
                  </a:lnTo>
                  <a:lnTo>
                    <a:pt x="1810" y="4002"/>
                  </a:lnTo>
                  <a:lnTo>
                    <a:pt x="3215" y="4430"/>
                  </a:lnTo>
                  <a:cubicBezTo>
                    <a:pt x="3247" y="4443"/>
                    <a:pt x="3275" y="4449"/>
                    <a:pt x="3301" y="4449"/>
                  </a:cubicBezTo>
                  <a:cubicBezTo>
                    <a:pt x="3372" y="4449"/>
                    <a:pt x="3425" y="4405"/>
                    <a:pt x="3477" y="4335"/>
                  </a:cubicBezTo>
                  <a:lnTo>
                    <a:pt x="4168" y="3311"/>
                  </a:lnTo>
                  <a:lnTo>
                    <a:pt x="5501" y="2049"/>
                  </a:lnTo>
                  <a:lnTo>
                    <a:pt x="10812" y="1287"/>
                  </a:lnTo>
                  <a:close/>
                  <a:moveTo>
                    <a:pt x="10764" y="2978"/>
                  </a:moveTo>
                  <a:lnTo>
                    <a:pt x="10812" y="10694"/>
                  </a:lnTo>
                  <a:lnTo>
                    <a:pt x="1810" y="10694"/>
                  </a:lnTo>
                  <a:lnTo>
                    <a:pt x="1810" y="7622"/>
                  </a:lnTo>
                  <a:lnTo>
                    <a:pt x="3787" y="8765"/>
                  </a:lnTo>
                  <a:cubicBezTo>
                    <a:pt x="3826" y="8781"/>
                    <a:pt x="3866" y="8788"/>
                    <a:pt x="3904" y="8788"/>
                  </a:cubicBezTo>
                  <a:cubicBezTo>
                    <a:pt x="3980" y="8788"/>
                    <a:pt x="4049" y="8757"/>
                    <a:pt x="4096" y="8693"/>
                  </a:cubicBezTo>
                  <a:lnTo>
                    <a:pt x="6573" y="5121"/>
                  </a:lnTo>
                  <a:lnTo>
                    <a:pt x="8264" y="6264"/>
                  </a:lnTo>
                  <a:cubicBezTo>
                    <a:pt x="8303" y="6280"/>
                    <a:pt x="8348" y="6288"/>
                    <a:pt x="8393" y="6288"/>
                  </a:cubicBezTo>
                  <a:cubicBezTo>
                    <a:pt x="8481" y="6288"/>
                    <a:pt x="8565" y="6256"/>
                    <a:pt x="8597" y="6193"/>
                  </a:cubicBezTo>
                  <a:lnTo>
                    <a:pt x="10764" y="2978"/>
                  </a:lnTo>
                  <a:close/>
                  <a:moveTo>
                    <a:pt x="881" y="1"/>
                  </a:moveTo>
                  <a:cubicBezTo>
                    <a:pt x="762" y="1"/>
                    <a:pt x="667" y="49"/>
                    <a:pt x="667" y="168"/>
                  </a:cubicBezTo>
                  <a:lnTo>
                    <a:pt x="667" y="977"/>
                  </a:lnTo>
                  <a:lnTo>
                    <a:pt x="500" y="977"/>
                  </a:lnTo>
                  <a:cubicBezTo>
                    <a:pt x="405" y="977"/>
                    <a:pt x="310" y="1049"/>
                    <a:pt x="310" y="1120"/>
                  </a:cubicBezTo>
                  <a:cubicBezTo>
                    <a:pt x="310" y="1239"/>
                    <a:pt x="381" y="1335"/>
                    <a:pt x="500" y="1335"/>
                  </a:cubicBezTo>
                  <a:lnTo>
                    <a:pt x="715" y="1335"/>
                  </a:lnTo>
                  <a:lnTo>
                    <a:pt x="715" y="2240"/>
                  </a:lnTo>
                  <a:lnTo>
                    <a:pt x="500" y="2240"/>
                  </a:lnTo>
                  <a:cubicBezTo>
                    <a:pt x="405" y="2240"/>
                    <a:pt x="310" y="2287"/>
                    <a:pt x="310" y="2382"/>
                  </a:cubicBezTo>
                  <a:cubicBezTo>
                    <a:pt x="310" y="2502"/>
                    <a:pt x="381" y="2597"/>
                    <a:pt x="500" y="2597"/>
                  </a:cubicBezTo>
                  <a:lnTo>
                    <a:pt x="715" y="2597"/>
                  </a:lnTo>
                  <a:lnTo>
                    <a:pt x="715" y="3478"/>
                  </a:lnTo>
                  <a:lnTo>
                    <a:pt x="500" y="3478"/>
                  </a:lnTo>
                  <a:cubicBezTo>
                    <a:pt x="405" y="3478"/>
                    <a:pt x="310" y="3549"/>
                    <a:pt x="310" y="3621"/>
                  </a:cubicBezTo>
                  <a:cubicBezTo>
                    <a:pt x="310" y="3740"/>
                    <a:pt x="381" y="3835"/>
                    <a:pt x="500" y="3835"/>
                  </a:cubicBezTo>
                  <a:lnTo>
                    <a:pt x="715" y="3835"/>
                  </a:lnTo>
                  <a:lnTo>
                    <a:pt x="715" y="4740"/>
                  </a:lnTo>
                  <a:lnTo>
                    <a:pt x="500" y="4740"/>
                  </a:lnTo>
                  <a:cubicBezTo>
                    <a:pt x="405" y="4740"/>
                    <a:pt x="310" y="4788"/>
                    <a:pt x="310" y="4883"/>
                  </a:cubicBezTo>
                  <a:cubicBezTo>
                    <a:pt x="310" y="5002"/>
                    <a:pt x="381" y="5097"/>
                    <a:pt x="500" y="5097"/>
                  </a:cubicBezTo>
                  <a:lnTo>
                    <a:pt x="715" y="5097"/>
                  </a:lnTo>
                  <a:lnTo>
                    <a:pt x="715" y="5978"/>
                  </a:lnTo>
                  <a:lnTo>
                    <a:pt x="500" y="5978"/>
                  </a:lnTo>
                  <a:cubicBezTo>
                    <a:pt x="405" y="5978"/>
                    <a:pt x="310" y="6050"/>
                    <a:pt x="310" y="6121"/>
                  </a:cubicBezTo>
                  <a:cubicBezTo>
                    <a:pt x="310" y="6240"/>
                    <a:pt x="381" y="6336"/>
                    <a:pt x="500" y="6336"/>
                  </a:cubicBezTo>
                  <a:lnTo>
                    <a:pt x="715" y="6336"/>
                  </a:lnTo>
                  <a:lnTo>
                    <a:pt x="715" y="7241"/>
                  </a:lnTo>
                  <a:lnTo>
                    <a:pt x="500" y="7241"/>
                  </a:lnTo>
                  <a:cubicBezTo>
                    <a:pt x="405" y="7241"/>
                    <a:pt x="310" y="7288"/>
                    <a:pt x="310" y="7383"/>
                  </a:cubicBezTo>
                  <a:cubicBezTo>
                    <a:pt x="310" y="7503"/>
                    <a:pt x="381" y="7598"/>
                    <a:pt x="500" y="7598"/>
                  </a:cubicBezTo>
                  <a:lnTo>
                    <a:pt x="715" y="7598"/>
                  </a:lnTo>
                  <a:lnTo>
                    <a:pt x="715" y="8479"/>
                  </a:lnTo>
                  <a:lnTo>
                    <a:pt x="500" y="8479"/>
                  </a:lnTo>
                  <a:cubicBezTo>
                    <a:pt x="405" y="8479"/>
                    <a:pt x="310" y="8550"/>
                    <a:pt x="310" y="8622"/>
                  </a:cubicBezTo>
                  <a:cubicBezTo>
                    <a:pt x="310" y="8741"/>
                    <a:pt x="381" y="8836"/>
                    <a:pt x="500" y="8836"/>
                  </a:cubicBezTo>
                  <a:lnTo>
                    <a:pt x="715" y="8836"/>
                  </a:lnTo>
                  <a:lnTo>
                    <a:pt x="715" y="9741"/>
                  </a:lnTo>
                  <a:lnTo>
                    <a:pt x="476" y="9741"/>
                  </a:lnTo>
                  <a:cubicBezTo>
                    <a:pt x="405" y="9741"/>
                    <a:pt x="310" y="9765"/>
                    <a:pt x="286" y="9860"/>
                  </a:cubicBezTo>
                  <a:cubicBezTo>
                    <a:pt x="238" y="10003"/>
                    <a:pt x="310" y="10122"/>
                    <a:pt x="476" y="10122"/>
                  </a:cubicBezTo>
                  <a:lnTo>
                    <a:pt x="715" y="10122"/>
                  </a:lnTo>
                  <a:lnTo>
                    <a:pt x="715" y="10741"/>
                  </a:lnTo>
                  <a:lnTo>
                    <a:pt x="286" y="10741"/>
                  </a:lnTo>
                  <a:cubicBezTo>
                    <a:pt x="143" y="10741"/>
                    <a:pt x="0" y="10860"/>
                    <a:pt x="0" y="11051"/>
                  </a:cubicBezTo>
                  <a:lnTo>
                    <a:pt x="0" y="11718"/>
                  </a:lnTo>
                  <a:cubicBezTo>
                    <a:pt x="0" y="11813"/>
                    <a:pt x="95" y="11908"/>
                    <a:pt x="167" y="11908"/>
                  </a:cubicBezTo>
                  <a:lnTo>
                    <a:pt x="8716" y="11908"/>
                  </a:lnTo>
                  <a:cubicBezTo>
                    <a:pt x="8740" y="11908"/>
                    <a:pt x="8788" y="11908"/>
                    <a:pt x="8811" y="11884"/>
                  </a:cubicBezTo>
                  <a:cubicBezTo>
                    <a:pt x="8931" y="11718"/>
                    <a:pt x="8835" y="11575"/>
                    <a:pt x="8692" y="11575"/>
                  </a:cubicBezTo>
                  <a:lnTo>
                    <a:pt x="357" y="11575"/>
                  </a:lnTo>
                  <a:lnTo>
                    <a:pt x="357" y="11098"/>
                  </a:lnTo>
                  <a:lnTo>
                    <a:pt x="11550" y="11098"/>
                  </a:lnTo>
                  <a:lnTo>
                    <a:pt x="11550" y="11575"/>
                  </a:lnTo>
                  <a:lnTo>
                    <a:pt x="9502" y="11575"/>
                  </a:lnTo>
                  <a:cubicBezTo>
                    <a:pt x="9407" y="11575"/>
                    <a:pt x="9312" y="11646"/>
                    <a:pt x="9312" y="11718"/>
                  </a:cubicBezTo>
                  <a:cubicBezTo>
                    <a:pt x="9312" y="11837"/>
                    <a:pt x="9383" y="11932"/>
                    <a:pt x="9502" y="11932"/>
                  </a:cubicBezTo>
                  <a:lnTo>
                    <a:pt x="11598" y="11932"/>
                  </a:lnTo>
                  <a:cubicBezTo>
                    <a:pt x="11764" y="11932"/>
                    <a:pt x="11907" y="11813"/>
                    <a:pt x="11907" y="11646"/>
                  </a:cubicBezTo>
                  <a:lnTo>
                    <a:pt x="11907" y="11051"/>
                  </a:lnTo>
                  <a:cubicBezTo>
                    <a:pt x="11884" y="10837"/>
                    <a:pt x="11764" y="10694"/>
                    <a:pt x="11574" y="10694"/>
                  </a:cubicBezTo>
                  <a:lnTo>
                    <a:pt x="11121" y="10694"/>
                  </a:lnTo>
                  <a:lnTo>
                    <a:pt x="11121" y="1120"/>
                  </a:lnTo>
                  <a:lnTo>
                    <a:pt x="11121" y="1073"/>
                  </a:lnTo>
                  <a:cubicBezTo>
                    <a:pt x="11101" y="1032"/>
                    <a:pt x="11027" y="973"/>
                    <a:pt x="10977" y="973"/>
                  </a:cubicBezTo>
                  <a:cubicBezTo>
                    <a:pt x="10969" y="973"/>
                    <a:pt x="10961" y="974"/>
                    <a:pt x="10955" y="977"/>
                  </a:cubicBezTo>
                  <a:lnTo>
                    <a:pt x="5406" y="1787"/>
                  </a:lnTo>
                  <a:cubicBezTo>
                    <a:pt x="5358" y="1787"/>
                    <a:pt x="5311" y="1811"/>
                    <a:pt x="5287" y="1835"/>
                  </a:cubicBezTo>
                  <a:lnTo>
                    <a:pt x="3930" y="3121"/>
                  </a:lnTo>
                  <a:lnTo>
                    <a:pt x="3882" y="3144"/>
                  </a:lnTo>
                  <a:lnTo>
                    <a:pt x="3239" y="4145"/>
                  </a:lnTo>
                  <a:lnTo>
                    <a:pt x="1786" y="3668"/>
                  </a:lnTo>
                  <a:cubicBezTo>
                    <a:pt x="1756" y="3657"/>
                    <a:pt x="1727" y="3651"/>
                    <a:pt x="1698" y="3651"/>
                  </a:cubicBezTo>
                  <a:cubicBezTo>
                    <a:pt x="1611" y="3651"/>
                    <a:pt x="1530" y="3704"/>
                    <a:pt x="1477" y="3811"/>
                  </a:cubicBezTo>
                  <a:cubicBezTo>
                    <a:pt x="1477" y="3835"/>
                    <a:pt x="1453" y="3859"/>
                    <a:pt x="1453" y="3907"/>
                  </a:cubicBezTo>
                  <a:lnTo>
                    <a:pt x="1453" y="10717"/>
                  </a:lnTo>
                  <a:lnTo>
                    <a:pt x="1024" y="10717"/>
                  </a:lnTo>
                  <a:lnTo>
                    <a:pt x="1024" y="168"/>
                  </a:lnTo>
                  <a:cubicBezTo>
                    <a:pt x="1024" y="96"/>
                    <a:pt x="977"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51"/>
            <p:cNvSpPr/>
            <p:nvPr/>
          </p:nvSpPr>
          <p:spPr>
            <a:xfrm>
              <a:off x="3233913" y="2848733"/>
              <a:ext cx="11925" cy="8950"/>
            </a:xfrm>
            <a:custGeom>
              <a:rect b="b" l="l" r="r" t="t"/>
              <a:pathLst>
                <a:path extrusionOk="0" h="358" w="477">
                  <a:moveTo>
                    <a:pt x="191" y="1"/>
                  </a:moveTo>
                  <a:cubicBezTo>
                    <a:pt x="96" y="1"/>
                    <a:pt x="1" y="72"/>
                    <a:pt x="1" y="143"/>
                  </a:cubicBezTo>
                  <a:cubicBezTo>
                    <a:pt x="1" y="263"/>
                    <a:pt x="96" y="358"/>
                    <a:pt x="191" y="358"/>
                  </a:cubicBezTo>
                  <a:lnTo>
                    <a:pt x="310" y="358"/>
                  </a:lnTo>
                  <a:cubicBezTo>
                    <a:pt x="406" y="358"/>
                    <a:pt x="477" y="310"/>
                    <a:pt x="477" y="215"/>
                  </a:cubicBezTo>
                  <a:cubicBezTo>
                    <a:pt x="477" y="96"/>
                    <a:pt x="429"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51"/>
            <p:cNvSpPr/>
            <p:nvPr/>
          </p:nvSpPr>
          <p:spPr>
            <a:xfrm>
              <a:off x="332023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51"/>
            <p:cNvSpPr/>
            <p:nvPr/>
          </p:nvSpPr>
          <p:spPr>
            <a:xfrm>
              <a:off x="3342863" y="2848733"/>
              <a:ext cx="14325" cy="8950"/>
            </a:xfrm>
            <a:custGeom>
              <a:rect b="b" l="l" r="r" t="t"/>
              <a:pathLst>
                <a:path extrusionOk="0" h="358" w="573">
                  <a:moveTo>
                    <a:pt x="215" y="1"/>
                  </a:moveTo>
                  <a:cubicBezTo>
                    <a:pt x="120" y="1"/>
                    <a:pt x="25" y="72"/>
                    <a:pt x="25"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51"/>
            <p:cNvSpPr/>
            <p:nvPr/>
          </p:nvSpPr>
          <p:spPr>
            <a:xfrm>
              <a:off x="3275588" y="2848733"/>
              <a:ext cx="14325" cy="8950"/>
            </a:xfrm>
            <a:custGeom>
              <a:rect b="b" l="l" r="r" t="t"/>
              <a:pathLst>
                <a:path extrusionOk="0" h="358" w="573">
                  <a:moveTo>
                    <a:pt x="215" y="1"/>
                  </a:moveTo>
                  <a:cubicBezTo>
                    <a:pt x="120" y="1"/>
                    <a:pt x="25" y="72"/>
                    <a:pt x="25" y="143"/>
                  </a:cubicBezTo>
                  <a:cubicBezTo>
                    <a:pt x="1" y="263"/>
                    <a:pt x="96" y="358"/>
                    <a:pt x="191" y="358"/>
                  </a:cubicBezTo>
                  <a:lnTo>
                    <a:pt x="382" y="358"/>
                  </a:lnTo>
                  <a:cubicBezTo>
                    <a:pt x="477" y="358"/>
                    <a:pt x="572" y="310"/>
                    <a:pt x="572" y="215"/>
                  </a:cubicBezTo>
                  <a:cubicBezTo>
                    <a:pt x="572" y="96"/>
                    <a:pt x="525"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51"/>
            <p:cNvSpPr/>
            <p:nvPr/>
          </p:nvSpPr>
          <p:spPr>
            <a:xfrm>
              <a:off x="329821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51"/>
            <p:cNvSpPr/>
            <p:nvPr/>
          </p:nvSpPr>
          <p:spPr>
            <a:xfrm>
              <a:off x="3253563" y="2848733"/>
              <a:ext cx="14325" cy="8950"/>
            </a:xfrm>
            <a:custGeom>
              <a:rect b="b" l="l" r="r" t="t"/>
              <a:pathLst>
                <a:path extrusionOk="0" h="358" w="573">
                  <a:moveTo>
                    <a:pt x="215" y="1"/>
                  </a:moveTo>
                  <a:cubicBezTo>
                    <a:pt x="120" y="1"/>
                    <a:pt x="24" y="72"/>
                    <a:pt x="24" y="143"/>
                  </a:cubicBezTo>
                  <a:cubicBezTo>
                    <a:pt x="1" y="263"/>
                    <a:pt x="96" y="358"/>
                    <a:pt x="167" y="358"/>
                  </a:cubicBezTo>
                  <a:lnTo>
                    <a:pt x="382" y="358"/>
                  </a:lnTo>
                  <a:cubicBezTo>
                    <a:pt x="477" y="358"/>
                    <a:pt x="572" y="310"/>
                    <a:pt x="572" y="215"/>
                  </a:cubicBezTo>
                  <a:cubicBezTo>
                    <a:pt x="572" y="96"/>
                    <a:pt x="501" y="1"/>
                    <a:pt x="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51"/>
            <p:cNvSpPr/>
            <p:nvPr/>
          </p:nvSpPr>
          <p:spPr>
            <a:xfrm>
              <a:off x="3364888" y="2848733"/>
              <a:ext cx="11950" cy="8950"/>
            </a:xfrm>
            <a:custGeom>
              <a:rect b="b" l="l" r="r" t="t"/>
              <a:pathLst>
                <a:path extrusionOk="0" h="358" w="478">
                  <a:moveTo>
                    <a:pt x="215" y="1"/>
                  </a:moveTo>
                  <a:cubicBezTo>
                    <a:pt x="120" y="1"/>
                    <a:pt x="25" y="72"/>
                    <a:pt x="25" y="143"/>
                  </a:cubicBezTo>
                  <a:cubicBezTo>
                    <a:pt x="1" y="263"/>
                    <a:pt x="96" y="358"/>
                    <a:pt x="191" y="358"/>
                  </a:cubicBezTo>
                  <a:lnTo>
                    <a:pt x="310" y="358"/>
                  </a:lnTo>
                  <a:cubicBezTo>
                    <a:pt x="382" y="358"/>
                    <a:pt x="477" y="310"/>
                    <a:pt x="477" y="215"/>
                  </a:cubicBezTo>
                  <a:cubicBezTo>
                    <a:pt x="477" y="96"/>
                    <a:pt x="430" y="1"/>
                    <a:pt x="3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4" name="Google Shape;2664;p51"/>
          <p:cNvGrpSpPr/>
          <p:nvPr/>
        </p:nvGrpSpPr>
        <p:grpSpPr>
          <a:xfrm>
            <a:off x="3233738" y="2992898"/>
            <a:ext cx="370281" cy="356946"/>
            <a:chOff x="3644113" y="2824758"/>
            <a:chExt cx="309625" cy="298475"/>
          </a:xfrm>
        </p:grpSpPr>
        <p:sp>
          <p:nvSpPr>
            <p:cNvPr id="2665" name="Google Shape;2665;p51"/>
            <p:cNvSpPr/>
            <p:nvPr/>
          </p:nvSpPr>
          <p:spPr>
            <a:xfrm>
              <a:off x="3780463" y="2959483"/>
              <a:ext cx="50625" cy="8950"/>
            </a:xfrm>
            <a:custGeom>
              <a:rect b="b" l="l" r="r" t="t"/>
              <a:pathLst>
                <a:path extrusionOk="0" h="358" w="2025">
                  <a:moveTo>
                    <a:pt x="215" y="0"/>
                  </a:moveTo>
                  <a:cubicBezTo>
                    <a:pt x="119" y="0"/>
                    <a:pt x="48" y="71"/>
                    <a:pt x="24" y="143"/>
                  </a:cubicBezTo>
                  <a:cubicBezTo>
                    <a:pt x="0" y="262"/>
                    <a:pt x="96" y="357"/>
                    <a:pt x="215" y="357"/>
                  </a:cubicBezTo>
                  <a:lnTo>
                    <a:pt x="1810" y="357"/>
                  </a:lnTo>
                  <a:cubicBezTo>
                    <a:pt x="1929" y="357"/>
                    <a:pt x="2025" y="262"/>
                    <a:pt x="2001" y="143"/>
                  </a:cubicBezTo>
                  <a:cubicBezTo>
                    <a:pt x="1929" y="71"/>
                    <a:pt x="1882" y="0"/>
                    <a:pt x="1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51"/>
            <p:cNvSpPr/>
            <p:nvPr/>
          </p:nvSpPr>
          <p:spPr>
            <a:xfrm>
              <a:off x="3789988" y="2977333"/>
              <a:ext cx="30375" cy="8950"/>
            </a:xfrm>
            <a:custGeom>
              <a:rect b="b" l="l" r="r" t="t"/>
              <a:pathLst>
                <a:path extrusionOk="0" h="358" w="1215">
                  <a:moveTo>
                    <a:pt x="215" y="0"/>
                  </a:moveTo>
                  <a:cubicBezTo>
                    <a:pt x="96" y="0"/>
                    <a:pt x="0" y="96"/>
                    <a:pt x="24" y="215"/>
                  </a:cubicBezTo>
                  <a:cubicBezTo>
                    <a:pt x="72" y="310"/>
                    <a:pt x="120" y="358"/>
                    <a:pt x="215" y="358"/>
                  </a:cubicBezTo>
                  <a:lnTo>
                    <a:pt x="1024" y="358"/>
                  </a:lnTo>
                  <a:cubicBezTo>
                    <a:pt x="1096" y="358"/>
                    <a:pt x="1167" y="310"/>
                    <a:pt x="1191" y="215"/>
                  </a:cubicBezTo>
                  <a:cubicBezTo>
                    <a:pt x="1215" y="96"/>
                    <a:pt x="1144" y="0"/>
                    <a:pt x="10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51"/>
            <p:cNvSpPr/>
            <p:nvPr/>
          </p:nvSpPr>
          <p:spPr>
            <a:xfrm>
              <a:off x="3644113" y="2824758"/>
              <a:ext cx="309625" cy="298475"/>
            </a:xfrm>
            <a:custGeom>
              <a:rect b="b" l="l" r="r" t="t"/>
              <a:pathLst>
                <a:path extrusionOk="0" h="11939" w="12385">
                  <a:moveTo>
                    <a:pt x="6455" y="340"/>
                  </a:moveTo>
                  <a:cubicBezTo>
                    <a:pt x="6931" y="340"/>
                    <a:pt x="7336" y="721"/>
                    <a:pt x="7336" y="1198"/>
                  </a:cubicBezTo>
                  <a:cubicBezTo>
                    <a:pt x="7336" y="1674"/>
                    <a:pt x="6931" y="2055"/>
                    <a:pt x="6455" y="2055"/>
                  </a:cubicBezTo>
                  <a:cubicBezTo>
                    <a:pt x="5955" y="2031"/>
                    <a:pt x="5597" y="1650"/>
                    <a:pt x="5597" y="1198"/>
                  </a:cubicBezTo>
                  <a:cubicBezTo>
                    <a:pt x="5597" y="721"/>
                    <a:pt x="5978" y="340"/>
                    <a:pt x="6455" y="340"/>
                  </a:cubicBezTo>
                  <a:close/>
                  <a:moveTo>
                    <a:pt x="9789" y="1722"/>
                  </a:moveTo>
                  <a:cubicBezTo>
                    <a:pt x="10003" y="1722"/>
                    <a:pt x="10241" y="1817"/>
                    <a:pt x="10384" y="1960"/>
                  </a:cubicBezTo>
                  <a:cubicBezTo>
                    <a:pt x="10551" y="2126"/>
                    <a:pt x="10622" y="2365"/>
                    <a:pt x="10622" y="2555"/>
                  </a:cubicBezTo>
                  <a:cubicBezTo>
                    <a:pt x="10622" y="2769"/>
                    <a:pt x="10551" y="3008"/>
                    <a:pt x="10384" y="3150"/>
                  </a:cubicBezTo>
                  <a:cubicBezTo>
                    <a:pt x="10229" y="3317"/>
                    <a:pt x="10015" y="3401"/>
                    <a:pt x="9795" y="3401"/>
                  </a:cubicBezTo>
                  <a:cubicBezTo>
                    <a:pt x="9574" y="3401"/>
                    <a:pt x="9348" y="3317"/>
                    <a:pt x="9169" y="3150"/>
                  </a:cubicBezTo>
                  <a:cubicBezTo>
                    <a:pt x="9027" y="3008"/>
                    <a:pt x="8931" y="2769"/>
                    <a:pt x="8931" y="2555"/>
                  </a:cubicBezTo>
                  <a:cubicBezTo>
                    <a:pt x="8931" y="2365"/>
                    <a:pt x="9027" y="2126"/>
                    <a:pt x="9193" y="1960"/>
                  </a:cubicBezTo>
                  <a:cubicBezTo>
                    <a:pt x="9384" y="1793"/>
                    <a:pt x="9598" y="1722"/>
                    <a:pt x="9789" y="1722"/>
                  </a:cubicBezTo>
                  <a:close/>
                  <a:moveTo>
                    <a:pt x="3073" y="1769"/>
                  </a:moveTo>
                  <a:cubicBezTo>
                    <a:pt x="3263" y="1769"/>
                    <a:pt x="3525" y="1865"/>
                    <a:pt x="3668" y="2007"/>
                  </a:cubicBezTo>
                  <a:cubicBezTo>
                    <a:pt x="3811" y="2150"/>
                    <a:pt x="3906" y="2388"/>
                    <a:pt x="3906" y="2603"/>
                  </a:cubicBezTo>
                  <a:cubicBezTo>
                    <a:pt x="3930" y="2817"/>
                    <a:pt x="3835" y="3008"/>
                    <a:pt x="3692" y="3198"/>
                  </a:cubicBezTo>
                  <a:cubicBezTo>
                    <a:pt x="3525" y="3365"/>
                    <a:pt x="3311" y="3448"/>
                    <a:pt x="3094" y="3448"/>
                  </a:cubicBezTo>
                  <a:cubicBezTo>
                    <a:pt x="2876" y="3448"/>
                    <a:pt x="2656" y="3365"/>
                    <a:pt x="2478" y="3198"/>
                  </a:cubicBezTo>
                  <a:cubicBezTo>
                    <a:pt x="2335" y="3055"/>
                    <a:pt x="2239" y="2817"/>
                    <a:pt x="2239" y="2603"/>
                  </a:cubicBezTo>
                  <a:cubicBezTo>
                    <a:pt x="2239" y="2365"/>
                    <a:pt x="2335" y="2150"/>
                    <a:pt x="2478" y="2007"/>
                  </a:cubicBezTo>
                  <a:cubicBezTo>
                    <a:pt x="2644" y="1817"/>
                    <a:pt x="2859" y="1769"/>
                    <a:pt x="3073" y="1769"/>
                  </a:cubicBezTo>
                  <a:close/>
                  <a:moveTo>
                    <a:pt x="1692" y="5079"/>
                  </a:moveTo>
                  <a:cubicBezTo>
                    <a:pt x="2168" y="5079"/>
                    <a:pt x="2573" y="5460"/>
                    <a:pt x="2573" y="5937"/>
                  </a:cubicBezTo>
                  <a:cubicBezTo>
                    <a:pt x="2573" y="6413"/>
                    <a:pt x="2168" y="6794"/>
                    <a:pt x="1692" y="6794"/>
                  </a:cubicBezTo>
                  <a:cubicBezTo>
                    <a:pt x="1215" y="6794"/>
                    <a:pt x="834" y="6413"/>
                    <a:pt x="834" y="5937"/>
                  </a:cubicBezTo>
                  <a:cubicBezTo>
                    <a:pt x="834" y="5460"/>
                    <a:pt x="1215" y="5079"/>
                    <a:pt x="1692" y="5079"/>
                  </a:cubicBezTo>
                  <a:close/>
                  <a:moveTo>
                    <a:pt x="11170" y="5079"/>
                  </a:moveTo>
                  <a:cubicBezTo>
                    <a:pt x="11646" y="5079"/>
                    <a:pt x="12027" y="5460"/>
                    <a:pt x="12027" y="5937"/>
                  </a:cubicBezTo>
                  <a:cubicBezTo>
                    <a:pt x="12027" y="6413"/>
                    <a:pt x="11646" y="6794"/>
                    <a:pt x="11170" y="6794"/>
                  </a:cubicBezTo>
                  <a:cubicBezTo>
                    <a:pt x="10694" y="6794"/>
                    <a:pt x="10313" y="6413"/>
                    <a:pt x="10313" y="5937"/>
                  </a:cubicBezTo>
                  <a:cubicBezTo>
                    <a:pt x="10313" y="5460"/>
                    <a:pt x="10694" y="5079"/>
                    <a:pt x="11170" y="5079"/>
                  </a:cubicBezTo>
                  <a:close/>
                  <a:moveTo>
                    <a:pt x="3073" y="8461"/>
                  </a:moveTo>
                  <a:cubicBezTo>
                    <a:pt x="3263" y="8461"/>
                    <a:pt x="3525" y="8556"/>
                    <a:pt x="3668" y="8699"/>
                  </a:cubicBezTo>
                  <a:cubicBezTo>
                    <a:pt x="3811" y="8842"/>
                    <a:pt x="3906" y="9080"/>
                    <a:pt x="3906" y="9295"/>
                  </a:cubicBezTo>
                  <a:cubicBezTo>
                    <a:pt x="3906" y="9509"/>
                    <a:pt x="3835" y="9723"/>
                    <a:pt x="3692" y="9890"/>
                  </a:cubicBezTo>
                  <a:cubicBezTo>
                    <a:pt x="3525" y="10057"/>
                    <a:pt x="3311" y="10140"/>
                    <a:pt x="3094" y="10140"/>
                  </a:cubicBezTo>
                  <a:cubicBezTo>
                    <a:pt x="2876" y="10140"/>
                    <a:pt x="2656" y="10057"/>
                    <a:pt x="2478" y="9890"/>
                  </a:cubicBezTo>
                  <a:cubicBezTo>
                    <a:pt x="2335" y="9747"/>
                    <a:pt x="2239" y="9509"/>
                    <a:pt x="2239" y="9295"/>
                  </a:cubicBezTo>
                  <a:cubicBezTo>
                    <a:pt x="2239" y="9080"/>
                    <a:pt x="2335" y="8842"/>
                    <a:pt x="2478" y="8699"/>
                  </a:cubicBezTo>
                  <a:cubicBezTo>
                    <a:pt x="2644" y="8533"/>
                    <a:pt x="2859" y="8461"/>
                    <a:pt x="3073" y="8461"/>
                  </a:cubicBezTo>
                  <a:close/>
                  <a:moveTo>
                    <a:pt x="6431" y="9795"/>
                  </a:moveTo>
                  <a:cubicBezTo>
                    <a:pt x="6907" y="9795"/>
                    <a:pt x="7288" y="10200"/>
                    <a:pt x="7288" y="10676"/>
                  </a:cubicBezTo>
                  <a:cubicBezTo>
                    <a:pt x="7288" y="11152"/>
                    <a:pt x="6907" y="11533"/>
                    <a:pt x="6431" y="11533"/>
                  </a:cubicBezTo>
                  <a:cubicBezTo>
                    <a:pt x="5955" y="11533"/>
                    <a:pt x="5573" y="11152"/>
                    <a:pt x="5573" y="10676"/>
                  </a:cubicBezTo>
                  <a:cubicBezTo>
                    <a:pt x="5573" y="10200"/>
                    <a:pt x="5955" y="9795"/>
                    <a:pt x="6431" y="9795"/>
                  </a:cubicBezTo>
                  <a:close/>
                  <a:moveTo>
                    <a:pt x="6382" y="1"/>
                  </a:moveTo>
                  <a:cubicBezTo>
                    <a:pt x="5722" y="1"/>
                    <a:pt x="5192" y="546"/>
                    <a:pt x="5192" y="1198"/>
                  </a:cubicBezTo>
                  <a:cubicBezTo>
                    <a:pt x="5192" y="1793"/>
                    <a:pt x="5621" y="2293"/>
                    <a:pt x="6216" y="2388"/>
                  </a:cubicBezTo>
                  <a:lnTo>
                    <a:pt x="6216" y="3436"/>
                  </a:lnTo>
                  <a:cubicBezTo>
                    <a:pt x="5669" y="3460"/>
                    <a:pt x="5145" y="3698"/>
                    <a:pt x="4740" y="4055"/>
                  </a:cubicBezTo>
                  <a:lnTo>
                    <a:pt x="4002" y="3317"/>
                  </a:lnTo>
                  <a:cubicBezTo>
                    <a:pt x="4240" y="2984"/>
                    <a:pt x="4287" y="2555"/>
                    <a:pt x="4145" y="2150"/>
                  </a:cubicBezTo>
                  <a:cubicBezTo>
                    <a:pt x="3919" y="1657"/>
                    <a:pt x="3469" y="1406"/>
                    <a:pt x="3021" y="1406"/>
                  </a:cubicBezTo>
                  <a:cubicBezTo>
                    <a:pt x="2711" y="1406"/>
                    <a:pt x="2402" y="1526"/>
                    <a:pt x="2168" y="1769"/>
                  </a:cubicBezTo>
                  <a:cubicBezTo>
                    <a:pt x="1835" y="2103"/>
                    <a:pt x="1739" y="2603"/>
                    <a:pt x="1906" y="3079"/>
                  </a:cubicBezTo>
                  <a:cubicBezTo>
                    <a:pt x="2120" y="3579"/>
                    <a:pt x="2597" y="3817"/>
                    <a:pt x="3049" y="3817"/>
                  </a:cubicBezTo>
                  <a:cubicBezTo>
                    <a:pt x="3311" y="3817"/>
                    <a:pt x="3549" y="3722"/>
                    <a:pt x="3764" y="3579"/>
                  </a:cubicBezTo>
                  <a:lnTo>
                    <a:pt x="4502" y="4317"/>
                  </a:lnTo>
                  <a:cubicBezTo>
                    <a:pt x="4407" y="4413"/>
                    <a:pt x="4311" y="4532"/>
                    <a:pt x="4264" y="4651"/>
                  </a:cubicBezTo>
                  <a:cubicBezTo>
                    <a:pt x="4278" y="4781"/>
                    <a:pt x="4372" y="4841"/>
                    <a:pt x="4460" y="4841"/>
                  </a:cubicBezTo>
                  <a:cubicBezTo>
                    <a:pt x="4516" y="4841"/>
                    <a:pt x="4569" y="4816"/>
                    <a:pt x="4597" y="4770"/>
                  </a:cubicBezTo>
                  <a:cubicBezTo>
                    <a:pt x="4669" y="4651"/>
                    <a:pt x="4764" y="4532"/>
                    <a:pt x="4859" y="4436"/>
                  </a:cubicBezTo>
                  <a:cubicBezTo>
                    <a:pt x="5264" y="4032"/>
                    <a:pt x="5812" y="3817"/>
                    <a:pt x="6383" y="3817"/>
                  </a:cubicBezTo>
                  <a:cubicBezTo>
                    <a:pt x="8074" y="3817"/>
                    <a:pt x="9312" y="5770"/>
                    <a:pt x="7979" y="7532"/>
                  </a:cubicBezTo>
                  <a:lnTo>
                    <a:pt x="7955" y="7556"/>
                  </a:lnTo>
                  <a:cubicBezTo>
                    <a:pt x="7427" y="7957"/>
                    <a:pt x="6884" y="8130"/>
                    <a:pt x="6382" y="8130"/>
                  </a:cubicBezTo>
                  <a:cubicBezTo>
                    <a:pt x="5185" y="8130"/>
                    <a:pt x="4216" y="7152"/>
                    <a:pt x="4216" y="5961"/>
                  </a:cubicBezTo>
                  <a:cubicBezTo>
                    <a:pt x="4216" y="5770"/>
                    <a:pt x="4264" y="5580"/>
                    <a:pt x="4287" y="5389"/>
                  </a:cubicBezTo>
                  <a:cubicBezTo>
                    <a:pt x="4232" y="5300"/>
                    <a:pt x="4156" y="5263"/>
                    <a:pt x="4088" y="5263"/>
                  </a:cubicBezTo>
                  <a:cubicBezTo>
                    <a:pt x="4010" y="5263"/>
                    <a:pt x="3943" y="5313"/>
                    <a:pt x="3930" y="5389"/>
                  </a:cubicBezTo>
                  <a:cubicBezTo>
                    <a:pt x="3906" y="5508"/>
                    <a:pt x="3859" y="5651"/>
                    <a:pt x="3859" y="5794"/>
                  </a:cubicBezTo>
                  <a:lnTo>
                    <a:pt x="2835" y="5794"/>
                  </a:lnTo>
                  <a:cubicBezTo>
                    <a:pt x="2740" y="5199"/>
                    <a:pt x="2239" y="4746"/>
                    <a:pt x="1644" y="4746"/>
                  </a:cubicBezTo>
                  <a:cubicBezTo>
                    <a:pt x="692" y="4746"/>
                    <a:pt x="1" y="5842"/>
                    <a:pt x="739" y="6818"/>
                  </a:cubicBezTo>
                  <a:lnTo>
                    <a:pt x="787" y="6866"/>
                  </a:lnTo>
                  <a:cubicBezTo>
                    <a:pt x="1069" y="7073"/>
                    <a:pt x="1362" y="7163"/>
                    <a:pt x="1637" y="7163"/>
                  </a:cubicBezTo>
                  <a:cubicBezTo>
                    <a:pt x="2242" y="7163"/>
                    <a:pt x="2753" y="6725"/>
                    <a:pt x="2835" y="6151"/>
                  </a:cubicBezTo>
                  <a:lnTo>
                    <a:pt x="3859" y="6151"/>
                  </a:lnTo>
                  <a:cubicBezTo>
                    <a:pt x="3906" y="6699"/>
                    <a:pt x="4145" y="7223"/>
                    <a:pt x="4502" y="7628"/>
                  </a:cubicBezTo>
                  <a:lnTo>
                    <a:pt x="3764" y="8366"/>
                  </a:lnTo>
                  <a:cubicBezTo>
                    <a:pt x="3540" y="8206"/>
                    <a:pt x="3288" y="8127"/>
                    <a:pt x="3037" y="8127"/>
                  </a:cubicBezTo>
                  <a:cubicBezTo>
                    <a:pt x="2727" y="8127"/>
                    <a:pt x="2418" y="8248"/>
                    <a:pt x="2168" y="8485"/>
                  </a:cubicBezTo>
                  <a:cubicBezTo>
                    <a:pt x="1835" y="8818"/>
                    <a:pt x="1739" y="9318"/>
                    <a:pt x="1906" y="9795"/>
                  </a:cubicBezTo>
                  <a:cubicBezTo>
                    <a:pt x="2120" y="10319"/>
                    <a:pt x="2597" y="10557"/>
                    <a:pt x="3049" y="10557"/>
                  </a:cubicBezTo>
                  <a:cubicBezTo>
                    <a:pt x="3335" y="10557"/>
                    <a:pt x="3668" y="10438"/>
                    <a:pt x="3906" y="10200"/>
                  </a:cubicBezTo>
                  <a:cubicBezTo>
                    <a:pt x="4145" y="9961"/>
                    <a:pt x="4264" y="9652"/>
                    <a:pt x="4264" y="9318"/>
                  </a:cubicBezTo>
                  <a:cubicBezTo>
                    <a:pt x="4264" y="9056"/>
                    <a:pt x="4168" y="8818"/>
                    <a:pt x="4026" y="8604"/>
                  </a:cubicBezTo>
                  <a:lnTo>
                    <a:pt x="4764" y="7866"/>
                  </a:lnTo>
                  <a:cubicBezTo>
                    <a:pt x="5145" y="8223"/>
                    <a:pt x="5693" y="8437"/>
                    <a:pt x="6240" y="8485"/>
                  </a:cubicBezTo>
                  <a:lnTo>
                    <a:pt x="6240" y="9533"/>
                  </a:lnTo>
                  <a:cubicBezTo>
                    <a:pt x="5383" y="9652"/>
                    <a:pt x="4859" y="10676"/>
                    <a:pt x="5550" y="11581"/>
                  </a:cubicBezTo>
                  <a:lnTo>
                    <a:pt x="5573" y="11628"/>
                  </a:lnTo>
                  <a:cubicBezTo>
                    <a:pt x="5860" y="11845"/>
                    <a:pt x="6157" y="11939"/>
                    <a:pt x="6433" y="11939"/>
                  </a:cubicBezTo>
                  <a:cubicBezTo>
                    <a:pt x="7099" y="11939"/>
                    <a:pt x="7645" y="11396"/>
                    <a:pt x="7645" y="10723"/>
                  </a:cubicBezTo>
                  <a:cubicBezTo>
                    <a:pt x="7645" y="10128"/>
                    <a:pt x="7217" y="9628"/>
                    <a:pt x="6621" y="9533"/>
                  </a:cubicBezTo>
                  <a:lnTo>
                    <a:pt x="6621" y="8485"/>
                  </a:lnTo>
                  <a:cubicBezTo>
                    <a:pt x="7169" y="8461"/>
                    <a:pt x="7693" y="8223"/>
                    <a:pt x="8098" y="7866"/>
                  </a:cubicBezTo>
                  <a:lnTo>
                    <a:pt x="8836" y="8604"/>
                  </a:lnTo>
                  <a:cubicBezTo>
                    <a:pt x="8693" y="8818"/>
                    <a:pt x="8598" y="9056"/>
                    <a:pt x="8598" y="9318"/>
                  </a:cubicBezTo>
                  <a:cubicBezTo>
                    <a:pt x="8598" y="9795"/>
                    <a:pt x="8907" y="10247"/>
                    <a:pt x="9384" y="10462"/>
                  </a:cubicBezTo>
                  <a:cubicBezTo>
                    <a:pt x="9503" y="10485"/>
                    <a:pt x="9646" y="10509"/>
                    <a:pt x="9789" y="10509"/>
                  </a:cubicBezTo>
                  <a:cubicBezTo>
                    <a:pt x="10098" y="10509"/>
                    <a:pt x="10384" y="10390"/>
                    <a:pt x="10622" y="10200"/>
                  </a:cubicBezTo>
                  <a:cubicBezTo>
                    <a:pt x="10657" y="10042"/>
                    <a:pt x="10550" y="9948"/>
                    <a:pt x="10444" y="9948"/>
                  </a:cubicBezTo>
                  <a:cubicBezTo>
                    <a:pt x="10406" y="9948"/>
                    <a:pt x="10368" y="9960"/>
                    <a:pt x="10336" y="9985"/>
                  </a:cubicBezTo>
                  <a:cubicBezTo>
                    <a:pt x="10182" y="10117"/>
                    <a:pt x="9993" y="10183"/>
                    <a:pt x="9801" y="10183"/>
                  </a:cubicBezTo>
                  <a:cubicBezTo>
                    <a:pt x="9577" y="10183"/>
                    <a:pt x="9349" y="10093"/>
                    <a:pt x="9169" y="9914"/>
                  </a:cubicBezTo>
                  <a:cubicBezTo>
                    <a:pt x="9027" y="9771"/>
                    <a:pt x="8931" y="9533"/>
                    <a:pt x="8931" y="9318"/>
                  </a:cubicBezTo>
                  <a:cubicBezTo>
                    <a:pt x="8931" y="9128"/>
                    <a:pt x="9027" y="8890"/>
                    <a:pt x="9169" y="8723"/>
                  </a:cubicBezTo>
                  <a:cubicBezTo>
                    <a:pt x="9336" y="8568"/>
                    <a:pt x="9550" y="8491"/>
                    <a:pt x="9768" y="8491"/>
                  </a:cubicBezTo>
                  <a:cubicBezTo>
                    <a:pt x="9985" y="8491"/>
                    <a:pt x="10205" y="8568"/>
                    <a:pt x="10384" y="8723"/>
                  </a:cubicBezTo>
                  <a:cubicBezTo>
                    <a:pt x="10598" y="8937"/>
                    <a:pt x="10694" y="9199"/>
                    <a:pt x="10622" y="9509"/>
                  </a:cubicBezTo>
                  <a:cubicBezTo>
                    <a:pt x="10669" y="9575"/>
                    <a:pt x="10732" y="9604"/>
                    <a:pt x="10791" y="9604"/>
                  </a:cubicBezTo>
                  <a:cubicBezTo>
                    <a:pt x="10881" y="9604"/>
                    <a:pt x="10965" y="9538"/>
                    <a:pt x="10979" y="9437"/>
                  </a:cubicBezTo>
                  <a:cubicBezTo>
                    <a:pt x="11027" y="9080"/>
                    <a:pt x="10908" y="8723"/>
                    <a:pt x="10622" y="8461"/>
                  </a:cubicBezTo>
                  <a:cubicBezTo>
                    <a:pt x="10395" y="8234"/>
                    <a:pt x="10077" y="8111"/>
                    <a:pt x="9758" y="8111"/>
                  </a:cubicBezTo>
                  <a:cubicBezTo>
                    <a:pt x="9509" y="8111"/>
                    <a:pt x="9259" y="8186"/>
                    <a:pt x="9050" y="8342"/>
                  </a:cubicBezTo>
                  <a:lnTo>
                    <a:pt x="8312" y="7604"/>
                  </a:lnTo>
                  <a:cubicBezTo>
                    <a:pt x="8669" y="7223"/>
                    <a:pt x="8884" y="6675"/>
                    <a:pt x="8931" y="6103"/>
                  </a:cubicBezTo>
                  <a:lnTo>
                    <a:pt x="9979" y="6103"/>
                  </a:lnTo>
                  <a:cubicBezTo>
                    <a:pt x="10074" y="6699"/>
                    <a:pt x="10575" y="7151"/>
                    <a:pt x="11170" y="7151"/>
                  </a:cubicBezTo>
                  <a:cubicBezTo>
                    <a:pt x="11813" y="7151"/>
                    <a:pt x="12361" y="6627"/>
                    <a:pt x="12361" y="5961"/>
                  </a:cubicBezTo>
                  <a:cubicBezTo>
                    <a:pt x="12384" y="5270"/>
                    <a:pt x="11860" y="4746"/>
                    <a:pt x="11194" y="4746"/>
                  </a:cubicBezTo>
                  <a:cubicBezTo>
                    <a:pt x="10598" y="4746"/>
                    <a:pt x="10098" y="5199"/>
                    <a:pt x="10003" y="5794"/>
                  </a:cubicBezTo>
                  <a:lnTo>
                    <a:pt x="8955" y="5794"/>
                  </a:lnTo>
                  <a:cubicBezTo>
                    <a:pt x="8931" y="5222"/>
                    <a:pt x="8693" y="4698"/>
                    <a:pt x="8336" y="4294"/>
                  </a:cubicBezTo>
                  <a:lnTo>
                    <a:pt x="9074" y="3555"/>
                  </a:lnTo>
                  <a:cubicBezTo>
                    <a:pt x="9289" y="3698"/>
                    <a:pt x="9550" y="3793"/>
                    <a:pt x="9789" y="3793"/>
                  </a:cubicBezTo>
                  <a:cubicBezTo>
                    <a:pt x="10098" y="3793"/>
                    <a:pt x="10408" y="3674"/>
                    <a:pt x="10646" y="3436"/>
                  </a:cubicBezTo>
                  <a:cubicBezTo>
                    <a:pt x="10932" y="3174"/>
                    <a:pt x="11051" y="2769"/>
                    <a:pt x="10979" y="2388"/>
                  </a:cubicBezTo>
                  <a:cubicBezTo>
                    <a:pt x="10956" y="2222"/>
                    <a:pt x="10884" y="2031"/>
                    <a:pt x="10765" y="1888"/>
                  </a:cubicBezTo>
                  <a:cubicBezTo>
                    <a:pt x="10531" y="1550"/>
                    <a:pt x="10169" y="1376"/>
                    <a:pt x="9800" y="1376"/>
                  </a:cubicBezTo>
                  <a:cubicBezTo>
                    <a:pt x="9493" y="1376"/>
                    <a:pt x="9180" y="1497"/>
                    <a:pt x="8931" y="1745"/>
                  </a:cubicBezTo>
                  <a:cubicBezTo>
                    <a:pt x="8693" y="1984"/>
                    <a:pt x="8574" y="2269"/>
                    <a:pt x="8574" y="2603"/>
                  </a:cubicBezTo>
                  <a:cubicBezTo>
                    <a:pt x="8574" y="2865"/>
                    <a:pt x="8669" y="3103"/>
                    <a:pt x="8812" y="3317"/>
                  </a:cubicBezTo>
                  <a:lnTo>
                    <a:pt x="8074" y="4055"/>
                  </a:lnTo>
                  <a:cubicBezTo>
                    <a:pt x="7693" y="3698"/>
                    <a:pt x="7145" y="3484"/>
                    <a:pt x="6574" y="3436"/>
                  </a:cubicBezTo>
                  <a:lnTo>
                    <a:pt x="6574" y="2388"/>
                  </a:lnTo>
                  <a:cubicBezTo>
                    <a:pt x="7217" y="2293"/>
                    <a:pt x="7645" y="1722"/>
                    <a:pt x="7598" y="1102"/>
                  </a:cubicBezTo>
                  <a:cubicBezTo>
                    <a:pt x="7526" y="507"/>
                    <a:pt x="7098" y="55"/>
                    <a:pt x="6502" y="7"/>
                  </a:cubicBezTo>
                  <a:cubicBezTo>
                    <a:pt x="6462" y="3"/>
                    <a:pt x="6421" y="1"/>
                    <a:pt x="6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8" name="Google Shape;2668;p51"/>
          <p:cNvGrpSpPr/>
          <p:nvPr/>
        </p:nvGrpSpPr>
        <p:grpSpPr>
          <a:xfrm>
            <a:off x="4022685" y="2993077"/>
            <a:ext cx="356019" cy="352492"/>
            <a:chOff x="4176388" y="2824908"/>
            <a:chExt cx="297700" cy="294750"/>
          </a:xfrm>
        </p:grpSpPr>
        <p:sp>
          <p:nvSpPr>
            <p:cNvPr id="2669" name="Google Shape;2669;p51"/>
            <p:cNvSpPr/>
            <p:nvPr/>
          </p:nvSpPr>
          <p:spPr>
            <a:xfrm>
              <a:off x="4176388" y="2824908"/>
              <a:ext cx="297700" cy="294750"/>
            </a:xfrm>
            <a:custGeom>
              <a:rect b="b" l="l" r="r" t="t"/>
              <a:pathLst>
                <a:path extrusionOk="0" h="11790" w="11908">
                  <a:moveTo>
                    <a:pt x="11240" y="358"/>
                  </a:moveTo>
                  <a:cubicBezTo>
                    <a:pt x="11407" y="358"/>
                    <a:pt x="11550" y="477"/>
                    <a:pt x="11550" y="668"/>
                  </a:cubicBezTo>
                  <a:lnTo>
                    <a:pt x="11550" y="5740"/>
                  </a:lnTo>
                  <a:lnTo>
                    <a:pt x="10050" y="5740"/>
                  </a:lnTo>
                  <a:lnTo>
                    <a:pt x="9573" y="5073"/>
                  </a:lnTo>
                  <a:cubicBezTo>
                    <a:pt x="9526" y="5002"/>
                    <a:pt x="9454" y="4978"/>
                    <a:pt x="9383" y="4978"/>
                  </a:cubicBezTo>
                  <a:cubicBezTo>
                    <a:pt x="9288" y="4978"/>
                    <a:pt x="9216" y="5002"/>
                    <a:pt x="9169" y="5073"/>
                  </a:cubicBezTo>
                  <a:lnTo>
                    <a:pt x="8692" y="5740"/>
                  </a:lnTo>
                  <a:lnTo>
                    <a:pt x="7883" y="5740"/>
                  </a:lnTo>
                  <a:cubicBezTo>
                    <a:pt x="7787" y="4788"/>
                    <a:pt x="7049" y="4049"/>
                    <a:pt x="6097" y="3954"/>
                  </a:cubicBezTo>
                  <a:lnTo>
                    <a:pt x="6097" y="3073"/>
                  </a:lnTo>
                  <a:cubicBezTo>
                    <a:pt x="6097" y="3002"/>
                    <a:pt x="6073" y="2954"/>
                    <a:pt x="6049" y="2930"/>
                  </a:cubicBezTo>
                  <a:lnTo>
                    <a:pt x="5406" y="2478"/>
                  </a:lnTo>
                  <a:lnTo>
                    <a:pt x="6049" y="2025"/>
                  </a:lnTo>
                  <a:cubicBezTo>
                    <a:pt x="6097" y="2001"/>
                    <a:pt x="6097" y="1930"/>
                    <a:pt x="6097" y="1882"/>
                  </a:cubicBezTo>
                  <a:lnTo>
                    <a:pt x="6097" y="358"/>
                  </a:lnTo>
                  <a:close/>
                  <a:moveTo>
                    <a:pt x="5739" y="358"/>
                  </a:moveTo>
                  <a:lnTo>
                    <a:pt x="5739" y="1787"/>
                  </a:lnTo>
                  <a:lnTo>
                    <a:pt x="5049" y="2263"/>
                  </a:lnTo>
                  <a:cubicBezTo>
                    <a:pt x="5001" y="2335"/>
                    <a:pt x="4953" y="2382"/>
                    <a:pt x="4953" y="2478"/>
                  </a:cubicBezTo>
                  <a:cubicBezTo>
                    <a:pt x="4953" y="2573"/>
                    <a:pt x="5001" y="2621"/>
                    <a:pt x="5049" y="2692"/>
                  </a:cubicBezTo>
                  <a:lnTo>
                    <a:pt x="5739" y="3168"/>
                  </a:lnTo>
                  <a:lnTo>
                    <a:pt x="5739" y="3954"/>
                  </a:lnTo>
                  <a:cubicBezTo>
                    <a:pt x="5454" y="4002"/>
                    <a:pt x="5168" y="4073"/>
                    <a:pt x="4930" y="4240"/>
                  </a:cubicBezTo>
                  <a:cubicBezTo>
                    <a:pt x="4882" y="4264"/>
                    <a:pt x="4811" y="4335"/>
                    <a:pt x="4858" y="4430"/>
                  </a:cubicBezTo>
                  <a:cubicBezTo>
                    <a:pt x="4874" y="4511"/>
                    <a:pt x="4935" y="4559"/>
                    <a:pt x="5009" y="4559"/>
                  </a:cubicBezTo>
                  <a:cubicBezTo>
                    <a:pt x="5044" y="4559"/>
                    <a:pt x="5082" y="4549"/>
                    <a:pt x="5120" y="4526"/>
                  </a:cubicBezTo>
                  <a:cubicBezTo>
                    <a:pt x="5358" y="4383"/>
                    <a:pt x="5644" y="4311"/>
                    <a:pt x="5906" y="4311"/>
                  </a:cubicBezTo>
                  <a:cubicBezTo>
                    <a:pt x="6811" y="4311"/>
                    <a:pt x="7549" y="5026"/>
                    <a:pt x="7549" y="5931"/>
                  </a:cubicBezTo>
                  <a:cubicBezTo>
                    <a:pt x="7597" y="6812"/>
                    <a:pt x="6835" y="7526"/>
                    <a:pt x="5954" y="7526"/>
                  </a:cubicBezTo>
                  <a:cubicBezTo>
                    <a:pt x="5049" y="7526"/>
                    <a:pt x="4310" y="6812"/>
                    <a:pt x="4310" y="5931"/>
                  </a:cubicBezTo>
                  <a:cubicBezTo>
                    <a:pt x="4310" y="5597"/>
                    <a:pt x="4406" y="5312"/>
                    <a:pt x="4572" y="5026"/>
                  </a:cubicBezTo>
                  <a:cubicBezTo>
                    <a:pt x="4644" y="4978"/>
                    <a:pt x="4620" y="4859"/>
                    <a:pt x="4549" y="4788"/>
                  </a:cubicBezTo>
                  <a:cubicBezTo>
                    <a:pt x="4509" y="4768"/>
                    <a:pt x="4466" y="4756"/>
                    <a:pt x="4425" y="4756"/>
                  </a:cubicBezTo>
                  <a:cubicBezTo>
                    <a:pt x="4367" y="4756"/>
                    <a:pt x="4315" y="4780"/>
                    <a:pt x="4287" y="4835"/>
                  </a:cubicBezTo>
                  <a:cubicBezTo>
                    <a:pt x="4096" y="5097"/>
                    <a:pt x="3977" y="5431"/>
                    <a:pt x="3953" y="5740"/>
                  </a:cubicBezTo>
                  <a:lnTo>
                    <a:pt x="3072" y="5740"/>
                  </a:lnTo>
                  <a:cubicBezTo>
                    <a:pt x="3001" y="5740"/>
                    <a:pt x="2953" y="5788"/>
                    <a:pt x="2905" y="5812"/>
                  </a:cubicBezTo>
                  <a:lnTo>
                    <a:pt x="2477" y="6431"/>
                  </a:lnTo>
                  <a:lnTo>
                    <a:pt x="2024" y="5812"/>
                  </a:lnTo>
                  <a:cubicBezTo>
                    <a:pt x="1977" y="5740"/>
                    <a:pt x="1929" y="5740"/>
                    <a:pt x="1881" y="5740"/>
                  </a:cubicBezTo>
                  <a:lnTo>
                    <a:pt x="286" y="5740"/>
                  </a:lnTo>
                  <a:lnTo>
                    <a:pt x="286" y="668"/>
                  </a:lnTo>
                  <a:cubicBezTo>
                    <a:pt x="286" y="501"/>
                    <a:pt x="405" y="358"/>
                    <a:pt x="595" y="358"/>
                  </a:cubicBezTo>
                  <a:close/>
                  <a:moveTo>
                    <a:pt x="4025" y="6074"/>
                  </a:moveTo>
                  <a:cubicBezTo>
                    <a:pt x="4096" y="7026"/>
                    <a:pt x="4858" y="7764"/>
                    <a:pt x="5811" y="7860"/>
                  </a:cubicBezTo>
                  <a:lnTo>
                    <a:pt x="5811" y="8765"/>
                  </a:lnTo>
                  <a:cubicBezTo>
                    <a:pt x="5811" y="8812"/>
                    <a:pt x="5835" y="8884"/>
                    <a:pt x="5858" y="8908"/>
                  </a:cubicBezTo>
                  <a:lnTo>
                    <a:pt x="6478" y="9360"/>
                  </a:lnTo>
                  <a:lnTo>
                    <a:pt x="5858" y="9789"/>
                  </a:lnTo>
                  <a:cubicBezTo>
                    <a:pt x="5811" y="9836"/>
                    <a:pt x="5811" y="9884"/>
                    <a:pt x="5811" y="9955"/>
                  </a:cubicBezTo>
                  <a:lnTo>
                    <a:pt x="5811" y="11456"/>
                  </a:lnTo>
                  <a:lnTo>
                    <a:pt x="643" y="11456"/>
                  </a:lnTo>
                  <a:cubicBezTo>
                    <a:pt x="500" y="11456"/>
                    <a:pt x="357" y="11337"/>
                    <a:pt x="357" y="11170"/>
                  </a:cubicBezTo>
                  <a:lnTo>
                    <a:pt x="357" y="6074"/>
                  </a:lnTo>
                  <a:lnTo>
                    <a:pt x="1834" y="6074"/>
                  </a:lnTo>
                  <a:lnTo>
                    <a:pt x="2310" y="6764"/>
                  </a:lnTo>
                  <a:cubicBezTo>
                    <a:pt x="2381" y="6812"/>
                    <a:pt x="2429" y="6860"/>
                    <a:pt x="2524" y="6860"/>
                  </a:cubicBezTo>
                  <a:cubicBezTo>
                    <a:pt x="2620" y="6860"/>
                    <a:pt x="2667" y="6812"/>
                    <a:pt x="2739" y="6764"/>
                  </a:cubicBezTo>
                  <a:lnTo>
                    <a:pt x="3215" y="6074"/>
                  </a:lnTo>
                  <a:close/>
                  <a:moveTo>
                    <a:pt x="619" y="1"/>
                  </a:moveTo>
                  <a:cubicBezTo>
                    <a:pt x="262" y="1"/>
                    <a:pt x="0" y="311"/>
                    <a:pt x="0" y="620"/>
                  </a:cubicBezTo>
                  <a:lnTo>
                    <a:pt x="0" y="11622"/>
                  </a:lnTo>
                  <a:cubicBezTo>
                    <a:pt x="0" y="11694"/>
                    <a:pt x="95" y="11789"/>
                    <a:pt x="167" y="11789"/>
                  </a:cubicBezTo>
                  <a:lnTo>
                    <a:pt x="9335" y="11789"/>
                  </a:lnTo>
                  <a:cubicBezTo>
                    <a:pt x="9502" y="11646"/>
                    <a:pt x="9407" y="11456"/>
                    <a:pt x="9264" y="11456"/>
                  </a:cubicBezTo>
                  <a:lnTo>
                    <a:pt x="6097" y="11456"/>
                  </a:lnTo>
                  <a:lnTo>
                    <a:pt x="6097" y="10027"/>
                  </a:lnTo>
                  <a:lnTo>
                    <a:pt x="6787" y="9551"/>
                  </a:lnTo>
                  <a:cubicBezTo>
                    <a:pt x="6835" y="9503"/>
                    <a:pt x="6882" y="9431"/>
                    <a:pt x="6882" y="9360"/>
                  </a:cubicBezTo>
                  <a:cubicBezTo>
                    <a:pt x="6882" y="9265"/>
                    <a:pt x="6835" y="9193"/>
                    <a:pt x="6787" y="9146"/>
                  </a:cubicBezTo>
                  <a:lnTo>
                    <a:pt x="6097" y="8669"/>
                  </a:lnTo>
                  <a:lnTo>
                    <a:pt x="6097" y="7860"/>
                  </a:lnTo>
                  <a:cubicBezTo>
                    <a:pt x="7049" y="7764"/>
                    <a:pt x="7787" y="7026"/>
                    <a:pt x="7883" y="6074"/>
                  </a:cubicBezTo>
                  <a:lnTo>
                    <a:pt x="8788" y="6074"/>
                  </a:lnTo>
                  <a:cubicBezTo>
                    <a:pt x="8835" y="6074"/>
                    <a:pt x="8907" y="6050"/>
                    <a:pt x="8930" y="6026"/>
                  </a:cubicBezTo>
                  <a:lnTo>
                    <a:pt x="9383" y="5383"/>
                  </a:lnTo>
                  <a:lnTo>
                    <a:pt x="9812" y="6026"/>
                  </a:lnTo>
                  <a:cubicBezTo>
                    <a:pt x="9859" y="6074"/>
                    <a:pt x="9907" y="6074"/>
                    <a:pt x="9978" y="6074"/>
                  </a:cubicBezTo>
                  <a:lnTo>
                    <a:pt x="11550" y="6074"/>
                  </a:lnTo>
                  <a:lnTo>
                    <a:pt x="11550" y="11289"/>
                  </a:lnTo>
                  <a:cubicBezTo>
                    <a:pt x="11550" y="11384"/>
                    <a:pt x="11455" y="11456"/>
                    <a:pt x="11360" y="11456"/>
                  </a:cubicBezTo>
                  <a:lnTo>
                    <a:pt x="10026" y="11456"/>
                  </a:lnTo>
                  <a:cubicBezTo>
                    <a:pt x="10002" y="11456"/>
                    <a:pt x="9978" y="11456"/>
                    <a:pt x="9931" y="11503"/>
                  </a:cubicBezTo>
                  <a:cubicBezTo>
                    <a:pt x="9812" y="11646"/>
                    <a:pt x="9931" y="11789"/>
                    <a:pt x="10050" y="11789"/>
                  </a:cubicBezTo>
                  <a:lnTo>
                    <a:pt x="11240" y="11789"/>
                  </a:lnTo>
                  <a:cubicBezTo>
                    <a:pt x="11598" y="11789"/>
                    <a:pt x="11883" y="11503"/>
                    <a:pt x="11883" y="11170"/>
                  </a:cubicBezTo>
                  <a:lnTo>
                    <a:pt x="11883" y="668"/>
                  </a:lnTo>
                  <a:cubicBezTo>
                    <a:pt x="11907" y="311"/>
                    <a:pt x="11598" y="1"/>
                    <a:pt x="112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51"/>
            <p:cNvSpPr/>
            <p:nvPr/>
          </p:nvSpPr>
          <p:spPr>
            <a:xfrm>
              <a:off x="4300213" y="2959483"/>
              <a:ext cx="49450" cy="8950"/>
            </a:xfrm>
            <a:custGeom>
              <a:rect b="b" l="l" r="r" t="t"/>
              <a:pathLst>
                <a:path extrusionOk="0" h="358" w="1978">
                  <a:moveTo>
                    <a:pt x="215" y="0"/>
                  </a:moveTo>
                  <a:cubicBezTo>
                    <a:pt x="143" y="0"/>
                    <a:pt x="72" y="71"/>
                    <a:pt x="48" y="143"/>
                  </a:cubicBezTo>
                  <a:cubicBezTo>
                    <a:pt x="0" y="262"/>
                    <a:pt x="96" y="357"/>
                    <a:pt x="215" y="357"/>
                  </a:cubicBezTo>
                  <a:lnTo>
                    <a:pt x="1810" y="357"/>
                  </a:lnTo>
                  <a:cubicBezTo>
                    <a:pt x="1882" y="357"/>
                    <a:pt x="1953" y="310"/>
                    <a:pt x="1977" y="214"/>
                  </a:cubicBezTo>
                  <a:cubicBezTo>
                    <a:pt x="1977" y="119"/>
                    <a:pt x="1882" y="0"/>
                    <a:pt x="18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51"/>
            <p:cNvSpPr/>
            <p:nvPr/>
          </p:nvSpPr>
          <p:spPr>
            <a:xfrm>
              <a:off x="4310338" y="2977333"/>
              <a:ext cx="29800" cy="8950"/>
            </a:xfrm>
            <a:custGeom>
              <a:rect b="b" l="l" r="r" t="t"/>
              <a:pathLst>
                <a:path extrusionOk="0" h="358" w="1192">
                  <a:moveTo>
                    <a:pt x="215" y="0"/>
                  </a:moveTo>
                  <a:cubicBezTo>
                    <a:pt x="119" y="0"/>
                    <a:pt x="48" y="72"/>
                    <a:pt x="24" y="167"/>
                  </a:cubicBezTo>
                  <a:cubicBezTo>
                    <a:pt x="0" y="286"/>
                    <a:pt x="96" y="358"/>
                    <a:pt x="215" y="358"/>
                  </a:cubicBezTo>
                  <a:lnTo>
                    <a:pt x="1001" y="358"/>
                  </a:lnTo>
                  <a:cubicBezTo>
                    <a:pt x="1096" y="358"/>
                    <a:pt x="1167" y="310"/>
                    <a:pt x="1191" y="215"/>
                  </a:cubicBezTo>
                  <a:cubicBezTo>
                    <a:pt x="1191" y="120"/>
                    <a:pt x="1096" y="0"/>
                    <a:pt x="9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51"/>
            <p:cNvSpPr/>
            <p:nvPr/>
          </p:nvSpPr>
          <p:spPr>
            <a:xfrm>
              <a:off x="4213888" y="3021983"/>
              <a:ext cx="76225" cy="8950"/>
            </a:xfrm>
            <a:custGeom>
              <a:rect b="b" l="l" r="r" t="t"/>
              <a:pathLst>
                <a:path extrusionOk="0" h="358" w="3049">
                  <a:moveTo>
                    <a:pt x="215" y="1"/>
                  </a:moveTo>
                  <a:cubicBezTo>
                    <a:pt x="119" y="1"/>
                    <a:pt x="72" y="72"/>
                    <a:pt x="48" y="167"/>
                  </a:cubicBezTo>
                  <a:cubicBezTo>
                    <a:pt x="0" y="286"/>
                    <a:pt x="96" y="358"/>
                    <a:pt x="215" y="358"/>
                  </a:cubicBezTo>
                  <a:lnTo>
                    <a:pt x="2834" y="358"/>
                  </a:lnTo>
                  <a:cubicBezTo>
                    <a:pt x="2930" y="358"/>
                    <a:pt x="3001" y="310"/>
                    <a:pt x="3025" y="215"/>
                  </a:cubicBezTo>
                  <a:cubicBezTo>
                    <a:pt x="3049" y="96"/>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3" name="Google Shape;2673;p51"/>
            <p:cNvSpPr/>
            <p:nvPr/>
          </p:nvSpPr>
          <p:spPr>
            <a:xfrm>
              <a:off x="4213888" y="3041033"/>
              <a:ext cx="76225" cy="8950"/>
            </a:xfrm>
            <a:custGeom>
              <a:rect b="b" l="l" r="r" t="t"/>
              <a:pathLst>
                <a:path extrusionOk="0" h="358" w="3049">
                  <a:moveTo>
                    <a:pt x="215" y="1"/>
                  </a:moveTo>
                  <a:cubicBezTo>
                    <a:pt x="119" y="1"/>
                    <a:pt x="72" y="48"/>
                    <a:pt x="48" y="143"/>
                  </a:cubicBezTo>
                  <a:cubicBezTo>
                    <a:pt x="0" y="263"/>
                    <a:pt x="96" y="358"/>
                    <a:pt x="215" y="358"/>
                  </a:cubicBezTo>
                  <a:lnTo>
                    <a:pt x="2834" y="358"/>
                  </a:lnTo>
                  <a:cubicBezTo>
                    <a:pt x="2930" y="358"/>
                    <a:pt x="3001" y="286"/>
                    <a:pt x="3025" y="191"/>
                  </a:cubicBezTo>
                  <a:cubicBezTo>
                    <a:pt x="3049" y="72"/>
                    <a:pt x="2953"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51"/>
            <p:cNvSpPr/>
            <p:nvPr/>
          </p:nvSpPr>
          <p:spPr>
            <a:xfrm>
              <a:off x="4230563" y="3059483"/>
              <a:ext cx="43475" cy="8975"/>
            </a:xfrm>
            <a:custGeom>
              <a:rect b="b" l="l" r="r" t="t"/>
              <a:pathLst>
                <a:path extrusionOk="0" h="359" w="1739">
                  <a:moveTo>
                    <a:pt x="214" y="1"/>
                  </a:moveTo>
                  <a:cubicBezTo>
                    <a:pt x="119" y="1"/>
                    <a:pt x="72" y="48"/>
                    <a:pt x="24" y="144"/>
                  </a:cubicBezTo>
                  <a:cubicBezTo>
                    <a:pt x="0" y="263"/>
                    <a:pt x="95" y="358"/>
                    <a:pt x="214" y="358"/>
                  </a:cubicBezTo>
                  <a:lnTo>
                    <a:pt x="1524" y="358"/>
                  </a:lnTo>
                  <a:cubicBezTo>
                    <a:pt x="1620" y="358"/>
                    <a:pt x="1667" y="287"/>
                    <a:pt x="1691" y="215"/>
                  </a:cubicBezTo>
                  <a:cubicBezTo>
                    <a:pt x="1739" y="96"/>
                    <a:pt x="1643" y="1"/>
                    <a:pt x="15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5" name="Google Shape;2675;p51"/>
            <p:cNvSpPr/>
            <p:nvPr/>
          </p:nvSpPr>
          <p:spPr>
            <a:xfrm>
              <a:off x="4360338" y="3021383"/>
              <a:ext cx="75050" cy="8950"/>
            </a:xfrm>
            <a:custGeom>
              <a:rect b="b" l="l" r="r" t="t"/>
              <a:pathLst>
                <a:path extrusionOk="0" h="358" w="3002">
                  <a:moveTo>
                    <a:pt x="167" y="1"/>
                  </a:moveTo>
                  <a:cubicBezTo>
                    <a:pt x="72" y="1"/>
                    <a:pt x="25" y="48"/>
                    <a:pt x="1" y="144"/>
                  </a:cubicBezTo>
                  <a:cubicBezTo>
                    <a:pt x="1" y="263"/>
                    <a:pt x="72" y="358"/>
                    <a:pt x="167" y="358"/>
                  </a:cubicBezTo>
                  <a:lnTo>
                    <a:pt x="2787" y="358"/>
                  </a:lnTo>
                  <a:cubicBezTo>
                    <a:pt x="2882" y="358"/>
                    <a:pt x="2930" y="310"/>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51"/>
            <p:cNvSpPr/>
            <p:nvPr/>
          </p:nvSpPr>
          <p:spPr>
            <a:xfrm>
              <a:off x="4360338" y="3039833"/>
              <a:ext cx="75050" cy="8975"/>
            </a:xfrm>
            <a:custGeom>
              <a:rect b="b" l="l" r="r" t="t"/>
              <a:pathLst>
                <a:path extrusionOk="0" h="359" w="3002">
                  <a:moveTo>
                    <a:pt x="167" y="1"/>
                  </a:moveTo>
                  <a:cubicBezTo>
                    <a:pt x="72" y="1"/>
                    <a:pt x="25" y="72"/>
                    <a:pt x="1" y="168"/>
                  </a:cubicBezTo>
                  <a:cubicBezTo>
                    <a:pt x="1" y="287"/>
                    <a:pt x="72" y="358"/>
                    <a:pt x="167" y="358"/>
                  </a:cubicBezTo>
                  <a:lnTo>
                    <a:pt x="2787" y="358"/>
                  </a:lnTo>
                  <a:cubicBezTo>
                    <a:pt x="2882" y="358"/>
                    <a:pt x="2930" y="311"/>
                    <a:pt x="2978" y="215"/>
                  </a:cubicBezTo>
                  <a:cubicBezTo>
                    <a:pt x="3001" y="96"/>
                    <a:pt x="2906" y="1"/>
                    <a:pt x="2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51"/>
            <p:cNvSpPr/>
            <p:nvPr/>
          </p:nvSpPr>
          <p:spPr>
            <a:xfrm>
              <a:off x="4375813" y="3059483"/>
              <a:ext cx="42900" cy="8975"/>
            </a:xfrm>
            <a:custGeom>
              <a:rect b="b" l="l" r="r" t="t"/>
              <a:pathLst>
                <a:path extrusionOk="0" h="359" w="1716">
                  <a:moveTo>
                    <a:pt x="215" y="1"/>
                  </a:moveTo>
                  <a:cubicBezTo>
                    <a:pt x="120" y="1"/>
                    <a:pt x="49" y="48"/>
                    <a:pt x="25" y="144"/>
                  </a:cubicBezTo>
                  <a:cubicBezTo>
                    <a:pt x="1" y="263"/>
                    <a:pt x="96" y="358"/>
                    <a:pt x="215" y="358"/>
                  </a:cubicBezTo>
                  <a:lnTo>
                    <a:pt x="1525" y="358"/>
                  </a:lnTo>
                  <a:cubicBezTo>
                    <a:pt x="1596" y="358"/>
                    <a:pt x="1668" y="287"/>
                    <a:pt x="1692" y="215"/>
                  </a:cubicBezTo>
                  <a:cubicBezTo>
                    <a:pt x="1716" y="96"/>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51"/>
            <p:cNvSpPr/>
            <p:nvPr/>
          </p:nvSpPr>
          <p:spPr>
            <a:xfrm>
              <a:off x="4359738" y="2878508"/>
              <a:ext cx="75650" cy="8950"/>
            </a:xfrm>
            <a:custGeom>
              <a:rect b="b" l="l" r="r" t="t"/>
              <a:pathLst>
                <a:path extrusionOk="0" h="358" w="3026">
                  <a:moveTo>
                    <a:pt x="215" y="0"/>
                  </a:moveTo>
                  <a:cubicBezTo>
                    <a:pt x="144" y="0"/>
                    <a:pt x="72" y="72"/>
                    <a:pt x="49" y="143"/>
                  </a:cubicBezTo>
                  <a:cubicBezTo>
                    <a:pt x="1" y="262"/>
                    <a:pt x="96" y="358"/>
                    <a:pt x="215" y="358"/>
                  </a:cubicBezTo>
                  <a:lnTo>
                    <a:pt x="2835" y="358"/>
                  </a:lnTo>
                  <a:cubicBezTo>
                    <a:pt x="2930" y="358"/>
                    <a:pt x="3002" y="310"/>
                    <a:pt x="3025" y="215"/>
                  </a:cubicBezTo>
                  <a:cubicBezTo>
                    <a:pt x="3025" y="96"/>
                    <a:pt x="2930"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51"/>
            <p:cNvSpPr/>
            <p:nvPr/>
          </p:nvSpPr>
          <p:spPr>
            <a:xfrm>
              <a:off x="4359738" y="2896958"/>
              <a:ext cx="75650" cy="8950"/>
            </a:xfrm>
            <a:custGeom>
              <a:rect b="b" l="l" r="r" t="t"/>
              <a:pathLst>
                <a:path extrusionOk="0" h="358" w="3026">
                  <a:moveTo>
                    <a:pt x="215" y="1"/>
                  </a:moveTo>
                  <a:cubicBezTo>
                    <a:pt x="144" y="1"/>
                    <a:pt x="72" y="72"/>
                    <a:pt x="49" y="167"/>
                  </a:cubicBezTo>
                  <a:cubicBezTo>
                    <a:pt x="1" y="262"/>
                    <a:pt x="96" y="358"/>
                    <a:pt x="215" y="358"/>
                  </a:cubicBezTo>
                  <a:lnTo>
                    <a:pt x="2835" y="358"/>
                  </a:lnTo>
                  <a:cubicBezTo>
                    <a:pt x="2930" y="358"/>
                    <a:pt x="3002" y="310"/>
                    <a:pt x="3025" y="215"/>
                  </a:cubicBezTo>
                  <a:cubicBezTo>
                    <a:pt x="3025" y="96"/>
                    <a:pt x="2930"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51"/>
            <p:cNvSpPr/>
            <p:nvPr/>
          </p:nvSpPr>
          <p:spPr>
            <a:xfrm>
              <a:off x="4375813" y="2916008"/>
              <a:ext cx="42900" cy="8950"/>
            </a:xfrm>
            <a:custGeom>
              <a:rect b="b" l="l" r="r" t="t"/>
              <a:pathLst>
                <a:path extrusionOk="0" h="358" w="1716">
                  <a:moveTo>
                    <a:pt x="215" y="1"/>
                  </a:moveTo>
                  <a:cubicBezTo>
                    <a:pt x="120" y="1"/>
                    <a:pt x="49" y="48"/>
                    <a:pt x="25" y="143"/>
                  </a:cubicBezTo>
                  <a:cubicBezTo>
                    <a:pt x="1" y="263"/>
                    <a:pt x="96" y="358"/>
                    <a:pt x="215" y="358"/>
                  </a:cubicBezTo>
                  <a:lnTo>
                    <a:pt x="1525" y="358"/>
                  </a:lnTo>
                  <a:cubicBezTo>
                    <a:pt x="1596" y="358"/>
                    <a:pt x="1668" y="286"/>
                    <a:pt x="1692" y="191"/>
                  </a:cubicBezTo>
                  <a:cubicBezTo>
                    <a:pt x="1716"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51"/>
            <p:cNvSpPr/>
            <p:nvPr/>
          </p:nvSpPr>
          <p:spPr>
            <a:xfrm>
              <a:off x="4215663" y="2878508"/>
              <a:ext cx="76250" cy="8950"/>
            </a:xfrm>
            <a:custGeom>
              <a:rect b="b" l="l" r="r" t="t"/>
              <a:pathLst>
                <a:path extrusionOk="0" h="358" w="3050">
                  <a:moveTo>
                    <a:pt x="215" y="0"/>
                  </a:moveTo>
                  <a:cubicBezTo>
                    <a:pt x="120" y="0"/>
                    <a:pt x="72" y="72"/>
                    <a:pt x="25" y="143"/>
                  </a:cubicBezTo>
                  <a:cubicBezTo>
                    <a:pt x="1" y="262"/>
                    <a:pt x="96" y="358"/>
                    <a:pt x="215" y="358"/>
                  </a:cubicBezTo>
                  <a:lnTo>
                    <a:pt x="2835" y="358"/>
                  </a:lnTo>
                  <a:cubicBezTo>
                    <a:pt x="2930" y="358"/>
                    <a:pt x="2978" y="310"/>
                    <a:pt x="3001" y="215"/>
                  </a:cubicBezTo>
                  <a:cubicBezTo>
                    <a:pt x="3049" y="96"/>
                    <a:pt x="2954"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51"/>
            <p:cNvSpPr/>
            <p:nvPr/>
          </p:nvSpPr>
          <p:spPr>
            <a:xfrm>
              <a:off x="4215663" y="2896958"/>
              <a:ext cx="76250" cy="8950"/>
            </a:xfrm>
            <a:custGeom>
              <a:rect b="b" l="l" r="r" t="t"/>
              <a:pathLst>
                <a:path extrusionOk="0" h="358" w="3050">
                  <a:moveTo>
                    <a:pt x="215" y="1"/>
                  </a:moveTo>
                  <a:cubicBezTo>
                    <a:pt x="120" y="1"/>
                    <a:pt x="72" y="72"/>
                    <a:pt x="25" y="167"/>
                  </a:cubicBezTo>
                  <a:cubicBezTo>
                    <a:pt x="1" y="262"/>
                    <a:pt x="96" y="358"/>
                    <a:pt x="215" y="358"/>
                  </a:cubicBezTo>
                  <a:lnTo>
                    <a:pt x="2835" y="358"/>
                  </a:lnTo>
                  <a:cubicBezTo>
                    <a:pt x="2930" y="358"/>
                    <a:pt x="2978" y="310"/>
                    <a:pt x="3001" y="215"/>
                  </a:cubicBezTo>
                  <a:cubicBezTo>
                    <a:pt x="3049" y="96"/>
                    <a:pt x="2954"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51"/>
            <p:cNvSpPr/>
            <p:nvPr/>
          </p:nvSpPr>
          <p:spPr>
            <a:xfrm>
              <a:off x="4231738" y="2916008"/>
              <a:ext cx="43500" cy="8950"/>
            </a:xfrm>
            <a:custGeom>
              <a:rect b="b" l="l" r="r" t="t"/>
              <a:pathLst>
                <a:path extrusionOk="0" h="358" w="1740">
                  <a:moveTo>
                    <a:pt x="215" y="1"/>
                  </a:moveTo>
                  <a:cubicBezTo>
                    <a:pt x="144" y="1"/>
                    <a:pt x="72" y="48"/>
                    <a:pt x="48" y="143"/>
                  </a:cubicBezTo>
                  <a:cubicBezTo>
                    <a:pt x="1" y="263"/>
                    <a:pt x="96" y="358"/>
                    <a:pt x="215" y="358"/>
                  </a:cubicBezTo>
                  <a:lnTo>
                    <a:pt x="1525" y="358"/>
                  </a:lnTo>
                  <a:cubicBezTo>
                    <a:pt x="1620" y="358"/>
                    <a:pt x="1692" y="286"/>
                    <a:pt x="1715" y="191"/>
                  </a:cubicBezTo>
                  <a:cubicBezTo>
                    <a:pt x="1739" y="72"/>
                    <a:pt x="1644" y="1"/>
                    <a:pt x="1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51"/>
          <p:cNvGrpSpPr/>
          <p:nvPr/>
        </p:nvGrpSpPr>
        <p:grpSpPr>
          <a:xfrm>
            <a:off x="4769597" y="2990297"/>
            <a:ext cx="356019" cy="358112"/>
            <a:chOff x="4673513" y="2822583"/>
            <a:chExt cx="297700" cy="299450"/>
          </a:xfrm>
        </p:grpSpPr>
        <p:sp>
          <p:nvSpPr>
            <p:cNvPr id="2685" name="Google Shape;2685;p51"/>
            <p:cNvSpPr/>
            <p:nvPr/>
          </p:nvSpPr>
          <p:spPr>
            <a:xfrm>
              <a:off x="4673513" y="2824333"/>
              <a:ext cx="297700" cy="297700"/>
            </a:xfrm>
            <a:custGeom>
              <a:rect b="b" l="l" r="r" t="t"/>
              <a:pathLst>
                <a:path extrusionOk="0" h="11908" w="11908">
                  <a:moveTo>
                    <a:pt x="3834" y="1310"/>
                  </a:moveTo>
                  <a:lnTo>
                    <a:pt x="3834" y="10717"/>
                  </a:lnTo>
                  <a:lnTo>
                    <a:pt x="1881" y="10717"/>
                  </a:lnTo>
                  <a:lnTo>
                    <a:pt x="1881" y="1310"/>
                  </a:lnTo>
                  <a:close/>
                  <a:moveTo>
                    <a:pt x="7287" y="5096"/>
                  </a:moveTo>
                  <a:lnTo>
                    <a:pt x="7287" y="10717"/>
                  </a:lnTo>
                  <a:lnTo>
                    <a:pt x="5335" y="10717"/>
                  </a:lnTo>
                  <a:lnTo>
                    <a:pt x="5335" y="5096"/>
                  </a:lnTo>
                  <a:close/>
                  <a:moveTo>
                    <a:pt x="10764" y="7597"/>
                  </a:moveTo>
                  <a:lnTo>
                    <a:pt x="10764" y="10717"/>
                  </a:lnTo>
                  <a:lnTo>
                    <a:pt x="8811" y="10717"/>
                  </a:lnTo>
                  <a:lnTo>
                    <a:pt x="8811" y="7597"/>
                  </a:lnTo>
                  <a:close/>
                  <a:moveTo>
                    <a:pt x="929" y="0"/>
                  </a:moveTo>
                  <a:cubicBezTo>
                    <a:pt x="810" y="0"/>
                    <a:pt x="715" y="48"/>
                    <a:pt x="715" y="167"/>
                  </a:cubicBezTo>
                  <a:lnTo>
                    <a:pt x="715" y="977"/>
                  </a:lnTo>
                  <a:lnTo>
                    <a:pt x="500" y="977"/>
                  </a:lnTo>
                  <a:cubicBezTo>
                    <a:pt x="405" y="977"/>
                    <a:pt x="334" y="1048"/>
                    <a:pt x="334" y="1119"/>
                  </a:cubicBezTo>
                  <a:cubicBezTo>
                    <a:pt x="334" y="1239"/>
                    <a:pt x="381" y="1334"/>
                    <a:pt x="500" y="1334"/>
                  </a:cubicBezTo>
                  <a:lnTo>
                    <a:pt x="715" y="1334"/>
                  </a:lnTo>
                  <a:lnTo>
                    <a:pt x="715" y="2239"/>
                  </a:lnTo>
                  <a:lnTo>
                    <a:pt x="500" y="2239"/>
                  </a:lnTo>
                  <a:cubicBezTo>
                    <a:pt x="405" y="2239"/>
                    <a:pt x="334" y="2286"/>
                    <a:pt x="334" y="2382"/>
                  </a:cubicBezTo>
                  <a:cubicBezTo>
                    <a:pt x="334" y="2501"/>
                    <a:pt x="381" y="2572"/>
                    <a:pt x="500" y="2572"/>
                  </a:cubicBezTo>
                  <a:lnTo>
                    <a:pt x="715" y="2572"/>
                  </a:lnTo>
                  <a:lnTo>
                    <a:pt x="715" y="3477"/>
                  </a:lnTo>
                  <a:lnTo>
                    <a:pt x="500" y="3477"/>
                  </a:lnTo>
                  <a:cubicBezTo>
                    <a:pt x="405" y="3477"/>
                    <a:pt x="334" y="3525"/>
                    <a:pt x="334" y="3620"/>
                  </a:cubicBezTo>
                  <a:cubicBezTo>
                    <a:pt x="334" y="3739"/>
                    <a:pt x="381" y="3834"/>
                    <a:pt x="500" y="3834"/>
                  </a:cubicBezTo>
                  <a:lnTo>
                    <a:pt x="715" y="3834"/>
                  </a:lnTo>
                  <a:lnTo>
                    <a:pt x="715" y="4715"/>
                  </a:lnTo>
                  <a:lnTo>
                    <a:pt x="500" y="4715"/>
                  </a:lnTo>
                  <a:cubicBezTo>
                    <a:pt x="405" y="4715"/>
                    <a:pt x="334" y="4787"/>
                    <a:pt x="334" y="4882"/>
                  </a:cubicBezTo>
                  <a:cubicBezTo>
                    <a:pt x="334" y="5001"/>
                    <a:pt x="381" y="5073"/>
                    <a:pt x="500" y="5073"/>
                  </a:cubicBezTo>
                  <a:lnTo>
                    <a:pt x="715" y="5073"/>
                  </a:lnTo>
                  <a:lnTo>
                    <a:pt x="715" y="5978"/>
                  </a:lnTo>
                  <a:lnTo>
                    <a:pt x="500" y="5978"/>
                  </a:lnTo>
                  <a:cubicBezTo>
                    <a:pt x="405" y="5978"/>
                    <a:pt x="334" y="6025"/>
                    <a:pt x="334" y="6120"/>
                  </a:cubicBezTo>
                  <a:cubicBezTo>
                    <a:pt x="334" y="6240"/>
                    <a:pt x="381" y="6335"/>
                    <a:pt x="500" y="6335"/>
                  </a:cubicBezTo>
                  <a:lnTo>
                    <a:pt x="715" y="6335"/>
                  </a:lnTo>
                  <a:lnTo>
                    <a:pt x="715" y="7216"/>
                  </a:lnTo>
                  <a:lnTo>
                    <a:pt x="500" y="7216"/>
                  </a:lnTo>
                  <a:cubicBezTo>
                    <a:pt x="405" y="7216"/>
                    <a:pt x="334" y="7287"/>
                    <a:pt x="334" y="7383"/>
                  </a:cubicBezTo>
                  <a:cubicBezTo>
                    <a:pt x="334" y="7502"/>
                    <a:pt x="381" y="7573"/>
                    <a:pt x="500" y="7573"/>
                  </a:cubicBezTo>
                  <a:lnTo>
                    <a:pt x="715" y="7573"/>
                  </a:lnTo>
                  <a:lnTo>
                    <a:pt x="715" y="8478"/>
                  </a:lnTo>
                  <a:lnTo>
                    <a:pt x="500" y="8478"/>
                  </a:lnTo>
                  <a:cubicBezTo>
                    <a:pt x="405" y="8478"/>
                    <a:pt x="334" y="8526"/>
                    <a:pt x="334" y="8621"/>
                  </a:cubicBezTo>
                  <a:cubicBezTo>
                    <a:pt x="334" y="8740"/>
                    <a:pt x="381" y="8835"/>
                    <a:pt x="500" y="8835"/>
                  </a:cubicBezTo>
                  <a:lnTo>
                    <a:pt x="715" y="8835"/>
                  </a:lnTo>
                  <a:lnTo>
                    <a:pt x="715" y="9716"/>
                  </a:lnTo>
                  <a:lnTo>
                    <a:pt x="500" y="9716"/>
                  </a:lnTo>
                  <a:cubicBezTo>
                    <a:pt x="405" y="9716"/>
                    <a:pt x="334" y="9788"/>
                    <a:pt x="334" y="9883"/>
                  </a:cubicBezTo>
                  <a:cubicBezTo>
                    <a:pt x="334" y="10002"/>
                    <a:pt x="381" y="10074"/>
                    <a:pt x="500" y="10074"/>
                  </a:cubicBezTo>
                  <a:lnTo>
                    <a:pt x="715" y="10074"/>
                  </a:lnTo>
                  <a:lnTo>
                    <a:pt x="715" y="10717"/>
                  </a:lnTo>
                  <a:lnTo>
                    <a:pt x="286" y="10717"/>
                  </a:lnTo>
                  <a:cubicBezTo>
                    <a:pt x="143" y="10717"/>
                    <a:pt x="0" y="10836"/>
                    <a:pt x="0" y="11002"/>
                  </a:cubicBezTo>
                  <a:lnTo>
                    <a:pt x="0" y="11693"/>
                  </a:lnTo>
                  <a:cubicBezTo>
                    <a:pt x="0" y="11788"/>
                    <a:pt x="95" y="11884"/>
                    <a:pt x="167" y="11884"/>
                  </a:cubicBezTo>
                  <a:lnTo>
                    <a:pt x="2001" y="11884"/>
                  </a:lnTo>
                  <a:cubicBezTo>
                    <a:pt x="2024" y="11884"/>
                    <a:pt x="2048" y="11884"/>
                    <a:pt x="2072" y="11836"/>
                  </a:cubicBezTo>
                  <a:cubicBezTo>
                    <a:pt x="2191" y="11693"/>
                    <a:pt x="2120" y="11550"/>
                    <a:pt x="1953" y="11550"/>
                  </a:cubicBezTo>
                  <a:lnTo>
                    <a:pt x="334" y="11550"/>
                  </a:lnTo>
                  <a:lnTo>
                    <a:pt x="334" y="11074"/>
                  </a:lnTo>
                  <a:lnTo>
                    <a:pt x="11526" y="11074"/>
                  </a:lnTo>
                  <a:lnTo>
                    <a:pt x="11526" y="11550"/>
                  </a:lnTo>
                  <a:lnTo>
                    <a:pt x="2763" y="11550"/>
                  </a:lnTo>
                  <a:cubicBezTo>
                    <a:pt x="2667" y="11550"/>
                    <a:pt x="2596" y="11598"/>
                    <a:pt x="2596" y="11693"/>
                  </a:cubicBezTo>
                  <a:cubicBezTo>
                    <a:pt x="2596" y="11812"/>
                    <a:pt x="2644" y="11907"/>
                    <a:pt x="2763" y="11907"/>
                  </a:cubicBezTo>
                  <a:lnTo>
                    <a:pt x="11574" y="11907"/>
                  </a:lnTo>
                  <a:cubicBezTo>
                    <a:pt x="11717" y="11907"/>
                    <a:pt x="11884" y="11788"/>
                    <a:pt x="11884" y="11598"/>
                  </a:cubicBezTo>
                  <a:lnTo>
                    <a:pt x="11884" y="11002"/>
                  </a:lnTo>
                  <a:cubicBezTo>
                    <a:pt x="11907" y="10860"/>
                    <a:pt x="11788" y="10717"/>
                    <a:pt x="11598" y="10717"/>
                  </a:cubicBezTo>
                  <a:lnTo>
                    <a:pt x="11098" y="10717"/>
                  </a:lnTo>
                  <a:lnTo>
                    <a:pt x="11098" y="7478"/>
                  </a:lnTo>
                  <a:cubicBezTo>
                    <a:pt x="11098" y="7311"/>
                    <a:pt x="10979" y="7240"/>
                    <a:pt x="10860" y="7240"/>
                  </a:cubicBezTo>
                  <a:lnTo>
                    <a:pt x="8692" y="7240"/>
                  </a:lnTo>
                  <a:cubicBezTo>
                    <a:pt x="8550" y="7240"/>
                    <a:pt x="8454" y="7335"/>
                    <a:pt x="8454" y="7478"/>
                  </a:cubicBezTo>
                  <a:lnTo>
                    <a:pt x="8454" y="10717"/>
                  </a:lnTo>
                  <a:lnTo>
                    <a:pt x="7645" y="10717"/>
                  </a:lnTo>
                  <a:lnTo>
                    <a:pt x="7645" y="4954"/>
                  </a:lnTo>
                  <a:cubicBezTo>
                    <a:pt x="7645" y="4811"/>
                    <a:pt x="7526" y="4715"/>
                    <a:pt x="7406" y="4715"/>
                  </a:cubicBezTo>
                  <a:lnTo>
                    <a:pt x="5239" y="4715"/>
                  </a:lnTo>
                  <a:cubicBezTo>
                    <a:pt x="5096" y="4715"/>
                    <a:pt x="5001" y="4834"/>
                    <a:pt x="5001" y="4954"/>
                  </a:cubicBezTo>
                  <a:lnTo>
                    <a:pt x="5001" y="10717"/>
                  </a:lnTo>
                  <a:lnTo>
                    <a:pt x="4191" y="10717"/>
                  </a:lnTo>
                  <a:lnTo>
                    <a:pt x="4191" y="1215"/>
                  </a:lnTo>
                  <a:cubicBezTo>
                    <a:pt x="4191" y="1072"/>
                    <a:pt x="4072" y="977"/>
                    <a:pt x="3953" y="977"/>
                  </a:cubicBezTo>
                  <a:lnTo>
                    <a:pt x="1762" y="977"/>
                  </a:lnTo>
                  <a:cubicBezTo>
                    <a:pt x="1596" y="977"/>
                    <a:pt x="1524" y="1096"/>
                    <a:pt x="1524" y="1215"/>
                  </a:cubicBezTo>
                  <a:lnTo>
                    <a:pt x="1524" y="10717"/>
                  </a:lnTo>
                  <a:lnTo>
                    <a:pt x="1072" y="10717"/>
                  </a:lnTo>
                  <a:lnTo>
                    <a:pt x="1072" y="167"/>
                  </a:lnTo>
                  <a:cubicBezTo>
                    <a:pt x="1072" y="95"/>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51"/>
            <p:cNvSpPr/>
            <p:nvPr/>
          </p:nvSpPr>
          <p:spPr>
            <a:xfrm>
              <a:off x="4782463" y="2822583"/>
              <a:ext cx="169700" cy="141675"/>
            </a:xfrm>
            <a:custGeom>
              <a:rect b="b" l="l" r="r" t="t"/>
              <a:pathLst>
                <a:path extrusionOk="0" h="5667" w="6788">
                  <a:moveTo>
                    <a:pt x="606" y="0"/>
                  </a:moveTo>
                  <a:cubicBezTo>
                    <a:pt x="434" y="0"/>
                    <a:pt x="264" y="74"/>
                    <a:pt x="167" y="213"/>
                  </a:cubicBezTo>
                  <a:cubicBezTo>
                    <a:pt x="72" y="332"/>
                    <a:pt x="0" y="475"/>
                    <a:pt x="48" y="618"/>
                  </a:cubicBezTo>
                  <a:cubicBezTo>
                    <a:pt x="48" y="856"/>
                    <a:pt x="143" y="1023"/>
                    <a:pt x="262" y="1118"/>
                  </a:cubicBezTo>
                  <a:lnTo>
                    <a:pt x="4668" y="4571"/>
                  </a:lnTo>
                  <a:cubicBezTo>
                    <a:pt x="4573" y="4643"/>
                    <a:pt x="4501" y="4762"/>
                    <a:pt x="4477" y="4881"/>
                  </a:cubicBezTo>
                  <a:cubicBezTo>
                    <a:pt x="4453" y="5047"/>
                    <a:pt x="4501" y="5190"/>
                    <a:pt x="4596" y="5309"/>
                  </a:cubicBezTo>
                  <a:cubicBezTo>
                    <a:pt x="4692" y="5428"/>
                    <a:pt x="4835" y="5524"/>
                    <a:pt x="4977" y="5524"/>
                  </a:cubicBezTo>
                  <a:lnTo>
                    <a:pt x="6121" y="5667"/>
                  </a:lnTo>
                  <a:cubicBezTo>
                    <a:pt x="6240" y="5667"/>
                    <a:pt x="6311" y="5667"/>
                    <a:pt x="6406" y="5595"/>
                  </a:cubicBezTo>
                  <a:cubicBezTo>
                    <a:pt x="6478" y="5571"/>
                    <a:pt x="6549" y="5524"/>
                    <a:pt x="6621" y="5452"/>
                  </a:cubicBezTo>
                  <a:cubicBezTo>
                    <a:pt x="6740" y="5309"/>
                    <a:pt x="6787" y="5119"/>
                    <a:pt x="6763" y="4952"/>
                  </a:cubicBezTo>
                  <a:lnTo>
                    <a:pt x="6525" y="3809"/>
                  </a:lnTo>
                  <a:cubicBezTo>
                    <a:pt x="6484" y="3561"/>
                    <a:pt x="6227" y="3367"/>
                    <a:pt x="5973" y="3367"/>
                  </a:cubicBezTo>
                  <a:cubicBezTo>
                    <a:pt x="5935" y="3367"/>
                    <a:pt x="5896" y="3371"/>
                    <a:pt x="5859" y="3380"/>
                  </a:cubicBezTo>
                  <a:cubicBezTo>
                    <a:pt x="5668" y="3404"/>
                    <a:pt x="5549" y="3523"/>
                    <a:pt x="5454" y="3642"/>
                  </a:cubicBezTo>
                  <a:lnTo>
                    <a:pt x="3191" y="1856"/>
                  </a:lnTo>
                  <a:cubicBezTo>
                    <a:pt x="3158" y="1823"/>
                    <a:pt x="3120" y="1805"/>
                    <a:pt x="3081" y="1805"/>
                  </a:cubicBezTo>
                  <a:cubicBezTo>
                    <a:pt x="3037" y="1805"/>
                    <a:pt x="2991" y="1829"/>
                    <a:pt x="2953" y="1880"/>
                  </a:cubicBezTo>
                  <a:cubicBezTo>
                    <a:pt x="2906" y="1975"/>
                    <a:pt x="2906" y="2071"/>
                    <a:pt x="3001" y="2118"/>
                  </a:cubicBezTo>
                  <a:lnTo>
                    <a:pt x="5454" y="4095"/>
                  </a:lnTo>
                  <a:cubicBezTo>
                    <a:pt x="5504" y="4112"/>
                    <a:pt x="5543" y="4128"/>
                    <a:pt x="5586" y="4128"/>
                  </a:cubicBezTo>
                  <a:cubicBezTo>
                    <a:pt x="5604" y="4128"/>
                    <a:pt x="5623" y="4126"/>
                    <a:pt x="5644" y="4119"/>
                  </a:cubicBezTo>
                  <a:cubicBezTo>
                    <a:pt x="5692" y="4095"/>
                    <a:pt x="5739" y="4023"/>
                    <a:pt x="5739" y="3976"/>
                  </a:cubicBezTo>
                  <a:cubicBezTo>
                    <a:pt x="5739" y="3857"/>
                    <a:pt x="5787" y="3761"/>
                    <a:pt x="5906" y="3738"/>
                  </a:cubicBezTo>
                  <a:cubicBezTo>
                    <a:pt x="5928" y="3729"/>
                    <a:pt x="5949" y="3725"/>
                    <a:pt x="5970" y="3725"/>
                  </a:cubicBezTo>
                  <a:cubicBezTo>
                    <a:pt x="6065" y="3725"/>
                    <a:pt x="6149" y="3807"/>
                    <a:pt x="6168" y="3904"/>
                  </a:cubicBezTo>
                  <a:lnTo>
                    <a:pt x="6406" y="5047"/>
                  </a:lnTo>
                  <a:cubicBezTo>
                    <a:pt x="6454" y="5095"/>
                    <a:pt x="6406" y="5190"/>
                    <a:pt x="6359" y="5238"/>
                  </a:cubicBezTo>
                  <a:cubicBezTo>
                    <a:pt x="6305" y="5291"/>
                    <a:pt x="6265" y="5318"/>
                    <a:pt x="6208" y="5318"/>
                  </a:cubicBezTo>
                  <a:cubicBezTo>
                    <a:pt x="6189" y="5318"/>
                    <a:pt x="6168" y="5315"/>
                    <a:pt x="6144" y="5309"/>
                  </a:cubicBezTo>
                  <a:lnTo>
                    <a:pt x="5001" y="5166"/>
                  </a:lnTo>
                  <a:cubicBezTo>
                    <a:pt x="4954" y="5166"/>
                    <a:pt x="4882" y="5119"/>
                    <a:pt x="4858" y="5071"/>
                  </a:cubicBezTo>
                  <a:cubicBezTo>
                    <a:pt x="4835" y="5000"/>
                    <a:pt x="4811" y="4952"/>
                    <a:pt x="4811" y="4881"/>
                  </a:cubicBezTo>
                  <a:cubicBezTo>
                    <a:pt x="4811" y="4809"/>
                    <a:pt x="4882" y="4714"/>
                    <a:pt x="4977" y="4690"/>
                  </a:cubicBezTo>
                  <a:cubicBezTo>
                    <a:pt x="5049" y="4643"/>
                    <a:pt x="5096" y="4619"/>
                    <a:pt x="5096" y="4571"/>
                  </a:cubicBezTo>
                  <a:cubicBezTo>
                    <a:pt x="5096" y="4500"/>
                    <a:pt x="5096" y="4452"/>
                    <a:pt x="5049" y="4381"/>
                  </a:cubicBezTo>
                  <a:lnTo>
                    <a:pt x="453" y="761"/>
                  </a:lnTo>
                  <a:cubicBezTo>
                    <a:pt x="405" y="713"/>
                    <a:pt x="357" y="666"/>
                    <a:pt x="357" y="594"/>
                  </a:cubicBezTo>
                  <a:cubicBezTo>
                    <a:pt x="357" y="546"/>
                    <a:pt x="357" y="475"/>
                    <a:pt x="429" y="427"/>
                  </a:cubicBezTo>
                  <a:cubicBezTo>
                    <a:pt x="453" y="356"/>
                    <a:pt x="524" y="332"/>
                    <a:pt x="572" y="332"/>
                  </a:cubicBezTo>
                  <a:cubicBezTo>
                    <a:pt x="643" y="332"/>
                    <a:pt x="691" y="332"/>
                    <a:pt x="762" y="404"/>
                  </a:cubicBezTo>
                  <a:lnTo>
                    <a:pt x="2334" y="1618"/>
                  </a:lnTo>
                  <a:cubicBezTo>
                    <a:pt x="2377" y="1640"/>
                    <a:pt x="2415" y="1651"/>
                    <a:pt x="2450" y="1651"/>
                  </a:cubicBezTo>
                  <a:cubicBezTo>
                    <a:pt x="2493" y="1651"/>
                    <a:pt x="2533" y="1634"/>
                    <a:pt x="2572" y="1594"/>
                  </a:cubicBezTo>
                  <a:cubicBezTo>
                    <a:pt x="2620" y="1499"/>
                    <a:pt x="2620" y="1404"/>
                    <a:pt x="2548" y="1356"/>
                  </a:cubicBezTo>
                  <a:lnTo>
                    <a:pt x="953" y="118"/>
                  </a:lnTo>
                  <a:cubicBezTo>
                    <a:pt x="853" y="38"/>
                    <a:pt x="729" y="0"/>
                    <a:pt x="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51"/>
          <p:cNvGrpSpPr/>
          <p:nvPr/>
        </p:nvGrpSpPr>
        <p:grpSpPr>
          <a:xfrm>
            <a:off x="5512951" y="3000223"/>
            <a:ext cx="357454" cy="338201"/>
            <a:chOff x="5167663" y="2830883"/>
            <a:chExt cx="298900" cy="282800"/>
          </a:xfrm>
        </p:grpSpPr>
        <p:sp>
          <p:nvSpPr>
            <p:cNvPr id="2688" name="Google Shape;2688;p51"/>
            <p:cNvSpPr/>
            <p:nvPr/>
          </p:nvSpPr>
          <p:spPr>
            <a:xfrm>
              <a:off x="5299813" y="2873133"/>
              <a:ext cx="36350" cy="42425"/>
            </a:xfrm>
            <a:custGeom>
              <a:rect b="b" l="l" r="r" t="t"/>
              <a:pathLst>
                <a:path extrusionOk="0" h="1697" w="1454">
                  <a:moveTo>
                    <a:pt x="692" y="596"/>
                  </a:moveTo>
                  <a:lnTo>
                    <a:pt x="834" y="1025"/>
                  </a:lnTo>
                  <a:lnTo>
                    <a:pt x="549" y="1025"/>
                  </a:lnTo>
                  <a:lnTo>
                    <a:pt x="692" y="596"/>
                  </a:lnTo>
                  <a:close/>
                  <a:moveTo>
                    <a:pt x="715" y="1"/>
                  </a:moveTo>
                  <a:cubicBezTo>
                    <a:pt x="644" y="1"/>
                    <a:pt x="573" y="72"/>
                    <a:pt x="549" y="120"/>
                  </a:cubicBezTo>
                  <a:lnTo>
                    <a:pt x="25" y="1477"/>
                  </a:lnTo>
                  <a:cubicBezTo>
                    <a:pt x="1" y="1549"/>
                    <a:pt x="25" y="1644"/>
                    <a:pt x="120" y="1668"/>
                  </a:cubicBezTo>
                  <a:cubicBezTo>
                    <a:pt x="147" y="1688"/>
                    <a:pt x="176" y="1697"/>
                    <a:pt x="204" y="1697"/>
                  </a:cubicBezTo>
                  <a:cubicBezTo>
                    <a:pt x="275" y="1697"/>
                    <a:pt x="341" y="1641"/>
                    <a:pt x="358" y="1573"/>
                  </a:cubicBezTo>
                  <a:lnTo>
                    <a:pt x="453" y="1382"/>
                  </a:lnTo>
                  <a:lnTo>
                    <a:pt x="1025" y="1382"/>
                  </a:lnTo>
                  <a:lnTo>
                    <a:pt x="1096" y="1573"/>
                  </a:lnTo>
                  <a:cubicBezTo>
                    <a:pt x="1144" y="1644"/>
                    <a:pt x="1192" y="1692"/>
                    <a:pt x="1263" y="1692"/>
                  </a:cubicBezTo>
                  <a:lnTo>
                    <a:pt x="1311" y="1692"/>
                  </a:lnTo>
                  <a:cubicBezTo>
                    <a:pt x="1406" y="1668"/>
                    <a:pt x="1454" y="1573"/>
                    <a:pt x="1406" y="1454"/>
                  </a:cubicBezTo>
                  <a:lnTo>
                    <a:pt x="906" y="120"/>
                  </a:lnTo>
                  <a:cubicBezTo>
                    <a:pt x="858" y="25"/>
                    <a:pt x="787"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51"/>
            <p:cNvSpPr/>
            <p:nvPr/>
          </p:nvSpPr>
          <p:spPr>
            <a:xfrm>
              <a:off x="5221838" y="3006508"/>
              <a:ext cx="29775" cy="43475"/>
            </a:xfrm>
            <a:custGeom>
              <a:rect b="b" l="l" r="r" t="t"/>
              <a:pathLst>
                <a:path extrusionOk="0" h="1739" w="1191">
                  <a:moveTo>
                    <a:pt x="572" y="358"/>
                  </a:moveTo>
                  <a:cubicBezTo>
                    <a:pt x="619" y="358"/>
                    <a:pt x="691" y="381"/>
                    <a:pt x="715" y="477"/>
                  </a:cubicBezTo>
                  <a:cubicBezTo>
                    <a:pt x="739" y="572"/>
                    <a:pt x="667" y="643"/>
                    <a:pt x="572" y="643"/>
                  </a:cubicBezTo>
                  <a:lnTo>
                    <a:pt x="357" y="643"/>
                  </a:lnTo>
                  <a:lnTo>
                    <a:pt x="357" y="358"/>
                  </a:lnTo>
                  <a:close/>
                  <a:moveTo>
                    <a:pt x="667" y="977"/>
                  </a:moveTo>
                  <a:cubicBezTo>
                    <a:pt x="786" y="977"/>
                    <a:pt x="834" y="1072"/>
                    <a:pt x="834" y="1167"/>
                  </a:cubicBezTo>
                  <a:cubicBezTo>
                    <a:pt x="834" y="1286"/>
                    <a:pt x="739" y="1382"/>
                    <a:pt x="667" y="1382"/>
                  </a:cubicBezTo>
                  <a:lnTo>
                    <a:pt x="357" y="1382"/>
                  </a:lnTo>
                  <a:lnTo>
                    <a:pt x="357" y="977"/>
                  </a:lnTo>
                  <a:close/>
                  <a:moveTo>
                    <a:pt x="191" y="0"/>
                  </a:moveTo>
                  <a:cubicBezTo>
                    <a:pt x="96" y="0"/>
                    <a:pt x="0" y="96"/>
                    <a:pt x="0" y="191"/>
                  </a:cubicBezTo>
                  <a:lnTo>
                    <a:pt x="0" y="1548"/>
                  </a:lnTo>
                  <a:lnTo>
                    <a:pt x="0" y="1620"/>
                  </a:lnTo>
                  <a:cubicBezTo>
                    <a:pt x="24" y="1691"/>
                    <a:pt x="96" y="1739"/>
                    <a:pt x="191" y="1739"/>
                  </a:cubicBezTo>
                  <a:lnTo>
                    <a:pt x="667" y="1739"/>
                  </a:lnTo>
                  <a:cubicBezTo>
                    <a:pt x="953" y="1739"/>
                    <a:pt x="1191" y="1501"/>
                    <a:pt x="1191" y="1191"/>
                  </a:cubicBezTo>
                  <a:cubicBezTo>
                    <a:pt x="1191" y="1024"/>
                    <a:pt x="1096" y="858"/>
                    <a:pt x="977" y="786"/>
                  </a:cubicBezTo>
                  <a:cubicBezTo>
                    <a:pt x="1048" y="691"/>
                    <a:pt x="1072" y="572"/>
                    <a:pt x="1048" y="429"/>
                  </a:cubicBezTo>
                  <a:cubicBezTo>
                    <a:pt x="1024" y="191"/>
                    <a:pt x="810" y="0"/>
                    <a:pt x="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51"/>
            <p:cNvSpPr/>
            <p:nvPr/>
          </p:nvSpPr>
          <p:spPr>
            <a:xfrm>
              <a:off x="5375438" y="3006508"/>
              <a:ext cx="37525" cy="43475"/>
            </a:xfrm>
            <a:custGeom>
              <a:rect b="b" l="l" r="r" t="t"/>
              <a:pathLst>
                <a:path extrusionOk="0" h="1739" w="1501">
                  <a:moveTo>
                    <a:pt x="858" y="0"/>
                  </a:moveTo>
                  <a:cubicBezTo>
                    <a:pt x="381" y="0"/>
                    <a:pt x="0" y="381"/>
                    <a:pt x="0" y="858"/>
                  </a:cubicBezTo>
                  <a:cubicBezTo>
                    <a:pt x="0" y="1334"/>
                    <a:pt x="381" y="1739"/>
                    <a:pt x="858" y="1739"/>
                  </a:cubicBezTo>
                  <a:cubicBezTo>
                    <a:pt x="1024" y="1739"/>
                    <a:pt x="1215" y="1667"/>
                    <a:pt x="1334" y="1548"/>
                  </a:cubicBezTo>
                  <a:cubicBezTo>
                    <a:pt x="1358" y="1524"/>
                    <a:pt x="1382" y="1501"/>
                    <a:pt x="1382" y="1453"/>
                  </a:cubicBezTo>
                  <a:cubicBezTo>
                    <a:pt x="1501" y="1405"/>
                    <a:pt x="1477" y="1286"/>
                    <a:pt x="1429" y="1215"/>
                  </a:cubicBezTo>
                  <a:cubicBezTo>
                    <a:pt x="1400" y="1195"/>
                    <a:pt x="1362" y="1184"/>
                    <a:pt x="1324" y="1184"/>
                  </a:cubicBezTo>
                  <a:cubicBezTo>
                    <a:pt x="1271" y="1184"/>
                    <a:pt x="1219" y="1207"/>
                    <a:pt x="1191" y="1263"/>
                  </a:cubicBezTo>
                  <a:lnTo>
                    <a:pt x="1144" y="1286"/>
                  </a:lnTo>
                  <a:cubicBezTo>
                    <a:pt x="1096" y="1334"/>
                    <a:pt x="1001" y="1382"/>
                    <a:pt x="882" y="1382"/>
                  </a:cubicBezTo>
                  <a:cubicBezTo>
                    <a:pt x="620" y="1382"/>
                    <a:pt x="381" y="1143"/>
                    <a:pt x="381" y="858"/>
                  </a:cubicBezTo>
                  <a:cubicBezTo>
                    <a:pt x="381" y="596"/>
                    <a:pt x="620" y="358"/>
                    <a:pt x="882" y="358"/>
                  </a:cubicBezTo>
                  <a:cubicBezTo>
                    <a:pt x="977" y="358"/>
                    <a:pt x="1096" y="381"/>
                    <a:pt x="1144" y="453"/>
                  </a:cubicBezTo>
                  <a:cubicBezTo>
                    <a:pt x="1175" y="469"/>
                    <a:pt x="1207" y="477"/>
                    <a:pt x="1237" y="477"/>
                  </a:cubicBezTo>
                  <a:cubicBezTo>
                    <a:pt x="1297" y="477"/>
                    <a:pt x="1350" y="445"/>
                    <a:pt x="1382" y="381"/>
                  </a:cubicBezTo>
                  <a:cubicBezTo>
                    <a:pt x="1453" y="310"/>
                    <a:pt x="1429" y="215"/>
                    <a:pt x="1334" y="143"/>
                  </a:cubicBezTo>
                  <a:cubicBezTo>
                    <a:pt x="1191" y="72"/>
                    <a:pt x="1024" y="0"/>
                    <a:pt x="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51"/>
            <p:cNvSpPr/>
            <p:nvPr/>
          </p:nvSpPr>
          <p:spPr>
            <a:xfrm>
              <a:off x="5167663" y="2830883"/>
              <a:ext cx="298900" cy="282800"/>
            </a:xfrm>
            <a:custGeom>
              <a:rect b="b" l="l" r="r" t="t"/>
              <a:pathLst>
                <a:path extrusionOk="0" h="11312" w="11956">
                  <a:moveTo>
                    <a:pt x="3620" y="4525"/>
                  </a:moveTo>
                  <a:cubicBezTo>
                    <a:pt x="4430" y="4525"/>
                    <a:pt x="5168" y="4834"/>
                    <a:pt x="5739" y="5335"/>
                  </a:cubicBezTo>
                  <a:cubicBezTo>
                    <a:pt x="5382" y="5716"/>
                    <a:pt x="5120" y="6168"/>
                    <a:pt x="4954" y="6644"/>
                  </a:cubicBezTo>
                  <a:cubicBezTo>
                    <a:pt x="4025" y="6311"/>
                    <a:pt x="3263" y="5573"/>
                    <a:pt x="2953" y="4620"/>
                  </a:cubicBezTo>
                  <a:cubicBezTo>
                    <a:pt x="3144" y="4549"/>
                    <a:pt x="3382" y="4525"/>
                    <a:pt x="3620" y="4525"/>
                  </a:cubicBezTo>
                  <a:close/>
                  <a:moveTo>
                    <a:pt x="8359" y="4549"/>
                  </a:moveTo>
                  <a:cubicBezTo>
                    <a:pt x="8597" y="4549"/>
                    <a:pt x="8835" y="4596"/>
                    <a:pt x="9050" y="4620"/>
                  </a:cubicBezTo>
                  <a:cubicBezTo>
                    <a:pt x="8716" y="5573"/>
                    <a:pt x="7978" y="6311"/>
                    <a:pt x="7025" y="6644"/>
                  </a:cubicBezTo>
                  <a:cubicBezTo>
                    <a:pt x="6883" y="6168"/>
                    <a:pt x="6597" y="5716"/>
                    <a:pt x="6240" y="5335"/>
                  </a:cubicBezTo>
                  <a:cubicBezTo>
                    <a:pt x="6811" y="4858"/>
                    <a:pt x="7549" y="4549"/>
                    <a:pt x="8359" y="4549"/>
                  </a:cubicBezTo>
                  <a:close/>
                  <a:moveTo>
                    <a:pt x="5978" y="5597"/>
                  </a:moveTo>
                  <a:cubicBezTo>
                    <a:pt x="6287" y="5930"/>
                    <a:pt x="6525" y="6311"/>
                    <a:pt x="6668" y="6763"/>
                  </a:cubicBezTo>
                  <a:cubicBezTo>
                    <a:pt x="6454" y="6811"/>
                    <a:pt x="6216" y="6835"/>
                    <a:pt x="5978" y="6835"/>
                  </a:cubicBezTo>
                  <a:cubicBezTo>
                    <a:pt x="5739" y="6835"/>
                    <a:pt x="5501" y="6811"/>
                    <a:pt x="5287" y="6787"/>
                  </a:cubicBezTo>
                  <a:cubicBezTo>
                    <a:pt x="5430" y="6311"/>
                    <a:pt x="5692" y="5930"/>
                    <a:pt x="5978" y="5597"/>
                  </a:cubicBezTo>
                  <a:close/>
                  <a:moveTo>
                    <a:pt x="6716" y="7049"/>
                  </a:moveTo>
                  <a:cubicBezTo>
                    <a:pt x="6763" y="7240"/>
                    <a:pt x="6787" y="7406"/>
                    <a:pt x="6787" y="7597"/>
                  </a:cubicBezTo>
                  <a:cubicBezTo>
                    <a:pt x="6811" y="8311"/>
                    <a:pt x="6597" y="9026"/>
                    <a:pt x="6216" y="9621"/>
                  </a:cubicBezTo>
                  <a:cubicBezTo>
                    <a:pt x="6192" y="9645"/>
                    <a:pt x="6192" y="9669"/>
                    <a:pt x="6168" y="9669"/>
                  </a:cubicBezTo>
                  <a:cubicBezTo>
                    <a:pt x="6192" y="9740"/>
                    <a:pt x="5978" y="9978"/>
                    <a:pt x="5978" y="9978"/>
                  </a:cubicBezTo>
                  <a:cubicBezTo>
                    <a:pt x="5501" y="9478"/>
                    <a:pt x="5168" y="8788"/>
                    <a:pt x="5120" y="8049"/>
                  </a:cubicBezTo>
                  <a:lnTo>
                    <a:pt x="5120" y="7454"/>
                  </a:lnTo>
                  <a:cubicBezTo>
                    <a:pt x="5120" y="7335"/>
                    <a:pt x="5144" y="7216"/>
                    <a:pt x="5168" y="7049"/>
                  </a:cubicBezTo>
                  <a:cubicBezTo>
                    <a:pt x="5406" y="7121"/>
                    <a:pt x="5692" y="7144"/>
                    <a:pt x="5954" y="7144"/>
                  </a:cubicBezTo>
                  <a:cubicBezTo>
                    <a:pt x="6216" y="7144"/>
                    <a:pt x="6478" y="7121"/>
                    <a:pt x="6716" y="7049"/>
                  </a:cubicBezTo>
                  <a:close/>
                  <a:moveTo>
                    <a:pt x="9383" y="4715"/>
                  </a:moveTo>
                  <a:cubicBezTo>
                    <a:pt x="10645" y="5120"/>
                    <a:pt x="11574" y="6335"/>
                    <a:pt x="11574" y="7764"/>
                  </a:cubicBezTo>
                  <a:cubicBezTo>
                    <a:pt x="11574" y="9550"/>
                    <a:pt x="10145" y="11026"/>
                    <a:pt x="8359" y="11026"/>
                  </a:cubicBezTo>
                  <a:cubicBezTo>
                    <a:pt x="7549" y="11026"/>
                    <a:pt x="6811" y="10717"/>
                    <a:pt x="6240" y="10217"/>
                  </a:cubicBezTo>
                  <a:cubicBezTo>
                    <a:pt x="6883" y="9550"/>
                    <a:pt x="7192" y="8692"/>
                    <a:pt x="7192" y="7764"/>
                  </a:cubicBezTo>
                  <a:lnTo>
                    <a:pt x="7240" y="7764"/>
                  </a:lnTo>
                  <a:cubicBezTo>
                    <a:pt x="7192" y="7502"/>
                    <a:pt x="7168" y="7240"/>
                    <a:pt x="7121" y="6978"/>
                  </a:cubicBezTo>
                  <a:cubicBezTo>
                    <a:pt x="8192" y="6621"/>
                    <a:pt x="9026" y="5787"/>
                    <a:pt x="9383" y="4715"/>
                  </a:cubicBezTo>
                  <a:close/>
                  <a:moveTo>
                    <a:pt x="5906" y="0"/>
                  </a:moveTo>
                  <a:cubicBezTo>
                    <a:pt x="3953" y="0"/>
                    <a:pt x="2334" y="1596"/>
                    <a:pt x="2334" y="3572"/>
                  </a:cubicBezTo>
                  <a:cubicBezTo>
                    <a:pt x="2334" y="3834"/>
                    <a:pt x="2382" y="4096"/>
                    <a:pt x="2429" y="4382"/>
                  </a:cubicBezTo>
                  <a:cubicBezTo>
                    <a:pt x="1000" y="4858"/>
                    <a:pt x="0" y="6192"/>
                    <a:pt x="0" y="7764"/>
                  </a:cubicBezTo>
                  <a:cubicBezTo>
                    <a:pt x="0" y="8240"/>
                    <a:pt x="72" y="8692"/>
                    <a:pt x="262" y="9097"/>
                  </a:cubicBezTo>
                  <a:cubicBezTo>
                    <a:pt x="280" y="9170"/>
                    <a:pt x="354" y="9201"/>
                    <a:pt x="430" y="9201"/>
                  </a:cubicBezTo>
                  <a:cubicBezTo>
                    <a:pt x="454" y="9201"/>
                    <a:pt x="478" y="9198"/>
                    <a:pt x="500" y="9192"/>
                  </a:cubicBezTo>
                  <a:cubicBezTo>
                    <a:pt x="596" y="9169"/>
                    <a:pt x="619" y="9050"/>
                    <a:pt x="596" y="8954"/>
                  </a:cubicBezTo>
                  <a:cubicBezTo>
                    <a:pt x="429" y="8573"/>
                    <a:pt x="357" y="8145"/>
                    <a:pt x="357" y="7740"/>
                  </a:cubicBezTo>
                  <a:cubicBezTo>
                    <a:pt x="357" y="6311"/>
                    <a:pt x="1262" y="5120"/>
                    <a:pt x="2548" y="4668"/>
                  </a:cubicBezTo>
                  <a:cubicBezTo>
                    <a:pt x="2906" y="5739"/>
                    <a:pt x="3763" y="6573"/>
                    <a:pt x="4811" y="6930"/>
                  </a:cubicBezTo>
                  <a:cubicBezTo>
                    <a:pt x="4787" y="7073"/>
                    <a:pt x="4763" y="7240"/>
                    <a:pt x="4763" y="7383"/>
                  </a:cubicBezTo>
                  <a:cubicBezTo>
                    <a:pt x="4715" y="7549"/>
                    <a:pt x="4715" y="7740"/>
                    <a:pt x="4763" y="7907"/>
                  </a:cubicBezTo>
                  <a:cubicBezTo>
                    <a:pt x="4787" y="8740"/>
                    <a:pt x="5144" y="9550"/>
                    <a:pt x="5716" y="10145"/>
                  </a:cubicBezTo>
                  <a:cubicBezTo>
                    <a:pt x="5144" y="10645"/>
                    <a:pt x="4406" y="10955"/>
                    <a:pt x="3596" y="10955"/>
                  </a:cubicBezTo>
                  <a:cubicBezTo>
                    <a:pt x="2548" y="10955"/>
                    <a:pt x="1572" y="10455"/>
                    <a:pt x="977" y="9621"/>
                  </a:cubicBezTo>
                  <a:cubicBezTo>
                    <a:pt x="935" y="9565"/>
                    <a:pt x="876" y="9542"/>
                    <a:pt x="826" y="9542"/>
                  </a:cubicBezTo>
                  <a:cubicBezTo>
                    <a:pt x="790" y="9542"/>
                    <a:pt x="758" y="9554"/>
                    <a:pt x="738" y="9574"/>
                  </a:cubicBezTo>
                  <a:cubicBezTo>
                    <a:pt x="643" y="9645"/>
                    <a:pt x="643" y="9764"/>
                    <a:pt x="715" y="9812"/>
                  </a:cubicBezTo>
                  <a:cubicBezTo>
                    <a:pt x="1381" y="10740"/>
                    <a:pt x="2453" y="11312"/>
                    <a:pt x="3620" y="11312"/>
                  </a:cubicBezTo>
                  <a:cubicBezTo>
                    <a:pt x="4525" y="11312"/>
                    <a:pt x="5358" y="10979"/>
                    <a:pt x="6001" y="10407"/>
                  </a:cubicBezTo>
                  <a:cubicBezTo>
                    <a:pt x="6621" y="10979"/>
                    <a:pt x="7454" y="11312"/>
                    <a:pt x="8383" y="11312"/>
                  </a:cubicBezTo>
                  <a:cubicBezTo>
                    <a:pt x="10359" y="11312"/>
                    <a:pt x="11955" y="9693"/>
                    <a:pt x="11955" y="7740"/>
                  </a:cubicBezTo>
                  <a:cubicBezTo>
                    <a:pt x="11931" y="6192"/>
                    <a:pt x="10883" y="4858"/>
                    <a:pt x="9455" y="4382"/>
                  </a:cubicBezTo>
                  <a:cubicBezTo>
                    <a:pt x="9526" y="4120"/>
                    <a:pt x="9550" y="3834"/>
                    <a:pt x="9550" y="3572"/>
                  </a:cubicBezTo>
                  <a:cubicBezTo>
                    <a:pt x="9550" y="2763"/>
                    <a:pt x="9288" y="2001"/>
                    <a:pt x="8764" y="1381"/>
                  </a:cubicBezTo>
                  <a:cubicBezTo>
                    <a:pt x="8736" y="1326"/>
                    <a:pt x="8684" y="1302"/>
                    <a:pt x="8631" y="1302"/>
                  </a:cubicBezTo>
                  <a:cubicBezTo>
                    <a:pt x="8593" y="1302"/>
                    <a:pt x="8555" y="1314"/>
                    <a:pt x="8526" y="1334"/>
                  </a:cubicBezTo>
                  <a:cubicBezTo>
                    <a:pt x="8454" y="1405"/>
                    <a:pt x="8454" y="1524"/>
                    <a:pt x="8502" y="1572"/>
                  </a:cubicBezTo>
                  <a:cubicBezTo>
                    <a:pt x="8954" y="2143"/>
                    <a:pt x="9193" y="2834"/>
                    <a:pt x="9193" y="3572"/>
                  </a:cubicBezTo>
                  <a:cubicBezTo>
                    <a:pt x="9193" y="3810"/>
                    <a:pt x="9169" y="4049"/>
                    <a:pt x="9097" y="4287"/>
                  </a:cubicBezTo>
                  <a:cubicBezTo>
                    <a:pt x="8859" y="4239"/>
                    <a:pt x="8597" y="4191"/>
                    <a:pt x="8335" y="4191"/>
                  </a:cubicBezTo>
                  <a:cubicBezTo>
                    <a:pt x="7430" y="4191"/>
                    <a:pt x="6597" y="4525"/>
                    <a:pt x="5954" y="5096"/>
                  </a:cubicBezTo>
                  <a:cubicBezTo>
                    <a:pt x="5311" y="4525"/>
                    <a:pt x="4477" y="4191"/>
                    <a:pt x="3572" y="4191"/>
                  </a:cubicBezTo>
                  <a:cubicBezTo>
                    <a:pt x="3287" y="4191"/>
                    <a:pt x="3025" y="4239"/>
                    <a:pt x="2786" y="4287"/>
                  </a:cubicBezTo>
                  <a:cubicBezTo>
                    <a:pt x="2739" y="4049"/>
                    <a:pt x="2691" y="3810"/>
                    <a:pt x="2691" y="3572"/>
                  </a:cubicBezTo>
                  <a:cubicBezTo>
                    <a:pt x="2691" y="1786"/>
                    <a:pt x="4168" y="357"/>
                    <a:pt x="5906" y="357"/>
                  </a:cubicBezTo>
                  <a:cubicBezTo>
                    <a:pt x="6668" y="357"/>
                    <a:pt x="7335" y="595"/>
                    <a:pt x="7907" y="1048"/>
                  </a:cubicBezTo>
                  <a:cubicBezTo>
                    <a:pt x="7949" y="1069"/>
                    <a:pt x="7992" y="1081"/>
                    <a:pt x="8031" y="1081"/>
                  </a:cubicBezTo>
                  <a:cubicBezTo>
                    <a:pt x="8078" y="1081"/>
                    <a:pt x="8118" y="1063"/>
                    <a:pt x="8145" y="1024"/>
                  </a:cubicBezTo>
                  <a:cubicBezTo>
                    <a:pt x="8216" y="929"/>
                    <a:pt x="8216" y="834"/>
                    <a:pt x="8121" y="786"/>
                  </a:cubicBezTo>
                  <a:cubicBezTo>
                    <a:pt x="7502" y="262"/>
                    <a:pt x="6716" y="0"/>
                    <a:pt x="5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2" name="Google Shape;2692;p51"/>
          <p:cNvGrpSpPr/>
          <p:nvPr/>
        </p:nvGrpSpPr>
        <p:grpSpPr>
          <a:xfrm>
            <a:off x="6296158" y="2992569"/>
            <a:ext cx="309768" cy="355122"/>
            <a:chOff x="5695138" y="2824483"/>
            <a:chExt cx="259025" cy="296950"/>
          </a:xfrm>
        </p:grpSpPr>
        <p:sp>
          <p:nvSpPr>
            <p:cNvPr id="2693" name="Google Shape;2693;p51"/>
            <p:cNvSpPr/>
            <p:nvPr/>
          </p:nvSpPr>
          <p:spPr>
            <a:xfrm>
              <a:off x="5787438" y="2947558"/>
              <a:ext cx="75025" cy="8950"/>
            </a:xfrm>
            <a:custGeom>
              <a:rect b="b" l="l" r="r" t="t"/>
              <a:pathLst>
                <a:path extrusionOk="0" h="358" w="3001">
                  <a:moveTo>
                    <a:pt x="214" y="1"/>
                  </a:moveTo>
                  <a:cubicBezTo>
                    <a:pt x="119" y="1"/>
                    <a:pt x="71" y="72"/>
                    <a:pt x="24" y="167"/>
                  </a:cubicBezTo>
                  <a:cubicBezTo>
                    <a:pt x="0" y="287"/>
                    <a:pt x="95" y="358"/>
                    <a:pt x="214" y="358"/>
                  </a:cubicBezTo>
                  <a:lnTo>
                    <a:pt x="2834" y="358"/>
                  </a:lnTo>
                  <a:cubicBezTo>
                    <a:pt x="2905" y="358"/>
                    <a:pt x="2977" y="310"/>
                    <a:pt x="3001" y="215"/>
                  </a:cubicBezTo>
                  <a:cubicBezTo>
                    <a:pt x="3001" y="96"/>
                    <a:pt x="2929" y="1"/>
                    <a:pt x="28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51"/>
            <p:cNvSpPr/>
            <p:nvPr/>
          </p:nvSpPr>
          <p:spPr>
            <a:xfrm>
              <a:off x="5787438" y="2968408"/>
              <a:ext cx="75025" cy="8950"/>
            </a:xfrm>
            <a:custGeom>
              <a:rect b="b" l="l" r="r" t="t"/>
              <a:pathLst>
                <a:path extrusionOk="0" h="358" w="3001">
                  <a:moveTo>
                    <a:pt x="214" y="0"/>
                  </a:moveTo>
                  <a:cubicBezTo>
                    <a:pt x="119" y="0"/>
                    <a:pt x="71" y="72"/>
                    <a:pt x="24" y="167"/>
                  </a:cubicBezTo>
                  <a:cubicBezTo>
                    <a:pt x="0" y="286"/>
                    <a:pt x="95" y="357"/>
                    <a:pt x="214" y="357"/>
                  </a:cubicBezTo>
                  <a:lnTo>
                    <a:pt x="2834" y="357"/>
                  </a:lnTo>
                  <a:cubicBezTo>
                    <a:pt x="2905" y="357"/>
                    <a:pt x="2977" y="310"/>
                    <a:pt x="3001" y="215"/>
                  </a:cubicBezTo>
                  <a:cubicBezTo>
                    <a:pt x="3001" y="96"/>
                    <a:pt x="2929"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51"/>
            <p:cNvSpPr/>
            <p:nvPr/>
          </p:nvSpPr>
          <p:spPr>
            <a:xfrm>
              <a:off x="5804088" y="2989233"/>
              <a:ext cx="42300" cy="8950"/>
            </a:xfrm>
            <a:custGeom>
              <a:rect b="b" l="l" r="r" t="t"/>
              <a:pathLst>
                <a:path extrusionOk="0" h="358" w="1692">
                  <a:moveTo>
                    <a:pt x="191" y="1"/>
                  </a:moveTo>
                  <a:cubicBezTo>
                    <a:pt x="120" y="1"/>
                    <a:pt x="48" y="72"/>
                    <a:pt x="25" y="144"/>
                  </a:cubicBezTo>
                  <a:cubicBezTo>
                    <a:pt x="1" y="263"/>
                    <a:pt x="72" y="358"/>
                    <a:pt x="191" y="358"/>
                  </a:cubicBezTo>
                  <a:lnTo>
                    <a:pt x="1501" y="358"/>
                  </a:lnTo>
                  <a:cubicBezTo>
                    <a:pt x="1596" y="358"/>
                    <a:pt x="1668" y="310"/>
                    <a:pt x="1692" y="215"/>
                  </a:cubicBezTo>
                  <a:cubicBezTo>
                    <a:pt x="1692" y="96"/>
                    <a:pt x="1596" y="1"/>
                    <a:pt x="1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51"/>
            <p:cNvSpPr/>
            <p:nvPr/>
          </p:nvSpPr>
          <p:spPr>
            <a:xfrm>
              <a:off x="5695138" y="2824483"/>
              <a:ext cx="259025" cy="296950"/>
            </a:xfrm>
            <a:custGeom>
              <a:rect b="b" l="l" r="r" t="t"/>
              <a:pathLst>
                <a:path extrusionOk="0" h="11878" w="10361">
                  <a:moveTo>
                    <a:pt x="5073" y="470"/>
                  </a:moveTo>
                  <a:lnTo>
                    <a:pt x="5073" y="1709"/>
                  </a:lnTo>
                  <a:lnTo>
                    <a:pt x="1668" y="3685"/>
                  </a:lnTo>
                  <a:lnTo>
                    <a:pt x="572" y="3066"/>
                  </a:lnTo>
                  <a:lnTo>
                    <a:pt x="1049" y="2780"/>
                  </a:lnTo>
                  <a:lnTo>
                    <a:pt x="5073" y="470"/>
                  </a:lnTo>
                  <a:close/>
                  <a:moveTo>
                    <a:pt x="10003" y="3352"/>
                  </a:moveTo>
                  <a:lnTo>
                    <a:pt x="10003" y="8496"/>
                  </a:lnTo>
                  <a:lnTo>
                    <a:pt x="8907" y="7877"/>
                  </a:lnTo>
                  <a:lnTo>
                    <a:pt x="8907" y="3971"/>
                  </a:lnTo>
                  <a:lnTo>
                    <a:pt x="10003" y="3352"/>
                  </a:lnTo>
                  <a:close/>
                  <a:moveTo>
                    <a:pt x="5383" y="494"/>
                  </a:moveTo>
                  <a:lnTo>
                    <a:pt x="9860" y="3090"/>
                  </a:lnTo>
                  <a:lnTo>
                    <a:pt x="8741" y="3709"/>
                  </a:lnTo>
                  <a:lnTo>
                    <a:pt x="6764" y="2542"/>
                  </a:lnTo>
                  <a:cubicBezTo>
                    <a:pt x="6732" y="2526"/>
                    <a:pt x="6701" y="2519"/>
                    <a:pt x="6671" y="2519"/>
                  </a:cubicBezTo>
                  <a:cubicBezTo>
                    <a:pt x="6611" y="2519"/>
                    <a:pt x="6558" y="2550"/>
                    <a:pt x="6526" y="2614"/>
                  </a:cubicBezTo>
                  <a:cubicBezTo>
                    <a:pt x="6455" y="2709"/>
                    <a:pt x="6478" y="2780"/>
                    <a:pt x="6574" y="2852"/>
                  </a:cubicBezTo>
                  <a:lnTo>
                    <a:pt x="8574" y="4019"/>
                  </a:lnTo>
                  <a:lnTo>
                    <a:pt x="8574" y="7901"/>
                  </a:lnTo>
                  <a:lnTo>
                    <a:pt x="5216" y="9853"/>
                  </a:lnTo>
                  <a:lnTo>
                    <a:pt x="1858" y="7901"/>
                  </a:lnTo>
                  <a:lnTo>
                    <a:pt x="1858" y="4019"/>
                  </a:lnTo>
                  <a:lnTo>
                    <a:pt x="5216" y="2042"/>
                  </a:lnTo>
                  <a:lnTo>
                    <a:pt x="5883" y="2423"/>
                  </a:lnTo>
                  <a:cubicBezTo>
                    <a:pt x="5921" y="2451"/>
                    <a:pt x="5958" y="2465"/>
                    <a:pt x="5993" y="2465"/>
                  </a:cubicBezTo>
                  <a:cubicBezTo>
                    <a:pt x="6046" y="2465"/>
                    <a:pt x="6092" y="2433"/>
                    <a:pt x="6121" y="2376"/>
                  </a:cubicBezTo>
                  <a:cubicBezTo>
                    <a:pt x="6193" y="2280"/>
                    <a:pt x="6169" y="2185"/>
                    <a:pt x="6073" y="2137"/>
                  </a:cubicBezTo>
                  <a:lnTo>
                    <a:pt x="5383" y="1733"/>
                  </a:lnTo>
                  <a:lnTo>
                    <a:pt x="5383" y="494"/>
                  </a:lnTo>
                  <a:close/>
                  <a:moveTo>
                    <a:pt x="1668" y="8210"/>
                  </a:moveTo>
                  <a:lnTo>
                    <a:pt x="5073" y="10163"/>
                  </a:lnTo>
                  <a:lnTo>
                    <a:pt x="5073" y="11401"/>
                  </a:lnTo>
                  <a:lnTo>
                    <a:pt x="5026" y="11401"/>
                  </a:lnTo>
                  <a:lnTo>
                    <a:pt x="2787" y="10115"/>
                  </a:lnTo>
                  <a:lnTo>
                    <a:pt x="572" y="8829"/>
                  </a:lnTo>
                  <a:lnTo>
                    <a:pt x="1668" y="8210"/>
                  </a:lnTo>
                  <a:close/>
                  <a:moveTo>
                    <a:pt x="8788" y="8186"/>
                  </a:moveTo>
                  <a:lnTo>
                    <a:pt x="9884" y="8805"/>
                  </a:lnTo>
                  <a:lnTo>
                    <a:pt x="7621" y="10115"/>
                  </a:lnTo>
                  <a:lnTo>
                    <a:pt x="5383" y="11401"/>
                  </a:lnTo>
                  <a:lnTo>
                    <a:pt x="5383" y="10139"/>
                  </a:lnTo>
                  <a:lnTo>
                    <a:pt x="8788" y="8186"/>
                  </a:lnTo>
                  <a:close/>
                  <a:moveTo>
                    <a:pt x="5180" y="0"/>
                  </a:moveTo>
                  <a:cubicBezTo>
                    <a:pt x="5151" y="0"/>
                    <a:pt x="5121" y="6"/>
                    <a:pt x="5097" y="18"/>
                  </a:cubicBezTo>
                  <a:lnTo>
                    <a:pt x="96" y="2900"/>
                  </a:lnTo>
                  <a:cubicBezTo>
                    <a:pt x="25" y="2947"/>
                    <a:pt x="1" y="2995"/>
                    <a:pt x="1" y="3066"/>
                  </a:cubicBezTo>
                  <a:lnTo>
                    <a:pt x="1" y="6519"/>
                  </a:lnTo>
                  <a:cubicBezTo>
                    <a:pt x="1" y="6591"/>
                    <a:pt x="72" y="6662"/>
                    <a:pt x="144" y="6686"/>
                  </a:cubicBezTo>
                  <a:cubicBezTo>
                    <a:pt x="159" y="6689"/>
                    <a:pt x="174" y="6691"/>
                    <a:pt x="188" y="6691"/>
                  </a:cubicBezTo>
                  <a:cubicBezTo>
                    <a:pt x="286" y="6691"/>
                    <a:pt x="358" y="6623"/>
                    <a:pt x="358" y="6519"/>
                  </a:cubicBezTo>
                  <a:lnTo>
                    <a:pt x="358" y="3352"/>
                  </a:lnTo>
                  <a:lnTo>
                    <a:pt x="1453" y="3971"/>
                  </a:lnTo>
                  <a:lnTo>
                    <a:pt x="1453" y="7877"/>
                  </a:lnTo>
                  <a:lnTo>
                    <a:pt x="358" y="8496"/>
                  </a:lnTo>
                  <a:lnTo>
                    <a:pt x="358" y="7305"/>
                  </a:lnTo>
                  <a:cubicBezTo>
                    <a:pt x="358" y="7234"/>
                    <a:pt x="310" y="7162"/>
                    <a:pt x="215" y="7138"/>
                  </a:cubicBezTo>
                  <a:cubicBezTo>
                    <a:pt x="200" y="7135"/>
                    <a:pt x="185" y="7134"/>
                    <a:pt x="170" y="7134"/>
                  </a:cubicBezTo>
                  <a:cubicBezTo>
                    <a:pt x="73" y="7134"/>
                    <a:pt x="1" y="7201"/>
                    <a:pt x="1" y="7305"/>
                  </a:cubicBezTo>
                  <a:lnTo>
                    <a:pt x="1" y="8805"/>
                  </a:lnTo>
                  <a:cubicBezTo>
                    <a:pt x="1" y="8853"/>
                    <a:pt x="25" y="8925"/>
                    <a:pt x="96" y="8948"/>
                  </a:cubicBezTo>
                  <a:lnTo>
                    <a:pt x="5097" y="11830"/>
                  </a:lnTo>
                  <a:cubicBezTo>
                    <a:pt x="5121" y="11878"/>
                    <a:pt x="5145" y="11878"/>
                    <a:pt x="5169" y="11878"/>
                  </a:cubicBezTo>
                  <a:cubicBezTo>
                    <a:pt x="5216" y="11878"/>
                    <a:pt x="5240" y="11878"/>
                    <a:pt x="5264" y="11830"/>
                  </a:cubicBezTo>
                  <a:lnTo>
                    <a:pt x="10265" y="8948"/>
                  </a:lnTo>
                  <a:cubicBezTo>
                    <a:pt x="10336" y="8925"/>
                    <a:pt x="10360" y="8853"/>
                    <a:pt x="10360" y="8805"/>
                  </a:cubicBezTo>
                  <a:lnTo>
                    <a:pt x="10360" y="3066"/>
                  </a:lnTo>
                  <a:cubicBezTo>
                    <a:pt x="10360" y="2995"/>
                    <a:pt x="10336" y="2947"/>
                    <a:pt x="10265" y="2900"/>
                  </a:cubicBezTo>
                  <a:lnTo>
                    <a:pt x="5264" y="18"/>
                  </a:lnTo>
                  <a:cubicBezTo>
                    <a:pt x="5240" y="6"/>
                    <a:pt x="5210" y="0"/>
                    <a:pt x="51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7" name="Google Shape;2697;p51"/>
          <p:cNvSpPr/>
          <p:nvPr/>
        </p:nvSpPr>
        <p:spPr>
          <a:xfrm>
            <a:off x="6997425" y="2993040"/>
            <a:ext cx="356019" cy="355332"/>
          </a:xfrm>
          <a:custGeom>
            <a:rect b="b" l="l" r="r" t="t"/>
            <a:pathLst>
              <a:path extrusionOk="0" h="11885" w="11908">
                <a:moveTo>
                  <a:pt x="6312" y="1335"/>
                </a:moveTo>
                <a:lnTo>
                  <a:pt x="7097" y="1811"/>
                </a:lnTo>
                <a:lnTo>
                  <a:pt x="6312" y="2287"/>
                </a:lnTo>
                <a:lnTo>
                  <a:pt x="5550" y="1811"/>
                </a:lnTo>
                <a:lnTo>
                  <a:pt x="6312" y="1335"/>
                </a:lnTo>
                <a:close/>
                <a:moveTo>
                  <a:pt x="9479" y="3454"/>
                </a:moveTo>
                <a:lnTo>
                  <a:pt x="10241" y="3930"/>
                </a:lnTo>
                <a:lnTo>
                  <a:pt x="10003" y="4073"/>
                </a:lnTo>
                <a:lnTo>
                  <a:pt x="9479" y="4407"/>
                </a:lnTo>
                <a:lnTo>
                  <a:pt x="8693" y="3930"/>
                </a:lnTo>
                <a:lnTo>
                  <a:pt x="9479" y="3454"/>
                </a:lnTo>
                <a:close/>
                <a:moveTo>
                  <a:pt x="3168" y="5026"/>
                </a:moveTo>
                <a:lnTo>
                  <a:pt x="3930" y="5502"/>
                </a:lnTo>
                <a:lnTo>
                  <a:pt x="3168" y="5978"/>
                </a:lnTo>
                <a:lnTo>
                  <a:pt x="2382" y="5502"/>
                </a:lnTo>
                <a:lnTo>
                  <a:pt x="3168" y="5026"/>
                </a:lnTo>
                <a:close/>
                <a:moveTo>
                  <a:pt x="5359" y="2120"/>
                </a:moveTo>
                <a:lnTo>
                  <a:pt x="6169" y="2549"/>
                </a:lnTo>
                <a:lnTo>
                  <a:pt x="6169" y="10694"/>
                </a:lnTo>
                <a:lnTo>
                  <a:pt x="5359" y="10694"/>
                </a:lnTo>
                <a:lnTo>
                  <a:pt x="5359" y="2120"/>
                </a:lnTo>
                <a:close/>
                <a:moveTo>
                  <a:pt x="8503" y="4240"/>
                </a:moveTo>
                <a:lnTo>
                  <a:pt x="9288" y="4669"/>
                </a:lnTo>
                <a:lnTo>
                  <a:pt x="9288" y="10694"/>
                </a:lnTo>
                <a:lnTo>
                  <a:pt x="8503" y="10694"/>
                </a:lnTo>
                <a:lnTo>
                  <a:pt x="8503" y="4240"/>
                </a:lnTo>
                <a:close/>
                <a:moveTo>
                  <a:pt x="4144" y="5836"/>
                </a:moveTo>
                <a:lnTo>
                  <a:pt x="4144" y="10717"/>
                </a:lnTo>
                <a:lnTo>
                  <a:pt x="3335" y="10717"/>
                </a:lnTo>
                <a:lnTo>
                  <a:pt x="3335" y="6312"/>
                </a:lnTo>
                <a:lnTo>
                  <a:pt x="4144" y="5836"/>
                </a:lnTo>
                <a:close/>
                <a:moveTo>
                  <a:pt x="7264" y="2120"/>
                </a:moveTo>
                <a:lnTo>
                  <a:pt x="7264" y="10717"/>
                </a:lnTo>
                <a:lnTo>
                  <a:pt x="6478" y="10717"/>
                </a:lnTo>
                <a:lnTo>
                  <a:pt x="6478" y="2597"/>
                </a:lnTo>
                <a:lnTo>
                  <a:pt x="7264" y="2120"/>
                </a:lnTo>
                <a:close/>
                <a:moveTo>
                  <a:pt x="11551" y="11051"/>
                </a:moveTo>
                <a:lnTo>
                  <a:pt x="11551" y="11527"/>
                </a:lnTo>
                <a:lnTo>
                  <a:pt x="358" y="11527"/>
                </a:lnTo>
                <a:lnTo>
                  <a:pt x="358" y="11051"/>
                </a:lnTo>
                <a:close/>
                <a:moveTo>
                  <a:pt x="930" y="1"/>
                </a:moveTo>
                <a:cubicBezTo>
                  <a:pt x="810" y="1"/>
                  <a:pt x="715" y="72"/>
                  <a:pt x="715" y="192"/>
                </a:cubicBezTo>
                <a:lnTo>
                  <a:pt x="715" y="977"/>
                </a:lnTo>
                <a:lnTo>
                  <a:pt x="501" y="977"/>
                </a:lnTo>
                <a:cubicBezTo>
                  <a:pt x="429" y="977"/>
                  <a:pt x="334" y="1049"/>
                  <a:pt x="334" y="1144"/>
                </a:cubicBezTo>
                <a:cubicBezTo>
                  <a:pt x="334" y="1263"/>
                  <a:pt x="382" y="1335"/>
                  <a:pt x="501" y="1335"/>
                </a:cubicBezTo>
                <a:lnTo>
                  <a:pt x="715" y="1335"/>
                </a:lnTo>
                <a:lnTo>
                  <a:pt x="715" y="2240"/>
                </a:lnTo>
                <a:lnTo>
                  <a:pt x="501" y="2240"/>
                </a:lnTo>
                <a:cubicBezTo>
                  <a:pt x="429" y="2240"/>
                  <a:pt x="334" y="2287"/>
                  <a:pt x="334" y="2382"/>
                </a:cubicBezTo>
                <a:cubicBezTo>
                  <a:pt x="334" y="2502"/>
                  <a:pt x="382" y="2597"/>
                  <a:pt x="501" y="2597"/>
                </a:cubicBezTo>
                <a:lnTo>
                  <a:pt x="715" y="2597"/>
                </a:lnTo>
                <a:lnTo>
                  <a:pt x="715" y="3478"/>
                </a:lnTo>
                <a:lnTo>
                  <a:pt x="501" y="3478"/>
                </a:lnTo>
                <a:cubicBezTo>
                  <a:pt x="429" y="3478"/>
                  <a:pt x="334" y="3549"/>
                  <a:pt x="334" y="3645"/>
                </a:cubicBezTo>
                <a:cubicBezTo>
                  <a:pt x="334" y="3740"/>
                  <a:pt x="382" y="3835"/>
                  <a:pt x="501" y="3835"/>
                </a:cubicBezTo>
                <a:lnTo>
                  <a:pt x="715" y="3835"/>
                </a:lnTo>
                <a:lnTo>
                  <a:pt x="715" y="4740"/>
                </a:lnTo>
                <a:lnTo>
                  <a:pt x="501" y="4740"/>
                </a:lnTo>
                <a:cubicBezTo>
                  <a:pt x="429" y="4740"/>
                  <a:pt x="334" y="4788"/>
                  <a:pt x="334" y="4883"/>
                </a:cubicBezTo>
                <a:cubicBezTo>
                  <a:pt x="334" y="5002"/>
                  <a:pt x="382" y="5097"/>
                  <a:pt x="501" y="5097"/>
                </a:cubicBezTo>
                <a:lnTo>
                  <a:pt x="715" y="5097"/>
                </a:lnTo>
                <a:lnTo>
                  <a:pt x="715" y="5978"/>
                </a:lnTo>
                <a:lnTo>
                  <a:pt x="501" y="5978"/>
                </a:lnTo>
                <a:cubicBezTo>
                  <a:pt x="429" y="5978"/>
                  <a:pt x="334" y="6050"/>
                  <a:pt x="334" y="6121"/>
                </a:cubicBezTo>
                <a:cubicBezTo>
                  <a:pt x="334" y="6240"/>
                  <a:pt x="382" y="6336"/>
                  <a:pt x="501" y="6336"/>
                </a:cubicBezTo>
                <a:lnTo>
                  <a:pt x="715" y="6336"/>
                </a:lnTo>
                <a:lnTo>
                  <a:pt x="715" y="7241"/>
                </a:lnTo>
                <a:lnTo>
                  <a:pt x="501" y="7241"/>
                </a:lnTo>
                <a:cubicBezTo>
                  <a:pt x="429" y="7241"/>
                  <a:pt x="334" y="7288"/>
                  <a:pt x="334" y="7383"/>
                </a:cubicBezTo>
                <a:cubicBezTo>
                  <a:pt x="334" y="7503"/>
                  <a:pt x="382" y="7598"/>
                  <a:pt x="501" y="7598"/>
                </a:cubicBezTo>
                <a:lnTo>
                  <a:pt x="715" y="7598"/>
                </a:lnTo>
                <a:lnTo>
                  <a:pt x="715" y="8479"/>
                </a:lnTo>
                <a:lnTo>
                  <a:pt x="501" y="8479"/>
                </a:lnTo>
                <a:cubicBezTo>
                  <a:pt x="429" y="8479"/>
                  <a:pt x="334" y="8550"/>
                  <a:pt x="334" y="8622"/>
                </a:cubicBezTo>
                <a:cubicBezTo>
                  <a:pt x="334" y="8741"/>
                  <a:pt x="382" y="8836"/>
                  <a:pt x="501" y="8836"/>
                </a:cubicBezTo>
                <a:lnTo>
                  <a:pt x="715" y="8836"/>
                </a:lnTo>
                <a:lnTo>
                  <a:pt x="715" y="9741"/>
                </a:lnTo>
                <a:lnTo>
                  <a:pt x="501" y="9741"/>
                </a:lnTo>
                <a:cubicBezTo>
                  <a:pt x="429" y="9741"/>
                  <a:pt x="334" y="9789"/>
                  <a:pt x="334" y="9884"/>
                </a:cubicBezTo>
                <a:cubicBezTo>
                  <a:pt x="334" y="10003"/>
                  <a:pt x="382" y="10098"/>
                  <a:pt x="501" y="10098"/>
                </a:cubicBezTo>
                <a:lnTo>
                  <a:pt x="715" y="10098"/>
                </a:lnTo>
                <a:lnTo>
                  <a:pt x="715" y="10717"/>
                </a:lnTo>
                <a:lnTo>
                  <a:pt x="310" y="10717"/>
                </a:lnTo>
                <a:cubicBezTo>
                  <a:pt x="144" y="10717"/>
                  <a:pt x="1" y="10837"/>
                  <a:pt x="1" y="11003"/>
                </a:cubicBezTo>
                <a:lnTo>
                  <a:pt x="1" y="11575"/>
                </a:lnTo>
                <a:cubicBezTo>
                  <a:pt x="1" y="11718"/>
                  <a:pt x="120" y="11884"/>
                  <a:pt x="310" y="11884"/>
                </a:cubicBezTo>
                <a:lnTo>
                  <a:pt x="11622" y="11884"/>
                </a:lnTo>
                <a:cubicBezTo>
                  <a:pt x="11765" y="11884"/>
                  <a:pt x="11908" y="11765"/>
                  <a:pt x="11908" y="11575"/>
                </a:cubicBezTo>
                <a:lnTo>
                  <a:pt x="11908" y="10979"/>
                </a:lnTo>
                <a:cubicBezTo>
                  <a:pt x="11908" y="10837"/>
                  <a:pt x="11789" y="10694"/>
                  <a:pt x="11622" y="10694"/>
                </a:cubicBezTo>
                <a:lnTo>
                  <a:pt x="10789" y="10694"/>
                </a:lnTo>
                <a:lnTo>
                  <a:pt x="10789" y="6193"/>
                </a:lnTo>
                <a:cubicBezTo>
                  <a:pt x="10789" y="6097"/>
                  <a:pt x="10717" y="6002"/>
                  <a:pt x="10646" y="6002"/>
                </a:cubicBezTo>
                <a:cubicBezTo>
                  <a:pt x="10527" y="6002"/>
                  <a:pt x="10431" y="6074"/>
                  <a:pt x="10431" y="6193"/>
                </a:cubicBezTo>
                <a:lnTo>
                  <a:pt x="10431" y="10694"/>
                </a:lnTo>
                <a:lnTo>
                  <a:pt x="9622" y="10694"/>
                </a:lnTo>
                <a:lnTo>
                  <a:pt x="9622" y="4669"/>
                </a:lnTo>
                <a:lnTo>
                  <a:pt x="10431" y="4240"/>
                </a:lnTo>
                <a:lnTo>
                  <a:pt x="10431" y="5383"/>
                </a:lnTo>
                <a:cubicBezTo>
                  <a:pt x="10431" y="5478"/>
                  <a:pt x="10479" y="5574"/>
                  <a:pt x="10574" y="5574"/>
                </a:cubicBezTo>
                <a:cubicBezTo>
                  <a:pt x="10693" y="5574"/>
                  <a:pt x="10789" y="5502"/>
                  <a:pt x="10789" y="5383"/>
                </a:cubicBezTo>
                <a:lnTo>
                  <a:pt x="10789" y="3930"/>
                </a:lnTo>
                <a:cubicBezTo>
                  <a:pt x="10789" y="3883"/>
                  <a:pt x="10765" y="3811"/>
                  <a:pt x="10693" y="3787"/>
                </a:cubicBezTo>
                <a:lnTo>
                  <a:pt x="9646" y="3144"/>
                </a:lnTo>
                <a:cubicBezTo>
                  <a:pt x="9586" y="3121"/>
                  <a:pt x="9527" y="3109"/>
                  <a:pt x="9473" y="3109"/>
                </a:cubicBezTo>
                <a:cubicBezTo>
                  <a:pt x="9419" y="3109"/>
                  <a:pt x="9372" y="3121"/>
                  <a:pt x="9336" y="3144"/>
                </a:cubicBezTo>
                <a:lnTo>
                  <a:pt x="8288" y="3787"/>
                </a:lnTo>
                <a:cubicBezTo>
                  <a:pt x="8217" y="3811"/>
                  <a:pt x="8193" y="3883"/>
                  <a:pt x="8193" y="3930"/>
                </a:cubicBezTo>
                <a:lnTo>
                  <a:pt x="8193" y="10717"/>
                </a:lnTo>
                <a:lnTo>
                  <a:pt x="7621" y="10717"/>
                </a:lnTo>
                <a:lnTo>
                  <a:pt x="7621" y="1811"/>
                </a:lnTo>
                <a:lnTo>
                  <a:pt x="7621" y="1787"/>
                </a:lnTo>
                <a:cubicBezTo>
                  <a:pt x="7621" y="1739"/>
                  <a:pt x="7598" y="1692"/>
                  <a:pt x="7550" y="1668"/>
                </a:cubicBezTo>
                <a:lnTo>
                  <a:pt x="6502" y="1049"/>
                </a:lnTo>
                <a:cubicBezTo>
                  <a:pt x="6443" y="1013"/>
                  <a:pt x="6383" y="995"/>
                  <a:pt x="6326" y="995"/>
                </a:cubicBezTo>
                <a:cubicBezTo>
                  <a:pt x="6270" y="995"/>
                  <a:pt x="6216" y="1013"/>
                  <a:pt x="6169" y="1049"/>
                </a:cubicBezTo>
                <a:lnTo>
                  <a:pt x="5121" y="1668"/>
                </a:lnTo>
                <a:cubicBezTo>
                  <a:pt x="5097" y="1668"/>
                  <a:pt x="5097" y="1692"/>
                  <a:pt x="5097" y="1692"/>
                </a:cubicBezTo>
                <a:cubicBezTo>
                  <a:pt x="5073" y="1739"/>
                  <a:pt x="5073" y="1763"/>
                  <a:pt x="5073" y="1811"/>
                </a:cubicBezTo>
                <a:lnTo>
                  <a:pt x="5073" y="10717"/>
                </a:lnTo>
                <a:lnTo>
                  <a:pt x="4502" y="10717"/>
                </a:lnTo>
                <a:lnTo>
                  <a:pt x="4502" y="5502"/>
                </a:lnTo>
                <a:cubicBezTo>
                  <a:pt x="4502" y="5478"/>
                  <a:pt x="4478" y="5454"/>
                  <a:pt x="4454" y="5431"/>
                </a:cubicBezTo>
                <a:cubicBezTo>
                  <a:pt x="4406" y="5431"/>
                  <a:pt x="4406" y="5383"/>
                  <a:pt x="4383" y="5383"/>
                </a:cubicBezTo>
                <a:cubicBezTo>
                  <a:pt x="4359" y="5359"/>
                  <a:pt x="3382" y="4788"/>
                  <a:pt x="3382" y="4788"/>
                </a:cubicBezTo>
                <a:cubicBezTo>
                  <a:pt x="3323" y="4764"/>
                  <a:pt x="3263" y="4752"/>
                  <a:pt x="3204" y="4752"/>
                </a:cubicBezTo>
                <a:cubicBezTo>
                  <a:pt x="3144" y="4752"/>
                  <a:pt x="3085" y="4764"/>
                  <a:pt x="3025" y="4788"/>
                </a:cubicBezTo>
                <a:lnTo>
                  <a:pt x="1977" y="5431"/>
                </a:lnTo>
                <a:lnTo>
                  <a:pt x="1954" y="5454"/>
                </a:lnTo>
                <a:cubicBezTo>
                  <a:pt x="1906" y="5478"/>
                  <a:pt x="1882" y="5550"/>
                  <a:pt x="1882" y="5574"/>
                </a:cubicBezTo>
                <a:lnTo>
                  <a:pt x="1882" y="8598"/>
                </a:lnTo>
                <a:cubicBezTo>
                  <a:pt x="1882" y="8693"/>
                  <a:pt x="1954" y="8788"/>
                  <a:pt x="2025" y="8788"/>
                </a:cubicBezTo>
                <a:cubicBezTo>
                  <a:pt x="2144" y="8788"/>
                  <a:pt x="2239" y="8717"/>
                  <a:pt x="2239" y="8598"/>
                </a:cubicBezTo>
                <a:lnTo>
                  <a:pt x="2239" y="5859"/>
                </a:lnTo>
                <a:lnTo>
                  <a:pt x="3049" y="6312"/>
                </a:lnTo>
                <a:lnTo>
                  <a:pt x="3049" y="10717"/>
                </a:lnTo>
                <a:lnTo>
                  <a:pt x="2239" y="10717"/>
                </a:lnTo>
                <a:lnTo>
                  <a:pt x="2239" y="9408"/>
                </a:lnTo>
                <a:cubicBezTo>
                  <a:pt x="2239" y="9312"/>
                  <a:pt x="2192" y="9241"/>
                  <a:pt x="2096" y="9241"/>
                </a:cubicBezTo>
                <a:cubicBezTo>
                  <a:pt x="1977" y="9241"/>
                  <a:pt x="1882" y="9289"/>
                  <a:pt x="1882" y="9408"/>
                </a:cubicBezTo>
                <a:lnTo>
                  <a:pt x="1882" y="10717"/>
                </a:lnTo>
                <a:lnTo>
                  <a:pt x="1072" y="10717"/>
                </a:lnTo>
                <a:lnTo>
                  <a:pt x="1072" y="192"/>
                </a:lnTo>
                <a:cubicBezTo>
                  <a:pt x="1072" y="96"/>
                  <a:pt x="1025" y="1"/>
                  <a:pt x="9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51"/>
          <p:cNvSpPr/>
          <p:nvPr/>
        </p:nvSpPr>
        <p:spPr>
          <a:xfrm>
            <a:off x="7749323" y="2992352"/>
            <a:ext cx="341071" cy="356019"/>
          </a:xfrm>
          <a:custGeom>
            <a:rect b="b" l="l" r="r" t="t"/>
            <a:pathLst>
              <a:path extrusionOk="0" h="11908" w="11408">
                <a:moveTo>
                  <a:pt x="5502" y="762"/>
                </a:moveTo>
                <a:lnTo>
                  <a:pt x="5502" y="3572"/>
                </a:lnTo>
                <a:lnTo>
                  <a:pt x="4168" y="2882"/>
                </a:lnTo>
                <a:lnTo>
                  <a:pt x="5502" y="762"/>
                </a:lnTo>
                <a:close/>
                <a:moveTo>
                  <a:pt x="3954" y="3167"/>
                </a:moveTo>
                <a:lnTo>
                  <a:pt x="5478" y="3953"/>
                </a:lnTo>
                <a:lnTo>
                  <a:pt x="5478" y="7430"/>
                </a:lnTo>
                <a:lnTo>
                  <a:pt x="2215" y="5906"/>
                </a:lnTo>
                <a:lnTo>
                  <a:pt x="3954" y="3167"/>
                </a:lnTo>
                <a:close/>
                <a:moveTo>
                  <a:pt x="7383" y="3167"/>
                </a:moveTo>
                <a:lnTo>
                  <a:pt x="9098" y="5906"/>
                </a:lnTo>
                <a:lnTo>
                  <a:pt x="5859" y="7478"/>
                </a:lnTo>
                <a:lnTo>
                  <a:pt x="5859" y="3953"/>
                </a:lnTo>
                <a:lnTo>
                  <a:pt x="7383" y="3167"/>
                </a:lnTo>
                <a:close/>
                <a:moveTo>
                  <a:pt x="9288" y="6240"/>
                </a:moveTo>
                <a:lnTo>
                  <a:pt x="10979" y="8954"/>
                </a:lnTo>
                <a:lnTo>
                  <a:pt x="5859" y="11431"/>
                </a:lnTo>
                <a:lnTo>
                  <a:pt x="5859" y="7859"/>
                </a:lnTo>
                <a:lnTo>
                  <a:pt x="9288" y="6240"/>
                </a:lnTo>
                <a:close/>
                <a:moveTo>
                  <a:pt x="5668" y="0"/>
                </a:moveTo>
                <a:cubicBezTo>
                  <a:pt x="5645" y="0"/>
                  <a:pt x="5621" y="24"/>
                  <a:pt x="5597" y="48"/>
                </a:cubicBezTo>
                <a:lnTo>
                  <a:pt x="5549" y="95"/>
                </a:lnTo>
                <a:lnTo>
                  <a:pt x="48" y="8859"/>
                </a:lnTo>
                <a:cubicBezTo>
                  <a:pt x="24" y="8931"/>
                  <a:pt x="1" y="8978"/>
                  <a:pt x="24" y="9073"/>
                </a:cubicBezTo>
                <a:cubicBezTo>
                  <a:pt x="48" y="9145"/>
                  <a:pt x="72" y="9193"/>
                  <a:pt x="143" y="9216"/>
                </a:cubicBezTo>
                <a:lnTo>
                  <a:pt x="1477" y="9883"/>
                </a:lnTo>
                <a:cubicBezTo>
                  <a:pt x="1509" y="9891"/>
                  <a:pt x="1541" y="9896"/>
                  <a:pt x="1571" y="9896"/>
                </a:cubicBezTo>
                <a:cubicBezTo>
                  <a:pt x="1631" y="9896"/>
                  <a:pt x="1683" y="9875"/>
                  <a:pt x="1715" y="9812"/>
                </a:cubicBezTo>
                <a:cubicBezTo>
                  <a:pt x="1787" y="9740"/>
                  <a:pt x="1739" y="9621"/>
                  <a:pt x="1644" y="9574"/>
                </a:cubicBezTo>
                <a:lnTo>
                  <a:pt x="429" y="8978"/>
                </a:lnTo>
                <a:lnTo>
                  <a:pt x="2120" y="6287"/>
                </a:lnTo>
                <a:lnTo>
                  <a:pt x="5549" y="7883"/>
                </a:lnTo>
                <a:lnTo>
                  <a:pt x="5549" y="11455"/>
                </a:lnTo>
                <a:lnTo>
                  <a:pt x="2406" y="9931"/>
                </a:lnTo>
                <a:cubicBezTo>
                  <a:pt x="2383" y="9925"/>
                  <a:pt x="2361" y="9922"/>
                  <a:pt x="2339" y="9922"/>
                </a:cubicBezTo>
                <a:cubicBezTo>
                  <a:pt x="2268" y="9922"/>
                  <a:pt x="2204" y="9953"/>
                  <a:pt x="2168" y="10026"/>
                </a:cubicBezTo>
                <a:cubicBezTo>
                  <a:pt x="2120" y="10121"/>
                  <a:pt x="2168" y="10217"/>
                  <a:pt x="2239" y="10264"/>
                </a:cubicBezTo>
                <a:lnTo>
                  <a:pt x="5645" y="11907"/>
                </a:lnTo>
                <a:lnTo>
                  <a:pt x="5811" y="11907"/>
                </a:lnTo>
                <a:lnTo>
                  <a:pt x="11289" y="9264"/>
                </a:lnTo>
                <a:cubicBezTo>
                  <a:pt x="11360" y="9216"/>
                  <a:pt x="11408" y="9169"/>
                  <a:pt x="11408" y="9097"/>
                </a:cubicBezTo>
                <a:cubicBezTo>
                  <a:pt x="11360" y="9026"/>
                  <a:pt x="11360" y="8931"/>
                  <a:pt x="11336" y="8859"/>
                </a:cubicBezTo>
                <a:lnTo>
                  <a:pt x="7073" y="2048"/>
                </a:lnTo>
                <a:cubicBezTo>
                  <a:pt x="7045" y="1991"/>
                  <a:pt x="6998" y="1959"/>
                  <a:pt x="6945" y="1959"/>
                </a:cubicBezTo>
                <a:cubicBezTo>
                  <a:pt x="6910" y="1959"/>
                  <a:pt x="6873" y="1972"/>
                  <a:pt x="6835" y="2001"/>
                </a:cubicBezTo>
                <a:cubicBezTo>
                  <a:pt x="6740" y="2048"/>
                  <a:pt x="6716" y="2143"/>
                  <a:pt x="6788" y="2239"/>
                </a:cubicBezTo>
                <a:lnTo>
                  <a:pt x="7193" y="2882"/>
                </a:lnTo>
                <a:lnTo>
                  <a:pt x="5859" y="3572"/>
                </a:lnTo>
                <a:lnTo>
                  <a:pt x="5859" y="762"/>
                </a:lnTo>
                <a:lnTo>
                  <a:pt x="6359" y="1548"/>
                </a:lnTo>
                <a:cubicBezTo>
                  <a:pt x="6402" y="1606"/>
                  <a:pt x="6446" y="1637"/>
                  <a:pt x="6494" y="1637"/>
                </a:cubicBezTo>
                <a:cubicBezTo>
                  <a:pt x="6526" y="1637"/>
                  <a:pt x="6560" y="1624"/>
                  <a:pt x="6597" y="1596"/>
                </a:cubicBezTo>
                <a:cubicBezTo>
                  <a:pt x="6692" y="1548"/>
                  <a:pt x="6716" y="1453"/>
                  <a:pt x="6669" y="1358"/>
                </a:cubicBezTo>
                <a:lnTo>
                  <a:pt x="5859" y="95"/>
                </a:lnTo>
                <a:cubicBezTo>
                  <a:pt x="5835" y="24"/>
                  <a:pt x="5740" y="0"/>
                  <a:pt x="56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99" name="Google Shape;2699;p51"/>
          <p:cNvGrpSpPr/>
          <p:nvPr/>
        </p:nvGrpSpPr>
        <p:grpSpPr>
          <a:xfrm>
            <a:off x="7751534" y="3577633"/>
            <a:ext cx="351056" cy="355302"/>
            <a:chOff x="6657238" y="3313708"/>
            <a:chExt cx="293550" cy="297100"/>
          </a:xfrm>
        </p:grpSpPr>
        <p:sp>
          <p:nvSpPr>
            <p:cNvPr id="2700" name="Google Shape;2700;p51"/>
            <p:cNvSpPr/>
            <p:nvPr/>
          </p:nvSpPr>
          <p:spPr>
            <a:xfrm>
              <a:off x="6657238" y="3508983"/>
              <a:ext cx="70300" cy="101825"/>
            </a:xfrm>
            <a:custGeom>
              <a:rect b="b" l="l" r="r" t="t"/>
              <a:pathLst>
                <a:path extrusionOk="0" h="4073" w="2812">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4" y="1"/>
                    <a:pt x="644" y="120"/>
                    <a:pt x="358" y="406"/>
                  </a:cubicBezTo>
                  <a:cubicBezTo>
                    <a:pt x="1" y="810"/>
                    <a:pt x="1" y="1310"/>
                    <a:pt x="1" y="1787"/>
                  </a:cubicBezTo>
                  <a:lnTo>
                    <a:pt x="1" y="2025"/>
                  </a:lnTo>
                  <a:lnTo>
                    <a:pt x="1" y="2049"/>
                  </a:lnTo>
                  <a:cubicBezTo>
                    <a:pt x="1" y="2120"/>
                    <a:pt x="49" y="2168"/>
                    <a:pt x="72" y="2239"/>
                  </a:cubicBezTo>
                  <a:cubicBezTo>
                    <a:pt x="72" y="2263"/>
                    <a:pt x="96" y="2263"/>
                    <a:pt x="96" y="2287"/>
                  </a:cubicBezTo>
                  <a:lnTo>
                    <a:pt x="120" y="2311"/>
                  </a:lnTo>
                  <a:lnTo>
                    <a:pt x="96" y="2501"/>
                  </a:lnTo>
                  <a:lnTo>
                    <a:pt x="96" y="2525"/>
                  </a:lnTo>
                  <a:cubicBezTo>
                    <a:pt x="120" y="2716"/>
                    <a:pt x="239" y="2835"/>
                    <a:pt x="430" y="2835"/>
                  </a:cubicBezTo>
                  <a:lnTo>
                    <a:pt x="477" y="2835"/>
                  </a:lnTo>
                  <a:lnTo>
                    <a:pt x="477" y="3549"/>
                  </a:lnTo>
                  <a:cubicBezTo>
                    <a:pt x="477" y="3835"/>
                    <a:pt x="692" y="4073"/>
                    <a:pt x="1001" y="4073"/>
                  </a:cubicBezTo>
                  <a:cubicBezTo>
                    <a:pt x="1144" y="4073"/>
                    <a:pt x="1263" y="4049"/>
                    <a:pt x="1382" y="3930"/>
                  </a:cubicBezTo>
                  <a:cubicBezTo>
                    <a:pt x="1477" y="4025"/>
                    <a:pt x="1597" y="4073"/>
                    <a:pt x="1739" y="4073"/>
                  </a:cubicBezTo>
                  <a:lnTo>
                    <a:pt x="1763" y="4073"/>
                  </a:lnTo>
                  <a:cubicBezTo>
                    <a:pt x="2025" y="4073"/>
                    <a:pt x="2263" y="3835"/>
                    <a:pt x="2263" y="3549"/>
                  </a:cubicBezTo>
                  <a:lnTo>
                    <a:pt x="2263" y="2835"/>
                  </a:lnTo>
                  <a:lnTo>
                    <a:pt x="2359" y="2835"/>
                  </a:lnTo>
                  <a:cubicBezTo>
                    <a:pt x="2549" y="2763"/>
                    <a:pt x="2621" y="2620"/>
                    <a:pt x="2621" y="2430"/>
                  </a:cubicBezTo>
                  <a:lnTo>
                    <a:pt x="2597" y="2287"/>
                  </a:lnTo>
                  <a:lnTo>
                    <a:pt x="2621" y="2263"/>
                  </a:lnTo>
                  <a:cubicBezTo>
                    <a:pt x="2716" y="2168"/>
                    <a:pt x="2740" y="2073"/>
                    <a:pt x="2740" y="1953"/>
                  </a:cubicBezTo>
                  <a:lnTo>
                    <a:pt x="2740" y="1287"/>
                  </a:lnTo>
                  <a:cubicBezTo>
                    <a:pt x="2811" y="1072"/>
                    <a:pt x="2740" y="834"/>
                    <a:pt x="2621" y="620"/>
                  </a:cubicBezTo>
                  <a:cubicBezTo>
                    <a:pt x="2590" y="569"/>
                    <a:pt x="2534" y="540"/>
                    <a:pt x="2477" y="540"/>
                  </a:cubicBezTo>
                  <a:cubicBezTo>
                    <a:pt x="2401" y="540"/>
                    <a:pt x="2325" y="592"/>
                    <a:pt x="2311" y="715"/>
                  </a:cubicBezTo>
                  <a:lnTo>
                    <a:pt x="2311" y="739"/>
                  </a:lnTo>
                  <a:cubicBezTo>
                    <a:pt x="2430" y="929"/>
                    <a:pt x="2478" y="1096"/>
                    <a:pt x="2478" y="1310"/>
                  </a:cubicBezTo>
                  <a:lnTo>
                    <a:pt x="2478" y="1953"/>
                  </a:lnTo>
                  <a:cubicBezTo>
                    <a:pt x="2478" y="2001"/>
                    <a:pt x="2430" y="2025"/>
                    <a:pt x="2382" y="2025"/>
                  </a:cubicBezTo>
                  <a:cubicBezTo>
                    <a:pt x="2359" y="2025"/>
                    <a:pt x="2359" y="2001"/>
                    <a:pt x="2359" y="1953"/>
                  </a:cubicBezTo>
                  <a:lnTo>
                    <a:pt x="2359" y="1930"/>
                  </a:lnTo>
                  <a:lnTo>
                    <a:pt x="2359" y="1287"/>
                  </a:lnTo>
                  <a:cubicBezTo>
                    <a:pt x="2359"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3" y="2501"/>
                  </a:lnTo>
                  <a:lnTo>
                    <a:pt x="573" y="2406"/>
                  </a:lnTo>
                  <a:cubicBezTo>
                    <a:pt x="763" y="2382"/>
                    <a:pt x="906" y="2239"/>
                    <a:pt x="906" y="2025"/>
                  </a:cubicBezTo>
                  <a:lnTo>
                    <a:pt x="906" y="2001"/>
                  </a:lnTo>
                  <a:lnTo>
                    <a:pt x="906" y="1287"/>
                  </a:lnTo>
                  <a:cubicBezTo>
                    <a:pt x="906" y="1191"/>
                    <a:pt x="834" y="1120"/>
                    <a:pt x="763" y="1096"/>
                  </a:cubicBezTo>
                  <a:cubicBezTo>
                    <a:pt x="751" y="1094"/>
                    <a:pt x="738" y="1092"/>
                    <a:pt x="727" y="1092"/>
                  </a:cubicBezTo>
                  <a:cubicBezTo>
                    <a:pt x="625" y="1092"/>
                    <a:pt x="549" y="1180"/>
                    <a:pt x="549" y="1287"/>
                  </a:cubicBezTo>
                  <a:lnTo>
                    <a:pt x="549" y="2025"/>
                  </a:lnTo>
                  <a:cubicBezTo>
                    <a:pt x="549" y="2025"/>
                    <a:pt x="525" y="2073"/>
                    <a:pt x="477" y="2073"/>
                  </a:cubicBezTo>
                  <a:cubicBezTo>
                    <a:pt x="453" y="2073"/>
                    <a:pt x="430" y="2049"/>
                    <a:pt x="430" y="2025"/>
                  </a:cubicBezTo>
                  <a:lnTo>
                    <a:pt x="430" y="1334"/>
                  </a:lnTo>
                  <a:cubicBezTo>
                    <a:pt x="430" y="763"/>
                    <a:pt x="858" y="334"/>
                    <a:pt x="1430" y="334"/>
                  </a:cubicBezTo>
                  <a:cubicBezTo>
                    <a:pt x="1549" y="334"/>
                    <a:pt x="1668" y="358"/>
                    <a:pt x="1763" y="382"/>
                  </a:cubicBezTo>
                  <a:cubicBezTo>
                    <a:pt x="1780" y="386"/>
                    <a:pt x="1796" y="388"/>
                    <a:pt x="1812" y="388"/>
                  </a:cubicBezTo>
                  <a:cubicBezTo>
                    <a:pt x="1889" y="388"/>
                    <a:pt x="1958" y="342"/>
                    <a:pt x="1978" y="263"/>
                  </a:cubicBezTo>
                  <a:cubicBezTo>
                    <a:pt x="2001" y="167"/>
                    <a:pt x="1954" y="96"/>
                    <a:pt x="1859" y="48"/>
                  </a:cubicBezTo>
                  <a:cubicBezTo>
                    <a:pt x="1716"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51"/>
            <p:cNvSpPr/>
            <p:nvPr/>
          </p:nvSpPr>
          <p:spPr>
            <a:xfrm>
              <a:off x="6676888"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7" y="0"/>
                    <a:pt x="1" y="310"/>
                    <a:pt x="1" y="691"/>
                  </a:cubicBezTo>
                  <a:cubicBezTo>
                    <a:pt x="1" y="1072"/>
                    <a:pt x="287" y="1382"/>
                    <a:pt x="691" y="1382"/>
                  </a:cubicBezTo>
                  <a:cubicBezTo>
                    <a:pt x="1073" y="1382"/>
                    <a:pt x="1358" y="1072"/>
                    <a:pt x="1358" y="691"/>
                  </a:cubicBezTo>
                  <a:cubicBezTo>
                    <a:pt x="1358" y="310"/>
                    <a:pt x="107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51"/>
            <p:cNvSpPr/>
            <p:nvPr/>
          </p:nvSpPr>
          <p:spPr>
            <a:xfrm>
              <a:off x="6676313" y="3313708"/>
              <a:ext cx="34550" cy="34550"/>
            </a:xfrm>
            <a:custGeom>
              <a:rect b="b" l="l" r="r" t="t"/>
              <a:pathLst>
                <a:path extrusionOk="0" h="1382" w="1382">
                  <a:moveTo>
                    <a:pt x="667" y="334"/>
                  </a:moveTo>
                  <a:cubicBezTo>
                    <a:pt x="881" y="334"/>
                    <a:pt x="1024" y="477"/>
                    <a:pt x="1024" y="691"/>
                  </a:cubicBezTo>
                  <a:cubicBezTo>
                    <a:pt x="1024" y="906"/>
                    <a:pt x="857" y="1048"/>
                    <a:pt x="667" y="1048"/>
                  </a:cubicBezTo>
                  <a:cubicBezTo>
                    <a:pt x="476" y="1048"/>
                    <a:pt x="310" y="906"/>
                    <a:pt x="310" y="691"/>
                  </a:cubicBezTo>
                  <a:cubicBezTo>
                    <a:pt x="310" y="477"/>
                    <a:pt x="500" y="334"/>
                    <a:pt x="667" y="334"/>
                  </a:cubicBezTo>
                  <a:close/>
                  <a:moveTo>
                    <a:pt x="667" y="1"/>
                  </a:moveTo>
                  <a:cubicBezTo>
                    <a:pt x="286" y="1"/>
                    <a:pt x="0" y="310"/>
                    <a:pt x="0" y="691"/>
                  </a:cubicBezTo>
                  <a:cubicBezTo>
                    <a:pt x="0" y="1072"/>
                    <a:pt x="286" y="1382"/>
                    <a:pt x="667" y="1382"/>
                  </a:cubicBezTo>
                  <a:cubicBezTo>
                    <a:pt x="1072" y="1382"/>
                    <a:pt x="1381" y="1072"/>
                    <a:pt x="1357" y="691"/>
                  </a:cubicBezTo>
                  <a:cubicBezTo>
                    <a:pt x="1357" y="310"/>
                    <a:pt x="1072" y="1"/>
                    <a:pt x="6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51"/>
            <p:cNvSpPr/>
            <p:nvPr/>
          </p:nvSpPr>
          <p:spPr>
            <a:xfrm>
              <a:off x="6658438" y="3354783"/>
              <a:ext cx="69100" cy="103625"/>
            </a:xfrm>
            <a:custGeom>
              <a:rect b="b" l="l" r="r" t="t"/>
              <a:pathLst>
                <a:path extrusionOk="0" h="4145" w="2764">
                  <a:moveTo>
                    <a:pt x="1334" y="1"/>
                  </a:moveTo>
                  <a:cubicBezTo>
                    <a:pt x="953" y="1"/>
                    <a:pt x="620" y="120"/>
                    <a:pt x="358" y="429"/>
                  </a:cubicBezTo>
                  <a:cubicBezTo>
                    <a:pt x="167" y="620"/>
                    <a:pt x="72" y="906"/>
                    <a:pt x="24" y="1168"/>
                  </a:cubicBezTo>
                  <a:cubicBezTo>
                    <a:pt x="1" y="1382"/>
                    <a:pt x="1" y="1573"/>
                    <a:pt x="1" y="1787"/>
                  </a:cubicBezTo>
                  <a:lnTo>
                    <a:pt x="1" y="2001"/>
                  </a:lnTo>
                  <a:lnTo>
                    <a:pt x="1" y="2477"/>
                  </a:lnTo>
                  <a:cubicBezTo>
                    <a:pt x="1"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9" y="4144"/>
                    <a:pt x="2263" y="3883"/>
                    <a:pt x="2263" y="3597"/>
                  </a:cubicBezTo>
                  <a:lnTo>
                    <a:pt x="2263" y="2716"/>
                  </a:lnTo>
                  <a:lnTo>
                    <a:pt x="2406" y="2716"/>
                  </a:lnTo>
                  <a:cubicBezTo>
                    <a:pt x="2573" y="2692"/>
                    <a:pt x="2739" y="2477"/>
                    <a:pt x="2739" y="2287"/>
                  </a:cubicBezTo>
                  <a:lnTo>
                    <a:pt x="2739" y="1644"/>
                  </a:lnTo>
                  <a:lnTo>
                    <a:pt x="2763" y="1311"/>
                  </a:lnTo>
                  <a:cubicBezTo>
                    <a:pt x="2763" y="1096"/>
                    <a:pt x="2739" y="953"/>
                    <a:pt x="2668" y="810"/>
                  </a:cubicBezTo>
                  <a:lnTo>
                    <a:pt x="2573" y="620"/>
                  </a:lnTo>
                  <a:cubicBezTo>
                    <a:pt x="2542" y="569"/>
                    <a:pt x="2486" y="540"/>
                    <a:pt x="2429" y="540"/>
                  </a:cubicBezTo>
                  <a:cubicBezTo>
                    <a:pt x="2353" y="540"/>
                    <a:pt x="2277" y="592"/>
                    <a:pt x="2263" y="715"/>
                  </a:cubicBezTo>
                  <a:lnTo>
                    <a:pt x="2263" y="739"/>
                  </a:lnTo>
                  <a:cubicBezTo>
                    <a:pt x="2311" y="834"/>
                    <a:pt x="2334" y="906"/>
                    <a:pt x="2382" y="977"/>
                  </a:cubicBezTo>
                  <a:cubicBezTo>
                    <a:pt x="2430" y="1144"/>
                    <a:pt x="2430" y="1263"/>
                    <a:pt x="2430" y="1406"/>
                  </a:cubicBezTo>
                  <a:lnTo>
                    <a:pt x="2430" y="1882"/>
                  </a:lnTo>
                  <a:lnTo>
                    <a:pt x="2430" y="2263"/>
                  </a:lnTo>
                  <a:cubicBezTo>
                    <a:pt x="2430" y="2287"/>
                    <a:pt x="2406" y="2335"/>
                    <a:pt x="2334" y="2335"/>
                  </a:cubicBezTo>
                  <a:cubicBezTo>
                    <a:pt x="2311" y="2335"/>
                    <a:pt x="2311" y="2287"/>
                    <a:pt x="2311" y="2263"/>
                  </a:cubicBezTo>
                  <a:lnTo>
                    <a:pt x="2311" y="2239"/>
                  </a:lnTo>
                  <a:lnTo>
                    <a:pt x="2311" y="1215"/>
                  </a:lnTo>
                  <a:cubicBezTo>
                    <a:pt x="2311" y="1144"/>
                    <a:pt x="2263" y="1072"/>
                    <a:pt x="2168" y="1049"/>
                  </a:cubicBezTo>
                  <a:cubicBezTo>
                    <a:pt x="2152" y="1046"/>
                    <a:pt x="2137" y="1044"/>
                    <a:pt x="2123" y="1044"/>
                  </a:cubicBezTo>
                  <a:cubicBezTo>
                    <a:pt x="2026"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9" y="1882"/>
                    <a:pt x="1453" y="1858"/>
                  </a:cubicBezTo>
                  <a:cubicBezTo>
                    <a:pt x="1432" y="1850"/>
                    <a:pt x="1411" y="1846"/>
                    <a:pt x="1392"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9" y="1044"/>
                    <a:pt x="694" y="1044"/>
                  </a:cubicBezTo>
                  <a:cubicBezTo>
                    <a:pt x="597" y="1044"/>
                    <a:pt x="525" y="1112"/>
                    <a:pt x="525" y="1215"/>
                  </a:cubicBezTo>
                  <a:lnTo>
                    <a:pt x="525" y="2263"/>
                  </a:lnTo>
                  <a:cubicBezTo>
                    <a:pt x="525" y="2287"/>
                    <a:pt x="501" y="2335"/>
                    <a:pt x="477" y="2335"/>
                  </a:cubicBezTo>
                  <a:cubicBezTo>
                    <a:pt x="429" y="2335"/>
                    <a:pt x="405" y="2287"/>
                    <a:pt x="405" y="2263"/>
                  </a:cubicBezTo>
                  <a:lnTo>
                    <a:pt x="405" y="1906"/>
                  </a:lnTo>
                  <a:lnTo>
                    <a:pt x="405" y="1430"/>
                  </a:lnTo>
                  <a:cubicBezTo>
                    <a:pt x="405" y="1311"/>
                    <a:pt x="405" y="1168"/>
                    <a:pt x="429" y="1049"/>
                  </a:cubicBezTo>
                  <a:cubicBezTo>
                    <a:pt x="477" y="930"/>
                    <a:pt x="525" y="834"/>
                    <a:pt x="596" y="739"/>
                  </a:cubicBezTo>
                  <a:cubicBezTo>
                    <a:pt x="715" y="572"/>
                    <a:pt x="906" y="429"/>
                    <a:pt x="1120" y="358"/>
                  </a:cubicBezTo>
                  <a:cubicBezTo>
                    <a:pt x="1215" y="334"/>
                    <a:pt x="1334" y="334"/>
                    <a:pt x="1429" y="334"/>
                  </a:cubicBezTo>
                  <a:cubicBezTo>
                    <a:pt x="1549" y="334"/>
                    <a:pt x="1668" y="358"/>
                    <a:pt x="1739" y="382"/>
                  </a:cubicBezTo>
                  <a:cubicBezTo>
                    <a:pt x="1760" y="392"/>
                    <a:pt x="1781" y="397"/>
                    <a:pt x="1801" y="397"/>
                  </a:cubicBezTo>
                  <a:cubicBezTo>
                    <a:pt x="1873" y="397"/>
                    <a:pt x="1935" y="337"/>
                    <a:pt x="1953" y="263"/>
                  </a:cubicBezTo>
                  <a:cubicBezTo>
                    <a:pt x="1977" y="191"/>
                    <a:pt x="1930"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51"/>
            <p:cNvSpPr/>
            <p:nvPr/>
          </p:nvSpPr>
          <p:spPr>
            <a:xfrm>
              <a:off x="6731663"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30" y="3620"/>
                    <a:pt x="930" y="3549"/>
                  </a:cubicBezTo>
                  <a:lnTo>
                    <a:pt x="930" y="2835"/>
                  </a:lnTo>
                  <a:close/>
                  <a:moveTo>
                    <a:pt x="2001" y="2835"/>
                  </a:moveTo>
                  <a:lnTo>
                    <a:pt x="2001" y="3549"/>
                  </a:lnTo>
                  <a:cubicBezTo>
                    <a:pt x="2001" y="3620"/>
                    <a:pt x="1906" y="3716"/>
                    <a:pt x="1835"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7" y="2287"/>
                  </a:lnTo>
                  <a:lnTo>
                    <a:pt x="2620" y="2263"/>
                  </a:lnTo>
                  <a:cubicBezTo>
                    <a:pt x="2716" y="2168"/>
                    <a:pt x="2739" y="2073"/>
                    <a:pt x="2739" y="1953"/>
                  </a:cubicBezTo>
                  <a:lnTo>
                    <a:pt x="2739" y="1287"/>
                  </a:lnTo>
                  <a:cubicBezTo>
                    <a:pt x="2811" y="1072"/>
                    <a:pt x="2739" y="834"/>
                    <a:pt x="2620" y="620"/>
                  </a:cubicBezTo>
                  <a:cubicBezTo>
                    <a:pt x="2590" y="569"/>
                    <a:pt x="2533" y="540"/>
                    <a:pt x="2477" y="540"/>
                  </a:cubicBezTo>
                  <a:cubicBezTo>
                    <a:pt x="2401" y="540"/>
                    <a:pt x="2324" y="592"/>
                    <a:pt x="2311" y="715"/>
                  </a:cubicBezTo>
                  <a:lnTo>
                    <a:pt x="2311" y="739"/>
                  </a:lnTo>
                  <a:cubicBezTo>
                    <a:pt x="2430" y="929"/>
                    <a:pt x="2478" y="1096"/>
                    <a:pt x="2478" y="1310"/>
                  </a:cubicBezTo>
                  <a:lnTo>
                    <a:pt x="2478" y="1953"/>
                  </a:lnTo>
                  <a:cubicBezTo>
                    <a:pt x="2478" y="2001"/>
                    <a:pt x="2430" y="2025"/>
                    <a:pt x="2382" y="2025"/>
                  </a:cubicBezTo>
                  <a:cubicBezTo>
                    <a:pt x="2358" y="2025"/>
                    <a:pt x="2358" y="2001"/>
                    <a:pt x="2358" y="1953"/>
                  </a:cubicBezTo>
                  <a:lnTo>
                    <a:pt x="2358" y="1930"/>
                  </a:lnTo>
                  <a:lnTo>
                    <a:pt x="2358" y="1287"/>
                  </a:lnTo>
                  <a:cubicBezTo>
                    <a:pt x="2358" y="1191"/>
                    <a:pt x="2311" y="1120"/>
                    <a:pt x="2216" y="1096"/>
                  </a:cubicBezTo>
                  <a:cubicBezTo>
                    <a:pt x="2203" y="1094"/>
                    <a:pt x="2191" y="1092"/>
                    <a:pt x="2179" y="1092"/>
                  </a:cubicBezTo>
                  <a:cubicBezTo>
                    <a:pt x="2078" y="1092"/>
                    <a:pt x="2001" y="1180"/>
                    <a:pt x="2001" y="1287"/>
                  </a:cubicBezTo>
                  <a:lnTo>
                    <a:pt x="2001" y="2025"/>
                  </a:lnTo>
                  <a:lnTo>
                    <a:pt x="2001" y="2049"/>
                  </a:lnTo>
                  <a:cubicBezTo>
                    <a:pt x="2025" y="2239"/>
                    <a:pt x="2144" y="2382"/>
                    <a:pt x="2335" y="2406"/>
                  </a:cubicBezTo>
                  <a:lnTo>
                    <a:pt x="2335"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9" y="1180"/>
                    <a:pt x="549" y="1287"/>
                  </a:cubicBezTo>
                  <a:lnTo>
                    <a:pt x="549" y="2025"/>
                  </a:lnTo>
                  <a:cubicBezTo>
                    <a:pt x="549" y="2025"/>
                    <a:pt x="525" y="2073"/>
                    <a:pt x="477" y="2073"/>
                  </a:cubicBezTo>
                  <a:cubicBezTo>
                    <a:pt x="453" y="2073"/>
                    <a:pt x="429" y="2049"/>
                    <a:pt x="429" y="2025"/>
                  </a:cubicBezTo>
                  <a:lnTo>
                    <a:pt x="429" y="1334"/>
                  </a:lnTo>
                  <a:cubicBezTo>
                    <a:pt x="429" y="763"/>
                    <a:pt x="858" y="334"/>
                    <a:pt x="1430" y="334"/>
                  </a:cubicBezTo>
                  <a:cubicBezTo>
                    <a:pt x="1549" y="334"/>
                    <a:pt x="1668" y="358"/>
                    <a:pt x="1763" y="382"/>
                  </a:cubicBezTo>
                  <a:cubicBezTo>
                    <a:pt x="1779" y="386"/>
                    <a:pt x="1796" y="388"/>
                    <a:pt x="1812" y="388"/>
                  </a:cubicBezTo>
                  <a:cubicBezTo>
                    <a:pt x="1889" y="388"/>
                    <a:pt x="1958" y="342"/>
                    <a:pt x="1977" y="263"/>
                  </a:cubicBezTo>
                  <a:cubicBezTo>
                    <a:pt x="2001" y="167"/>
                    <a:pt x="1954"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51"/>
            <p:cNvSpPr/>
            <p:nvPr/>
          </p:nvSpPr>
          <p:spPr>
            <a:xfrm>
              <a:off x="6751313" y="3468508"/>
              <a:ext cx="33975" cy="34550"/>
            </a:xfrm>
            <a:custGeom>
              <a:rect b="b" l="l" r="r" t="t"/>
              <a:pathLst>
                <a:path extrusionOk="0" h="1382" w="1359">
                  <a:moveTo>
                    <a:pt x="691" y="334"/>
                  </a:moveTo>
                  <a:cubicBezTo>
                    <a:pt x="858" y="334"/>
                    <a:pt x="1049" y="477"/>
                    <a:pt x="1049" y="691"/>
                  </a:cubicBezTo>
                  <a:cubicBezTo>
                    <a:pt x="1049" y="881"/>
                    <a:pt x="882" y="1048"/>
                    <a:pt x="691" y="1048"/>
                  </a:cubicBezTo>
                  <a:cubicBezTo>
                    <a:pt x="501" y="1048"/>
                    <a:pt x="334" y="905"/>
                    <a:pt x="334" y="691"/>
                  </a:cubicBezTo>
                  <a:cubicBezTo>
                    <a:pt x="334" y="524"/>
                    <a:pt x="477" y="334"/>
                    <a:pt x="691" y="334"/>
                  </a:cubicBezTo>
                  <a:close/>
                  <a:moveTo>
                    <a:pt x="691" y="0"/>
                  </a:moveTo>
                  <a:cubicBezTo>
                    <a:pt x="286" y="0"/>
                    <a:pt x="1" y="310"/>
                    <a:pt x="1" y="691"/>
                  </a:cubicBezTo>
                  <a:cubicBezTo>
                    <a:pt x="1"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51"/>
            <p:cNvSpPr/>
            <p:nvPr/>
          </p:nvSpPr>
          <p:spPr>
            <a:xfrm>
              <a:off x="6751313" y="3313708"/>
              <a:ext cx="33975" cy="34550"/>
            </a:xfrm>
            <a:custGeom>
              <a:rect b="b" l="l" r="r" t="t"/>
              <a:pathLst>
                <a:path extrusionOk="0" h="1382" w="1359">
                  <a:moveTo>
                    <a:pt x="691" y="334"/>
                  </a:moveTo>
                  <a:cubicBezTo>
                    <a:pt x="858" y="334"/>
                    <a:pt x="1049" y="477"/>
                    <a:pt x="1049" y="691"/>
                  </a:cubicBezTo>
                  <a:cubicBezTo>
                    <a:pt x="1049" y="906"/>
                    <a:pt x="858" y="1048"/>
                    <a:pt x="691" y="1048"/>
                  </a:cubicBezTo>
                  <a:cubicBezTo>
                    <a:pt x="477" y="1048"/>
                    <a:pt x="334" y="906"/>
                    <a:pt x="334" y="691"/>
                  </a:cubicBezTo>
                  <a:cubicBezTo>
                    <a:pt x="334" y="477"/>
                    <a:pt x="501" y="334"/>
                    <a:pt x="691" y="334"/>
                  </a:cubicBezTo>
                  <a:close/>
                  <a:moveTo>
                    <a:pt x="691" y="1"/>
                  </a:moveTo>
                  <a:cubicBezTo>
                    <a:pt x="286" y="1"/>
                    <a:pt x="1" y="310"/>
                    <a:pt x="1" y="691"/>
                  </a:cubicBezTo>
                  <a:cubicBezTo>
                    <a:pt x="1" y="1072"/>
                    <a:pt x="286" y="1382"/>
                    <a:pt x="691" y="1382"/>
                  </a:cubicBezTo>
                  <a:cubicBezTo>
                    <a:pt x="1049"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51"/>
            <p:cNvSpPr/>
            <p:nvPr/>
          </p:nvSpPr>
          <p:spPr>
            <a:xfrm>
              <a:off x="6732863" y="3354783"/>
              <a:ext cx="69075" cy="103625"/>
            </a:xfrm>
            <a:custGeom>
              <a:rect b="b" l="l" r="r" t="t"/>
              <a:pathLst>
                <a:path extrusionOk="0" h="4145" w="2763">
                  <a:moveTo>
                    <a:pt x="1334" y="1"/>
                  </a:moveTo>
                  <a:cubicBezTo>
                    <a:pt x="953" y="1"/>
                    <a:pt x="620" y="120"/>
                    <a:pt x="358"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8"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8" y="810"/>
                  </a:cubicBezTo>
                  <a:lnTo>
                    <a:pt x="2572" y="620"/>
                  </a:lnTo>
                  <a:cubicBezTo>
                    <a:pt x="2542" y="569"/>
                    <a:pt x="2485" y="540"/>
                    <a:pt x="2429" y="540"/>
                  </a:cubicBezTo>
                  <a:cubicBezTo>
                    <a:pt x="2353" y="540"/>
                    <a:pt x="2276" y="592"/>
                    <a:pt x="2263" y="715"/>
                  </a:cubicBezTo>
                  <a:lnTo>
                    <a:pt x="2263" y="739"/>
                  </a:lnTo>
                  <a:cubicBezTo>
                    <a:pt x="2310" y="834"/>
                    <a:pt x="2334" y="906"/>
                    <a:pt x="2382" y="977"/>
                  </a:cubicBezTo>
                  <a:cubicBezTo>
                    <a:pt x="2430" y="1144"/>
                    <a:pt x="2430" y="1263"/>
                    <a:pt x="2430" y="1406"/>
                  </a:cubicBezTo>
                  <a:lnTo>
                    <a:pt x="2430" y="1882"/>
                  </a:lnTo>
                  <a:lnTo>
                    <a:pt x="2430" y="2263"/>
                  </a:lnTo>
                  <a:cubicBezTo>
                    <a:pt x="2430" y="2287"/>
                    <a:pt x="2406" y="2335"/>
                    <a:pt x="2334" y="2335"/>
                  </a:cubicBezTo>
                  <a:cubicBezTo>
                    <a:pt x="2310" y="2335"/>
                    <a:pt x="2310" y="2287"/>
                    <a:pt x="2310" y="2263"/>
                  </a:cubicBezTo>
                  <a:lnTo>
                    <a:pt x="2310" y="2239"/>
                  </a:lnTo>
                  <a:lnTo>
                    <a:pt x="2310" y="1215"/>
                  </a:lnTo>
                  <a:cubicBezTo>
                    <a:pt x="2310" y="1144"/>
                    <a:pt x="2263" y="1072"/>
                    <a:pt x="2168"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7" y="3724"/>
                    <a:pt x="1715" y="3716"/>
                  </a:cubicBezTo>
                  <a:cubicBezTo>
                    <a:pt x="1620" y="3692"/>
                    <a:pt x="1596" y="3644"/>
                    <a:pt x="1596" y="3549"/>
                  </a:cubicBezTo>
                  <a:lnTo>
                    <a:pt x="1596" y="3525"/>
                  </a:lnTo>
                  <a:lnTo>
                    <a:pt x="1596" y="2025"/>
                  </a:lnTo>
                  <a:cubicBezTo>
                    <a:pt x="1596" y="1930"/>
                    <a:pt x="1548" y="1882"/>
                    <a:pt x="1453" y="1858"/>
                  </a:cubicBezTo>
                  <a:cubicBezTo>
                    <a:pt x="1432"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2" y="3728"/>
                    <a:pt x="882" y="3647"/>
                    <a:pt x="882" y="3549"/>
                  </a:cubicBezTo>
                  <a:lnTo>
                    <a:pt x="882" y="1215"/>
                  </a:lnTo>
                  <a:cubicBezTo>
                    <a:pt x="882" y="1144"/>
                    <a:pt x="834" y="1072"/>
                    <a:pt x="739" y="1049"/>
                  </a:cubicBezTo>
                  <a:cubicBezTo>
                    <a:pt x="723" y="1046"/>
                    <a:pt x="708" y="1044"/>
                    <a:pt x="694" y="1044"/>
                  </a:cubicBezTo>
                  <a:cubicBezTo>
                    <a:pt x="597" y="1044"/>
                    <a:pt x="524" y="1112"/>
                    <a:pt x="524" y="1215"/>
                  </a:cubicBezTo>
                  <a:lnTo>
                    <a:pt x="524" y="2263"/>
                  </a:lnTo>
                  <a:cubicBezTo>
                    <a:pt x="524" y="2287"/>
                    <a:pt x="501"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1" y="397"/>
                    <a:pt x="1801" y="397"/>
                  </a:cubicBezTo>
                  <a:cubicBezTo>
                    <a:pt x="1872" y="397"/>
                    <a:pt x="1935" y="337"/>
                    <a:pt x="1953" y="263"/>
                  </a:cubicBezTo>
                  <a:cubicBezTo>
                    <a:pt x="1977" y="191"/>
                    <a:pt x="1929" y="96"/>
                    <a:pt x="1834" y="72"/>
                  </a:cubicBezTo>
                  <a:cubicBezTo>
                    <a:pt x="1691" y="1"/>
                    <a:pt x="1382" y="1"/>
                    <a:pt x="13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51"/>
            <p:cNvSpPr/>
            <p:nvPr/>
          </p:nvSpPr>
          <p:spPr>
            <a:xfrm>
              <a:off x="6806088" y="3508983"/>
              <a:ext cx="70275" cy="101825"/>
            </a:xfrm>
            <a:custGeom>
              <a:rect b="b" l="l" r="r" t="t"/>
              <a:pathLst>
                <a:path extrusionOk="0" h="4073" w="2811">
                  <a:moveTo>
                    <a:pt x="1287" y="2835"/>
                  </a:moveTo>
                  <a:lnTo>
                    <a:pt x="1287" y="3501"/>
                  </a:lnTo>
                  <a:lnTo>
                    <a:pt x="1287" y="3597"/>
                  </a:lnTo>
                  <a:cubicBezTo>
                    <a:pt x="1263" y="3692"/>
                    <a:pt x="1168" y="3716"/>
                    <a:pt x="1120" y="3716"/>
                  </a:cubicBezTo>
                  <a:cubicBezTo>
                    <a:pt x="1025" y="3716"/>
                    <a:pt x="929" y="3620"/>
                    <a:pt x="929" y="3549"/>
                  </a:cubicBezTo>
                  <a:lnTo>
                    <a:pt x="929" y="2835"/>
                  </a:lnTo>
                  <a:close/>
                  <a:moveTo>
                    <a:pt x="2001" y="2835"/>
                  </a:moveTo>
                  <a:lnTo>
                    <a:pt x="2001" y="3549"/>
                  </a:lnTo>
                  <a:cubicBezTo>
                    <a:pt x="2001" y="3620"/>
                    <a:pt x="1906" y="3716"/>
                    <a:pt x="1834" y="3716"/>
                  </a:cubicBezTo>
                  <a:cubicBezTo>
                    <a:pt x="1739" y="3716"/>
                    <a:pt x="1668" y="3692"/>
                    <a:pt x="1644" y="3597"/>
                  </a:cubicBezTo>
                  <a:lnTo>
                    <a:pt x="1644" y="3549"/>
                  </a:lnTo>
                  <a:lnTo>
                    <a:pt x="1644" y="3501"/>
                  </a:lnTo>
                  <a:lnTo>
                    <a:pt x="1644" y="2835"/>
                  </a:lnTo>
                  <a:close/>
                  <a:moveTo>
                    <a:pt x="1358" y="1"/>
                  </a:moveTo>
                  <a:cubicBezTo>
                    <a:pt x="953" y="1"/>
                    <a:pt x="644" y="120"/>
                    <a:pt x="358" y="406"/>
                  </a:cubicBezTo>
                  <a:cubicBezTo>
                    <a:pt x="1" y="810"/>
                    <a:pt x="1" y="1310"/>
                    <a:pt x="1" y="1787"/>
                  </a:cubicBezTo>
                  <a:lnTo>
                    <a:pt x="1" y="2025"/>
                  </a:lnTo>
                  <a:lnTo>
                    <a:pt x="1" y="2049"/>
                  </a:lnTo>
                  <a:cubicBezTo>
                    <a:pt x="1" y="2120"/>
                    <a:pt x="48" y="2168"/>
                    <a:pt x="72" y="2239"/>
                  </a:cubicBezTo>
                  <a:cubicBezTo>
                    <a:pt x="72" y="2263"/>
                    <a:pt x="96" y="2263"/>
                    <a:pt x="96" y="2287"/>
                  </a:cubicBezTo>
                  <a:lnTo>
                    <a:pt x="120" y="2311"/>
                  </a:lnTo>
                  <a:lnTo>
                    <a:pt x="96" y="2501"/>
                  </a:lnTo>
                  <a:lnTo>
                    <a:pt x="96" y="2525"/>
                  </a:lnTo>
                  <a:cubicBezTo>
                    <a:pt x="120"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1" y="715"/>
                  </a:cubicBezTo>
                  <a:lnTo>
                    <a:pt x="2311"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1"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3" y="2382"/>
                    <a:pt x="906" y="2239"/>
                    <a:pt x="906" y="2025"/>
                  </a:cubicBezTo>
                  <a:lnTo>
                    <a:pt x="906" y="2001"/>
                  </a:lnTo>
                  <a:lnTo>
                    <a:pt x="906" y="1287"/>
                  </a:lnTo>
                  <a:cubicBezTo>
                    <a:pt x="906" y="1191"/>
                    <a:pt x="834" y="1120"/>
                    <a:pt x="763" y="1096"/>
                  </a:cubicBezTo>
                  <a:cubicBezTo>
                    <a:pt x="750" y="1094"/>
                    <a:pt x="738" y="1092"/>
                    <a:pt x="726" y="1092"/>
                  </a:cubicBezTo>
                  <a:cubicBezTo>
                    <a:pt x="625" y="1092"/>
                    <a:pt x="548" y="1180"/>
                    <a:pt x="548" y="1287"/>
                  </a:cubicBezTo>
                  <a:lnTo>
                    <a:pt x="548" y="2025"/>
                  </a:lnTo>
                  <a:cubicBezTo>
                    <a:pt x="548" y="2025"/>
                    <a:pt x="525" y="2073"/>
                    <a:pt x="477" y="2073"/>
                  </a:cubicBezTo>
                  <a:cubicBezTo>
                    <a:pt x="453" y="2073"/>
                    <a:pt x="429" y="2049"/>
                    <a:pt x="429" y="2025"/>
                  </a:cubicBezTo>
                  <a:lnTo>
                    <a:pt x="429" y="1334"/>
                  </a:lnTo>
                  <a:cubicBezTo>
                    <a:pt x="429" y="763"/>
                    <a:pt x="858" y="334"/>
                    <a:pt x="1429" y="334"/>
                  </a:cubicBezTo>
                  <a:cubicBezTo>
                    <a:pt x="1549" y="334"/>
                    <a:pt x="1668" y="358"/>
                    <a:pt x="1763" y="382"/>
                  </a:cubicBezTo>
                  <a:cubicBezTo>
                    <a:pt x="1779" y="386"/>
                    <a:pt x="1796" y="388"/>
                    <a:pt x="1812" y="388"/>
                  </a:cubicBezTo>
                  <a:cubicBezTo>
                    <a:pt x="1889" y="388"/>
                    <a:pt x="1957" y="342"/>
                    <a:pt x="1977" y="263"/>
                  </a:cubicBezTo>
                  <a:cubicBezTo>
                    <a:pt x="2001" y="167"/>
                    <a:pt x="1953" y="96"/>
                    <a:pt x="1858" y="48"/>
                  </a:cubicBezTo>
                  <a:cubicBezTo>
                    <a:pt x="1715" y="1"/>
                    <a:pt x="1406"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51"/>
            <p:cNvSpPr/>
            <p:nvPr/>
          </p:nvSpPr>
          <p:spPr>
            <a:xfrm>
              <a:off x="6825738" y="3468508"/>
              <a:ext cx="33950" cy="34550"/>
            </a:xfrm>
            <a:custGeom>
              <a:rect b="b" l="l" r="r" t="t"/>
              <a:pathLst>
                <a:path extrusionOk="0" h="1382" w="1358">
                  <a:moveTo>
                    <a:pt x="691" y="334"/>
                  </a:moveTo>
                  <a:cubicBezTo>
                    <a:pt x="858" y="334"/>
                    <a:pt x="1048" y="477"/>
                    <a:pt x="1048" y="691"/>
                  </a:cubicBezTo>
                  <a:cubicBezTo>
                    <a:pt x="1048" y="881"/>
                    <a:pt x="882" y="1048"/>
                    <a:pt x="691" y="1048"/>
                  </a:cubicBezTo>
                  <a:cubicBezTo>
                    <a:pt x="501"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51"/>
            <p:cNvSpPr/>
            <p:nvPr/>
          </p:nvSpPr>
          <p:spPr>
            <a:xfrm>
              <a:off x="6825738"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1" y="334"/>
                    <a:pt x="691" y="334"/>
                  </a:cubicBezTo>
                  <a:close/>
                  <a:moveTo>
                    <a:pt x="691" y="1"/>
                  </a:moveTo>
                  <a:cubicBezTo>
                    <a:pt x="286" y="1"/>
                    <a:pt x="0" y="310"/>
                    <a:pt x="0" y="691"/>
                  </a:cubicBezTo>
                  <a:cubicBezTo>
                    <a:pt x="0" y="1072"/>
                    <a:pt x="286" y="1382"/>
                    <a:pt x="691" y="1382"/>
                  </a:cubicBezTo>
                  <a:cubicBezTo>
                    <a:pt x="1048"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51"/>
            <p:cNvSpPr/>
            <p:nvPr/>
          </p:nvSpPr>
          <p:spPr>
            <a:xfrm>
              <a:off x="6807288" y="3354783"/>
              <a:ext cx="69075" cy="103625"/>
            </a:xfrm>
            <a:custGeom>
              <a:rect b="b" l="l" r="r" t="t"/>
              <a:pathLst>
                <a:path extrusionOk="0" h="4145" w="2763">
                  <a:moveTo>
                    <a:pt x="1334" y="1"/>
                  </a:moveTo>
                  <a:cubicBezTo>
                    <a:pt x="953" y="1"/>
                    <a:pt x="619" y="120"/>
                    <a:pt x="357" y="429"/>
                  </a:cubicBezTo>
                  <a:cubicBezTo>
                    <a:pt x="167" y="620"/>
                    <a:pt x="72" y="906"/>
                    <a:pt x="24" y="1168"/>
                  </a:cubicBezTo>
                  <a:cubicBezTo>
                    <a:pt x="0" y="1382"/>
                    <a:pt x="0" y="1573"/>
                    <a:pt x="0" y="1787"/>
                  </a:cubicBezTo>
                  <a:lnTo>
                    <a:pt x="0" y="2001"/>
                  </a:lnTo>
                  <a:lnTo>
                    <a:pt x="0" y="2477"/>
                  </a:lnTo>
                  <a:cubicBezTo>
                    <a:pt x="0" y="2501"/>
                    <a:pt x="24" y="2573"/>
                    <a:pt x="48" y="2573"/>
                  </a:cubicBezTo>
                  <a:cubicBezTo>
                    <a:pt x="191" y="2692"/>
                    <a:pt x="357" y="2716"/>
                    <a:pt x="477" y="2716"/>
                  </a:cubicBezTo>
                  <a:lnTo>
                    <a:pt x="477" y="3597"/>
                  </a:lnTo>
                  <a:cubicBezTo>
                    <a:pt x="477" y="3906"/>
                    <a:pt x="667" y="4144"/>
                    <a:pt x="977" y="4144"/>
                  </a:cubicBezTo>
                  <a:cubicBezTo>
                    <a:pt x="1120" y="4144"/>
                    <a:pt x="1239" y="4073"/>
                    <a:pt x="1358" y="4002"/>
                  </a:cubicBezTo>
                  <a:cubicBezTo>
                    <a:pt x="1453" y="4073"/>
                    <a:pt x="1596" y="4144"/>
                    <a:pt x="1739" y="4144"/>
                  </a:cubicBezTo>
                  <a:cubicBezTo>
                    <a:pt x="2048" y="4144"/>
                    <a:pt x="2263" y="3883"/>
                    <a:pt x="2263" y="3597"/>
                  </a:cubicBezTo>
                  <a:lnTo>
                    <a:pt x="2263" y="2716"/>
                  </a:lnTo>
                  <a:lnTo>
                    <a:pt x="2406"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3" y="715"/>
                  </a:cubicBezTo>
                  <a:lnTo>
                    <a:pt x="2263" y="739"/>
                  </a:lnTo>
                  <a:cubicBezTo>
                    <a:pt x="2310" y="834"/>
                    <a:pt x="2334" y="906"/>
                    <a:pt x="2382" y="977"/>
                  </a:cubicBezTo>
                  <a:cubicBezTo>
                    <a:pt x="2429" y="1144"/>
                    <a:pt x="2429" y="1263"/>
                    <a:pt x="2429" y="1406"/>
                  </a:cubicBezTo>
                  <a:lnTo>
                    <a:pt x="2429" y="1882"/>
                  </a:lnTo>
                  <a:lnTo>
                    <a:pt x="2429" y="2263"/>
                  </a:lnTo>
                  <a:cubicBezTo>
                    <a:pt x="2429" y="2287"/>
                    <a:pt x="2406" y="2335"/>
                    <a:pt x="2334" y="2335"/>
                  </a:cubicBezTo>
                  <a:cubicBezTo>
                    <a:pt x="2310" y="2335"/>
                    <a:pt x="2310" y="2287"/>
                    <a:pt x="2310" y="2263"/>
                  </a:cubicBezTo>
                  <a:lnTo>
                    <a:pt x="2310" y="2239"/>
                  </a:lnTo>
                  <a:lnTo>
                    <a:pt x="2310" y="1215"/>
                  </a:lnTo>
                  <a:cubicBezTo>
                    <a:pt x="2310" y="1144"/>
                    <a:pt x="2263" y="1072"/>
                    <a:pt x="2167" y="1049"/>
                  </a:cubicBezTo>
                  <a:cubicBezTo>
                    <a:pt x="2152" y="1046"/>
                    <a:pt x="2137" y="1044"/>
                    <a:pt x="2123" y="1044"/>
                  </a:cubicBezTo>
                  <a:cubicBezTo>
                    <a:pt x="2025" y="1044"/>
                    <a:pt x="1953" y="1112"/>
                    <a:pt x="1953" y="1215"/>
                  </a:cubicBezTo>
                  <a:lnTo>
                    <a:pt x="1953" y="3549"/>
                  </a:lnTo>
                  <a:cubicBezTo>
                    <a:pt x="1953" y="3647"/>
                    <a:pt x="1873" y="3728"/>
                    <a:pt x="1779" y="3728"/>
                  </a:cubicBezTo>
                  <a:cubicBezTo>
                    <a:pt x="1758" y="3728"/>
                    <a:pt x="1736" y="3724"/>
                    <a:pt x="1715" y="3716"/>
                  </a:cubicBezTo>
                  <a:cubicBezTo>
                    <a:pt x="1620" y="3692"/>
                    <a:pt x="1596" y="3644"/>
                    <a:pt x="1596" y="3549"/>
                  </a:cubicBezTo>
                  <a:lnTo>
                    <a:pt x="1596" y="3525"/>
                  </a:lnTo>
                  <a:lnTo>
                    <a:pt x="1596" y="2025"/>
                  </a:lnTo>
                  <a:cubicBezTo>
                    <a:pt x="1596" y="1930"/>
                    <a:pt x="1548" y="1882"/>
                    <a:pt x="1453" y="1858"/>
                  </a:cubicBezTo>
                  <a:cubicBezTo>
                    <a:pt x="1431" y="1850"/>
                    <a:pt x="1411" y="1846"/>
                    <a:pt x="1391" y="1846"/>
                  </a:cubicBezTo>
                  <a:cubicBezTo>
                    <a:pt x="1303" y="1846"/>
                    <a:pt x="1239" y="1927"/>
                    <a:pt x="1239" y="2025"/>
                  </a:cubicBezTo>
                  <a:lnTo>
                    <a:pt x="1239" y="3525"/>
                  </a:lnTo>
                  <a:lnTo>
                    <a:pt x="1239" y="3549"/>
                  </a:lnTo>
                  <a:cubicBezTo>
                    <a:pt x="1239" y="3644"/>
                    <a:pt x="1191" y="3692"/>
                    <a:pt x="1120" y="3716"/>
                  </a:cubicBezTo>
                  <a:cubicBezTo>
                    <a:pt x="1098" y="3724"/>
                    <a:pt x="1077"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7" y="2335"/>
                  </a:cubicBezTo>
                  <a:cubicBezTo>
                    <a:pt x="429" y="2335"/>
                    <a:pt x="405" y="2287"/>
                    <a:pt x="405" y="2263"/>
                  </a:cubicBezTo>
                  <a:lnTo>
                    <a:pt x="405" y="1906"/>
                  </a:lnTo>
                  <a:lnTo>
                    <a:pt x="405" y="1430"/>
                  </a:lnTo>
                  <a:cubicBezTo>
                    <a:pt x="405" y="1311"/>
                    <a:pt x="405" y="1168"/>
                    <a:pt x="429" y="1049"/>
                  </a:cubicBezTo>
                  <a:cubicBezTo>
                    <a:pt x="477" y="930"/>
                    <a:pt x="524" y="834"/>
                    <a:pt x="596" y="739"/>
                  </a:cubicBezTo>
                  <a:cubicBezTo>
                    <a:pt x="715" y="572"/>
                    <a:pt x="905" y="429"/>
                    <a:pt x="1120" y="358"/>
                  </a:cubicBezTo>
                  <a:cubicBezTo>
                    <a:pt x="1215" y="334"/>
                    <a:pt x="1334" y="334"/>
                    <a:pt x="1429" y="334"/>
                  </a:cubicBezTo>
                  <a:cubicBezTo>
                    <a:pt x="1548" y="334"/>
                    <a:pt x="1667" y="358"/>
                    <a:pt x="1739" y="382"/>
                  </a:cubicBezTo>
                  <a:cubicBezTo>
                    <a:pt x="1760" y="392"/>
                    <a:pt x="1780" y="397"/>
                    <a:pt x="1801"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51"/>
            <p:cNvSpPr/>
            <p:nvPr/>
          </p:nvSpPr>
          <p:spPr>
            <a:xfrm>
              <a:off x="6880513" y="3508983"/>
              <a:ext cx="70275" cy="101825"/>
            </a:xfrm>
            <a:custGeom>
              <a:rect b="b" l="l" r="r" t="t"/>
              <a:pathLst>
                <a:path extrusionOk="0" h="4073" w="2811">
                  <a:moveTo>
                    <a:pt x="1286" y="2835"/>
                  </a:moveTo>
                  <a:lnTo>
                    <a:pt x="1286" y="3501"/>
                  </a:lnTo>
                  <a:lnTo>
                    <a:pt x="1286" y="3597"/>
                  </a:lnTo>
                  <a:cubicBezTo>
                    <a:pt x="1263" y="3692"/>
                    <a:pt x="1167" y="3716"/>
                    <a:pt x="1120" y="3716"/>
                  </a:cubicBezTo>
                  <a:cubicBezTo>
                    <a:pt x="1024" y="3716"/>
                    <a:pt x="929" y="3620"/>
                    <a:pt x="929" y="3549"/>
                  </a:cubicBezTo>
                  <a:lnTo>
                    <a:pt x="929" y="2835"/>
                  </a:lnTo>
                  <a:close/>
                  <a:moveTo>
                    <a:pt x="2001" y="2835"/>
                  </a:moveTo>
                  <a:lnTo>
                    <a:pt x="2001" y="3549"/>
                  </a:lnTo>
                  <a:cubicBezTo>
                    <a:pt x="2001" y="3620"/>
                    <a:pt x="1906" y="3716"/>
                    <a:pt x="1834" y="3716"/>
                  </a:cubicBezTo>
                  <a:cubicBezTo>
                    <a:pt x="1739" y="3716"/>
                    <a:pt x="1667" y="3692"/>
                    <a:pt x="1644" y="3597"/>
                  </a:cubicBezTo>
                  <a:lnTo>
                    <a:pt x="1644" y="3549"/>
                  </a:lnTo>
                  <a:lnTo>
                    <a:pt x="1644" y="3501"/>
                  </a:lnTo>
                  <a:lnTo>
                    <a:pt x="1644" y="2835"/>
                  </a:lnTo>
                  <a:close/>
                  <a:moveTo>
                    <a:pt x="1358" y="1"/>
                  </a:moveTo>
                  <a:cubicBezTo>
                    <a:pt x="953" y="1"/>
                    <a:pt x="643" y="120"/>
                    <a:pt x="358" y="406"/>
                  </a:cubicBezTo>
                  <a:cubicBezTo>
                    <a:pt x="0" y="810"/>
                    <a:pt x="0" y="1310"/>
                    <a:pt x="0" y="1787"/>
                  </a:cubicBezTo>
                  <a:lnTo>
                    <a:pt x="0" y="2025"/>
                  </a:lnTo>
                  <a:lnTo>
                    <a:pt x="0" y="2049"/>
                  </a:lnTo>
                  <a:cubicBezTo>
                    <a:pt x="0" y="2120"/>
                    <a:pt x="48" y="2168"/>
                    <a:pt x="72" y="2239"/>
                  </a:cubicBezTo>
                  <a:cubicBezTo>
                    <a:pt x="72" y="2263"/>
                    <a:pt x="96" y="2263"/>
                    <a:pt x="96" y="2287"/>
                  </a:cubicBezTo>
                  <a:lnTo>
                    <a:pt x="119" y="2311"/>
                  </a:lnTo>
                  <a:lnTo>
                    <a:pt x="96" y="2501"/>
                  </a:lnTo>
                  <a:lnTo>
                    <a:pt x="96" y="2525"/>
                  </a:lnTo>
                  <a:cubicBezTo>
                    <a:pt x="119" y="2716"/>
                    <a:pt x="239" y="2835"/>
                    <a:pt x="429" y="2835"/>
                  </a:cubicBezTo>
                  <a:lnTo>
                    <a:pt x="477" y="2835"/>
                  </a:lnTo>
                  <a:lnTo>
                    <a:pt x="477" y="3549"/>
                  </a:lnTo>
                  <a:cubicBezTo>
                    <a:pt x="477" y="3835"/>
                    <a:pt x="691" y="4073"/>
                    <a:pt x="1001" y="4073"/>
                  </a:cubicBezTo>
                  <a:cubicBezTo>
                    <a:pt x="1144" y="4073"/>
                    <a:pt x="1263" y="4049"/>
                    <a:pt x="1382" y="3930"/>
                  </a:cubicBezTo>
                  <a:cubicBezTo>
                    <a:pt x="1477" y="4025"/>
                    <a:pt x="1596" y="4073"/>
                    <a:pt x="1739" y="4073"/>
                  </a:cubicBezTo>
                  <a:lnTo>
                    <a:pt x="1763" y="4073"/>
                  </a:lnTo>
                  <a:cubicBezTo>
                    <a:pt x="2025" y="4073"/>
                    <a:pt x="2263" y="3835"/>
                    <a:pt x="2263" y="3549"/>
                  </a:cubicBezTo>
                  <a:lnTo>
                    <a:pt x="2263" y="2835"/>
                  </a:lnTo>
                  <a:lnTo>
                    <a:pt x="2358" y="2835"/>
                  </a:lnTo>
                  <a:cubicBezTo>
                    <a:pt x="2549" y="2763"/>
                    <a:pt x="2620" y="2620"/>
                    <a:pt x="2620" y="2430"/>
                  </a:cubicBezTo>
                  <a:lnTo>
                    <a:pt x="2596" y="2287"/>
                  </a:lnTo>
                  <a:lnTo>
                    <a:pt x="2620" y="2263"/>
                  </a:lnTo>
                  <a:cubicBezTo>
                    <a:pt x="2715" y="2168"/>
                    <a:pt x="2739" y="2073"/>
                    <a:pt x="2739" y="1953"/>
                  </a:cubicBezTo>
                  <a:lnTo>
                    <a:pt x="2739" y="1287"/>
                  </a:lnTo>
                  <a:cubicBezTo>
                    <a:pt x="2811" y="1072"/>
                    <a:pt x="2739" y="834"/>
                    <a:pt x="2620" y="620"/>
                  </a:cubicBezTo>
                  <a:cubicBezTo>
                    <a:pt x="2590" y="569"/>
                    <a:pt x="2533" y="540"/>
                    <a:pt x="2476" y="540"/>
                  </a:cubicBezTo>
                  <a:cubicBezTo>
                    <a:pt x="2400" y="540"/>
                    <a:pt x="2324" y="592"/>
                    <a:pt x="2310" y="715"/>
                  </a:cubicBezTo>
                  <a:lnTo>
                    <a:pt x="2310" y="739"/>
                  </a:lnTo>
                  <a:cubicBezTo>
                    <a:pt x="2430" y="929"/>
                    <a:pt x="2477" y="1096"/>
                    <a:pt x="2477" y="1310"/>
                  </a:cubicBezTo>
                  <a:lnTo>
                    <a:pt x="2477" y="1953"/>
                  </a:lnTo>
                  <a:cubicBezTo>
                    <a:pt x="2477" y="2001"/>
                    <a:pt x="2430" y="2025"/>
                    <a:pt x="2382" y="2025"/>
                  </a:cubicBezTo>
                  <a:cubicBezTo>
                    <a:pt x="2358" y="2025"/>
                    <a:pt x="2358" y="2001"/>
                    <a:pt x="2358" y="1953"/>
                  </a:cubicBezTo>
                  <a:lnTo>
                    <a:pt x="2358" y="1930"/>
                  </a:lnTo>
                  <a:lnTo>
                    <a:pt x="2358" y="1287"/>
                  </a:lnTo>
                  <a:cubicBezTo>
                    <a:pt x="2358" y="1191"/>
                    <a:pt x="2310" y="1120"/>
                    <a:pt x="2215" y="1096"/>
                  </a:cubicBezTo>
                  <a:cubicBezTo>
                    <a:pt x="2203" y="1094"/>
                    <a:pt x="2191" y="1092"/>
                    <a:pt x="2179" y="1092"/>
                  </a:cubicBezTo>
                  <a:cubicBezTo>
                    <a:pt x="2077" y="1092"/>
                    <a:pt x="2001" y="1180"/>
                    <a:pt x="2001" y="1287"/>
                  </a:cubicBezTo>
                  <a:lnTo>
                    <a:pt x="2001" y="2025"/>
                  </a:lnTo>
                  <a:lnTo>
                    <a:pt x="2001" y="2049"/>
                  </a:lnTo>
                  <a:cubicBezTo>
                    <a:pt x="2025" y="2239"/>
                    <a:pt x="2144" y="2382"/>
                    <a:pt x="2334" y="2406"/>
                  </a:cubicBezTo>
                  <a:lnTo>
                    <a:pt x="2334" y="2501"/>
                  </a:lnTo>
                  <a:lnTo>
                    <a:pt x="572" y="2501"/>
                  </a:lnTo>
                  <a:lnTo>
                    <a:pt x="572" y="2406"/>
                  </a:lnTo>
                  <a:cubicBezTo>
                    <a:pt x="762" y="2382"/>
                    <a:pt x="905" y="2239"/>
                    <a:pt x="905" y="2025"/>
                  </a:cubicBezTo>
                  <a:lnTo>
                    <a:pt x="905" y="2001"/>
                  </a:lnTo>
                  <a:lnTo>
                    <a:pt x="905" y="1287"/>
                  </a:lnTo>
                  <a:cubicBezTo>
                    <a:pt x="905" y="1191"/>
                    <a:pt x="834" y="1120"/>
                    <a:pt x="762" y="1096"/>
                  </a:cubicBezTo>
                  <a:cubicBezTo>
                    <a:pt x="750" y="1094"/>
                    <a:pt x="738" y="1092"/>
                    <a:pt x="726" y="1092"/>
                  </a:cubicBezTo>
                  <a:cubicBezTo>
                    <a:pt x="625" y="1092"/>
                    <a:pt x="548" y="1180"/>
                    <a:pt x="548" y="1287"/>
                  </a:cubicBezTo>
                  <a:lnTo>
                    <a:pt x="548" y="2025"/>
                  </a:lnTo>
                  <a:cubicBezTo>
                    <a:pt x="548" y="2025"/>
                    <a:pt x="524" y="2073"/>
                    <a:pt x="477" y="2073"/>
                  </a:cubicBezTo>
                  <a:cubicBezTo>
                    <a:pt x="453" y="2073"/>
                    <a:pt x="429" y="2049"/>
                    <a:pt x="429" y="2025"/>
                  </a:cubicBezTo>
                  <a:lnTo>
                    <a:pt x="429" y="1334"/>
                  </a:lnTo>
                  <a:cubicBezTo>
                    <a:pt x="429" y="763"/>
                    <a:pt x="858" y="334"/>
                    <a:pt x="1429" y="334"/>
                  </a:cubicBezTo>
                  <a:cubicBezTo>
                    <a:pt x="1548" y="334"/>
                    <a:pt x="1667" y="358"/>
                    <a:pt x="1763" y="382"/>
                  </a:cubicBezTo>
                  <a:cubicBezTo>
                    <a:pt x="1779" y="386"/>
                    <a:pt x="1795" y="388"/>
                    <a:pt x="1811" y="388"/>
                  </a:cubicBezTo>
                  <a:cubicBezTo>
                    <a:pt x="1889" y="388"/>
                    <a:pt x="1957" y="342"/>
                    <a:pt x="1977" y="263"/>
                  </a:cubicBezTo>
                  <a:cubicBezTo>
                    <a:pt x="2001" y="167"/>
                    <a:pt x="1953" y="96"/>
                    <a:pt x="1858" y="48"/>
                  </a:cubicBezTo>
                  <a:cubicBezTo>
                    <a:pt x="1715" y="1"/>
                    <a:pt x="1405" y="1"/>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51"/>
            <p:cNvSpPr/>
            <p:nvPr/>
          </p:nvSpPr>
          <p:spPr>
            <a:xfrm>
              <a:off x="6900163" y="3468508"/>
              <a:ext cx="33950" cy="34550"/>
            </a:xfrm>
            <a:custGeom>
              <a:rect b="b" l="l" r="r" t="t"/>
              <a:pathLst>
                <a:path extrusionOk="0" h="1382" w="1358">
                  <a:moveTo>
                    <a:pt x="691" y="334"/>
                  </a:moveTo>
                  <a:cubicBezTo>
                    <a:pt x="858" y="334"/>
                    <a:pt x="1048" y="477"/>
                    <a:pt x="1048" y="691"/>
                  </a:cubicBezTo>
                  <a:cubicBezTo>
                    <a:pt x="1048" y="881"/>
                    <a:pt x="881" y="1048"/>
                    <a:pt x="691" y="1048"/>
                  </a:cubicBezTo>
                  <a:cubicBezTo>
                    <a:pt x="500" y="1048"/>
                    <a:pt x="334" y="905"/>
                    <a:pt x="334" y="691"/>
                  </a:cubicBezTo>
                  <a:cubicBezTo>
                    <a:pt x="334" y="524"/>
                    <a:pt x="477" y="334"/>
                    <a:pt x="691" y="334"/>
                  </a:cubicBezTo>
                  <a:close/>
                  <a:moveTo>
                    <a:pt x="691" y="0"/>
                  </a:moveTo>
                  <a:cubicBezTo>
                    <a:pt x="286" y="0"/>
                    <a:pt x="0" y="310"/>
                    <a:pt x="0" y="691"/>
                  </a:cubicBezTo>
                  <a:cubicBezTo>
                    <a:pt x="0" y="1072"/>
                    <a:pt x="286" y="1382"/>
                    <a:pt x="691" y="1382"/>
                  </a:cubicBezTo>
                  <a:cubicBezTo>
                    <a:pt x="1072" y="1382"/>
                    <a:pt x="1358" y="1072"/>
                    <a:pt x="1358" y="691"/>
                  </a:cubicBezTo>
                  <a:cubicBezTo>
                    <a:pt x="1358" y="310"/>
                    <a:pt x="1072"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51"/>
            <p:cNvSpPr/>
            <p:nvPr/>
          </p:nvSpPr>
          <p:spPr>
            <a:xfrm>
              <a:off x="6900163" y="3313708"/>
              <a:ext cx="33950" cy="34550"/>
            </a:xfrm>
            <a:custGeom>
              <a:rect b="b" l="l" r="r" t="t"/>
              <a:pathLst>
                <a:path extrusionOk="0" h="1382" w="1358">
                  <a:moveTo>
                    <a:pt x="691" y="334"/>
                  </a:moveTo>
                  <a:cubicBezTo>
                    <a:pt x="858" y="334"/>
                    <a:pt x="1048" y="477"/>
                    <a:pt x="1048" y="691"/>
                  </a:cubicBezTo>
                  <a:cubicBezTo>
                    <a:pt x="1048" y="906"/>
                    <a:pt x="858" y="1048"/>
                    <a:pt x="691" y="1048"/>
                  </a:cubicBezTo>
                  <a:cubicBezTo>
                    <a:pt x="477" y="1048"/>
                    <a:pt x="334" y="906"/>
                    <a:pt x="334" y="691"/>
                  </a:cubicBezTo>
                  <a:cubicBezTo>
                    <a:pt x="334" y="477"/>
                    <a:pt x="500" y="334"/>
                    <a:pt x="691" y="334"/>
                  </a:cubicBezTo>
                  <a:close/>
                  <a:moveTo>
                    <a:pt x="691" y="1"/>
                  </a:moveTo>
                  <a:cubicBezTo>
                    <a:pt x="286" y="1"/>
                    <a:pt x="0" y="310"/>
                    <a:pt x="0" y="691"/>
                  </a:cubicBezTo>
                  <a:cubicBezTo>
                    <a:pt x="0" y="1072"/>
                    <a:pt x="286" y="1382"/>
                    <a:pt x="691" y="1382"/>
                  </a:cubicBezTo>
                  <a:cubicBezTo>
                    <a:pt x="1072" y="1382"/>
                    <a:pt x="1358" y="1072"/>
                    <a:pt x="1358" y="691"/>
                  </a:cubicBezTo>
                  <a:cubicBezTo>
                    <a:pt x="1358" y="310"/>
                    <a:pt x="1072" y="1"/>
                    <a:pt x="6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51"/>
            <p:cNvSpPr/>
            <p:nvPr/>
          </p:nvSpPr>
          <p:spPr>
            <a:xfrm>
              <a:off x="6881713" y="3354783"/>
              <a:ext cx="69075" cy="103625"/>
            </a:xfrm>
            <a:custGeom>
              <a:rect b="b" l="l" r="r" t="t"/>
              <a:pathLst>
                <a:path extrusionOk="0" h="4145" w="2763">
                  <a:moveTo>
                    <a:pt x="1334" y="1"/>
                  </a:moveTo>
                  <a:cubicBezTo>
                    <a:pt x="953" y="1"/>
                    <a:pt x="619" y="120"/>
                    <a:pt x="357" y="429"/>
                  </a:cubicBezTo>
                  <a:cubicBezTo>
                    <a:pt x="167" y="620"/>
                    <a:pt x="71" y="906"/>
                    <a:pt x="24" y="1168"/>
                  </a:cubicBezTo>
                  <a:cubicBezTo>
                    <a:pt x="0" y="1382"/>
                    <a:pt x="0" y="1573"/>
                    <a:pt x="0" y="1787"/>
                  </a:cubicBezTo>
                  <a:lnTo>
                    <a:pt x="0" y="2001"/>
                  </a:lnTo>
                  <a:lnTo>
                    <a:pt x="0" y="2477"/>
                  </a:lnTo>
                  <a:cubicBezTo>
                    <a:pt x="0" y="2501"/>
                    <a:pt x="24" y="2573"/>
                    <a:pt x="48" y="2573"/>
                  </a:cubicBezTo>
                  <a:cubicBezTo>
                    <a:pt x="191" y="2692"/>
                    <a:pt x="357" y="2716"/>
                    <a:pt x="476" y="2716"/>
                  </a:cubicBezTo>
                  <a:lnTo>
                    <a:pt x="476" y="3597"/>
                  </a:lnTo>
                  <a:cubicBezTo>
                    <a:pt x="476" y="3906"/>
                    <a:pt x="667" y="4144"/>
                    <a:pt x="976" y="4144"/>
                  </a:cubicBezTo>
                  <a:cubicBezTo>
                    <a:pt x="1119" y="4144"/>
                    <a:pt x="1238" y="4073"/>
                    <a:pt x="1357" y="4002"/>
                  </a:cubicBezTo>
                  <a:cubicBezTo>
                    <a:pt x="1453" y="4073"/>
                    <a:pt x="1596" y="4144"/>
                    <a:pt x="1739" y="4144"/>
                  </a:cubicBezTo>
                  <a:cubicBezTo>
                    <a:pt x="2048" y="4144"/>
                    <a:pt x="2262" y="3883"/>
                    <a:pt x="2262" y="3597"/>
                  </a:cubicBezTo>
                  <a:lnTo>
                    <a:pt x="2262" y="2716"/>
                  </a:lnTo>
                  <a:lnTo>
                    <a:pt x="2405" y="2716"/>
                  </a:lnTo>
                  <a:cubicBezTo>
                    <a:pt x="2572" y="2692"/>
                    <a:pt x="2739" y="2477"/>
                    <a:pt x="2739" y="2287"/>
                  </a:cubicBezTo>
                  <a:lnTo>
                    <a:pt x="2739" y="1644"/>
                  </a:lnTo>
                  <a:lnTo>
                    <a:pt x="2763" y="1311"/>
                  </a:lnTo>
                  <a:cubicBezTo>
                    <a:pt x="2763" y="1096"/>
                    <a:pt x="2739" y="953"/>
                    <a:pt x="2667" y="810"/>
                  </a:cubicBezTo>
                  <a:lnTo>
                    <a:pt x="2572" y="620"/>
                  </a:lnTo>
                  <a:cubicBezTo>
                    <a:pt x="2542" y="569"/>
                    <a:pt x="2485" y="540"/>
                    <a:pt x="2428" y="540"/>
                  </a:cubicBezTo>
                  <a:cubicBezTo>
                    <a:pt x="2352" y="540"/>
                    <a:pt x="2276" y="592"/>
                    <a:pt x="2262" y="715"/>
                  </a:cubicBezTo>
                  <a:lnTo>
                    <a:pt x="2262" y="739"/>
                  </a:lnTo>
                  <a:cubicBezTo>
                    <a:pt x="2310" y="834"/>
                    <a:pt x="2334" y="906"/>
                    <a:pt x="2382" y="977"/>
                  </a:cubicBezTo>
                  <a:cubicBezTo>
                    <a:pt x="2429" y="1144"/>
                    <a:pt x="2429" y="1263"/>
                    <a:pt x="2429" y="1406"/>
                  </a:cubicBezTo>
                  <a:lnTo>
                    <a:pt x="2429" y="1882"/>
                  </a:lnTo>
                  <a:lnTo>
                    <a:pt x="2429" y="2263"/>
                  </a:lnTo>
                  <a:cubicBezTo>
                    <a:pt x="2429" y="2287"/>
                    <a:pt x="2405" y="2335"/>
                    <a:pt x="2334" y="2335"/>
                  </a:cubicBezTo>
                  <a:cubicBezTo>
                    <a:pt x="2310" y="2335"/>
                    <a:pt x="2310" y="2287"/>
                    <a:pt x="2310" y="2263"/>
                  </a:cubicBezTo>
                  <a:lnTo>
                    <a:pt x="2310" y="2239"/>
                  </a:lnTo>
                  <a:lnTo>
                    <a:pt x="2310" y="1215"/>
                  </a:lnTo>
                  <a:cubicBezTo>
                    <a:pt x="2310" y="1144"/>
                    <a:pt x="2262" y="1072"/>
                    <a:pt x="2167" y="1049"/>
                  </a:cubicBezTo>
                  <a:cubicBezTo>
                    <a:pt x="2152" y="1046"/>
                    <a:pt x="2137" y="1044"/>
                    <a:pt x="2122" y="1044"/>
                  </a:cubicBezTo>
                  <a:cubicBezTo>
                    <a:pt x="2025" y="1044"/>
                    <a:pt x="1953" y="1112"/>
                    <a:pt x="1953" y="1215"/>
                  </a:cubicBezTo>
                  <a:lnTo>
                    <a:pt x="1953" y="3549"/>
                  </a:lnTo>
                  <a:cubicBezTo>
                    <a:pt x="1953" y="3647"/>
                    <a:pt x="1873" y="3728"/>
                    <a:pt x="1778" y="3728"/>
                  </a:cubicBezTo>
                  <a:cubicBezTo>
                    <a:pt x="1758" y="3728"/>
                    <a:pt x="1736" y="3724"/>
                    <a:pt x="1715" y="3716"/>
                  </a:cubicBezTo>
                  <a:cubicBezTo>
                    <a:pt x="1619" y="3692"/>
                    <a:pt x="1596" y="3644"/>
                    <a:pt x="1596" y="3549"/>
                  </a:cubicBezTo>
                  <a:lnTo>
                    <a:pt x="1596" y="3525"/>
                  </a:lnTo>
                  <a:lnTo>
                    <a:pt x="1596" y="2025"/>
                  </a:lnTo>
                  <a:cubicBezTo>
                    <a:pt x="1596" y="1930"/>
                    <a:pt x="1548" y="1882"/>
                    <a:pt x="1453" y="1858"/>
                  </a:cubicBezTo>
                  <a:cubicBezTo>
                    <a:pt x="1431" y="1850"/>
                    <a:pt x="1411" y="1846"/>
                    <a:pt x="1391" y="1846"/>
                  </a:cubicBezTo>
                  <a:cubicBezTo>
                    <a:pt x="1302" y="1846"/>
                    <a:pt x="1238" y="1927"/>
                    <a:pt x="1238" y="2025"/>
                  </a:cubicBezTo>
                  <a:lnTo>
                    <a:pt x="1238" y="3525"/>
                  </a:lnTo>
                  <a:lnTo>
                    <a:pt x="1238" y="3549"/>
                  </a:lnTo>
                  <a:cubicBezTo>
                    <a:pt x="1238" y="3644"/>
                    <a:pt x="1191" y="3692"/>
                    <a:pt x="1119" y="3716"/>
                  </a:cubicBezTo>
                  <a:cubicBezTo>
                    <a:pt x="1098" y="3724"/>
                    <a:pt x="1076" y="3728"/>
                    <a:pt x="1056" y="3728"/>
                  </a:cubicBezTo>
                  <a:cubicBezTo>
                    <a:pt x="961" y="3728"/>
                    <a:pt x="881" y="3647"/>
                    <a:pt x="881" y="3549"/>
                  </a:cubicBezTo>
                  <a:lnTo>
                    <a:pt x="881" y="1215"/>
                  </a:lnTo>
                  <a:cubicBezTo>
                    <a:pt x="881" y="1144"/>
                    <a:pt x="834" y="1072"/>
                    <a:pt x="738" y="1049"/>
                  </a:cubicBezTo>
                  <a:cubicBezTo>
                    <a:pt x="723" y="1046"/>
                    <a:pt x="708" y="1044"/>
                    <a:pt x="694" y="1044"/>
                  </a:cubicBezTo>
                  <a:cubicBezTo>
                    <a:pt x="596" y="1044"/>
                    <a:pt x="524" y="1112"/>
                    <a:pt x="524" y="1215"/>
                  </a:cubicBezTo>
                  <a:lnTo>
                    <a:pt x="524" y="2263"/>
                  </a:lnTo>
                  <a:cubicBezTo>
                    <a:pt x="524" y="2287"/>
                    <a:pt x="500" y="2335"/>
                    <a:pt x="476" y="2335"/>
                  </a:cubicBezTo>
                  <a:cubicBezTo>
                    <a:pt x="429" y="2335"/>
                    <a:pt x="405" y="2287"/>
                    <a:pt x="405" y="2263"/>
                  </a:cubicBezTo>
                  <a:lnTo>
                    <a:pt x="405" y="1906"/>
                  </a:lnTo>
                  <a:lnTo>
                    <a:pt x="405" y="1430"/>
                  </a:lnTo>
                  <a:cubicBezTo>
                    <a:pt x="405" y="1311"/>
                    <a:pt x="405" y="1168"/>
                    <a:pt x="429" y="1049"/>
                  </a:cubicBezTo>
                  <a:cubicBezTo>
                    <a:pt x="476" y="930"/>
                    <a:pt x="524" y="834"/>
                    <a:pt x="595" y="739"/>
                  </a:cubicBezTo>
                  <a:cubicBezTo>
                    <a:pt x="714" y="572"/>
                    <a:pt x="905" y="429"/>
                    <a:pt x="1119" y="358"/>
                  </a:cubicBezTo>
                  <a:cubicBezTo>
                    <a:pt x="1215" y="334"/>
                    <a:pt x="1334" y="334"/>
                    <a:pt x="1429" y="334"/>
                  </a:cubicBezTo>
                  <a:cubicBezTo>
                    <a:pt x="1548" y="334"/>
                    <a:pt x="1667" y="358"/>
                    <a:pt x="1739" y="382"/>
                  </a:cubicBezTo>
                  <a:cubicBezTo>
                    <a:pt x="1759" y="392"/>
                    <a:pt x="1780" y="397"/>
                    <a:pt x="1800" y="397"/>
                  </a:cubicBezTo>
                  <a:cubicBezTo>
                    <a:pt x="1872" y="397"/>
                    <a:pt x="1934" y="337"/>
                    <a:pt x="1953" y="263"/>
                  </a:cubicBezTo>
                  <a:cubicBezTo>
                    <a:pt x="1977" y="191"/>
                    <a:pt x="1929" y="96"/>
                    <a:pt x="1834" y="72"/>
                  </a:cubicBezTo>
                  <a:cubicBezTo>
                    <a:pt x="1691" y="1"/>
                    <a:pt x="1381" y="1"/>
                    <a:pt x="13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6" name="Google Shape;2716;p51"/>
          <p:cNvSpPr/>
          <p:nvPr/>
        </p:nvSpPr>
        <p:spPr>
          <a:xfrm>
            <a:off x="7126312" y="3730663"/>
            <a:ext cx="103984" cy="10703"/>
          </a:xfrm>
          <a:custGeom>
            <a:rect b="b" l="l" r="r" t="t"/>
            <a:pathLst>
              <a:path extrusionOk="0" h="358" w="3478">
                <a:moveTo>
                  <a:pt x="215" y="1"/>
                </a:moveTo>
                <a:cubicBezTo>
                  <a:pt x="143" y="1"/>
                  <a:pt x="72" y="72"/>
                  <a:pt x="48" y="167"/>
                </a:cubicBezTo>
                <a:cubicBezTo>
                  <a:pt x="0" y="286"/>
                  <a:pt x="95" y="358"/>
                  <a:pt x="215" y="358"/>
                </a:cubicBezTo>
                <a:lnTo>
                  <a:pt x="3263" y="358"/>
                </a:lnTo>
                <a:cubicBezTo>
                  <a:pt x="3358" y="358"/>
                  <a:pt x="3406" y="310"/>
                  <a:pt x="3429" y="215"/>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51"/>
          <p:cNvSpPr/>
          <p:nvPr/>
        </p:nvSpPr>
        <p:spPr>
          <a:xfrm>
            <a:off x="7126312" y="3757002"/>
            <a:ext cx="103984" cy="10733"/>
          </a:xfrm>
          <a:custGeom>
            <a:rect b="b" l="l" r="r" t="t"/>
            <a:pathLst>
              <a:path extrusionOk="0" h="359" w="3478">
                <a:moveTo>
                  <a:pt x="215" y="1"/>
                </a:moveTo>
                <a:cubicBezTo>
                  <a:pt x="143" y="1"/>
                  <a:pt x="72" y="48"/>
                  <a:pt x="48" y="144"/>
                </a:cubicBezTo>
                <a:cubicBezTo>
                  <a:pt x="0" y="263"/>
                  <a:pt x="95" y="358"/>
                  <a:pt x="215" y="358"/>
                </a:cubicBezTo>
                <a:lnTo>
                  <a:pt x="3263" y="358"/>
                </a:lnTo>
                <a:cubicBezTo>
                  <a:pt x="3358" y="358"/>
                  <a:pt x="3406" y="287"/>
                  <a:pt x="3429" y="191"/>
                </a:cubicBezTo>
                <a:cubicBezTo>
                  <a:pt x="3477" y="120"/>
                  <a:pt x="3382" y="1"/>
                  <a:pt x="3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51"/>
          <p:cNvSpPr/>
          <p:nvPr/>
        </p:nvSpPr>
        <p:spPr>
          <a:xfrm>
            <a:off x="7149811" y="3781937"/>
            <a:ext cx="56985" cy="10703"/>
          </a:xfrm>
          <a:custGeom>
            <a:rect b="b" l="l" r="r" t="t"/>
            <a:pathLst>
              <a:path extrusionOk="0" h="358" w="1906">
                <a:moveTo>
                  <a:pt x="214" y="0"/>
                </a:moveTo>
                <a:cubicBezTo>
                  <a:pt x="119" y="0"/>
                  <a:pt x="71" y="48"/>
                  <a:pt x="24" y="143"/>
                </a:cubicBezTo>
                <a:cubicBezTo>
                  <a:pt x="0" y="262"/>
                  <a:pt x="95" y="358"/>
                  <a:pt x="214" y="358"/>
                </a:cubicBezTo>
                <a:lnTo>
                  <a:pt x="1739" y="358"/>
                </a:lnTo>
                <a:cubicBezTo>
                  <a:pt x="1810" y="358"/>
                  <a:pt x="1881" y="286"/>
                  <a:pt x="1905" y="191"/>
                </a:cubicBezTo>
                <a:cubicBezTo>
                  <a:pt x="1905" y="119"/>
                  <a:pt x="1810" y="0"/>
                  <a:pt x="1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51"/>
          <p:cNvSpPr/>
          <p:nvPr/>
        </p:nvSpPr>
        <p:spPr>
          <a:xfrm>
            <a:off x="7007411" y="3579025"/>
            <a:ext cx="337513" cy="355302"/>
          </a:xfrm>
          <a:custGeom>
            <a:rect b="b" l="l" r="r" t="t"/>
            <a:pathLst>
              <a:path extrusionOk="0" h="11884" w="11289">
                <a:moveTo>
                  <a:pt x="6144" y="881"/>
                </a:moveTo>
                <a:cubicBezTo>
                  <a:pt x="7359" y="905"/>
                  <a:pt x="8478" y="1381"/>
                  <a:pt x="9383" y="2215"/>
                </a:cubicBezTo>
                <a:lnTo>
                  <a:pt x="8573" y="3025"/>
                </a:lnTo>
                <a:cubicBezTo>
                  <a:pt x="7883" y="2405"/>
                  <a:pt x="7002" y="2048"/>
                  <a:pt x="6144" y="2024"/>
                </a:cubicBezTo>
                <a:lnTo>
                  <a:pt x="6144" y="881"/>
                </a:lnTo>
                <a:close/>
                <a:moveTo>
                  <a:pt x="6097" y="2405"/>
                </a:moveTo>
                <a:cubicBezTo>
                  <a:pt x="6930" y="2429"/>
                  <a:pt x="7764" y="2786"/>
                  <a:pt x="8430" y="3453"/>
                </a:cubicBezTo>
                <a:cubicBezTo>
                  <a:pt x="9121" y="4120"/>
                  <a:pt x="9478" y="5001"/>
                  <a:pt x="9478" y="5954"/>
                </a:cubicBezTo>
                <a:cubicBezTo>
                  <a:pt x="9502" y="6835"/>
                  <a:pt x="9145" y="7692"/>
                  <a:pt x="8478" y="8383"/>
                </a:cubicBezTo>
                <a:cubicBezTo>
                  <a:pt x="7859" y="9050"/>
                  <a:pt x="7025" y="9431"/>
                  <a:pt x="6097" y="9455"/>
                </a:cubicBezTo>
                <a:lnTo>
                  <a:pt x="6097" y="9050"/>
                </a:lnTo>
                <a:cubicBezTo>
                  <a:pt x="6097" y="8931"/>
                  <a:pt x="5978" y="8812"/>
                  <a:pt x="5859" y="8812"/>
                </a:cubicBezTo>
                <a:cubicBezTo>
                  <a:pt x="5096" y="8764"/>
                  <a:pt x="4382" y="8478"/>
                  <a:pt x="3834" y="7930"/>
                </a:cubicBezTo>
                <a:cubicBezTo>
                  <a:pt x="3310" y="7406"/>
                  <a:pt x="3001" y="6668"/>
                  <a:pt x="3001" y="5906"/>
                </a:cubicBezTo>
                <a:cubicBezTo>
                  <a:pt x="3001" y="5144"/>
                  <a:pt x="3310" y="4430"/>
                  <a:pt x="3834" y="3882"/>
                </a:cubicBezTo>
                <a:cubicBezTo>
                  <a:pt x="4382" y="3358"/>
                  <a:pt x="5096" y="3025"/>
                  <a:pt x="5859" y="3025"/>
                </a:cubicBezTo>
                <a:cubicBezTo>
                  <a:pt x="6025" y="3025"/>
                  <a:pt x="6097" y="2906"/>
                  <a:pt x="6097" y="2786"/>
                </a:cubicBezTo>
                <a:lnTo>
                  <a:pt x="6097" y="2405"/>
                </a:lnTo>
                <a:close/>
                <a:moveTo>
                  <a:pt x="5859" y="0"/>
                </a:moveTo>
                <a:cubicBezTo>
                  <a:pt x="4739" y="0"/>
                  <a:pt x="3620" y="357"/>
                  <a:pt x="2667" y="977"/>
                </a:cubicBezTo>
                <a:cubicBezTo>
                  <a:pt x="2620" y="1024"/>
                  <a:pt x="2596" y="1096"/>
                  <a:pt x="2620" y="1191"/>
                </a:cubicBezTo>
                <a:cubicBezTo>
                  <a:pt x="2635" y="1265"/>
                  <a:pt x="2696" y="1303"/>
                  <a:pt x="2763" y="1303"/>
                </a:cubicBezTo>
                <a:cubicBezTo>
                  <a:pt x="2804" y="1303"/>
                  <a:pt x="2846" y="1289"/>
                  <a:pt x="2882" y="1262"/>
                </a:cubicBezTo>
                <a:cubicBezTo>
                  <a:pt x="3739" y="715"/>
                  <a:pt x="4763" y="381"/>
                  <a:pt x="5763" y="357"/>
                </a:cubicBezTo>
                <a:lnTo>
                  <a:pt x="5763" y="2691"/>
                </a:lnTo>
                <a:cubicBezTo>
                  <a:pt x="4977" y="2739"/>
                  <a:pt x="4192" y="3096"/>
                  <a:pt x="3620" y="3691"/>
                </a:cubicBezTo>
                <a:cubicBezTo>
                  <a:pt x="3025" y="4311"/>
                  <a:pt x="2715" y="5120"/>
                  <a:pt x="2715" y="5978"/>
                </a:cubicBezTo>
                <a:cubicBezTo>
                  <a:pt x="2715" y="6835"/>
                  <a:pt x="3025" y="7645"/>
                  <a:pt x="3620" y="8264"/>
                </a:cubicBezTo>
                <a:cubicBezTo>
                  <a:pt x="4192" y="8859"/>
                  <a:pt x="4977" y="9193"/>
                  <a:pt x="5763" y="9240"/>
                </a:cubicBezTo>
                <a:lnTo>
                  <a:pt x="5763" y="11598"/>
                </a:lnTo>
                <a:cubicBezTo>
                  <a:pt x="4334" y="11574"/>
                  <a:pt x="2977" y="10979"/>
                  <a:pt x="1953" y="9931"/>
                </a:cubicBezTo>
                <a:cubicBezTo>
                  <a:pt x="929" y="8883"/>
                  <a:pt x="357" y="7478"/>
                  <a:pt x="334" y="6001"/>
                </a:cubicBezTo>
                <a:cubicBezTo>
                  <a:pt x="334" y="4406"/>
                  <a:pt x="1048" y="2882"/>
                  <a:pt x="2239" y="1810"/>
                </a:cubicBezTo>
                <a:cubicBezTo>
                  <a:pt x="2286" y="1739"/>
                  <a:pt x="2310" y="1620"/>
                  <a:pt x="2263" y="1572"/>
                </a:cubicBezTo>
                <a:cubicBezTo>
                  <a:pt x="2221" y="1516"/>
                  <a:pt x="2162" y="1493"/>
                  <a:pt x="2112" y="1493"/>
                </a:cubicBezTo>
                <a:cubicBezTo>
                  <a:pt x="2076" y="1493"/>
                  <a:pt x="2044" y="1505"/>
                  <a:pt x="2024" y="1524"/>
                </a:cubicBezTo>
                <a:cubicBezTo>
                  <a:pt x="738" y="2667"/>
                  <a:pt x="0" y="4263"/>
                  <a:pt x="0" y="6001"/>
                </a:cubicBezTo>
                <a:lnTo>
                  <a:pt x="24" y="6001"/>
                </a:lnTo>
                <a:cubicBezTo>
                  <a:pt x="24" y="7573"/>
                  <a:pt x="667" y="9026"/>
                  <a:pt x="1762" y="10145"/>
                </a:cubicBezTo>
                <a:cubicBezTo>
                  <a:pt x="2858" y="11241"/>
                  <a:pt x="4311" y="11860"/>
                  <a:pt x="5882" y="11884"/>
                </a:cubicBezTo>
                <a:cubicBezTo>
                  <a:pt x="5954" y="11884"/>
                  <a:pt x="6049" y="11860"/>
                  <a:pt x="6073" y="11812"/>
                </a:cubicBezTo>
                <a:cubicBezTo>
                  <a:pt x="6097" y="11765"/>
                  <a:pt x="6144" y="11717"/>
                  <a:pt x="6144" y="11645"/>
                </a:cubicBezTo>
                <a:lnTo>
                  <a:pt x="6144" y="11336"/>
                </a:lnTo>
                <a:cubicBezTo>
                  <a:pt x="7168" y="11288"/>
                  <a:pt x="8192" y="10931"/>
                  <a:pt x="9050" y="10336"/>
                </a:cubicBezTo>
                <a:cubicBezTo>
                  <a:pt x="9145" y="10288"/>
                  <a:pt x="9145" y="10169"/>
                  <a:pt x="9073" y="10098"/>
                </a:cubicBezTo>
                <a:cubicBezTo>
                  <a:pt x="9047" y="10058"/>
                  <a:pt x="8999" y="10040"/>
                  <a:pt x="8950" y="10040"/>
                </a:cubicBezTo>
                <a:cubicBezTo>
                  <a:pt x="8909" y="10040"/>
                  <a:pt x="8867" y="10052"/>
                  <a:pt x="8835" y="10074"/>
                </a:cubicBezTo>
                <a:cubicBezTo>
                  <a:pt x="8049" y="10645"/>
                  <a:pt x="7121" y="10979"/>
                  <a:pt x="6144" y="11002"/>
                </a:cubicBezTo>
                <a:lnTo>
                  <a:pt x="6144" y="9907"/>
                </a:lnTo>
                <a:cubicBezTo>
                  <a:pt x="7121" y="9859"/>
                  <a:pt x="8002" y="9455"/>
                  <a:pt x="8692" y="8764"/>
                </a:cubicBezTo>
                <a:cubicBezTo>
                  <a:pt x="9431" y="8026"/>
                  <a:pt x="9836" y="7073"/>
                  <a:pt x="9836" y="6025"/>
                </a:cubicBezTo>
                <a:cubicBezTo>
                  <a:pt x="9836" y="5049"/>
                  <a:pt x="9455" y="4120"/>
                  <a:pt x="8812" y="3406"/>
                </a:cubicBezTo>
                <a:lnTo>
                  <a:pt x="9597" y="2644"/>
                </a:lnTo>
                <a:cubicBezTo>
                  <a:pt x="10455" y="3549"/>
                  <a:pt x="10931" y="4787"/>
                  <a:pt x="10931" y="6025"/>
                </a:cubicBezTo>
                <a:cubicBezTo>
                  <a:pt x="10931" y="7359"/>
                  <a:pt x="10431" y="8621"/>
                  <a:pt x="9478" y="9574"/>
                </a:cubicBezTo>
                <a:lnTo>
                  <a:pt x="9407" y="9621"/>
                </a:lnTo>
                <a:cubicBezTo>
                  <a:pt x="9335" y="9693"/>
                  <a:pt x="9335" y="9812"/>
                  <a:pt x="9407" y="9859"/>
                </a:cubicBezTo>
                <a:cubicBezTo>
                  <a:pt x="9443" y="9895"/>
                  <a:pt x="9490" y="9913"/>
                  <a:pt x="9535" y="9913"/>
                </a:cubicBezTo>
                <a:cubicBezTo>
                  <a:pt x="9580" y="9913"/>
                  <a:pt x="9621" y="9895"/>
                  <a:pt x="9645" y="9859"/>
                </a:cubicBezTo>
                <a:lnTo>
                  <a:pt x="9716" y="9812"/>
                </a:lnTo>
                <a:cubicBezTo>
                  <a:pt x="10717" y="8788"/>
                  <a:pt x="11288" y="7454"/>
                  <a:pt x="11288" y="6025"/>
                </a:cubicBezTo>
                <a:cubicBezTo>
                  <a:pt x="11288" y="4477"/>
                  <a:pt x="10717" y="3144"/>
                  <a:pt x="9716" y="2144"/>
                </a:cubicBezTo>
                <a:cubicBezTo>
                  <a:pt x="8740" y="1191"/>
                  <a:pt x="7478" y="619"/>
                  <a:pt x="6097" y="596"/>
                </a:cubicBezTo>
                <a:lnTo>
                  <a:pt x="6097" y="238"/>
                </a:lnTo>
                <a:cubicBezTo>
                  <a:pt x="6097" y="167"/>
                  <a:pt x="6073" y="119"/>
                  <a:pt x="6049" y="72"/>
                </a:cubicBezTo>
                <a:cubicBezTo>
                  <a:pt x="5978" y="24"/>
                  <a:pt x="5930" y="0"/>
                  <a:pt x="58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0" name="Google Shape;2720;p51"/>
          <p:cNvGrpSpPr/>
          <p:nvPr/>
        </p:nvGrpSpPr>
        <p:grpSpPr>
          <a:xfrm>
            <a:off x="6273376" y="3579068"/>
            <a:ext cx="356019" cy="355302"/>
            <a:chOff x="5676088" y="3314908"/>
            <a:chExt cx="297700" cy="297100"/>
          </a:xfrm>
        </p:grpSpPr>
        <p:sp>
          <p:nvSpPr>
            <p:cNvPr id="2721" name="Google Shape;2721;p51"/>
            <p:cNvSpPr/>
            <p:nvPr/>
          </p:nvSpPr>
          <p:spPr>
            <a:xfrm>
              <a:off x="5751113" y="3426508"/>
              <a:ext cx="203050" cy="108700"/>
            </a:xfrm>
            <a:custGeom>
              <a:rect b="b" l="l" r="r" t="t"/>
              <a:pathLst>
                <a:path extrusionOk="0" h="4348" w="8122">
                  <a:moveTo>
                    <a:pt x="173" y="0"/>
                  </a:moveTo>
                  <a:cubicBezTo>
                    <a:pt x="146" y="0"/>
                    <a:pt x="119" y="5"/>
                    <a:pt x="96" y="13"/>
                  </a:cubicBezTo>
                  <a:cubicBezTo>
                    <a:pt x="0" y="85"/>
                    <a:pt x="0" y="180"/>
                    <a:pt x="24" y="251"/>
                  </a:cubicBezTo>
                  <a:lnTo>
                    <a:pt x="977" y="1680"/>
                  </a:lnTo>
                  <a:cubicBezTo>
                    <a:pt x="1022" y="1756"/>
                    <a:pt x="1105" y="1802"/>
                    <a:pt x="1185" y="1802"/>
                  </a:cubicBezTo>
                  <a:cubicBezTo>
                    <a:pt x="1231" y="1802"/>
                    <a:pt x="1275" y="1787"/>
                    <a:pt x="1310" y="1752"/>
                  </a:cubicBezTo>
                  <a:lnTo>
                    <a:pt x="3001" y="609"/>
                  </a:lnTo>
                  <a:lnTo>
                    <a:pt x="5478" y="4181"/>
                  </a:lnTo>
                  <a:cubicBezTo>
                    <a:pt x="5509" y="4244"/>
                    <a:pt x="5594" y="4297"/>
                    <a:pt x="5682" y="4297"/>
                  </a:cubicBezTo>
                  <a:cubicBezTo>
                    <a:pt x="5726" y="4297"/>
                    <a:pt x="5771" y="4284"/>
                    <a:pt x="5811" y="4252"/>
                  </a:cubicBezTo>
                  <a:lnTo>
                    <a:pt x="7764" y="3109"/>
                  </a:lnTo>
                  <a:lnTo>
                    <a:pt x="7764" y="4157"/>
                  </a:lnTo>
                  <a:cubicBezTo>
                    <a:pt x="7764" y="4252"/>
                    <a:pt x="7835" y="4348"/>
                    <a:pt x="7907" y="4348"/>
                  </a:cubicBezTo>
                  <a:cubicBezTo>
                    <a:pt x="8026" y="4348"/>
                    <a:pt x="8121" y="4276"/>
                    <a:pt x="8121" y="4157"/>
                  </a:cubicBezTo>
                  <a:lnTo>
                    <a:pt x="8121" y="2919"/>
                  </a:lnTo>
                  <a:cubicBezTo>
                    <a:pt x="8121" y="2847"/>
                    <a:pt x="8097" y="2800"/>
                    <a:pt x="8073" y="2752"/>
                  </a:cubicBezTo>
                  <a:cubicBezTo>
                    <a:pt x="8011" y="2705"/>
                    <a:pt x="7939" y="2669"/>
                    <a:pt x="7864" y="2669"/>
                  </a:cubicBezTo>
                  <a:cubicBezTo>
                    <a:pt x="7823" y="2669"/>
                    <a:pt x="7782" y="2679"/>
                    <a:pt x="7740" y="2704"/>
                  </a:cubicBezTo>
                  <a:lnTo>
                    <a:pt x="5692" y="3895"/>
                  </a:lnTo>
                  <a:lnTo>
                    <a:pt x="3215" y="323"/>
                  </a:lnTo>
                  <a:cubicBezTo>
                    <a:pt x="3156" y="248"/>
                    <a:pt x="3087" y="211"/>
                    <a:pt x="3015" y="211"/>
                  </a:cubicBezTo>
                  <a:cubicBezTo>
                    <a:pt x="2971" y="211"/>
                    <a:pt x="2927" y="225"/>
                    <a:pt x="2882" y="251"/>
                  </a:cubicBezTo>
                  <a:lnTo>
                    <a:pt x="1191" y="1395"/>
                  </a:lnTo>
                  <a:lnTo>
                    <a:pt x="334" y="85"/>
                  </a:lnTo>
                  <a:cubicBezTo>
                    <a:pt x="286" y="21"/>
                    <a:pt x="228" y="0"/>
                    <a:pt x="1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51"/>
            <p:cNvSpPr/>
            <p:nvPr/>
          </p:nvSpPr>
          <p:spPr>
            <a:xfrm>
              <a:off x="5676088" y="3314908"/>
              <a:ext cx="297700" cy="297100"/>
            </a:xfrm>
            <a:custGeom>
              <a:rect b="b" l="l" r="r" t="t"/>
              <a:pathLst>
                <a:path extrusionOk="0" h="11884" w="11908">
                  <a:moveTo>
                    <a:pt x="11575" y="11002"/>
                  </a:moveTo>
                  <a:lnTo>
                    <a:pt x="11575" y="11479"/>
                  </a:lnTo>
                  <a:lnTo>
                    <a:pt x="382" y="11479"/>
                  </a:lnTo>
                  <a:lnTo>
                    <a:pt x="382" y="11002"/>
                  </a:lnTo>
                  <a:close/>
                  <a:moveTo>
                    <a:pt x="906" y="0"/>
                  </a:moveTo>
                  <a:cubicBezTo>
                    <a:pt x="787" y="0"/>
                    <a:pt x="715" y="48"/>
                    <a:pt x="715" y="167"/>
                  </a:cubicBezTo>
                  <a:lnTo>
                    <a:pt x="715" y="977"/>
                  </a:lnTo>
                  <a:lnTo>
                    <a:pt x="501" y="977"/>
                  </a:lnTo>
                  <a:cubicBezTo>
                    <a:pt x="406" y="977"/>
                    <a:pt x="310" y="1024"/>
                    <a:pt x="310" y="1119"/>
                  </a:cubicBezTo>
                  <a:cubicBezTo>
                    <a:pt x="310" y="1239"/>
                    <a:pt x="382" y="1334"/>
                    <a:pt x="501" y="1334"/>
                  </a:cubicBezTo>
                  <a:lnTo>
                    <a:pt x="715" y="1334"/>
                  </a:lnTo>
                  <a:lnTo>
                    <a:pt x="715" y="2215"/>
                  </a:lnTo>
                  <a:lnTo>
                    <a:pt x="501" y="2215"/>
                  </a:lnTo>
                  <a:cubicBezTo>
                    <a:pt x="406" y="2215"/>
                    <a:pt x="310" y="2286"/>
                    <a:pt x="310" y="2382"/>
                  </a:cubicBezTo>
                  <a:cubicBezTo>
                    <a:pt x="310" y="2477"/>
                    <a:pt x="382" y="2572"/>
                    <a:pt x="501" y="2572"/>
                  </a:cubicBezTo>
                  <a:lnTo>
                    <a:pt x="715" y="2572"/>
                  </a:lnTo>
                  <a:lnTo>
                    <a:pt x="715" y="3477"/>
                  </a:lnTo>
                  <a:lnTo>
                    <a:pt x="501" y="3477"/>
                  </a:lnTo>
                  <a:cubicBezTo>
                    <a:pt x="406" y="3477"/>
                    <a:pt x="310" y="3525"/>
                    <a:pt x="310" y="3620"/>
                  </a:cubicBezTo>
                  <a:cubicBezTo>
                    <a:pt x="310" y="3739"/>
                    <a:pt x="382" y="3834"/>
                    <a:pt x="501" y="3834"/>
                  </a:cubicBezTo>
                  <a:lnTo>
                    <a:pt x="715" y="3834"/>
                  </a:lnTo>
                  <a:lnTo>
                    <a:pt x="715" y="4715"/>
                  </a:lnTo>
                  <a:lnTo>
                    <a:pt x="501" y="4715"/>
                  </a:lnTo>
                  <a:cubicBezTo>
                    <a:pt x="406" y="4715"/>
                    <a:pt x="310" y="4787"/>
                    <a:pt x="310" y="4858"/>
                  </a:cubicBezTo>
                  <a:cubicBezTo>
                    <a:pt x="310" y="4977"/>
                    <a:pt x="382" y="5073"/>
                    <a:pt x="501" y="5073"/>
                  </a:cubicBezTo>
                  <a:lnTo>
                    <a:pt x="715" y="5073"/>
                  </a:lnTo>
                  <a:lnTo>
                    <a:pt x="715" y="5978"/>
                  </a:lnTo>
                  <a:lnTo>
                    <a:pt x="501" y="5978"/>
                  </a:lnTo>
                  <a:cubicBezTo>
                    <a:pt x="406" y="5978"/>
                    <a:pt x="310" y="6025"/>
                    <a:pt x="310" y="6121"/>
                  </a:cubicBezTo>
                  <a:cubicBezTo>
                    <a:pt x="310" y="6240"/>
                    <a:pt x="382" y="6335"/>
                    <a:pt x="501" y="6335"/>
                  </a:cubicBezTo>
                  <a:lnTo>
                    <a:pt x="715" y="6335"/>
                  </a:lnTo>
                  <a:lnTo>
                    <a:pt x="715" y="7216"/>
                  </a:lnTo>
                  <a:lnTo>
                    <a:pt x="501" y="7216"/>
                  </a:lnTo>
                  <a:cubicBezTo>
                    <a:pt x="406" y="7216"/>
                    <a:pt x="310" y="7287"/>
                    <a:pt x="310" y="7359"/>
                  </a:cubicBezTo>
                  <a:cubicBezTo>
                    <a:pt x="310" y="7478"/>
                    <a:pt x="382" y="7573"/>
                    <a:pt x="501" y="7573"/>
                  </a:cubicBezTo>
                  <a:lnTo>
                    <a:pt x="715" y="7573"/>
                  </a:lnTo>
                  <a:lnTo>
                    <a:pt x="715" y="8478"/>
                  </a:lnTo>
                  <a:lnTo>
                    <a:pt x="501" y="8478"/>
                  </a:lnTo>
                  <a:cubicBezTo>
                    <a:pt x="406" y="8478"/>
                    <a:pt x="310" y="8526"/>
                    <a:pt x="310" y="8621"/>
                  </a:cubicBezTo>
                  <a:cubicBezTo>
                    <a:pt x="310" y="8740"/>
                    <a:pt x="382" y="8835"/>
                    <a:pt x="501" y="8835"/>
                  </a:cubicBezTo>
                  <a:lnTo>
                    <a:pt x="715" y="8835"/>
                  </a:lnTo>
                  <a:lnTo>
                    <a:pt x="715" y="9716"/>
                  </a:lnTo>
                  <a:lnTo>
                    <a:pt x="501" y="9716"/>
                  </a:lnTo>
                  <a:cubicBezTo>
                    <a:pt x="406" y="9716"/>
                    <a:pt x="310" y="9788"/>
                    <a:pt x="310" y="9859"/>
                  </a:cubicBezTo>
                  <a:cubicBezTo>
                    <a:pt x="310" y="9978"/>
                    <a:pt x="382" y="10074"/>
                    <a:pt x="501" y="10074"/>
                  </a:cubicBezTo>
                  <a:lnTo>
                    <a:pt x="715" y="10074"/>
                  </a:lnTo>
                  <a:lnTo>
                    <a:pt x="715" y="10693"/>
                  </a:lnTo>
                  <a:lnTo>
                    <a:pt x="286" y="10693"/>
                  </a:lnTo>
                  <a:cubicBezTo>
                    <a:pt x="144" y="10693"/>
                    <a:pt x="1" y="10812"/>
                    <a:pt x="1" y="11002"/>
                  </a:cubicBezTo>
                  <a:lnTo>
                    <a:pt x="1" y="11598"/>
                  </a:lnTo>
                  <a:cubicBezTo>
                    <a:pt x="1" y="11741"/>
                    <a:pt x="120" y="11884"/>
                    <a:pt x="286" y="11884"/>
                  </a:cubicBezTo>
                  <a:lnTo>
                    <a:pt x="11598" y="11884"/>
                  </a:lnTo>
                  <a:cubicBezTo>
                    <a:pt x="11741" y="11884"/>
                    <a:pt x="11908" y="11765"/>
                    <a:pt x="11908" y="11598"/>
                  </a:cubicBezTo>
                  <a:lnTo>
                    <a:pt x="11908" y="11002"/>
                  </a:lnTo>
                  <a:cubicBezTo>
                    <a:pt x="11908" y="10788"/>
                    <a:pt x="11789" y="10669"/>
                    <a:pt x="11622" y="10669"/>
                  </a:cubicBezTo>
                  <a:lnTo>
                    <a:pt x="11146" y="10669"/>
                  </a:lnTo>
                  <a:lnTo>
                    <a:pt x="11146" y="9478"/>
                  </a:lnTo>
                  <a:cubicBezTo>
                    <a:pt x="11146" y="9407"/>
                    <a:pt x="11098" y="9312"/>
                    <a:pt x="11003" y="9312"/>
                  </a:cubicBezTo>
                  <a:cubicBezTo>
                    <a:pt x="10884" y="9312"/>
                    <a:pt x="10789" y="9359"/>
                    <a:pt x="10789" y="9478"/>
                  </a:cubicBezTo>
                  <a:lnTo>
                    <a:pt x="10789" y="10669"/>
                  </a:lnTo>
                  <a:lnTo>
                    <a:pt x="1834" y="10669"/>
                  </a:lnTo>
                  <a:lnTo>
                    <a:pt x="1834" y="2929"/>
                  </a:lnTo>
                  <a:lnTo>
                    <a:pt x="2620" y="4096"/>
                  </a:lnTo>
                  <a:cubicBezTo>
                    <a:pt x="2652" y="4160"/>
                    <a:pt x="2705" y="4181"/>
                    <a:pt x="2765" y="4181"/>
                  </a:cubicBezTo>
                  <a:cubicBezTo>
                    <a:pt x="2795" y="4181"/>
                    <a:pt x="2827" y="4176"/>
                    <a:pt x="2858" y="4168"/>
                  </a:cubicBezTo>
                  <a:cubicBezTo>
                    <a:pt x="2930" y="4096"/>
                    <a:pt x="2930" y="4001"/>
                    <a:pt x="2906" y="3906"/>
                  </a:cubicBezTo>
                  <a:lnTo>
                    <a:pt x="1930" y="2453"/>
                  </a:lnTo>
                  <a:cubicBezTo>
                    <a:pt x="1878" y="2402"/>
                    <a:pt x="1802" y="2362"/>
                    <a:pt x="1737" y="2362"/>
                  </a:cubicBezTo>
                  <a:cubicBezTo>
                    <a:pt x="1711" y="2362"/>
                    <a:pt x="1688" y="2368"/>
                    <a:pt x="1668" y="2382"/>
                  </a:cubicBezTo>
                  <a:cubicBezTo>
                    <a:pt x="1572" y="2405"/>
                    <a:pt x="1477" y="2477"/>
                    <a:pt x="1477" y="2620"/>
                  </a:cubicBezTo>
                  <a:lnTo>
                    <a:pt x="1477" y="10717"/>
                  </a:lnTo>
                  <a:lnTo>
                    <a:pt x="1072" y="10717"/>
                  </a:lnTo>
                  <a:lnTo>
                    <a:pt x="1072" y="167"/>
                  </a:lnTo>
                  <a:cubicBezTo>
                    <a:pt x="1072" y="72"/>
                    <a:pt x="1001" y="0"/>
                    <a:pt x="9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51"/>
          <p:cNvGrpSpPr/>
          <p:nvPr/>
        </p:nvGrpSpPr>
        <p:grpSpPr>
          <a:xfrm>
            <a:off x="5513639" y="3576916"/>
            <a:ext cx="356049" cy="355332"/>
            <a:chOff x="5168238" y="3313108"/>
            <a:chExt cx="297725" cy="297125"/>
          </a:xfrm>
        </p:grpSpPr>
        <p:sp>
          <p:nvSpPr>
            <p:cNvPr id="2724" name="Google Shape;2724;p51"/>
            <p:cNvSpPr/>
            <p:nvPr/>
          </p:nvSpPr>
          <p:spPr>
            <a:xfrm>
              <a:off x="5374238" y="3513858"/>
              <a:ext cx="28600" cy="41000"/>
            </a:xfrm>
            <a:custGeom>
              <a:rect b="b" l="l" r="r" t="t"/>
              <a:pathLst>
                <a:path extrusionOk="0" h="1640" w="1144">
                  <a:moveTo>
                    <a:pt x="644" y="639"/>
                  </a:moveTo>
                  <a:lnTo>
                    <a:pt x="644" y="925"/>
                  </a:lnTo>
                  <a:lnTo>
                    <a:pt x="453" y="925"/>
                  </a:lnTo>
                  <a:cubicBezTo>
                    <a:pt x="525" y="806"/>
                    <a:pt x="572" y="734"/>
                    <a:pt x="644" y="639"/>
                  </a:cubicBezTo>
                  <a:close/>
                  <a:moveTo>
                    <a:pt x="727" y="1"/>
                  </a:moveTo>
                  <a:cubicBezTo>
                    <a:pt x="654" y="1"/>
                    <a:pt x="583" y="40"/>
                    <a:pt x="549" y="91"/>
                  </a:cubicBezTo>
                  <a:cubicBezTo>
                    <a:pt x="477" y="187"/>
                    <a:pt x="167" y="782"/>
                    <a:pt x="48" y="973"/>
                  </a:cubicBezTo>
                  <a:cubicBezTo>
                    <a:pt x="1" y="996"/>
                    <a:pt x="1" y="1044"/>
                    <a:pt x="1" y="1068"/>
                  </a:cubicBezTo>
                  <a:cubicBezTo>
                    <a:pt x="48" y="1235"/>
                    <a:pt x="96" y="1258"/>
                    <a:pt x="191" y="1258"/>
                  </a:cubicBezTo>
                  <a:lnTo>
                    <a:pt x="644" y="1258"/>
                  </a:lnTo>
                  <a:lnTo>
                    <a:pt x="644" y="1473"/>
                  </a:lnTo>
                  <a:cubicBezTo>
                    <a:pt x="644" y="1568"/>
                    <a:pt x="715" y="1639"/>
                    <a:pt x="810" y="1639"/>
                  </a:cubicBezTo>
                  <a:cubicBezTo>
                    <a:pt x="906" y="1639"/>
                    <a:pt x="1001" y="1568"/>
                    <a:pt x="1001" y="1473"/>
                  </a:cubicBezTo>
                  <a:lnTo>
                    <a:pt x="1001" y="1258"/>
                  </a:lnTo>
                  <a:cubicBezTo>
                    <a:pt x="1072" y="1258"/>
                    <a:pt x="1144" y="1163"/>
                    <a:pt x="1144" y="1092"/>
                  </a:cubicBezTo>
                  <a:cubicBezTo>
                    <a:pt x="1144" y="996"/>
                    <a:pt x="1072" y="901"/>
                    <a:pt x="1001" y="901"/>
                  </a:cubicBezTo>
                  <a:lnTo>
                    <a:pt x="1001" y="258"/>
                  </a:lnTo>
                  <a:cubicBezTo>
                    <a:pt x="1001" y="139"/>
                    <a:pt x="906" y="44"/>
                    <a:pt x="810" y="20"/>
                  </a:cubicBezTo>
                  <a:cubicBezTo>
                    <a:pt x="784" y="7"/>
                    <a:pt x="755" y="1"/>
                    <a:pt x="7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51"/>
            <p:cNvSpPr/>
            <p:nvPr/>
          </p:nvSpPr>
          <p:spPr>
            <a:xfrm>
              <a:off x="5374238" y="3367883"/>
              <a:ext cx="26825" cy="42300"/>
            </a:xfrm>
            <a:custGeom>
              <a:rect b="b" l="l" r="r" t="t"/>
              <a:pathLst>
                <a:path extrusionOk="0" h="1692" w="1073">
                  <a:moveTo>
                    <a:pt x="501" y="1"/>
                  </a:moveTo>
                  <a:cubicBezTo>
                    <a:pt x="263" y="1"/>
                    <a:pt x="72" y="167"/>
                    <a:pt x="25" y="406"/>
                  </a:cubicBezTo>
                  <a:cubicBezTo>
                    <a:pt x="1" y="501"/>
                    <a:pt x="72" y="572"/>
                    <a:pt x="120" y="596"/>
                  </a:cubicBezTo>
                  <a:cubicBezTo>
                    <a:pt x="141" y="607"/>
                    <a:pt x="164" y="611"/>
                    <a:pt x="187" y="611"/>
                  </a:cubicBezTo>
                  <a:cubicBezTo>
                    <a:pt x="264" y="611"/>
                    <a:pt x="340" y="556"/>
                    <a:pt x="358" y="501"/>
                  </a:cubicBezTo>
                  <a:cubicBezTo>
                    <a:pt x="358" y="429"/>
                    <a:pt x="453" y="382"/>
                    <a:pt x="501" y="382"/>
                  </a:cubicBezTo>
                  <a:cubicBezTo>
                    <a:pt x="596" y="382"/>
                    <a:pt x="668" y="429"/>
                    <a:pt x="668" y="525"/>
                  </a:cubicBezTo>
                  <a:lnTo>
                    <a:pt x="668" y="548"/>
                  </a:lnTo>
                  <a:cubicBezTo>
                    <a:pt x="668" y="572"/>
                    <a:pt x="620" y="667"/>
                    <a:pt x="549" y="763"/>
                  </a:cubicBezTo>
                  <a:cubicBezTo>
                    <a:pt x="334" y="1049"/>
                    <a:pt x="215" y="1215"/>
                    <a:pt x="144" y="1287"/>
                  </a:cubicBezTo>
                  <a:cubicBezTo>
                    <a:pt x="72" y="1406"/>
                    <a:pt x="25" y="1477"/>
                    <a:pt x="72" y="1572"/>
                  </a:cubicBezTo>
                  <a:cubicBezTo>
                    <a:pt x="96" y="1620"/>
                    <a:pt x="120" y="1644"/>
                    <a:pt x="191" y="1692"/>
                  </a:cubicBezTo>
                  <a:lnTo>
                    <a:pt x="906" y="1692"/>
                  </a:lnTo>
                  <a:cubicBezTo>
                    <a:pt x="977" y="1692"/>
                    <a:pt x="1072" y="1596"/>
                    <a:pt x="1072" y="1501"/>
                  </a:cubicBezTo>
                  <a:cubicBezTo>
                    <a:pt x="1072" y="1453"/>
                    <a:pt x="1025" y="1358"/>
                    <a:pt x="930" y="1358"/>
                  </a:cubicBezTo>
                  <a:lnTo>
                    <a:pt x="596" y="1358"/>
                  </a:lnTo>
                  <a:cubicBezTo>
                    <a:pt x="668" y="1263"/>
                    <a:pt x="739" y="1144"/>
                    <a:pt x="858" y="977"/>
                  </a:cubicBezTo>
                  <a:cubicBezTo>
                    <a:pt x="953" y="858"/>
                    <a:pt x="1025" y="739"/>
                    <a:pt x="1025" y="644"/>
                  </a:cubicBezTo>
                  <a:lnTo>
                    <a:pt x="1025" y="596"/>
                  </a:lnTo>
                  <a:lnTo>
                    <a:pt x="1025" y="548"/>
                  </a:lnTo>
                  <a:lnTo>
                    <a:pt x="1025" y="525"/>
                  </a:lnTo>
                  <a:cubicBezTo>
                    <a:pt x="1025" y="263"/>
                    <a:pt x="810" y="1"/>
                    <a:pt x="5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51"/>
            <p:cNvSpPr/>
            <p:nvPr/>
          </p:nvSpPr>
          <p:spPr>
            <a:xfrm>
              <a:off x="5234338" y="3369683"/>
              <a:ext cx="17275" cy="40775"/>
            </a:xfrm>
            <a:custGeom>
              <a:rect b="b" l="l" r="r" t="t"/>
              <a:pathLst>
                <a:path extrusionOk="0" h="1631" w="691">
                  <a:moveTo>
                    <a:pt x="215" y="0"/>
                  </a:moveTo>
                  <a:cubicBezTo>
                    <a:pt x="191" y="0"/>
                    <a:pt x="167" y="0"/>
                    <a:pt x="119" y="24"/>
                  </a:cubicBezTo>
                  <a:cubicBezTo>
                    <a:pt x="0" y="191"/>
                    <a:pt x="96" y="334"/>
                    <a:pt x="239" y="334"/>
                  </a:cubicBezTo>
                  <a:lnTo>
                    <a:pt x="334" y="334"/>
                  </a:lnTo>
                  <a:lnTo>
                    <a:pt x="334" y="1500"/>
                  </a:lnTo>
                  <a:cubicBezTo>
                    <a:pt x="334" y="1524"/>
                    <a:pt x="334" y="1548"/>
                    <a:pt x="358" y="1572"/>
                  </a:cubicBezTo>
                  <a:cubicBezTo>
                    <a:pt x="415" y="1613"/>
                    <a:pt x="472" y="1631"/>
                    <a:pt x="522" y="1631"/>
                  </a:cubicBezTo>
                  <a:cubicBezTo>
                    <a:pt x="619" y="1631"/>
                    <a:pt x="691" y="1563"/>
                    <a:pt x="691" y="1453"/>
                  </a:cubicBezTo>
                  <a:lnTo>
                    <a:pt x="691" y="95"/>
                  </a:lnTo>
                  <a:cubicBezTo>
                    <a:pt x="691" y="72"/>
                    <a:pt x="667"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51"/>
            <p:cNvSpPr/>
            <p:nvPr/>
          </p:nvSpPr>
          <p:spPr>
            <a:xfrm>
              <a:off x="5231363" y="3512558"/>
              <a:ext cx="25625" cy="41700"/>
            </a:xfrm>
            <a:custGeom>
              <a:rect b="b" l="l" r="r" t="t"/>
              <a:pathLst>
                <a:path extrusionOk="0" h="1668" w="1025">
                  <a:moveTo>
                    <a:pt x="500" y="1"/>
                  </a:moveTo>
                  <a:cubicBezTo>
                    <a:pt x="286" y="1"/>
                    <a:pt x="72" y="167"/>
                    <a:pt x="24" y="405"/>
                  </a:cubicBezTo>
                  <a:cubicBezTo>
                    <a:pt x="0" y="501"/>
                    <a:pt x="72" y="596"/>
                    <a:pt x="191" y="620"/>
                  </a:cubicBezTo>
                  <a:cubicBezTo>
                    <a:pt x="203" y="624"/>
                    <a:pt x="215" y="626"/>
                    <a:pt x="228" y="626"/>
                  </a:cubicBezTo>
                  <a:cubicBezTo>
                    <a:pt x="293" y="626"/>
                    <a:pt x="365" y="576"/>
                    <a:pt x="405" y="477"/>
                  </a:cubicBezTo>
                  <a:cubicBezTo>
                    <a:pt x="405" y="405"/>
                    <a:pt x="477" y="358"/>
                    <a:pt x="548" y="358"/>
                  </a:cubicBezTo>
                  <a:cubicBezTo>
                    <a:pt x="619" y="358"/>
                    <a:pt x="691" y="405"/>
                    <a:pt x="691" y="501"/>
                  </a:cubicBezTo>
                  <a:cubicBezTo>
                    <a:pt x="691" y="596"/>
                    <a:pt x="619" y="644"/>
                    <a:pt x="548" y="644"/>
                  </a:cubicBezTo>
                  <a:cubicBezTo>
                    <a:pt x="453" y="644"/>
                    <a:pt x="358" y="739"/>
                    <a:pt x="358" y="834"/>
                  </a:cubicBezTo>
                  <a:cubicBezTo>
                    <a:pt x="358" y="929"/>
                    <a:pt x="453" y="1025"/>
                    <a:pt x="548" y="1025"/>
                  </a:cubicBezTo>
                  <a:cubicBezTo>
                    <a:pt x="619" y="1025"/>
                    <a:pt x="691" y="1072"/>
                    <a:pt x="691" y="1167"/>
                  </a:cubicBezTo>
                  <a:cubicBezTo>
                    <a:pt x="667" y="1287"/>
                    <a:pt x="596" y="1334"/>
                    <a:pt x="500" y="1334"/>
                  </a:cubicBezTo>
                  <a:cubicBezTo>
                    <a:pt x="429" y="1334"/>
                    <a:pt x="358" y="1287"/>
                    <a:pt x="358" y="1215"/>
                  </a:cubicBezTo>
                  <a:lnTo>
                    <a:pt x="358" y="1191"/>
                  </a:lnTo>
                  <a:cubicBezTo>
                    <a:pt x="358" y="1096"/>
                    <a:pt x="286" y="1025"/>
                    <a:pt x="191" y="1025"/>
                  </a:cubicBezTo>
                  <a:cubicBezTo>
                    <a:pt x="96" y="1025"/>
                    <a:pt x="0" y="1096"/>
                    <a:pt x="0" y="1191"/>
                  </a:cubicBezTo>
                  <a:lnTo>
                    <a:pt x="0" y="1263"/>
                  </a:lnTo>
                  <a:cubicBezTo>
                    <a:pt x="24" y="1501"/>
                    <a:pt x="238" y="1668"/>
                    <a:pt x="500" y="1668"/>
                  </a:cubicBezTo>
                  <a:cubicBezTo>
                    <a:pt x="786" y="1668"/>
                    <a:pt x="1024" y="1429"/>
                    <a:pt x="1024" y="1167"/>
                  </a:cubicBezTo>
                  <a:cubicBezTo>
                    <a:pt x="1024" y="1048"/>
                    <a:pt x="953" y="929"/>
                    <a:pt x="905" y="834"/>
                  </a:cubicBezTo>
                  <a:cubicBezTo>
                    <a:pt x="1001" y="739"/>
                    <a:pt x="1024" y="620"/>
                    <a:pt x="1024" y="501"/>
                  </a:cubicBezTo>
                  <a:cubicBezTo>
                    <a:pt x="1024" y="239"/>
                    <a:pt x="786" y="1"/>
                    <a:pt x="5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51"/>
            <p:cNvSpPr/>
            <p:nvPr/>
          </p:nvSpPr>
          <p:spPr>
            <a:xfrm>
              <a:off x="5168238" y="3313108"/>
              <a:ext cx="297725" cy="297125"/>
            </a:xfrm>
            <a:custGeom>
              <a:rect b="b" l="l" r="r" t="t"/>
              <a:pathLst>
                <a:path extrusionOk="0" h="11885" w="11909">
                  <a:moveTo>
                    <a:pt x="3073" y="358"/>
                  </a:moveTo>
                  <a:cubicBezTo>
                    <a:pt x="4526" y="358"/>
                    <a:pt x="5716" y="1525"/>
                    <a:pt x="5788" y="2978"/>
                  </a:cubicBezTo>
                  <a:lnTo>
                    <a:pt x="5312" y="3311"/>
                  </a:lnTo>
                  <a:lnTo>
                    <a:pt x="4859" y="2978"/>
                  </a:lnTo>
                  <a:cubicBezTo>
                    <a:pt x="4788" y="2025"/>
                    <a:pt x="4026" y="1287"/>
                    <a:pt x="3073" y="1287"/>
                  </a:cubicBezTo>
                  <a:cubicBezTo>
                    <a:pt x="2216" y="1287"/>
                    <a:pt x="1454" y="1906"/>
                    <a:pt x="1311" y="2739"/>
                  </a:cubicBezTo>
                  <a:lnTo>
                    <a:pt x="1025" y="2501"/>
                  </a:lnTo>
                  <a:cubicBezTo>
                    <a:pt x="977" y="2454"/>
                    <a:pt x="918" y="2430"/>
                    <a:pt x="852" y="2430"/>
                  </a:cubicBezTo>
                  <a:cubicBezTo>
                    <a:pt x="787" y="2430"/>
                    <a:pt x="715" y="2454"/>
                    <a:pt x="644" y="2501"/>
                  </a:cubicBezTo>
                  <a:lnTo>
                    <a:pt x="382" y="2716"/>
                  </a:lnTo>
                  <a:cubicBezTo>
                    <a:pt x="573" y="1406"/>
                    <a:pt x="1692" y="358"/>
                    <a:pt x="3073" y="358"/>
                  </a:cubicBezTo>
                  <a:close/>
                  <a:moveTo>
                    <a:pt x="8836" y="358"/>
                  </a:moveTo>
                  <a:cubicBezTo>
                    <a:pt x="10289" y="358"/>
                    <a:pt x="11480" y="1525"/>
                    <a:pt x="11551" y="2978"/>
                  </a:cubicBezTo>
                  <a:lnTo>
                    <a:pt x="11075" y="3311"/>
                  </a:lnTo>
                  <a:lnTo>
                    <a:pt x="10622" y="2978"/>
                  </a:lnTo>
                  <a:cubicBezTo>
                    <a:pt x="10575" y="2025"/>
                    <a:pt x="9789" y="1287"/>
                    <a:pt x="8836" y="1287"/>
                  </a:cubicBezTo>
                  <a:cubicBezTo>
                    <a:pt x="7979" y="1287"/>
                    <a:pt x="7241" y="1906"/>
                    <a:pt x="7098" y="2739"/>
                  </a:cubicBezTo>
                  <a:lnTo>
                    <a:pt x="6788" y="2501"/>
                  </a:lnTo>
                  <a:cubicBezTo>
                    <a:pt x="6740" y="2454"/>
                    <a:pt x="6681" y="2430"/>
                    <a:pt x="6618" y="2430"/>
                  </a:cubicBezTo>
                  <a:cubicBezTo>
                    <a:pt x="6556" y="2430"/>
                    <a:pt x="6490" y="2454"/>
                    <a:pt x="6431" y="2501"/>
                  </a:cubicBezTo>
                  <a:lnTo>
                    <a:pt x="6169" y="2716"/>
                  </a:lnTo>
                  <a:cubicBezTo>
                    <a:pt x="6336" y="1406"/>
                    <a:pt x="7479" y="358"/>
                    <a:pt x="8836" y="358"/>
                  </a:cubicBezTo>
                  <a:close/>
                  <a:moveTo>
                    <a:pt x="3073" y="1596"/>
                  </a:moveTo>
                  <a:cubicBezTo>
                    <a:pt x="3859" y="1596"/>
                    <a:pt x="4526" y="2263"/>
                    <a:pt x="4526" y="3073"/>
                  </a:cubicBezTo>
                  <a:cubicBezTo>
                    <a:pt x="4526" y="3883"/>
                    <a:pt x="3859" y="4526"/>
                    <a:pt x="3073" y="4526"/>
                  </a:cubicBezTo>
                  <a:cubicBezTo>
                    <a:pt x="2359" y="4526"/>
                    <a:pt x="1763" y="3978"/>
                    <a:pt x="1644" y="3311"/>
                  </a:cubicBezTo>
                  <a:cubicBezTo>
                    <a:pt x="1644" y="3240"/>
                    <a:pt x="1620" y="3144"/>
                    <a:pt x="1620" y="3073"/>
                  </a:cubicBezTo>
                  <a:cubicBezTo>
                    <a:pt x="1620" y="2263"/>
                    <a:pt x="2263" y="1596"/>
                    <a:pt x="3073" y="1596"/>
                  </a:cubicBezTo>
                  <a:close/>
                  <a:moveTo>
                    <a:pt x="8836" y="1620"/>
                  </a:moveTo>
                  <a:cubicBezTo>
                    <a:pt x="9646" y="1620"/>
                    <a:pt x="10289" y="2263"/>
                    <a:pt x="10289" y="3073"/>
                  </a:cubicBezTo>
                  <a:cubicBezTo>
                    <a:pt x="10289" y="3883"/>
                    <a:pt x="9646" y="4526"/>
                    <a:pt x="8836" y="4526"/>
                  </a:cubicBezTo>
                  <a:cubicBezTo>
                    <a:pt x="8550" y="4526"/>
                    <a:pt x="8241" y="4430"/>
                    <a:pt x="8003" y="4264"/>
                  </a:cubicBezTo>
                  <a:cubicBezTo>
                    <a:pt x="7622" y="4002"/>
                    <a:pt x="7383" y="3549"/>
                    <a:pt x="7383" y="3073"/>
                  </a:cubicBezTo>
                  <a:cubicBezTo>
                    <a:pt x="7383" y="2263"/>
                    <a:pt x="8050" y="1620"/>
                    <a:pt x="8836" y="1620"/>
                  </a:cubicBezTo>
                  <a:close/>
                  <a:moveTo>
                    <a:pt x="858" y="2835"/>
                  </a:moveTo>
                  <a:lnTo>
                    <a:pt x="1311" y="3168"/>
                  </a:lnTo>
                  <a:lnTo>
                    <a:pt x="1311" y="3240"/>
                  </a:lnTo>
                  <a:cubicBezTo>
                    <a:pt x="1335" y="3454"/>
                    <a:pt x="1406" y="3692"/>
                    <a:pt x="1501" y="3883"/>
                  </a:cubicBezTo>
                  <a:cubicBezTo>
                    <a:pt x="1573" y="4025"/>
                    <a:pt x="1668" y="4168"/>
                    <a:pt x="1787" y="4287"/>
                  </a:cubicBezTo>
                  <a:cubicBezTo>
                    <a:pt x="2049" y="4597"/>
                    <a:pt x="2406" y="4764"/>
                    <a:pt x="2811" y="4835"/>
                  </a:cubicBezTo>
                  <a:cubicBezTo>
                    <a:pt x="2883" y="4859"/>
                    <a:pt x="3002" y="4859"/>
                    <a:pt x="3097" y="4859"/>
                  </a:cubicBezTo>
                  <a:cubicBezTo>
                    <a:pt x="3954" y="4859"/>
                    <a:pt x="4716" y="4240"/>
                    <a:pt x="4859" y="3406"/>
                  </a:cubicBezTo>
                  <a:lnTo>
                    <a:pt x="5145" y="3644"/>
                  </a:lnTo>
                  <a:cubicBezTo>
                    <a:pt x="5216" y="3668"/>
                    <a:pt x="5264" y="3692"/>
                    <a:pt x="5335" y="3692"/>
                  </a:cubicBezTo>
                  <a:cubicBezTo>
                    <a:pt x="5383" y="3692"/>
                    <a:pt x="5454" y="3668"/>
                    <a:pt x="5502" y="3644"/>
                  </a:cubicBezTo>
                  <a:lnTo>
                    <a:pt x="5788" y="3430"/>
                  </a:lnTo>
                  <a:lnTo>
                    <a:pt x="5788" y="3430"/>
                  </a:lnTo>
                  <a:cubicBezTo>
                    <a:pt x="5597" y="4740"/>
                    <a:pt x="4478" y="5788"/>
                    <a:pt x="3097" y="5788"/>
                  </a:cubicBezTo>
                  <a:cubicBezTo>
                    <a:pt x="2859" y="5788"/>
                    <a:pt x="2644" y="5740"/>
                    <a:pt x="2406" y="5692"/>
                  </a:cubicBezTo>
                  <a:cubicBezTo>
                    <a:pt x="2025" y="5597"/>
                    <a:pt x="1692" y="5430"/>
                    <a:pt x="1406" y="5192"/>
                  </a:cubicBezTo>
                  <a:cubicBezTo>
                    <a:pt x="1096" y="4954"/>
                    <a:pt x="858" y="4645"/>
                    <a:pt x="692" y="4311"/>
                  </a:cubicBezTo>
                  <a:cubicBezTo>
                    <a:pt x="501" y="3954"/>
                    <a:pt x="382" y="3573"/>
                    <a:pt x="382" y="3168"/>
                  </a:cubicBezTo>
                  <a:lnTo>
                    <a:pt x="858" y="2835"/>
                  </a:lnTo>
                  <a:close/>
                  <a:moveTo>
                    <a:pt x="5955" y="4073"/>
                  </a:moveTo>
                  <a:cubicBezTo>
                    <a:pt x="6264" y="4978"/>
                    <a:pt x="6979" y="5669"/>
                    <a:pt x="7860" y="5954"/>
                  </a:cubicBezTo>
                  <a:cubicBezTo>
                    <a:pt x="6979" y="6264"/>
                    <a:pt x="6264" y="6955"/>
                    <a:pt x="5955" y="7836"/>
                  </a:cubicBezTo>
                  <a:cubicBezTo>
                    <a:pt x="5669" y="6978"/>
                    <a:pt x="4954" y="6264"/>
                    <a:pt x="4049" y="5954"/>
                  </a:cubicBezTo>
                  <a:cubicBezTo>
                    <a:pt x="4954" y="5669"/>
                    <a:pt x="5669" y="4954"/>
                    <a:pt x="5955" y="4073"/>
                  </a:cubicBezTo>
                  <a:close/>
                  <a:moveTo>
                    <a:pt x="8836" y="6169"/>
                  </a:moveTo>
                  <a:cubicBezTo>
                    <a:pt x="10289" y="6169"/>
                    <a:pt x="11480" y="7312"/>
                    <a:pt x="11551" y="8788"/>
                  </a:cubicBezTo>
                  <a:lnTo>
                    <a:pt x="11075" y="9122"/>
                  </a:lnTo>
                  <a:lnTo>
                    <a:pt x="10622" y="8788"/>
                  </a:lnTo>
                  <a:cubicBezTo>
                    <a:pt x="10575" y="7836"/>
                    <a:pt x="9789" y="7097"/>
                    <a:pt x="8836" y="7097"/>
                  </a:cubicBezTo>
                  <a:cubicBezTo>
                    <a:pt x="7979" y="7097"/>
                    <a:pt x="7241" y="7717"/>
                    <a:pt x="7098" y="8550"/>
                  </a:cubicBezTo>
                  <a:lnTo>
                    <a:pt x="6788" y="8312"/>
                  </a:lnTo>
                  <a:cubicBezTo>
                    <a:pt x="6740" y="8264"/>
                    <a:pt x="6681" y="8241"/>
                    <a:pt x="6618" y="8241"/>
                  </a:cubicBezTo>
                  <a:cubicBezTo>
                    <a:pt x="6556" y="8241"/>
                    <a:pt x="6490" y="8264"/>
                    <a:pt x="6431" y="8312"/>
                  </a:cubicBezTo>
                  <a:lnTo>
                    <a:pt x="6169" y="8503"/>
                  </a:lnTo>
                  <a:cubicBezTo>
                    <a:pt x="6336" y="7217"/>
                    <a:pt x="7479" y="6169"/>
                    <a:pt x="8836" y="6169"/>
                  </a:cubicBezTo>
                  <a:close/>
                  <a:moveTo>
                    <a:pt x="8884" y="7383"/>
                  </a:moveTo>
                  <a:cubicBezTo>
                    <a:pt x="9670" y="7383"/>
                    <a:pt x="10336" y="8050"/>
                    <a:pt x="10336" y="8836"/>
                  </a:cubicBezTo>
                  <a:cubicBezTo>
                    <a:pt x="10336" y="9646"/>
                    <a:pt x="9670" y="10312"/>
                    <a:pt x="8884" y="10312"/>
                  </a:cubicBezTo>
                  <a:cubicBezTo>
                    <a:pt x="8050" y="10312"/>
                    <a:pt x="7407" y="9646"/>
                    <a:pt x="7407" y="8836"/>
                  </a:cubicBezTo>
                  <a:cubicBezTo>
                    <a:pt x="7407" y="8050"/>
                    <a:pt x="8074" y="7383"/>
                    <a:pt x="8884" y="7383"/>
                  </a:cubicBezTo>
                  <a:close/>
                  <a:moveTo>
                    <a:pt x="3097" y="6169"/>
                  </a:moveTo>
                  <a:cubicBezTo>
                    <a:pt x="4550" y="6169"/>
                    <a:pt x="5740" y="7312"/>
                    <a:pt x="5812" y="8788"/>
                  </a:cubicBezTo>
                  <a:lnTo>
                    <a:pt x="5335" y="9122"/>
                  </a:lnTo>
                  <a:lnTo>
                    <a:pt x="4883" y="8788"/>
                  </a:lnTo>
                  <a:cubicBezTo>
                    <a:pt x="4811" y="7836"/>
                    <a:pt x="4049" y="7097"/>
                    <a:pt x="3097" y="7097"/>
                  </a:cubicBezTo>
                  <a:cubicBezTo>
                    <a:pt x="2883" y="7097"/>
                    <a:pt x="2692" y="7121"/>
                    <a:pt x="2478" y="7217"/>
                  </a:cubicBezTo>
                  <a:cubicBezTo>
                    <a:pt x="2382" y="7240"/>
                    <a:pt x="2335" y="7312"/>
                    <a:pt x="2382" y="7407"/>
                  </a:cubicBezTo>
                  <a:cubicBezTo>
                    <a:pt x="2400" y="7477"/>
                    <a:pt x="2456" y="7521"/>
                    <a:pt x="2522" y="7521"/>
                  </a:cubicBezTo>
                  <a:cubicBezTo>
                    <a:pt x="2546" y="7521"/>
                    <a:pt x="2571" y="7515"/>
                    <a:pt x="2597" y="7502"/>
                  </a:cubicBezTo>
                  <a:cubicBezTo>
                    <a:pt x="2740" y="7455"/>
                    <a:pt x="2930" y="7407"/>
                    <a:pt x="3097" y="7407"/>
                  </a:cubicBezTo>
                  <a:cubicBezTo>
                    <a:pt x="3907" y="7407"/>
                    <a:pt x="4550" y="8074"/>
                    <a:pt x="4550" y="8860"/>
                  </a:cubicBezTo>
                  <a:cubicBezTo>
                    <a:pt x="4550" y="9669"/>
                    <a:pt x="3907" y="10336"/>
                    <a:pt x="3097" y="10336"/>
                  </a:cubicBezTo>
                  <a:cubicBezTo>
                    <a:pt x="2287" y="10336"/>
                    <a:pt x="1644" y="9669"/>
                    <a:pt x="1644" y="8860"/>
                  </a:cubicBezTo>
                  <a:cubicBezTo>
                    <a:pt x="1644" y="8503"/>
                    <a:pt x="1787" y="8145"/>
                    <a:pt x="2025" y="7883"/>
                  </a:cubicBezTo>
                  <a:cubicBezTo>
                    <a:pt x="2097" y="7836"/>
                    <a:pt x="2097" y="7717"/>
                    <a:pt x="2025" y="7645"/>
                  </a:cubicBezTo>
                  <a:cubicBezTo>
                    <a:pt x="2001" y="7621"/>
                    <a:pt x="1960" y="7609"/>
                    <a:pt x="1915" y="7609"/>
                  </a:cubicBezTo>
                  <a:cubicBezTo>
                    <a:pt x="1870" y="7609"/>
                    <a:pt x="1823" y="7621"/>
                    <a:pt x="1787" y="7645"/>
                  </a:cubicBezTo>
                  <a:cubicBezTo>
                    <a:pt x="1549" y="7883"/>
                    <a:pt x="1406" y="8217"/>
                    <a:pt x="1335" y="8550"/>
                  </a:cubicBezTo>
                  <a:lnTo>
                    <a:pt x="1049" y="8312"/>
                  </a:lnTo>
                  <a:cubicBezTo>
                    <a:pt x="1001" y="8264"/>
                    <a:pt x="942" y="8241"/>
                    <a:pt x="879" y="8241"/>
                  </a:cubicBezTo>
                  <a:cubicBezTo>
                    <a:pt x="817" y="8241"/>
                    <a:pt x="751" y="8264"/>
                    <a:pt x="692" y="8312"/>
                  </a:cubicBezTo>
                  <a:lnTo>
                    <a:pt x="430" y="8503"/>
                  </a:lnTo>
                  <a:cubicBezTo>
                    <a:pt x="596" y="7193"/>
                    <a:pt x="1739" y="6169"/>
                    <a:pt x="3097" y="6169"/>
                  </a:cubicBezTo>
                  <a:close/>
                  <a:moveTo>
                    <a:pt x="834" y="8598"/>
                  </a:moveTo>
                  <a:lnTo>
                    <a:pt x="1287" y="8931"/>
                  </a:lnTo>
                  <a:cubicBezTo>
                    <a:pt x="1335" y="9884"/>
                    <a:pt x="2120" y="10622"/>
                    <a:pt x="3073" y="10622"/>
                  </a:cubicBezTo>
                  <a:cubicBezTo>
                    <a:pt x="3930" y="10622"/>
                    <a:pt x="4669" y="10003"/>
                    <a:pt x="4811" y="9169"/>
                  </a:cubicBezTo>
                  <a:lnTo>
                    <a:pt x="5121" y="9407"/>
                  </a:lnTo>
                  <a:cubicBezTo>
                    <a:pt x="5193" y="9431"/>
                    <a:pt x="5240" y="9479"/>
                    <a:pt x="5312" y="9479"/>
                  </a:cubicBezTo>
                  <a:cubicBezTo>
                    <a:pt x="5359" y="9479"/>
                    <a:pt x="5407" y="9431"/>
                    <a:pt x="5478" y="9407"/>
                  </a:cubicBezTo>
                  <a:lnTo>
                    <a:pt x="5740" y="9193"/>
                  </a:lnTo>
                  <a:lnTo>
                    <a:pt x="5740" y="9193"/>
                  </a:lnTo>
                  <a:cubicBezTo>
                    <a:pt x="5597" y="10551"/>
                    <a:pt x="4478" y="11551"/>
                    <a:pt x="3073" y="11551"/>
                  </a:cubicBezTo>
                  <a:cubicBezTo>
                    <a:pt x="1620" y="11551"/>
                    <a:pt x="430" y="10384"/>
                    <a:pt x="358" y="8931"/>
                  </a:cubicBezTo>
                  <a:lnTo>
                    <a:pt x="834" y="8598"/>
                  </a:lnTo>
                  <a:close/>
                  <a:moveTo>
                    <a:pt x="6598" y="8598"/>
                  </a:moveTo>
                  <a:lnTo>
                    <a:pt x="7050" y="8931"/>
                  </a:lnTo>
                  <a:cubicBezTo>
                    <a:pt x="7121" y="9884"/>
                    <a:pt x="7884" y="10622"/>
                    <a:pt x="8836" y="10622"/>
                  </a:cubicBezTo>
                  <a:cubicBezTo>
                    <a:pt x="9693" y="10622"/>
                    <a:pt x="10456" y="10003"/>
                    <a:pt x="10598" y="9169"/>
                  </a:cubicBezTo>
                  <a:lnTo>
                    <a:pt x="10884" y="9407"/>
                  </a:lnTo>
                  <a:cubicBezTo>
                    <a:pt x="10956" y="9431"/>
                    <a:pt x="11003" y="9479"/>
                    <a:pt x="11075" y="9479"/>
                  </a:cubicBezTo>
                  <a:cubicBezTo>
                    <a:pt x="11146" y="9479"/>
                    <a:pt x="11194" y="9431"/>
                    <a:pt x="11265" y="9407"/>
                  </a:cubicBezTo>
                  <a:lnTo>
                    <a:pt x="11527" y="9193"/>
                  </a:lnTo>
                  <a:lnTo>
                    <a:pt x="11527" y="9193"/>
                  </a:lnTo>
                  <a:cubicBezTo>
                    <a:pt x="11337" y="10551"/>
                    <a:pt x="10217" y="11551"/>
                    <a:pt x="8836" y="11551"/>
                  </a:cubicBezTo>
                  <a:cubicBezTo>
                    <a:pt x="7383" y="11551"/>
                    <a:pt x="6193" y="10384"/>
                    <a:pt x="6121" y="8931"/>
                  </a:cubicBezTo>
                  <a:lnTo>
                    <a:pt x="6598" y="8598"/>
                  </a:lnTo>
                  <a:close/>
                  <a:moveTo>
                    <a:pt x="3073" y="1"/>
                  </a:moveTo>
                  <a:cubicBezTo>
                    <a:pt x="1358" y="1"/>
                    <a:pt x="1" y="1382"/>
                    <a:pt x="1" y="3073"/>
                  </a:cubicBezTo>
                  <a:cubicBezTo>
                    <a:pt x="1" y="3192"/>
                    <a:pt x="1" y="3287"/>
                    <a:pt x="25" y="3406"/>
                  </a:cubicBezTo>
                  <a:cubicBezTo>
                    <a:pt x="72" y="3811"/>
                    <a:pt x="215" y="4240"/>
                    <a:pt x="430" y="4597"/>
                  </a:cubicBezTo>
                  <a:cubicBezTo>
                    <a:pt x="787" y="5192"/>
                    <a:pt x="1311" y="5669"/>
                    <a:pt x="1978" y="5907"/>
                  </a:cubicBezTo>
                  <a:cubicBezTo>
                    <a:pt x="2001" y="5907"/>
                    <a:pt x="2025" y="5931"/>
                    <a:pt x="2097" y="5931"/>
                  </a:cubicBezTo>
                  <a:cubicBezTo>
                    <a:pt x="906" y="6335"/>
                    <a:pt x="1" y="7478"/>
                    <a:pt x="1" y="8812"/>
                  </a:cubicBezTo>
                  <a:cubicBezTo>
                    <a:pt x="1" y="10503"/>
                    <a:pt x="1382" y="11884"/>
                    <a:pt x="3073" y="11884"/>
                  </a:cubicBezTo>
                  <a:cubicBezTo>
                    <a:pt x="4407" y="11884"/>
                    <a:pt x="5526" y="11027"/>
                    <a:pt x="5955" y="9836"/>
                  </a:cubicBezTo>
                  <a:cubicBezTo>
                    <a:pt x="6383" y="11027"/>
                    <a:pt x="7503" y="11884"/>
                    <a:pt x="8836" y="11884"/>
                  </a:cubicBezTo>
                  <a:cubicBezTo>
                    <a:pt x="10551" y="11884"/>
                    <a:pt x="11908" y="10503"/>
                    <a:pt x="11908" y="8812"/>
                  </a:cubicBezTo>
                  <a:cubicBezTo>
                    <a:pt x="11908" y="7502"/>
                    <a:pt x="11051" y="6383"/>
                    <a:pt x="9836" y="5954"/>
                  </a:cubicBezTo>
                  <a:cubicBezTo>
                    <a:pt x="10241" y="5811"/>
                    <a:pt x="10598" y="5597"/>
                    <a:pt x="10932" y="5311"/>
                  </a:cubicBezTo>
                  <a:cubicBezTo>
                    <a:pt x="10979" y="5240"/>
                    <a:pt x="10979" y="5121"/>
                    <a:pt x="10932" y="5073"/>
                  </a:cubicBezTo>
                  <a:cubicBezTo>
                    <a:pt x="10896" y="5038"/>
                    <a:pt x="10848" y="5020"/>
                    <a:pt x="10804" y="5020"/>
                  </a:cubicBezTo>
                  <a:cubicBezTo>
                    <a:pt x="10759" y="5020"/>
                    <a:pt x="10717" y="5038"/>
                    <a:pt x="10694" y="5073"/>
                  </a:cubicBezTo>
                  <a:cubicBezTo>
                    <a:pt x="10194" y="5550"/>
                    <a:pt x="9527" y="5764"/>
                    <a:pt x="8836" y="5764"/>
                  </a:cubicBezTo>
                  <a:cubicBezTo>
                    <a:pt x="7407" y="5764"/>
                    <a:pt x="6264" y="4668"/>
                    <a:pt x="6145" y="3311"/>
                  </a:cubicBezTo>
                  <a:lnTo>
                    <a:pt x="6145" y="3144"/>
                  </a:lnTo>
                  <a:lnTo>
                    <a:pt x="6621" y="2835"/>
                  </a:lnTo>
                  <a:lnTo>
                    <a:pt x="7050" y="3144"/>
                  </a:lnTo>
                  <a:lnTo>
                    <a:pt x="7050" y="3240"/>
                  </a:lnTo>
                  <a:cubicBezTo>
                    <a:pt x="7121" y="3883"/>
                    <a:pt x="7479" y="4406"/>
                    <a:pt x="8050" y="4668"/>
                  </a:cubicBezTo>
                  <a:cubicBezTo>
                    <a:pt x="8288" y="4787"/>
                    <a:pt x="8598" y="4859"/>
                    <a:pt x="8836" y="4859"/>
                  </a:cubicBezTo>
                  <a:cubicBezTo>
                    <a:pt x="9717" y="4859"/>
                    <a:pt x="10456" y="4240"/>
                    <a:pt x="10598" y="3406"/>
                  </a:cubicBezTo>
                  <a:lnTo>
                    <a:pt x="10908" y="3644"/>
                  </a:lnTo>
                  <a:cubicBezTo>
                    <a:pt x="10956" y="3668"/>
                    <a:pt x="11027" y="3692"/>
                    <a:pt x="11075" y="3692"/>
                  </a:cubicBezTo>
                  <a:cubicBezTo>
                    <a:pt x="11146" y="3692"/>
                    <a:pt x="11194" y="3668"/>
                    <a:pt x="11265" y="3644"/>
                  </a:cubicBezTo>
                  <a:lnTo>
                    <a:pt x="11527" y="3430"/>
                  </a:lnTo>
                  <a:lnTo>
                    <a:pt x="11527" y="3430"/>
                  </a:lnTo>
                  <a:cubicBezTo>
                    <a:pt x="11456" y="3787"/>
                    <a:pt x="11337" y="4144"/>
                    <a:pt x="11170" y="4478"/>
                  </a:cubicBezTo>
                  <a:cubicBezTo>
                    <a:pt x="11099" y="4549"/>
                    <a:pt x="11146" y="4645"/>
                    <a:pt x="11218" y="4716"/>
                  </a:cubicBezTo>
                  <a:cubicBezTo>
                    <a:pt x="11249" y="4732"/>
                    <a:pt x="11281" y="4740"/>
                    <a:pt x="11311" y="4740"/>
                  </a:cubicBezTo>
                  <a:cubicBezTo>
                    <a:pt x="11371" y="4740"/>
                    <a:pt x="11424" y="4708"/>
                    <a:pt x="11456" y="4645"/>
                  </a:cubicBezTo>
                  <a:cubicBezTo>
                    <a:pt x="11765" y="4168"/>
                    <a:pt x="11908" y="3644"/>
                    <a:pt x="11908" y="3073"/>
                  </a:cubicBezTo>
                  <a:cubicBezTo>
                    <a:pt x="11908" y="1382"/>
                    <a:pt x="10551" y="1"/>
                    <a:pt x="8836" y="1"/>
                  </a:cubicBezTo>
                  <a:cubicBezTo>
                    <a:pt x="7503" y="1"/>
                    <a:pt x="6383" y="858"/>
                    <a:pt x="5955" y="2049"/>
                  </a:cubicBezTo>
                  <a:cubicBezTo>
                    <a:pt x="5550" y="858"/>
                    <a:pt x="4407"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9" name="Google Shape;2729;p51"/>
          <p:cNvSpPr/>
          <p:nvPr/>
        </p:nvSpPr>
        <p:spPr>
          <a:xfrm>
            <a:off x="4760267" y="3576154"/>
            <a:ext cx="366005" cy="355780"/>
          </a:xfrm>
          <a:custGeom>
            <a:rect b="b" l="l" r="r" t="t"/>
            <a:pathLst>
              <a:path extrusionOk="0" h="11900" w="12242">
                <a:moveTo>
                  <a:pt x="6073" y="382"/>
                </a:moveTo>
                <a:lnTo>
                  <a:pt x="6073" y="1668"/>
                </a:lnTo>
                <a:cubicBezTo>
                  <a:pt x="3787" y="1763"/>
                  <a:pt x="1953" y="3668"/>
                  <a:pt x="1953" y="5978"/>
                </a:cubicBezTo>
                <a:cubicBezTo>
                  <a:pt x="1953" y="6478"/>
                  <a:pt x="2025" y="7026"/>
                  <a:pt x="2215" y="7502"/>
                </a:cubicBezTo>
                <a:cubicBezTo>
                  <a:pt x="2233" y="7572"/>
                  <a:pt x="2288" y="7616"/>
                  <a:pt x="2364" y="7616"/>
                </a:cubicBezTo>
                <a:cubicBezTo>
                  <a:pt x="2391" y="7616"/>
                  <a:pt x="2422" y="7611"/>
                  <a:pt x="2453" y="7598"/>
                </a:cubicBezTo>
                <a:cubicBezTo>
                  <a:pt x="2549" y="7550"/>
                  <a:pt x="2596" y="7479"/>
                  <a:pt x="2549" y="7360"/>
                </a:cubicBezTo>
                <a:cubicBezTo>
                  <a:pt x="2382" y="6931"/>
                  <a:pt x="2311" y="6478"/>
                  <a:pt x="2311" y="6050"/>
                </a:cubicBezTo>
                <a:cubicBezTo>
                  <a:pt x="2263" y="3859"/>
                  <a:pt x="4025" y="2049"/>
                  <a:pt x="6192" y="2025"/>
                </a:cubicBezTo>
                <a:cubicBezTo>
                  <a:pt x="6207" y="2025"/>
                  <a:pt x="6222" y="2025"/>
                  <a:pt x="6236" y="2025"/>
                </a:cubicBezTo>
                <a:cubicBezTo>
                  <a:pt x="8431" y="2025"/>
                  <a:pt x="10217" y="3802"/>
                  <a:pt x="10217" y="5978"/>
                </a:cubicBezTo>
                <a:cubicBezTo>
                  <a:pt x="10217" y="8145"/>
                  <a:pt x="8431" y="9932"/>
                  <a:pt x="6264" y="9932"/>
                </a:cubicBezTo>
                <a:cubicBezTo>
                  <a:pt x="5573" y="9932"/>
                  <a:pt x="4883" y="9765"/>
                  <a:pt x="4287" y="9431"/>
                </a:cubicBezTo>
                <a:cubicBezTo>
                  <a:pt x="3739" y="9098"/>
                  <a:pt x="3215" y="8622"/>
                  <a:pt x="2858" y="8074"/>
                </a:cubicBezTo>
                <a:cubicBezTo>
                  <a:pt x="2827" y="8011"/>
                  <a:pt x="2774" y="7979"/>
                  <a:pt x="2714" y="7979"/>
                </a:cubicBezTo>
                <a:cubicBezTo>
                  <a:pt x="2684" y="7979"/>
                  <a:pt x="2652" y="7987"/>
                  <a:pt x="2620" y="8003"/>
                </a:cubicBezTo>
                <a:cubicBezTo>
                  <a:pt x="2549" y="8074"/>
                  <a:pt x="2501" y="8145"/>
                  <a:pt x="2573" y="8241"/>
                </a:cubicBezTo>
                <a:cubicBezTo>
                  <a:pt x="2954" y="8860"/>
                  <a:pt x="3501" y="9384"/>
                  <a:pt x="4120" y="9741"/>
                </a:cubicBezTo>
                <a:cubicBezTo>
                  <a:pt x="4763" y="10098"/>
                  <a:pt x="5478" y="10289"/>
                  <a:pt x="6264" y="10289"/>
                </a:cubicBezTo>
                <a:cubicBezTo>
                  <a:pt x="6788" y="10289"/>
                  <a:pt x="7335" y="10217"/>
                  <a:pt x="7812" y="10003"/>
                </a:cubicBezTo>
                <a:lnTo>
                  <a:pt x="8407" y="11122"/>
                </a:lnTo>
                <a:cubicBezTo>
                  <a:pt x="7740" y="11432"/>
                  <a:pt x="7002" y="11575"/>
                  <a:pt x="6264" y="11575"/>
                </a:cubicBezTo>
                <a:cubicBezTo>
                  <a:pt x="4763" y="11575"/>
                  <a:pt x="3382" y="10979"/>
                  <a:pt x="2311" y="9932"/>
                </a:cubicBezTo>
                <a:cubicBezTo>
                  <a:pt x="1001" y="8622"/>
                  <a:pt x="429" y="6812"/>
                  <a:pt x="763" y="4931"/>
                </a:cubicBezTo>
                <a:cubicBezTo>
                  <a:pt x="905" y="4192"/>
                  <a:pt x="1167" y="3478"/>
                  <a:pt x="1620" y="2859"/>
                </a:cubicBezTo>
                <a:cubicBezTo>
                  <a:pt x="2668" y="1335"/>
                  <a:pt x="4287" y="430"/>
                  <a:pt x="6073" y="382"/>
                </a:cubicBezTo>
                <a:close/>
                <a:moveTo>
                  <a:pt x="6311" y="1"/>
                </a:moveTo>
                <a:cubicBezTo>
                  <a:pt x="4311" y="1"/>
                  <a:pt x="2501" y="954"/>
                  <a:pt x="1334" y="2668"/>
                </a:cubicBezTo>
                <a:cubicBezTo>
                  <a:pt x="929" y="3311"/>
                  <a:pt x="620" y="4026"/>
                  <a:pt x="477" y="4764"/>
                </a:cubicBezTo>
                <a:cubicBezTo>
                  <a:pt x="1" y="7169"/>
                  <a:pt x="977" y="9551"/>
                  <a:pt x="3049" y="10932"/>
                </a:cubicBezTo>
                <a:cubicBezTo>
                  <a:pt x="3668" y="11337"/>
                  <a:pt x="4382" y="11646"/>
                  <a:pt x="5121" y="11789"/>
                </a:cubicBezTo>
                <a:cubicBezTo>
                  <a:pt x="5514" y="11863"/>
                  <a:pt x="5906" y="11899"/>
                  <a:pt x="6293" y="11899"/>
                </a:cubicBezTo>
                <a:cubicBezTo>
                  <a:pt x="7891" y="11899"/>
                  <a:pt x="9390" y="11278"/>
                  <a:pt x="10503" y="10146"/>
                </a:cubicBezTo>
                <a:cubicBezTo>
                  <a:pt x="11646" y="9027"/>
                  <a:pt x="12241" y="7526"/>
                  <a:pt x="12241" y="5955"/>
                </a:cubicBezTo>
                <a:cubicBezTo>
                  <a:pt x="12217" y="5478"/>
                  <a:pt x="12146" y="4978"/>
                  <a:pt x="12027" y="4502"/>
                </a:cubicBezTo>
                <a:cubicBezTo>
                  <a:pt x="12008" y="4428"/>
                  <a:pt x="11946" y="4368"/>
                  <a:pt x="11874" y="4368"/>
                </a:cubicBezTo>
                <a:cubicBezTo>
                  <a:pt x="11854" y="4368"/>
                  <a:pt x="11833" y="4372"/>
                  <a:pt x="11813" y="4383"/>
                </a:cubicBezTo>
                <a:cubicBezTo>
                  <a:pt x="11741" y="4407"/>
                  <a:pt x="11670" y="4502"/>
                  <a:pt x="11717" y="4573"/>
                </a:cubicBezTo>
                <a:cubicBezTo>
                  <a:pt x="11813" y="5026"/>
                  <a:pt x="11884" y="5502"/>
                  <a:pt x="11884" y="5978"/>
                </a:cubicBezTo>
                <a:cubicBezTo>
                  <a:pt x="11884" y="7479"/>
                  <a:pt x="11289" y="8860"/>
                  <a:pt x="10241" y="9932"/>
                </a:cubicBezTo>
                <a:cubicBezTo>
                  <a:pt x="9812" y="10384"/>
                  <a:pt x="9288" y="10741"/>
                  <a:pt x="8740" y="11003"/>
                </a:cubicBezTo>
                <a:lnTo>
                  <a:pt x="8145" y="9884"/>
                </a:lnTo>
                <a:cubicBezTo>
                  <a:pt x="9598" y="9193"/>
                  <a:pt x="10598" y="7717"/>
                  <a:pt x="10598" y="5978"/>
                </a:cubicBezTo>
                <a:cubicBezTo>
                  <a:pt x="10598" y="3668"/>
                  <a:pt x="8764" y="1763"/>
                  <a:pt x="6454" y="1668"/>
                </a:cubicBezTo>
                <a:lnTo>
                  <a:pt x="6454" y="382"/>
                </a:lnTo>
                <a:cubicBezTo>
                  <a:pt x="7550" y="406"/>
                  <a:pt x="8550" y="739"/>
                  <a:pt x="9431" y="1335"/>
                </a:cubicBezTo>
                <a:cubicBezTo>
                  <a:pt x="10336" y="1954"/>
                  <a:pt x="11050" y="2811"/>
                  <a:pt x="11455" y="3811"/>
                </a:cubicBezTo>
                <a:cubicBezTo>
                  <a:pt x="11492" y="3884"/>
                  <a:pt x="11570" y="3915"/>
                  <a:pt x="11636" y="3915"/>
                </a:cubicBezTo>
                <a:cubicBezTo>
                  <a:pt x="11657" y="3915"/>
                  <a:pt x="11677" y="3912"/>
                  <a:pt x="11693" y="3907"/>
                </a:cubicBezTo>
                <a:cubicBezTo>
                  <a:pt x="11789" y="3859"/>
                  <a:pt x="11813" y="3740"/>
                  <a:pt x="11789" y="3668"/>
                </a:cubicBezTo>
                <a:cubicBezTo>
                  <a:pt x="11336" y="2573"/>
                  <a:pt x="10598" y="1668"/>
                  <a:pt x="9645" y="1001"/>
                </a:cubicBezTo>
                <a:cubicBezTo>
                  <a:pt x="8669" y="334"/>
                  <a:pt x="7502" y="1"/>
                  <a:pt x="6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0" name="Google Shape;2730;p51"/>
          <p:cNvGrpSpPr/>
          <p:nvPr/>
        </p:nvGrpSpPr>
        <p:grpSpPr>
          <a:xfrm>
            <a:off x="4024090" y="3577633"/>
            <a:ext cx="351056" cy="355302"/>
            <a:chOff x="4177563" y="3313708"/>
            <a:chExt cx="293550" cy="297100"/>
          </a:xfrm>
        </p:grpSpPr>
        <p:sp>
          <p:nvSpPr>
            <p:cNvPr id="2731" name="Google Shape;2731;p51"/>
            <p:cNvSpPr/>
            <p:nvPr/>
          </p:nvSpPr>
          <p:spPr>
            <a:xfrm>
              <a:off x="4281763" y="3352408"/>
              <a:ext cx="165525" cy="8950"/>
            </a:xfrm>
            <a:custGeom>
              <a:rect b="b" l="l" r="r" t="t"/>
              <a:pathLst>
                <a:path extrusionOk="0" h="358" w="6621">
                  <a:moveTo>
                    <a:pt x="191" y="1"/>
                  </a:moveTo>
                  <a:cubicBezTo>
                    <a:pt x="95" y="1"/>
                    <a:pt x="0" y="72"/>
                    <a:pt x="0" y="167"/>
                  </a:cubicBezTo>
                  <a:cubicBezTo>
                    <a:pt x="0" y="286"/>
                    <a:pt x="72" y="358"/>
                    <a:pt x="191" y="358"/>
                  </a:cubicBezTo>
                  <a:lnTo>
                    <a:pt x="6430" y="358"/>
                  </a:lnTo>
                  <a:cubicBezTo>
                    <a:pt x="6525" y="358"/>
                    <a:pt x="6621" y="310"/>
                    <a:pt x="6621" y="215"/>
                  </a:cubicBezTo>
                  <a:cubicBezTo>
                    <a:pt x="6621" y="96"/>
                    <a:pt x="6549" y="1"/>
                    <a:pt x="6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51"/>
            <p:cNvSpPr/>
            <p:nvPr/>
          </p:nvSpPr>
          <p:spPr>
            <a:xfrm>
              <a:off x="4281763" y="3372658"/>
              <a:ext cx="120875" cy="8950"/>
            </a:xfrm>
            <a:custGeom>
              <a:rect b="b" l="l" r="r" t="t"/>
              <a:pathLst>
                <a:path extrusionOk="0" h="358" w="4835">
                  <a:moveTo>
                    <a:pt x="191" y="0"/>
                  </a:moveTo>
                  <a:cubicBezTo>
                    <a:pt x="95" y="0"/>
                    <a:pt x="0" y="72"/>
                    <a:pt x="0" y="143"/>
                  </a:cubicBezTo>
                  <a:cubicBezTo>
                    <a:pt x="0" y="262"/>
                    <a:pt x="72" y="357"/>
                    <a:pt x="191" y="357"/>
                  </a:cubicBezTo>
                  <a:lnTo>
                    <a:pt x="4644" y="357"/>
                  </a:lnTo>
                  <a:cubicBezTo>
                    <a:pt x="4739" y="357"/>
                    <a:pt x="4835" y="310"/>
                    <a:pt x="4835" y="215"/>
                  </a:cubicBezTo>
                  <a:cubicBezTo>
                    <a:pt x="4835" y="95"/>
                    <a:pt x="4763" y="0"/>
                    <a:pt x="4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51"/>
            <p:cNvSpPr/>
            <p:nvPr/>
          </p:nvSpPr>
          <p:spPr>
            <a:xfrm>
              <a:off x="4281763" y="3442908"/>
              <a:ext cx="165525" cy="8950"/>
            </a:xfrm>
            <a:custGeom>
              <a:rect b="b" l="l" r="r" t="t"/>
              <a:pathLst>
                <a:path extrusionOk="0" h="358" w="6621">
                  <a:moveTo>
                    <a:pt x="191" y="0"/>
                  </a:moveTo>
                  <a:cubicBezTo>
                    <a:pt x="95" y="0"/>
                    <a:pt x="0" y="48"/>
                    <a:pt x="0" y="143"/>
                  </a:cubicBezTo>
                  <a:cubicBezTo>
                    <a:pt x="0" y="262"/>
                    <a:pt x="72" y="358"/>
                    <a:pt x="191" y="358"/>
                  </a:cubicBezTo>
                  <a:lnTo>
                    <a:pt x="6430" y="358"/>
                  </a:lnTo>
                  <a:cubicBezTo>
                    <a:pt x="6525" y="358"/>
                    <a:pt x="6621" y="286"/>
                    <a:pt x="6621" y="191"/>
                  </a:cubicBezTo>
                  <a:cubicBezTo>
                    <a:pt x="6621" y="72"/>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51"/>
            <p:cNvSpPr/>
            <p:nvPr/>
          </p:nvSpPr>
          <p:spPr>
            <a:xfrm>
              <a:off x="4281763" y="3463733"/>
              <a:ext cx="120875" cy="8975"/>
            </a:xfrm>
            <a:custGeom>
              <a:rect b="b" l="l" r="r" t="t"/>
              <a:pathLst>
                <a:path extrusionOk="0" h="359" w="4835">
                  <a:moveTo>
                    <a:pt x="191" y="1"/>
                  </a:moveTo>
                  <a:cubicBezTo>
                    <a:pt x="95" y="1"/>
                    <a:pt x="0" y="48"/>
                    <a:pt x="0" y="144"/>
                  </a:cubicBezTo>
                  <a:cubicBezTo>
                    <a:pt x="0" y="263"/>
                    <a:pt x="72" y="358"/>
                    <a:pt x="191" y="358"/>
                  </a:cubicBezTo>
                  <a:lnTo>
                    <a:pt x="4644" y="358"/>
                  </a:lnTo>
                  <a:cubicBezTo>
                    <a:pt x="4739" y="358"/>
                    <a:pt x="4835" y="287"/>
                    <a:pt x="4835" y="191"/>
                  </a:cubicBezTo>
                  <a:cubicBezTo>
                    <a:pt x="4835" y="72"/>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51"/>
            <p:cNvSpPr/>
            <p:nvPr/>
          </p:nvSpPr>
          <p:spPr>
            <a:xfrm>
              <a:off x="4238888" y="3339908"/>
              <a:ext cx="18475" cy="48275"/>
            </a:xfrm>
            <a:custGeom>
              <a:rect b="b" l="l" r="r" t="t"/>
              <a:pathLst>
                <a:path extrusionOk="0" h="1931" w="739">
                  <a:moveTo>
                    <a:pt x="239" y="0"/>
                  </a:moveTo>
                  <a:cubicBezTo>
                    <a:pt x="167" y="0"/>
                    <a:pt x="120" y="24"/>
                    <a:pt x="96" y="96"/>
                  </a:cubicBezTo>
                  <a:cubicBezTo>
                    <a:pt x="1" y="215"/>
                    <a:pt x="96" y="334"/>
                    <a:pt x="215" y="334"/>
                  </a:cubicBezTo>
                  <a:lnTo>
                    <a:pt x="382" y="334"/>
                  </a:lnTo>
                  <a:lnTo>
                    <a:pt x="382" y="1763"/>
                  </a:lnTo>
                  <a:cubicBezTo>
                    <a:pt x="382" y="1810"/>
                    <a:pt x="405" y="1882"/>
                    <a:pt x="477" y="1906"/>
                  </a:cubicBezTo>
                  <a:cubicBezTo>
                    <a:pt x="505" y="1923"/>
                    <a:pt x="535" y="1930"/>
                    <a:pt x="564" y="1930"/>
                  </a:cubicBezTo>
                  <a:cubicBezTo>
                    <a:pt x="656" y="1930"/>
                    <a:pt x="739" y="1853"/>
                    <a:pt x="739" y="1763"/>
                  </a:cubicBezTo>
                  <a:lnTo>
                    <a:pt x="739" y="143"/>
                  </a:lnTo>
                  <a:cubicBezTo>
                    <a:pt x="739" y="72"/>
                    <a:pt x="691" y="0"/>
                    <a:pt x="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51"/>
            <p:cNvSpPr/>
            <p:nvPr/>
          </p:nvSpPr>
          <p:spPr>
            <a:xfrm>
              <a:off x="4200188" y="3338908"/>
              <a:ext cx="32175" cy="50700"/>
            </a:xfrm>
            <a:custGeom>
              <a:rect b="b" l="l" r="r" t="t"/>
              <a:pathLst>
                <a:path extrusionOk="0" h="2028" w="1287">
                  <a:moveTo>
                    <a:pt x="624" y="357"/>
                  </a:moveTo>
                  <a:cubicBezTo>
                    <a:pt x="653" y="357"/>
                    <a:pt x="684" y="362"/>
                    <a:pt x="715" y="374"/>
                  </a:cubicBezTo>
                  <a:cubicBezTo>
                    <a:pt x="834" y="398"/>
                    <a:pt x="929" y="517"/>
                    <a:pt x="929" y="660"/>
                  </a:cubicBezTo>
                  <a:lnTo>
                    <a:pt x="929" y="1422"/>
                  </a:lnTo>
                  <a:cubicBezTo>
                    <a:pt x="929" y="1541"/>
                    <a:pt x="834" y="1660"/>
                    <a:pt x="715" y="1707"/>
                  </a:cubicBezTo>
                  <a:cubicBezTo>
                    <a:pt x="684" y="1719"/>
                    <a:pt x="653" y="1724"/>
                    <a:pt x="624" y="1724"/>
                  </a:cubicBezTo>
                  <a:cubicBezTo>
                    <a:pt x="475" y="1724"/>
                    <a:pt x="358" y="1585"/>
                    <a:pt x="358" y="1445"/>
                  </a:cubicBezTo>
                  <a:lnTo>
                    <a:pt x="358" y="636"/>
                  </a:lnTo>
                  <a:cubicBezTo>
                    <a:pt x="358" y="496"/>
                    <a:pt x="475" y="357"/>
                    <a:pt x="624" y="357"/>
                  </a:cubicBezTo>
                  <a:close/>
                  <a:moveTo>
                    <a:pt x="623" y="0"/>
                  </a:moveTo>
                  <a:cubicBezTo>
                    <a:pt x="279" y="0"/>
                    <a:pt x="1" y="299"/>
                    <a:pt x="1" y="636"/>
                  </a:cubicBezTo>
                  <a:lnTo>
                    <a:pt x="1" y="1374"/>
                  </a:lnTo>
                  <a:cubicBezTo>
                    <a:pt x="1" y="1739"/>
                    <a:pt x="292" y="2027"/>
                    <a:pt x="646" y="2027"/>
                  </a:cubicBezTo>
                  <a:cubicBezTo>
                    <a:pt x="684" y="2027"/>
                    <a:pt x="723" y="2024"/>
                    <a:pt x="763" y="2017"/>
                  </a:cubicBezTo>
                  <a:cubicBezTo>
                    <a:pt x="1072" y="1946"/>
                    <a:pt x="1287" y="1684"/>
                    <a:pt x="1287" y="1374"/>
                  </a:cubicBezTo>
                  <a:lnTo>
                    <a:pt x="1287" y="636"/>
                  </a:lnTo>
                  <a:cubicBezTo>
                    <a:pt x="1287" y="350"/>
                    <a:pt x="1072" y="64"/>
                    <a:pt x="763" y="17"/>
                  </a:cubicBezTo>
                  <a:cubicBezTo>
                    <a:pt x="715" y="5"/>
                    <a:pt x="668" y="0"/>
                    <a:pt x="62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51"/>
            <p:cNvSpPr/>
            <p:nvPr/>
          </p:nvSpPr>
          <p:spPr>
            <a:xfrm>
              <a:off x="4236513" y="3431583"/>
              <a:ext cx="30375" cy="47650"/>
            </a:xfrm>
            <a:custGeom>
              <a:rect b="b" l="l" r="r" t="t"/>
              <a:pathLst>
                <a:path extrusionOk="0" h="1906" w="1215">
                  <a:moveTo>
                    <a:pt x="572" y="1"/>
                  </a:moveTo>
                  <a:cubicBezTo>
                    <a:pt x="310" y="1"/>
                    <a:pt x="96" y="168"/>
                    <a:pt x="24" y="429"/>
                  </a:cubicBezTo>
                  <a:cubicBezTo>
                    <a:pt x="0" y="525"/>
                    <a:pt x="72" y="620"/>
                    <a:pt x="143" y="644"/>
                  </a:cubicBezTo>
                  <a:cubicBezTo>
                    <a:pt x="169" y="654"/>
                    <a:pt x="194" y="659"/>
                    <a:pt x="218" y="659"/>
                  </a:cubicBezTo>
                  <a:cubicBezTo>
                    <a:pt x="301" y="659"/>
                    <a:pt x="363" y="599"/>
                    <a:pt x="381" y="525"/>
                  </a:cubicBezTo>
                  <a:cubicBezTo>
                    <a:pt x="429" y="429"/>
                    <a:pt x="500" y="358"/>
                    <a:pt x="596" y="358"/>
                  </a:cubicBezTo>
                  <a:cubicBezTo>
                    <a:pt x="715" y="358"/>
                    <a:pt x="810" y="429"/>
                    <a:pt x="810" y="549"/>
                  </a:cubicBezTo>
                  <a:lnTo>
                    <a:pt x="810" y="596"/>
                  </a:lnTo>
                  <a:cubicBezTo>
                    <a:pt x="762" y="644"/>
                    <a:pt x="739" y="739"/>
                    <a:pt x="691" y="858"/>
                  </a:cubicBezTo>
                  <a:cubicBezTo>
                    <a:pt x="453" y="1192"/>
                    <a:pt x="310" y="1382"/>
                    <a:pt x="238" y="1477"/>
                  </a:cubicBezTo>
                  <a:cubicBezTo>
                    <a:pt x="143" y="1596"/>
                    <a:pt x="96" y="1668"/>
                    <a:pt x="119" y="1739"/>
                  </a:cubicBezTo>
                  <a:cubicBezTo>
                    <a:pt x="143" y="1811"/>
                    <a:pt x="191" y="1835"/>
                    <a:pt x="238" y="1858"/>
                  </a:cubicBezTo>
                  <a:cubicBezTo>
                    <a:pt x="262" y="1858"/>
                    <a:pt x="310" y="1906"/>
                    <a:pt x="572" y="1906"/>
                  </a:cubicBezTo>
                  <a:lnTo>
                    <a:pt x="1048" y="1906"/>
                  </a:lnTo>
                  <a:cubicBezTo>
                    <a:pt x="1143" y="1906"/>
                    <a:pt x="1215" y="1835"/>
                    <a:pt x="1215" y="1739"/>
                  </a:cubicBezTo>
                  <a:cubicBezTo>
                    <a:pt x="1215" y="1620"/>
                    <a:pt x="1167" y="1549"/>
                    <a:pt x="1048" y="1549"/>
                  </a:cubicBezTo>
                  <a:lnTo>
                    <a:pt x="596" y="1549"/>
                  </a:lnTo>
                  <a:cubicBezTo>
                    <a:pt x="691" y="1430"/>
                    <a:pt x="810" y="1287"/>
                    <a:pt x="953" y="1072"/>
                  </a:cubicBezTo>
                  <a:cubicBezTo>
                    <a:pt x="977" y="930"/>
                    <a:pt x="1072" y="763"/>
                    <a:pt x="1096" y="644"/>
                  </a:cubicBezTo>
                  <a:cubicBezTo>
                    <a:pt x="1143" y="572"/>
                    <a:pt x="1096" y="453"/>
                    <a:pt x="1072" y="358"/>
                  </a:cubicBezTo>
                  <a:cubicBezTo>
                    <a:pt x="1048" y="287"/>
                    <a:pt x="1024" y="239"/>
                    <a:pt x="953" y="168"/>
                  </a:cubicBezTo>
                  <a:cubicBezTo>
                    <a:pt x="858" y="48"/>
                    <a:pt x="715"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51"/>
            <p:cNvSpPr/>
            <p:nvPr/>
          </p:nvSpPr>
          <p:spPr>
            <a:xfrm>
              <a:off x="4200188" y="3431008"/>
              <a:ext cx="30400" cy="47675"/>
            </a:xfrm>
            <a:custGeom>
              <a:rect b="b" l="l" r="r" t="t"/>
              <a:pathLst>
                <a:path extrusionOk="0" h="1907" w="1216">
                  <a:moveTo>
                    <a:pt x="596" y="357"/>
                  </a:moveTo>
                  <a:cubicBezTo>
                    <a:pt x="739" y="357"/>
                    <a:pt x="858" y="476"/>
                    <a:pt x="858" y="619"/>
                  </a:cubicBezTo>
                  <a:lnTo>
                    <a:pt x="858" y="1310"/>
                  </a:lnTo>
                  <a:cubicBezTo>
                    <a:pt x="858" y="1429"/>
                    <a:pt x="763" y="1548"/>
                    <a:pt x="620" y="1572"/>
                  </a:cubicBezTo>
                  <a:cubicBezTo>
                    <a:pt x="477" y="1572"/>
                    <a:pt x="358" y="1453"/>
                    <a:pt x="358" y="1310"/>
                  </a:cubicBezTo>
                  <a:lnTo>
                    <a:pt x="358" y="619"/>
                  </a:lnTo>
                  <a:cubicBezTo>
                    <a:pt x="358" y="500"/>
                    <a:pt x="453" y="381"/>
                    <a:pt x="596" y="357"/>
                  </a:cubicBezTo>
                  <a:close/>
                  <a:moveTo>
                    <a:pt x="620" y="0"/>
                  </a:moveTo>
                  <a:cubicBezTo>
                    <a:pt x="286" y="0"/>
                    <a:pt x="1" y="262"/>
                    <a:pt x="1" y="595"/>
                  </a:cubicBezTo>
                  <a:lnTo>
                    <a:pt x="1" y="1262"/>
                  </a:lnTo>
                  <a:cubicBezTo>
                    <a:pt x="1" y="1596"/>
                    <a:pt x="263" y="1858"/>
                    <a:pt x="596" y="1905"/>
                  </a:cubicBezTo>
                  <a:cubicBezTo>
                    <a:pt x="608" y="1906"/>
                    <a:pt x="620" y="1906"/>
                    <a:pt x="632" y="1906"/>
                  </a:cubicBezTo>
                  <a:cubicBezTo>
                    <a:pt x="950" y="1906"/>
                    <a:pt x="1215" y="1608"/>
                    <a:pt x="1215" y="1310"/>
                  </a:cubicBezTo>
                  <a:lnTo>
                    <a:pt x="1215" y="619"/>
                  </a:lnTo>
                  <a:cubicBezTo>
                    <a:pt x="1215" y="286"/>
                    <a:pt x="953" y="24"/>
                    <a:pt x="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51"/>
            <p:cNvSpPr/>
            <p:nvPr/>
          </p:nvSpPr>
          <p:spPr>
            <a:xfrm>
              <a:off x="4237113" y="3522083"/>
              <a:ext cx="29200" cy="47050"/>
            </a:xfrm>
            <a:custGeom>
              <a:rect b="b" l="l" r="r" t="t"/>
              <a:pathLst>
                <a:path extrusionOk="0" h="1882" w="1168">
                  <a:moveTo>
                    <a:pt x="572" y="1"/>
                  </a:moveTo>
                  <a:cubicBezTo>
                    <a:pt x="310" y="1"/>
                    <a:pt x="72" y="191"/>
                    <a:pt x="48" y="453"/>
                  </a:cubicBezTo>
                  <a:cubicBezTo>
                    <a:pt x="0" y="548"/>
                    <a:pt x="72" y="644"/>
                    <a:pt x="191" y="667"/>
                  </a:cubicBezTo>
                  <a:cubicBezTo>
                    <a:pt x="207" y="671"/>
                    <a:pt x="222" y="673"/>
                    <a:pt x="236" y="673"/>
                  </a:cubicBezTo>
                  <a:cubicBezTo>
                    <a:pt x="308" y="673"/>
                    <a:pt x="361" y="624"/>
                    <a:pt x="381" y="525"/>
                  </a:cubicBezTo>
                  <a:cubicBezTo>
                    <a:pt x="429" y="429"/>
                    <a:pt x="500" y="334"/>
                    <a:pt x="595" y="334"/>
                  </a:cubicBezTo>
                  <a:cubicBezTo>
                    <a:pt x="715" y="334"/>
                    <a:pt x="810" y="429"/>
                    <a:pt x="810" y="548"/>
                  </a:cubicBezTo>
                  <a:cubicBezTo>
                    <a:pt x="810" y="667"/>
                    <a:pt x="715" y="739"/>
                    <a:pt x="595" y="739"/>
                  </a:cubicBezTo>
                  <a:cubicBezTo>
                    <a:pt x="500" y="739"/>
                    <a:pt x="429" y="834"/>
                    <a:pt x="429" y="929"/>
                  </a:cubicBezTo>
                  <a:cubicBezTo>
                    <a:pt x="429" y="1025"/>
                    <a:pt x="500" y="1120"/>
                    <a:pt x="595" y="1120"/>
                  </a:cubicBezTo>
                  <a:cubicBezTo>
                    <a:pt x="715" y="1120"/>
                    <a:pt x="810" y="1191"/>
                    <a:pt x="810" y="1310"/>
                  </a:cubicBezTo>
                  <a:cubicBezTo>
                    <a:pt x="810" y="1429"/>
                    <a:pt x="715" y="1525"/>
                    <a:pt x="595" y="1525"/>
                  </a:cubicBezTo>
                  <a:cubicBezTo>
                    <a:pt x="500" y="1525"/>
                    <a:pt x="429" y="1429"/>
                    <a:pt x="381" y="1334"/>
                  </a:cubicBezTo>
                  <a:lnTo>
                    <a:pt x="381" y="1310"/>
                  </a:lnTo>
                  <a:cubicBezTo>
                    <a:pt x="381" y="1215"/>
                    <a:pt x="310" y="1144"/>
                    <a:pt x="214" y="1144"/>
                  </a:cubicBezTo>
                  <a:cubicBezTo>
                    <a:pt x="119" y="1144"/>
                    <a:pt x="24" y="1215"/>
                    <a:pt x="24" y="1310"/>
                  </a:cubicBezTo>
                  <a:lnTo>
                    <a:pt x="24" y="1406"/>
                  </a:lnTo>
                  <a:cubicBezTo>
                    <a:pt x="72" y="1668"/>
                    <a:pt x="310" y="1882"/>
                    <a:pt x="595" y="1882"/>
                  </a:cubicBezTo>
                  <a:cubicBezTo>
                    <a:pt x="905" y="1882"/>
                    <a:pt x="1167" y="1644"/>
                    <a:pt x="1167" y="1310"/>
                  </a:cubicBezTo>
                  <a:cubicBezTo>
                    <a:pt x="1167" y="1168"/>
                    <a:pt x="1096" y="1048"/>
                    <a:pt x="1024" y="929"/>
                  </a:cubicBezTo>
                  <a:cubicBezTo>
                    <a:pt x="1096" y="834"/>
                    <a:pt x="1167" y="691"/>
                    <a:pt x="1167" y="548"/>
                  </a:cubicBezTo>
                  <a:cubicBezTo>
                    <a:pt x="1119" y="239"/>
                    <a:pt x="881" y="1"/>
                    <a:pt x="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51"/>
            <p:cNvSpPr/>
            <p:nvPr/>
          </p:nvSpPr>
          <p:spPr>
            <a:xfrm>
              <a:off x="4200188" y="3521483"/>
              <a:ext cx="30400" cy="47650"/>
            </a:xfrm>
            <a:custGeom>
              <a:rect b="b" l="l" r="r" t="t"/>
              <a:pathLst>
                <a:path extrusionOk="0" h="1906" w="1216">
                  <a:moveTo>
                    <a:pt x="596" y="358"/>
                  </a:moveTo>
                  <a:cubicBezTo>
                    <a:pt x="739" y="358"/>
                    <a:pt x="858" y="477"/>
                    <a:pt x="858" y="620"/>
                  </a:cubicBezTo>
                  <a:lnTo>
                    <a:pt x="858" y="1311"/>
                  </a:lnTo>
                  <a:cubicBezTo>
                    <a:pt x="858" y="1430"/>
                    <a:pt x="763" y="1549"/>
                    <a:pt x="620" y="1573"/>
                  </a:cubicBezTo>
                  <a:cubicBezTo>
                    <a:pt x="477" y="1573"/>
                    <a:pt x="358" y="1453"/>
                    <a:pt x="358" y="1311"/>
                  </a:cubicBezTo>
                  <a:lnTo>
                    <a:pt x="358" y="620"/>
                  </a:lnTo>
                  <a:cubicBezTo>
                    <a:pt x="358" y="501"/>
                    <a:pt x="453" y="382"/>
                    <a:pt x="596" y="358"/>
                  </a:cubicBezTo>
                  <a:close/>
                  <a:moveTo>
                    <a:pt x="620" y="1"/>
                  </a:moveTo>
                  <a:cubicBezTo>
                    <a:pt x="263" y="1"/>
                    <a:pt x="1" y="263"/>
                    <a:pt x="1" y="596"/>
                  </a:cubicBezTo>
                  <a:lnTo>
                    <a:pt x="1" y="1287"/>
                  </a:lnTo>
                  <a:cubicBezTo>
                    <a:pt x="1" y="1620"/>
                    <a:pt x="263" y="1882"/>
                    <a:pt x="596" y="1906"/>
                  </a:cubicBezTo>
                  <a:cubicBezTo>
                    <a:pt x="929" y="1906"/>
                    <a:pt x="1215" y="1644"/>
                    <a:pt x="1215" y="1311"/>
                  </a:cubicBezTo>
                  <a:lnTo>
                    <a:pt x="1215" y="620"/>
                  </a:lnTo>
                  <a:cubicBezTo>
                    <a:pt x="1215" y="310"/>
                    <a:pt x="953" y="25"/>
                    <a:pt x="6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51"/>
            <p:cNvSpPr/>
            <p:nvPr/>
          </p:nvSpPr>
          <p:spPr>
            <a:xfrm>
              <a:off x="4281763" y="3533408"/>
              <a:ext cx="165525" cy="8950"/>
            </a:xfrm>
            <a:custGeom>
              <a:rect b="b" l="l" r="r" t="t"/>
              <a:pathLst>
                <a:path extrusionOk="0" h="358" w="6621">
                  <a:moveTo>
                    <a:pt x="191" y="0"/>
                  </a:moveTo>
                  <a:cubicBezTo>
                    <a:pt x="95" y="0"/>
                    <a:pt x="0" y="72"/>
                    <a:pt x="0" y="143"/>
                  </a:cubicBezTo>
                  <a:cubicBezTo>
                    <a:pt x="0" y="262"/>
                    <a:pt x="72" y="357"/>
                    <a:pt x="191" y="357"/>
                  </a:cubicBezTo>
                  <a:lnTo>
                    <a:pt x="6430" y="357"/>
                  </a:lnTo>
                  <a:cubicBezTo>
                    <a:pt x="6525" y="357"/>
                    <a:pt x="6621" y="310"/>
                    <a:pt x="6621" y="214"/>
                  </a:cubicBezTo>
                  <a:cubicBezTo>
                    <a:pt x="6621" y="95"/>
                    <a:pt x="6549" y="0"/>
                    <a:pt x="6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51"/>
            <p:cNvSpPr/>
            <p:nvPr/>
          </p:nvSpPr>
          <p:spPr>
            <a:xfrm>
              <a:off x="4281763" y="3554233"/>
              <a:ext cx="120875" cy="8950"/>
            </a:xfrm>
            <a:custGeom>
              <a:rect b="b" l="l" r="r" t="t"/>
              <a:pathLst>
                <a:path extrusionOk="0" h="358" w="4835">
                  <a:moveTo>
                    <a:pt x="191" y="1"/>
                  </a:moveTo>
                  <a:cubicBezTo>
                    <a:pt x="95" y="1"/>
                    <a:pt x="0" y="72"/>
                    <a:pt x="0" y="143"/>
                  </a:cubicBezTo>
                  <a:cubicBezTo>
                    <a:pt x="0" y="263"/>
                    <a:pt x="72" y="358"/>
                    <a:pt x="191" y="358"/>
                  </a:cubicBezTo>
                  <a:lnTo>
                    <a:pt x="4644" y="358"/>
                  </a:lnTo>
                  <a:cubicBezTo>
                    <a:pt x="4739" y="358"/>
                    <a:pt x="4835" y="310"/>
                    <a:pt x="4835" y="215"/>
                  </a:cubicBezTo>
                  <a:cubicBezTo>
                    <a:pt x="4835" y="96"/>
                    <a:pt x="4763" y="1"/>
                    <a:pt x="4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51"/>
            <p:cNvSpPr/>
            <p:nvPr/>
          </p:nvSpPr>
          <p:spPr>
            <a:xfrm>
              <a:off x="4177563" y="3313708"/>
              <a:ext cx="293550" cy="297100"/>
            </a:xfrm>
            <a:custGeom>
              <a:rect b="b" l="l" r="r" t="t"/>
              <a:pathLst>
                <a:path extrusionOk="0" h="11884" w="11742">
                  <a:moveTo>
                    <a:pt x="11360" y="334"/>
                  </a:moveTo>
                  <a:lnTo>
                    <a:pt x="11384" y="3644"/>
                  </a:lnTo>
                  <a:lnTo>
                    <a:pt x="6597" y="3644"/>
                  </a:lnTo>
                  <a:cubicBezTo>
                    <a:pt x="6550" y="3644"/>
                    <a:pt x="6502" y="3668"/>
                    <a:pt x="6478" y="3692"/>
                  </a:cubicBezTo>
                  <a:lnTo>
                    <a:pt x="5883" y="4263"/>
                  </a:lnTo>
                  <a:lnTo>
                    <a:pt x="5287" y="3692"/>
                  </a:lnTo>
                  <a:cubicBezTo>
                    <a:pt x="5240" y="3668"/>
                    <a:pt x="5192" y="3644"/>
                    <a:pt x="5168" y="3644"/>
                  </a:cubicBezTo>
                  <a:lnTo>
                    <a:pt x="358" y="3644"/>
                  </a:lnTo>
                  <a:lnTo>
                    <a:pt x="358" y="334"/>
                  </a:lnTo>
                  <a:close/>
                  <a:moveTo>
                    <a:pt x="239" y="1"/>
                  </a:moveTo>
                  <a:cubicBezTo>
                    <a:pt x="167" y="1"/>
                    <a:pt x="72" y="96"/>
                    <a:pt x="72" y="191"/>
                  </a:cubicBezTo>
                  <a:lnTo>
                    <a:pt x="72" y="4644"/>
                  </a:lnTo>
                  <a:cubicBezTo>
                    <a:pt x="72" y="4692"/>
                    <a:pt x="96" y="4740"/>
                    <a:pt x="120" y="4740"/>
                  </a:cubicBezTo>
                  <a:cubicBezTo>
                    <a:pt x="167" y="4767"/>
                    <a:pt x="213" y="4779"/>
                    <a:pt x="254" y="4779"/>
                  </a:cubicBezTo>
                  <a:cubicBezTo>
                    <a:pt x="356" y="4779"/>
                    <a:pt x="429" y="4706"/>
                    <a:pt x="429" y="4621"/>
                  </a:cubicBezTo>
                  <a:lnTo>
                    <a:pt x="429" y="4001"/>
                  </a:lnTo>
                  <a:lnTo>
                    <a:pt x="5121" y="4001"/>
                  </a:lnTo>
                  <a:lnTo>
                    <a:pt x="5716" y="4573"/>
                  </a:lnTo>
                  <a:cubicBezTo>
                    <a:pt x="5788" y="4621"/>
                    <a:pt x="5835" y="4621"/>
                    <a:pt x="5907" y="4621"/>
                  </a:cubicBezTo>
                  <a:cubicBezTo>
                    <a:pt x="5954" y="4621"/>
                    <a:pt x="6026" y="4597"/>
                    <a:pt x="6073" y="4573"/>
                  </a:cubicBezTo>
                  <a:lnTo>
                    <a:pt x="6669" y="4001"/>
                  </a:lnTo>
                  <a:lnTo>
                    <a:pt x="11384" y="4001"/>
                  </a:lnTo>
                  <a:lnTo>
                    <a:pt x="11384" y="7312"/>
                  </a:lnTo>
                  <a:lnTo>
                    <a:pt x="6597" y="7312"/>
                  </a:lnTo>
                  <a:cubicBezTo>
                    <a:pt x="6526" y="7312"/>
                    <a:pt x="6502" y="7335"/>
                    <a:pt x="6478" y="7359"/>
                  </a:cubicBezTo>
                  <a:lnTo>
                    <a:pt x="5883" y="7931"/>
                  </a:lnTo>
                  <a:lnTo>
                    <a:pt x="5287" y="7359"/>
                  </a:lnTo>
                  <a:cubicBezTo>
                    <a:pt x="5240" y="7335"/>
                    <a:pt x="5192" y="7312"/>
                    <a:pt x="5168" y="7312"/>
                  </a:cubicBezTo>
                  <a:lnTo>
                    <a:pt x="358" y="7312"/>
                  </a:lnTo>
                  <a:lnTo>
                    <a:pt x="358" y="5430"/>
                  </a:lnTo>
                  <a:cubicBezTo>
                    <a:pt x="358" y="5335"/>
                    <a:pt x="310" y="5240"/>
                    <a:pt x="215" y="5240"/>
                  </a:cubicBezTo>
                  <a:cubicBezTo>
                    <a:pt x="96" y="5240"/>
                    <a:pt x="1" y="5311"/>
                    <a:pt x="1" y="5430"/>
                  </a:cubicBezTo>
                  <a:lnTo>
                    <a:pt x="1" y="11003"/>
                  </a:lnTo>
                  <a:cubicBezTo>
                    <a:pt x="1" y="11146"/>
                    <a:pt x="120" y="11265"/>
                    <a:pt x="286" y="11265"/>
                  </a:cubicBezTo>
                  <a:lnTo>
                    <a:pt x="5073" y="11265"/>
                  </a:lnTo>
                  <a:lnTo>
                    <a:pt x="5669" y="11836"/>
                  </a:lnTo>
                  <a:cubicBezTo>
                    <a:pt x="5716" y="11884"/>
                    <a:pt x="5788" y="11884"/>
                    <a:pt x="5835" y="11884"/>
                  </a:cubicBezTo>
                  <a:cubicBezTo>
                    <a:pt x="5907" y="11884"/>
                    <a:pt x="5954" y="11860"/>
                    <a:pt x="6026" y="11836"/>
                  </a:cubicBezTo>
                  <a:lnTo>
                    <a:pt x="6621" y="11265"/>
                  </a:lnTo>
                  <a:lnTo>
                    <a:pt x="7859" y="11265"/>
                  </a:lnTo>
                  <a:cubicBezTo>
                    <a:pt x="7955" y="11265"/>
                    <a:pt x="8050" y="11193"/>
                    <a:pt x="8050" y="11122"/>
                  </a:cubicBezTo>
                  <a:cubicBezTo>
                    <a:pt x="8050" y="11003"/>
                    <a:pt x="7979" y="10908"/>
                    <a:pt x="7859" y="10908"/>
                  </a:cubicBezTo>
                  <a:lnTo>
                    <a:pt x="6550" y="10908"/>
                  </a:lnTo>
                  <a:cubicBezTo>
                    <a:pt x="6526" y="10908"/>
                    <a:pt x="6478" y="10931"/>
                    <a:pt x="6431" y="10955"/>
                  </a:cubicBezTo>
                  <a:lnTo>
                    <a:pt x="5835" y="11527"/>
                  </a:lnTo>
                  <a:lnTo>
                    <a:pt x="5240" y="10955"/>
                  </a:lnTo>
                  <a:cubicBezTo>
                    <a:pt x="5216" y="10931"/>
                    <a:pt x="5168" y="10908"/>
                    <a:pt x="5121" y="10908"/>
                  </a:cubicBezTo>
                  <a:lnTo>
                    <a:pt x="334" y="10908"/>
                  </a:lnTo>
                  <a:lnTo>
                    <a:pt x="334" y="7597"/>
                  </a:lnTo>
                  <a:lnTo>
                    <a:pt x="5049" y="7597"/>
                  </a:lnTo>
                  <a:lnTo>
                    <a:pt x="5645" y="8169"/>
                  </a:lnTo>
                  <a:cubicBezTo>
                    <a:pt x="5692" y="8217"/>
                    <a:pt x="5764" y="8217"/>
                    <a:pt x="5811" y="8217"/>
                  </a:cubicBezTo>
                  <a:cubicBezTo>
                    <a:pt x="5883" y="8217"/>
                    <a:pt x="5930" y="8193"/>
                    <a:pt x="6002" y="8169"/>
                  </a:cubicBezTo>
                  <a:lnTo>
                    <a:pt x="6597" y="7597"/>
                  </a:lnTo>
                  <a:lnTo>
                    <a:pt x="11289" y="7597"/>
                  </a:lnTo>
                  <a:lnTo>
                    <a:pt x="11289" y="10908"/>
                  </a:lnTo>
                  <a:lnTo>
                    <a:pt x="8669" y="10908"/>
                  </a:lnTo>
                  <a:cubicBezTo>
                    <a:pt x="8574" y="10908"/>
                    <a:pt x="8502" y="10955"/>
                    <a:pt x="8502" y="11050"/>
                  </a:cubicBezTo>
                  <a:cubicBezTo>
                    <a:pt x="8502" y="11170"/>
                    <a:pt x="8550" y="11265"/>
                    <a:pt x="8669" y="11265"/>
                  </a:cubicBezTo>
                  <a:lnTo>
                    <a:pt x="11384" y="11265"/>
                  </a:lnTo>
                  <a:cubicBezTo>
                    <a:pt x="11527" y="11265"/>
                    <a:pt x="11646" y="11146"/>
                    <a:pt x="11646" y="11003"/>
                  </a:cubicBezTo>
                  <a:lnTo>
                    <a:pt x="11646" y="286"/>
                  </a:lnTo>
                  <a:cubicBezTo>
                    <a:pt x="11741" y="120"/>
                    <a:pt x="11622" y="1"/>
                    <a:pt x="1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4" name="Google Shape;2744;p51"/>
          <p:cNvSpPr/>
          <p:nvPr/>
        </p:nvSpPr>
        <p:spPr>
          <a:xfrm>
            <a:off x="3247951" y="3577470"/>
            <a:ext cx="356019" cy="356139"/>
          </a:xfrm>
          <a:custGeom>
            <a:rect b="b" l="l" r="r" t="t"/>
            <a:pathLst>
              <a:path extrusionOk="0" h="11912" w="11908">
                <a:moveTo>
                  <a:pt x="3358" y="6363"/>
                </a:moveTo>
                <a:lnTo>
                  <a:pt x="3358" y="10721"/>
                </a:lnTo>
                <a:lnTo>
                  <a:pt x="1858" y="10721"/>
                </a:lnTo>
                <a:lnTo>
                  <a:pt x="1858" y="6363"/>
                </a:lnTo>
                <a:close/>
                <a:moveTo>
                  <a:pt x="5216" y="1314"/>
                </a:moveTo>
                <a:lnTo>
                  <a:pt x="5216" y="10721"/>
                </a:lnTo>
                <a:lnTo>
                  <a:pt x="3691" y="10721"/>
                </a:lnTo>
                <a:lnTo>
                  <a:pt x="3691" y="1314"/>
                </a:lnTo>
                <a:close/>
                <a:moveTo>
                  <a:pt x="7097" y="2577"/>
                </a:moveTo>
                <a:lnTo>
                  <a:pt x="7097" y="10721"/>
                </a:lnTo>
                <a:lnTo>
                  <a:pt x="5573" y="10721"/>
                </a:lnTo>
                <a:lnTo>
                  <a:pt x="5573" y="2577"/>
                </a:lnTo>
                <a:close/>
                <a:moveTo>
                  <a:pt x="8931" y="8864"/>
                </a:moveTo>
                <a:lnTo>
                  <a:pt x="8931" y="10721"/>
                </a:lnTo>
                <a:lnTo>
                  <a:pt x="7406" y="10721"/>
                </a:lnTo>
                <a:lnTo>
                  <a:pt x="7406" y="8864"/>
                </a:lnTo>
                <a:close/>
                <a:moveTo>
                  <a:pt x="939" y="1"/>
                </a:moveTo>
                <a:cubicBezTo>
                  <a:pt x="834" y="1"/>
                  <a:pt x="738" y="88"/>
                  <a:pt x="738" y="195"/>
                </a:cubicBezTo>
                <a:lnTo>
                  <a:pt x="738" y="1005"/>
                </a:lnTo>
                <a:lnTo>
                  <a:pt x="476" y="1005"/>
                </a:lnTo>
                <a:cubicBezTo>
                  <a:pt x="381" y="1005"/>
                  <a:pt x="334" y="1052"/>
                  <a:pt x="310" y="1124"/>
                </a:cubicBezTo>
                <a:cubicBezTo>
                  <a:pt x="262" y="1243"/>
                  <a:pt x="357" y="1362"/>
                  <a:pt x="476" y="1362"/>
                </a:cubicBezTo>
                <a:lnTo>
                  <a:pt x="715" y="1362"/>
                </a:lnTo>
                <a:lnTo>
                  <a:pt x="715" y="2243"/>
                </a:lnTo>
                <a:lnTo>
                  <a:pt x="500" y="2243"/>
                </a:lnTo>
                <a:cubicBezTo>
                  <a:pt x="429" y="2243"/>
                  <a:pt x="334" y="2315"/>
                  <a:pt x="334" y="2386"/>
                </a:cubicBezTo>
                <a:cubicBezTo>
                  <a:pt x="334" y="2505"/>
                  <a:pt x="381" y="2600"/>
                  <a:pt x="500" y="2600"/>
                </a:cubicBezTo>
                <a:lnTo>
                  <a:pt x="715" y="2600"/>
                </a:lnTo>
                <a:lnTo>
                  <a:pt x="715" y="3505"/>
                </a:lnTo>
                <a:lnTo>
                  <a:pt x="500" y="3505"/>
                </a:lnTo>
                <a:cubicBezTo>
                  <a:pt x="429" y="3505"/>
                  <a:pt x="334" y="3553"/>
                  <a:pt x="334" y="3648"/>
                </a:cubicBezTo>
                <a:cubicBezTo>
                  <a:pt x="334" y="3767"/>
                  <a:pt x="381" y="3863"/>
                  <a:pt x="500" y="3863"/>
                </a:cubicBezTo>
                <a:lnTo>
                  <a:pt x="715" y="3863"/>
                </a:lnTo>
                <a:lnTo>
                  <a:pt x="715" y="4744"/>
                </a:lnTo>
                <a:lnTo>
                  <a:pt x="500" y="4744"/>
                </a:lnTo>
                <a:cubicBezTo>
                  <a:pt x="429" y="4744"/>
                  <a:pt x="334" y="4815"/>
                  <a:pt x="334" y="4887"/>
                </a:cubicBezTo>
                <a:cubicBezTo>
                  <a:pt x="334" y="5006"/>
                  <a:pt x="381" y="5101"/>
                  <a:pt x="500" y="5101"/>
                </a:cubicBezTo>
                <a:lnTo>
                  <a:pt x="715" y="5101"/>
                </a:lnTo>
                <a:lnTo>
                  <a:pt x="715" y="6006"/>
                </a:lnTo>
                <a:lnTo>
                  <a:pt x="500" y="6006"/>
                </a:lnTo>
                <a:cubicBezTo>
                  <a:pt x="429" y="6006"/>
                  <a:pt x="334" y="6053"/>
                  <a:pt x="334" y="6149"/>
                </a:cubicBezTo>
                <a:cubicBezTo>
                  <a:pt x="334" y="6268"/>
                  <a:pt x="381" y="6363"/>
                  <a:pt x="500" y="6363"/>
                </a:cubicBezTo>
                <a:lnTo>
                  <a:pt x="715" y="6363"/>
                </a:lnTo>
                <a:lnTo>
                  <a:pt x="715" y="7244"/>
                </a:lnTo>
                <a:lnTo>
                  <a:pt x="500" y="7244"/>
                </a:lnTo>
                <a:cubicBezTo>
                  <a:pt x="429" y="7244"/>
                  <a:pt x="334" y="7316"/>
                  <a:pt x="334" y="7387"/>
                </a:cubicBezTo>
                <a:cubicBezTo>
                  <a:pt x="334" y="7506"/>
                  <a:pt x="381" y="7601"/>
                  <a:pt x="500" y="7601"/>
                </a:cubicBezTo>
                <a:lnTo>
                  <a:pt x="715" y="7601"/>
                </a:lnTo>
                <a:lnTo>
                  <a:pt x="715" y="8506"/>
                </a:lnTo>
                <a:lnTo>
                  <a:pt x="500" y="8506"/>
                </a:lnTo>
                <a:cubicBezTo>
                  <a:pt x="429" y="8506"/>
                  <a:pt x="334" y="8554"/>
                  <a:pt x="334" y="8649"/>
                </a:cubicBezTo>
                <a:cubicBezTo>
                  <a:pt x="334" y="8768"/>
                  <a:pt x="381" y="8864"/>
                  <a:pt x="500" y="8864"/>
                </a:cubicBezTo>
                <a:lnTo>
                  <a:pt x="715" y="8864"/>
                </a:lnTo>
                <a:lnTo>
                  <a:pt x="715" y="9745"/>
                </a:lnTo>
                <a:lnTo>
                  <a:pt x="500" y="9745"/>
                </a:lnTo>
                <a:cubicBezTo>
                  <a:pt x="429" y="9745"/>
                  <a:pt x="334" y="9816"/>
                  <a:pt x="334" y="9888"/>
                </a:cubicBezTo>
                <a:cubicBezTo>
                  <a:pt x="334" y="10007"/>
                  <a:pt x="381" y="10102"/>
                  <a:pt x="500" y="10102"/>
                </a:cubicBezTo>
                <a:lnTo>
                  <a:pt x="715" y="10102"/>
                </a:lnTo>
                <a:lnTo>
                  <a:pt x="715" y="10721"/>
                </a:lnTo>
                <a:lnTo>
                  <a:pt x="310" y="10721"/>
                </a:lnTo>
                <a:cubicBezTo>
                  <a:pt x="143" y="10721"/>
                  <a:pt x="0" y="10840"/>
                  <a:pt x="0" y="11031"/>
                </a:cubicBezTo>
                <a:lnTo>
                  <a:pt x="0" y="11721"/>
                </a:lnTo>
                <a:cubicBezTo>
                  <a:pt x="0" y="11793"/>
                  <a:pt x="95" y="11888"/>
                  <a:pt x="191" y="11888"/>
                </a:cubicBezTo>
                <a:lnTo>
                  <a:pt x="2691" y="11888"/>
                </a:lnTo>
                <a:cubicBezTo>
                  <a:pt x="2715" y="11888"/>
                  <a:pt x="2739" y="11888"/>
                  <a:pt x="2763" y="11864"/>
                </a:cubicBezTo>
                <a:cubicBezTo>
                  <a:pt x="2882" y="11721"/>
                  <a:pt x="2810" y="11555"/>
                  <a:pt x="2644" y="11555"/>
                </a:cubicBezTo>
                <a:lnTo>
                  <a:pt x="357" y="11555"/>
                </a:lnTo>
                <a:lnTo>
                  <a:pt x="357" y="11078"/>
                </a:lnTo>
                <a:lnTo>
                  <a:pt x="11550" y="11078"/>
                </a:lnTo>
                <a:lnTo>
                  <a:pt x="11550" y="11555"/>
                </a:lnTo>
                <a:lnTo>
                  <a:pt x="3477" y="11555"/>
                </a:lnTo>
                <a:cubicBezTo>
                  <a:pt x="3406" y="11555"/>
                  <a:pt x="3310" y="11626"/>
                  <a:pt x="3310" y="11721"/>
                </a:cubicBezTo>
                <a:cubicBezTo>
                  <a:pt x="3310" y="11840"/>
                  <a:pt x="3358" y="11912"/>
                  <a:pt x="3477" y="11912"/>
                </a:cubicBezTo>
                <a:lnTo>
                  <a:pt x="11622" y="11912"/>
                </a:lnTo>
                <a:cubicBezTo>
                  <a:pt x="11765" y="11912"/>
                  <a:pt x="11907" y="11793"/>
                  <a:pt x="11907" y="11626"/>
                </a:cubicBezTo>
                <a:lnTo>
                  <a:pt x="11907" y="11054"/>
                </a:lnTo>
                <a:cubicBezTo>
                  <a:pt x="11907" y="10840"/>
                  <a:pt x="11788" y="10721"/>
                  <a:pt x="11622" y="10721"/>
                </a:cubicBezTo>
                <a:lnTo>
                  <a:pt x="11122" y="10721"/>
                </a:lnTo>
                <a:lnTo>
                  <a:pt x="11122" y="3743"/>
                </a:lnTo>
                <a:cubicBezTo>
                  <a:pt x="11122" y="3577"/>
                  <a:pt x="11026" y="3505"/>
                  <a:pt x="10883" y="3505"/>
                </a:cubicBezTo>
                <a:lnTo>
                  <a:pt x="9097" y="3505"/>
                </a:lnTo>
                <a:cubicBezTo>
                  <a:pt x="9026" y="3505"/>
                  <a:pt x="8931" y="3577"/>
                  <a:pt x="8931" y="3672"/>
                </a:cubicBezTo>
                <a:lnTo>
                  <a:pt x="8931" y="4958"/>
                </a:lnTo>
                <a:cubicBezTo>
                  <a:pt x="8931" y="4982"/>
                  <a:pt x="8954" y="5053"/>
                  <a:pt x="8978" y="5077"/>
                </a:cubicBezTo>
                <a:cubicBezTo>
                  <a:pt x="9025" y="5104"/>
                  <a:pt x="9069" y="5115"/>
                  <a:pt x="9110" y="5115"/>
                </a:cubicBezTo>
                <a:cubicBezTo>
                  <a:pt x="9214" y="5115"/>
                  <a:pt x="9288" y="5037"/>
                  <a:pt x="9288" y="4934"/>
                </a:cubicBezTo>
                <a:lnTo>
                  <a:pt x="9288" y="3815"/>
                </a:lnTo>
                <a:lnTo>
                  <a:pt x="10812" y="3815"/>
                </a:lnTo>
                <a:lnTo>
                  <a:pt x="10812" y="10721"/>
                </a:lnTo>
                <a:lnTo>
                  <a:pt x="9288" y="10721"/>
                </a:lnTo>
                <a:lnTo>
                  <a:pt x="9288" y="5768"/>
                </a:lnTo>
                <a:cubicBezTo>
                  <a:pt x="9288" y="5672"/>
                  <a:pt x="9216" y="5577"/>
                  <a:pt x="9145" y="5577"/>
                </a:cubicBezTo>
                <a:cubicBezTo>
                  <a:pt x="9026" y="5577"/>
                  <a:pt x="8931" y="5649"/>
                  <a:pt x="8931" y="5768"/>
                </a:cubicBezTo>
                <a:lnTo>
                  <a:pt x="8931" y="8506"/>
                </a:lnTo>
                <a:lnTo>
                  <a:pt x="7406" y="8506"/>
                </a:lnTo>
                <a:lnTo>
                  <a:pt x="7406" y="2481"/>
                </a:lnTo>
                <a:cubicBezTo>
                  <a:pt x="7406" y="2338"/>
                  <a:pt x="7287" y="2243"/>
                  <a:pt x="7168" y="2243"/>
                </a:cubicBezTo>
                <a:lnTo>
                  <a:pt x="5573" y="2243"/>
                </a:lnTo>
                <a:lnTo>
                  <a:pt x="5573" y="1243"/>
                </a:lnTo>
                <a:cubicBezTo>
                  <a:pt x="5573" y="1076"/>
                  <a:pt x="5454" y="1005"/>
                  <a:pt x="5335" y="1005"/>
                </a:cubicBezTo>
                <a:lnTo>
                  <a:pt x="3596" y="1005"/>
                </a:lnTo>
                <a:cubicBezTo>
                  <a:pt x="3453" y="1005"/>
                  <a:pt x="3358" y="1124"/>
                  <a:pt x="3358" y="1243"/>
                </a:cubicBezTo>
                <a:lnTo>
                  <a:pt x="3358" y="6006"/>
                </a:lnTo>
                <a:lnTo>
                  <a:pt x="1762" y="6006"/>
                </a:lnTo>
                <a:cubicBezTo>
                  <a:pt x="1596" y="6006"/>
                  <a:pt x="1524" y="6125"/>
                  <a:pt x="1524" y="6244"/>
                </a:cubicBezTo>
                <a:lnTo>
                  <a:pt x="1524" y="10721"/>
                </a:lnTo>
                <a:lnTo>
                  <a:pt x="1096" y="10721"/>
                </a:lnTo>
                <a:lnTo>
                  <a:pt x="1096" y="195"/>
                </a:lnTo>
                <a:cubicBezTo>
                  <a:pt x="1096" y="100"/>
                  <a:pt x="1048" y="52"/>
                  <a:pt x="977" y="5"/>
                </a:cubicBezTo>
                <a:cubicBezTo>
                  <a:pt x="964" y="2"/>
                  <a:pt x="952" y="1"/>
                  <a:pt x="9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5" name="Google Shape;2745;p51"/>
          <p:cNvGrpSpPr/>
          <p:nvPr/>
        </p:nvGrpSpPr>
        <p:grpSpPr>
          <a:xfrm>
            <a:off x="2543093" y="3577633"/>
            <a:ext cx="354584" cy="354614"/>
            <a:chOff x="3194038" y="3313708"/>
            <a:chExt cx="296500" cy="296525"/>
          </a:xfrm>
        </p:grpSpPr>
        <p:sp>
          <p:nvSpPr>
            <p:cNvPr id="2746" name="Google Shape;2746;p51"/>
            <p:cNvSpPr/>
            <p:nvPr/>
          </p:nvSpPr>
          <p:spPr>
            <a:xfrm>
              <a:off x="3213088" y="3332633"/>
              <a:ext cx="124450" cy="122800"/>
            </a:xfrm>
            <a:custGeom>
              <a:rect b="b" l="l" r="r" t="t"/>
              <a:pathLst>
                <a:path extrusionOk="0" h="4912" w="4978">
                  <a:moveTo>
                    <a:pt x="2569" y="1"/>
                  </a:moveTo>
                  <a:cubicBezTo>
                    <a:pt x="2523" y="1"/>
                    <a:pt x="2476" y="2"/>
                    <a:pt x="2429" y="6"/>
                  </a:cubicBezTo>
                  <a:cubicBezTo>
                    <a:pt x="1762" y="6"/>
                    <a:pt x="1167" y="268"/>
                    <a:pt x="715" y="720"/>
                  </a:cubicBezTo>
                  <a:cubicBezTo>
                    <a:pt x="286" y="1149"/>
                    <a:pt x="0" y="1792"/>
                    <a:pt x="0" y="2411"/>
                  </a:cubicBezTo>
                  <a:cubicBezTo>
                    <a:pt x="0" y="3006"/>
                    <a:pt x="215" y="3602"/>
                    <a:pt x="596" y="4054"/>
                  </a:cubicBezTo>
                  <a:cubicBezTo>
                    <a:pt x="631" y="4090"/>
                    <a:pt x="685" y="4108"/>
                    <a:pt x="738" y="4108"/>
                  </a:cubicBezTo>
                  <a:cubicBezTo>
                    <a:pt x="792" y="4108"/>
                    <a:pt x="846" y="4090"/>
                    <a:pt x="881" y="4054"/>
                  </a:cubicBezTo>
                  <a:cubicBezTo>
                    <a:pt x="929" y="3983"/>
                    <a:pt x="905" y="3887"/>
                    <a:pt x="881" y="3840"/>
                  </a:cubicBezTo>
                  <a:cubicBezTo>
                    <a:pt x="548" y="3459"/>
                    <a:pt x="357" y="2935"/>
                    <a:pt x="357" y="2435"/>
                  </a:cubicBezTo>
                  <a:cubicBezTo>
                    <a:pt x="357" y="1863"/>
                    <a:pt x="596" y="1363"/>
                    <a:pt x="1000" y="982"/>
                  </a:cubicBezTo>
                  <a:cubicBezTo>
                    <a:pt x="1381" y="601"/>
                    <a:pt x="1905" y="363"/>
                    <a:pt x="2453" y="363"/>
                  </a:cubicBezTo>
                  <a:cubicBezTo>
                    <a:pt x="3025" y="363"/>
                    <a:pt x="3549" y="553"/>
                    <a:pt x="3977" y="958"/>
                  </a:cubicBezTo>
                  <a:cubicBezTo>
                    <a:pt x="4382" y="1339"/>
                    <a:pt x="4596" y="1863"/>
                    <a:pt x="4596" y="2459"/>
                  </a:cubicBezTo>
                  <a:lnTo>
                    <a:pt x="4596" y="4578"/>
                  </a:lnTo>
                  <a:lnTo>
                    <a:pt x="2477" y="4578"/>
                  </a:lnTo>
                  <a:cubicBezTo>
                    <a:pt x="2120" y="4578"/>
                    <a:pt x="1762" y="4483"/>
                    <a:pt x="1477" y="4316"/>
                  </a:cubicBezTo>
                  <a:cubicBezTo>
                    <a:pt x="1450" y="4296"/>
                    <a:pt x="1421" y="4287"/>
                    <a:pt x="1393" y="4287"/>
                  </a:cubicBezTo>
                  <a:cubicBezTo>
                    <a:pt x="1322" y="4287"/>
                    <a:pt x="1256" y="4343"/>
                    <a:pt x="1239" y="4411"/>
                  </a:cubicBezTo>
                  <a:cubicBezTo>
                    <a:pt x="1191" y="4483"/>
                    <a:pt x="1262" y="4578"/>
                    <a:pt x="1310" y="4602"/>
                  </a:cubicBezTo>
                  <a:cubicBezTo>
                    <a:pt x="1667" y="4816"/>
                    <a:pt x="2096" y="4911"/>
                    <a:pt x="2501" y="4911"/>
                  </a:cubicBezTo>
                  <a:lnTo>
                    <a:pt x="4739" y="4911"/>
                  </a:lnTo>
                  <a:cubicBezTo>
                    <a:pt x="4882" y="4911"/>
                    <a:pt x="4977" y="4792"/>
                    <a:pt x="4977" y="4673"/>
                  </a:cubicBezTo>
                  <a:lnTo>
                    <a:pt x="4977" y="2459"/>
                  </a:lnTo>
                  <a:cubicBezTo>
                    <a:pt x="4977" y="1839"/>
                    <a:pt x="4763" y="1244"/>
                    <a:pt x="4358" y="792"/>
                  </a:cubicBezTo>
                  <a:cubicBezTo>
                    <a:pt x="3825" y="303"/>
                    <a:pt x="3210" y="1"/>
                    <a:pt x="25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51"/>
            <p:cNvSpPr/>
            <p:nvPr/>
          </p:nvSpPr>
          <p:spPr>
            <a:xfrm>
              <a:off x="3349413" y="3468508"/>
              <a:ext cx="122675" cy="123850"/>
            </a:xfrm>
            <a:custGeom>
              <a:rect b="b" l="l" r="r" t="t"/>
              <a:pathLst>
                <a:path extrusionOk="0" h="4954" w="4907">
                  <a:moveTo>
                    <a:pt x="144" y="0"/>
                  </a:moveTo>
                  <a:cubicBezTo>
                    <a:pt x="48" y="0"/>
                    <a:pt x="1" y="72"/>
                    <a:pt x="1" y="167"/>
                  </a:cubicBezTo>
                  <a:lnTo>
                    <a:pt x="1" y="1834"/>
                  </a:lnTo>
                  <a:cubicBezTo>
                    <a:pt x="1" y="1858"/>
                    <a:pt x="25" y="1882"/>
                    <a:pt x="25" y="1905"/>
                  </a:cubicBezTo>
                  <a:cubicBezTo>
                    <a:pt x="73" y="1940"/>
                    <a:pt x="120" y="1955"/>
                    <a:pt x="162" y="1955"/>
                  </a:cubicBezTo>
                  <a:cubicBezTo>
                    <a:pt x="263" y="1955"/>
                    <a:pt x="334" y="1871"/>
                    <a:pt x="334" y="1786"/>
                  </a:cubicBezTo>
                  <a:lnTo>
                    <a:pt x="334" y="358"/>
                  </a:lnTo>
                  <a:lnTo>
                    <a:pt x="2620" y="358"/>
                  </a:lnTo>
                  <a:cubicBezTo>
                    <a:pt x="2811" y="358"/>
                    <a:pt x="2954" y="405"/>
                    <a:pt x="3120" y="453"/>
                  </a:cubicBezTo>
                  <a:cubicBezTo>
                    <a:pt x="4049" y="810"/>
                    <a:pt x="4597" y="1620"/>
                    <a:pt x="4597" y="2501"/>
                  </a:cubicBezTo>
                  <a:cubicBezTo>
                    <a:pt x="4597" y="3072"/>
                    <a:pt x="4335" y="3572"/>
                    <a:pt x="3954" y="3977"/>
                  </a:cubicBezTo>
                  <a:cubicBezTo>
                    <a:pt x="3573" y="4358"/>
                    <a:pt x="3025" y="4596"/>
                    <a:pt x="2501" y="4596"/>
                  </a:cubicBezTo>
                  <a:cubicBezTo>
                    <a:pt x="1930" y="4596"/>
                    <a:pt x="1430" y="4382"/>
                    <a:pt x="1001" y="4025"/>
                  </a:cubicBezTo>
                  <a:cubicBezTo>
                    <a:pt x="620" y="3644"/>
                    <a:pt x="382" y="3144"/>
                    <a:pt x="358" y="2596"/>
                  </a:cubicBezTo>
                  <a:cubicBezTo>
                    <a:pt x="358" y="2501"/>
                    <a:pt x="263" y="2429"/>
                    <a:pt x="167" y="2429"/>
                  </a:cubicBezTo>
                  <a:cubicBezTo>
                    <a:pt x="96" y="2429"/>
                    <a:pt x="1" y="2501"/>
                    <a:pt x="1" y="2596"/>
                  </a:cubicBezTo>
                  <a:cubicBezTo>
                    <a:pt x="25" y="3215"/>
                    <a:pt x="286" y="3811"/>
                    <a:pt x="763" y="4263"/>
                  </a:cubicBezTo>
                  <a:cubicBezTo>
                    <a:pt x="1215" y="4716"/>
                    <a:pt x="1834" y="4954"/>
                    <a:pt x="2477" y="4954"/>
                  </a:cubicBezTo>
                  <a:lnTo>
                    <a:pt x="2501" y="4954"/>
                  </a:lnTo>
                  <a:cubicBezTo>
                    <a:pt x="3144" y="4954"/>
                    <a:pt x="3740" y="4692"/>
                    <a:pt x="4192" y="4239"/>
                  </a:cubicBezTo>
                  <a:cubicBezTo>
                    <a:pt x="4645" y="3787"/>
                    <a:pt x="4906" y="3168"/>
                    <a:pt x="4906" y="2548"/>
                  </a:cubicBezTo>
                  <a:cubicBezTo>
                    <a:pt x="4906" y="1882"/>
                    <a:pt x="4668" y="1262"/>
                    <a:pt x="4192" y="786"/>
                  </a:cubicBezTo>
                  <a:cubicBezTo>
                    <a:pt x="3716" y="286"/>
                    <a:pt x="3097" y="0"/>
                    <a:pt x="2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51"/>
            <p:cNvSpPr/>
            <p:nvPr/>
          </p:nvSpPr>
          <p:spPr>
            <a:xfrm>
              <a:off x="3349413" y="3313708"/>
              <a:ext cx="141125" cy="142325"/>
            </a:xfrm>
            <a:custGeom>
              <a:rect b="b" l="l" r="r" t="t"/>
              <a:pathLst>
                <a:path extrusionOk="0" h="5693" w="5645">
                  <a:moveTo>
                    <a:pt x="2858" y="334"/>
                  </a:moveTo>
                  <a:cubicBezTo>
                    <a:pt x="3525" y="334"/>
                    <a:pt x="4121" y="596"/>
                    <a:pt x="4597" y="1072"/>
                  </a:cubicBezTo>
                  <a:cubicBezTo>
                    <a:pt x="5073" y="1549"/>
                    <a:pt x="5311" y="2144"/>
                    <a:pt x="5335" y="2811"/>
                  </a:cubicBezTo>
                  <a:cubicBezTo>
                    <a:pt x="5335" y="3501"/>
                    <a:pt x="5097" y="4120"/>
                    <a:pt x="4621" y="4597"/>
                  </a:cubicBezTo>
                  <a:cubicBezTo>
                    <a:pt x="4144" y="5073"/>
                    <a:pt x="3525" y="5335"/>
                    <a:pt x="2835" y="5335"/>
                  </a:cubicBezTo>
                  <a:lnTo>
                    <a:pt x="334" y="5335"/>
                  </a:lnTo>
                  <a:lnTo>
                    <a:pt x="334" y="2834"/>
                  </a:lnTo>
                  <a:cubicBezTo>
                    <a:pt x="334" y="2144"/>
                    <a:pt x="596" y="1525"/>
                    <a:pt x="1072" y="1048"/>
                  </a:cubicBezTo>
                  <a:cubicBezTo>
                    <a:pt x="1549" y="572"/>
                    <a:pt x="2168" y="334"/>
                    <a:pt x="2858" y="334"/>
                  </a:cubicBezTo>
                  <a:close/>
                  <a:moveTo>
                    <a:pt x="2805" y="0"/>
                  </a:moveTo>
                  <a:cubicBezTo>
                    <a:pt x="1517" y="0"/>
                    <a:pt x="377" y="854"/>
                    <a:pt x="1" y="2287"/>
                  </a:cubicBezTo>
                  <a:lnTo>
                    <a:pt x="1" y="2358"/>
                  </a:lnTo>
                  <a:lnTo>
                    <a:pt x="1" y="5668"/>
                  </a:lnTo>
                  <a:cubicBezTo>
                    <a:pt x="1" y="5668"/>
                    <a:pt x="1" y="5692"/>
                    <a:pt x="25" y="5692"/>
                  </a:cubicBezTo>
                  <a:lnTo>
                    <a:pt x="215" y="5692"/>
                  </a:lnTo>
                  <a:lnTo>
                    <a:pt x="215" y="5668"/>
                  </a:lnTo>
                  <a:lnTo>
                    <a:pt x="3359" y="5668"/>
                  </a:lnTo>
                  <a:cubicBezTo>
                    <a:pt x="4811" y="5287"/>
                    <a:pt x="5645" y="4097"/>
                    <a:pt x="5645" y="2811"/>
                  </a:cubicBezTo>
                  <a:cubicBezTo>
                    <a:pt x="5645" y="2072"/>
                    <a:pt x="5359" y="1382"/>
                    <a:pt x="4811" y="834"/>
                  </a:cubicBezTo>
                  <a:cubicBezTo>
                    <a:pt x="4287" y="310"/>
                    <a:pt x="3597" y="1"/>
                    <a:pt x="2858" y="1"/>
                  </a:cubicBezTo>
                  <a:cubicBezTo>
                    <a:pt x="2841" y="0"/>
                    <a:pt x="2823" y="0"/>
                    <a:pt x="28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51"/>
            <p:cNvSpPr/>
            <p:nvPr/>
          </p:nvSpPr>
          <p:spPr>
            <a:xfrm>
              <a:off x="3194038" y="3468508"/>
              <a:ext cx="142300" cy="141725"/>
            </a:xfrm>
            <a:custGeom>
              <a:rect b="b" l="l" r="r" t="t"/>
              <a:pathLst>
                <a:path extrusionOk="0" h="5669" w="5692">
                  <a:moveTo>
                    <a:pt x="5311" y="358"/>
                  </a:moveTo>
                  <a:lnTo>
                    <a:pt x="5311" y="2858"/>
                  </a:lnTo>
                  <a:lnTo>
                    <a:pt x="5335" y="2858"/>
                  </a:lnTo>
                  <a:cubicBezTo>
                    <a:pt x="5335" y="3549"/>
                    <a:pt x="5049" y="4168"/>
                    <a:pt x="4573" y="4644"/>
                  </a:cubicBezTo>
                  <a:cubicBezTo>
                    <a:pt x="4096" y="5120"/>
                    <a:pt x="3477" y="5359"/>
                    <a:pt x="2834" y="5359"/>
                  </a:cubicBezTo>
                  <a:lnTo>
                    <a:pt x="2786" y="5359"/>
                  </a:lnTo>
                  <a:cubicBezTo>
                    <a:pt x="2143" y="5359"/>
                    <a:pt x="1548" y="5097"/>
                    <a:pt x="1072" y="4620"/>
                  </a:cubicBezTo>
                  <a:cubicBezTo>
                    <a:pt x="595" y="4144"/>
                    <a:pt x="357" y="3549"/>
                    <a:pt x="310" y="2882"/>
                  </a:cubicBezTo>
                  <a:cubicBezTo>
                    <a:pt x="310" y="2215"/>
                    <a:pt x="572" y="1596"/>
                    <a:pt x="1024" y="1096"/>
                  </a:cubicBezTo>
                  <a:cubicBezTo>
                    <a:pt x="1500" y="619"/>
                    <a:pt x="2143" y="358"/>
                    <a:pt x="2810" y="358"/>
                  </a:cubicBezTo>
                  <a:close/>
                  <a:moveTo>
                    <a:pt x="2858" y="0"/>
                  </a:moveTo>
                  <a:cubicBezTo>
                    <a:pt x="2072" y="0"/>
                    <a:pt x="1358" y="310"/>
                    <a:pt x="834" y="834"/>
                  </a:cubicBezTo>
                  <a:cubicBezTo>
                    <a:pt x="286" y="1382"/>
                    <a:pt x="0" y="2120"/>
                    <a:pt x="24" y="2858"/>
                  </a:cubicBezTo>
                  <a:cubicBezTo>
                    <a:pt x="24" y="3620"/>
                    <a:pt x="334" y="4287"/>
                    <a:pt x="857" y="4835"/>
                  </a:cubicBezTo>
                  <a:cubicBezTo>
                    <a:pt x="1405" y="5359"/>
                    <a:pt x="2072" y="5668"/>
                    <a:pt x="2834" y="5668"/>
                  </a:cubicBezTo>
                  <a:lnTo>
                    <a:pt x="2858" y="5668"/>
                  </a:lnTo>
                  <a:cubicBezTo>
                    <a:pt x="3596" y="5668"/>
                    <a:pt x="4311" y="5359"/>
                    <a:pt x="4858" y="4858"/>
                  </a:cubicBezTo>
                  <a:cubicBezTo>
                    <a:pt x="5382" y="4335"/>
                    <a:pt x="5692" y="3620"/>
                    <a:pt x="5692" y="2834"/>
                  </a:cubicBezTo>
                  <a:lnTo>
                    <a:pt x="5692" y="238"/>
                  </a:lnTo>
                  <a:cubicBezTo>
                    <a:pt x="5668" y="119"/>
                    <a:pt x="5573" y="0"/>
                    <a:pt x="54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51"/>
            <p:cNvSpPr/>
            <p:nvPr/>
          </p:nvSpPr>
          <p:spPr>
            <a:xfrm>
              <a:off x="3386938" y="3362533"/>
              <a:ext cx="66100" cy="8950"/>
            </a:xfrm>
            <a:custGeom>
              <a:rect b="b" l="l" r="r" t="t"/>
              <a:pathLst>
                <a:path extrusionOk="0" h="358" w="2644">
                  <a:moveTo>
                    <a:pt x="167" y="0"/>
                  </a:moveTo>
                  <a:cubicBezTo>
                    <a:pt x="71" y="0"/>
                    <a:pt x="24" y="48"/>
                    <a:pt x="0" y="143"/>
                  </a:cubicBezTo>
                  <a:cubicBezTo>
                    <a:pt x="0" y="239"/>
                    <a:pt x="71" y="358"/>
                    <a:pt x="167" y="358"/>
                  </a:cubicBezTo>
                  <a:lnTo>
                    <a:pt x="2429" y="358"/>
                  </a:lnTo>
                  <a:cubicBezTo>
                    <a:pt x="2524" y="358"/>
                    <a:pt x="2572" y="286"/>
                    <a:pt x="2620" y="191"/>
                  </a:cubicBezTo>
                  <a:cubicBezTo>
                    <a:pt x="2643" y="72"/>
                    <a:pt x="2548" y="0"/>
                    <a:pt x="2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51"/>
            <p:cNvSpPr/>
            <p:nvPr/>
          </p:nvSpPr>
          <p:spPr>
            <a:xfrm>
              <a:off x="3386338" y="3380383"/>
              <a:ext cx="67300" cy="8950"/>
            </a:xfrm>
            <a:custGeom>
              <a:rect b="b" l="l" r="r" t="t"/>
              <a:pathLst>
                <a:path extrusionOk="0" h="358" w="2692">
                  <a:moveTo>
                    <a:pt x="215" y="1"/>
                  </a:moveTo>
                  <a:cubicBezTo>
                    <a:pt x="119" y="1"/>
                    <a:pt x="72" y="48"/>
                    <a:pt x="48" y="144"/>
                  </a:cubicBezTo>
                  <a:cubicBezTo>
                    <a:pt x="0" y="263"/>
                    <a:pt x="95" y="358"/>
                    <a:pt x="215" y="358"/>
                  </a:cubicBezTo>
                  <a:lnTo>
                    <a:pt x="2477" y="358"/>
                  </a:lnTo>
                  <a:cubicBezTo>
                    <a:pt x="2596" y="358"/>
                    <a:pt x="2691" y="263"/>
                    <a:pt x="2667" y="144"/>
                  </a:cubicBezTo>
                  <a:cubicBezTo>
                    <a:pt x="2644" y="48"/>
                    <a:pt x="2548" y="1"/>
                    <a:pt x="2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51"/>
            <p:cNvSpPr/>
            <p:nvPr/>
          </p:nvSpPr>
          <p:spPr>
            <a:xfrm>
              <a:off x="3400613" y="3398858"/>
              <a:ext cx="38725" cy="8950"/>
            </a:xfrm>
            <a:custGeom>
              <a:rect b="b" l="l" r="r" t="t"/>
              <a:pathLst>
                <a:path extrusionOk="0" h="358" w="1549">
                  <a:moveTo>
                    <a:pt x="215" y="0"/>
                  </a:moveTo>
                  <a:cubicBezTo>
                    <a:pt x="120" y="0"/>
                    <a:pt x="72" y="48"/>
                    <a:pt x="48" y="143"/>
                  </a:cubicBezTo>
                  <a:cubicBezTo>
                    <a:pt x="1" y="262"/>
                    <a:pt x="96" y="357"/>
                    <a:pt x="215" y="357"/>
                  </a:cubicBezTo>
                  <a:lnTo>
                    <a:pt x="1358" y="357"/>
                  </a:lnTo>
                  <a:cubicBezTo>
                    <a:pt x="1477" y="357"/>
                    <a:pt x="1549" y="262"/>
                    <a:pt x="1525" y="143"/>
                  </a:cubicBezTo>
                  <a:cubicBezTo>
                    <a:pt x="1501" y="48"/>
                    <a:pt x="1406"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51"/>
            <p:cNvSpPr/>
            <p:nvPr/>
          </p:nvSpPr>
          <p:spPr>
            <a:xfrm>
              <a:off x="3232138" y="3517333"/>
              <a:ext cx="66700" cy="8950"/>
            </a:xfrm>
            <a:custGeom>
              <a:rect b="b" l="l" r="r" t="t"/>
              <a:pathLst>
                <a:path extrusionOk="0" h="358" w="2668">
                  <a:moveTo>
                    <a:pt x="191" y="0"/>
                  </a:moveTo>
                  <a:cubicBezTo>
                    <a:pt x="72" y="0"/>
                    <a:pt x="0" y="72"/>
                    <a:pt x="24" y="191"/>
                  </a:cubicBezTo>
                  <a:cubicBezTo>
                    <a:pt x="48" y="286"/>
                    <a:pt x="119" y="357"/>
                    <a:pt x="191" y="357"/>
                  </a:cubicBezTo>
                  <a:lnTo>
                    <a:pt x="2453" y="357"/>
                  </a:lnTo>
                  <a:cubicBezTo>
                    <a:pt x="2548" y="357"/>
                    <a:pt x="2620" y="286"/>
                    <a:pt x="2644" y="191"/>
                  </a:cubicBezTo>
                  <a:cubicBezTo>
                    <a:pt x="2667" y="72"/>
                    <a:pt x="2572" y="0"/>
                    <a:pt x="24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51"/>
            <p:cNvSpPr/>
            <p:nvPr/>
          </p:nvSpPr>
          <p:spPr>
            <a:xfrm>
              <a:off x="3231538" y="3535783"/>
              <a:ext cx="67300" cy="8950"/>
            </a:xfrm>
            <a:custGeom>
              <a:rect b="b" l="l" r="r" t="t"/>
              <a:pathLst>
                <a:path extrusionOk="0" h="358" w="2692">
                  <a:moveTo>
                    <a:pt x="215" y="0"/>
                  </a:moveTo>
                  <a:cubicBezTo>
                    <a:pt x="120" y="0"/>
                    <a:pt x="72" y="48"/>
                    <a:pt x="48" y="143"/>
                  </a:cubicBezTo>
                  <a:cubicBezTo>
                    <a:pt x="0" y="262"/>
                    <a:pt x="96" y="358"/>
                    <a:pt x="215" y="358"/>
                  </a:cubicBezTo>
                  <a:lnTo>
                    <a:pt x="2477" y="358"/>
                  </a:lnTo>
                  <a:cubicBezTo>
                    <a:pt x="2572" y="358"/>
                    <a:pt x="2644" y="286"/>
                    <a:pt x="2668" y="215"/>
                  </a:cubicBezTo>
                  <a:cubicBezTo>
                    <a:pt x="2691" y="96"/>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51"/>
            <p:cNvSpPr/>
            <p:nvPr/>
          </p:nvSpPr>
          <p:spPr>
            <a:xfrm>
              <a:off x="3245813" y="3553633"/>
              <a:ext cx="38725" cy="8950"/>
            </a:xfrm>
            <a:custGeom>
              <a:rect b="b" l="l" r="r" t="t"/>
              <a:pathLst>
                <a:path extrusionOk="0" h="358" w="1549">
                  <a:moveTo>
                    <a:pt x="215" y="1"/>
                  </a:moveTo>
                  <a:cubicBezTo>
                    <a:pt x="120" y="1"/>
                    <a:pt x="72" y="48"/>
                    <a:pt x="25" y="144"/>
                  </a:cubicBezTo>
                  <a:cubicBezTo>
                    <a:pt x="1" y="263"/>
                    <a:pt x="96" y="358"/>
                    <a:pt x="215" y="358"/>
                  </a:cubicBezTo>
                  <a:lnTo>
                    <a:pt x="1358" y="358"/>
                  </a:lnTo>
                  <a:cubicBezTo>
                    <a:pt x="1430" y="358"/>
                    <a:pt x="1501" y="287"/>
                    <a:pt x="1525" y="215"/>
                  </a:cubicBezTo>
                  <a:cubicBezTo>
                    <a:pt x="1549" y="96"/>
                    <a:pt x="1477" y="1"/>
                    <a:pt x="1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51"/>
          <p:cNvGrpSpPr/>
          <p:nvPr/>
        </p:nvGrpSpPr>
        <p:grpSpPr>
          <a:xfrm>
            <a:off x="1778362" y="3587320"/>
            <a:ext cx="359577" cy="338051"/>
            <a:chOff x="2682013" y="3321808"/>
            <a:chExt cx="300675" cy="282675"/>
          </a:xfrm>
        </p:grpSpPr>
        <p:sp>
          <p:nvSpPr>
            <p:cNvPr id="2757" name="Google Shape;2757;p51"/>
            <p:cNvSpPr/>
            <p:nvPr/>
          </p:nvSpPr>
          <p:spPr>
            <a:xfrm>
              <a:off x="2682613" y="3321808"/>
              <a:ext cx="202450" cy="86000"/>
            </a:xfrm>
            <a:custGeom>
              <a:rect b="b" l="l" r="r" t="t"/>
              <a:pathLst>
                <a:path extrusionOk="0" h="3440" w="8098">
                  <a:moveTo>
                    <a:pt x="6407" y="724"/>
                  </a:moveTo>
                  <a:cubicBezTo>
                    <a:pt x="6430" y="724"/>
                    <a:pt x="6454" y="724"/>
                    <a:pt x="6454" y="748"/>
                  </a:cubicBezTo>
                  <a:lnTo>
                    <a:pt x="7716" y="2534"/>
                  </a:lnTo>
                  <a:cubicBezTo>
                    <a:pt x="7740" y="2582"/>
                    <a:pt x="7716" y="2606"/>
                    <a:pt x="7716" y="2630"/>
                  </a:cubicBezTo>
                  <a:cubicBezTo>
                    <a:pt x="7716" y="2653"/>
                    <a:pt x="7669" y="2653"/>
                    <a:pt x="7645" y="2653"/>
                  </a:cubicBezTo>
                  <a:lnTo>
                    <a:pt x="3239" y="2653"/>
                  </a:lnTo>
                  <a:cubicBezTo>
                    <a:pt x="3430" y="2391"/>
                    <a:pt x="3549" y="2034"/>
                    <a:pt x="3549" y="1677"/>
                  </a:cubicBezTo>
                  <a:cubicBezTo>
                    <a:pt x="3549" y="1320"/>
                    <a:pt x="3406" y="1034"/>
                    <a:pt x="3215" y="724"/>
                  </a:cubicBezTo>
                  <a:close/>
                  <a:moveTo>
                    <a:pt x="1787" y="343"/>
                  </a:moveTo>
                  <a:cubicBezTo>
                    <a:pt x="2525" y="343"/>
                    <a:pt x="3168" y="963"/>
                    <a:pt x="3168" y="1701"/>
                  </a:cubicBezTo>
                  <a:cubicBezTo>
                    <a:pt x="3168" y="2463"/>
                    <a:pt x="2525" y="3082"/>
                    <a:pt x="1787" y="3082"/>
                  </a:cubicBezTo>
                  <a:cubicBezTo>
                    <a:pt x="1048" y="3082"/>
                    <a:pt x="429" y="2463"/>
                    <a:pt x="429" y="1701"/>
                  </a:cubicBezTo>
                  <a:cubicBezTo>
                    <a:pt x="429" y="939"/>
                    <a:pt x="1048" y="343"/>
                    <a:pt x="1787" y="343"/>
                  </a:cubicBezTo>
                  <a:close/>
                  <a:moveTo>
                    <a:pt x="1801" y="1"/>
                  </a:moveTo>
                  <a:cubicBezTo>
                    <a:pt x="1741" y="1"/>
                    <a:pt x="1680" y="4"/>
                    <a:pt x="1620" y="10"/>
                  </a:cubicBezTo>
                  <a:cubicBezTo>
                    <a:pt x="810" y="105"/>
                    <a:pt x="143" y="748"/>
                    <a:pt x="96" y="1582"/>
                  </a:cubicBezTo>
                  <a:cubicBezTo>
                    <a:pt x="0" y="2582"/>
                    <a:pt x="810" y="3439"/>
                    <a:pt x="1787" y="3439"/>
                  </a:cubicBezTo>
                  <a:cubicBezTo>
                    <a:pt x="2215" y="3439"/>
                    <a:pt x="2596" y="3296"/>
                    <a:pt x="2882" y="3058"/>
                  </a:cubicBezTo>
                  <a:lnTo>
                    <a:pt x="7621" y="3058"/>
                  </a:lnTo>
                  <a:cubicBezTo>
                    <a:pt x="7764" y="3058"/>
                    <a:pt x="7883" y="2987"/>
                    <a:pt x="7978" y="2868"/>
                  </a:cubicBezTo>
                  <a:cubicBezTo>
                    <a:pt x="8097" y="2725"/>
                    <a:pt x="8097" y="2510"/>
                    <a:pt x="7978" y="2368"/>
                  </a:cubicBezTo>
                  <a:lnTo>
                    <a:pt x="6740" y="582"/>
                  </a:lnTo>
                  <a:cubicBezTo>
                    <a:pt x="6645" y="462"/>
                    <a:pt x="6526" y="391"/>
                    <a:pt x="6383" y="391"/>
                  </a:cubicBezTo>
                  <a:lnTo>
                    <a:pt x="2882" y="391"/>
                  </a:lnTo>
                  <a:cubicBezTo>
                    <a:pt x="2612" y="142"/>
                    <a:pt x="2214" y="1"/>
                    <a:pt x="18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51"/>
            <p:cNvSpPr/>
            <p:nvPr/>
          </p:nvSpPr>
          <p:spPr>
            <a:xfrm>
              <a:off x="2682613" y="3419283"/>
              <a:ext cx="252450" cy="86750"/>
            </a:xfrm>
            <a:custGeom>
              <a:rect b="b" l="l" r="r" t="t"/>
              <a:pathLst>
                <a:path extrusionOk="0" h="3470" w="10098">
                  <a:moveTo>
                    <a:pt x="1787" y="350"/>
                  </a:moveTo>
                  <a:cubicBezTo>
                    <a:pt x="2525" y="350"/>
                    <a:pt x="3168" y="969"/>
                    <a:pt x="3168" y="1707"/>
                  </a:cubicBezTo>
                  <a:cubicBezTo>
                    <a:pt x="3168" y="2446"/>
                    <a:pt x="2525" y="3089"/>
                    <a:pt x="1787" y="3089"/>
                  </a:cubicBezTo>
                  <a:cubicBezTo>
                    <a:pt x="1048" y="3089"/>
                    <a:pt x="429" y="2446"/>
                    <a:pt x="429" y="1707"/>
                  </a:cubicBezTo>
                  <a:cubicBezTo>
                    <a:pt x="429" y="969"/>
                    <a:pt x="1048" y="350"/>
                    <a:pt x="1787" y="350"/>
                  </a:cubicBezTo>
                  <a:close/>
                  <a:moveTo>
                    <a:pt x="1866" y="0"/>
                  </a:moveTo>
                  <a:cubicBezTo>
                    <a:pt x="1792" y="0"/>
                    <a:pt x="1718" y="5"/>
                    <a:pt x="1644" y="17"/>
                  </a:cubicBezTo>
                  <a:cubicBezTo>
                    <a:pt x="834" y="112"/>
                    <a:pt x="167" y="755"/>
                    <a:pt x="120" y="1588"/>
                  </a:cubicBezTo>
                  <a:cubicBezTo>
                    <a:pt x="0" y="2612"/>
                    <a:pt x="810" y="3470"/>
                    <a:pt x="1787" y="3470"/>
                  </a:cubicBezTo>
                  <a:cubicBezTo>
                    <a:pt x="2215" y="3470"/>
                    <a:pt x="2596" y="3327"/>
                    <a:pt x="2882" y="3089"/>
                  </a:cubicBezTo>
                  <a:lnTo>
                    <a:pt x="9622" y="3089"/>
                  </a:lnTo>
                  <a:cubicBezTo>
                    <a:pt x="9764" y="3089"/>
                    <a:pt x="9883" y="3017"/>
                    <a:pt x="9979" y="2898"/>
                  </a:cubicBezTo>
                  <a:cubicBezTo>
                    <a:pt x="10098" y="2755"/>
                    <a:pt x="10098" y="2541"/>
                    <a:pt x="9979" y="2398"/>
                  </a:cubicBezTo>
                  <a:lnTo>
                    <a:pt x="8717" y="612"/>
                  </a:lnTo>
                  <a:cubicBezTo>
                    <a:pt x="8621" y="493"/>
                    <a:pt x="8526" y="421"/>
                    <a:pt x="8359" y="421"/>
                  </a:cubicBezTo>
                  <a:lnTo>
                    <a:pt x="7073" y="421"/>
                  </a:lnTo>
                  <a:cubicBezTo>
                    <a:pt x="7002" y="421"/>
                    <a:pt x="6931" y="493"/>
                    <a:pt x="6907" y="588"/>
                  </a:cubicBezTo>
                  <a:cubicBezTo>
                    <a:pt x="6883" y="683"/>
                    <a:pt x="6954" y="779"/>
                    <a:pt x="7073" y="779"/>
                  </a:cubicBezTo>
                  <a:lnTo>
                    <a:pt x="8407" y="779"/>
                  </a:lnTo>
                  <a:cubicBezTo>
                    <a:pt x="8431" y="779"/>
                    <a:pt x="8455" y="779"/>
                    <a:pt x="8455" y="826"/>
                  </a:cubicBezTo>
                  <a:lnTo>
                    <a:pt x="9717" y="2612"/>
                  </a:lnTo>
                  <a:cubicBezTo>
                    <a:pt x="9741" y="2636"/>
                    <a:pt x="9717" y="2660"/>
                    <a:pt x="9717" y="2684"/>
                  </a:cubicBezTo>
                  <a:cubicBezTo>
                    <a:pt x="9717" y="2731"/>
                    <a:pt x="9669" y="2731"/>
                    <a:pt x="9645" y="2731"/>
                  </a:cubicBezTo>
                  <a:lnTo>
                    <a:pt x="3239" y="2731"/>
                  </a:lnTo>
                  <a:cubicBezTo>
                    <a:pt x="3430" y="2446"/>
                    <a:pt x="3549" y="2088"/>
                    <a:pt x="3549" y="1731"/>
                  </a:cubicBezTo>
                  <a:cubicBezTo>
                    <a:pt x="3549" y="1374"/>
                    <a:pt x="3430" y="1064"/>
                    <a:pt x="3239" y="755"/>
                  </a:cubicBezTo>
                  <a:lnTo>
                    <a:pt x="6288" y="755"/>
                  </a:lnTo>
                  <a:cubicBezTo>
                    <a:pt x="6383" y="755"/>
                    <a:pt x="6430" y="707"/>
                    <a:pt x="6454" y="612"/>
                  </a:cubicBezTo>
                  <a:cubicBezTo>
                    <a:pt x="6478" y="493"/>
                    <a:pt x="6407" y="398"/>
                    <a:pt x="6288" y="398"/>
                  </a:cubicBezTo>
                  <a:lnTo>
                    <a:pt x="2906" y="398"/>
                  </a:lnTo>
                  <a:cubicBezTo>
                    <a:pt x="2645" y="156"/>
                    <a:pt x="2265" y="0"/>
                    <a:pt x="18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51"/>
            <p:cNvSpPr/>
            <p:nvPr/>
          </p:nvSpPr>
          <p:spPr>
            <a:xfrm>
              <a:off x="2682013" y="3517908"/>
              <a:ext cx="300675" cy="86575"/>
            </a:xfrm>
            <a:custGeom>
              <a:rect b="b" l="l" r="r" t="t"/>
              <a:pathLst>
                <a:path extrusionOk="0" h="3463" w="12027">
                  <a:moveTo>
                    <a:pt x="1811" y="311"/>
                  </a:moveTo>
                  <a:cubicBezTo>
                    <a:pt x="2549" y="311"/>
                    <a:pt x="3192" y="953"/>
                    <a:pt x="3192" y="1692"/>
                  </a:cubicBezTo>
                  <a:cubicBezTo>
                    <a:pt x="3192" y="2430"/>
                    <a:pt x="2596" y="3073"/>
                    <a:pt x="1811" y="3073"/>
                  </a:cubicBezTo>
                  <a:cubicBezTo>
                    <a:pt x="1072" y="3073"/>
                    <a:pt x="453" y="2430"/>
                    <a:pt x="453" y="1692"/>
                  </a:cubicBezTo>
                  <a:cubicBezTo>
                    <a:pt x="453" y="953"/>
                    <a:pt x="1072" y="311"/>
                    <a:pt x="1811" y="311"/>
                  </a:cubicBezTo>
                  <a:close/>
                  <a:moveTo>
                    <a:pt x="1787" y="1"/>
                  </a:moveTo>
                  <a:cubicBezTo>
                    <a:pt x="763" y="1"/>
                    <a:pt x="1" y="858"/>
                    <a:pt x="48" y="1882"/>
                  </a:cubicBezTo>
                  <a:cubicBezTo>
                    <a:pt x="120" y="2668"/>
                    <a:pt x="763" y="3359"/>
                    <a:pt x="1572" y="3454"/>
                  </a:cubicBezTo>
                  <a:cubicBezTo>
                    <a:pt x="1627" y="3459"/>
                    <a:pt x="1682" y="3462"/>
                    <a:pt x="1736" y="3462"/>
                  </a:cubicBezTo>
                  <a:cubicBezTo>
                    <a:pt x="2156" y="3462"/>
                    <a:pt x="2563" y="3305"/>
                    <a:pt x="2858" y="3073"/>
                  </a:cubicBezTo>
                  <a:lnTo>
                    <a:pt x="3906" y="3073"/>
                  </a:lnTo>
                  <a:cubicBezTo>
                    <a:pt x="3978" y="3073"/>
                    <a:pt x="4049" y="3002"/>
                    <a:pt x="4073" y="2906"/>
                  </a:cubicBezTo>
                  <a:cubicBezTo>
                    <a:pt x="4097" y="2787"/>
                    <a:pt x="4025" y="2716"/>
                    <a:pt x="3906" y="2716"/>
                  </a:cubicBezTo>
                  <a:lnTo>
                    <a:pt x="3192" y="2716"/>
                  </a:lnTo>
                  <a:cubicBezTo>
                    <a:pt x="3359" y="2430"/>
                    <a:pt x="3478" y="2073"/>
                    <a:pt x="3478" y="1716"/>
                  </a:cubicBezTo>
                  <a:cubicBezTo>
                    <a:pt x="3478" y="1358"/>
                    <a:pt x="3359" y="1049"/>
                    <a:pt x="3192" y="739"/>
                  </a:cubicBezTo>
                  <a:lnTo>
                    <a:pt x="10265" y="739"/>
                  </a:lnTo>
                  <a:cubicBezTo>
                    <a:pt x="10289" y="739"/>
                    <a:pt x="10336" y="739"/>
                    <a:pt x="10336" y="763"/>
                  </a:cubicBezTo>
                  <a:lnTo>
                    <a:pt x="11575" y="2549"/>
                  </a:lnTo>
                  <a:cubicBezTo>
                    <a:pt x="11598" y="2597"/>
                    <a:pt x="11575" y="2620"/>
                    <a:pt x="11575" y="2644"/>
                  </a:cubicBezTo>
                  <a:cubicBezTo>
                    <a:pt x="11575" y="2668"/>
                    <a:pt x="11551" y="2668"/>
                    <a:pt x="11527" y="2668"/>
                  </a:cubicBezTo>
                  <a:lnTo>
                    <a:pt x="4716" y="2668"/>
                  </a:lnTo>
                  <a:cubicBezTo>
                    <a:pt x="4644" y="2668"/>
                    <a:pt x="4573" y="2740"/>
                    <a:pt x="4549" y="2835"/>
                  </a:cubicBezTo>
                  <a:cubicBezTo>
                    <a:pt x="4525" y="2954"/>
                    <a:pt x="4597" y="3025"/>
                    <a:pt x="4716" y="3025"/>
                  </a:cubicBezTo>
                  <a:lnTo>
                    <a:pt x="11527" y="3025"/>
                  </a:lnTo>
                  <a:cubicBezTo>
                    <a:pt x="11670" y="3025"/>
                    <a:pt x="11789" y="2978"/>
                    <a:pt x="11860" y="2859"/>
                  </a:cubicBezTo>
                  <a:cubicBezTo>
                    <a:pt x="12027" y="2716"/>
                    <a:pt x="12027" y="2501"/>
                    <a:pt x="11908" y="2359"/>
                  </a:cubicBezTo>
                  <a:lnTo>
                    <a:pt x="10646" y="572"/>
                  </a:lnTo>
                  <a:cubicBezTo>
                    <a:pt x="10574" y="453"/>
                    <a:pt x="10455" y="382"/>
                    <a:pt x="10289" y="382"/>
                  </a:cubicBezTo>
                  <a:lnTo>
                    <a:pt x="2882" y="382"/>
                  </a:lnTo>
                  <a:cubicBezTo>
                    <a:pt x="2596" y="144"/>
                    <a:pt x="2192" y="1"/>
                    <a:pt x="17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0" name="Google Shape;2760;p51"/>
          <p:cNvGrpSpPr/>
          <p:nvPr/>
        </p:nvGrpSpPr>
        <p:grpSpPr>
          <a:xfrm>
            <a:off x="1091245" y="3576916"/>
            <a:ext cx="291261" cy="356737"/>
            <a:chOff x="2234888" y="3313108"/>
            <a:chExt cx="243550" cy="298300"/>
          </a:xfrm>
        </p:grpSpPr>
        <p:sp>
          <p:nvSpPr>
            <p:cNvPr id="2761" name="Google Shape;2761;p51"/>
            <p:cNvSpPr/>
            <p:nvPr/>
          </p:nvSpPr>
          <p:spPr>
            <a:xfrm>
              <a:off x="2373013" y="3497083"/>
              <a:ext cx="104825" cy="114325"/>
            </a:xfrm>
            <a:custGeom>
              <a:rect b="b" l="l" r="r" t="t"/>
              <a:pathLst>
                <a:path extrusionOk="0" h="4573" w="4193">
                  <a:moveTo>
                    <a:pt x="239" y="0"/>
                  </a:moveTo>
                  <a:cubicBezTo>
                    <a:pt x="120" y="0"/>
                    <a:pt x="1" y="119"/>
                    <a:pt x="1" y="239"/>
                  </a:cubicBezTo>
                  <a:lnTo>
                    <a:pt x="1" y="4406"/>
                  </a:lnTo>
                  <a:cubicBezTo>
                    <a:pt x="1" y="4501"/>
                    <a:pt x="96" y="4573"/>
                    <a:pt x="168" y="4573"/>
                  </a:cubicBezTo>
                  <a:lnTo>
                    <a:pt x="763" y="4573"/>
                  </a:lnTo>
                  <a:cubicBezTo>
                    <a:pt x="858" y="4573"/>
                    <a:pt x="930" y="4525"/>
                    <a:pt x="954" y="4430"/>
                  </a:cubicBezTo>
                  <a:cubicBezTo>
                    <a:pt x="977" y="4311"/>
                    <a:pt x="882" y="4216"/>
                    <a:pt x="763" y="4216"/>
                  </a:cubicBezTo>
                  <a:lnTo>
                    <a:pt x="358" y="4216"/>
                  </a:lnTo>
                  <a:lnTo>
                    <a:pt x="358" y="358"/>
                  </a:lnTo>
                  <a:lnTo>
                    <a:pt x="3835" y="358"/>
                  </a:lnTo>
                  <a:lnTo>
                    <a:pt x="3835" y="4216"/>
                  </a:lnTo>
                  <a:lnTo>
                    <a:pt x="1573" y="4216"/>
                  </a:lnTo>
                  <a:cubicBezTo>
                    <a:pt x="1477" y="4216"/>
                    <a:pt x="1430" y="4287"/>
                    <a:pt x="1406" y="4382"/>
                  </a:cubicBezTo>
                  <a:cubicBezTo>
                    <a:pt x="1358" y="4501"/>
                    <a:pt x="1454" y="4573"/>
                    <a:pt x="1573" y="4573"/>
                  </a:cubicBezTo>
                  <a:lnTo>
                    <a:pt x="4026" y="4573"/>
                  </a:lnTo>
                  <a:cubicBezTo>
                    <a:pt x="4097" y="4573"/>
                    <a:pt x="4192" y="4501"/>
                    <a:pt x="4192" y="4406"/>
                  </a:cubicBezTo>
                  <a:lnTo>
                    <a:pt x="4192" y="239"/>
                  </a:lnTo>
                  <a:cubicBezTo>
                    <a:pt x="4168" y="96"/>
                    <a:pt x="4049" y="0"/>
                    <a:pt x="3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51"/>
            <p:cNvSpPr/>
            <p:nvPr/>
          </p:nvSpPr>
          <p:spPr>
            <a:xfrm>
              <a:off x="2403388" y="3432158"/>
              <a:ext cx="29800" cy="46500"/>
            </a:xfrm>
            <a:custGeom>
              <a:rect b="b" l="l" r="r" t="t"/>
              <a:pathLst>
                <a:path extrusionOk="0" h="1860" w="1192">
                  <a:moveTo>
                    <a:pt x="601" y="332"/>
                  </a:moveTo>
                  <a:cubicBezTo>
                    <a:pt x="615" y="332"/>
                    <a:pt x="629" y="333"/>
                    <a:pt x="643" y="335"/>
                  </a:cubicBezTo>
                  <a:cubicBezTo>
                    <a:pt x="763" y="335"/>
                    <a:pt x="834" y="454"/>
                    <a:pt x="834" y="573"/>
                  </a:cubicBezTo>
                  <a:lnTo>
                    <a:pt x="834" y="1216"/>
                  </a:lnTo>
                  <a:cubicBezTo>
                    <a:pt x="834" y="1335"/>
                    <a:pt x="763" y="1454"/>
                    <a:pt x="643" y="1454"/>
                  </a:cubicBezTo>
                  <a:cubicBezTo>
                    <a:pt x="477" y="1454"/>
                    <a:pt x="358" y="1383"/>
                    <a:pt x="358" y="1216"/>
                  </a:cubicBezTo>
                  <a:lnTo>
                    <a:pt x="358" y="573"/>
                  </a:lnTo>
                  <a:cubicBezTo>
                    <a:pt x="358" y="443"/>
                    <a:pt x="457" y="332"/>
                    <a:pt x="601" y="332"/>
                  </a:cubicBezTo>
                  <a:close/>
                  <a:moveTo>
                    <a:pt x="614" y="0"/>
                  </a:moveTo>
                  <a:cubicBezTo>
                    <a:pt x="600" y="0"/>
                    <a:pt x="586" y="1"/>
                    <a:pt x="572" y="2"/>
                  </a:cubicBezTo>
                  <a:cubicBezTo>
                    <a:pt x="286" y="25"/>
                    <a:pt x="0" y="264"/>
                    <a:pt x="0" y="597"/>
                  </a:cubicBezTo>
                  <a:lnTo>
                    <a:pt x="0" y="1264"/>
                  </a:lnTo>
                  <a:cubicBezTo>
                    <a:pt x="0" y="1550"/>
                    <a:pt x="239" y="1812"/>
                    <a:pt x="572" y="1859"/>
                  </a:cubicBezTo>
                  <a:cubicBezTo>
                    <a:pt x="905" y="1859"/>
                    <a:pt x="1191" y="1573"/>
                    <a:pt x="1191" y="1216"/>
                  </a:cubicBezTo>
                  <a:lnTo>
                    <a:pt x="1191" y="597"/>
                  </a:lnTo>
                  <a:cubicBezTo>
                    <a:pt x="1191" y="255"/>
                    <a:pt x="929" y="0"/>
                    <a:pt x="6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51"/>
            <p:cNvSpPr/>
            <p:nvPr/>
          </p:nvSpPr>
          <p:spPr>
            <a:xfrm>
              <a:off x="2367063" y="3431983"/>
              <a:ext cx="32175" cy="44275"/>
            </a:xfrm>
            <a:custGeom>
              <a:rect b="b" l="l" r="r" t="t"/>
              <a:pathLst>
                <a:path extrusionOk="0" h="1771" w="1287">
                  <a:moveTo>
                    <a:pt x="691" y="556"/>
                  </a:moveTo>
                  <a:lnTo>
                    <a:pt x="691" y="985"/>
                  </a:lnTo>
                  <a:lnTo>
                    <a:pt x="453" y="985"/>
                  </a:lnTo>
                  <a:cubicBezTo>
                    <a:pt x="549" y="842"/>
                    <a:pt x="620" y="675"/>
                    <a:pt x="691" y="556"/>
                  </a:cubicBezTo>
                  <a:close/>
                  <a:moveTo>
                    <a:pt x="835" y="0"/>
                  </a:moveTo>
                  <a:cubicBezTo>
                    <a:pt x="756" y="0"/>
                    <a:pt x="669" y="31"/>
                    <a:pt x="596" y="104"/>
                  </a:cubicBezTo>
                  <a:cubicBezTo>
                    <a:pt x="501" y="199"/>
                    <a:pt x="144" y="866"/>
                    <a:pt x="25" y="1080"/>
                  </a:cubicBezTo>
                  <a:cubicBezTo>
                    <a:pt x="1" y="1104"/>
                    <a:pt x="1" y="1152"/>
                    <a:pt x="1" y="1199"/>
                  </a:cubicBezTo>
                  <a:cubicBezTo>
                    <a:pt x="1" y="1295"/>
                    <a:pt x="96" y="1342"/>
                    <a:pt x="191" y="1342"/>
                  </a:cubicBezTo>
                  <a:lnTo>
                    <a:pt x="715" y="1342"/>
                  </a:lnTo>
                  <a:lnTo>
                    <a:pt x="715" y="1580"/>
                  </a:lnTo>
                  <a:cubicBezTo>
                    <a:pt x="715" y="1676"/>
                    <a:pt x="811" y="1771"/>
                    <a:pt x="906" y="1771"/>
                  </a:cubicBezTo>
                  <a:cubicBezTo>
                    <a:pt x="977" y="1771"/>
                    <a:pt x="1072" y="1676"/>
                    <a:pt x="1072" y="1580"/>
                  </a:cubicBezTo>
                  <a:lnTo>
                    <a:pt x="1072" y="1342"/>
                  </a:lnTo>
                  <a:cubicBezTo>
                    <a:pt x="1168" y="1342"/>
                    <a:pt x="1215" y="1295"/>
                    <a:pt x="1239" y="1199"/>
                  </a:cubicBezTo>
                  <a:cubicBezTo>
                    <a:pt x="1287" y="1080"/>
                    <a:pt x="1192" y="985"/>
                    <a:pt x="1072" y="985"/>
                  </a:cubicBezTo>
                  <a:lnTo>
                    <a:pt x="1072" y="247"/>
                  </a:lnTo>
                  <a:cubicBezTo>
                    <a:pt x="1072" y="128"/>
                    <a:pt x="977" y="32"/>
                    <a:pt x="906" y="9"/>
                  </a:cubicBezTo>
                  <a:cubicBezTo>
                    <a:pt x="883" y="3"/>
                    <a:pt x="859" y="0"/>
                    <a:pt x="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51"/>
            <p:cNvSpPr/>
            <p:nvPr/>
          </p:nvSpPr>
          <p:spPr>
            <a:xfrm>
              <a:off x="2448638" y="3430508"/>
              <a:ext cx="25025" cy="46350"/>
            </a:xfrm>
            <a:custGeom>
              <a:rect b="b" l="l" r="r" t="t"/>
              <a:pathLst>
                <a:path extrusionOk="0" h="1854" w="1001">
                  <a:moveTo>
                    <a:pt x="803" y="1"/>
                  </a:moveTo>
                  <a:cubicBezTo>
                    <a:pt x="737" y="1"/>
                    <a:pt x="678" y="40"/>
                    <a:pt x="643" y="91"/>
                  </a:cubicBezTo>
                  <a:lnTo>
                    <a:pt x="0" y="1592"/>
                  </a:lnTo>
                  <a:cubicBezTo>
                    <a:pt x="24" y="1735"/>
                    <a:pt x="48" y="1830"/>
                    <a:pt x="143" y="1854"/>
                  </a:cubicBezTo>
                  <a:lnTo>
                    <a:pt x="191" y="1854"/>
                  </a:lnTo>
                  <a:cubicBezTo>
                    <a:pt x="239" y="1854"/>
                    <a:pt x="310" y="1830"/>
                    <a:pt x="334" y="1735"/>
                  </a:cubicBezTo>
                  <a:lnTo>
                    <a:pt x="953" y="258"/>
                  </a:lnTo>
                  <a:cubicBezTo>
                    <a:pt x="1001" y="163"/>
                    <a:pt x="953" y="68"/>
                    <a:pt x="882" y="20"/>
                  </a:cubicBezTo>
                  <a:cubicBezTo>
                    <a:pt x="855" y="7"/>
                    <a:pt x="828" y="1"/>
                    <a:pt x="8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51"/>
            <p:cNvSpPr/>
            <p:nvPr/>
          </p:nvSpPr>
          <p:spPr>
            <a:xfrm>
              <a:off x="2443863" y="3435158"/>
              <a:ext cx="10150" cy="10150"/>
            </a:xfrm>
            <a:custGeom>
              <a:rect b="b" l="l" r="r" t="t"/>
              <a:pathLst>
                <a:path extrusionOk="0" h="406" w="406">
                  <a:moveTo>
                    <a:pt x="191" y="1"/>
                  </a:moveTo>
                  <a:cubicBezTo>
                    <a:pt x="96" y="1"/>
                    <a:pt x="1" y="96"/>
                    <a:pt x="1" y="215"/>
                  </a:cubicBezTo>
                  <a:cubicBezTo>
                    <a:pt x="1" y="334"/>
                    <a:pt x="96" y="406"/>
                    <a:pt x="191" y="406"/>
                  </a:cubicBezTo>
                  <a:cubicBezTo>
                    <a:pt x="310" y="406"/>
                    <a:pt x="406" y="334"/>
                    <a:pt x="406" y="215"/>
                  </a:cubicBezTo>
                  <a:cubicBezTo>
                    <a:pt x="406" y="96"/>
                    <a:pt x="310" y="1"/>
                    <a:pt x="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51"/>
            <p:cNvSpPr/>
            <p:nvPr/>
          </p:nvSpPr>
          <p:spPr>
            <a:xfrm>
              <a:off x="2468288" y="3464333"/>
              <a:ext cx="10150" cy="10150"/>
            </a:xfrm>
            <a:custGeom>
              <a:rect b="b" l="l" r="r" t="t"/>
              <a:pathLst>
                <a:path extrusionOk="0" h="406" w="406">
                  <a:moveTo>
                    <a:pt x="215" y="1"/>
                  </a:moveTo>
                  <a:cubicBezTo>
                    <a:pt x="96" y="1"/>
                    <a:pt x="0" y="96"/>
                    <a:pt x="0" y="191"/>
                  </a:cubicBezTo>
                  <a:cubicBezTo>
                    <a:pt x="0" y="310"/>
                    <a:pt x="96" y="405"/>
                    <a:pt x="215" y="405"/>
                  </a:cubicBezTo>
                  <a:cubicBezTo>
                    <a:pt x="334" y="405"/>
                    <a:pt x="405" y="310"/>
                    <a:pt x="405" y="191"/>
                  </a:cubicBezTo>
                  <a:cubicBezTo>
                    <a:pt x="405" y="96"/>
                    <a:pt x="334" y="1"/>
                    <a:pt x="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51"/>
            <p:cNvSpPr/>
            <p:nvPr/>
          </p:nvSpPr>
          <p:spPr>
            <a:xfrm>
              <a:off x="2234888" y="3380983"/>
              <a:ext cx="107800" cy="230350"/>
            </a:xfrm>
            <a:custGeom>
              <a:rect b="b" l="l" r="r" t="t"/>
              <a:pathLst>
                <a:path extrusionOk="0" h="9214" w="4312">
                  <a:moveTo>
                    <a:pt x="2073" y="1"/>
                  </a:moveTo>
                  <a:cubicBezTo>
                    <a:pt x="1358" y="1"/>
                    <a:pt x="25" y="453"/>
                    <a:pt x="25" y="2049"/>
                  </a:cubicBezTo>
                  <a:lnTo>
                    <a:pt x="25" y="3025"/>
                  </a:lnTo>
                  <a:lnTo>
                    <a:pt x="25" y="3501"/>
                  </a:lnTo>
                  <a:cubicBezTo>
                    <a:pt x="25" y="3620"/>
                    <a:pt x="1" y="3739"/>
                    <a:pt x="25" y="3859"/>
                  </a:cubicBezTo>
                  <a:cubicBezTo>
                    <a:pt x="44" y="4139"/>
                    <a:pt x="313" y="4332"/>
                    <a:pt x="577" y="4332"/>
                  </a:cubicBezTo>
                  <a:cubicBezTo>
                    <a:pt x="649" y="4332"/>
                    <a:pt x="721" y="4318"/>
                    <a:pt x="787" y="4287"/>
                  </a:cubicBezTo>
                  <a:lnTo>
                    <a:pt x="787" y="8407"/>
                  </a:lnTo>
                  <a:cubicBezTo>
                    <a:pt x="787" y="8812"/>
                    <a:pt x="1073" y="9122"/>
                    <a:pt x="1430" y="9193"/>
                  </a:cubicBezTo>
                  <a:cubicBezTo>
                    <a:pt x="1486" y="9207"/>
                    <a:pt x="1542" y="9214"/>
                    <a:pt x="1596" y="9214"/>
                  </a:cubicBezTo>
                  <a:cubicBezTo>
                    <a:pt x="1816" y="9214"/>
                    <a:pt x="2015" y="9103"/>
                    <a:pt x="2168" y="8931"/>
                  </a:cubicBezTo>
                  <a:cubicBezTo>
                    <a:pt x="2302" y="9103"/>
                    <a:pt x="2512" y="9214"/>
                    <a:pt x="2738" y="9214"/>
                  </a:cubicBezTo>
                  <a:cubicBezTo>
                    <a:pt x="2794" y="9214"/>
                    <a:pt x="2850" y="9207"/>
                    <a:pt x="2906" y="9193"/>
                  </a:cubicBezTo>
                  <a:cubicBezTo>
                    <a:pt x="3264" y="9145"/>
                    <a:pt x="3526" y="8812"/>
                    <a:pt x="3526" y="8407"/>
                  </a:cubicBezTo>
                  <a:lnTo>
                    <a:pt x="3526" y="5549"/>
                  </a:lnTo>
                  <a:cubicBezTo>
                    <a:pt x="3526" y="5478"/>
                    <a:pt x="3478" y="5406"/>
                    <a:pt x="3383" y="5383"/>
                  </a:cubicBezTo>
                  <a:cubicBezTo>
                    <a:pt x="3367" y="5380"/>
                    <a:pt x="3352" y="5378"/>
                    <a:pt x="3338" y="5378"/>
                  </a:cubicBezTo>
                  <a:cubicBezTo>
                    <a:pt x="3241" y="5378"/>
                    <a:pt x="3168" y="5446"/>
                    <a:pt x="3168" y="5549"/>
                  </a:cubicBezTo>
                  <a:lnTo>
                    <a:pt x="3168" y="8407"/>
                  </a:lnTo>
                  <a:cubicBezTo>
                    <a:pt x="3168" y="8669"/>
                    <a:pt x="3002" y="8836"/>
                    <a:pt x="2763" y="8836"/>
                  </a:cubicBezTo>
                  <a:cubicBezTo>
                    <a:pt x="2525" y="8836"/>
                    <a:pt x="2311" y="8645"/>
                    <a:pt x="2311" y="8407"/>
                  </a:cubicBezTo>
                  <a:lnTo>
                    <a:pt x="2311" y="3358"/>
                  </a:lnTo>
                  <a:cubicBezTo>
                    <a:pt x="2311" y="3263"/>
                    <a:pt x="2216" y="3168"/>
                    <a:pt x="2144" y="3168"/>
                  </a:cubicBezTo>
                  <a:cubicBezTo>
                    <a:pt x="2049" y="3168"/>
                    <a:pt x="1954" y="3263"/>
                    <a:pt x="1954" y="3358"/>
                  </a:cubicBezTo>
                  <a:lnTo>
                    <a:pt x="1954" y="8407"/>
                  </a:lnTo>
                  <a:cubicBezTo>
                    <a:pt x="1954" y="8669"/>
                    <a:pt x="1739" y="8836"/>
                    <a:pt x="1549" y="8836"/>
                  </a:cubicBezTo>
                  <a:cubicBezTo>
                    <a:pt x="1311" y="8836"/>
                    <a:pt x="1144" y="8621"/>
                    <a:pt x="1144" y="8407"/>
                  </a:cubicBezTo>
                  <a:lnTo>
                    <a:pt x="1144" y="2025"/>
                  </a:lnTo>
                  <a:cubicBezTo>
                    <a:pt x="1144" y="1930"/>
                    <a:pt x="1096" y="1858"/>
                    <a:pt x="1001" y="1834"/>
                  </a:cubicBezTo>
                  <a:cubicBezTo>
                    <a:pt x="989" y="1832"/>
                    <a:pt x="977" y="1831"/>
                    <a:pt x="965" y="1831"/>
                  </a:cubicBezTo>
                  <a:cubicBezTo>
                    <a:pt x="863" y="1831"/>
                    <a:pt x="787" y="1918"/>
                    <a:pt x="787" y="2025"/>
                  </a:cubicBezTo>
                  <a:lnTo>
                    <a:pt x="787" y="3739"/>
                  </a:lnTo>
                  <a:cubicBezTo>
                    <a:pt x="787" y="3835"/>
                    <a:pt x="739" y="3954"/>
                    <a:pt x="620" y="3954"/>
                  </a:cubicBezTo>
                  <a:cubicBezTo>
                    <a:pt x="602" y="3957"/>
                    <a:pt x="585" y="3958"/>
                    <a:pt x="568" y="3958"/>
                  </a:cubicBezTo>
                  <a:cubicBezTo>
                    <a:pt x="449" y="3958"/>
                    <a:pt x="358" y="3885"/>
                    <a:pt x="358" y="3739"/>
                  </a:cubicBezTo>
                  <a:lnTo>
                    <a:pt x="358" y="2144"/>
                  </a:lnTo>
                  <a:cubicBezTo>
                    <a:pt x="358" y="1168"/>
                    <a:pt x="1144" y="358"/>
                    <a:pt x="2144" y="358"/>
                  </a:cubicBezTo>
                  <a:lnTo>
                    <a:pt x="2216" y="358"/>
                  </a:lnTo>
                  <a:cubicBezTo>
                    <a:pt x="3716" y="358"/>
                    <a:pt x="3954" y="1668"/>
                    <a:pt x="3954" y="2072"/>
                  </a:cubicBezTo>
                  <a:lnTo>
                    <a:pt x="3954" y="3859"/>
                  </a:lnTo>
                  <a:lnTo>
                    <a:pt x="3954" y="3906"/>
                  </a:lnTo>
                  <a:cubicBezTo>
                    <a:pt x="3886" y="3974"/>
                    <a:pt x="3809" y="4003"/>
                    <a:pt x="3738" y="4003"/>
                  </a:cubicBezTo>
                  <a:cubicBezTo>
                    <a:pt x="3610" y="4003"/>
                    <a:pt x="3502" y="3910"/>
                    <a:pt x="3502" y="3787"/>
                  </a:cubicBezTo>
                  <a:lnTo>
                    <a:pt x="3502" y="2072"/>
                  </a:lnTo>
                  <a:cubicBezTo>
                    <a:pt x="3502" y="2001"/>
                    <a:pt x="3454" y="1906"/>
                    <a:pt x="3359" y="1906"/>
                  </a:cubicBezTo>
                  <a:cubicBezTo>
                    <a:pt x="3240" y="1906"/>
                    <a:pt x="3145" y="1953"/>
                    <a:pt x="3145" y="2072"/>
                  </a:cubicBezTo>
                  <a:lnTo>
                    <a:pt x="3145" y="4787"/>
                  </a:lnTo>
                  <a:cubicBezTo>
                    <a:pt x="3145" y="4883"/>
                    <a:pt x="3216" y="4978"/>
                    <a:pt x="3287" y="4978"/>
                  </a:cubicBezTo>
                  <a:cubicBezTo>
                    <a:pt x="3406" y="4978"/>
                    <a:pt x="3502" y="4906"/>
                    <a:pt x="3502" y="4787"/>
                  </a:cubicBezTo>
                  <a:lnTo>
                    <a:pt x="3502" y="4287"/>
                  </a:lnTo>
                  <a:cubicBezTo>
                    <a:pt x="3569" y="4304"/>
                    <a:pt x="3648" y="4321"/>
                    <a:pt x="3731" y="4321"/>
                  </a:cubicBezTo>
                  <a:cubicBezTo>
                    <a:pt x="3765" y="4321"/>
                    <a:pt x="3800" y="4318"/>
                    <a:pt x="3835" y="4311"/>
                  </a:cubicBezTo>
                  <a:cubicBezTo>
                    <a:pt x="4097" y="4263"/>
                    <a:pt x="4311" y="4025"/>
                    <a:pt x="4311" y="3739"/>
                  </a:cubicBezTo>
                  <a:lnTo>
                    <a:pt x="4311" y="2144"/>
                  </a:lnTo>
                  <a:cubicBezTo>
                    <a:pt x="4311" y="453"/>
                    <a:pt x="3359" y="1"/>
                    <a:pt x="21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51"/>
            <p:cNvSpPr/>
            <p:nvPr/>
          </p:nvSpPr>
          <p:spPr>
            <a:xfrm>
              <a:off x="2259913" y="3313108"/>
              <a:ext cx="58375" cy="58375"/>
            </a:xfrm>
            <a:custGeom>
              <a:rect b="b" l="l" r="r" t="t"/>
              <a:pathLst>
                <a:path extrusionOk="0" h="2335" w="2335">
                  <a:moveTo>
                    <a:pt x="1167" y="358"/>
                  </a:moveTo>
                  <a:cubicBezTo>
                    <a:pt x="1620" y="358"/>
                    <a:pt x="1953" y="715"/>
                    <a:pt x="1953" y="1168"/>
                  </a:cubicBezTo>
                  <a:cubicBezTo>
                    <a:pt x="1953" y="1620"/>
                    <a:pt x="1620" y="1977"/>
                    <a:pt x="1167" y="1977"/>
                  </a:cubicBezTo>
                  <a:cubicBezTo>
                    <a:pt x="715" y="1977"/>
                    <a:pt x="357" y="1620"/>
                    <a:pt x="357" y="1168"/>
                  </a:cubicBezTo>
                  <a:cubicBezTo>
                    <a:pt x="357" y="715"/>
                    <a:pt x="715" y="358"/>
                    <a:pt x="1167" y="358"/>
                  </a:cubicBezTo>
                  <a:close/>
                  <a:moveTo>
                    <a:pt x="1167" y="1"/>
                  </a:moveTo>
                  <a:cubicBezTo>
                    <a:pt x="500" y="1"/>
                    <a:pt x="0" y="501"/>
                    <a:pt x="0" y="1168"/>
                  </a:cubicBezTo>
                  <a:cubicBezTo>
                    <a:pt x="0" y="1811"/>
                    <a:pt x="548" y="2335"/>
                    <a:pt x="1167" y="2335"/>
                  </a:cubicBezTo>
                  <a:cubicBezTo>
                    <a:pt x="1786" y="2335"/>
                    <a:pt x="2334" y="1811"/>
                    <a:pt x="2334" y="1168"/>
                  </a:cubicBezTo>
                  <a:cubicBezTo>
                    <a:pt x="2334" y="549"/>
                    <a:pt x="18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9" name="Google Shape;2769;p51"/>
          <p:cNvGrpSpPr/>
          <p:nvPr/>
        </p:nvGrpSpPr>
        <p:grpSpPr>
          <a:xfrm>
            <a:off x="1058508" y="4145805"/>
            <a:ext cx="357454" cy="356019"/>
            <a:chOff x="2207513" y="3788808"/>
            <a:chExt cx="298900" cy="297700"/>
          </a:xfrm>
        </p:grpSpPr>
        <p:sp>
          <p:nvSpPr>
            <p:cNvPr id="2770" name="Google Shape;2770;p51"/>
            <p:cNvSpPr/>
            <p:nvPr/>
          </p:nvSpPr>
          <p:spPr>
            <a:xfrm>
              <a:off x="2208113" y="3788808"/>
              <a:ext cx="298300" cy="297700"/>
            </a:xfrm>
            <a:custGeom>
              <a:rect b="b" l="l" r="r" t="t"/>
              <a:pathLst>
                <a:path extrusionOk="0" h="11908" w="11932">
                  <a:moveTo>
                    <a:pt x="5954" y="0"/>
                  </a:moveTo>
                  <a:cubicBezTo>
                    <a:pt x="4454" y="0"/>
                    <a:pt x="3001" y="572"/>
                    <a:pt x="1906" y="1572"/>
                  </a:cubicBezTo>
                  <a:cubicBezTo>
                    <a:pt x="786" y="2596"/>
                    <a:pt x="143" y="3954"/>
                    <a:pt x="0" y="5454"/>
                  </a:cubicBezTo>
                  <a:cubicBezTo>
                    <a:pt x="0" y="5573"/>
                    <a:pt x="48" y="5692"/>
                    <a:pt x="167" y="5716"/>
                  </a:cubicBezTo>
                  <a:lnTo>
                    <a:pt x="1715" y="5716"/>
                  </a:lnTo>
                  <a:cubicBezTo>
                    <a:pt x="1834" y="5716"/>
                    <a:pt x="1953" y="5621"/>
                    <a:pt x="1953" y="5502"/>
                  </a:cubicBezTo>
                  <a:cubicBezTo>
                    <a:pt x="2191" y="3501"/>
                    <a:pt x="3882" y="2001"/>
                    <a:pt x="5906" y="2001"/>
                  </a:cubicBezTo>
                  <a:cubicBezTo>
                    <a:pt x="6573" y="2001"/>
                    <a:pt x="7216" y="2168"/>
                    <a:pt x="7788" y="2477"/>
                  </a:cubicBezTo>
                  <a:cubicBezTo>
                    <a:pt x="7812" y="2489"/>
                    <a:pt x="7838" y="2495"/>
                    <a:pt x="7864" y="2495"/>
                  </a:cubicBezTo>
                  <a:cubicBezTo>
                    <a:pt x="7938" y="2495"/>
                    <a:pt x="8008" y="2446"/>
                    <a:pt x="8026" y="2358"/>
                  </a:cubicBezTo>
                  <a:cubicBezTo>
                    <a:pt x="8050" y="2263"/>
                    <a:pt x="8002" y="2168"/>
                    <a:pt x="7931" y="2144"/>
                  </a:cubicBezTo>
                  <a:cubicBezTo>
                    <a:pt x="7311" y="1810"/>
                    <a:pt x="6597" y="1644"/>
                    <a:pt x="5883" y="1644"/>
                  </a:cubicBezTo>
                  <a:cubicBezTo>
                    <a:pt x="3715" y="1644"/>
                    <a:pt x="1906" y="3239"/>
                    <a:pt x="1596" y="5359"/>
                  </a:cubicBezTo>
                  <a:lnTo>
                    <a:pt x="310" y="5359"/>
                  </a:lnTo>
                  <a:cubicBezTo>
                    <a:pt x="477" y="4025"/>
                    <a:pt x="1096" y="2763"/>
                    <a:pt x="2096" y="1834"/>
                  </a:cubicBezTo>
                  <a:cubicBezTo>
                    <a:pt x="3144" y="882"/>
                    <a:pt x="4477" y="358"/>
                    <a:pt x="5906" y="358"/>
                  </a:cubicBezTo>
                  <a:cubicBezTo>
                    <a:pt x="7407" y="358"/>
                    <a:pt x="8836" y="953"/>
                    <a:pt x="9883" y="2001"/>
                  </a:cubicBezTo>
                  <a:cubicBezTo>
                    <a:pt x="10955" y="3073"/>
                    <a:pt x="11503" y="4454"/>
                    <a:pt x="11503" y="5954"/>
                  </a:cubicBezTo>
                  <a:cubicBezTo>
                    <a:pt x="11503" y="7359"/>
                    <a:pt x="10979" y="8717"/>
                    <a:pt x="10026" y="9764"/>
                  </a:cubicBezTo>
                  <a:cubicBezTo>
                    <a:pt x="9097" y="10765"/>
                    <a:pt x="7859" y="11408"/>
                    <a:pt x="6502" y="11550"/>
                  </a:cubicBezTo>
                  <a:lnTo>
                    <a:pt x="6502" y="10264"/>
                  </a:lnTo>
                  <a:cubicBezTo>
                    <a:pt x="8621" y="9979"/>
                    <a:pt x="10241" y="8145"/>
                    <a:pt x="10241" y="5978"/>
                  </a:cubicBezTo>
                  <a:cubicBezTo>
                    <a:pt x="10241" y="4692"/>
                    <a:pt x="9669" y="3477"/>
                    <a:pt x="8645" y="2644"/>
                  </a:cubicBezTo>
                  <a:cubicBezTo>
                    <a:pt x="8621" y="2620"/>
                    <a:pt x="8585" y="2608"/>
                    <a:pt x="8550" y="2608"/>
                  </a:cubicBezTo>
                  <a:cubicBezTo>
                    <a:pt x="8514" y="2608"/>
                    <a:pt x="8478" y="2620"/>
                    <a:pt x="8454" y="2644"/>
                  </a:cubicBezTo>
                  <a:cubicBezTo>
                    <a:pt x="8359" y="2715"/>
                    <a:pt x="8359" y="2858"/>
                    <a:pt x="8454" y="2906"/>
                  </a:cubicBezTo>
                  <a:cubicBezTo>
                    <a:pt x="9359" y="3692"/>
                    <a:pt x="9907" y="4787"/>
                    <a:pt x="9907" y="5978"/>
                  </a:cubicBezTo>
                  <a:cubicBezTo>
                    <a:pt x="9907" y="8002"/>
                    <a:pt x="8383" y="9693"/>
                    <a:pt x="6383" y="9931"/>
                  </a:cubicBezTo>
                  <a:cubicBezTo>
                    <a:pt x="6264" y="9931"/>
                    <a:pt x="6192" y="10050"/>
                    <a:pt x="6192" y="10169"/>
                  </a:cubicBezTo>
                  <a:lnTo>
                    <a:pt x="6192" y="11669"/>
                  </a:lnTo>
                  <a:lnTo>
                    <a:pt x="6192" y="11693"/>
                  </a:lnTo>
                  <a:cubicBezTo>
                    <a:pt x="6216" y="11812"/>
                    <a:pt x="6311" y="11908"/>
                    <a:pt x="6430" y="11908"/>
                  </a:cubicBezTo>
                  <a:lnTo>
                    <a:pt x="6454" y="11908"/>
                  </a:lnTo>
                  <a:cubicBezTo>
                    <a:pt x="7931" y="11789"/>
                    <a:pt x="9312" y="11098"/>
                    <a:pt x="10312" y="10002"/>
                  </a:cubicBezTo>
                  <a:cubicBezTo>
                    <a:pt x="11336" y="8907"/>
                    <a:pt x="11908" y="7478"/>
                    <a:pt x="11908" y="5954"/>
                  </a:cubicBezTo>
                  <a:cubicBezTo>
                    <a:pt x="11931" y="4382"/>
                    <a:pt x="11312" y="2882"/>
                    <a:pt x="10169" y="1763"/>
                  </a:cubicBezTo>
                  <a:cubicBezTo>
                    <a:pt x="9050" y="620"/>
                    <a:pt x="7550" y="0"/>
                    <a:pt x="595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51"/>
            <p:cNvSpPr/>
            <p:nvPr/>
          </p:nvSpPr>
          <p:spPr>
            <a:xfrm>
              <a:off x="2207513" y="3944183"/>
              <a:ext cx="142325" cy="142325"/>
            </a:xfrm>
            <a:custGeom>
              <a:rect b="b" l="l" r="r" t="t"/>
              <a:pathLst>
                <a:path extrusionOk="0" h="5693" w="5693">
                  <a:moveTo>
                    <a:pt x="215" y="1"/>
                  </a:moveTo>
                  <a:cubicBezTo>
                    <a:pt x="72" y="25"/>
                    <a:pt x="1" y="144"/>
                    <a:pt x="1" y="263"/>
                  </a:cubicBezTo>
                  <a:cubicBezTo>
                    <a:pt x="191" y="2454"/>
                    <a:pt x="1548" y="4311"/>
                    <a:pt x="3549" y="5216"/>
                  </a:cubicBezTo>
                  <a:cubicBezTo>
                    <a:pt x="3571" y="5222"/>
                    <a:pt x="3594" y="5225"/>
                    <a:pt x="3616" y="5225"/>
                  </a:cubicBezTo>
                  <a:cubicBezTo>
                    <a:pt x="3686" y="5225"/>
                    <a:pt x="3751" y="5194"/>
                    <a:pt x="3787" y="5121"/>
                  </a:cubicBezTo>
                  <a:cubicBezTo>
                    <a:pt x="3835" y="5026"/>
                    <a:pt x="3787" y="4954"/>
                    <a:pt x="3716" y="4883"/>
                  </a:cubicBezTo>
                  <a:cubicBezTo>
                    <a:pt x="1858" y="4073"/>
                    <a:pt x="572" y="2359"/>
                    <a:pt x="382" y="358"/>
                  </a:cubicBezTo>
                  <a:lnTo>
                    <a:pt x="1644" y="358"/>
                  </a:lnTo>
                  <a:cubicBezTo>
                    <a:pt x="1763" y="1287"/>
                    <a:pt x="2215" y="2144"/>
                    <a:pt x="2882" y="2811"/>
                  </a:cubicBezTo>
                  <a:cubicBezTo>
                    <a:pt x="3525" y="3454"/>
                    <a:pt x="4382" y="3907"/>
                    <a:pt x="5311" y="4026"/>
                  </a:cubicBezTo>
                  <a:lnTo>
                    <a:pt x="5311" y="5312"/>
                  </a:lnTo>
                  <a:cubicBezTo>
                    <a:pt x="5025" y="5264"/>
                    <a:pt x="4692" y="5216"/>
                    <a:pt x="4382" y="5121"/>
                  </a:cubicBezTo>
                  <a:cubicBezTo>
                    <a:pt x="4359" y="5121"/>
                    <a:pt x="4311" y="5121"/>
                    <a:pt x="4263" y="5145"/>
                  </a:cubicBezTo>
                  <a:cubicBezTo>
                    <a:pt x="4120" y="5264"/>
                    <a:pt x="4192" y="5454"/>
                    <a:pt x="4335" y="5478"/>
                  </a:cubicBezTo>
                  <a:cubicBezTo>
                    <a:pt x="4692" y="5574"/>
                    <a:pt x="5049" y="5621"/>
                    <a:pt x="5406" y="5693"/>
                  </a:cubicBezTo>
                  <a:lnTo>
                    <a:pt x="5430" y="5693"/>
                  </a:lnTo>
                  <a:cubicBezTo>
                    <a:pt x="5549" y="5693"/>
                    <a:pt x="5645" y="5597"/>
                    <a:pt x="5668" y="5478"/>
                  </a:cubicBezTo>
                  <a:lnTo>
                    <a:pt x="5668" y="5454"/>
                  </a:lnTo>
                  <a:lnTo>
                    <a:pt x="5668" y="3930"/>
                  </a:lnTo>
                  <a:cubicBezTo>
                    <a:pt x="5692" y="3811"/>
                    <a:pt x="5621" y="3716"/>
                    <a:pt x="5502" y="3692"/>
                  </a:cubicBezTo>
                  <a:cubicBezTo>
                    <a:pt x="4597" y="3573"/>
                    <a:pt x="3787" y="3192"/>
                    <a:pt x="3144" y="2573"/>
                  </a:cubicBezTo>
                  <a:cubicBezTo>
                    <a:pt x="2477" y="1930"/>
                    <a:pt x="2096" y="1096"/>
                    <a:pt x="2001" y="215"/>
                  </a:cubicBezTo>
                  <a:cubicBezTo>
                    <a:pt x="2001" y="96"/>
                    <a:pt x="1882" y="1"/>
                    <a:pt x="1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51"/>
            <p:cNvSpPr/>
            <p:nvPr/>
          </p:nvSpPr>
          <p:spPr>
            <a:xfrm>
              <a:off x="2280138" y="3861433"/>
              <a:ext cx="153050" cy="153625"/>
            </a:xfrm>
            <a:custGeom>
              <a:rect b="b" l="l" r="r" t="t"/>
              <a:pathLst>
                <a:path extrusionOk="0" h="6145" w="6122">
                  <a:moveTo>
                    <a:pt x="3073" y="358"/>
                  </a:moveTo>
                  <a:cubicBezTo>
                    <a:pt x="4549" y="358"/>
                    <a:pt x="5764" y="1596"/>
                    <a:pt x="5764" y="3073"/>
                  </a:cubicBezTo>
                  <a:cubicBezTo>
                    <a:pt x="5764" y="4573"/>
                    <a:pt x="4549" y="5788"/>
                    <a:pt x="3073" y="5788"/>
                  </a:cubicBezTo>
                  <a:cubicBezTo>
                    <a:pt x="1573" y="5788"/>
                    <a:pt x="358" y="4573"/>
                    <a:pt x="358" y="3073"/>
                  </a:cubicBezTo>
                  <a:cubicBezTo>
                    <a:pt x="358" y="1596"/>
                    <a:pt x="1573" y="358"/>
                    <a:pt x="3073" y="358"/>
                  </a:cubicBezTo>
                  <a:close/>
                  <a:moveTo>
                    <a:pt x="3073" y="1"/>
                  </a:moveTo>
                  <a:cubicBezTo>
                    <a:pt x="1358" y="1"/>
                    <a:pt x="1" y="1382"/>
                    <a:pt x="1" y="3073"/>
                  </a:cubicBezTo>
                  <a:cubicBezTo>
                    <a:pt x="1" y="4764"/>
                    <a:pt x="1358" y="6145"/>
                    <a:pt x="3073" y="6145"/>
                  </a:cubicBezTo>
                  <a:cubicBezTo>
                    <a:pt x="4764" y="6145"/>
                    <a:pt x="6121" y="4740"/>
                    <a:pt x="6121" y="3073"/>
                  </a:cubicBezTo>
                  <a:cubicBezTo>
                    <a:pt x="6121" y="1382"/>
                    <a:pt x="4764" y="1"/>
                    <a:pt x="307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51"/>
            <p:cNvSpPr/>
            <p:nvPr/>
          </p:nvSpPr>
          <p:spPr>
            <a:xfrm>
              <a:off x="2323013" y="3915033"/>
              <a:ext cx="67300" cy="8950"/>
            </a:xfrm>
            <a:custGeom>
              <a:rect b="b" l="l" r="r" t="t"/>
              <a:pathLst>
                <a:path extrusionOk="0" h="358" w="2692">
                  <a:moveTo>
                    <a:pt x="215" y="0"/>
                  </a:moveTo>
                  <a:cubicBezTo>
                    <a:pt x="120" y="0"/>
                    <a:pt x="72" y="72"/>
                    <a:pt x="48" y="167"/>
                  </a:cubicBezTo>
                  <a:cubicBezTo>
                    <a:pt x="1" y="286"/>
                    <a:pt x="96" y="357"/>
                    <a:pt x="215" y="357"/>
                  </a:cubicBezTo>
                  <a:lnTo>
                    <a:pt x="2501" y="357"/>
                  </a:lnTo>
                  <a:cubicBezTo>
                    <a:pt x="2596" y="357"/>
                    <a:pt x="2668" y="310"/>
                    <a:pt x="2692" y="214"/>
                  </a:cubicBezTo>
                  <a:cubicBezTo>
                    <a:pt x="2692" y="95"/>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51"/>
            <p:cNvSpPr/>
            <p:nvPr/>
          </p:nvSpPr>
          <p:spPr>
            <a:xfrm>
              <a:off x="2323013" y="3934083"/>
              <a:ext cx="67300" cy="8950"/>
            </a:xfrm>
            <a:custGeom>
              <a:rect b="b" l="l" r="r" t="t"/>
              <a:pathLst>
                <a:path extrusionOk="0" h="358" w="2692">
                  <a:moveTo>
                    <a:pt x="215" y="0"/>
                  </a:moveTo>
                  <a:cubicBezTo>
                    <a:pt x="120" y="0"/>
                    <a:pt x="72" y="48"/>
                    <a:pt x="48" y="143"/>
                  </a:cubicBezTo>
                  <a:cubicBezTo>
                    <a:pt x="1" y="262"/>
                    <a:pt x="96" y="357"/>
                    <a:pt x="215" y="357"/>
                  </a:cubicBezTo>
                  <a:lnTo>
                    <a:pt x="2501" y="357"/>
                  </a:lnTo>
                  <a:cubicBezTo>
                    <a:pt x="2596" y="357"/>
                    <a:pt x="2668" y="286"/>
                    <a:pt x="2692" y="191"/>
                  </a:cubicBezTo>
                  <a:cubicBezTo>
                    <a:pt x="2692" y="72"/>
                    <a:pt x="2596" y="0"/>
                    <a:pt x="2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51"/>
            <p:cNvSpPr/>
            <p:nvPr/>
          </p:nvSpPr>
          <p:spPr>
            <a:xfrm>
              <a:off x="2337313" y="3951933"/>
              <a:ext cx="38725" cy="8950"/>
            </a:xfrm>
            <a:custGeom>
              <a:rect b="b" l="l" r="r" t="t"/>
              <a:pathLst>
                <a:path extrusionOk="0" h="358" w="1549">
                  <a:moveTo>
                    <a:pt x="214" y="1"/>
                  </a:moveTo>
                  <a:cubicBezTo>
                    <a:pt x="119" y="1"/>
                    <a:pt x="48" y="48"/>
                    <a:pt x="24" y="143"/>
                  </a:cubicBezTo>
                  <a:cubicBezTo>
                    <a:pt x="0" y="263"/>
                    <a:pt x="95" y="358"/>
                    <a:pt x="214" y="358"/>
                  </a:cubicBezTo>
                  <a:lnTo>
                    <a:pt x="1334" y="358"/>
                  </a:lnTo>
                  <a:cubicBezTo>
                    <a:pt x="1429" y="358"/>
                    <a:pt x="1500" y="286"/>
                    <a:pt x="1524" y="191"/>
                  </a:cubicBezTo>
                  <a:cubicBezTo>
                    <a:pt x="1548" y="120"/>
                    <a:pt x="1453" y="1"/>
                    <a:pt x="1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6" name="Google Shape;2776;p51"/>
          <p:cNvGrpSpPr/>
          <p:nvPr/>
        </p:nvGrpSpPr>
        <p:grpSpPr>
          <a:xfrm>
            <a:off x="1781920" y="4147061"/>
            <a:ext cx="353897" cy="354046"/>
            <a:chOff x="2684988" y="3789858"/>
            <a:chExt cx="295925" cy="296050"/>
          </a:xfrm>
        </p:grpSpPr>
        <p:sp>
          <p:nvSpPr>
            <p:cNvPr id="2777" name="Google Shape;2777;p51"/>
            <p:cNvSpPr/>
            <p:nvPr/>
          </p:nvSpPr>
          <p:spPr>
            <a:xfrm>
              <a:off x="2760613" y="3789858"/>
              <a:ext cx="144700" cy="162700"/>
            </a:xfrm>
            <a:custGeom>
              <a:rect b="b" l="l" r="r" t="t"/>
              <a:pathLst>
                <a:path extrusionOk="0" h="6508" w="5788">
                  <a:moveTo>
                    <a:pt x="2906" y="339"/>
                  </a:moveTo>
                  <a:lnTo>
                    <a:pt x="5430" y="1792"/>
                  </a:lnTo>
                  <a:lnTo>
                    <a:pt x="5430" y="4721"/>
                  </a:lnTo>
                  <a:lnTo>
                    <a:pt x="2906" y="6174"/>
                  </a:lnTo>
                  <a:lnTo>
                    <a:pt x="357" y="4721"/>
                  </a:lnTo>
                  <a:lnTo>
                    <a:pt x="357" y="1792"/>
                  </a:lnTo>
                  <a:lnTo>
                    <a:pt x="2906" y="339"/>
                  </a:lnTo>
                  <a:close/>
                  <a:moveTo>
                    <a:pt x="2894" y="0"/>
                  </a:moveTo>
                  <a:cubicBezTo>
                    <a:pt x="2840" y="0"/>
                    <a:pt x="2786" y="18"/>
                    <a:pt x="2739" y="54"/>
                  </a:cubicBezTo>
                  <a:lnTo>
                    <a:pt x="167" y="1530"/>
                  </a:lnTo>
                  <a:cubicBezTo>
                    <a:pt x="72" y="1578"/>
                    <a:pt x="0" y="1673"/>
                    <a:pt x="0" y="1768"/>
                  </a:cubicBezTo>
                  <a:lnTo>
                    <a:pt x="0" y="4745"/>
                  </a:lnTo>
                  <a:cubicBezTo>
                    <a:pt x="0" y="4840"/>
                    <a:pt x="72" y="4959"/>
                    <a:pt x="167" y="4983"/>
                  </a:cubicBezTo>
                  <a:lnTo>
                    <a:pt x="2739" y="6484"/>
                  </a:lnTo>
                  <a:cubicBezTo>
                    <a:pt x="2810" y="6507"/>
                    <a:pt x="2834" y="6507"/>
                    <a:pt x="2906" y="6507"/>
                  </a:cubicBezTo>
                  <a:cubicBezTo>
                    <a:pt x="2953" y="6507"/>
                    <a:pt x="2977" y="6507"/>
                    <a:pt x="3048" y="6484"/>
                  </a:cubicBezTo>
                  <a:lnTo>
                    <a:pt x="5644" y="4983"/>
                  </a:lnTo>
                  <a:cubicBezTo>
                    <a:pt x="5716" y="4959"/>
                    <a:pt x="5787" y="4840"/>
                    <a:pt x="5787" y="4745"/>
                  </a:cubicBezTo>
                  <a:lnTo>
                    <a:pt x="5787" y="1768"/>
                  </a:lnTo>
                  <a:cubicBezTo>
                    <a:pt x="5787" y="1673"/>
                    <a:pt x="5716" y="1554"/>
                    <a:pt x="5644" y="1530"/>
                  </a:cubicBezTo>
                  <a:lnTo>
                    <a:pt x="3048" y="54"/>
                  </a:lnTo>
                  <a:cubicBezTo>
                    <a:pt x="3001" y="18"/>
                    <a:pt x="2947" y="0"/>
                    <a:pt x="2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8" name="Google Shape;2778;p51"/>
            <p:cNvSpPr/>
            <p:nvPr/>
          </p:nvSpPr>
          <p:spPr>
            <a:xfrm>
              <a:off x="2684988" y="3923058"/>
              <a:ext cx="144100" cy="162850"/>
            </a:xfrm>
            <a:custGeom>
              <a:rect b="b" l="l" r="r" t="t"/>
              <a:pathLst>
                <a:path extrusionOk="0" h="6514" w="5764">
                  <a:moveTo>
                    <a:pt x="2891" y="1"/>
                  </a:moveTo>
                  <a:cubicBezTo>
                    <a:pt x="2841" y="1"/>
                    <a:pt x="2787" y="12"/>
                    <a:pt x="2739" y="36"/>
                  </a:cubicBezTo>
                  <a:lnTo>
                    <a:pt x="144" y="1537"/>
                  </a:lnTo>
                  <a:cubicBezTo>
                    <a:pt x="48" y="1584"/>
                    <a:pt x="1" y="1679"/>
                    <a:pt x="1" y="1775"/>
                  </a:cubicBezTo>
                  <a:lnTo>
                    <a:pt x="1" y="4752"/>
                  </a:lnTo>
                  <a:cubicBezTo>
                    <a:pt x="1" y="4847"/>
                    <a:pt x="48" y="4966"/>
                    <a:pt x="144" y="4990"/>
                  </a:cubicBezTo>
                  <a:lnTo>
                    <a:pt x="2739" y="6466"/>
                  </a:lnTo>
                  <a:cubicBezTo>
                    <a:pt x="2787" y="6514"/>
                    <a:pt x="2835" y="6514"/>
                    <a:pt x="2882" y="6514"/>
                  </a:cubicBezTo>
                  <a:cubicBezTo>
                    <a:pt x="2954" y="6514"/>
                    <a:pt x="2978" y="6514"/>
                    <a:pt x="3025" y="6466"/>
                  </a:cubicBezTo>
                  <a:lnTo>
                    <a:pt x="5621" y="4990"/>
                  </a:lnTo>
                  <a:cubicBezTo>
                    <a:pt x="5716" y="4918"/>
                    <a:pt x="5764" y="4847"/>
                    <a:pt x="5764" y="4752"/>
                  </a:cubicBezTo>
                  <a:lnTo>
                    <a:pt x="5764" y="1775"/>
                  </a:lnTo>
                  <a:cubicBezTo>
                    <a:pt x="5740" y="1656"/>
                    <a:pt x="5692" y="1560"/>
                    <a:pt x="5597" y="1513"/>
                  </a:cubicBezTo>
                  <a:lnTo>
                    <a:pt x="4645" y="965"/>
                  </a:lnTo>
                  <a:cubicBezTo>
                    <a:pt x="4615" y="955"/>
                    <a:pt x="4577" y="949"/>
                    <a:pt x="4541" y="949"/>
                  </a:cubicBezTo>
                  <a:cubicBezTo>
                    <a:pt x="4491" y="949"/>
                    <a:pt x="4444" y="961"/>
                    <a:pt x="4430" y="989"/>
                  </a:cubicBezTo>
                  <a:cubicBezTo>
                    <a:pt x="4335" y="1084"/>
                    <a:pt x="4383" y="1203"/>
                    <a:pt x="4454" y="1275"/>
                  </a:cubicBezTo>
                  <a:lnTo>
                    <a:pt x="5383" y="1799"/>
                  </a:lnTo>
                  <a:lnTo>
                    <a:pt x="5383" y="4728"/>
                  </a:lnTo>
                  <a:lnTo>
                    <a:pt x="2858" y="6180"/>
                  </a:lnTo>
                  <a:lnTo>
                    <a:pt x="334" y="4728"/>
                  </a:lnTo>
                  <a:lnTo>
                    <a:pt x="334" y="1799"/>
                  </a:lnTo>
                  <a:lnTo>
                    <a:pt x="2858" y="346"/>
                  </a:lnTo>
                  <a:lnTo>
                    <a:pt x="3787" y="870"/>
                  </a:lnTo>
                  <a:cubicBezTo>
                    <a:pt x="3808" y="891"/>
                    <a:pt x="3833" y="899"/>
                    <a:pt x="3860" y="899"/>
                  </a:cubicBezTo>
                  <a:cubicBezTo>
                    <a:pt x="3924" y="899"/>
                    <a:pt x="3999" y="849"/>
                    <a:pt x="4049" y="798"/>
                  </a:cubicBezTo>
                  <a:cubicBezTo>
                    <a:pt x="4073" y="703"/>
                    <a:pt x="4049" y="608"/>
                    <a:pt x="3954" y="584"/>
                  </a:cubicBezTo>
                  <a:lnTo>
                    <a:pt x="3025" y="36"/>
                  </a:lnTo>
                  <a:cubicBezTo>
                    <a:pt x="2989" y="12"/>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51"/>
            <p:cNvSpPr/>
            <p:nvPr/>
          </p:nvSpPr>
          <p:spPr>
            <a:xfrm>
              <a:off x="2836813" y="3922458"/>
              <a:ext cx="144100" cy="162275"/>
            </a:xfrm>
            <a:custGeom>
              <a:rect b="b" l="l" r="r" t="t"/>
              <a:pathLst>
                <a:path extrusionOk="0" h="6491" w="5764">
                  <a:moveTo>
                    <a:pt x="2891" y="1"/>
                  </a:moveTo>
                  <a:cubicBezTo>
                    <a:pt x="2840" y="1"/>
                    <a:pt x="2787" y="13"/>
                    <a:pt x="2739" y="36"/>
                  </a:cubicBezTo>
                  <a:lnTo>
                    <a:pt x="143" y="1537"/>
                  </a:lnTo>
                  <a:cubicBezTo>
                    <a:pt x="48" y="1584"/>
                    <a:pt x="0" y="1680"/>
                    <a:pt x="0" y="1775"/>
                  </a:cubicBezTo>
                  <a:lnTo>
                    <a:pt x="0" y="4752"/>
                  </a:lnTo>
                  <a:cubicBezTo>
                    <a:pt x="0" y="4823"/>
                    <a:pt x="48" y="4942"/>
                    <a:pt x="143" y="4990"/>
                  </a:cubicBezTo>
                  <a:lnTo>
                    <a:pt x="2739" y="6466"/>
                  </a:lnTo>
                  <a:cubicBezTo>
                    <a:pt x="2787" y="6490"/>
                    <a:pt x="2834" y="6490"/>
                    <a:pt x="2882" y="6490"/>
                  </a:cubicBezTo>
                  <a:cubicBezTo>
                    <a:pt x="2953" y="6490"/>
                    <a:pt x="2977" y="6490"/>
                    <a:pt x="3025" y="6466"/>
                  </a:cubicBezTo>
                  <a:lnTo>
                    <a:pt x="5621" y="4990"/>
                  </a:lnTo>
                  <a:cubicBezTo>
                    <a:pt x="5716" y="4918"/>
                    <a:pt x="5764" y="4823"/>
                    <a:pt x="5764" y="4752"/>
                  </a:cubicBezTo>
                  <a:lnTo>
                    <a:pt x="5764" y="4323"/>
                  </a:lnTo>
                  <a:cubicBezTo>
                    <a:pt x="5764" y="4228"/>
                    <a:pt x="5716" y="4156"/>
                    <a:pt x="5621" y="4156"/>
                  </a:cubicBezTo>
                  <a:cubicBezTo>
                    <a:pt x="5502" y="4156"/>
                    <a:pt x="5406" y="4204"/>
                    <a:pt x="5406" y="4323"/>
                  </a:cubicBezTo>
                  <a:lnTo>
                    <a:pt x="5406" y="4704"/>
                  </a:lnTo>
                  <a:lnTo>
                    <a:pt x="2882" y="6181"/>
                  </a:lnTo>
                  <a:lnTo>
                    <a:pt x="358" y="4704"/>
                  </a:lnTo>
                  <a:lnTo>
                    <a:pt x="358" y="1799"/>
                  </a:lnTo>
                  <a:lnTo>
                    <a:pt x="2882" y="346"/>
                  </a:lnTo>
                  <a:lnTo>
                    <a:pt x="5406" y="1799"/>
                  </a:lnTo>
                  <a:lnTo>
                    <a:pt x="5406" y="3513"/>
                  </a:lnTo>
                  <a:cubicBezTo>
                    <a:pt x="5449" y="3620"/>
                    <a:pt x="5511" y="3708"/>
                    <a:pt x="5592" y="3708"/>
                  </a:cubicBezTo>
                  <a:cubicBezTo>
                    <a:pt x="5601" y="3708"/>
                    <a:pt x="5611" y="3706"/>
                    <a:pt x="5621" y="3704"/>
                  </a:cubicBezTo>
                  <a:cubicBezTo>
                    <a:pt x="5716" y="3704"/>
                    <a:pt x="5764" y="3609"/>
                    <a:pt x="5764" y="3513"/>
                  </a:cubicBezTo>
                  <a:lnTo>
                    <a:pt x="5764" y="1775"/>
                  </a:lnTo>
                  <a:cubicBezTo>
                    <a:pt x="5764" y="1680"/>
                    <a:pt x="5716" y="1561"/>
                    <a:pt x="5621" y="1537"/>
                  </a:cubicBezTo>
                  <a:lnTo>
                    <a:pt x="3025" y="36"/>
                  </a:lnTo>
                  <a:cubicBezTo>
                    <a:pt x="2989" y="13"/>
                    <a:pt x="2942"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51"/>
            <p:cNvSpPr/>
            <p:nvPr/>
          </p:nvSpPr>
          <p:spPr>
            <a:xfrm>
              <a:off x="2796338" y="3848333"/>
              <a:ext cx="73850" cy="8975"/>
            </a:xfrm>
            <a:custGeom>
              <a:rect b="b" l="l" r="r" t="t"/>
              <a:pathLst>
                <a:path extrusionOk="0" h="359" w="2954">
                  <a:moveTo>
                    <a:pt x="143" y="1"/>
                  </a:moveTo>
                  <a:cubicBezTo>
                    <a:pt x="71" y="1"/>
                    <a:pt x="0" y="96"/>
                    <a:pt x="0" y="168"/>
                  </a:cubicBezTo>
                  <a:cubicBezTo>
                    <a:pt x="0" y="263"/>
                    <a:pt x="95" y="358"/>
                    <a:pt x="191" y="358"/>
                  </a:cubicBezTo>
                  <a:lnTo>
                    <a:pt x="2786" y="358"/>
                  </a:lnTo>
                  <a:cubicBezTo>
                    <a:pt x="2858" y="358"/>
                    <a:pt x="2953" y="287"/>
                    <a:pt x="2953" y="215"/>
                  </a:cubicBezTo>
                  <a:cubicBezTo>
                    <a:pt x="2953" y="96"/>
                    <a:pt x="2905" y="1"/>
                    <a:pt x="27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1" name="Google Shape;2781;p51"/>
            <p:cNvSpPr/>
            <p:nvPr/>
          </p:nvSpPr>
          <p:spPr>
            <a:xfrm>
              <a:off x="2796338" y="3866808"/>
              <a:ext cx="73850" cy="8950"/>
            </a:xfrm>
            <a:custGeom>
              <a:rect b="b" l="l" r="r" t="t"/>
              <a:pathLst>
                <a:path extrusionOk="0" h="358" w="2954">
                  <a:moveTo>
                    <a:pt x="191" y="0"/>
                  </a:moveTo>
                  <a:cubicBezTo>
                    <a:pt x="95" y="0"/>
                    <a:pt x="0" y="72"/>
                    <a:pt x="0" y="143"/>
                  </a:cubicBezTo>
                  <a:cubicBezTo>
                    <a:pt x="0" y="262"/>
                    <a:pt x="71" y="357"/>
                    <a:pt x="191" y="357"/>
                  </a:cubicBezTo>
                  <a:lnTo>
                    <a:pt x="2786" y="357"/>
                  </a:lnTo>
                  <a:cubicBezTo>
                    <a:pt x="2858" y="357"/>
                    <a:pt x="2953" y="310"/>
                    <a:pt x="2953" y="214"/>
                  </a:cubicBezTo>
                  <a:cubicBezTo>
                    <a:pt x="2953" y="95"/>
                    <a:pt x="2858" y="0"/>
                    <a:pt x="27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51"/>
            <p:cNvSpPr/>
            <p:nvPr/>
          </p:nvSpPr>
          <p:spPr>
            <a:xfrm>
              <a:off x="2812413" y="3885258"/>
              <a:ext cx="41700" cy="8950"/>
            </a:xfrm>
            <a:custGeom>
              <a:rect b="b" l="l" r="r" t="t"/>
              <a:pathLst>
                <a:path extrusionOk="0" h="358" w="1668">
                  <a:moveTo>
                    <a:pt x="167" y="0"/>
                  </a:moveTo>
                  <a:cubicBezTo>
                    <a:pt x="71" y="0"/>
                    <a:pt x="0" y="72"/>
                    <a:pt x="0" y="167"/>
                  </a:cubicBezTo>
                  <a:cubicBezTo>
                    <a:pt x="0" y="286"/>
                    <a:pt x="48" y="358"/>
                    <a:pt x="167" y="358"/>
                  </a:cubicBezTo>
                  <a:lnTo>
                    <a:pt x="1477" y="358"/>
                  </a:lnTo>
                  <a:cubicBezTo>
                    <a:pt x="1572" y="358"/>
                    <a:pt x="1667" y="310"/>
                    <a:pt x="1667" y="215"/>
                  </a:cubicBezTo>
                  <a:cubicBezTo>
                    <a:pt x="1667" y="96"/>
                    <a:pt x="1596" y="0"/>
                    <a:pt x="14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51"/>
            <p:cNvSpPr/>
            <p:nvPr/>
          </p:nvSpPr>
          <p:spPr>
            <a:xfrm>
              <a:off x="2873138" y="3981708"/>
              <a:ext cx="73850" cy="8950"/>
            </a:xfrm>
            <a:custGeom>
              <a:rect b="b" l="l" r="r" t="t"/>
              <a:pathLst>
                <a:path extrusionOk="0" h="358" w="2954">
                  <a:moveTo>
                    <a:pt x="191" y="0"/>
                  </a:moveTo>
                  <a:cubicBezTo>
                    <a:pt x="95" y="0"/>
                    <a:pt x="0" y="48"/>
                    <a:pt x="0" y="143"/>
                  </a:cubicBezTo>
                  <a:cubicBezTo>
                    <a:pt x="0" y="262"/>
                    <a:pt x="72" y="358"/>
                    <a:pt x="191" y="358"/>
                  </a:cubicBezTo>
                  <a:lnTo>
                    <a:pt x="2763" y="358"/>
                  </a:lnTo>
                  <a:cubicBezTo>
                    <a:pt x="2858" y="358"/>
                    <a:pt x="2953" y="286"/>
                    <a:pt x="2953" y="191"/>
                  </a:cubicBezTo>
                  <a:cubicBezTo>
                    <a:pt x="2953" y="72"/>
                    <a:pt x="2882"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51"/>
            <p:cNvSpPr/>
            <p:nvPr/>
          </p:nvSpPr>
          <p:spPr>
            <a:xfrm>
              <a:off x="2873138" y="4000158"/>
              <a:ext cx="74425" cy="8950"/>
            </a:xfrm>
            <a:custGeom>
              <a:rect b="b" l="l" r="r" t="t"/>
              <a:pathLst>
                <a:path extrusionOk="0" h="358" w="2977">
                  <a:moveTo>
                    <a:pt x="191" y="1"/>
                  </a:moveTo>
                  <a:cubicBezTo>
                    <a:pt x="95" y="1"/>
                    <a:pt x="0" y="48"/>
                    <a:pt x="0" y="143"/>
                  </a:cubicBezTo>
                  <a:cubicBezTo>
                    <a:pt x="0" y="263"/>
                    <a:pt x="72" y="358"/>
                    <a:pt x="191" y="358"/>
                  </a:cubicBezTo>
                  <a:lnTo>
                    <a:pt x="2810" y="358"/>
                  </a:lnTo>
                  <a:cubicBezTo>
                    <a:pt x="2882" y="358"/>
                    <a:pt x="2977" y="263"/>
                    <a:pt x="2977" y="143"/>
                  </a:cubicBezTo>
                  <a:cubicBezTo>
                    <a:pt x="2953" y="48"/>
                    <a:pt x="2858"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51"/>
            <p:cNvSpPr/>
            <p:nvPr/>
          </p:nvSpPr>
          <p:spPr>
            <a:xfrm>
              <a:off x="2888613" y="4018608"/>
              <a:ext cx="41100" cy="8950"/>
            </a:xfrm>
            <a:custGeom>
              <a:rect b="b" l="l" r="r" t="t"/>
              <a:pathLst>
                <a:path extrusionOk="0" h="358" w="1644">
                  <a:moveTo>
                    <a:pt x="191" y="1"/>
                  </a:moveTo>
                  <a:cubicBezTo>
                    <a:pt x="96" y="1"/>
                    <a:pt x="0" y="96"/>
                    <a:pt x="0" y="215"/>
                  </a:cubicBezTo>
                  <a:cubicBezTo>
                    <a:pt x="0" y="310"/>
                    <a:pt x="96" y="358"/>
                    <a:pt x="191" y="358"/>
                  </a:cubicBezTo>
                  <a:lnTo>
                    <a:pt x="1477" y="358"/>
                  </a:lnTo>
                  <a:cubicBezTo>
                    <a:pt x="1548" y="358"/>
                    <a:pt x="1643" y="310"/>
                    <a:pt x="1643" y="215"/>
                  </a:cubicBezTo>
                  <a:cubicBezTo>
                    <a:pt x="1643" y="96"/>
                    <a:pt x="1596" y="1"/>
                    <a:pt x="14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51"/>
            <p:cNvSpPr/>
            <p:nvPr/>
          </p:nvSpPr>
          <p:spPr>
            <a:xfrm>
              <a:off x="2720113" y="3981708"/>
              <a:ext cx="73250" cy="8950"/>
            </a:xfrm>
            <a:custGeom>
              <a:rect b="b" l="l" r="r" t="t"/>
              <a:pathLst>
                <a:path extrusionOk="0" h="358" w="2930">
                  <a:moveTo>
                    <a:pt x="168" y="0"/>
                  </a:moveTo>
                  <a:cubicBezTo>
                    <a:pt x="72" y="0"/>
                    <a:pt x="1" y="48"/>
                    <a:pt x="1" y="143"/>
                  </a:cubicBezTo>
                  <a:cubicBezTo>
                    <a:pt x="1" y="262"/>
                    <a:pt x="48" y="358"/>
                    <a:pt x="168" y="358"/>
                  </a:cubicBezTo>
                  <a:lnTo>
                    <a:pt x="2763" y="358"/>
                  </a:lnTo>
                  <a:cubicBezTo>
                    <a:pt x="2859" y="358"/>
                    <a:pt x="2906" y="286"/>
                    <a:pt x="2930" y="191"/>
                  </a:cubicBezTo>
                  <a:cubicBezTo>
                    <a:pt x="2930" y="119"/>
                    <a:pt x="2859" y="0"/>
                    <a:pt x="2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51"/>
            <p:cNvSpPr/>
            <p:nvPr/>
          </p:nvSpPr>
          <p:spPr>
            <a:xfrm>
              <a:off x="2720113" y="4000158"/>
              <a:ext cx="74450" cy="8950"/>
            </a:xfrm>
            <a:custGeom>
              <a:rect b="b" l="l" r="r" t="t"/>
              <a:pathLst>
                <a:path extrusionOk="0" h="358" w="2978">
                  <a:moveTo>
                    <a:pt x="168" y="1"/>
                  </a:moveTo>
                  <a:cubicBezTo>
                    <a:pt x="72" y="1"/>
                    <a:pt x="1" y="48"/>
                    <a:pt x="1" y="143"/>
                  </a:cubicBezTo>
                  <a:cubicBezTo>
                    <a:pt x="1" y="263"/>
                    <a:pt x="48" y="358"/>
                    <a:pt x="168" y="358"/>
                  </a:cubicBezTo>
                  <a:lnTo>
                    <a:pt x="2787" y="358"/>
                  </a:lnTo>
                  <a:cubicBezTo>
                    <a:pt x="2882" y="358"/>
                    <a:pt x="2978" y="263"/>
                    <a:pt x="2978" y="143"/>
                  </a:cubicBezTo>
                  <a:cubicBezTo>
                    <a:pt x="2906" y="48"/>
                    <a:pt x="2859" y="1"/>
                    <a:pt x="27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51"/>
            <p:cNvSpPr/>
            <p:nvPr/>
          </p:nvSpPr>
          <p:spPr>
            <a:xfrm>
              <a:off x="2735588" y="4018608"/>
              <a:ext cx="41125" cy="8950"/>
            </a:xfrm>
            <a:custGeom>
              <a:rect b="b" l="l" r="r" t="t"/>
              <a:pathLst>
                <a:path extrusionOk="0" h="358" w="1645">
                  <a:moveTo>
                    <a:pt x="168" y="1"/>
                  </a:moveTo>
                  <a:cubicBezTo>
                    <a:pt x="96" y="1"/>
                    <a:pt x="1" y="96"/>
                    <a:pt x="1" y="215"/>
                  </a:cubicBezTo>
                  <a:cubicBezTo>
                    <a:pt x="1" y="310"/>
                    <a:pt x="96" y="358"/>
                    <a:pt x="168" y="358"/>
                  </a:cubicBezTo>
                  <a:lnTo>
                    <a:pt x="1454" y="358"/>
                  </a:lnTo>
                  <a:cubicBezTo>
                    <a:pt x="1549" y="358"/>
                    <a:pt x="1644" y="310"/>
                    <a:pt x="1644" y="215"/>
                  </a:cubicBezTo>
                  <a:cubicBezTo>
                    <a:pt x="1644" y="96"/>
                    <a:pt x="1573" y="1"/>
                    <a:pt x="14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51"/>
          <p:cNvGrpSpPr/>
          <p:nvPr/>
        </p:nvGrpSpPr>
        <p:grpSpPr>
          <a:xfrm>
            <a:off x="2544498" y="4161412"/>
            <a:ext cx="356019" cy="326899"/>
            <a:chOff x="3195213" y="3801858"/>
            <a:chExt cx="297700" cy="273350"/>
          </a:xfrm>
        </p:grpSpPr>
        <p:sp>
          <p:nvSpPr>
            <p:cNvPr id="2790" name="Google Shape;2790;p51"/>
            <p:cNvSpPr/>
            <p:nvPr/>
          </p:nvSpPr>
          <p:spPr>
            <a:xfrm>
              <a:off x="3195213" y="3801858"/>
              <a:ext cx="297700" cy="273350"/>
            </a:xfrm>
            <a:custGeom>
              <a:rect b="b" l="l" r="r" t="t"/>
              <a:pathLst>
                <a:path extrusionOk="0" h="10934" w="11908">
                  <a:moveTo>
                    <a:pt x="5883" y="336"/>
                  </a:moveTo>
                  <a:cubicBezTo>
                    <a:pt x="6764" y="336"/>
                    <a:pt x="7479" y="1050"/>
                    <a:pt x="7479" y="1955"/>
                  </a:cubicBezTo>
                  <a:cubicBezTo>
                    <a:pt x="7479" y="2836"/>
                    <a:pt x="6764" y="3551"/>
                    <a:pt x="5883" y="3551"/>
                  </a:cubicBezTo>
                  <a:cubicBezTo>
                    <a:pt x="5002" y="3551"/>
                    <a:pt x="4264" y="2836"/>
                    <a:pt x="4264" y="1955"/>
                  </a:cubicBezTo>
                  <a:cubicBezTo>
                    <a:pt x="4264" y="1050"/>
                    <a:pt x="4978" y="336"/>
                    <a:pt x="5883" y="336"/>
                  </a:cubicBezTo>
                  <a:close/>
                  <a:moveTo>
                    <a:pt x="4526" y="3336"/>
                  </a:moveTo>
                  <a:cubicBezTo>
                    <a:pt x="4692" y="3503"/>
                    <a:pt x="4883" y="3646"/>
                    <a:pt x="5097" y="3741"/>
                  </a:cubicBezTo>
                  <a:lnTo>
                    <a:pt x="3073" y="7337"/>
                  </a:lnTo>
                  <a:cubicBezTo>
                    <a:pt x="2858" y="7218"/>
                    <a:pt x="2644" y="7099"/>
                    <a:pt x="2454" y="7028"/>
                  </a:cubicBezTo>
                  <a:lnTo>
                    <a:pt x="4526" y="3336"/>
                  </a:lnTo>
                  <a:close/>
                  <a:moveTo>
                    <a:pt x="7240" y="3313"/>
                  </a:moveTo>
                  <a:lnTo>
                    <a:pt x="9336" y="7004"/>
                  </a:lnTo>
                  <a:cubicBezTo>
                    <a:pt x="9122" y="7051"/>
                    <a:pt x="8907" y="7170"/>
                    <a:pt x="8741" y="7290"/>
                  </a:cubicBezTo>
                  <a:lnTo>
                    <a:pt x="7598" y="5313"/>
                  </a:lnTo>
                  <a:cubicBezTo>
                    <a:pt x="7566" y="5249"/>
                    <a:pt x="7513" y="5218"/>
                    <a:pt x="7453" y="5218"/>
                  </a:cubicBezTo>
                  <a:cubicBezTo>
                    <a:pt x="7423" y="5218"/>
                    <a:pt x="7391" y="5226"/>
                    <a:pt x="7359" y="5242"/>
                  </a:cubicBezTo>
                  <a:cubicBezTo>
                    <a:pt x="7264" y="5313"/>
                    <a:pt x="7240" y="5384"/>
                    <a:pt x="7312" y="5480"/>
                  </a:cubicBezTo>
                  <a:lnTo>
                    <a:pt x="8455" y="7575"/>
                  </a:lnTo>
                  <a:cubicBezTo>
                    <a:pt x="8312" y="7742"/>
                    <a:pt x="8169" y="7933"/>
                    <a:pt x="8074" y="8171"/>
                  </a:cubicBezTo>
                  <a:lnTo>
                    <a:pt x="3692" y="8147"/>
                  </a:lnTo>
                  <a:cubicBezTo>
                    <a:pt x="3597" y="7933"/>
                    <a:pt x="3454" y="7718"/>
                    <a:pt x="3311" y="7552"/>
                  </a:cubicBezTo>
                  <a:lnTo>
                    <a:pt x="5383" y="3813"/>
                  </a:lnTo>
                  <a:cubicBezTo>
                    <a:pt x="5550" y="3860"/>
                    <a:pt x="5692" y="3884"/>
                    <a:pt x="5883" y="3884"/>
                  </a:cubicBezTo>
                  <a:cubicBezTo>
                    <a:pt x="6050" y="3884"/>
                    <a:pt x="6193" y="3836"/>
                    <a:pt x="6359" y="3813"/>
                  </a:cubicBezTo>
                  <a:lnTo>
                    <a:pt x="6883" y="4765"/>
                  </a:lnTo>
                  <a:cubicBezTo>
                    <a:pt x="6931" y="4829"/>
                    <a:pt x="6978" y="4860"/>
                    <a:pt x="7033" y="4860"/>
                  </a:cubicBezTo>
                  <a:cubicBezTo>
                    <a:pt x="7060" y="4860"/>
                    <a:pt x="7090" y="4853"/>
                    <a:pt x="7121" y="4837"/>
                  </a:cubicBezTo>
                  <a:cubicBezTo>
                    <a:pt x="7217" y="4765"/>
                    <a:pt x="7240" y="4670"/>
                    <a:pt x="7193" y="4599"/>
                  </a:cubicBezTo>
                  <a:lnTo>
                    <a:pt x="6669" y="3694"/>
                  </a:lnTo>
                  <a:cubicBezTo>
                    <a:pt x="6883" y="3598"/>
                    <a:pt x="7074" y="3455"/>
                    <a:pt x="7240" y="3313"/>
                  </a:cubicBezTo>
                  <a:close/>
                  <a:moveTo>
                    <a:pt x="8026" y="8504"/>
                  </a:moveTo>
                  <a:cubicBezTo>
                    <a:pt x="7979" y="8623"/>
                    <a:pt x="7979" y="8766"/>
                    <a:pt x="7979" y="8909"/>
                  </a:cubicBezTo>
                  <a:cubicBezTo>
                    <a:pt x="7955" y="9028"/>
                    <a:pt x="7955" y="9123"/>
                    <a:pt x="7979" y="9242"/>
                  </a:cubicBezTo>
                  <a:lnTo>
                    <a:pt x="3811" y="9242"/>
                  </a:lnTo>
                  <a:cubicBezTo>
                    <a:pt x="3859" y="9123"/>
                    <a:pt x="3859" y="9028"/>
                    <a:pt x="3859" y="8909"/>
                  </a:cubicBezTo>
                  <a:cubicBezTo>
                    <a:pt x="3859" y="8766"/>
                    <a:pt x="3811" y="8647"/>
                    <a:pt x="3811" y="8504"/>
                  </a:cubicBezTo>
                  <a:close/>
                  <a:moveTo>
                    <a:pt x="9884" y="7313"/>
                  </a:moveTo>
                  <a:cubicBezTo>
                    <a:pt x="10789" y="7313"/>
                    <a:pt x="11503" y="8028"/>
                    <a:pt x="11503" y="8909"/>
                  </a:cubicBezTo>
                  <a:cubicBezTo>
                    <a:pt x="11503" y="9814"/>
                    <a:pt x="10765" y="10528"/>
                    <a:pt x="9884" y="10528"/>
                  </a:cubicBezTo>
                  <a:cubicBezTo>
                    <a:pt x="9003" y="10528"/>
                    <a:pt x="8288" y="9814"/>
                    <a:pt x="8288" y="8909"/>
                  </a:cubicBezTo>
                  <a:cubicBezTo>
                    <a:pt x="8288" y="8028"/>
                    <a:pt x="9003" y="7313"/>
                    <a:pt x="9884" y="7313"/>
                  </a:cubicBezTo>
                  <a:close/>
                  <a:moveTo>
                    <a:pt x="5938" y="1"/>
                  </a:moveTo>
                  <a:cubicBezTo>
                    <a:pt x="4836" y="1"/>
                    <a:pt x="3978" y="865"/>
                    <a:pt x="3978" y="1979"/>
                  </a:cubicBezTo>
                  <a:cubicBezTo>
                    <a:pt x="3978" y="2384"/>
                    <a:pt x="4097" y="2789"/>
                    <a:pt x="4335" y="3098"/>
                  </a:cubicBezTo>
                  <a:lnTo>
                    <a:pt x="2120" y="7004"/>
                  </a:lnTo>
                  <a:lnTo>
                    <a:pt x="1954" y="7004"/>
                  </a:lnTo>
                  <a:cubicBezTo>
                    <a:pt x="1596" y="7004"/>
                    <a:pt x="1191" y="7123"/>
                    <a:pt x="906" y="7313"/>
                  </a:cubicBezTo>
                  <a:cubicBezTo>
                    <a:pt x="810" y="7361"/>
                    <a:pt x="787" y="7480"/>
                    <a:pt x="858" y="7575"/>
                  </a:cubicBezTo>
                  <a:cubicBezTo>
                    <a:pt x="903" y="7605"/>
                    <a:pt x="958" y="7636"/>
                    <a:pt x="1016" y="7636"/>
                  </a:cubicBezTo>
                  <a:cubicBezTo>
                    <a:pt x="1050" y="7636"/>
                    <a:pt x="1085" y="7625"/>
                    <a:pt x="1120" y="7599"/>
                  </a:cubicBezTo>
                  <a:cubicBezTo>
                    <a:pt x="1382" y="7456"/>
                    <a:pt x="1644" y="7361"/>
                    <a:pt x="1977" y="7361"/>
                  </a:cubicBezTo>
                  <a:cubicBezTo>
                    <a:pt x="2906" y="7361"/>
                    <a:pt x="3644" y="8147"/>
                    <a:pt x="3573" y="9052"/>
                  </a:cubicBezTo>
                  <a:cubicBezTo>
                    <a:pt x="3549" y="9862"/>
                    <a:pt x="2858" y="10552"/>
                    <a:pt x="2049" y="10576"/>
                  </a:cubicBezTo>
                  <a:cubicBezTo>
                    <a:pt x="2009" y="10579"/>
                    <a:pt x="1970" y="10581"/>
                    <a:pt x="1931" y="10581"/>
                  </a:cubicBezTo>
                  <a:cubicBezTo>
                    <a:pt x="1077" y="10581"/>
                    <a:pt x="358" y="9846"/>
                    <a:pt x="358" y="8980"/>
                  </a:cubicBezTo>
                  <a:cubicBezTo>
                    <a:pt x="358" y="8671"/>
                    <a:pt x="453" y="8385"/>
                    <a:pt x="596" y="8147"/>
                  </a:cubicBezTo>
                  <a:cubicBezTo>
                    <a:pt x="668" y="8052"/>
                    <a:pt x="620" y="7956"/>
                    <a:pt x="572" y="7909"/>
                  </a:cubicBezTo>
                  <a:cubicBezTo>
                    <a:pt x="528" y="7876"/>
                    <a:pt x="479" y="7858"/>
                    <a:pt x="434" y="7858"/>
                  </a:cubicBezTo>
                  <a:cubicBezTo>
                    <a:pt x="382" y="7858"/>
                    <a:pt x="336" y="7881"/>
                    <a:pt x="310" y="7933"/>
                  </a:cubicBezTo>
                  <a:cubicBezTo>
                    <a:pt x="120" y="8218"/>
                    <a:pt x="1" y="8576"/>
                    <a:pt x="1" y="8980"/>
                  </a:cubicBezTo>
                  <a:cubicBezTo>
                    <a:pt x="1" y="10052"/>
                    <a:pt x="858" y="10933"/>
                    <a:pt x="1977" y="10933"/>
                  </a:cubicBezTo>
                  <a:cubicBezTo>
                    <a:pt x="2811" y="10933"/>
                    <a:pt x="3525" y="10409"/>
                    <a:pt x="3811" y="9647"/>
                  </a:cubicBezTo>
                  <a:lnTo>
                    <a:pt x="8121" y="9647"/>
                  </a:lnTo>
                  <a:cubicBezTo>
                    <a:pt x="8407" y="10409"/>
                    <a:pt x="9146" y="10933"/>
                    <a:pt x="9979" y="10933"/>
                  </a:cubicBezTo>
                  <a:cubicBezTo>
                    <a:pt x="10979" y="10933"/>
                    <a:pt x="11860" y="10100"/>
                    <a:pt x="11908" y="9099"/>
                  </a:cubicBezTo>
                  <a:cubicBezTo>
                    <a:pt x="11884" y="7909"/>
                    <a:pt x="11003" y="6980"/>
                    <a:pt x="9884" y="6980"/>
                  </a:cubicBezTo>
                  <a:lnTo>
                    <a:pt x="9717" y="6980"/>
                  </a:lnTo>
                  <a:lnTo>
                    <a:pt x="7502" y="3074"/>
                  </a:lnTo>
                  <a:cubicBezTo>
                    <a:pt x="7740" y="2741"/>
                    <a:pt x="7860" y="2336"/>
                    <a:pt x="7860" y="1884"/>
                  </a:cubicBezTo>
                  <a:cubicBezTo>
                    <a:pt x="7836" y="883"/>
                    <a:pt x="7026" y="50"/>
                    <a:pt x="6026" y="2"/>
                  </a:cubicBezTo>
                  <a:cubicBezTo>
                    <a:pt x="5996" y="1"/>
                    <a:pt x="5967" y="1"/>
                    <a:pt x="59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51"/>
            <p:cNvSpPr/>
            <p:nvPr/>
          </p:nvSpPr>
          <p:spPr>
            <a:xfrm>
              <a:off x="3445263" y="4003733"/>
              <a:ext cx="26225" cy="44075"/>
            </a:xfrm>
            <a:custGeom>
              <a:rect b="b" l="l" r="r" t="t"/>
              <a:pathLst>
                <a:path extrusionOk="0" h="1763" w="1049">
                  <a:moveTo>
                    <a:pt x="549" y="0"/>
                  </a:moveTo>
                  <a:cubicBezTo>
                    <a:pt x="310" y="0"/>
                    <a:pt x="96" y="191"/>
                    <a:pt x="48" y="429"/>
                  </a:cubicBezTo>
                  <a:cubicBezTo>
                    <a:pt x="1" y="501"/>
                    <a:pt x="72" y="596"/>
                    <a:pt x="191" y="620"/>
                  </a:cubicBezTo>
                  <a:cubicBezTo>
                    <a:pt x="212" y="630"/>
                    <a:pt x="231" y="635"/>
                    <a:pt x="249" y="635"/>
                  </a:cubicBezTo>
                  <a:cubicBezTo>
                    <a:pt x="316" y="635"/>
                    <a:pt x="368" y="570"/>
                    <a:pt x="406" y="477"/>
                  </a:cubicBezTo>
                  <a:cubicBezTo>
                    <a:pt x="430" y="381"/>
                    <a:pt x="477" y="358"/>
                    <a:pt x="549" y="358"/>
                  </a:cubicBezTo>
                  <a:cubicBezTo>
                    <a:pt x="644" y="358"/>
                    <a:pt x="715" y="429"/>
                    <a:pt x="715" y="548"/>
                  </a:cubicBezTo>
                  <a:cubicBezTo>
                    <a:pt x="715" y="620"/>
                    <a:pt x="668" y="715"/>
                    <a:pt x="549" y="715"/>
                  </a:cubicBezTo>
                  <a:cubicBezTo>
                    <a:pt x="453" y="715"/>
                    <a:pt x="358" y="810"/>
                    <a:pt x="358" y="905"/>
                  </a:cubicBezTo>
                  <a:cubicBezTo>
                    <a:pt x="358" y="977"/>
                    <a:pt x="453" y="1072"/>
                    <a:pt x="549" y="1072"/>
                  </a:cubicBezTo>
                  <a:cubicBezTo>
                    <a:pt x="644" y="1072"/>
                    <a:pt x="715" y="1144"/>
                    <a:pt x="715" y="1263"/>
                  </a:cubicBezTo>
                  <a:cubicBezTo>
                    <a:pt x="715" y="1334"/>
                    <a:pt x="668" y="1429"/>
                    <a:pt x="549" y="1429"/>
                  </a:cubicBezTo>
                  <a:cubicBezTo>
                    <a:pt x="453" y="1429"/>
                    <a:pt x="406" y="1382"/>
                    <a:pt x="406" y="1286"/>
                  </a:cubicBezTo>
                  <a:lnTo>
                    <a:pt x="406" y="1263"/>
                  </a:lnTo>
                  <a:cubicBezTo>
                    <a:pt x="406" y="1167"/>
                    <a:pt x="310" y="1072"/>
                    <a:pt x="215" y="1072"/>
                  </a:cubicBezTo>
                  <a:cubicBezTo>
                    <a:pt x="120" y="1072"/>
                    <a:pt x="48" y="1167"/>
                    <a:pt x="48" y="1263"/>
                  </a:cubicBezTo>
                  <a:lnTo>
                    <a:pt x="48" y="1310"/>
                  </a:lnTo>
                  <a:cubicBezTo>
                    <a:pt x="72" y="1548"/>
                    <a:pt x="287" y="1763"/>
                    <a:pt x="549" y="1763"/>
                  </a:cubicBezTo>
                  <a:cubicBezTo>
                    <a:pt x="811" y="1763"/>
                    <a:pt x="1049" y="1525"/>
                    <a:pt x="1049" y="1263"/>
                  </a:cubicBezTo>
                  <a:cubicBezTo>
                    <a:pt x="1049" y="1144"/>
                    <a:pt x="1001" y="1024"/>
                    <a:pt x="930" y="929"/>
                  </a:cubicBezTo>
                  <a:cubicBezTo>
                    <a:pt x="1001" y="786"/>
                    <a:pt x="1049" y="667"/>
                    <a:pt x="1049" y="501"/>
                  </a:cubicBezTo>
                  <a:cubicBezTo>
                    <a:pt x="1049" y="239"/>
                    <a:pt x="811" y="0"/>
                    <a:pt x="5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2" name="Google Shape;2792;p51"/>
            <p:cNvSpPr/>
            <p:nvPr/>
          </p:nvSpPr>
          <p:spPr>
            <a:xfrm>
              <a:off x="3412538" y="4003583"/>
              <a:ext cx="27400" cy="42750"/>
            </a:xfrm>
            <a:custGeom>
              <a:rect b="b" l="l" r="r" t="t"/>
              <a:pathLst>
                <a:path extrusionOk="0" h="1710" w="1096">
                  <a:moveTo>
                    <a:pt x="579" y="337"/>
                  </a:moveTo>
                  <a:cubicBezTo>
                    <a:pt x="687" y="337"/>
                    <a:pt x="786" y="445"/>
                    <a:pt x="786" y="554"/>
                  </a:cubicBezTo>
                  <a:lnTo>
                    <a:pt x="786" y="1150"/>
                  </a:lnTo>
                  <a:cubicBezTo>
                    <a:pt x="786" y="1250"/>
                    <a:pt x="701" y="1351"/>
                    <a:pt x="603" y="1351"/>
                  </a:cubicBezTo>
                  <a:cubicBezTo>
                    <a:pt x="585" y="1351"/>
                    <a:pt x="566" y="1347"/>
                    <a:pt x="548" y="1340"/>
                  </a:cubicBezTo>
                  <a:cubicBezTo>
                    <a:pt x="453" y="1316"/>
                    <a:pt x="357" y="1221"/>
                    <a:pt x="357" y="1150"/>
                  </a:cubicBezTo>
                  <a:lnTo>
                    <a:pt x="357" y="554"/>
                  </a:lnTo>
                  <a:cubicBezTo>
                    <a:pt x="357" y="435"/>
                    <a:pt x="429" y="340"/>
                    <a:pt x="548" y="340"/>
                  </a:cubicBezTo>
                  <a:cubicBezTo>
                    <a:pt x="558" y="338"/>
                    <a:pt x="569" y="337"/>
                    <a:pt x="579" y="337"/>
                  </a:cubicBezTo>
                  <a:close/>
                  <a:moveTo>
                    <a:pt x="536" y="1"/>
                  </a:moveTo>
                  <a:cubicBezTo>
                    <a:pt x="509" y="1"/>
                    <a:pt x="481" y="3"/>
                    <a:pt x="453" y="6"/>
                  </a:cubicBezTo>
                  <a:cubicBezTo>
                    <a:pt x="214" y="30"/>
                    <a:pt x="0" y="268"/>
                    <a:pt x="0" y="554"/>
                  </a:cubicBezTo>
                  <a:lnTo>
                    <a:pt x="0" y="1150"/>
                  </a:lnTo>
                  <a:cubicBezTo>
                    <a:pt x="0" y="1411"/>
                    <a:pt x="214" y="1650"/>
                    <a:pt x="453" y="1697"/>
                  </a:cubicBezTo>
                  <a:cubicBezTo>
                    <a:pt x="493" y="1705"/>
                    <a:pt x="532" y="1709"/>
                    <a:pt x="570" y="1709"/>
                  </a:cubicBezTo>
                  <a:cubicBezTo>
                    <a:pt x="870" y="1709"/>
                    <a:pt x="1096" y="1469"/>
                    <a:pt x="1096" y="1173"/>
                  </a:cubicBezTo>
                  <a:lnTo>
                    <a:pt x="1096" y="554"/>
                  </a:lnTo>
                  <a:cubicBezTo>
                    <a:pt x="1096" y="247"/>
                    <a:pt x="853" y="1"/>
                    <a:pt x="5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3" name="Google Shape;2793;p51"/>
            <p:cNvSpPr/>
            <p:nvPr/>
          </p:nvSpPr>
          <p:spPr>
            <a:xfrm>
              <a:off x="3244638" y="4003733"/>
              <a:ext cx="27400" cy="41700"/>
            </a:xfrm>
            <a:custGeom>
              <a:rect b="b" l="l" r="r" t="t"/>
              <a:pathLst>
                <a:path extrusionOk="0" h="1668" w="1096">
                  <a:moveTo>
                    <a:pt x="524" y="0"/>
                  </a:moveTo>
                  <a:cubicBezTo>
                    <a:pt x="286" y="0"/>
                    <a:pt x="96" y="191"/>
                    <a:pt x="24" y="429"/>
                  </a:cubicBezTo>
                  <a:cubicBezTo>
                    <a:pt x="0" y="501"/>
                    <a:pt x="48" y="572"/>
                    <a:pt x="119" y="596"/>
                  </a:cubicBezTo>
                  <a:cubicBezTo>
                    <a:pt x="152" y="615"/>
                    <a:pt x="185" y="624"/>
                    <a:pt x="215" y="624"/>
                  </a:cubicBezTo>
                  <a:cubicBezTo>
                    <a:pt x="295" y="624"/>
                    <a:pt x="358" y="563"/>
                    <a:pt x="358" y="477"/>
                  </a:cubicBezTo>
                  <a:cubicBezTo>
                    <a:pt x="381" y="381"/>
                    <a:pt x="453" y="358"/>
                    <a:pt x="500" y="358"/>
                  </a:cubicBezTo>
                  <a:cubicBezTo>
                    <a:pt x="596" y="358"/>
                    <a:pt x="643" y="429"/>
                    <a:pt x="691" y="501"/>
                  </a:cubicBezTo>
                  <a:lnTo>
                    <a:pt x="691" y="548"/>
                  </a:lnTo>
                  <a:cubicBezTo>
                    <a:pt x="643" y="596"/>
                    <a:pt x="620" y="691"/>
                    <a:pt x="572" y="739"/>
                  </a:cubicBezTo>
                  <a:cubicBezTo>
                    <a:pt x="358" y="1048"/>
                    <a:pt x="239" y="1191"/>
                    <a:pt x="167" y="1286"/>
                  </a:cubicBezTo>
                  <a:cubicBezTo>
                    <a:pt x="96" y="1405"/>
                    <a:pt x="48" y="1453"/>
                    <a:pt x="96" y="1548"/>
                  </a:cubicBezTo>
                  <a:cubicBezTo>
                    <a:pt x="119" y="1620"/>
                    <a:pt x="143" y="1644"/>
                    <a:pt x="215" y="1667"/>
                  </a:cubicBezTo>
                  <a:lnTo>
                    <a:pt x="929" y="1667"/>
                  </a:lnTo>
                  <a:cubicBezTo>
                    <a:pt x="1001" y="1667"/>
                    <a:pt x="1096" y="1620"/>
                    <a:pt x="1096" y="1525"/>
                  </a:cubicBezTo>
                  <a:cubicBezTo>
                    <a:pt x="1096" y="1405"/>
                    <a:pt x="1048" y="1334"/>
                    <a:pt x="929" y="1334"/>
                  </a:cubicBezTo>
                  <a:lnTo>
                    <a:pt x="572" y="1334"/>
                  </a:lnTo>
                  <a:cubicBezTo>
                    <a:pt x="620" y="1263"/>
                    <a:pt x="739" y="1096"/>
                    <a:pt x="858" y="953"/>
                  </a:cubicBezTo>
                  <a:cubicBezTo>
                    <a:pt x="953" y="810"/>
                    <a:pt x="1001" y="691"/>
                    <a:pt x="1048" y="596"/>
                  </a:cubicBezTo>
                  <a:lnTo>
                    <a:pt x="1048" y="548"/>
                  </a:lnTo>
                  <a:lnTo>
                    <a:pt x="1048" y="501"/>
                  </a:lnTo>
                  <a:cubicBezTo>
                    <a:pt x="1048" y="239"/>
                    <a:pt x="810"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51"/>
            <p:cNvSpPr/>
            <p:nvPr/>
          </p:nvSpPr>
          <p:spPr>
            <a:xfrm>
              <a:off x="3214263" y="4002858"/>
              <a:ext cx="27425" cy="42850"/>
            </a:xfrm>
            <a:custGeom>
              <a:rect b="b" l="l" r="r" t="t"/>
              <a:pathLst>
                <a:path extrusionOk="0" h="1714" w="1097">
                  <a:moveTo>
                    <a:pt x="518" y="366"/>
                  </a:moveTo>
                  <a:cubicBezTo>
                    <a:pt x="528" y="366"/>
                    <a:pt x="538" y="367"/>
                    <a:pt x="549" y="369"/>
                  </a:cubicBezTo>
                  <a:cubicBezTo>
                    <a:pt x="644" y="393"/>
                    <a:pt x="739" y="488"/>
                    <a:pt x="739" y="583"/>
                  </a:cubicBezTo>
                  <a:lnTo>
                    <a:pt x="739" y="1179"/>
                  </a:lnTo>
                  <a:cubicBezTo>
                    <a:pt x="739" y="1298"/>
                    <a:pt x="668" y="1369"/>
                    <a:pt x="549" y="1369"/>
                  </a:cubicBezTo>
                  <a:cubicBezTo>
                    <a:pt x="530" y="1376"/>
                    <a:pt x="512" y="1380"/>
                    <a:pt x="494" y="1380"/>
                  </a:cubicBezTo>
                  <a:cubicBezTo>
                    <a:pt x="395" y="1380"/>
                    <a:pt x="310" y="1279"/>
                    <a:pt x="310" y="1179"/>
                  </a:cubicBezTo>
                  <a:lnTo>
                    <a:pt x="310" y="583"/>
                  </a:lnTo>
                  <a:cubicBezTo>
                    <a:pt x="310" y="474"/>
                    <a:pt x="410" y="366"/>
                    <a:pt x="518" y="366"/>
                  </a:cubicBezTo>
                  <a:close/>
                  <a:moveTo>
                    <a:pt x="534" y="1"/>
                  </a:moveTo>
                  <a:cubicBezTo>
                    <a:pt x="230" y="1"/>
                    <a:pt x="1" y="259"/>
                    <a:pt x="1" y="536"/>
                  </a:cubicBezTo>
                  <a:lnTo>
                    <a:pt x="1" y="1179"/>
                  </a:lnTo>
                  <a:cubicBezTo>
                    <a:pt x="1" y="1456"/>
                    <a:pt x="230" y="1714"/>
                    <a:pt x="534" y="1714"/>
                  </a:cubicBezTo>
                  <a:cubicBezTo>
                    <a:pt x="569" y="1714"/>
                    <a:pt x="606" y="1710"/>
                    <a:pt x="644" y="1702"/>
                  </a:cubicBezTo>
                  <a:cubicBezTo>
                    <a:pt x="882" y="1679"/>
                    <a:pt x="1096" y="1440"/>
                    <a:pt x="1096" y="1179"/>
                  </a:cubicBezTo>
                  <a:lnTo>
                    <a:pt x="1096" y="583"/>
                  </a:lnTo>
                  <a:cubicBezTo>
                    <a:pt x="1096" y="297"/>
                    <a:pt x="882" y="59"/>
                    <a:pt x="644" y="12"/>
                  </a:cubicBezTo>
                  <a:cubicBezTo>
                    <a:pt x="606" y="4"/>
                    <a:pt x="569" y="1"/>
                    <a:pt x="5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51"/>
            <p:cNvSpPr/>
            <p:nvPr/>
          </p:nvSpPr>
          <p:spPr>
            <a:xfrm>
              <a:off x="3350613" y="3828708"/>
              <a:ext cx="17275" cy="44175"/>
            </a:xfrm>
            <a:custGeom>
              <a:rect b="b" l="l" r="r" t="t"/>
              <a:pathLst>
                <a:path extrusionOk="0" h="1767" w="691">
                  <a:moveTo>
                    <a:pt x="215" y="0"/>
                  </a:moveTo>
                  <a:cubicBezTo>
                    <a:pt x="96" y="0"/>
                    <a:pt x="0" y="95"/>
                    <a:pt x="48" y="214"/>
                  </a:cubicBezTo>
                  <a:cubicBezTo>
                    <a:pt x="72" y="310"/>
                    <a:pt x="167" y="357"/>
                    <a:pt x="215" y="357"/>
                  </a:cubicBezTo>
                  <a:lnTo>
                    <a:pt x="334" y="357"/>
                  </a:lnTo>
                  <a:lnTo>
                    <a:pt x="334" y="1596"/>
                  </a:lnTo>
                  <a:cubicBezTo>
                    <a:pt x="334" y="1667"/>
                    <a:pt x="405" y="1738"/>
                    <a:pt x="500" y="1762"/>
                  </a:cubicBezTo>
                  <a:cubicBezTo>
                    <a:pt x="513" y="1765"/>
                    <a:pt x="525" y="1767"/>
                    <a:pt x="537" y="1767"/>
                  </a:cubicBezTo>
                  <a:cubicBezTo>
                    <a:pt x="619" y="1767"/>
                    <a:pt x="691" y="1699"/>
                    <a:pt x="691" y="1596"/>
                  </a:cubicBezTo>
                  <a:lnTo>
                    <a:pt x="691" y="191"/>
                  </a:lnTo>
                  <a:cubicBezTo>
                    <a:pt x="691" y="95"/>
                    <a:pt x="596" y="0"/>
                    <a:pt x="5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51"/>
            <p:cNvSpPr/>
            <p:nvPr/>
          </p:nvSpPr>
          <p:spPr>
            <a:xfrm>
              <a:off x="3316663" y="3827458"/>
              <a:ext cx="29200" cy="44875"/>
            </a:xfrm>
            <a:custGeom>
              <a:rect b="b" l="l" r="r" t="t"/>
              <a:pathLst>
                <a:path extrusionOk="0" h="1795" w="1168">
                  <a:moveTo>
                    <a:pt x="596" y="383"/>
                  </a:moveTo>
                  <a:cubicBezTo>
                    <a:pt x="715" y="383"/>
                    <a:pt x="811" y="502"/>
                    <a:pt x="811" y="622"/>
                  </a:cubicBezTo>
                  <a:lnTo>
                    <a:pt x="811" y="1241"/>
                  </a:lnTo>
                  <a:cubicBezTo>
                    <a:pt x="811" y="1360"/>
                    <a:pt x="715" y="1479"/>
                    <a:pt x="596" y="1479"/>
                  </a:cubicBezTo>
                  <a:cubicBezTo>
                    <a:pt x="453" y="1479"/>
                    <a:pt x="358" y="1407"/>
                    <a:pt x="358" y="1241"/>
                  </a:cubicBezTo>
                  <a:lnTo>
                    <a:pt x="358" y="622"/>
                  </a:lnTo>
                  <a:cubicBezTo>
                    <a:pt x="358" y="502"/>
                    <a:pt x="477" y="383"/>
                    <a:pt x="596" y="383"/>
                  </a:cubicBezTo>
                  <a:close/>
                  <a:moveTo>
                    <a:pt x="623" y="1"/>
                  </a:moveTo>
                  <a:cubicBezTo>
                    <a:pt x="285" y="1"/>
                    <a:pt x="1" y="255"/>
                    <a:pt x="1" y="574"/>
                  </a:cubicBezTo>
                  <a:lnTo>
                    <a:pt x="1" y="1217"/>
                  </a:lnTo>
                  <a:cubicBezTo>
                    <a:pt x="1" y="1550"/>
                    <a:pt x="263" y="1788"/>
                    <a:pt x="572" y="1788"/>
                  </a:cubicBezTo>
                  <a:cubicBezTo>
                    <a:pt x="599" y="1792"/>
                    <a:pt x="625" y="1794"/>
                    <a:pt x="650" y="1794"/>
                  </a:cubicBezTo>
                  <a:cubicBezTo>
                    <a:pt x="946" y="1794"/>
                    <a:pt x="1168" y="1548"/>
                    <a:pt x="1168" y="1241"/>
                  </a:cubicBezTo>
                  <a:lnTo>
                    <a:pt x="1168" y="598"/>
                  </a:lnTo>
                  <a:cubicBezTo>
                    <a:pt x="1168" y="336"/>
                    <a:pt x="930" y="26"/>
                    <a:pt x="668" y="2"/>
                  </a:cubicBezTo>
                  <a:cubicBezTo>
                    <a:pt x="653" y="1"/>
                    <a:pt x="638" y="1"/>
                    <a:pt x="62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7" name="Google Shape;2797;p51"/>
          <p:cNvGrpSpPr/>
          <p:nvPr/>
        </p:nvGrpSpPr>
        <p:grpSpPr>
          <a:xfrm>
            <a:off x="3247999" y="4147838"/>
            <a:ext cx="356019" cy="356139"/>
            <a:chOff x="3656038" y="3790508"/>
            <a:chExt cx="297700" cy="297800"/>
          </a:xfrm>
        </p:grpSpPr>
        <p:sp>
          <p:nvSpPr>
            <p:cNvPr id="2798" name="Google Shape;2798;p51"/>
            <p:cNvSpPr/>
            <p:nvPr/>
          </p:nvSpPr>
          <p:spPr>
            <a:xfrm>
              <a:off x="3871563" y="3876333"/>
              <a:ext cx="28600" cy="39900"/>
            </a:xfrm>
            <a:custGeom>
              <a:rect b="b" l="l" r="r" t="t"/>
              <a:pathLst>
                <a:path extrusionOk="0" h="1596" w="1144">
                  <a:moveTo>
                    <a:pt x="548" y="334"/>
                  </a:moveTo>
                  <a:cubicBezTo>
                    <a:pt x="619" y="334"/>
                    <a:pt x="667" y="357"/>
                    <a:pt x="667" y="429"/>
                  </a:cubicBezTo>
                  <a:cubicBezTo>
                    <a:pt x="691" y="524"/>
                    <a:pt x="643" y="572"/>
                    <a:pt x="548" y="572"/>
                  </a:cubicBezTo>
                  <a:lnTo>
                    <a:pt x="381" y="572"/>
                  </a:lnTo>
                  <a:lnTo>
                    <a:pt x="381" y="334"/>
                  </a:lnTo>
                  <a:close/>
                  <a:moveTo>
                    <a:pt x="619" y="929"/>
                  </a:moveTo>
                  <a:cubicBezTo>
                    <a:pt x="691" y="929"/>
                    <a:pt x="762" y="1000"/>
                    <a:pt x="786" y="1048"/>
                  </a:cubicBezTo>
                  <a:cubicBezTo>
                    <a:pt x="810" y="1167"/>
                    <a:pt x="738" y="1262"/>
                    <a:pt x="643" y="1262"/>
                  </a:cubicBezTo>
                  <a:lnTo>
                    <a:pt x="381" y="1262"/>
                  </a:lnTo>
                  <a:lnTo>
                    <a:pt x="381" y="929"/>
                  </a:lnTo>
                  <a:close/>
                  <a:moveTo>
                    <a:pt x="191" y="0"/>
                  </a:moveTo>
                  <a:cubicBezTo>
                    <a:pt x="95" y="0"/>
                    <a:pt x="0" y="95"/>
                    <a:pt x="0" y="191"/>
                  </a:cubicBezTo>
                  <a:lnTo>
                    <a:pt x="0" y="1429"/>
                  </a:lnTo>
                  <a:lnTo>
                    <a:pt x="0" y="1500"/>
                  </a:lnTo>
                  <a:cubicBezTo>
                    <a:pt x="71" y="1548"/>
                    <a:pt x="143" y="1596"/>
                    <a:pt x="214" y="1596"/>
                  </a:cubicBezTo>
                  <a:lnTo>
                    <a:pt x="643" y="1596"/>
                  </a:lnTo>
                  <a:cubicBezTo>
                    <a:pt x="905" y="1596"/>
                    <a:pt x="1143" y="1358"/>
                    <a:pt x="1143" y="1072"/>
                  </a:cubicBezTo>
                  <a:cubicBezTo>
                    <a:pt x="1143" y="929"/>
                    <a:pt x="1095" y="786"/>
                    <a:pt x="976" y="691"/>
                  </a:cubicBezTo>
                  <a:cubicBezTo>
                    <a:pt x="1024" y="596"/>
                    <a:pt x="1024" y="500"/>
                    <a:pt x="1024" y="429"/>
                  </a:cubicBezTo>
                  <a:cubicBezTo>
                    <a:pt x="1000" y="191"/>
                    <a:pt x="786" y="0"/>
                    <a:pt x="5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51"/>
            <p:cNvSpPr/>
            <p:nvPr/>
          </p:nvSpPr>
          <p:spPr>
            <a:xfrm>
              <a:off x="3799513" y="3812033"/>
              <a:ext cx="35150" cy="40625"/>
            </a:xfrm>
            <a:custGeom>
              <a:rect b="b" l="l" r="r" t="t"/>
              <a:pathLst>
                <a:path extrusionOk="0" h="1625" w="1406">
                  <a:moveTo>
                    <a:pt x="715" y="643"/>
                  </a:moveTo>
                  <a:lnTo>
                    <a:pt x="834" y="977"/>
                  </a:lnTo>
                  <a:lnTo>
                    <a:pt x="572" y="977"/>
                  </a:lnTo>
                  <a:lnTo>
                    <a:pt x="715" y="643"/>
                  </a:lnTo>
                  <a:close/>
                  <a:moveTo>
                    <a:pt x="691" y="0"/>
                  </a:moveTo>
                  <a:cubicBezTo>
                    <a:pt x="596" y="0"/>
                    <a:pt x="548" y="48"/>
                    <a:pt x="501" y="119"/>
                  </a:cubicBezTo>
                  <a:lnTo>
                    <a:pt x="0" y="1381"/>
                  </a:lnTo>
                  <a:cubicBezTo>
                    <a:pt x="0" y="1548"/>
                    <a:pt x="72" y="1620"/>
                    <a:pt x="167" y="1620"/>
                  </a:cubicBezTo>
                  <a:lnTo>
                    <a:pt x="215" y="1620"/>
                  </a:lnTo>
                  <a:cubicBezTo>
                    <a:pt x="286" y="1620"/>
                    <a:pt x="358" y="1596"/>
                    <a:pt x="358" y="1501"/>
                  </a:cubicBezTo>
                  <a:lnTo>
                    <a:pt x="453" y="1310"/>
                  </a:lnTo>
                  <a:lnTo>
                    <a:pt x="953" y="1310"/>
                  </a:lnTo>
                  <a:lnTo>
                    <a:pt x="1024" y="1501"/>
                  </a:lnTo>
                  <a:cubicBezTo>
                    <a:pt x="1042" y="1569"/>
                    <a:pt x="1108" y="1625"/>
                    <a:pt x="1179" y="1625"/>
                  </a:cubicBezTo>
                  <a:cubicBezTo>
                    <a:pt x="1207" y="1625"/>
                    <a:pt x="1236" y="1616"/>
                    <a:pt x="1263" y="1596"/>
                  </a:cubicBezTo>
                  <a:cubicBezTo>
                    <a:pt x="1358" y="1572"/>
                    <a:pt x="1406" y="1453"/>
                    <a:pt x="1358" y="1358"/>
                  </a:cubicBezTo>
                  <a:lnTo>
                    <a:pt x="882" y="119"/>
                  </a:lnTo>
                  <a:cubicBezTo>
                    <a:pt x="834" y="24"/>
                    <a:pt x="763"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51"/>
            <p:cNvSpPr/>
            <p:nvPr/>
          </p:nvSpPr>
          <p:spPr>
            <a:xfrm>
              <a:off x="3916788" y="4003133"/>
              <a:ext cx="30400" cy="39325"/>
            </a:xfrm>
            <a:custGeom>
              <a:rect b="b" l="l" r="r" t="t"/>
              <a:pathLst>
                <a:path extrusionOk="0" h="1573" w="1216">
                  <a:moveTo>
                    <a:pt x="525" y="334"/>
                  </a:moveTo>
                  <a:cubicBezTo>
                    <a:pt x="834" y="334"/>
                    <a:pt x="858" y="644"/>
                    <a:pt x="858" y="763"/>
                  </a:cubicBezTo>
                  <a:cubicBezTo>
                    <a:pt x="858" y="1072"/>
                    <a:pt x="715" y="1215"/>
                    <a:pt x="525" y="1215"/>
                  </a:cubicBezTo>
                  <a:lnTo>
                    <a:pt x="358" y="1215"/>
                  </a:lnTo>
                  <a:lnTo>
                    <a:pt x="358" y="763"/>
                  </a:lnTo>
                  <a:lnTo>
                    <a:pt x="358" y="334"/>
                  </a:lnTo>
                  <a:close/>
                  <a:moveTo>
                    <a:pt x="96" y="1"/>
                  </a:moveTo>
                  <a:cubicBezTo>
                    <a:pt x="25" y="24"/>
                    <a:pt x="1" y="96"/>
                    <a:pt x="1" y="167"/>
                  </a:cubicBezTo>
                  <a:lnTo>
                    <a:pt x="1" y="810"/>
                  </a:lnTo>
                  <a:cubicBezTo>
                    <a:pt x="25" y="953"/>
                    <a:pt x="25" y="1406"/>
                    <a:pt x="25" y="1406"/>
                  </a:cubicBezTo>
                  <a:cubicBezTo>
                    <a:pt x="25" y="1453"/>
                    <a:pt x="72" y="1549"/>
                    <a:pt x="144" y="1572"/>
                  </a:cubicBezTo>
                  <a:lnTo>
                    <a:pt x="549" y="1572"/>
                  </a:lnTo>
                  <a:cubicBezTo>
                    <a:pt x="953" y="1572"/>
                    <a:pt x="1215" y="1239"/>
                    <a:pt x="1215" y="810"/>
                  </a:cubicBezTo>
                  <a:cubicBezTo>
                    <a:pt x="1215" y="334"/>
                    <a:pt x="953" y="1"/>
                    <a:pt x="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51"/>
            <p:cNvSpPr/>
            <p:nvPr/>
          </p:nvSpPr>
          <p:spPr>
            <a:xfrm>
              <a:off x="3833438" y="3939933"/>
              <a:ext cx="34575" cy="39425"/>
            </a:xfrm>
            <a:custGeom>
              <a:rect b="b" l="l" r="r" t="t"/>
              <a:pathLst>
                <a:path extrusionOk="0" h="1577" w="1383">
                  <a:moveTo>
                    <a:pt x="710" y="0"/>
                  </a:moveTo>
                  <a:cubicBezTo>
                    <a:pt x="316" y="0"/>
                    <a:pt x="1" y="341"/>
                    <a:pt x="1" y="766"/>
                  </a:cubicBezTo>
                  <a:cubicBezTo>
                    <a:pt x="1" y="1219"/>
                    <a:pt x="358" y="1576"/>
                    <a:pt x="787" y="1576"/>
                  </a:cubicBezTo>
                  <a:cubicBezTo>
                    <a:pt x="977" y="1576"/>
                    <a:pt x="1120" y="1505"/>
                    <a:pt x="1263" y="1386"/>
                  </a:cubicBezTo>
                  <a:lnTo>
                    <a:pt x="1334" y="1338"/>
                  </a:lnTo>
                  <a:cubicBezTo>
                    <a:pt x="1382" y="1266"/>
                    <a:pt x="1382" y="1147"/>
                    <a:pt x="1311" y="1100"/>
                  </a:cubicBezTo>
                  <a:cubicBezTo>
                    <a:pt x="1278" y="1067"/>
                    <a:pt x="1234" y="1049"/>
                    <a:pt x="1190" y="1049"/>
                  </a:cubicBezTo>
                  <a:cubicBezTo>
                    <a:pt x="1139" y="1049"/>
                    <a:pt x="1087" y="1073"/>
                    <a:pt x="1049" y="1124"/>
                  </a:cubicBezTo>
                  <a:lnTo>
                    <a:pt x="1025" y="1147"/>
                  </a:lnTo>
                  <a:cubicBezTo>
                    <a:pt x="977" y="1219"/>
                    <a:pt x="882" y="1243"/>
                    <a:pt x="787" y="1243"/>
                  </a:cubicBezTo>
                  <a:cubicBezTo>
                    <a:pt x="549" y="1243"/>
                    <a:pt x="334" y="1028"/>
                    <a:pt x="334" y="790"/>
                  </a:cubicBezTo>
                  <a:cubicBezTo>
                    <a:pt x="334" y="552"/>
                    <a:pt x="549" y="362"/>
                    <a:pt x="787" y="362"/>
                  </a:cubicBezTo>
                  <a:cubicBezTo>
                    <a:pt x="882" y="362"/>
                    <a:pt x="977" y="385"/>
                    <a:pt x="1049" y="433"/>
                  </a:cubicBezTo>
                  <a:cubicBezTo>
                    <a:pt x="1086" y="461"/>
                    <a:pt x="1124" y="474"/>
                    <a:pt x="1159" y="474"/>
                  </a:cubicBezTo>
                  <a:cubicBezTo>
                    <a:pt x="1212" y="474"/>
                    <a:pt x="1258" y="443"/>
                    <a:pt x="1287" y="385"/>
                  </a:cubicBezTo>
                  <a:cubicBezTo>
                    <a:pt x="1358" y="290"/>
                    <a:pt x="1334" y="195"/>
                    <a:pt x="1239" y="147"/>
                  </a:cubicBezTo>
                  <a:cubicBezTo>
                    <a:pt x="1120" y="52"/>
                    <a:pt x="930" y="4"/>
                    <a:pt x="787" y="4"/>
                  </a:cubicBezTo>
                  <a:cubicBezTo>
                    <a:pt x="761" y="1"/>
                    <a:pt x="735" y="0"/>
                    <a:pt x="7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51"/>
            <p:cNvSpPr/>
            <p:nvPr/>
          </p:nvSpPr>
          <p:spPr>
            <a:xfrm>
              <a:off x="3656038" y="3790508"/>
              <a:ext cx="297700" cy="297800"/>
            </a:xfrm>
            <a:custGeom>
              <a:rect b="b" l="l" r="r" t="t"/>
              <a:pathLst>
                <a:path extrusionOk="0" h="11912" w="11908">
                  <a:moveTo>
                    <a:pt x="3406" y="1099"/>
                  </a:moveTo>
                  <a:lnTo>
                    <a:pt x="3406" y="2314"/>
                  </a:lnTo>
                  <a:lnTo>
                    <a:pt x="1072" y="2314"/>
                  </a:lnTo>
                  <a:lnTo>
                    <a:pt x="1072" y="1099"/>
                  </a:lnTo>
                  <a:close/>
                  <a:moveTo>
                    <a:pt x="4739" y="1099"/>
                  </a:moveTo>
                  <a:lnTo>
                    <a:pt x="4739" y="2314"/>
                  </a:lnTo>
                  <a:lnTo>
                    <a:pt x="3715" y="2314"/>
                  </a:lnTo>
                  <a:lnTo>
                    <a:pt x="3715" y="1099"/>
                  </a:lnTo>
                  <a:close/>
                  <a:moveTo>
                    <a:pt x="5478" y="3624"/>
                  </a:moveTo>
                  <a:lnTo>
                    <a:pt x="5478" y="4838"/>
                  </a:lnTo>
                  <a:lnTo>
                    <a:pt x="1072" y="4838"/>
                  </a:lnTo>
                  <a:lnTo>
                    <a:pt x="1072" y="3624"/>
                  </a:lnTo>
                  <a:close/>
                  <a:moveTo>
                    <a:pt x="4168" y="6148"/>
                  </a:moveTo>
                  <a:lnTo>
                    <a:pt x="4168" y="7363"/>
                  </a:lnTo>
                  <a:lnTo>
                    <a:pt x="1072" y="7363"/>
                  </a:lnTo>
                  <a:lnTo>
                    <a:pt x="1072" y="6148"/>
                  </a:lnTo>
                  <a:close/>
                  <a:moveTo>
                    <a:pt x="6025" y="6148"/>
                  </a:moveTo>
                  <a:lnTo>
                    <a:pt x="6025" y="7363"/>
                  </a:lnTo>
                  <a:lnTo>
                    <a:pt x="4501" y="7363"/>
                  </a:lnTo>
                  <a:lnTo>
                    <a:pt x="4501" y="6148"/>
                  </a:lnTo>
                  <a:close/>
                  <a:moveTo>
                    <a:pt x="9383" y="8649"/>
                  </a:moveTo>
                  <a:lnTo>
                    <a:pt x="9383" y="9863"/>
                  </a:lnTo>
                  <a:lnTo>
                    <a:pt x="7454" y="9863"/>
                  </a:lnTo>
                  <a:lnTo>
                    <a:pt x="7454" y="8649"/>
                  </a:lnTo>
                  <a:close/>
                  <a:moveTo>
                    <a:pt x="11550" y="11006"/>
                  </a:moveTo>
                  <a:lnTo>
                    <a:pt x="11550" y="11482"/>
                  </a:lnTo>
                  <a:lnTo>
                    <a:pt x="357" y="11482"/>
                  </a:lnTo>
                  <a:lnTo>
                    <a:pt x="357" y="11006"/>
                  </a:lnTo>
                  <a:close/>
                  <a:moveTo>
                    <a:pt x="916" y="0"/>
                  </a:moveTo>
                  <a:cubicBezTo>
                    <a:pt x="810" y="0"/>
                    <a:pt x="715" y="88"/>
                    <a:pt x="715" y="194"/>
                  </a:cubicBezTo>
                  <a:lnTo>
                    <a:pt x="715" y="1599"/>
                  </a:lnTo>
                  <a:lnTo>
                    <a:pt x="476" y="1599"/>
                  </a:lnTo>
                  <a:cubicBezTo>
                    <a:pt x="381" y="1599"/>
                    <a:pt x="334" y="1647"/>
                    <a:pt x="310" y="1719"/>
                  </a:cubicBezTo>
                  <a:cubicBezTo>
                    <a:pt x="262" y="1838"/>
                    <a:pt x="357" y="1957"/>
                    <a:pt x="476" y="1957"/>
                  </a:cubicBezTo>
                  <a:lnTo>
                    <a:pt x="715" y="1957"/>
                  </a:lnTo>
                  <a:lnTo>
                    <a:pt x="715" y="4124"/>
                  </a:lnTo>
                  <a:lnTo>
                    <a:pt x="500" y="4124"/>
                  </a:lnTo>
                  <a:cubicBezTo>
                    <a:pt x="429" y="4124"/>
                    <a:pt x="334" y="4171"/>
                    <a:pt x="334" y="4267"/>
                  </a:cubicBezTo>
                  <a:cubicBezTo>
                    <a:pt x="334" y="4386"/>
                    <a:pt x="381" y="4481"/>
                    <a:pt x="500" y="4481"/>
                  </a:cubicBezTo>
                  <a:lnTo>
                    <a:pt x="715" y="4481"/>
                  </a:lnTo>
                  <a:lnTo>
                    <a:pt x="715" y="6648"/>
                  </a:lnTo>
                  <a:lnTo>
                    <a:pt x="500" y="6648"/>
                  </a:lnTo>
                  <a:cubicBezTo>
                    <a:pt x="429" y="6648"/>
                    <a:pt x="334" y="6720"/>
                    <a:pt x="334" y="6791"/>
                  </a:cubicBezTo>
                  <a:cubicBezTo>
                    <a:pt x="334" y="6910"/>
                    <a:pt x="381" y="7005"/>
                    <a:pt x="500" y="7005"/>
                  </a:cubicBezTo>
                  <a:lnTo>
                    <a:pt x="715" y="7005"/>
                  </a:lnTo>
                  <a:lnTo>
                    <a:pt x="715" y="9172"/>
                  </a:lnTo>
                  <a:lnTo>
                    <a:pt x="500" y="9172"/>
                  </a:lnTo>
                  <a:cubicBezTo>
                    <a:pt x="429" y="9172"/>
                    <a:pt x="334" y="9244"/>
                    <a:pt x="334" y="9339"/>
                  </a:cubicBezTo>
                  <a:cubicBezTo>
                    <a:pt x="334" y="9458"/>
                    <a:pt x="381" y="9530"/>
                    <a:pt x="500" y="9530"/>
                  </a:cubicBezTo>
                  <a:lnTo>
                    <a:pt x="715" y="9530"/>
                  </a:lnTo>
                  <a:lnTo>
                    <a:pt x="715" y="10768"/>
                  </a:lnTo>
                  <a:lnTo>
                    <a:pt x="310" y="10768"/>
                  </a:lnTo>
                  <a:cubicBezTo>
                    <a:pt x="143" y="10768"/>
                    <a:pt x="0" y="10887"/>
                    <a:pt x="0" y="11054"/>
                  </a:cubicBezTo>
                  <a:lnTo>
                    <a:pt x="0" y="11625"/>
                  </a:lnTo>
                  <a:cubicBezTo>
                    <a:pt x="0" y="11768"/>
                    <a:pt x="119" y="11911"/>
                    <a:pt x="310" y="11911"/>
                  </a:cubicBezTo>
                  <a:lnTo>
                    <a:pt x="11622" y="11911"/>
                  </a:lnTo>
                  <a:cubicBezTo>
                    <a:pt x="11765" y="11911"/>
                    <a:pt x="11907" y="11792"/>
                    <a:pt x="11907" y="11625"/>
                  </a:cubicBezTo>
                  <a:lnTo>
                    <a:pt x="11907" y="11030"/>
                  </a:lnTo>
                  <a:cubicBezTo>
                    <a:pt x="11907" y="10792"/>
                    <a:pt x="11788" y="10673"/>
                    <a:pt x="11622" y="10673"/>
                  </a:cubicBezTo>
                  <a:lnTo>
                    <a:pt x="1072" y="10673"/>
                  </a:lnTo>
                  <a:lnTo>
                    <a:pt x="1072" y="10220"/>
                  </a:lnTo>
                  <a:lnTo>
                    <a:pt x="9478" y="10220"/>
                  </a:lnTo>
                  <a:cubicBezTo>
                    <a:pt x="9621" y="10220"/>
                    <a:pt x="9716" y="10101"/>
                    <a:pt x="9716" y="9982"/>
                  </a:cubicBezTo>
                  <a:lnTo>
                    <a:pt x="9716" y="8506"/>
                  </a:lnTo>
                  <a:cubicBezTo>
                    <a:pt x="9716" y="8410"/>
                    <a:pt x="9621" y="8315"/>
                    <a:pt x="9526" y="8315"/>
                  </a:cubicBezTo>
                  <a:lnTo>
                    <a:pt x="3096" y="8315"/>
                  </a:lnTo>
                  <a:cubicBezTo>
                    <a:pt x="3072" y="8315"/>
                    <a:pt x="3001" y="8363"/>
                    <a:pt x="3001" y="8387"/>
                  </a:cubicBezTo>
                  <a:cubicBezTo>
                    <a:pt x="2906" y="8506"/>
                    <a:pt x="3001" y="8649"/>
                    <a:pt x="3120" y="8649"/>
                  </a:cubicBezTo>
                  <a:lnTo>
                    <a:pt x="7073" y="8649"/>
                  </a:lnTo>
                  <a:lnTo>
                    <a:pt x="7073" y="9863"/>
                  </a:lnTo>
                  <a:lnTo>
                    <a:pt x="1072" y="9863"/>
                  </a:lnTo>
                  <a:lnTo>
                    <a:pt x="1072" y="8649"/>
                  </a:lnTo>
                  <a:lnTo>
                    <a:pt x="2286" y="8649"/>
                  </a:lnTo>
                  <a:cubicBezTo>
                    <a:pt x="2382" y="8649"/>
                    <a:pt x="2477" y="8577"/>
                    <a:pt x="2477" y="8506"/>
                  </a:cubicBezTo>
                  <a:cubicBezTo>
                    <a:pt x="2477" y="8387"/>
                    <a:pt x="2405" y="8291"/>
                    <a:pt x="2286" y="8291"/>
                  </a:cubicBezTo>
                  <a:lnTo>
                    <a:pt x="1048" y="8291"/>
                  </a:lnTo>
                  <a:lnTo>
                    <a:pt x="1048" y="7696"/>
                  </a:lnTo>
                  <a:lnTo>
                    <a:pt x="6073" y="7696"/>
                  </a:lnTo>
                  <a:cubicBezTo>
                    <a:pt x="6216" y="7696"/>
                    <a:pt x="6311" y="7577"/>
                    <a:pt x="6311" y="7458"/>
                  </a:cubicBezTo>
                  <a:lnTo>
                    <a:pt x="6311" y="6029"/>
                  </a:lnTo>
                  <a:cubicBezTo>
                    <a:pt x="6311" y="5886"/>
                    <a:pt x="6192" y="5791"/>
                    <a:pt x="6073" y="5791"/>
                  </a:cubicBezTo>
                  <a:lnTo>
                    <a:pt x="1048" y="5791"/>
                  </a:lnTo>
                  <a:lnTo>
                    <a:pt x="1048" y="5195"/>
                  </a:lnTo>
                  <a:lnTo>
                    <a:pt x="6287" y="5195"/>
                  </a:lnTo>
                  <a:cubicBezTo>
                    <a:pt x="6382" y="5195"/>
                    <a:pt x="6454" y="5124"/>
                    <a:pt x="6454" y="5053"/>
                  </a:cubicBezTo>
                  <a:cubicBezTo>
                    <a:pt x="6454" y="4933"/>
                    <a:pt x="6406" y="4838"/>
                    <a:pt x="6287" y="4838"/>
                  </a:cubicBezTo>
                  <a:lnTo>
                    <a:pt x="5835" y="4838"/>
                  </a:lnTo>
                  <a:lnTo>
                    <a:pt x="5835" y="3624"/>
                  </a:lnTo>
                  <a:lnTo>
                    <a:pt x="7573" y="3624"/>
                  </a:lnTo>
                  <a:lnTo>
                    <a:pt x="7573" y="4838"/>
                  </a:lnTo>
                  <a:lnTo>
                    <a:pt x="7121" y="4838"/>
                  </a:lnTo>
                  <a:cubicBezTo>
                    <a:pt x="7025" y="4838"/>
                    <a:pt x="6930" y="4886"/>
                    <a:pt x="6930" y="4981"/>
                  </a:cubicBezTo>
                  <a:cubicBezTo>
                    <a:pt x="6930" y="5100"/>
                    <a:pt x="7002" y="5195"/>
                    <a:pt x="7121" y="5195"/>
                  </a:cubicBezTo>
                  <a:lnTo>
                    <a:pt x="7692" y="5195"/>
                  </a:lnTo>
                  <a:cubicBezTo>
                    <a:pt x="7835" y="5195"/>
                    <a:pt x="7930" y="5076"/>
                    <a:pt x="7930" y="4957"/>
                  </a:cubicBezTo>
                  <a:lnTo>
                    <a:pt x="7930" y="3528"/>
                  </a:lnTo>
                  <a:cubicBezTo>
                    <a:pt x="7930" y="3386"/>
                    <a:pt x="7811" y="3290"/>
                    <a:pt x="7692" y="3290"/>
                  </a:cubicBezTo>
                  <a:lnTo>
                    <a:pt x="1072" y="3290"/>
                  </a:lnTo>
                  <a:lnTo>
                    <a:pt x="1072" y="2695"/>
                  </a:lnTo>
                  <a:lnTo>
                    <a:pt x="4835" y="2695"/>
                  </a:lnTo>
                  <a:cubicBezTo>
                    <a:pt x="4977" y="2695"/>
                    <a:pt x="5073" y="2576"/>
                    <a:pt x="5073" y="2457"/>
                  </a:cubicBezTo>
                  <a:lnTo>
                    <a:pt x="5073" y="1028"/>
                  </a:lnTo>
                  <a:cubicBezTo>
                    <a:pt x="5073" y="885"/>
                    <a:pt x="4954" y="790"/>
                    <a:pt x="4835" y="790"/>
                  </a:cubicBezTo>
                  <a:lnTo>
                    <a:pt x="1072" y="790"/>
                  </a:lnTo>
                  <a:lnTo>
                    <a:pt x="1072" y="194"/>
                  </a:lnTo>
                  <a:cubicBezTo>
                    <a:pt x="1072" y="99"/>
                    <a:pt x="1024" y="52"/>
                    <a:pt x="953" y="4"/>
                  </a:cubicBezTo>
                  <a:cubicBezTo>
                    <a:pt x="940" y="1"/>
                    <a:pt x="928" y="0"/>
                    <a:pt x="9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3" name="Google Shape;2803;p51"/>
          <p:cNvGrpSpPr/>
          <p:nvPr/>
        </p:nvGrpSpPr>
        <p:grpSpPr>
          <a:xfrm>
            <a:off x="4031151" y="4146473"/>
            <a:ext cx="355330" cy="353179"/>
            <a:chOff x="3688251" y="4146473"/>
            <a:chExt cx="355330" cy="353179"/>
          </a:xfrm>
        </p:grpSpPr>
        <p:sp>
          <p:nvSpPr>
            <p:cNvPr id="2804" name="Google Shape;2804;p51"/>
            <p:cNvSpPr/>
            <p:nvPr/>
          </p:nvSpPr>
          <p:spPr>
            <a:xfrm>
              <a:off x="3688251" y="4152153"/>
              <a:ext cx="348216" cy="347499"/>
            </a:xfrm>
            <a:custGeom>
              <a:rect b="b" l="l" r="r" t="t"/>
              <a:pathLst>
                <a:path extrusionOk="0" h="11623" w="11647">
                  <a:moveTo>
                    <a:pt x="5788" y="1"/>
                  </a:moveTo>
                  <a:cubicBezTo>
                    <a:pt x="4240" y="25"/>
                    <a:pt x="2811" y="620"/>
                    <a:pt x="1715" y="1715"/>
                  </a:cubicBezTo>
                  <a:cubicBezTo>
                    <a:pt x="596" y="2811"/>
                    <a:pt x="1" y="4287"/>
                    <a:pt x="1" y="5835"/>
                  </a:cubicBezTo>
                  <a:cubicBezTo>
                    <a:pt x="1" y="6693"/>
                    <a:pt x="191" y="7550"/>
                    <a:pt x="572" y="8336"/>
                  </a:cubicBezTo>
                  <a:cubicBezTo>
                    <a:pt x="590" y="8387"/>
                    <a:pt x="656" y="8426"/>
                    <a:pt x="728" y="8426"/>
                  </a:cubicBezTo>
                  <a:cubicBezTo>
                    <a:pt x="755" y="8426"/>
                    <a:pt x="784" y="8421"/>
                    <a:pt x="811" y="8407"/>
                  </a:cubicBezTo>
                  <a:cubicBezTo>
                    <a:pt x="906" y="8383"/>
                    <a:pt x="930" y="8264"/>
                    <a:pt x="906" y="8169"/>
                  </a:cubicBezTo>
                  <a:cubicBezTo>
                    <a:pt x="549" y="7431"/>
                    <a:pt x="358" y="6669"/>
                    <a:pt x="358" y="5835"/>
                  </a:cubicBezTo>
                  <a:cubicBezTo>
                    <a:pt x="358" y="4359"/>
                    <a:pt x="930" y="3001"/>
                    <a:pt x="1954" y="1954"/>
                  </a:cubicBezTo>
                  <a:cubicBezTo>
                    <a:pt x="2930" y="953"/>
                    <a:pt x="4264" y="382"/>
                    <a:pt x="5669" y="310"/>
                  </a:cubicBezTo>
                  <a:lnTo>
                    <a:pt x="5669" y="5788"/>
                  </a:lnTo>
                  <a:cubicBezTo>
                    <a:pt x="5669" y="5883"/>
                    <a:pt x="5764" y="5978"/>
                    <a:pt x="5835" y="5978"/>
                  </a:cubicBezTo>
                  <a:lnTo>
                    <a:pt x="11313" y="5978"/>
                  </a:lnTo>
                  <a:cubicBezTo>
                    <a:pt x="11289" y="7383"/>
                    <a:pt x="10694" y="8717"/>
                    <a:pt x="9693" y="9693"/>
                  </a:cubicBezTo>
                  <a:cubicBezTo>
                    <a:pt x="8645" y="10717"/>
                    <a:pt x="7264" y="11265"/>
                    <a:pt x="5812" y="11265"/>
                  </a:cubicBezTo>
                  <a:cubicBezTo>
                    <a:pt x="3978" y="11265"/>
                    <a:pt x="2263" y="10360"/>
                    <a:pt x="1263" y="8836"/>
                  </a:cubicBezTo>
                  <a:cubicBezTo>
                    <a:pt x="1215" y="8772"/>
                    <a:pt x="1168" y="8751"/>
                    <a:pt x="1113" y="8751"/>
                  </a:cubicBezTo>
                  <a:cubicBezTo>
                    <a:pt x="1086" y="8751"/>
                    <a:pt x="1057" y="8757"/>
                    <a:pt x="1025" y="8764"/>
                  </a:cubicBezTo>
                  <a:cubicBezTo>
                    <a:pt x="930" y="8836"/>
                    <a:pt x="930" y="8931"/>
                    <a:pt x="953" y="9003"/>
                  </a:cubicBezTo>
                  <a:cubicBezTo>
                    <a:pt x="2073" y="10646"/>
                    <a:pt x="3883" y="11622"/>
                    <a:pt x="5812" y="11622"/>
                  </a:cubicBezTo>
                  <a:cubicBezTo>
                    <a:pt x="7359" y="11622"/>
                    <a:pt x="8812" y="11027"/>
                    <a:pt x="9931" y="9931"/>
                  </a:cubicBezTo>
                  <a:cubicBezTo>
                    <a:pt x="11027" y="8860"/>
                    <a:pt x="11646" y="7407"/>
                    <a:pt x="11646" y="5859"/>
                  </a:cubicBezTo>
                  <a:cubicBezTo>
                    <a:pt x="11646" y="5788"/>
                    <a:pt x="11622" y="5740"/>
                    <a:pt x="11598" y="5669"/>
                  </a:cubicBezTo>
                  <a:cubicBezTo>
                    <a:pt x="11598" y="5684"/>
                    <a:pt x="11588" y="5690"/>
                    <a:pt x="11571" y="5690"/>
                  </a:cubicBezTo>
                  <a:cubicBezTo>
                    <a:pt x="11538" y="5690"/>
                    <a:pt x="11479" y="5669"/>
                    <a:pt x="11432" y="5669"/>
                  </a:cubicBezTo>
                  <a:lnTo>
                    <a:pt x="6026" y="5669"/>
                  </a:lnTo>
                  <a:lnTo>
                    <a:pt x="6026" y="263"/>
                  </a:lnTo>
                  <a:cubicBezTo>
                    <a:pt x="6026" y="191"/>
                    <a:pt x="6026" y="167"/>
                    <a:pt x="6002" y="120"/>
                  </a:cubicBezTo>
                  <a:cubicBezTo>
                    <a:pt x="5931" y="48"/>
                    <a:pt x="5883"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51"/>
            <p:cNvSpPr/>
            <p:nvPr/>
          </p:nvSpPr>
          <p:spPr>
            <a:xfrm>
              <a:off x="3886200" y="4146473"/>
              <a:ext cx="157380" cy="157380"/>
            </a:xfrm>
            <a:custGeom>
              <a:rect b="b" l="l" r="r" t="t"/>
              <a:pathLst>
                <a:path extrusionOk="0" h="5264" w="5264">
                  <a:moveTo>
                    <a:pt x="238" y="0"/>
                  </a:moveTo>
                  <a:cubicBezTo>
                    <a:pt x="143" y="0"/>
                    <a:pt x="24" y="72"/>
                    <a:pt x="0" y="191"/>
                  </a:cubicBezTo>
                  <a:lnTo>
                    <a:pt x="0" y="238"/>
                  </a:lnTo>
                  <a:lnTo>
                    <a:pt x="0" y="3406"/>
                  </a:lnTo>
                  <a:cubicBezTo>
                    <a:pt x="0" y="3430"/>
                    <a:pt x="24" y="3477"/>
                    <a:pt x="48" y="3477"/>
                  </a:cubicBezTo>
                  <a:cubicBezTo>
                    <a:pt x="95" y="3504"/>
                    <a:pt x="141" y="3516"/>
                    <a:pt x="182" y="3516"/>
                  </a:cubicBezTo>
                  <a:cubicBezTo>
                    <a:pt x="285" y="3516"/>
                    <a:pt x="357" y="3443"/>
                    <a:pt x="357" y="3358"/>
                  </a:cubicBezTo>
                  <a:lnTo>
                    <a:pt x="357" y="357"/>
                  </a:lnTo>
                  <a:cubicBezTo>
                    <a:pt x="1548" y="381"/>
                    <a:pt x="2667" y="905"/>
                    <a:pt x="3549" y="1763"/>
                  </a:cubicBezTo>
                  <a:cubicBezTo>
                    <a:pt x="4406" y="2620"/>
                    <a:pt x="4882" y="3763"/>
                    <a:pt x="4930" y="4954"/>
                  </a:cubicBezTo>
                  <a:lnTo>
                    <a:pt x="357" y="4954"/>
                  </a:lnTo>
                  <a:lnTo>
                    <a:pt x="357" y="4144"/>
                  </a:lnTo>
                  <a:cubicBezTo>
                    <a:pt x="357" y="4120"/>
                    <a:pt x="334" y="4049"/>
                    <a:pt x="286" y="4049"/>
                  </a:cubicBezTo>
                  <a:cubicBezTo>
                    <a:pt x="245" y="4021"/>
                    <a:pt x="204" y="4010"/>
                    <a:pt x="167" y="4010"/>
                  </a:cubicBezTo>
                  <a:cubicBezTo>
                    <a:pt x="73" y="4010"/>
                    <a:pt x="0" y="4083"/>
                    <a:pt x="0" y="4168"/>
                  </a:cubicBezTo>
                  <a:lnTo>
                    <a:pt x="0" y="5144"/>
                  </a:lnTo>
                  <a:cubicBezTo>
                    <a:pt x="0" y="5216"/>
                    <a:pt x="48" y="5263"/>
                    <a:pt x="119" y="5263"/>
                  </a:cubicBezTo>
                  <a:lnTo>
                    <a:pt x="5097" y="5263"/>
                  </a:lnTo>
                  <a:cubicBezTo>
                    <a:pt x="5192" y="5239"/>
                    <a:pt x="5263" y="5120"/>
                    <a:pt x="5239" y="5025"/>
                  </a:cubicBezTo>
                  <a:cubicBezTo>
                    <a:pt x="5263" y="3691"/>
                    <a:pt x="4739" y="2453"/>
                    <a:pt x="3787" y="1501"/>
                  </a:cubicBezTo>
                  <a:cubicBezTo>
                    <a:pt x="2834" y="548"/>
                    <a:pt x="1572" y="24"/>
                    <a:pt x="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6" name="Google Shape;2806;p51"/>
          <p:cNvGrpSpPr/>
          <p:nvPr/>
        </p:nvGrpSpPr>
        <p:grpSpPr>
          <a:xfrm>
            <a:off x="4769597" y="4146523"/>
            <a:ext cx="356019" cy="356019"/>
            <a:chOff x="4673513" y="3789408"/>
            <a:chExt cx="297700" cy="297700"/>
          </a:xfrm>
        </p:grpSpPr>
        <p:sp>
          <p:nvSpPr>
            <p:cNvPr id="2807" name="Google Shape;2807;p51"/>
            <p:cNvSpPr/>
            <p:nvPr/>
          </p:nvSpPr>
          <p:spPr>
            <a:xfrm>
              <a:off x="4709213" y="3803083"/>
              <a:ext cx="255450" cy="176850"/>
            </a:xfrm>
            <a:custGeom>
              <a:rect b="b" l="l" r="r" t="t"/>
              <a:pathLst>
                <a:path extrusionOk="0" h="7074" w="10218">
                  <a:moveTo>
                    <a:pt x="9574" y="311"/>
                  </a:moveTo>
                  <a:cubicBezTo>
                    <a:pt x="9741" y="311"/>
                    <a:pt x="9860" y="430"/>
                    <a:pt x="9860" y="596"/>
                  </a:cubicBezTo>
                  <a:cubicBezTo>
                    <a:pt x="9860" y="739"/>
                    <a:pt x="9741" y="858"/>
                    <a:pt x="9574" y="858"/>
                  </a:cubicBezTo>
                  <a:cubicBezTo>
                    <a:pt x="9432" y="858"/>
                    <a:pt x="9312" y="739"/>
                    <a:pt x="9312" y="596"/>
                  </a:cubicBezTo>
                  <a:cubicBezTo>
                    <a:pt x="9312" y="430"/>
                    <a:pt x="9432" y="311"/>
                    <a:pt x="9574" y="311"/>
                  </a:cubicBezTo>
                  <a:close/>
                  <a:moveTo>
                    <a:pt x="7407" y="1025"/>
                  </a:moveTo>
                  <a:cubicBezTo>
                    <a:pt x="7550" y="1025"/>
                    <a:pt x="7669" y="1144"/>
                    <a:pt x="7669" y="1311"/>
                  </a:cubicBezTo>
                  <a:cubicBezTo>
                    <a:pt x="7669" y="1454"/>
                    <a:pt x="7550" y="1573"/>
                    <a:pt x="7407" y="1573"/>
                  </a:cubicBezTo>
                  <a:cubicBezTo>
                    <a:pt x="7264" y="1573"/>
                    <a:pt x="7145" y="1454"/>
                    <a:pt x="7145" y="1311"/>
                  </a:cubicBezTo>
                  <a:cubicBezTo>
                    <a:pt x="7145" y="1144"/>
                    <a:pt x="7264" y="1025"/>
                    <a:pt x="7407" y="1025"/>
                  </a:cubicBezTo>
                  <a:close/>
                  <a:moveTo>
                    <a:pt x="6217" y="2692"/>
                  </a:moveTo>
                  <a:cubicBezTo>
                    <a:pt x="6359" y="2692"/>
                    <a:pt x="6479" y="2811"/>
                    <a:pt x="6479" y="2978"/>
                  </a:cubicBezTo>
                  <a:cubicBezTo>
                    <a:pt x="6479" y="3121"/>
                    <a:pt x="6359" y="3240"/>
                    <a:pt x="6217" y="3240"/>
                  </a:cubicBezTo>
                  <a:cubicBezTo>
                    <a:pt x="6074" y="3240"/>
                    <a:pt x="5955" y="3121"/>
                    <a:pt x="5955" y="2978"/>
                  </a:cubicBezTo>
                  <a:cubicBezTo>
                    <a:pt x="5955" y="2811"/>
                    <a:pt x="6074" y="2692"/>
                    <a:pt x="6217" y="2692"/>
                  </a:cubicBezTo>
                  <a:close/>
                  <a:moveTo>
                    <a:pt x="2120" y="4073"/>
                  </a:moveTo>
                  <a:cubicBezTo>
                    <a:pt x="2263" y="4073"/>
                    <a:pt x="2382" y="4192"/>
                    <a:pt x="2382" y="4335"/>
                  </a:cubicBezTo>
                  <a:cubicBezTo>
                    <a:pt x="2382" y="4478"/>
                    <a:pt x="2263" y="4597"/>
                    <a:pt x="2120" y="4597"/>
                  </a:cubicBezTo>
                  <a:cubicBezTo>
                    <a:pt x="1954" y="4597"/>
                    <a:pt x="1835" y="4478"/>
                    <a:pt x="1835" y="4335"/>
                  </a:cubicBezTo>
                  <a:cubicBezTo>
                    <a:pt x="1835" y="4192"/>
                    <a:pt x="1930" y="4073"/>
                    <a:pt x="2120" y="4073"/>
                  </a:cubicBezTo>
                  <a:close/>
                  <a:moveTo>
                    <a:pt x="4764" y="4645"/>
                  </a:moveTo>
                  <a:cubicBezTo>
                    <a:pt x="4907" y="4645"/>
                    <a:pt x="5026" y="4764"/>
                    <a:pt x="5026" y="4907"/>
                  </a:cubicBezTo>
                  <a:cubicBezTo>
                    <a:pt x="5026" y="5050"/>
                    <a:pt x="4907" y="5169"/>
                    <a:pt x="4764" y="5169"/>
                  </a:cubicBezTo>
                  <a:cubicBezTo>
                    <a:pt x="4621" y="5169"/>
                    <a:pt x="4502" y="5050"/>
                    <a:pt x="4502" y="4907"/>
                  </a:cubicBezTo>
                  <a:cubicBezTo>
                    <a:pt x="4502" y="4764"/>
                    <a:pt x="4621" y="4645"/>
                    <a:pt x="4764" y="4645"/>
                  </a:cubicBezTo>
                  <a:close/>
                  <a:moveTo>
                    <a:pt x="9551" y="1"/>
                  </a:moveTo>
                  <a:cubicBezTo>
                    <a:pt x="9193" y="1"/>
                    <a:pt x="8931" y="287"/>
                    <a:pt x="8931" y="620"/>
                  </a:cubicBezTo>
                  <a:lnTo>
                    <a:pt x="8931" y="668"/>
                  </a:lnTo>
                  <a:lnTo>
                    <a:pt x="7907" y="1001"/>
                  </a:lnTo>
                  <a:cubicBezTo>
                    <a:pt x="7788" y="834"/>
                    <a:pt x="7598" y="715"/>
                    <a:pt x="7360" y="715"/>
                  </a:cubicBezTo>
                  <a:cubicBezTo>
                    <a:pt x="7050" y="739"/>
                    <a:pt x="6788" y="977"/>
                    <a:pt x="6764" y="1263"/>
                  </a:cubicBezTo>
                  <a:cubicBezTo>
                    <a:pt x="6764" y="1454"/>
                    <a:pt x="6788" y="1597"/>
                    <a:pt x="6907" y="1716"/>
                  </a:cubicBezTo>
                  <a:lnTo>
                    <a:pt x="6431" y="2406"/>
                  </a:lnTo>
                  <a:cubicBezTo>
                    <a:pt x="6365" y="2390"/>
                    <a:pt x="6288" y="2362"/>
                    <a:pt x="6215" y="2362"/>
                  </a:cubicBezTo>
                  <a:cubicBezTo>
                    <a:pt x="6183" y="2362"/>
                    <a:pt x="6151" y="2368"/>
                    <a:pt x="6121" y="2382"/>
                  </a:cubicBezTo>
                  <a:cubicBezTo>
                    <a:pt x="5836" y="2406"/>
                    <a:pt x="5597" y="2644"/>
                    <a:pt x="5574" y="2930"/>
                  </a:cubicBezTo>
                  <a:cubicBezTo>
                    <a:pt x="5526" y="3121"/>
                    <a:pt x="5597" y="3287"/>
                    <a:pt x="5716" y="3406"/>
                  </a:cubicBezTo>
                  <a:lnTo>
                    <a:pt x="5026" y="4359"/>
                  </a:lnTo>
                  <a:cubicBezTo>
                    <a:pt x="4931" y="4311"/>
                    <a:pt x="4859" y="4311"/>
                    <a:pt x="4740" y="4311"/>
                  </a:cubicBezTo>
                  <a:cubicBezTo>
                    <a:pt x="4454" y="4311"/>
                    <a:pt x="4264" y="4454"/>
                    <a:pt x="4145" y="4692"/>
                  </a:cubicBezTo>
                  <a:lnTo>
                    <a:pt x="2668" y="4359"/>
                  </a:lnTo>
                  <a:cubicBezTo>
                    <a:pt x="2668" y="4028"/>
                    <a:pt x="2402" y="3758"/>
                    <a:pt x="2041" y="3758"/>
                  </a:cubicBezTo>
                  <a:cubicBezTo>
                    <a:pt x="2013" y="3758"/>
                    <a:pt x="1984" y="3760"/>
                    <a:pt x="1954" y="3764"/>
                  </a:cubicBezTo>
                  <a:cubicBezTo>
                    <a:pt x="1668" y="3811"/>
                    <a:pt x="1430" y="4049"/>
                    <a:pt x="1406" y="4335"/>
                  </a:cubicBezTo>
                  <a:cubicBezTo>
                    <a:pt x="1358" y="4478"/>
                    <a:pt x="1430" y="4645"/>
                    <a:pt x="1477" y="4764"/>
                  </a:cubicBezTo>
                  <a:lnTo>
                    <a:pt x="1" y="6860"/>
                  </a:lnTo>
                  <a:cubicBezTo>
                    <a:pt x="25" y="6860"/>
                    <a:pt x="49" y="6979"/>
                    <a:pt x="120" y="7050"/>
                  </a:cubicBezTo>
                  <a:cubicBezTo>
                    <a:pt x="144" y="7074"/>
                    <a:pt x="168" y="7074"/>
                    <a:pt x="215" y="7074"/>
                  </a:cubicBezTo>
                  <a:cubicBezTo>
                    <a:pt x="263" y="7074"/>
                    <a:pt x="334" y="7050"/>
                    <a:pt x="358" y="7026"/>
                  </a:cubicBezTo>
                  <a:lnTo>
                    <a:pt x="1811" y="4931"/>
                  </a:lnTo>
                  <a:cubicBezTo>
                    <a:pt x="1906" y="4954"/>
                    <a:pt x="2001" y="5002"/>
                    <a:pt x="2073" y="5002"/>
                  </a:cubicBezTo>
                  <a:cubicBezTo>
                    <a:pt x="2311" y="5002"/>
                    <a:pt x="2525" y="4883"/>
                    <a:pt x="2621" y="4692"/>
                  </a:cubicBezTo>
                  <a:lnTo>
                    <a:pt x="4097" y="5026"/>
                  </a:lnTo>
                  <a:cubicBezTo>
                    <a:pt x="4162" y="5331"/>
                    <a:pt x="4407" y="5556"/>
                    <a:pt x="4703" y="5556"/>
                  </a:cubicBezTo>
                  <a:cubicBezTo>
                    <a:pt x="4731" y="5556"/>
                    <a:pt x="4759" y="5554"/>
                    <a:pt x="4788" y="5550"/>
                  </a:cubicBezTo>
                  <a:cubicBezTo>
                    <a:pt x="5097" y="5526"/>
                    <a:pt x="5312" y="5288"/>
                    <a:pt x="5359" y="5026"/>
                  </a:cubicBezTo>
                  <a:cubicBezTo>
                    <a:pt x="5383" y="4883"/>
                    <a:pt x="5359" y="4764"/>
                    <a:pt x="5264" y="4645"/>
                  </a:cubicBezTo>
                  <a:lnTo>
                    <a:pt x="5978" y="3621"/>
                  </a:lnTo>
                  <a:cubicBezTo>
                    <a:pt x="6074" y="3645"/>
                    <a:pt x="6121" y="3645"/>
                    <a:pt x="6217" y="3645"/>
                  </a:cubicBezTo>
                  <a:cubicBezTo>
                    <a:pt x="6502" y="3621"/>
                    <a:pt x="6740" y="3383"/>
                    <a:pt x="6788" y="3097"/>
                  </a:cubicBezTo>
                  <a:cubicBezTo>
                    <a:pt x="6788" y="2930"/>
                    <a:pt x="6740" y="2787"/>
                    <a:pt x="6669" y="2668"/>
                  </a:cubicBezTo>
                  <a:lnTo>
                    <a:pt x="7169" y="1978"/>
                  </a:lnTo>
                  <a:cubicBezTo>
                    <a:pt x="7241" y="2025"/>
                    <a:pt x="7288" y="2025"/>
                    <a:pt x="7383" y="2025"/>
                  </a:cubicBezTo>
                  <a:cubicBezTo>
                    <a:pt x="7741" y="2025"/>
                    <a:pt x="8003" y="1716"/>
                    <a:pt x="8003" y="1382"/>
                  </a:cubicBezTo>
                  <a:lnTo>
                    <a:pt x="9051" y="1025"/>
                  </a:lnTo>
                  <a:cubicBezTo>
                    <a:pt x="9149" y="1183"/>
                    <a:pt x="9313" y="1275"/>
                    <a:pt x="9502" y="1275"/>
                  </a:cubicBezTo>
                  <a:cubicBezTo>
                    <a:pt x="9541" y="1275"/>
                    <a:pt x="9581" y="1271"/>
                    <a:pt x="9622" y="1263"/>
                  </a:cubicBezTo>
                  <a:cubicBezTo>
                    <a:pt x="9908" y="1239"/>
                    <a:pt x="10146" y="1001"/>
                    <a:pt x="10170" y="715"/>
                  </a:cubicBezTo>
                  <a:cubicBezTo>
                    <a:pt x="10217" y="311"/>
                    <a:pt x="9908" y="1"/>
                    <a:pt x="955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51"/>
            <p:cNvSpPr/>
            <p:nvPr/>
          </p:nvSpPr>
          <p:spPr>
            <a:xfrm>
              <a:off x="4710413" y="3887633"/>
              <a:ext cx="254850" cy="152450"/>
            </a:xfrm>
            <a:custGeom>
              <a:rect b="b" l="l" r="r" t="t"/>
              <a:pathLst>
                <a:path extrusionOk="0" h="6098" w="10194">
                  <a:moveTo>
                    <a:pt x="9526" y="358"/>
                  </a:moveTo>
                  <a:cubicBezTo>
                    <a:pt x="9693" y="358"/>
                    <a:pt x="9812" y="477"/>
                    <a:pt x="9812" y="620"/>
                  </a:cubicBezTo>
                  <a:cubicBezTo>
                    <a:pt x="9812" y="787"/>
                    <a:pt x="9693" y="906"/>
                    <a:pt x="9526" y="906"/>
                  </a:cubicBezTo>
                  <a:cubicBezTo>
                    <a:pt x="9384" y="906"/>
                    <a:pt x="9264" y="787"/>
                    <a:pt x="9264" y="620"/>
                  </a:cubicBezTo>
                  <a:cubicBezTo>
                    <a:pt x="9264" y="477"/>
                    <a:pt x="9384" y="358"/>
                    <a:pt x="9526" y="358"/>
                  </a:cubicBezTo>
                  <a:close/>
                  <a:moveTo>
                    <a:pt x="4478" y="3525"/>
                  </a:moveTo>
                  <a:cubicBezTo>
                    <a:pt x="4621" y="3525"/>
                    <a:pt x="4740" y="3644"/>
                    <a:pt x="4740" y="3787"/>
                  </a:cubicBezTo>
                  <a:cubicBezTo>
                    <a:pt x="4740" y="3930"/>
                    <a:pt x="4644" y="4049"/>
                    <a:pt x="4478" y="4049"/>
                  </a:cubicBezTo>
                  <a:cubicBezTo>
                    <a:pt x="4335" y="4049"/>
                    <a:pt x="4216" y="3930"/>
                    <a:pt x="4216" y="3787"/>
                  </a:cubicBezTo>
                  <a:cubicBezTo>
                    <a:pt x="4216" y="3644"/>
                    <a:pt x="4335" y="3525"/>
                    <a:pt x="4478" y="3525"/>
                  </a:cubicBezTo>
                  <a:close/>
                  <a:moveTo>
                    <a:pt x="1787" y="3882"/>
                  </a:moveTo>
                  <a:cubicBezTo>
                    <a:pt x="1953" y="3882"/>
                    <a:pt x="2072" y="4001"/>
                    <a:pt x="2072" y="4144"/>
                  </a:cubicBezTo>
                  <a:cubicBezTo>
                    <a:pt x="2072" y="4287"/>
                    <a:pt x="1953" y="4406"/>
                    <a:pt x="1787" y="4406"/>
                  </a:cubicBezTo>
                  <a:cubicBezTo>
                    <a:pt x="1644" y="4406"/>
                    <a:pt x="1525" y="4287"/>
                    <a:pt x="1525" y="4144"/>
                  </a:cubicBezTo>
                  <a:cubicBezTo>
                    <a:pt x="1525" y="4001"/>
                    <a:pt x="1644" y="3882"/>
                    <a:pt x="1787" y="3882"/>
                  </a:cubicBezTo>
                  <a:close/>
                  <a:moveTo>
                    <a:pt x="7335" y="4359"/>
                  </a:moveTo>
                  <a:cubicBezTo>
                    <a:pt x="7478" y="4359"/>
                    <a:pt x="7597" y="4478"/>
                    <a:pt x="7597" y="4621"/>
                  </a:cubicBezTo>
                  <a:cubicBezTo>
                    <a:pt x="7597" y="4764"/>
                    <a:pt x="7502" y="4883"/>
                    <a:pt x="7335" y="4883"/>
                  </a:cubicBezTo>
                  <a:cubicBezTo>
                    <a:pt x="7193" y="4883"/>
                    <a:pt x="7074" y="4764"/>
                    <a:pt x="7074" y="4621"/>
                  </a:cubicBezTo>
                  <a:cubicBezTo>
                    <a:pt x="7074" y="4478"/>
                    <a:pt x="7193" y="4359"/>
                    <a:pt x="7335" y="4359"/>
                  </a:cubicBezTo>
                  <a:close/>
                  <a:moveTo>
                    <a:pt x="9550" y="1"/>
                  </a:moveTo>
                  <a:cubicBezTo>
                    <a:pt x="9193" y="1"/>
                    <a:pt x="8931" y="263"/>
                    <a:pt x="8931" y="620"/>
                  </a:cubicBezTo>
                  <a:cubicBezTo>
                    <a:pt x="8931" y="858"/>
                    <a:pt x="9050" y="1072"/>
                    <a:pt x="9241" y="1168"/>
                  </a:cubicBezTo>
                  <a:lnTo>
                    <a:pt x="9003" y="1858"/>
                  </a:lnTo>
                  <a:lnTo>
                    <a:pt x="8907" y="1858"/>
                  </a:lnTo>
                  <a:cubicBezTo>
                    <a:pt x="8812" y="1858"/>
                    <a:pt x="8741" y="1930"/>
                    <a:pt x="8741" y="2025"/>
                  </a:cubicBezTo>
                  <a:cubicBezTo>
                    <a:pt x="8741" y="2120"/>
                    <a:pt x="8812" y="2215"/>
                    <a:pt x="8907" y="2215"/>
                  </a:cubicBezTo>
                  <a:cubicBezTo>
                    <a:pt x="9050" y="2215"/>
                    <a:pt x="9169" y="2334"/>
                    <a:pt x="9169" y="2477"/>
                  </a:cubicBezTo>
                  <a:cubicBezTo>
                    <a:pt x="9169" y="2620"/>
                    <a:pt x="9050" y="2739"/>
                    <a:pt x="8907" y="2739"/>
                  </a:cubicBezTo>
                  <a:cubicBezTo>
                    <a:pt x="8788" y="2739"/>
                    <a:pt x="8669" y="2644"/>
                    <a:pt x="8645" y="2525"/>
                  </a:cubicBezTo>
                  <a:cubicBezTo>
                    <a:pt x="8625" y="2463"/>
                    <a:pt x="8550" y="2401"/>
                    <a:pt x="8469" y="2401"/>
                  </a:cubicBezTo>
                  <a:cubicBezTo>
                    <a:pt x="8456" y="2401"/>
                    <a:pt x="8444" y="2403"/>
                    <a:pt x="8431" y="2406"/>
                  </a:cubicBezTo>
                  <a:cubicBezTo>
                    <a:pt x="8336" y="2454"/>
                    <a:pt x="8288" y="2525"/>
                    <a:pt x="8312" y="2620"/>
                  </a:cubicBezTo>
                  <a:cubicBezTo>
                    <a:pt x="8336" y="2739"/>
                    <a:pt x="8407" y="2835"/>
                    <a:pt x="8502" y="2930"/>
                  </a:cubicBezTo>
                  <a:lnTo>
                    <a:pt x="7669" y="4025"/>
                  </a:lnTo>
                  <a:cubicBezTo>
                    <a:pt x="7574" y="3954"/>
                    <a:pt x="7478" y="3930"/>
                    <a:pt x="7359" y="3930"/>
                  </a:cubicBezTo>
                  <a:cubicBezTo>
                    <a:pt x="7097" y="3930"/>
                    <a:pt x="6883" y="4073"/>
                    <a:pt x="6764" y="4311"/>
                  </a:cubicBezTo>
                  <a:lnTo>
                    <a:pt x="5121" y="3787"/>
                  </a:lnTo>
                  <a:lnTo>
                    <a:pt x="5121" y="3763"/>
                  </a:lnTo>
                  <a:cubicBezTo>
                    <a:pt x="5121" y="3406"/>
                    <a:pt x="4835" y="3120"/>
                    <a:pt x="4502" y="3120"/>
                  </a:cubicBezTo>
                  <a:cubicBezTo>
                    <a:pt x="4216" y="3120"/>
                    <a:pt x="3930" y="3358"/>
                    <a:pt x="3882" y="3620"/>
                  </a:cubicBezTo>
                  <a:lnTo>
                    <a:pt x="2358" y="3811"/>
                  </a:lnTo>
                  <a:cubicBezTo>
                    <a:pt x="2239" y="3597"/>
                    <a:pt x="2025" y="3478"/>
                    <a:pt x="1787" y="3478"/>
                  </a:cubicBezTo>
                  <a:cubicBezTo>
                    <a:pt x="1429" y="3478"/>
                    <a:pt x="1168" y="3739"/>
                    <a:pt x="1168" y="4121"/>
                  </a:cubicBezTo>
                  <a:cubicBezTo>
                    <a:pt x="1168" y="4216"/>
                    <a:pt x="1191" y="4359"/>
                    <a:pt x="1263" y="4430"/>
                  </a:cubicBezTo>
                  <a:lnTo>
                    <a:pt x="72" y="5835"/>
                  </a:lnTo>
                  <a:cubicBezTo>
                    <a:pt x="1" y="5907"/>
                    <a:pt x="1" y="6026"/>
                    <a:pt x="96" y="6073"/>
                  </a:cubicBezTo>
                  <a:cubicBezTo>
                    <a:pt x="120" y="6097"/>
                    <a:pt x="167" y="6097"/>
                    <a:pt x="215" y="6097"/>
                  </a:cubicBezTo>
                  <a:cubicBezTo>
                    <a:pt x="286" y="6097"/>
                    <a:pt x="310" y="6073"/>
                    <a:pt x="334" y="6049"/>
                  </a:cubicBezTo>
                  <a:lnTo>
                    <a:pt x="1525" y="4644"/>
                  </a:lnTo>
                  <a:cubicBezTo>
                    <a:pt x="1620" y="4668"/>
                    <a:pt x="1715" y="4716"/>
                    <a:pt x="1787" y="4716"/>
                  </a:cubicBezTo>
                  <a:cubicBezTo>
                    <a:pt x="2120" y="4716"/>
                    <a:pt x="2382" y="4430"/>
                    <a:pt x="2430" y="4121"/>
                  </a:cubicBezTo>
                  <a:lnTo>
                    <a:pt x="3906" y="3930"/>
                  </a:lnTo>
                  <a:cubicBezTo>
                    <a:pt x="4001" y="4168"/>
                    <a:pt x="4240" y="4311"/>
                    <a:pt x="4502" y="4311"/>
                  </a:cubicBezTo>
                  <a:cubicBezTo>
                    <a:pt x="4716" y="4311"/>
                    <a:pt x="4930" y="4192"/>
                    <a:pt x="5049" y="4049"/>
                  </a:cubicBezTo>
                  <a:lnTo>
                    <a:pt x="6764" y="4621"/>
                  </a:lnTo>
                  <a:cubicBezTo>
                    <a:pt x="6835" y="4906"/>
                    <a:pt x="7050" y="5121"/>
                    <a:pt x="7383" y="5121"/>
                  </a:cubicBezTo>
                  <a:cubicBezTo>
                    <a:pt x="7740" y="5121"/>
                    <a:pt x="8026" y="4859"/>
                    <a:pt x="8026" y="4502"/>
                  </a:cubicBezTo>
                  <a:cubicBezTo>
                    <a:pt x="8026" y="4382"/>
                    <a:pt x="7978" y="4287"/>
                    <a:pt x="7931" y="4192"/>
                  </a:cubicBezTo>
                  <a:lnTo>
                    <a:pt x="8812" y="3001"/>
                  </a:lnTo>
                  <a:lnTo>
                    <a:pt x="8931" y="3001"/>
                  </a:lnTo>
                  <a:cubicBezTo>
                    <a:pt x="9288" y="3001"/>
                    <a:pt x="9574" y="2739"/>
                    <a:pt x="9574" y="2382"/>
                  </a:cubicBezTo>
                  <a:cubicBezTo>
                    <a:pt x="9574" y="2168"/>
                    <a:pt x="9479" y="2025"/>
                    <a:pt x="9336" y="1906"/>
                  </a:cubicBezTo>
                  <a:lnTo>
                    <a:pt x="9598" y="1168"/>
                  </a:lnTo>
                  <a:cubicBezTo>
                    <a:pt x="9621" y="1171"/>
                    <a:pt x="9643" y="1173"/>
                    <a:pt x="9666" y="1173"/>
                  </a:cubicBezTo>
                  <a:cubicBezTo>
                    <a:pt x="9931" y="1173"/>
                    <a:pt x="10193" y="927"/>
                    <a:pt x="10193" y="620"/>
                  </a:cubicBezTo>
                  <a:cubicBezTo>
                    <a:pt x="10193" y="263"/>
                    <a:pt x="9931" y="1"/>
                    <a:pt x="95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51"/>
            <p:cNvSpPr/>
            <p:nvPr/>
          </p:nvSpPr>
          <p:spPr>
            <a:xfrm>
              <a:off x="4673513" y="3789408"/>
              <a:ext cx="297700" cy="297700"/>
            </a:xfrm>
            <a:custGeom>
              <a:rect b="b" l="l" r="r" t="t"/>
              <a:pathLst>
                <a:path extrusionOk="0" h="11908" w="11908">
                  <a:moveTo>
                    <a:pt x="929" y="0"/>
                  </a:moveTo>
                  <a:cubicBezTo>
                    <a:pt x="810" y="0"/>
                    <a:pt x="715" y="72"/>
                    <a:pt x="715" y="191"/>
                  </a:cubicBezTo>
                  <a:lnTo>
                    <a:pt x="715" y="977"/>
                  </a:lnTo>
                  <a:lnTo>
                    <a:pt x="500" y="977"/>
                  </a:lnTo>
                  <a:cubicBezTo>
                    <a:pt x="405" y="977"/>
                    <a:pt x="334" y="1048"/>
                    <a:pt x="334" y="1143"/>
                  </a:cubicBezTo>
                  <a:cubicBezTo>
                    <a:pt x="334" y="1262"/>
                    <a:pt x="381" y="1334"/>
                    <a:pt x="500" y="1334"/>
                  </a:cubicBezTo>
                  <a:lnTo>
                    <a:pt x="715" y="1334"/>
                  </a:lnTo>
                  <a:lnTo>
                    <a:pt x="715" y="2239"/>
                  </a:lnTo>
                  <a:lnTo>
                    <a:pt x="500" y="2239"/>
                  </a:lnTo>
                  <a:cubicBezTo>
                    <a:pt x="405" y="2239"/>
                    <a:pt x="334" y="2286"/>
                    <a:pt x="334" y="2382"/>
                  </a:cubicBezTo>
                  <a:cubicBezTo>
                    <a:pt x="334" y="2501"/>
                    <a:pt x="381" y="2596"/>
                    <a:pt x="500" y="2596"/>
                  </a:cubicBezTo>
                  <a:lnTo>
                    <a:pt x="715" y="2596"/>
                  </a:lnTo>
                  <a:lnTo>
                    <a:pt x="715" y="3477"/>
                  </a:lnTo>
                  <a:lnTo>
                    <a:pt x="500" y="3477"/>
                  </a:lnTo>
                  <a:cubicBezTo>
                    <a:pt x="405" y="3477"/>
                    <a:pt x="334" y="3549"/>
                    <a:pt x="334" y="3644"/>
                  </a:cubicBezTo>
                  <a:cubicBezTo>
                    <a:pt x="334" y="3739"/>
                    <a:pt x="381" y="3834"/>
                    <a:pt x="500" y="3834"/>
                  </a:cubicBezTo>
                  <a:lnTo>
                    <a:pt x="715" y="3834"/>
                  </a:lnTo>
                  <a:lnTo>
                    <a:pt x="715" y="4739"/>
                  </a:lnTo>
                  <a:lnTo>
                    <a:pt x="500" y="4739"/>
                  </a:lnTo>
                  <a:cubicBezTo>
                    <a:pt x="405" y="4739"/>
                    <a:pt x="334" y="4787"/>
                    <a:pt x="334" y="4882"/>
                  </a:cubicBezTo>
                  <a:cubicBezTo>
                    <a:pt x="334" y="5001"/>
                    <a:pt x="381" y="5097"/>
                    <a:pt x="500" y="5097"/>
                  </a:cubicBezTo>
                  <a:lnTo>
                    <a:pt x="715" y="5097"/>
                  </a:lnTo>
                  <a:lnTo>
                    <a:pt x="715" y="5978"/>
                  </a:lnTo>
                  <a:lnTo>
                    <a:pt x="500" y="5978"/>
                  </a:lnTo>
                  <a:cubicBezTo>
                    <a:pt x="405" y="5978"/>
                    <a:pt x="334" y="6049"/>
                    <a:pt x="334" y="6121"/>
                  </a:cubicBezTo>
                  <a:cubicBezTo>
                    <a:pt x="334" y="6240"/>
                    <a:pt x="381" y="6335"/>
                    <a:pt x="500" y="6335"/>
                  </a:cubicBezTo>
                  <a:lnTo>
                    <a:pt x="715" y="6335"/>
                  </a:lnTo>
                  <a:lnTo>
                    <a:pt x="715" y="7240"/>
                  </a:lnTo>
                  <a:lnTo>
                    <a:pt x="500" y="7240"/>
                  </a:lnTo>
                  <a:cubicBezTo>
                    <a:pt x="405" y="7240"/>
                    <a:pt x="334" y="7287"/>
                    <a:pt x="334" y="7383"/>
                  </a:cubicBezTo>
                  <a:cubicBezTo>
                    <a:pt x="334" y="7502"/>
                    <a:pt x="381" y="7597"/>
                    <a:pt x="500" y="7597"/>
                  </a:cubicBezTo>
                  <a:lnTo>
                    <a:pt x="715" y="7597"/>
                  </a:lnTo>
                  <a:lnTo>
                    <a:pt x="715" y="8478"/>
                  </a:lnTo>
                  <a:lnTo>
                    <a:pt x="500" y="8478"/>
                  </a:lnTo>
                  <a:cubicBezTo>
                    <a:pt x="405" y="8478"/>
                    <a:pt x="334" y="8550"/>
                    <a:pt x="334" y="8621"/>
                  </a:cubicBezTo>
                  <a:cubicBezTo>
                    <a:pt x="334" y="8740"/>
                    <a:pt x="381" y="8835"/>
                    <a:pt x="500" y="8835"/>
                  </a:cubicBezTo>
                  <a:lnTo>
                    <a:pt x="715" y="8835"/>
                  </a:lnTo>
                  <a:lnTo>
                    <a:pt x="715" y="9740"/>
                  </a:lnTo>
                  <a:lnTo>
                    <a:pt x="500" y="9740"/>
                  </a:lnTo>
                  <a:cubicBezTo>
                    <a:pt x="405" y="9740"/>
                    <a:pt x="334" y="9788"/>
                    <a:pt x="334" y="9883"/>
                  </a:cubicBezTo>
                  <a:cubicBezTo>
                    <a:pt x="334" y="10002"/>
                    <a:pt x="381" y="10098"/>
                    <a:pt x="500" y="10098"/>
                  </a:cubicBezTo>
                  <a:lnTo>
                    <a:pt x="715" y="10098"/>
                  </a:lnTo>
                  <a:lnTo>
                    <a:pt x="715" y="10717"/>
                  </a:lnTo>
                  <a:lnTo>
                    <a:pt x="286" y="10717"/>
                  </a:lnTo>
                  <a:cubicBezTo>
                    <a:pt x="143" y="10717"/>
                    <a:pt x="0" y="10836"/>
                    <a:pt x="0" y="11002"/>
                  </a:cubicBezTo>
                  <a:lnTo>
                    <a:pt x="0" y="11693"/>
                  </a:lnTo>
                  <a:cubicBezTo>
                    <a:pt x="0" y="11788"/>
                    <a:pt x="95" y="11884"/>
                    <a:pt x="167" y="11884"/>
                  </a:cubicBezTo>
                  <a:lnTo>
                    <a:pt x="1548" y="11884"/>
                  </a:lnTo>
                  <a:cubicBezTo>
                    <a:pt x="1572" y="11884"/>
                    <a:pt x="1596" y="11884"/>
                    <a:pt x="1643" y="11836"/>
                  </a:cubicBezTo>
                  <a:cubicBezTo>
                    <a:pt x="1762" y="11693"/>
                    <a:pt x="1667" y="11550"/>
                    <a:pt x="1524" y="11550"/>
                  </a:cubicBezTo>
                  <a:lnTo>
                    <a:pt x="334" y="11550"/>
                  </a:lnTo>
                  <a:lnTo>
                    <a:pt x="334" y="11074"/>
                  </a:lnTo>
                  <a:lnTo>
                    <a:pt x="11526" y="11074"/>
                  </a:lnTo>
                  <a:lnTo>
                    <a:pt x="11526" y="11550"/>
                  </a:lnTo>
                  <a:lnTo>
                    <a:pt x="2358" y="11550"/>
                  </a:lnTo>
                  <a:cubicBezTo>
                    <a:pt x="2263" y="11550"/>
                    <a:pt x="2167" y="11598"/>
                    <a:pt x="2167" y="11693"/>
                  </a:cubicBezTo>
                  <a:cubicBezTo>
                    <a:pt x="2167" y="11812"/>
                    <a:pt x="2239" y="11907"/>
                    <a:pt x="2358" y="11907"/>
                  </a:cubicBezTo>
                  <a:lnTo>
                    <a:pt x="11598" y="11907"/>
                  </a:lnTo>
                  <a:cubicBezTo>
                    <a:pt x="11764" y="11907"/>
                    <a:pt x="11907" y="11788"/>
                    <a:pt x="11907" y="11598"/>
                  </a:cubicBezTo>
                  <a:lnTo>
                    <a:pt x="11907" y="11002"/>
                  </a:lnTo>
                  <a:cubicBezTo>
                    <a:pt x="11907" y="10836"/>
                    <a:pt x="11788" y="10717"/>
                    <a:pt x="11598" y="10717"/>
                  </a:cubicBezTo>
                  <a:lnTo>
                    <a:pt x="1072" y="10717"/>
                  </a:lnTo>
                  <a:lnTo>
                    <a:pt x="1072" y="191"/>
                  </a:lnTo>
                  <a:cubicBezTo>
                    <a:pt x="1072" y="96"/>
                    <a:pt x="1000" y="0"/>
                    <a:pt x="9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51"/>
          <p:cNvGrpSpPr/>
          <p:nvPr/>
        </p:nvGrpSpPr>
        <p:grpSpPr>
          <a:xfrm>
            <a:off x="5522189" y="4146523"/>
            <a:ext cx="356019" cy="353179"/>
            <a:chOff x="5175388" y="3789408"/>
            <a:chExt cx="297700" cy="295325"/>
          </a:xfrm>
        </p:grpSpPr>
        <p:sp>
          <p:nvSpPr>
            <p:cNvPr id="2811" name="Google Shape;2811;p51"/>
            <p:cNvSpPr/>
            <p:nvPr/>
          </p:nvSpPr>
          <p:spPr>
            <a:xfrm>
              <a:off x="5176588" y="3789408"/>
              <a:ext cx="296500" cy="91700"/>
            </a:xfrm>
            <a:custGeom>
              <a:rect b="b" l="l" r="r" t="t"/>
              <a:pathLst>
                <a:path extrusionOk="0" h="3668" w="11860">
                  <a:moveTo>
                    <a:pt x="2834" y="334"/>
                  </a:moveTo>
                  <a:lnTo>
                    <a:pt x="2834" y="1763"/>
                  </a:lnTo>
                  <a:lnTo>
                    <a:pt x="2072" y="2120"/>
                  </a:lnTo>
                  <a:lnTo>
                    <a:pt x="1334" y="1763"/>
                  </a:lnTo>
                  <a:lnTo>
                    <a:pt x="1334" y="334"/>
                  </a:lnTo>
                  <a:close/>
                  <a:moveTo>
                    <a:pt x="1334" y="0"/>
                  </a:moveTo>
                  <a:cubicBezTo>
                    <a:pt x="1120" y="0"/>
                    <a:pt x="977" y="143"/>
                    <a:pt x="977" y="357"/>
                  </a:cubicBezTo>
                  <a:lnTo>
                    <a:pt x="977" y="477"/>
                  </a:lnTo>
                  <a:lnTo>
                    <a:pt x="358" y="477"/>
                  </a:lnTo>
                  <a:cubicBezTo>
                    <a:pt x="143" y="477"/>
                    <a:pt x="0" y="619"/>
                    <a:pt x="0" y="834"/>
                  </a:cubicBezTo>
                  <a:lnTo>
                    <a:pt x="0" y="3310"/>
                  </a:lnTo>
                  <a:cubicBezTo>
                    <a:pt x="0" y="3525"/>
                    <a:pt x="143" y="3668"/>
                    <a:pt x="358" y="3668"/>
                  </a:cubicBezTo>
                  <a:lnTo>
                    <a:pt x="10598" y="3668"/>
                  </a:lnTo>
                  <a:cubicBezTo>
                    <a:pt x="10717" y="3668"/>
                    <a:pt x="10812" y="3596"/>
                    <a:pt x="10884" y="3525"/>
                  </a:cubicBezTo>
                  <a:lnTo>
                    <a:pt x="11789" y="2286"/>
                  </a:lnTo>
                  <a:cubicBezTo>
                    <a:pt x="11860" y="2167"/>
                    <a:pt x="11860" y="2001"/>
                    <a:pt x="11789" y="1882"/>
                  </a:cubicBezTo>
                  <a:lnTo>
                    <a:pt x="10884" y="667"/>
                  </a:lnTo>
                  <a:cubicBezTo>
                    <a:pt x="10836" y="572"/>
                    <a:pt x="10598" y="500"/>
                    <a:pt x="10598" y="500"/>
                  </a:cubicBezTo>
                  <a:lnTo>
                    <a:pt x="9074" y="500"/>
                  </a:lnTo>
                  <a:cubicBezTo>
                    <a:pt x="8978" y="500"/>
                    <a:pt x="8931" y="572"/>
                    <a:pt x="8883" y="667"/>
                  </a:cubicBezTo>
                  <a:cubicBezTo>
                    <a:pt x="8859" y="762"/>
                    <a:pt x="8955" y="858"/>
                    <a:pt x="9074" y="858"/>
                  </a:cubicBezTo>
                  <a:lnTo>
                    <a:pt x="10622" y="858"/>
                  </a:lnTo>
                  <a:lnTo>
                    <a:pt x="11527" y="2096"/>
                  </a:lnTo>
                  <a:lnTo>
                    <a:pt x="10622" y="3310"/>
                  </a:lnTo>
                  <a:lnTo>
                    <a:pt x="358" y="3310"/>
                  </a:lnTo>
                  <a:lnTo>
                    <a:pt x="358" y="834"/>
                  </a:lnTo>
                  <a:lnTo>
                    <a:pt x="977" y="834"/>
                  </a:lnTo>
                  <a:lnTo>
                    <a:pt x="977" y="1786"/>
                  </a:lnTo>
                  <a:cubicBezTo>
                    <a:pt x="977" y="1929"/>
                    <a:pt x="1072" y="2048"/>
                    <a:pt x="1191" y="2120"/>
                  </a:cubicBezTo>
                  <a:lnTo>
                    <a:pt x="1929" y="2477"/>
                  </a:lnTo>
                  <a:cubicBezTo>
                    <a:pt x="2001" y="2501"/>
                    <a:pt x="2048" y="2501"/>
                    <a:pt x="2072" y="2501"/>
                  </a:cubicBezTo>
                  <a:cubicBezTo>
                    <a:pt x="2120" y="2501"/>
                    <a:pt x="2191" y="2501"/>
                    <a:pt x="2239" y="2477"/>
                  </a:cubicBezTo>
                  <a:lnTo>
                    <a:pt x="2977" y="2120"/>
                  </a:lnTo>
                  <a:cubicBezTo>
                    <a:pt x="3096" y="2048"/>
                    <a:pt x="3192" y="1929"/>
                    <a:pt x="3192" y="1786"/>
                  </a:cubicBezTo>
                  <a:lnTo>
                    <a:pt x="3192" y="834"/>
                  </a:lnTo>
                  <a:lnTo>
                    <a:pt x="8264" y="834"/>
                  </a:lnTo>
                  <a:cubicBezTo>
                    <a:pt x="8359" y="834"/>
                    <a:pt x="8431" y="786"/>
                    <a:pt x="8455" y="691"/>
                  </a:cubicBezTo>
                  <a:cubicBezTo>
                    <a:pt x="8478" y="572"/>
                    <a:pt x="8383" y="477"/>
                    <a:pt x="8264" y="477"/>
                  </a:cubicBezTo>
                  <a:lnTo>
                    <a:pt x="3192" y="477"/>
                  </a:lnTo>
                  <a:lnTo>
                    <a:pt x="3192" y="357"/>
                  </a:lnTo>
                  <a:cubicBezTo>
                    <a:pt x="3192" y="143"/>
                    <a:pt x="3025" y="0"/>
                    <a:pt x="2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51"/>
            <p:cNvSpPr/>
            <p:nvPr/>
          </p:nvSpPr>
          <p:spPr>
            <a:xfrm>
              <a:off x="5175388" y="3892983"/>
              <a:ext cx="297700" cy="90525"/>
            </a:xfrm>
            <a:custGeom>
              <a:rect b="b" l="l" r="r" t="t"/>
              <a:pathLst>
                <a:path extrusionOk="0" h="3621" w="11908">
                  <a:moveTo>
                    <a:pt x="2835" y="287"/>
                  </a:moveTo>
                  <a:lnTo>
                    <a:pt x="2835" y="1716"/>
                  </a:lnTo>
                  <a:lnTo>
                    <a:pt x="2096" y="2073"/>
                  </a:lnTo>
                  <a:lnTo>
                    <a:pt x="1358" y="1716"/>
                  </a:lnTo>
                  <a:lnTo>
                    <a:pt x="1358" y="287"/>
                  </a:lnTo>
                  <a:close/>
                  <a:moveTo>
                    <a:pt x="358" y="763"/>
                  </a:moveTo>
                  <a:lnTo>
                    <a:pt x="1001" y="811"/>
                  </a:lnTo>
                  <a:lnTo>
                    <a:pt x="1001" y="1763"/>
                  </a:lnTo>
                  <a:cubicBezTo>
                    <a:pt x="1001" y="1906"/>
                    <a:pt x="1072" y="2025"/>
                    <a:pt x="1215" y="2073"/>
                  </a:cubicBezTo>
                  <a:lnTo>
                    <a:pt x="1954" y="2430"/>
                  </a:lnTo>
                  <a:cubicBezTo>
                    <a:pt x="2001" y="2478"/>
                    <a:pt x="2073" y="2478"/>
                    <a:pt x="2096" y="2478"/>
                  </a:cubicBezTo>
                  <a:cubicBezTo>
                    <a:pt x="2120" y="2478"/>
                    <a:pt x="2215" y="2478"/>
                    <a:pt x="2239" y="2430"/>
                  </a:cubicBezTo>
                  <a:lnTo>
                    <a:pt x="3001" y="2073"/>
                  </a:lnTo>
                  <a:cubicBezTo>
                    <a:pt x="3120" y="2025"/>
                    <a:pt x="3192" y="1906"/>
                    <a:pt x="3192" y="1763"/>
                  </a:cubicBezTo>
                  <a:lnTo>
                    <a:pt x="3192" y="811"/>
                  </a:lnTo>
                  <a:lnTo>
                    <a:pt x="10646" y="811"/>
                  </a:lnTo>
                  <a:lnTo>
                    <a:pt x="11527" y="2025"/>
                  </a:lnTo>
                  <a:lnTo>
                    <a:pt x="10646" y="3240"/>
                  </a:lnTo>
                  <a:lnTo>
                    <a:pt x="382" y="3240"/>
                  </a:lnTo>
                  <a:lnTo>
                    <a:pt x="358" y="764"/>
                  </a:lnTo>
                  <a:lnTo>
                    <a:pt x="358" y="764"/>
                  </a:lnTo>
                  <a:cubicBezTo>
                    <a:pt x="358" y="787"/>
                    <a:pt x="370" y="799"/>
                    <a:pt x="376" y="799"/>
                  </a:cubicBezTo>
                  <a:cubicBezTo>
                    <a:pt x="382" y="799"/>
                    <a:pt x="382" y="787"/>
                    <a:pt x="358" y="763"/>
                  </a:cubicBezTo>
                  <a:lnTo>
                    <a:pt x="358" y="763"/>
                  </a:lnTo>
                  <a:lnTo>
                    <a:pt x="358" y="763"/>
                  </a:lnTo>
                  <a:close/>
                  <a:moveTo>
                    <a:pt x="1358" y="1"/>
                  </a:moveTo>
                  <a:cubicBezTo>
                    <a:pt x="1144" y="1"/>
                    <a:pt x="1001" y="144"/>
                    <a:pt x="1001" y="358"/>
                  </a:cubicBezTo>
                  <a:lnTo>
                    <a:pt x="1001" y="477"/>
                  </a:lnTo>
                  <a:lnTo>
                    <a:pt x="358" y="477"/>
                  </a:lnTo>
                  <a:cubicBezTo>
                    <a:pt x="167" y="501"/>
                    <a:pt x="1" y="644"/>
                    <a:pt x="1" y="834"/>
                  </a:cubicBezTo>
                  <a:lnTo>
                    <a:pt x="1" y="3311"/>
                  </a:lnTo>
                  <a:cubicBezTo>
                    <a:pt x="48" y="3454"/>
                    <a:pt x="191" y="3621"/>
                    <a:pt x="406" y="3621"/>
                  </a:cubicBezTo>
                  <a:lnTo>
                    <a:pt x="10646" y="3621"/>
                  </a:lnTo>
                  <a:cubicBezTo>
                    <a:pt x="10765" y="3621"/>
                    <a:pt x="10860" y="3573"/>
                    <a:pt x="10932" y="3478"/>
                  </a:cubicBezTo>
                  <a:lnTo>
                    <a:pt x="11837" y="2263"/>
                  </a:lnTo>
                  <a:cubicBezTo>
                    <a:pt x="11908" y="2144"/>
                    <a:pt x="11908" y="1954"/>
                    <a:pt x="11837" y="1835"/>
                  </a:cubicBezTo>
                  <a:lnTo>
                    <a:pt x="10932" y="620"/>
                  </a:lnTo>
                  <a:cubicBezTo>
                    <a:pt x="10884" y="525"/>
                    <a:pt x="10646" y="477"/>
                    <a:pt x="10646" y="477"/>
                  </a:cubicBezTo>
                  <a:lnTo>
                    <a:pt x="3192" y="477"/>
                  </a:lnTo>
                  <a:lnTo>
                    <a:pt x="3192" y="358"/>
                  </a:lnTo>
                  <a:cubicBezTo>
                    <a:pt x="3192" y="144"/>
                    <a:pt x="3049" y="1"/>
                    <a:pt x="28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51"/>
            <p:cNvSpPr/>
            <p:nvPr/>
          </p:nvSpPr>
          <p:spPr>
            <a:xfrm>
              <a:off x="5175388" y="3994808"/>
              <a:ext cx="297700" cy="89925"/>
            </a:xfrm>
            <a:custGeom>
              <a:rect b="b" l="l" r="r" t="t"/>
              <a:pathLst>
                <a:path extrusionOk="0" h="3597" w="11908">
                  <a:moveTo>
                    <a:pt x="2882" y="381"/>
                  </a:moveTo>
                  <a:lnTo>
                    <a:pt x="2882" y="1786"/>
                  </a:lnTo>
                  <a:lnTo>
                    <a:pt x="2120" y="2167"/>
                  </a:lnTo>
                  <a:lnTo>
                    <a:pt x="1382" y="1810"/>
                  </a:lnTo>
                  <a:lnTo>
                    <a:pt x="1382" y="381"/>
                  </a:lnTo>
                  <a:close/>
                  <a:moveTo>
                    <a:pt x="1358" y="0"/>
                  </a:moveTo>
                  <a:cubicBezTo>
                    <a:pt x="1144" y="0"/>
                    <a:pt x="1001" y="143"/>
                    <a:pt x="1001" y="357"/>
                  </a:cubicBezTo>
                  <a:lnTo>
                    <a:pt x="1001" y="477"/>
                  </a:lnTo>
                  <a:lnTo>
                    <a:pt x="358" y="477"/>
                  </a:lnTo>
                  <a:cubicBezTo>
                    <a:pt x="358" y="477"/>
                    <a:pt x="1" y="667"/>
                    <a:pt x="1" y="834"/>
                  </a:cubicBezTo>
                  <a:lnTo>
                    <a:pt x="1" y="1405"/>
                  </a:lnTo>
                  <a:cubicBezTo>
                    <a:pt x="1" y="1501"/>
                    <a:pt x="96" y="1572"/>
                    <a:pt x="191" y="1572"/>
                  </a:cubicBezTo>
                  <a:cubicBezTo>
                    <a:pt x="287" y="1572"/>
                    <a:pt x="358" y="1501"/>
                    <a:pt x="358" y="1405"/>
                  </a:cubicBezTo>
                  <a:lnTo>
                    <a:pt x="358" y="834"/>
                  </a:lnTo>
                  <a:lnTo>
                    <a:pt x="1001" y="834"/>
                  </a:lnTo>
                  <a:lnTo>
                    <a:pt x="1001" y="1786"/>
                  </a:lnTo>
                  <a:cubicBezTo>
                    <a:pt x="1001" y="1929"/>
                    <a:pt x="1072" y="2048"/>
                    <a:pt x="1191" y="2120"/>
                  </a:cubicBezTo>
                  <a:lnTo>
                    <a:pt x="1954" y="2477"/>
                  </a:lnTo>
                  <a:cubicBezTo>
                    <a:pt x="2001" y="2501"/>
                    <a:pt x="2073" y="2501"/>
                    <a:pt x="2096" y="2501"/>
                  </a:cubicBezTo>
                  <a:cubicBezTo>
                    <a:pt x="2120" y="2501"/>
                    <a:pt x="2215" y="2501"/>
                    <a:pt x="2239" y="2477"/>
                  </a:cubicBezTo>
                  <a:lnTo>
                    <a:pt x="2978" y="2120"/>
                  </a:lnTo>
                  <a:cubicBezTo>
                    <a:pt x="3097" y="2048"/>
                    <a:pt x="3192" y="1929"/>
                    <a:pt x="3192" y="1786"/>
                  </a:cubicBezTo>
                  <a:lnTo>
                    <a:pt x="3192" y="810"/>
                  </a:lnTo>
                  <a:lnTo>
                    <a:pt x="10646" y="810"/>
                  </a:lnTo>
                  <a:lnTo>
                    <a:pt x="11527" y="2024"/>
                  </a:lnTo>
                  <a:lnTo>
                    <a:pt x="10646" y="3239"/>
                  </a:lnTo>
                  <a:lnTo>
                    <a:pt x="358" y="3239"/>
                  </a:lnTo>
                  <a:lnTo>
                    <a:pt x="358" y="2144"/>
                  </a:lnTo>
                  <a:cubicBezTo>
                    <a:pt x="358" y="2048"/>
                    <a:pt x="310" y="2001"/>
                    <a:pt x="215" y="1977"/>
                  </a:cubicBezTo>
                  <a:cubicBezTo>
                    <a:pt x="194" y="1968"/>
                    <a:pt x="173" y="1964"/>
                    <a:pt x="153" y="1964"/>
                  </a:cubicBezTo>
                  <a:cubicBezTo>
                    <a:pt x="65" y="1964"/>
                    <a:pt x="1" y="2046"/>
                    <a:pt x="1" y="2144"/>
                  </a:cubicBezTo>
                  <a:lnTo>
                    <a:pt x="1" y="3239"/>
                  </a:lnTo>
                  <a:cubicBezTo>
                    <a:pt x="1" y="3453"/>
                    <a:pt x="167" y="3596"/>
                    <a:pt x="358" y="3596"/>
                  </a:cubicBezTo>
                  <a:lnTo>
                    <a:pt x="10646" y="3596"/>
                  </a:lnTo>
                  <a:cubicBezTo>
                    <a:pt x="10765" y="3596"/>
                    <a:pt x="10860" y="3549"/>
                    <a:pt x="10932" y="3453"/>
                  </a:cubicBezTo>
                  <a:lnTo>
                    <a:pt x="11837" y="2239"/>
                  </a:lnTo>
                  <a:cubicBezTo>
                    <a:pt x="11908" y="2120"/>
                    <a:pt x="11908" y="1929"/>
                    <a:pt x="11837" y="1810"/>
                  </a:cubicBezTo>
                  <a:lnTo>
                    <a:pt x="10932" y="619"/>
                  </a:lnTo>
                  <a:cubicBezTo>
                    <a:pt x="10884" y="548"/>
                    <a:pt x="10765" y="477"/>
                    <a:pt x="10646" y="477"/>
                  </a:cubicBezTo>
                  <a:lnTo>
                    <a:pt x="3192" y="477"/>
                  </a:lnTo>
                  <a:lnTo>
                    <a:pt x="3192" y="357"/>
                  </a:lnTo>
                  <a:cubicBezTo>
                    <a:pt x="3192" y="143"/>
                    <a:pt x="3049" y="0"/>
                    <a:pt x="2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4" name="Google Shape;2814;p51"/>
          <p:cNvGrpSpPr/>
          <p:nvPr/>
        </p:nvGrpSpPr>
        <p:grpSpPr>
          <a:xfrm>
            <a:off x="6273376" y="4145805"/>
            <a:ext cx="364570" cy="355750"/>
            <a:chOff x="5676088" y="3788808"/>
            <a:chExt cx="304850" cy="297475"/>
          </a:xfrm>
        </p:grpSpPr>
        <p:sp>
          <p:nvSpPr>
            <p:cNvPr id="2815" name="Google Shape;2815;p51"/>
            <p:cNvSpPr/>
            <p:nvPr/>
          </p:nvSpPr>
          <p:spPr>
            <a:xfrm>
              <a:off x="5676088" y="3788808"/>
              <a:ext cx="304850" cy="297475"/>
            </a:xfrm>
            <a:custGeom>
              <a:rect b="b" l="l" r="r" t="t"/>
              <a:pathLst>
                <a:path extrusionOk="0" h="11899" w="12194">
                  <a:moveTo>
                    <a:pt x="5970" y="1982"/>
                  </a:moveTo>
                  <a:cubicBezTo>
                    <a:pt x="8165" y="1982"/>
                    <a:pt x="9931" y="3767"/>
                    <a:pt x="9931" y="5954"/>
                  </a:cubicBezTo>
                  <a:cubicBezTo>
                    <a:pt x="9931" y="7740"/>
                    <a:pt x="8717" y="9312"/>
                    <a:pt x="6978" y="9788"/>
                  </a:cubicBezTo>
                  <a:cubicBezTo>
                    <a:pt x="6907" y="9812"/>
                    <a:pt x="6835" y="9907"/>
                    <a:pt x="6859" y="10002"/>
                  </a:cubicBezTo>
                  <a:cubicBezTo>
                    <a:pt x="6901" y="10064"/>
                    <a:pt x="6960" y="10126"/>
                    <a:pt x="7037" y="10126"/>
                  </a:cubicBezTo>
                  <a:cubicBezTo>
                    <a:pt x="7049" y="10126"/>
                    <a:pt x="7061" y="10125"/>
                    <a:pt x="7074" y="10122"/>
                  </a:cubicBezTo>
                  <a:cubicBezTo>
                    <a:pt x="8931" y="9645"/>
                    <a:pt x="10193" y="8002"/>
                    <a:pt x="10289" y="6121"/>
                  </a:cubicBezTo>
                  <a:lnTo>
                    <a:pt x="11575" y="6121"/>
                  </a:lnTo>
                  <a:cubicBezTo>
                    <a:pt x="11503" y="7550"/>
                    <a:pt x="10955" y="8907"/>
                    <a:pt x="9931" y="9907"/>
                  </a:cubicBezTo>
                  <a:cubicBezTo>
                    <a:pt x="8884" y="10955"/>
                    <a:pt x="7455" y="11550"/>
                    <a:pt x="5978" y="11550"/>
                  </a:cubicBezTo>
                  <a:cubicBezTo>
                    <a:pt x="4478" y="11550"/>
                    <a:pt x="3097" y="10955"/>
                    <a:pt x="2025" y="9907"/>
                  </a:cubicBezTo>
                  <a:cubicBezTo>
                    <a:pt x="1001" y="8907"/>
                    <a:pt x="429" y="7550"/>
                    <a:pt x="382" y="6121"/>
                  </a:cubicBezTo>
                  <a:lnTo>
                    <a:pt x="1668" y="6121"/>
                  </a:lnTo>
                  <a:cubicBezTo>
                    <a:pt x="1739" y="8431"/>
                    <a:pt x="3644" y="10264"/>
                    <a:pt x="5978" y="10264"/>
                  </a:cubicBezTo>
                  <a:lnTo>
                    <a:pt x="6240" y="10264"/>
                  </a:lnTo>
                  <a:cubicBezTo>
                    <a:pt x="6335" y="10264"/>
                    <a:pt x="6431" y="10169"/>
                    <a:pt x="6431" y="10098"/>
                  </a:cubicBezTo>
                  <a:cubicBezTo>
                    <a:pt x="6431" y="9979"/>
                    <a:pt x="6335" y="9907"/>
                    <a:pt x="6240" y="9907"/>
                  </a:cubicBezTo>
                  <a:lnTo>
                    <a:pt x="5978" y="9907"/>
                  </a:lnTo>
                  <a:cubicBezTo>
                    <a:pt x="3478" y="9907"/>
                    <a:pt x="1477" y="7550"/>
                    <a:pt x="2144" y="4954"/>
                  </a:cubicBezTo>
                  <a:cubicBezTo>
                    <a:pt x="2430" y="3715"/>
                    <a:pt x="3740" y="2406"/>
                    <a:pt x="5002" y="2096"/>
                  </a:cubicBezTo>
                  <a:cubicBezTo>
                    <a:pt x="5331" y="2018"/>
                    <a:pt x="5655" y="1982"/>
                    <a:pt x="5970" y="1982"/>
                  </a:cubicBezTo>
                  <a:close/>
                  <a:moveTo>
                    <a:pt x="5931" y="0"/>
                  </a:moveTo>
                  <a:cubicBezTo>
                    <a:pt x="5026" y="0"/>
                    <a:pt x="4121" y="215"/>
                    <a:pt x="3335" y="620"/>
                  </a:cubicBezTo>
                  <a:cubicBezTo>
                    <a:pt x="3239" y="643"/>
                    <a:pt x="3216" y="763"/>
                    <a:pt x="3239" y="858"/>
                  </a:cubicBezTo>
                  <a:cubicBezTo>
                    <a:pt x="3258" y="931"/>
                    <a:pt x="3331" y="962"/>
                    <a:pt x="3408" y="962"/>
                  </a:cubicBezTo>
                  <a:cubicBezTo>
                    <a:pt x="3431" y="962"/>
                    <a:pt x="3455" y="959"/>
                    <a:pt x="3478" y="953"/>
                  </a:cubicBezTo>
                  <a:cubicBezTo>
                    <a:pt x="4240" y="572"/>
                    <a:pt x="5073" y="381"/>
                    <a:pt x="5931" y="381"/>
                  </a:cubicBezTo>
                  <a:cubicBezTo>
                    <a:pt x="7431" y="381"/>
                    <a:pt x="8836" y="977"/>
                    <a:pt x="9908" y="2025"/>
                  </a:cubicBezTo>
                  <a:cubicBezTo>
                    <a:pt x="10908" y="3025"/>
                    <a:pt x="11479" y="4382"/>
                    <a:pt x="11527" y="5811"/>
                  </a:cubicBezTo>
                  <a:lnTo>
                    <a:pt x="10265" y="5811"/>
                  </a:lnTo>
                  <a:cubicBezTo>
                    <a:pt x="10170" y="3501"/>
                    <a:pt x="8264" y="1667"/>
                    <a:pt x="5931" y="1667"/>
                  </a:cubicBezTo>
                  <a:cubicBezTo>
                    <a:pt x="3621" y="1667"/>
                    <a:pt x="1715" y="3501"/>
                    <a:pt x="1620" y="5811"/>
                  </a:cubicBezTo>
                  <a:lnTo>
                    <a:pt x="358" y="5811"/>
                  </a:lnTo>
                  <a:cubicBezTo>
                    <a:pt x="406" y="4025"/>
                    <a:pt x="1311" y="2382"/>
                    <a:pt x="2763" y="1358"/>
                  </a:cubicBezTo>
                  <a:lnTo>
                    <a:pt x="2787" y="1334"/>
                  </a:lnTo>
                  <a:cubicBezTo>
                    <a:pt x="2858" y="1286"/>
                    <a:pt x="2882" y="1191"/>
                    <a:pt x="2858" y="1096"/>
                  </a:cubicBezTo>
                  <a:cubicBezTo>
                    <a:pt x="2815" y="1038"/>
                    <a:pt x="2754" y="1007"/>
                    <a:pt x="2692" y="1007"/>
                  </a:cubicBezTo>
                  <a:cubicBezTo>
                    <a:pt x="2652" y="1007"/>
                    <a:pt x="2610" y="1020"/>
                    <a:pt x="2573" y="1048"/>
                  </a:cubicBezTo>
                  <a:lnTo>
                    <a:pt x="2549" y="1072"/>
                  </a:lnTo>
                  <a:cubicBezTo>
                    <a:pt x="953" y="2168"/>
                    <a:pt x="1" y="4025"/>
                    <a:pt x="1" y="5954"/>
                  </a:cubicBezTo>
                  <a:cubicBezTo>
                    <a:pt x="1" y="7954"/>
                    <a:pt x="953" y="9764"/>
                    <a:pt x="2668" y="10931"/>
                  </a:cubicBezTo>
                  <a:cubicBezTo>
                    <a:pt x="3287" y="11336"/>
                    <a:pt x="4002" y="11646"/>
                    <a:pt x="4764" y="11789"/>
                  </a:cubicBezTo>
                  <a:cubicBezTo>
                    <a:pt x="5157" y="11863"/>
                    <a:pt x="5548" y="11899"/>
                    <a:pt x="5933" y="11899"/>
                  </a:cubicBezTo>
                  <a:cubicBezTo>
                    <a:pt x="7527" y="11899"/>
                    <a:pt x="9014" y="11277"/>
                    <a:pt x="10146" y="10145"/>
                  </a:cubicBezTo>
                  <a:cubicBezTo>
                    <a:pt x="11575" y="8740"/>
                    <a:pt x="12194" y="6788"/>
                    <a:pt x="11789" y="4763"/>
                  </a:cubicBezTo>
                  <a:cubicBezTo>
                    <a:pt x="11622" y="4025"/>
                    <a:pt x="11336" y="3311"/>
                    <a:pt x="10908" y="2668"/>
                  </a:cubicBezTo>
                  <a:cubicBezTo>
                    <a:pt x="9765" y="977"/>
                    <a:pt x="7931" y="0"/>
                    <a:pt x="59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51"/>
            <p:cNvSpPr/>
            <p:nvPr/>
          </p:nvSpPr>
          <p:spPr>
            <a:xfrm>
              <a:off x="5861263" y="3905883"/>
              <a:ext cx="30975" cy="62750"/>
            </a:xfrm>
            <a:custGeom>
              <a:rect b="b" l="l" r="r" t="t"/>
              <a:pathLst>
                <a:path extrusionOk="0" h="2510" w="1239">
                  <a:moveTo>
                    <a:pt x="1065" y="0"/>
                  </a:moveTo>
                  <a:cubicBezTo>
                    <a:pt x="1004" y="0"/>
                    <a:pt x="936" y="31"/>
                    <a:pt x="881" y="104"/>
                  </a:cubicBezTo>
                  <a:lnTo>
                    <a:pt x="0" y="2247"/>
                  </a:lnTo>
                  <a:cubicBezTo>
                    <a:pt x="0" y="2366"/>
                    <a:pt x="24" y="2486"/>
                    <a:pt x="119" y="2509"/>
                  </a:cubicBezTo>
                  <a:lnTo>
                    <a:pt x="167" y="2509"/>
                  </a:lnTo>
                  <a:cubicBezTo>
                    <a:pt x="238" y="2509"/>
                    <a:pt x="286" y="2486"/>
                    <a:pt x="333" y="2390"/>
                  </a:cubicBezTo>
                  <a:lnTo>
                    <a:pt x="1215" y="247"/>
                  </a:lnTo>
                  <a:cubicBezTo>
                    <a:pt x="1238" y="176"/>
                    <a:pt x="1215" y="80"/>
                    <a:pt x="1119" y="9"/>
                  </a:cubicBezTo>
                  <a:cubicBezTo>
                    <a:pt x="1102" y="3"/>
                    <a:pt x="1084" y="0"/>
                    <a:pt x="10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51"/>
            <p:cNvSpPr/>
            <p:nvPr/>
          </p:nvSpPr>
          <p:spPr>
            <a:xfrm>
              <a:off x="5747538" y="3906083"/>
              <a:ext cx="42300" cy="66725"/>
            </a:xfrm>
            <a:custGeom>
              <a:rect b="b" l="l" r="r" t="t"/>
              <a:pathLst>
                <a:path extrusionOk="0" h="2669" w="1692">
                  <a:moveTo>
                    <a:pt x="596" y="1"/>
                  </a:moveTo>
                  <a:cubicBezTo>
                    <a:pt x="501" y="1"/>
                    <a:pt x="429" y="72"/>
                    <a:pt x="405" y="168"/>
                  </a:cubicBezTo>
                  <a:lnTo>
                    <a:pt x="215" y="1168"/>
                  </a:lnTo>
                  <a:cubicBezTo>
                    <a:pt x="215" y="1239"/>
                    <a:pt x="262" y="1287"/>
                    <a:pt x="286" y="1358"/>
                  </a:cubicBezTo>
                  <a:cubicBezTo>
                    <a:pt x="322" y="1370"/>
                    <a:pt x="352" y="1376"/>
                    <a:pt x="381" y="1376"/>
                  </a:cubicBezTo>
                  <a:cubicBezTo>
                    <a:pt x="411" y="1376"/>
                    <a:pt x="441" y="1370"/>
                    <a:pt x="477" y="1358"/>
                  </a:cubicBezTo>
                  <a:lnTo>
                    <a:pt x="501" y="1358"/>
                  </a:lnTo>
                  <a:cubicBezTo>
                    <a:pt x="596" y="1311"/>
                    <a:pt x="667" y="1287"/>
                    <a:pt x="858" y="1287"/>
                  </a:cubicBezTo>
                  <a:cubicBezTo>
                    <a:pt x="1001" y="1287"/>
                    <a:pt x="1120" y="1358"/>
                    <a:pt x="1215" y="1430"/>
                  </a:cubicBezTo>
                  <a:cubicBezTo>
                    <a:pt x="1310" y="1525"/>
                    <a:pt x="1358" y="1668"/>
                    <a:pt x="1358" y="1835"/>
                  </a:cubicBezTo>
                  <a:cubicBezTo>
                    <a:pt x="1358" y="2097"/>
                    <a:pt x="1120" y="2311"/>
                    <a:pt x="858" y="2311"/>
                  </a:cubicBezTo>
                  <a:cubicBezTo>
                    <a:pt x="596" y="2311"/>
                    <a:pt x="381" y="2120"/>
                    <a:pt x="358" y="1858"/>
                  </a:cubicBezTo>
                  <a:lnTo>
                    <a:pt x="358" y="1787"/>
                  </a:lnTo>
                  <a:cubicBezTo>
                    <a:pt x="358" y="1716"/>
                    <a:pt x="286" y="1644"/>
                    <a:pt x="191" y="1620"/>
                  </a:cubicBezTo>
                  <a:cubicBezTo>
                    <a:pt x="176" y="1617"/>
                    <a:pt x="161" y="1616"/>
                    <a:pt x="147" y="1616"/>
                  </a:cubicBezTo>
                  <a:cubicBezTo>
                    <a:pt x="55" y="1616"/>
                    <a:pt x="0" y="1683"/>
                    <a:pt x="0" y="1787"/>
                  </a:cubicBezTo>
                  <a:lnTo>
                    <a:pt x="0" y="1906"/>
                  </a:lnTo>
                  <a:cubicBezTo>
                    <a:pt x="48" y="2335"/>
                    <a:pt x="405" y="2668"/>
                    <a:pt x="810" y="2668"/>
                  </a:cubicBezTo>
                  <a:lnTo>
                    <a:pt x="858" y="2668"/>
                  </a:lnTo>
                  <a:cubicBezTo>
                    <a:pt x="1286" y="2668"/>
                    <a:pt x="1667" y="2311"/>
                    <a:pt x="1691" y="1858"/>
                  </a:cubicBezTo>
                  <a:cubicBezTo>
                    <a:pt x="1691" y="1620"/>
                    <a:pt x="1620" y="1382"/>
                    <a:pt x="1453" y="1239"/>
                  </a:cubicBezTo>
                  <a:cubicBezTo>
                    <a:pt x="1334" y="1001"/>
                    <a:pt x="1096" y="906"/>
                    <a:pt x="882" y="906"/>
                  </a:cubicBezTo>
                  <a:cubicBezTo>
                    <a:pt x="786" y="906"/>
                    <a:pt x="691" y="906"/>
                    <a:pt x="643" y="930"/>
                  </a:cubicBezTo>
                  <a:lnTo>
                    <a:pt x="739" y="358"/>
                  </a:lnTo>
                  <a:lnTo>
                    <a:pt x="1406" y="358"/>
                  </a:lnTo>
                  <a:cubicBezTo>
                    <a:pt x="1501" y="358"/>
                    <a:pt x="1596" y="310"/>
                    <a:pt x="1596" y="215"/>
                  </a:cubicBezTo>
                  <a:cubicBezTo>
                    <a:pt x="1596" y="96"/>
                    <a:pt x="1525" y="1"/>
                    <a:pt x="1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51"/>
            <p:cNvSpPr/>
            <p:nvPr/>
          </p:nvSpPr>
          <p:spPr>
            <a:xfrm>
              <a:off x="5798738" y="3904308"/>
              <a:ext cx="41100" cy="67075"/>
            </a:xfrm>
            <a:custGeom>
              <a:rect b="b" l="l" r="r" t="t"/>
              <a:pathLst>
                <a:path extrusionOk="0" h="2683" w="1644">
                  <a:moveTo>
                    <a:pt x="803" y="297"/>
                  </a:moveTo>
                  <a:cubicBezTo>
                    <a:pt x="1066" y="297"/>
                    <a:pt x="1286" y="511"/>
                    <a:pt x="1286" y="762"/>
                  </a:cubicBezTo>
                  <a:lnTo>
                    <a:pt x="1286" y="1858"/>
                  </a:lnTo>
                  <a:cubicBezTo>
                    <a:pt x="1286" y="2121"/>
                    <a:pt x="1064" y="2332"/>
                    <a:pt x="822" y="2332"/>
                  </a:cubicBezTo>
                  <a:cubicBezTo>
                    <a:pt x="779" y="2332"/>
                    <a:pt x="735" y="2325"/>
                    <a:pt x="691" y="2310"/>
                  </a:cubicBezTo>
                  <a:cubicBezTo>
                    <a:pt x="477" y="2263"/>
                    <a:pt x="334" y="2072"/>
                    <a:pt x="334" y="1834"/>
                  </a:cubicBezTo>
                  <a:lnTo>
                    <a:pt x="334" y="786"/>
                  </a:lnTo>
                  <a:cubicBezTo>
                    <a:pt x="334" y="596"/>
                    <a:pt x="477" y="381"/>
                    <a:pt x="691" y="310"/>
                  </a:cubicBezTo>
                  <a:cubicBezTo>
                    <a:pt x="729" y="301"/>
                    <a:pt x="766" y="297"/>
                    <a:pt x="803" y="297"/>
                  </a:cubicBezTo>
                  <a:close/>
                  <a:moveTo>
                    <a:pt x="834" y="0"/>
                  </a:moveTo>
                  <a:cubicBezTo>
                    <a:pt x="382" y="0"/>
                    <a:pt x="1" y="358"/>
                    <a:pt x="1" y="834"/>
                  </a:cubicBezTo>
                  <a:lnTo>
                    <a:pt x="1" y="1858"/>
                  </a:lnTo>
                  <a:cubicBezTo>
                    <a:pt x="1" y="2263"/>
                    <a:pt x="262" y="2620"/>
                    <a:pt x="643" y="2668"/>
                  </a:cubicBezTo>
                  <a:cubicBezTo>
                    <a:pt x="700" y="2678"/>
                    <a:pt x="756" y="2682"/>
                    <a:pt x="811" y="2682"/>
                  </a:cubicBezTo>
                  <a:cubicBezTo>
                    <a:pt x="1280" y="2682"/>
                    <a:pt x="1644" y="2328"/>
                    <a:pt x="1644" y="1858"/>
                  </a:cubicBezTo>
                  <a:lnTo>
                    <a:pt x="1644" y="834"/>
                  </a:lnTo>
                  <a:cubicBezTo>
                    <a:pt x="1620" y="381"/>
                    <a:pt x="1286" y="0"/>
                    <a:pt x="8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51"/>
            <p:cNvSpPr/>
            <p:nvPr/>
          </p:nvSpPr>
          <p:spPr>
            <a:xfrm>
              <a:off x="5851713" y="3909058"/>
              <a:ext cx="14925" cy="14925"/>
            </a:xfrm>
            <a:custGeom>
              <a:rect b="b" l="l" r="r" t="t"/>
              <a:pathLst>
                <a:path extrusionOk="0" h="597" w="597">
                  <a:moveTo>
                    <a:pt x="287" y="1"/>
                  </a:moveTo>
                  <a:cubicBezTo>
                    <a:pt x="120" y="1"/>
                    <a:pt x="1" y="144"/>
                    <a:pt x="1" y="311"/>
                  </a:cubicBezTo>
                  <a:cubicBezTo>
                    <a:pt x="1" y="477"/>
                    <a:pt x="120" y="596"/>
                    <a:pt x="287" y="596"/>
                  </a:cubicBezTo>
                  <a:cubicBezTo>
                    <a:pt x="453" y="596"/>
                    <a:pt x="596" y="477"/>
                    <a:pt x="596" y="311"/>
                  </a:cubicBezTo>
                  <a:cubicBezTo>
                    <a:pt x="596" y="144"/>
                    <a:pt x="453" y="1"/>
                    <a:pt x="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51"/>
            <p:cNvSpPr/>
            <p:nvPr/>
          </p:nvSpPr>
          <p:spPr>
            <a:xfrm>
              <a:off x="5888038" y="3951933"/>
              <a:ext cx="14925" cy="14900"/>
            </a:xfrm>
            <a:custGeom>
              <a:rect b="b" l="l" r="r" t="t"/>
              <a:pathLst>
                <a:path extrusionOk="0" h="596" w="597">
                  <a:moveTo>
                    <a:pt x="286" y="1"/>
                  </a:moveTo>
                  <a:cubicBezTo>
                    <a:pt x="120" y="1"/>
                    <a:pt x="1" y="120"/>
                    <a:pt x="1" y="286"/>
                  </a:cubicBezTo>
                  <a:cubicBezTo>
                    <a:pt x="1" y="429"/>
                    <a:pt x="120" y="596"/>
                    <a:pt x="286" y="596"/>
                  </a:cubicBezTo>
                  <a:cubicBezTo>
                    <a:pt x="477" y="596"/>
                    <a:pt x="596" y="477"/>
                    <a:pt x="596" y="286"/>
                  </a:cubicBezTo>
                  <a:cubicBezTo>
                    <a:pt x="596" y="120"/>
                    <a:pt x="477" y="1"/>
                    <a:pt x="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1" name="Google Shape;2821;p51"/>
          <p:cNvGrpSpPr/>
          <p:nvPr/>
        </p:nvGrpSpPr>
        <p:grpSpPr>
          <a:xfrm>
            <a:off x="6997506" y="4146523"/>
            <a:ext cx="356019" cy="356737"/>
            <a:chOff x="6154163" y="3789408"/>
            <a:chExt cx="297700" cy="298300"/>
          </a:xfrm>
        </p:grpSpPr>
        <p:sp>
          <p:nvSpPr>
            <p:cNvPr id="2822" name="Google Shape;2822;p51"/>
            <p:cNvSpPr/>
            <p:nvPr/>
          </p:nvSpPr>
          <p:spPr>
            <a:xfrm>
              <a:off x="6283363" y="3813208"/>
              <a:ext cx="15500" cy="8975"/>
            </a:xfrm>
            <a:custGeom>
              <a:rect b="b" l="l" r="r" t="t"/>
              <a:pathLst>
                <a:path extrusionOk="0" h="359" w="620">
                  <a:moveTo>
                    <a:pt x="191" y="1"/>
                  </a:moveTo>
                  <a:cubicBezTo>
                    <a:pt x="120" y="1"/>
                    <a:pt x="24" y="72"/>
                    <a:pt x="24" y="144"/>
                  </a:cubicBezTo>
                  <a:cubicBezTo>
                    <a:pt x="0" y="263"/>
                    <a:pt x="72" y="358"/>
                    <a:pt x="191" y="358"/>
                  </a:cubicBezTo>
                  <a:lnTo>
                    <a:pt x="429" y="358"/>
                  </a:lnTo>
                  <a:cubicBezTo>
                    <a:pt x="524" y="358"/>
                    <a:pt x="620" y="310"/>
                    <a:pt x="620" y="215"/>
                  </a:cubicBezTo>
                  <a:cubicBezTo>
                    <a:pt x="620"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51"/>
            <p:cNvSpPr/>
            <p:nvPr/>
          </p:nvSpPr>
          <p:spPr>
            <a:xfrm>
              <a:off x="6260138" y="3813208"/>
              <a:ext cx="14925" cy="8975"/>
            </a:xfrm>
            <a:custGeom>
              <a:rect b="b" l="l" r="r" t="t"/>
              <a:pathLst>
                <a:path extrusionOk="0" h="359" w="597">
                  <a:moveTo>
                    <a:pt x="215" y="1"/>
                  </a:moveTo>
                  <a:cubicBezTo>
                    <a:pt x="120" y="1"/>
                    <a:pt x="25" y="72"/>
                    <a:pt x="25" y="144"/>
                  </a:cubicBezTo>
                  <a:cubicBezTo>
                    <a:pt x="1" y="263"/>
                    <a:pt x="96" y="358"/>
                    <a:pt x="167"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51"/>
            <p:cNvSpPr/>
            <p:nvPr/>
          </p:nvSpPr>
          <p:spPr>
            <a:xfrm>
              <a:off x="6376238" y="3813208"/>
              <a:ext cx="14900" cy="8975"/>
            </a:xfrm>
            <a:custGeom>
              <a:rect b="b" l="l" r="r" t="t"/>
              <a:pathLst>
                <a:path extrusionOk="0" h="359" w="596">
                  <a:moveTo>
                    <a:pt x="167" y="1"/>
                  </a:moveTo>
                  <a:cubicBezTo>
                    <a:pt x="96" y="1"/>
                    <a:pt x="1" y="72"/>
                    <a:pt x="1" y="144"/>
                  </a:cubicBezTo>
                  <a:cubicBezTo>
                    <a:pt x="1" y="263"/>
                    <a:pt x="96" y="358"/>
                    <a:pt x="167" y="358"/>
                  </a:cubicBezTo>
                  <a:lnTo>
                    <a:pt x="405" y="358"/>
                  </a:lnTo>
                  <a:cubicBezTo>
                    <a:pt x="501"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51"/>
            <p:cNvSpPr/>
            <p:nvPr/>
          </p:nvSpPr>
          <p:spPr>
            <a:xfrm>
              <a:off x="6329813" y="3813208"/>
              <a:ext cx="14900" cy="8975"/>
            </a:xfrm>
            <a:custGeom>
              <a:rect b="b" l="l" r="r" t="t"/>
              <a:pathLst>
                <a:path extrusionOk="0" h="359" w="596">
                  <a:moveTo>
                    <a:pt x="191" y="1"/>
                  </a:moveTo>
                  <a:cubicBezTo>
                    <a:pt x="95" y="1"/>
                    <a:pt x="0" y="72"/>
                    <a:pt x="0" y="144"/>
                  </a:cubicBezTo>
                  <a:cubicBezTo>
                    <a:pt x="0" y="263"/>
                    <a:pt x="71" y="358"/>
                    <a:pt x="191" y="358"/>
                  </a:cubicBezTo>
                  <a:lnTo>
                    <a:pt x="429" y="358"/>
                  </a:lnTo>
                  <a:cubicBezTo>
                    <a:pt x="500" y="358"/>
                    <a:pt x="595" y="310"/>
                    <a:pt x="595" y="215"/>
                  </a:cubicBezTo>
                  <a:cubicBezTo>
                    <a:pt x="595"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51"/>
            <p:cNvSpPr/>
            <p:nvPr/>
          </p:nvSpPr>
          <p:spPr>
            <a:xfrm>
              <a:off x="6353013" y="3813208"/>
              <a:ext cx="14925" cy="8975"/>
            </a:xfrm>
            <a:custGeom>
              <a:rect b="b" l="l" r="r" t="t"/>
              <a:pathLst>
                <a:path extrusionOk="0" h="359" w="597">
                  <a:moveTo>
                    <a:pt x="191" y="1"/>
                  </a:moveTo>
                  <a:cubicBezTo>
                    <a:pt x="96" y="1"/>
                    <a:pt x="1" y="72"/>
                    <a:pt x="1" y="144"/>
                  </a:cubicBezTo>
                  <a:cubicBezTo>
                    <a:pt x="1" y="263"/>
                    <a:pt x="96" y="358"/>
                    <a:pt x="191" y="358"/>
                  </a:cubicBezTo>
                  <a:lnTo>
                    <a:pt x="429" y="358"/>
                  </a:lnTo>
                  <a:cubicBezTo>
                    <a:pt x="501" y="358"/>
                    <a:pt x="596" y="310"/>
                    <a:pt x="596" y="215"/>
                  </a:cubicBezTo>
                  <a:cubicBezTo>
                    <a:pt x="596" y="96"/>
                    <a:pt x="525"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51"/>
            <p:cNvSpPr/>
            <p:nvPr/>
          </p:nvSpPr>
          <p:spPr>
            <a:xfrm>
              <a:off x="6305988" y="3813208"/>
              <a:ext cx="16100" cy="8975"/>
            </a:xfrm>
            <a:custGeom>
              <a:rect b="b" l="l" r="r" t="t"/>
              <a:pathLst>
                <a:path extrusionOk="0" h="359" w="644">
                  <a:moveTo>
                    <a:pt x="215" y="1"/>
                  </a:moveTo>
                  <a:cubicBezTo>
                    <a:pt x="120" y="1"/>
                    <a:pt x="48" y="72"/>
                    <a:pt x="48" y="144"/>
                  </a:cubicBezTo>
                  <a:cubicBezTo>
                    <a:pt x="0" y="263"/>
                    <a:pt x="96" y="358"/>
                    <a:pt x="215" y="358"/>
                  </a:cubicBezTo>
                  <a:lnTo>
                    <a:pt x="453" y="358"/>
                  </a:lnTo>
                  <a:cubicBezTo>
                    <a:pt x="548" y="358"/>
                    <a:pt x="643" y="310"/>
                    <a:pt x="643" y="215"/>
                  </a:cubicBezTo>
                  <a:cubicBezTo>
                    <a:pt x="643" y="96"/>
                    <a:pt x="572" y="1"/>
                    <a:pt x="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51"/>
            <p:cNvSpPr/>
            <p:nvPr/>
          </p:nvSpPr>
          <p:spPr>
            <a:xfrm>
              <a:off x="6191088" y="3813208"/>
              <a:ext cx="14900" cy="8975"/>
            </a:xfrm>
            <a:custGeom>
              <a:rect b="b" l="l" r="r" t="t"/>
              <a:pathLst>
                <a:path extrusionOk="0" h="359" w="596">
                  <a:moveTo>
                    <a:pt x="191" y="1"/>
                  </a:moveTo>
                  <a:cubicBezTo>
                    <a:pt x="119" y="1"/>
                    <a:pt x="24" y="72"/>
                    <a:pt x="24" y="144"/>
                  </a:cubicBezTo>
                  <a:cubicBezTo>
                    <a:pt x="0" y="263"/>
                    <a:pt x="72" y="358"/>
                    <a:pt x="191" y="358"/>
                  </a:cubicBezTo>
                  <a:lnTo>
                    <a:pt x="405" y="358"/>
                  </a:lnTo>
                  <a:cubicBezTo>
                    <a:pt x="500" y="358"/>
                    <a:pt x="596" y="310"/>
                    <a:pt x="596" y="215"/>
                  </a:cubicBezTo>
                  <a:cubicBezTo>
                    <a:pt x="596" y="96"/>
                    <a:pt x="524" y="1"/>
                    <a:pt x="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51"/>
            <p:cNvSpPr/>
            <p:nvPr/>
          </p:nvSpPr>
          <p:spPr>
            <a:xfrm>
              <a:off x="6213713" y="3813208"/>
              <a:ext cx="14900" cy="8975"/>
            </a:xfrm>
            <a:custGeom>
              <a:rect b="b" l="l" r="r" t="t"/>
              <a:pathLst>
                <a:path extrusionOk="0" h="359" w="596">
                  <a:moveTo>
                    <a:pt x="191" y="1"/>
                  </a:moveTo>
                  <a:cubicBezTo>
                    <a:pt x="95" y="1"/>
                    <a:pt x="0" y="72"/>
                    <a:pt x="0" y="144"/>
                  </a:cubicBezTo>
                  <a:cubicBezTo>
                    <a:pt x="0" y="263"/>
                    <a:pt x="95" y="358"/>
                    <a:pt x="191" y="358"/>
                  </a:cubicBezTo>
                  <a:lnTo>
                    <a:pt x="429" y="358"/>
                  </a:lnTo>
                  <a:cubicBezTo>
                    <a:pt x="524" y="358"/>
                    <a:pt x="596" y="310"/>
                    <a:pt x="596" y="215"/>
                  </a:cubicBezTo>
                  <a:cubicBezTo>
                    <a:pt x="596" y="96"/>
                    <a:pt x="548" y="1"/>
                    <a:pt x="4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51"/>
            <p:cNvSpPr/>
            <p:nvPr/>
          </p:nvSpPr>
          <p:spPr>
            <a:xfrm>
              <a:off x="6236913" y="3813208"/>
              <a:ext cx="14925" cy="8975"/>
            </a:xfrm>
            <a:custGeom>
              <a:rect b="b" l="l" r="r" t="t"/>
              <a:pathLst>
                <a:path extrusionOk="0" h="359" w="597">
                  <a:moveTo>
                    <a:pt x="191" y="1"/>
                  </a:moveTo>
                  <a:cubicBezTo>
                    <a:pt x="96" y="1"/>
                    <a:pt x="1" y="72"/>
                    <a:pt x="1" y="144"/>
                  </a:cubicBezTo>
                  <a:cubicBezTo>
                    <a:pt x="1" y="263"/>
                    <a:pt x="96" y="358"/>
                    <a:pt x="191" y="358"/>
                  </a:cubicBezTo>
                  <a:lnTo>
                    <a:pt x="406" y="358"/>
                  </a:lnTo>
                  <a:cubicBezTo>
                    <a:pt x="501" y="358"/>
                    <a:pt x="596" y="310"/>
                    <a:pt x="596" y="215"/>
                  </a:cubicBezTo>
                  <a:cubicBezTo>
                    <a:pt x="596" y="96"/>
                    <a:pt x="525" y="1"/>
                    <a:pt x="4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51"/>
            <p:cNvSpPr/>
            <p:nvPr/>
          </p:nvSpPr>
          <p:spPr>
            <a:xfrm>
              <a:off x="63071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5" y="310"/>
                    <a:pt x="595" y="214"/>
                  </a:cubicBezTo>
                  <a:cubicBezTo>
                    <a:pt x="595"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51"/>
            <p:cNvSpPr/>
            <p:nvPr/>
          </p:nvSpPr>
          <p:spPr>
            <a:xfrm>
              <a:off x="6191088" y="3873358"/>
              <a:ext cx="14900" cy="8950"/>
            </a:xfrm>
            <a:custGeom>
              <a:rect b="b" l="l" r="r" t="t"/>
              <a:pathLst>
                <a:path extrusionOk="0" h="358" w="596">
                  <a:moveTo>
                    <a:pt x="167" y="0"/>
                  </a:moveTo>
                  <a:cubicBezTo>
                    <a:pt x="72" y="0"/>
                    <a:pt x="0" y="95"/>
                    <a:pt x="0" y="214"/>
                  </a:cubicBezTo>
                  <a:cubicBezTo>
                    <a:pt x="24" y="286"/>
                    <a:pt x="119" y="357"/>
                    <a:pt x="191"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51"/>
            <p:cNvSpPr/>
            <p:nvPr/>
          </p:nvSpPr>
          <p:spPr>
            <a:xfrm>
              <a:off x="6236913" y="3873358"/>
              <a:ext cx="14925" cy="8950"/>
            </a:xfrm>
            <a:custGeom>
              <a:rect b="b" l="l" r="r" t="t"/>
              <a:pathLst>
                <a:path extrusionOk="0" h="358" w="597">
                  <a:moveTo>
                    <a:pt x="191" y="0"/>
                  </a:moveTo>
                  <a:cubicBezTo>
                    <a:pt x="96" y="0"/>
                    <a:pt x="1" y="95"/>
                    <a:pt x="1" y="214"/>
                  </a:cubicBezTo>
                  <a:cubicBezTo>
                    <a:pt x="25" y="286"/>
                    <a:pt x="120" y="357"/>
                    <a:pt x="215" y="357"/>
                  </a:cubicBezTo>
                  <a:lnTo>
                    <a:pt x="430" y="357"/>
                  </a:lnTo>
                  <a:cubicBezTo>
                    <a:pt x="501" y="357"/>
                    <a:pt x="596" y="310"/>
                    <a:pt x="596" y="214"/>
                  </a:cubicBezTo>
                  <a:cubicBezTo>
                    <a:pt x="596" y="95"/>
                    <a:pt x="549" y="0"/>
                    <a:pt x="4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51"/>
            <p:cNvSpPr/>
            <p:nvPr/>
          </p:nvSpPr>
          <p:spPr>
            <a:xfrm>
              <a:off x="6260738" y="3873358"/>
              <a:ext cx="14325" cy="8950"/>
            </a:xfrm>
            <a:custGeom>
              <a:rect b="b" l="l" r="r" t="t"/>
              <a:pathLst>
                <a:path extrusionOk="0" h="358" w="573">
                  <a:moveTo>
                    <a:pt x="191" y="0"/>
                  </a:moveTo>
                  <a:cubicBezTo>
                    <a:pt x="96" y="0"/>
                    <a:pt x="1" y="95"/>
                    <a:pt x="1" y="214"/>
                  </a:cubicBezTo>
                  <a:cubicBezTo>
                    <a:pt x="24" y="286"/>
                    <a:pt x="96" y="357"/>
                    <a:pt x="191" y="357"/>
                  </a:cubicBezTo>
                  <a:lnTo>
                    <a:pt x="382" y="357"/>
                  </a:lnTo>
                  <a:cubicBezTo>
                    <a:pt x="477" y="357"/>
                    <a:pt x="572" y="310"/>
                    <a:pt x="572" y="214"/>
                  </a:cubicBezTo>
                  <a:cubicBezTo>
                    <a:pt x="572" y="95"/>
                    <a:pt x="501" y="0"/>
                    <a:pt x="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51"/>
            <p:cNvSpPr/>
            <p:nvPr/>
          </p:nvSpPr>
          <p:spPr>
            <a:xfrm>
              <a:off x="6213713" y="3873358"/>
              <a:ext cx="14900" cy="8950"/>
            </a:xfrm>
            <a:custGeom>
              <a:rect b="b" l="l" r="r" t="t"/>
              <a:pathLst>
                <a:path extrusionOk="0" h="358" w="596">
                  <a:moveTo>
                    <a:pt x="191" y="0"/>
                  </a:moveTo>
                  <a:cubicBezTo>
                    <a:pt x="95" y="0"/>
                    <a:pt x="0" y="95"/>
                    <a:pt x="0" y="214"/>
                  </a:cubicBezTo>
                  <a:cubicBezTo>
                    <a:pt x="48" y="286"/>
                    <a:pt x="119" y="357"/>
                    <a:pt x="215" y="357"/>
                  </a:cubicBezTo>
                  <a:lnTo>
                    <a:pt x="429" y="357"/>
                  </a:lnTo>
                  <a:cubicBezTo>
                    <a:pt x="524" y="357"/>
                    <a:pt x="596" y="310"/>
                    <a:pt x="596" y="214"/>
                  </a:cubicBezTo>
                  <a:cubicBezTo>
                    <a:pt x="596" y="95"/>
                    <a:pt x="548" y="0"/>
                    <a:pt x="4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51"/>
            <p:cNvSpPr/>
            <p:nvPr/>
          </p:nvSpPr>
          <p:spPr>
            <a:xfrm>
              <a:off x="6283963" y="3873358"/>
              <a:ext cx="14900" cy="8950"/>
            </a:xfrm>
            <a:custGeom>
              <a:rect b="b" l="l" r="r" t="t"/>
              <a:pathLst>
                <a:path extrusionOk="0" h="358" w="596">
                  <a:moveTo>
                    <a:pt x="167" y="0"/>
                  </a:moveTo>
                  <a:cubicBezTo>
                    <a:pt x="96" y="0"/>
                    <a:pt x="0" y="95"/>
                    <a:pt x="0" y="214"/>
                  </a:cubicBezTo>
                  <a:cubicBezTo>
                    <a:pt x="24" y="286"/>
                    <a:pt x="119" y="357"/>
                    <a:pt x="215" y="357"/>
                  </a:cubicBezTo>
                  <a:lnTo>
                    <a:pt x="405" y="357"/>
                  </a:lnTo>
                  <a:cubicBezTo>
                    <a:pt x="500" y="357"/>
                    <a:pt x="596" y="310"/>
                    <a:pt x="596" y="214"/>
                  </a:cubicBezTo>
                  <a:cubicBezTo>
                    <a:pt x="596" y="95"/>
                    <a:pt x="524" y="0"/>
                    <a:pt x="4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51"/>
            <p:cNvSpPr/>
            <p:nvPr/>
          </p:nvSpPr>
          <p:spPr>
            <a:xfrm>
              <a:off x="6154163" y="3789408"/>
              <a:ext cx="297700" cy="298300"/>
            </a:xfrm>
            <a:custGeom>
              <a:rect b="b" l="l" r="r" t="t"/>
              <a:pathLst>
                <a:path extrusionOk="0" h="11932" w="11908">
                  <a:moveTo>
                    <a:pt x="10241" y="1524"/>
                  </a:moveTo>
                  <a:lnTo>
                    <a:pt x="10813" y="2691"/>
                  </a:lnTo>
                  <a:lnTo>
                    <a:pt x="10813" y="3763"/>
                  </a:lnTo>
                  <a:lnTo>
                    <a:pt x="10455" y="3049"/>
                  </a:lnTo>
                  <a:cubicBezTo>
                    <a:pt x="10431" y="2953"/>
                    <a:pt x="10336" y="2882"/>
                    <a:pt x="10241" y="2882"/>
                  </a:cubicBezTo>
                  <a:cubicBezTo>
                    <a:pt x="10170" y="2882"/>
                    <a:pt x="10074" y="2953"/>
                    <a:pt x="10050" y="3049"/>
                  </a:cubicBezTo>
                  <a:lnTo>
                    <a:pt x="9146" y="4787"/>
                  </a:lnTo>
                  <a:lnTo>
                    <a:pt x="8693" y="4025"/>
                  </a:lnTo>
                  <a:cubicBezTo>
                    <a:pt x="8645" y="3930"/>
                    <a:pt x="8574" y="3906"/>
                    <a:pt x="8479" y="3906"/>
                  </a:cubicBezTo>
                  <a:cubicBezTo>
                    <a:pt x="8407" y="3906"/>
                    <a:pt x="8312" y="3953"/>
                    <a:pt x="8288" y="4049"/>
                  </a:cubicBezTo>
                  <a:lnTo>
                    <a:pt x="7121" y="6430"/>
                  </a:lnTo>
                  <a:lnTo>
                    <a:pt x="6454" y="6168"/>
                  </a:lnTo>
                  <a:cubicBezTo>
                    <a:pt x="6422" y="6149"/>
                    <a:pt x="6387" y="6140"/>
                    <a:pt x="6353" y="6140"/>
                  </a:cubicBezTo>
                  <a:cubicBezTo>
                    <a:pt x="6264" y="6140"/>
                    <a:pt x="6179" y="6201"/>
                    <a:pt x="6145" y="6287"/>
                  </a:cubicBezTo>
                  <a:lnTo>
                    <a:pt x="5264" y="8121"/>
                  </a:lnTo>
                  <a:lnTo>
                    <a:pt x="4406" y="7692"/>
                  </a:lnTo>
                  <a:cubicBezTo>
                    <a:pt x="4362" y="7666"/>
                    <a:pt x="4317" y="7652"/>
                    <a:pt x="4276" y="7652"/>
                  </a:cubicBezTo>
                  <a:cubicBezTo>
                    <a:pt x="4208" y="7652"/>
                    <a:pt x="4150" y="7689"/>
                    <a:pt x="4121" y="7764"/>
                  </a:cubicBezTo>
                  <a:lnTo>
                    <a:pt x="3525" y="8597"/>
                  </a:lnTo>
                  <a:lnTo>
                    <a:pt x="2382" y="7573"/>
                  </a:lnTo>
                  <a:cubicBezTo>
                    <a:pt x="2335" y="7502"/>
                    <a:pt x="2239" y="7502"/>
                    <a:pt x="2168" y="7502"/>
                  </a:cubicBezTo>
                  <a:cubicBezTo>
                    <a:pt x="2096" y="7502"/>
                    <a:pt x="2025" y="7573"/>
                    <a:pt x="2001" y="7645"/>
                  </a:cubicBezTo>
                  <a:lnTo>
                    <a:pt x="1858" y="7978"/>
                  </a:lnTo>
                  <a:lnTo>
                    <a:pt x="1858" y="6906"/>
                  </a:lnTo>
                  <a:lnTo>
                    <a:pt x="2263" y="6049"/>
                  </a:lnTo>
                  <a:lnTo>
                    <a:pt x="3454" y="7121"/>
                  </a:lnTo>
                  <a:cubicBezTo>
                    <a:pt x="3501" y="7145"/>
                    <a:pt x="3501" y="7145"/>
                    <a:pt x="3525" y="7145"/>
                  </a:cubicBezTo>
                  <a:cubicBezTo>
                    <a:pt x="3551" y="7151"/>
                    <a:pt x="3573" y="7154"/>
                    <a:pt x="3593" y="7154"/>
                  </a:cubicBezTo>
                  <a:cubicBezTo>
                    <a:pt x="3648" y="7154"/>
                    <a:pt x="3687" y="7132"/>
                    <a:pt x="3740" y="7097"/>
                  </a:cubicBezTo>
                  <a:lnTo>
                    <a:pt x="4383" y="6168"/>
                  </a:lnTo>
                  <a:lnTo>
                    <a:pt x="5240" y="6621"/>
                  </a:lnTo>
                  <a:cubicBezTo>
                    <a:pt x="5276" y="6633"/>
                    <a:pt x="5305" y="6639"/>
                    <a:pt x="5335" y="6639"/>
                  </a:cubicBezTo>
                  <a:cubicBezTo>
                    <a:pt x="5365" y="6639"/>
                    <a:pt x="5395" y="6633"/>
                    <a:pt x="5430" y="6621"/>
                  </a:cubicBezTo>
                  <a:cubicBezTo>
                    <a:pt x="5478" y="6573"/>
                    <a:pt x="5550" y="6549"/>
                    <a:pt x="5573" y="6502"/>
                  </a:cubicBezTo>
                  <a:lnTo>
                    <a:pt x="6431" y="4644"/>
                  </a:lnTo>
                  <a:lnTo>
                    <a:pt x="7097" y="4906"/>
                  </a:lnTo>
                  <a:cubicBezTo>
                    <a:pt x="7130" y="4926"/>
                    <a:pt x="7165" y="4935"/>
                    <a:pt x="7198" y="4935"/>
                  </a:cubicBezTo>
                  <a:cubicBezTo>
                    <a:pt x="7286" y="4935"/>
                    <a:pt x="7366" y="4873"/>
                    <a:pt x="7383" y="4787"/>
                  </a:cubicBezTo>
                  <a:lnTo>
                    <a:pt x="8526" y="2501"/>
                  </a:lnTo>
                  <a:lnTo>
                    <a:pt x="8979" y="3239"/>
                  </a:lnTo>
                  <a:cubicBezTo>
                    <a:pt x="9026" y="3334"/>
                    <a:pt x="9098" y="3358"/>
                    <a:pt x="9169" y="3358"/>
                  </a:cubicBezTo>
                  <a:cubicBezTo>
                    <a:pt x="9265" y="3358"/>
                    <a:pt x="9360" y="3310"/>
                    <a:pt x="9384" y="3239"/>
                  </a:cubicBezTo>
                  <a:lnTo>
                    <a:pt x="10241" y="1524"/>
                  </a:lnTo>
                  <a:close/>
                  <a:moveTo>
                    <a:pt x="10217" y="3406"/>
                  </a:moveTo>
                  <a:lnTo>
                    <a:pt x="10789" y="4549"/>
                  </a:lnTo>
                  <a:lnTo>
                    <a:pt x="10789" y="10717"/>
                  </a:lnTo>
                  <a:lnTo>
                    <a:pt x="1787" y="10717"/>
                  </a:lnTo>
                  <a:lnTo>
                    <a:pt x="1787" y="8788"/>
                  </a:lnTo>
                  <a:lnTo>
                    <a:pt x="1858" y="8788"/>
                  </a:lnTo>
                  <a:lnTo>
                    <a:pt x="2263" y="7930"/>
                  </a:lnTo>
                  <a:lnTo>
                    <a:pt x="3406" y="8931"/>
                  </a:lnTo>
                  <a:cubicBezTo>
                    <a:pt x="3454" y="9002"/>
                    <a:pt x="3525" y="9002"/>
                    <a:pt x="3573" y="9002"/>
                  </a:cubicBezTo>
                  <a:cubicBezTo>
                    <a:pt x="3644" y="9002"/>
                    <a:pt x="3692" y="8931"/>
                    <a:pt x="3763" y="8907"/>
                  </a:cubicBezTo>
                  <a:lnTo>
                    <a:pt x="4359" y="8050"/>
                  </a:lnTo>
                  <a:lnTo>
                    <a:pt x="5216" y="8478"/>
                  </a:lnTo>
                  <a:cubicBezTo>
                    <a:pt x="5252" y="8502"/>
                    <a:pt x="5282" y="8514"/>
                    <a:pt x="5311" y="8514"/>
                  </a:cubicBezTo>
                  <a:cubicBezTo>
                    <a:pt x="5341" y="8514"/>
                    <a:pt x="5371" y="8502"/>
                    <a:pt x="5407" y="8478"/>
                  </a:cubicBezTo>
                  <a:cubicBezTo>
                    <a:pt x="5454" y="8454"/>
                    <a:pt x="5502" y="8431"/>
                    <a:pt x="5550" y="8359"/>
                  </a:cubicBezTo>
                  <a:lnTo>
                    <a:pt x="6407" y="6525"/>
                  </a:lnTo>
                  <a:lnTo>
                    <a:pt x="7074" y="6787"/>
                  </a:lnTo>
                  <a:cubicBezTo>
                    <a:pt x="7106" y="6807"/>
                    <a:pt x="7141" y="6816"/>
                    <a:pt x="7174" y="6816"/>
                  </a:cubicBezTo>
                  <a:cubicBezTo>
                    <a:pt x="7262" y="6816"/>
                    <a:pt x="7342" y="6755"/>
                    <a:pt x="7359" y="6668"/>
                  </a:cubicBezTo>
                  <a:lnTo>
                    <a:pt x="8479" y="4382"/>
                  </a:lnTo>
                  <a:lnTo>
                    <a:pt x="8931" y="5120"/>
                  </a:lnTo>
                  <a:cubicBezTo>
                    <a:pt x="9003" y="5216"/>
                    <a:pt x="9050" y="5239"/>
                    <a:pt x="9146" y="5239"/>
                  </a:cubicBezTo>
                  <a:cubicBezTo>
                    <a:pt x="9241" y="5239"/>
                    <a:pt x="9336" y="5192"/>
                    <a:pt x="9360" y="5120"/>
                  </a:cubicBezTo>
                  <a:lnTo>
                    <a:pt x="10217" y="3406"/>
                  </a:lnTo>
                  <a:close/>
                  <a:moveTo>
                    <a:pt x="11551" y="11050"/>
                  </a:moveTo>
                  <a:lnTo>
                    <a:pt x="11551" y="11526"/>
                  </a:lnTo>
                  <a:lnTo>
                    <a:pt x="358" y="11526"/>
                  </a:lnTo>
                  <a:lnTo>
                    <a:pt x="358" y="11050"/>
                  </a:lnTo>
                  <a:close/>
                  <a:moveTo>
                    <a:pt x="930" y="0"/>
                  </a:moveTo>
                  <a:cubicBezTo>
                    <a:pt x="810" y="0"/>
                    <a:pt x="715" y="72"/>
                    <a:pt x="715" y="191"/>
                  </a:cubicBezTo>
                  <a:lnTo>
                    <a:pt x="715" y="977"/>
                  </a:lnTo>
                  <a:lnTo>
                    <a:pt x="501" y="977"/>
                  </a:lnTo>
                  <a:cubicBezTo>
                    <a:pt x="429" y="977"/>
                    <a:pt x="334" y="1048"/>
                    <a:pt x="334" y="1143"/>
                  </a:cubicBezTo>
                  <a:cubicBezTo>
                    <a:pt x="334" y="1262"/>
                    <a:pt x="382" y="1334"/>
                    <a:pt x="501" y="1334"/>
                  </a:cubicBezTo>
                  <a:lnTo>
                    <a:pt x="715" y="1334"/>
                  </a:lnTo>
                  <a:lnTo>
                    <a:pt x="715" y="2239"/>
                  </a:lnTo>
                  <a:lnTo>
                    <a:pt x="501" y="2239"/>
                  </a:lnTo>
                  <a:cubicBezTo>
                    <a:pt x="429" y="2239"/>
                    <a:pt x="334" y="2286"/>
                    <a:pt x="334" y="2382"/>
                  </a:cubicBezTo>
                  <a:cubicBezTo>
                    <a:pt x="334" y="2501"/>
                    <a:pt x="382" y="2596"/>
                    <a:pt x="501" y="2596"/>
                  </a:cubicBezTo>
                  <a:lnTo>
                    <a:pt x="715" y="2596"/>
                  </a:lnTo>
                  <a:lnTo>
                    <a:pt x="715" y="3477"/>
                  </a:lnTo>
                  <a:lnTo>
                    <a:pt x="501" y="3477"/>
                  </a:lnTo>
                  <a:cubicBezTo>
                    <a:pt x="429" y="3477"/>
                    <a:pt x="334" y="3549"/>
                    <a:pt x="334" y="3644"/>
                  </a:cubicBezTo>
                  <a:cubicBezTo>
                    <a:pt x="334" y="3739"/>
                    <a:pt x="382" y="3834"/>
                    <a:pt x="501" y="3834"/>
                  </a:cubicBezTo>
                  <a:lnTo>
                    <a:pt x="715" y="3834"/>
                  </a:lnTo>
                  <a:lnTo>
                    <a:pt x="715" y="4739"/>
                  </a:lnTo>
                  <a:lnTo>
                    <a:pt x="501" y="4739"/>
                  </a:lnTo>
                  <a:cubicBezTo>
                    <a:pt x="429" y="4739"/>
                    <a:pt x="334" y="4787"/>
                    <a:pt x="334" y="4882"/>
                  </a:cubicBezTo>
                  <a:cubicBezTo>
                    <a:pt x="334" y="5001"/>
                    <a:pt x="382" y="5097"/>
                    <a:pt x="501" y="5097"/>
                  </a:cubicBezTo>
                  <a:lnTo>
                    <a:pt x="715" y="5097"/>
                  </a:lnTo>
                  <a:lnTo>
                    <a:pt x="715" y="5978"/>
                  </a:lnTo>
                  <a:lnTo>
                    <a:pt x="501" y="5978"/>
                  </a:lnTo>
                  <a:cubicBezTo>
                    <a:pt x="429" y="5978"/>
                    <a:pt x="334" y="6049"/>
                    <a:pt x="334" y="6121"/>
                  </a:cubicBezTo>
                  <a:cubicBezTo>
                    <a:pt x="334" y="6240"/>
                    <a:pt x="382" y="6335"/>
                    <a:pt x="501" y="6335"/>
                  </a:cubicBezTo>
                  <a:lnTo>
                    <a:pt x="715" y="6335"/>
                  </a:lnTo>
                  <a:lnTo>
                    <a:pt x="715" y="7240"/>
                  </a:lnTo>
                  <a:lnTo>
                    <a:pt x="501" y="7240"/>
                  </a:lnTo>
                  <a:cubicBezTo>
                    <a:pt x="429" y="7240"/>
                    <a:pt x="334" y="7287"/>
                    <a:pt x="334" y="7383"/>
                  </a:cubicBezTo>
                  <a:cubicBezTo>
                    <a:pt x="334" y="7502"/>
                    <a:pt x="382" y="7597"/>
                    <a:pt x="501" y="7597"/>
                  </a:cubicBezTo>
                  <a:lnTo>
                    <a:pt x="715" y="7597"/>
                  </a:lnTo>
                  <a:lnTo>
                    <a:pt x="715" y="8478"/>
                  </a:lnTo>
                  <a:lnTo>
                    <a:pt x="501" y="8478"/>
                  </a:lnTo>
                  <a:cubicBezTo>
                    <a:pt x="429" y="8478"/>
                    <a:pt x="334" y="8550"/>
                    <a:pt x="334" y="8621"/>
                  </a:cubicBezTo>
                  <a:cubicBezTo>
                    <a:pt x="334" y="8740"/>
                    <a:pt x="382" y="8835"/>
                    <a:pt x="501" y="8835"/>
                  </a:cubicBezTo>
                  <a:lnTo>
                    <a:pt x="715" y="8835"/>
                  </a:lnTo>
                  <a:lnTo>
                    <a:pt x="715" y="9740"/>
                  </a:lnTo>
                  <a:lnTo>
                    <a:pt x="477" y="9740"/>
                  </a:lnTo>
                  <a:cubicBezTo>
                    <a:pt x="429" y="9740"/>
                    <a:pt x="334" y="9764"/>
                    <a:pt x="310" y="9859"/>
                  </a:cubicBezTo>
                  <a:cubicBezTo>
                    <a:pt x="239" y="10002"/>
                    <a:pt x="334" y="10121"/>
                    <a:pt x="477" y="10121"/>
                  </a:cubicBezTo>
                  <a:lnTo>
                    <a:pt x="715" y="10121"/>
                  </a:lnTo>
                  <a:lnTo>
                    <a:pt x="715" y="10741"/>
                  </a:lnTo>
                  <a:lnTo>
                    <a:pt x="310" y="10741"/>
                  </a:lnTo>
                  <a:cubicBezTo>
                    <a:pt x="144" y="10741"/>
                    <a:pt x="1" y="10860"/>
                    <a:pt x="1" y="11050"/>
                  </a:cubicBezTo>
                  <a:lnTo>
                    <a:pt x="1" y="11645"/>
                  </a:lnTo>
                  <a:cubicBezTo>
                    <a:pt x="1" y="11788"/>
                    <a:pt x="120" y="11931"/>
                    <a:pt x="310" y="11931"/>
                  </a:cubicBezTo>
                  <a:lnTo>
                    <a:pt x="11622" y="11931"/>
                  </a:lnTo>
                  <a:cubicBezTo>
                    <a:pt x="11765" y="11931"/>
                    <a:pt x="11908" y="11812"/>
                    <a:pt x="11908" y="11645"/>
                  </a:cubicBezTo>
                  <a:lnTo>
                    <a:pt x="11908" y="11050"/>
                  </a:lnTo>
                  <a:cubicBezTo>
                    <a:pt x="11908" y="10836"/>
                    <a:pt x="11789" y="10717"/>
                    <a:pt x="11622" y="10717"/>
                  </a:cubicBezTo>
                  <a:lnTo>
                    <a:pt x="11146" y="10717"/>
                  </a:lnTo>
                  <a:lnTo>
                    <a:pt x="11146" y="2691"/>
                  </a:lnTo>
                  <a:cubicBezTo>
                    <a:pt x="11146" y="2644"/>
                    <a:pt x="11146" y="2620"/>
                    <a:pt x="11122" y="2572"/>
                  </a:cubicBezTo>
                  <a:lnTo>
                    <a:pt x="10431" y="1191"/>
                  </a:lnTo>
                  <a:cubicBezTo>
                    <a:pt x="10408" y="1096"/>
                    <a:pt x="10312" y="1048"/>
                    <a:pt x="10217" y="1048"/>
                  </a:cubicBezTo>
                  <a:cubicBezTo>
                    <a:pt x="10217" y="1048"/>
                    <a:pt x="10050" y="1072"/>
                    <a:pt x="10003" y="1167"/>
                  </a:cubicBezTo>
                  <a:lnTo>
                    <a:pt x="9122" y="2882"/>
                  </a:lnTo>
                  <a:lnTo>
                    <a:pt x="8669" y="2120"/>
                  </a:lnTo>
                  <a:cubicBezTo>
                    <a:pt x="8598" y="2024"/>
                    <a:pt x="8550" y="2001"/>
                    <a:pt x="8455" y="2001"/>
                  </a:cubicBezTo>
                  <a:cubicBezTo>
                    <a:pt x="8383" y="2001"/>
                    <a:pt x="8288" y="2048"/>
                    <a:pt x="8241" y="2144"/>
                  </a:cubicBezTo>
                  <a:lnTo>
                    <a:pt x="7097" y="4525"/>
                  </a:lnTo>
                  <a:lnTo>
                    <a:pt x="6431" y="4263"/>
                  </a:lnTo>
                  <a:cubicBezTo>
                    <a:pt x="6398" y="4243"/>
                    <a:pt x="6363" y="4235"/>
                    <a:pt x="6330" y="4235"/>
                  </a:cubicBezTo>
                  <a:cubicBezTo>
                    <a:pt x="6242" y="4235"/>
                    <a:pt x="6162" y="4296"/>
                    <a:pt x="6145" y="4382"/>
                  </a:cubicBezTo>
                  <a:lnTo>
                    <a:pt x="5264" y="6216"/>
                  </a:lnTo>
                  <a:lnTo>
                    <a:pt x="4406" y="5763"/>
                  </a:lnTo>
                  <a:cubicBezTo>
                    <a:pt x="4369" y="5748"/>
                    <a:pt x="4331" y="5740"/>
                    <a:pt x="4296" y="5740"/>
                  </a:cubicBezTo>
                  <a:cubicBezTo>
                    <a:pt x="4219" y="5740"/>
                    <a:pt x="4153" y="5777"/>
                    <a:pt x="4121" y="5859"/>
                  </a:cubicBezTo>
                  <a:lnTo>
                    <a:pt x="3525" y="6692"/>
                  </a:lnTo>
                  <a:lnTo>
                    <a:pt x="2382" y="5668"/>
                  </a:lnTo>
                  <a:cubicBezTo>
                    <a:pt x="2335" y="5597"/>
                    <a:pt x="2239" y="5597"/>
                    <a:pt x="2168" y="5597"/>
                  </a:cubicBezTo>
                  <a:cubicBezTo>
                    <a:pt x="2096" y="5597"/>
                    <a:pt x="2025" y="5668"/>
                    <a:pt x="2001" y="5740"/>
                  </a:cubicBezTo>
                  <a:lnTo>
                    <a:pt x="1525" y="6764"/>
                  </a:lnTo>
                  <a:cubicBezTo>
                    <a:pt x="1501" y="6787"/>
                    <a:pt x="1501" y="6811"/>
                    <a:pt x="1501" y="6883"/>
                  </a:cubicBezTo>
                  <a:lnTo>
                    <a:pt x="1501" y="10717"/>
                  </a:lnTo>
                  <a:lnTo>
                    <a:pt x="1072" y="10717"/>
                  </a:lnTo>
                  <a:lnTo>
                    <a:pt x="1072" y="191"/>
                  </a:lnTo>
                  <a:cubicBezTo>
                    <a:pt x="1072" y="96"/>
                    <a:pt x="1025" y="0"/>
                    <a:pt x="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8" name="Google Shape;2838;p51"/>
          <p:cNvGrpSpPr/>
          <p:nvPr/>
        </p:nvGrpSpPr>
        <p:grpSpPr>
          <a:xfrm>
            <a:off x="7740860" y="4149184"/>
            <a:ext cx="356049" cy="353359"/>
            <a:chOff x="6648313" y="3791633"/>
            <a:chExt cx="297725" cy="295475"/>
          </a:xfrm>
        </p:grpSpPr>
        <p:sp>
          <p:nvSpPr>
            <p:cNvPr id="2839" name="Google Shape;2839;p51"/>
            <p:cNvSpPr/>
            <p:nvPr/>
          </p:nvSpPr>
          <p:spPr>
            <a:xfrm>
              <a:off x="6763213" y="3914433"/>
              <a:ext cx="68500" cy="8950"/>
            </a:xfrm>
            <a:custGeom>
              <a:rect b="b" l="l" r="r" t="t"/>
              <a:pathLst>
                <a:path extrusionOk="0" h="358" w="2740">
                  <a:moveTo>
                    <a:pt x="168" y="0"/>
                  </a:moveTo>
                  <a:cubicBezTo>
                    <a:pt x="96" y="0"/>
                    <a:pt x="1" y="72"/>
                    <a:pt x="1" y="143"/>
                  </a:cubicBezTo>
                  <a:cubicBezTo>
                    <a:pt x="1" y="262"/>
                    <a:pt x="49" y="357"/>
                    <a:pt x="168" y="357"/>
                  </a:cubicBezTo>
                  <a:lnTo>
                    <a:pt x="2525" y="357"/>
                  </a:lnTo>
                  <a:cubicBezTo>
                    <a:pt x="2621" y="357"/>
                    <a:pt x="2716" y="310"/>
                    <a:pt x="2716" y="215"/>
                  </a:cubicBezTo>
                  <a:cubicBezTo>
                    <a:pt x="2740" y="96"/>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51"/>
            <p:cNvSpPr/>
            <p:nvPr/>
          </p:nvSpPr>
          <p:spPr>
            <a:xfrm>
              <a:off x="6763213" y="3934083"/>
              <a:ext cx="68500" cy="8950"/>
            </a:xfrm>
            <a:custGeom>
              <a:rect b="b" l="l" r="r" t="t"/>
              <a:pathLst>
                <a:path extrusionOk="0" h="358" w="2740">
                  <a:moveTo>
                    <a:pt x="168" y="0"/>
                  </a:moveTo>
                  <a:cubicBezTo>
                    <a:pt x="96" y="0"/>
                    <a:pt x="1" y="48"/>
                    <a:pt x="1" y="143"/>
                  </a:cubicBezTo>
                  <a:cubicBezTo>
                    <a:pt x="1" y="262"/>
                    <a:pt x="49" y="357"/>
                    <a:pt x="168" y="357"/>
                  </a:cubicBezTo>
                  <a:lnTo>
                    <a:pt x="2525" y="357"/>
                  </a:lnTo>
                  <a:cubicBezTo>
                    <a:pt x="2621" y="357"/>
                    <a:pt x="2716" y="286"/>
                    <a:pt x="2716" y="191"/>
                  </a:cubicBezTo>
                  <a:cubicBezTo>
                    <a:pt x="2740" y="72"/>
                    <a:pt x="2644" y="0"/>
                    <a:pt x="2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51"/>
            <p:cNvSpPr/>
            <p:nvPr/>
          </p:nvSpPr>
          <p:spPr>
            <a:xfrm>
              <a:off x="6778713" y="3952533"/>
              <a:ext cx="38125" cy="8950"/>
            </a:xfrm>
            <a:custGeom>
              <a:rect b="b" l="l" r="r" t="t"/>
              <a:pathLst>
                <a:path extrusionOk="0" h="358" w="1525">
                  <a:moveTo>
                    <a:pt x="191" y="0"/>
                  </a:moveTo>
                  <a:cubicBezTo>
                    <a:pt x="95" y="0"/>
                    <a:pt x="0" y="48"/>
                    <a:pt x="0" y="143"/>
                  </a:cubicBezTo>
                  <a:cubicBezTo>
                    <a:pt x="0" y="262"/>
                    <a:pt x="72" y="358"/>
                    <a:pt x="191" y="358"/>
                  </a:cubicBezTo>
                  <a:lnTo>
                    <a:pt x="1334" y="358"/>
                  </a:lnTo>
                  <a:cubicBezTo>
                    <a:pt x="1429" y="358"/>
                    <a:pt x="1524" y="286"/>
                    <a:pt x="1524" y="215"/>
                  </a:cubicBezTo>
                  <a:cubicBezTo>
                    <a:pt x="1524" y="96"/>
                    <a:pt x="1429" y="0"/>
                    <a:pt x="133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51"/>
            <p:cNvSpPr/>
            <p:nvPr/>
          </p:nvSpPr>
          <p:spPr>
            <a:xfrm>
              <a:off x="6732863" y="3873358"/>
              <a:ext cx="129225" cy="129800"/>
            </a:xfrm>
            <a:custGeom>
              <a:rect b="b" l="l" r="r" t="t"/>
              <a:pathLst>
                <a:path extrusionOk="0" h="5192" w="5169">
                  <a:moveTo>
                    <a:pt x="2572" y="333"/>
                  </a:moveTo>
                  <a:cubicBezTo>
                    <a:pt x="3811" y="333"/>
                    <a:pt x="4811" y="1358"/>
                    <a:pt x="4811" y="2572"/>
                  </a:cubicBezTo>
                  <a:cubicBezTo>
                    <a:pt x="4811" y="3810"/>
                    <a:pt x="3811" y="4811"/>
                    <a:pt x="2572" y="4811"/>
                  </a:cubicBezTo>
                  <a:cubicBezTo>
                    <a:pt x="1358" y="4811"/>
                    <a:pt x="358" y="3787"/>
                    <a:pt x="358" y="2572"/>
                  </a:cubicBezTo>
                  <a:cubicBezTo>
                    <a:pt x="358" y="1358"/>
                    <a:pt x="1358" y="333"/>
                    <a:pt x="2572" y="333"/>
                  </a:cubicBezTo>
                  <a:close/>
                  <a:moveTo>
                    <a:pt x="2572" y="0"/>
                  </a:moveTo>
                  <a:cubicBezTo>
                    <a:pt x="1144" y="0"/>
                    <a:pt x="0" y="1167"/>
                    <a:pt x="0" y="2596"/>
                  </a:cubicBezTo>
                  <a:cubicBezTo>
                    <a:pt x="0" y="4025"/>
                    <a:pt x="1144" y="5192"/>
                    <a:pt x="2572" y="5192"/>
                  </a:cubicBezTo>
                  <a:cubicBezTo>
                    <a:pt x="4001" y="5192"/>
                    <a:pt x="5168" y="4025"/>
                    <a:pt x="5168" y="2596"/>
                  </a:cubicBezTo>
                  <a:cubicBezTo>
                    <a:pt x="5144" y="1143"/>
                    <a:pt x="4001" y="0"/>
                    <a:pt x="2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51"/>
            <p:cNvSpPr/>
            <p:nvPr/>
          </p:nvSpPr>
          <p:spPr>
            <a:xfrm>
              <a:off x="6648313" y="3791633"/>
              <a:ext cx="297725" cy="295475"/>
            </a:xfrm>
            <a:custGeom>
              <a:rect b="b" l="l" r="r" t="t"/>
              <a:pathLst>
                <a:path extrusionOk="0" h="11819" w="11909">
                  <a:moveTo>
                    <a:pt x="6240" y="364"/>
                  </a:moveTo>
                  <a:lnTo>
                    <a:pt x="6240" y="673"/>
                  </a:lnTo>
                  <a:cubicBezTo>
                    <a:pt x="6240" y="769"/>
                    <a:pt x="6288" y="864"/>
                    <a:pt x="6383" y="864"/>
                  </a:cubicBezTo>
                  <a:cubicBezTo>
                    <a:pt x="7669" y="959"/>
                    <a:pt x="8812" y="1507"/>
                    <a:pt x="9717" y="2436"/>
                  </a:cubicBezTo>
                  <a:cubicBezTo>
                    <a:pt x="10289" y="3079"/>
                    <a:pt x="10693" y="3817"/>
                    <a:pt x="10908" y="4627"/>
                  </a:cubicBezTo>
                  <a:lnTo>
                    <a:pt x="10693" y="4341"/>
                  </a:lnTo>
                  <a:cubicBezTo>
                    <a:pt x="10620" y="4248"/>
                    <a:pt x="10517" y="4213"/>
                    <a:pt x="10419" y="4213"/>
                  </a:cubicBezTo>
                  <a:cubicBezTo>
                    <a:pt x="10391" y="4213"/>
                    <a:pt x="10363" y="4216"/>
                    <a:pt x="10336" y="4222"/>
                  </a:cubicBezTo>
                  <a:cubicBezTo>
                    <a:pt x="10265" y="4269"/>
                    <a:pt x="10241" y="4293"/>
                    <a:pt x="10193" y="4341"/>
                  </a:cubicBezTo>
                  <a:lnTo>
                    <a:pt x="9812" y="4912"/>
                  </a:lnTo>
                  <a:cubicBezTo>
                    <a:pt x="9646" y="4293"/>
                    <a:pt x="9336" y="3722"/>
                    <a:pt x="8907" y="3245"/>
                  </a:cubicBezTo>
                  <a:cubicBezTo>
                    <a:pt x="8264" y="2531"/>
                    <a:pt x="7359" y="2078"/>
                    <a:pt x="6407" y="2007"/>
                  </a:cubicBezTo>
                  <a:cubicBezTo>
                    <a:pt x="6312" y="2007"/>
                    <a:pt x="6264" y="2031"/>
                    <a:pt x="6240" y="2102"/>
                  </a:cubicBezTo>
                  <a:lnTo>
                    <a:pt x="6240" y="2174"/>
                  </a:lnTo>
                  <a:lnTo>
                    <a:pt x="6240" y="2507"/>
                  </a:lnTo>
                  <a:lnTo>
                    <a:pt x="4716" y="1435"/>
                  </a:lnTo>
                  <a:lnTo>
                    <a:pt x="6240" y="364"/>
                  </a:lnTo>
                  <a:close/>
                  <a:moveTo>
                    <a:pt x="4859" y="769"/>
                  </a:moveTo>
                  <a:lnTo>
                    <a:pt x="4359" y="1126"/>
                  </a:lnTo>
                  <a:cubicBezTo>
                    <a:pt x="4335" y="1173"/>
                    <a:pt x="4264" y="1197"/>
                    <a:pt x="4264" y="1245"/>
                  </a:cubicBezTo>
                  <a:cubicBezTo>
                    <a:pt x="4216" y="1388"/>
                    <a:pt x="4240" y="1554"/>
                    <a:pt x="4359" y="1626"/>
                  </a:cubicBezTo>
                  <a:lnTo>
                    <a:pt x="4811" y="1935"/>
                  </a:lnTo>
                  <a:cubicBezTo>
                    <a:pt x="4335" y="2078"/>
                    <a:pt x="3883" y="2293"/>
                    <a:pt x="3502" y="2626"/>
                  </a:cubicBezTo>
                  <a:cubicBezTo>
                    <a:pt x="3406" y="2674"/>
                    <a:pt x="3406" y="2793"/>
                    <a:pt x="3454" y="2864"/>
                  </a:cubicBezTo>
                  <a:cubicBezTo>
                    <a:pt x="3492" y="2915"/>
                    <a:pt x="3544" y="2939"/>
                    <a:pt x="3591" y="2939"/>
                  </a:cubicBezTo>
                  <a:cubicBezTo>
                    <a:pt x="3632" y="2939"/>
                    <a:pt x="3670" y="2921"/>
                    <a:pt x="3692" y="2888"/>
                  </a:cubicBezTo>
                  <a:cubicBezTo>
                    <a:pt x="4144" y="2531"/>
                    <a:pt x="4645" y="2317"/>
                    <a:pt x="5192" y="2197"/>
                  </a:cubicBezTo>
                  <a:lnTo>
                    <a:pt x="6002" y="2769"/>
                  </a:lnTo>
                  <a:cubicBezTo>
                    <a:pt x="6053" y="2803"/>
                    <a:pt x="6115" y="2836"/>
                    <a:pt x="6181" y="2836"/>
                  </a:cubicBezTo>
                  <a:cubicBezTo>
                    <a:pt x="6208" y="2836"/>
                    <a:pt x="6236" y="2831"/>
                    <a:pt x="6264" y="2817"/>
                  </a:cubicBezTo>
                  <a:cubicBezTo>
                    <a:pt x="6383" y="2793"/>
                    <a:pt x="6478" y="2674"/>
                    <a:pt x="6478" y="2531"/>
                  </a:cubicBezTo>
                  <a:lnTo>
                    <a:pt x="6478" y="2317"/>
                  </a:lnTo>
                  <a:cubicBezTo>
                    <a:pt x="7264" y="2436"/>
                    <a:pt x="8026" y="2817"/>
                    <a:pt x="8550" y="3460"/>
                  </a:cubicBezTo>
                  <a:cubicBezTo>
                    <a:pt x="9026" y="3960"/>
                    <a:pt x="9336" y="4603"/>
                    <a:pt x="9455" y="5293"/>
                  </a:cubicBezTo>
                  <a:lnTo>
                    <a:pt x="9026" y="6008"/>
                  </a:lnTo>
                  <a:cubicBezTo>
                    <a:pt x="8931" y="6127"/>
                    <a:pt x="8931" y="6246"/>
                    <a:pt x="9026" y="6365"/>
                  </a:cubicBezTo>
                  <a:cubicBezTo>
                    <a:pt x="9098" y="6460"/>
                    <a:pt x="9169" y="6484"/>
                    <a:pt x="9288" y="6484"/>
                  </a:cubicBezTo>
                  <a:lnTo>
                    <a:pt x="9503" y="6484"/>
                  </a:lnTo>
                  <a:cubicBezTo>
                    <a:pt x="9384" y="7294"/>
                    <a:pt x="9003" y="8032"/>
                    <a:pt x="8383" y="8604"/>
                  </a:cubicBezTo>
                  <a:cubicBezTo>
                    <a:pt x="7907" y="9056"/>
                    <a:pt x="7312" y="9342"/>
                    <a:pt x="6669" y="9461"/>
                  </a:cubicBezTo>
                  <a:lnTo>
                    <a:pt x="5835" y="8865"/>
                  </a:lnTo>
                  <a:cubicBezTo>
                    <a:pt x="5782" y="8823"/>
                    <a:pt x="5723" y="8799"/>
                    <a:pt x="5665" y="8799"/>
                  </a:cubicBezTo>
                  <a:cubicBezTo>
                    <a:pt x="5593" y="8799"/>
                    <a:pt x="5520" y="8834"/>
                    <a:pt x="5454" y="8913"/>
                  </a:cubicBezTo>
                  <a:cubicBezTo>
                    <a:pt x="5407" y="8961"/>
                    <a:pt x="5335" y="9056"/>
                    <a:pt x="5335" y="9151"/>
                  </a:cubicBezTo>
                  <a:lnTo>
                    <a:pt x="5335" y="9318"/>
                  </a:lnTo>
                  <a:cubicBezTo>
                    <a:pt x="4526" y="9199"/>
                    <a:pt x="3787" y="8818"/>
                    <a:pt x="3263" y="8199"/>
                  </a:cubicBezTo>
                  <a:cubicBezTo>
                    <a:pt x="2787" y="7675"/>
                    <a:pt x="2477" y="7032"/>
                    <a:pt x="2358" y="6365"/>
                  </a:cubicBezTo>
                  <a:lnTo>
                    <a:pt x="2835" y="5674"/>
                  </a:lnTo>
                  <a:cubicBezTo>
                    <a:pt x="2906" y="5603"/>
                    <a:pt x="2930" y="5508"/>
                    <a:pt x="2906" y="5412"/>
                  </a:cubicBezTo>
                  <a:cubicBezTo>
                    <a:pt x="2859" y="5293"/>
                    <a:pt x="2739" y="5222"/>
                    <a:pt x="2597" y="5222"/>
                  </a:cubicBezTo>
                  <a:lnTo>
                    <a:pt x="2382" y="5222"/>
                  </a:lnTo>
                  <a:lnTo>
                    <a:pt x="2382" y="5150"/>
                  </a:lnTo>
                  <a:cubicBezTo>
                    <a:pt x="2477" y="4627"/>
                    <a:pt x="2716" y="4079"/>
                    <a:pt x="3049" y="3626"/>
                  </a:cubicBezTo>
                  <a:cubicBezTo>
                    <a:pt x="3073" y="3579"/>
                    <a:pt x="3144" y="3555"/>
                    <a:pt x="3168" y="3483"/>
                  </a:cubicBezTo>
                  <a:cubicBezTo>
                    <a:pt x="3216" y="3436"/>
                    <a:pt x="3216" y="3341"/>
                    <a:pt x="3168" y="3269"/>
                  </a:cubicBezTo>
                  <a:cubicBezTo>
                    <a:pt x="3132" y="3233"/>
                    <a:pt x="3079" y="3216"/>
                    <a:pt x="3028" y="3216"/>
                  </a:cubicBezTo>
                  <a:cubicBezTo>
                    <a:pt x="2978" y="3216"/>
                    <a:pt x="2930" y="3233"/>
                    <a:pt x="2906" y="3269"/>
                  </a:cubicBezTo>
                  <a:cubicBezTo>
                    <a:pt x="2477" y="3793"/>
                    <a:pt x="2216" y="4341"/>
                    <a:pt x="2073" y="4984"/>
                  </a:cubicBezTo>
                  <a:cubicBezTo>
                    <a:pt x="2025" y="5127"/>
                    <a:pt x="1954" y="5365"/>
                    <a:pt x="2025" y="5508"/>
                  </a:cubicBezTo>
                  <a:cubicBezTo>
                    <a:pt x="2073" y="5531"/>
                    <a:pt x="2120" y="5579"/>
                    <a:pt x="2144" y="5579"/>
                  </a:cubicBezTo>
                  <a:lnTo>
                    <a:pt x="2477" y="5579"/>
                  </a:lnTo>
                  <a:lnTo>
                    <a:pt x="1406" y="7079"/>
                  </a:lnTo>
                  <a:lnTo>
                    <a:pt x="334" y="5579"/>
                  </a:lnTo>
                  <a:lnTo>
                    <a:pt x="668" y="5579"/>
                  </a:lnTo>
                  <a:cubicBezTo>
                    <a:pt x="763" y="5579"/>
                    <a:pt x="834" y="5508"/>
                    <a:pt x="834" y="5412"/>
                  </a:cubicBezTo>
                  <a:lnTo>
                    <a:pt x="834" y="5293"/>
                  </a:lnTo>
                  <a:cubicBezTo>
                    <a:pt x="882" y="5055"/>
                    <a:pt x="906" y="4865"/>
                    <a:pt x="953" y="4627"/>
                  </a:cubicBezTo>
                  <a:cubicBezTo>
                    <a:pt x="1120" y="3960"/>
                    <a:pt x="1382" y="3341"/>
                    <a:pt x="1763" y="2793"/>
                  </a:cubicBezTo>
                  <a:cubicBezTo>
                    <a:pt x="1954" y="2531"/>
                    <a:pt x="2192" y="2293"/>
                    <a:pt x="2430" y="2055"/>
                  </a:cubicBezTo>
                  <a:cubicBezTo>
                    <a:pt x="3097" y="1412"/>
                    <a:pt x="3930" y="983"/>
                    <a:pt x="4859" y="769"/>
                  </a:cubicBezTo>
                  <a:close/>
                  <a:moveTo>
                    <a:pt x="2120" y="6770"/>
                  </a:moveTo>
                  <a:cubicBezTo>
                    <a:pt x="2263" y="7389"/>
                    <a:pt x="2597" y="7961"/>
                    <a:pt x="3001" y="8437"/>
                  </a:cubicBezTo>
                  <a:cubicBezTo>
                    <a:pt x="3668" y="9151"/>
                    <a:pt x="4573" y="9580"/>
                    <a:pt x="5502" y="9675"/>
                  </a:cubicBezTo>
                  <a:cubicBezTo>
                    <a:pt x="5573" y="9675"/>
                    <a:pt x="5669" y="9651"/>
                    <a:pt x="5692" y="9556"/>
                  </a:cubicBezTo>
                  <a:lnTo>
                    <a:pt x="5692" y="9508"/>
                  </a:lnTo>
                  <a:lnTo>
                    <a:pt x="5692" y="9175"/>
                  </a:lnTo>
                  <a:lnTo>
                    <a:pt x="7240" y="10271"/>
                  </a:lnTo>
                  <a:lnTo>
                    <a:pt x="5716" y="11342"/>
                  </a:lnTo>
                  <a:lnTo>
                    <a:pt x="5716" y="11009"/>
                  </a:lnTo>
                  <a:cubicBezTo>
                    <a:pt x="5716" y="10937"/>
                    <a:pt x="5669" y="10842"/>
                    <a:pt x="5573" y="10842"/>
                  </a:cubicBezTo>
                  <a:cubicBezTo>
                    <a:pt x="4287" y="10747"/>
                    <a:pt x="3120" y="10175"/>
                    <a:pt x="2239" y="9246"/>
                  </a:cubicBezTo>
                  <a:cubicBezTo>
                    <a:pt x="1668" y="8627"/>
                    <a:pt x="1263" y="7889"/>
                    <a:pt x="1049" y="7079"/>
                  </a:cubicBezTo>
                  <a:lnTo>
                    <a:pt x="1049" y="7079"/>
                  </a:lnTo>
                  <a:lnTo>
                    <a:pt x="1215" y="7318"/>
                  </a:lnTo>
                  <a:cubicBezTo>
                    <a:pt x="1263" y="7389"/>
                    <a:pt x="1311" y="7413"/>
                    <a:pt x="1382" y="7437"/>
                  </a:cubicBezTo>
                  <a:cubicBezTo>
                    <a:pt x="1421" y="7456"/>
                    <a:pt x="1461" y="7465"/>
                    <a:pt x="1499" y="7465"/>
                  </a:cubicBezTo>
                  <a:cubicBezTo>
                    <a:pt x="1598" y="7465"/>
                    <a:pt x="1687" y="7404"/>
                    <a:pt x="1739" y="7318"/>
                  </a:cubicBezTo>
                  <a:lnTo>
                    <a:pt x="2120" y="6770"/>
                  </a:lnTo>
                  <a:close/>
                  <a:moveTo>
                    <a:pt x="6228" y="1"/>
                  </a:moveTo>
                  <a:cubicBezTo>
                    <a:pt x="6169" y="1"/>
                    <a:pt x="6109" y="18"/>
                    <a:pt x="6050" y="54"/>
                  </a:cubicBezTo>
                  <a:lnTo>
                    <a:pt x="5550" y="411"/>
                  </a:lnTo>
                  <a:cubicBezTo>
                    <a:pt x="4311" y="507"/>
                    <a:pt x="3168" y="1007"/>
                    <a:pt x="2263" y="1840"/>
                  </a:cubicBezTo>
                  <a:cubicBezTo>
                    <a:pt x="1430" y="2626"/>
                    <a:pt x="906" y="3602"/>
                    <a:pt x="668" y="4698"/>
                  </a:cubicBezTo>
                  <a:cubicBezTo>
                    <a:pt x="620" y="4865"/>
                    <a:pt x="596" y="5008"/>
                    <a:pt x="596" y="5150"/>
                  </a:cubicBezTo>
                  <a:lnTo>
                    <a:pt x="596" y="5269"/>
                  </a:lnTo>
                  <a:lnTo>
                    <a:pt x="334" y="5269"/>
                  </a:lnTo>
                  <a:cubicBezTo>
                    <a:pt x="239" y="5269"/>
                    <a:pt x="144" y="5293"/>
                    <a:pt x="96" y="5389"/>
                  </a:cubicBezTo>
                  <a:cubicBezTo>
                    <a:pt x="1" y="5508"/>
                    <a:pt x="1" y="5651"/>
                    <a:pt x="72" y="5770"/>
                  </a:cubicBezTo>
                  <a:lnTo>
                    <a:pt x="572" y="6484"/>
                  </a:lnTo>
                  <a:cubicBezTo>
                    <a:pt x="691" y="7651"/>
                    <a:pt x="1191" y="8723"/>
                    <a:pt x="2001" y="9556"/>
                  </a:cubicBezTo>
                  <a:cubicBezTo>
                    <a:pt x="2906" y="10509"/>
                    <a:pt x="4097" y="11104"/>
                    <a:pt x="5383" y="11223"/>
                  </a:cubicBezTo>
                  <a:lnTo>
                    <a:pt x="5383" y="11485"/>
                  </a:lnTo>
                  <a:cubicBezTo>
                    <a:pt x="5383" y="11580"/>
                    <a:pt x="5454" y="11699"/>
                    <a:pt x="5502" y="11747"/>
                  </a:cubicBezTo>
                  <a:cubicBezTo>
                    <a:pt x="5573" y="11795"/>
                    <a:pt x="5621" y="11818"/>
                    <a:pt x="5692" y="11818"/>
                  </a:cubicBezTo>
                  <a:cubicBezTo>
                    <a:pt x="5764" y="11818"/>
                    <a:pt x="5812" y="11795"/>
                    <a:pt x="5883" y="11747"/>
                  </a:cubicBezTo>
                  <a:lnTo>
                    <a:pt x="6383" y="11390"/>
                  </a:lnTo>
                  <a:cubicBezTo>
                    <a:pt x="7264" y="11342"/>
                    <a:pt x="8169" y="11033"/>
                    <a:pt x="8907" y="10532"/>
                  </a:cubicBezTo>
                  <a:cubicBezTo>
                    <a:pt x="9765" y="9985"/>
                    <a:pt x="10432" y="9199"/>
                    <a:pt x="10884" y="8318"/>
                  </a:cubicBezTo>
                  <a:lnTo>
                    <a:pt x="10908" y="8270"/>
                  </a:lnTo>
                  <a:cubicBezTo>
                    <a:pt x="10932" y="8175"/>
                    <a:pt x="10932" y="8103"/>
                    <a:pt x="10836" y="8056"/>
                  </a:cubicBezTo>
                  <a:cubicBezTo>
                    <a:pt x="10813" y="8040"/>
                    <a:pt x="10783" y="8032"/>
                    <a:pt x="10753" y="8032"/>
                  </a:cubicBezTo>
                  <a:cubicBezTo>
                    <a:pt x="10691" y="8032"/>
                    <a:pt x="10622" y="8064"/>
                    <a:pt x="10574" y="8127"/>
                  </a:cubicBezTo>
                  <a:lnTo>
                    <a:pt x="10551" y="8175"/>
                  </a:lnTo>
                  <a:cubicBezTo>
                    <a:pt x="10170" y="9056"/>
                    <a:pt x="9503" y="9770"/>
                    <a:pt x="8741" y="10271"/>
                  </a:cubicBezTo>
                  <a:cubicBezTo>
                    <a:pt x="8193" y="10628"/>
                    <a:pt x="7621" y="10866"/>
                    <a:pt x="7002" y="10985"/>
                  </a:cubicBezTo>
                  <a:lnTo>
                    <a:pt x="7502" y="10628"/>
                  </a:lnTo>
                  <a:cubicBezTo>
                    <a:pt x="7574" y="10604"/>
                    <a:pt x="7598" y="10532"/>
                    <a:pt x="7621" y="10485"/>
                  </a:cubicBezTo>
                  <a:cubicBezTo>
                    <a:pt x="7693" y="10318"/>
                    <a:pt x="7621" y="10175"/>
                    <a:pt x="7502" y="10128"/>
                  </a:cubicBezTo>
                  <a:lnTo>
                    <a:pt x="7074" y="9818"/>
                  </a:lnTo>
                  <a:cubicBezTo>
                    <a:pt x="7621" y="9651"/>
                    <a:pt x="8169" y="9366"/>
                    <a:pt x="8622" y="8961"/>
                  </a:cubicBezTo>
                  <a:cubicBezTo>
                    <a:pt x="9336" y="8318"/>
                    <a:pt x="9765" y="7413"/>
                    <a:pt x="9860" y="6460"/>
                  </a:cubicBezTo>
                  <a:cubicBezTo>
                    <a:pt x="9860" y="6365"/>
                    <a:pt x="9836" y="6317"/>
                    <a:pt x="9741" y="6270"/>
                  </a:cubicBezTo>
                  <a:lnTo>
                    <a:pt x="9360" y="6270"/>
                  </a:lnTo>
                  <a:lnTo>
                    <a:pt x="10432" y="4769"/>
                  </a:lnTo>
                  <a:lnTo>
                    <a:pt x="11503" y="6270"/>
                  </a:lnTo>
                  <a:lnTo>
                    <a:pt x="11170" y="6270"/>
                  </a:lnTo>
                  <a:cubicBezTo>
                    <a:pt x="11075" y="6270"/>
                    <a:pt x="11003" y="6341"/>
                    <a:pt x="11003" y="6436"/>
                  </a:cubicBezTo>
                  <a:cubicBezTo>
                    <a:pt x="10955" y="6770"/>
                    <a:pt x="10908" y="7127"/>
                    <a:pt x="10813" y="7437"/>
                  </a:cubicBezTo>
                  <a:cubicBezTo>
                    <a:pt x="10789" y="7532"/>
                    <a:pt x="10836" y="7627"/>
                    <a:pt x="10932" y="7651"/>
                  </a:cubicBezTo>
                  <a:cubicBezTo>
                    <a:pt x="10948" y="7655"/>
                    <a:pt x="10964" y="7657"/>
                    <a:pt x="10980" y="7657"/>
                  </a:cubicBezTo>
                  <a:cubicBezTo>
                    <a:pt x="11057" y="7657"/>
                    <a:pt x="11126" y="7611"/>
                    <a:pt x="11146" y="7532"/>
                  </a:cubicBezTo>
                  <a:cubicBezTo>
                    <a:pt x="11241" y="7222"/>
                    <a:pt x="11289" y="6936"/>
                    <a:pt x="11313" y="6603"/>
                  </a:cubicBezTo>
                  <a:lnTo>
                    <a:pt x="11598" y="6603"/>
                  </a:lnTo>
                  <a:cubicBezTo>
                    <a:pt x="11718" y="6603"/>
                    <a:pt x="11789" y="6555"/>
                    <a:pt x="11860" y="6436"/>
                  </a:cubicBezTo>
                  <a:cubicBezTo>
                    <a:pt x="11908" y="6222"/>
                    <a:pt x="11908" y="6103"/>
                    <a:pt x="11860" y="6008"/>
                  </a:cubicBezTo>
                  <a:lnTo>
                    <a:pt x="11336" y="5293"/>
                  </a:lnTo>
                  <a:cubicBezTo>
                    <a:pt x="11241" y="4150"/>
                    <a:pt x="10717" y="3079"/>
                    <a:pt x="9931" y="2245"/>
                  </a:cubicBezTo>
                  <a:cubicBezTo>
                    <a:pt x="9026" y="1292"/>
                    <a:pt x="7836" y="697"/>
                    <a:pt x="6526" y="578"/>
                  </a:cubicBezTo>
                  <a:lnTo>
                    <a:pt x="6526" y="292"/>
                  </a:lnTo>
                  <a:cubicBezTo>
                    <a:pt x="6526" y="221"/>
                    <a:pt x="6502" y="102"/>
                    <a:pt x="6407" y="54"/>
                  </a:cubicBezTo>
                  <a:cubicBezTo>
                    <a:pt x="6347" y="18"/>
                    <a:pt x="6288" y="1"/>
                    <a:pt x="62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4" name="Google Shape;2844;p51"/>
          <p:cNvGrpSpPr/>
          <p:nvPr/>
        </p:nvGrpSpPr>
        <p:grpSpPr>
          <a:xfrm>
            <a:off x="4023373" y="1924391"/>
            <a:ext cx="358172" cy="355332"/>
            <a:chOff x="4176963" y="1931283"/>
            <a:chExt cx="299500" cy="297125"/>
          </a:xfrm>
        </p:grpSpPr>
        <p:sp>
          <p:nvSpPr>
            <p:cNvPr id="2845" name="Google Shape;2845;p51"/>
            <p:cNvSpPr/>
            <p:nvPr/>
          </p:nvSpPr>
          <p:spPr>
            <a:xfrm>
              <a:off x="4333563" y="1931283"/>
              <a:ext cx="142900" cy="294125"/>
            </a:xfrm>
            <a:custGeom>
              <a:rect b="b" l="l" r="r" t="t"/>
              <a:pathLst>
                <a:path extrusionOk="0" h="11765" w="5716">
                  <a:moveTo>
                    <a:pt x="357" y="1"/>
                  </a:moveTo>
                  <a:cubicBezTo>
                    <a:pt x="286" y="1"/>
                    <a:pt x="191" y="1"/>
                    <a:pt x="167" y="48"/>
                  </a:cubicBezTo>
                  <a:cubicBezTo>
                    <a:pt x="119" y="120"/>
                    <a:pt x="119" y="239"/>
                    <a:pt x="119" y="239"/>
                  </a:cubicBezTo>
                  <a:lnTo>
                    <a:pt x="119" y="1715"/>
                  </a:lnTo>
                  <a:cubicBezTo>
                    <a:pt x="119" y="1715"/>
                    <a:pt x="167" y="1930"/>
                    <a:pt x="310" y="1953"/>
                  </a:cubicBezTo>
                  <a:cubicBezTo>
                    <a:pt x="1238" y="2120"/>
                    <a:pt x="2096" y="2596"/>
                    <a:pt x="2691" y="3263"/>
                  </a:cubicBezTo>
                  <a:cubicBezTo>
                    <a:pt x="3334" y="3978"/>
                    <a:pt x="3691" y="4906"/>
                    <a:pt x="3691" y="5859"/>
                  </a:cubicBezTo>
                  <a:cubicBezTo>
                    <a:pt x="3691" y="7859"/>
                    <a:pt x="2191" y="9550"/>
                    <a:pt x="191" y="9788"/>
                  </a:cubicBezTo>
                  <a:cubicBezTo>
                    <a:pt x="72" y="9788"/>
                    <a:pt x="0" y="10026"/>
                    <a:pt x="0" y="10026"/>
                  </a:cubicBezTo>
                  <a:lnTo>
                    <a:pt x="0" y="11527"/>
                  </a:lnTo>
                  <a:cubicBezTo>
                    <a:pt x="0" y="11527"/>
                    <a:pt x="24" y="11646"/>
                    <a:pt x="48" y="11693"/>
                  </a:cubicBezTo>
                  <a:cubicBezTo>
                    <a:pt x="119" y="11717"/>
                    <a:pt x="143" y="11765"/>
                    <a:pt x="238" y="11765"/>
                  </a:cubicBezTo>
                  <a:lnTo>
                    <a:pt x="262" y="11765"/>
                  </a:lnTo>
                  <a:cubicBezTo>
                    <a:pt x="1334" y="11670"/>
                    <a:pt x="2382" y="11289"/>
                    <a:pt x="3263" y="10622"/>
                  </a:cubicBezTo>
                  <a:cubicBezTo>
                    <a:pt x="3358" y="10574"/>
                    <a:pt x="3358" y="10455"/>
                    <a:pt x="3286" y="10384"/>
                  </a:cubicBezTo>
                  <a:cubicBezTo>
                    <a:pt x="3261" y="10333"/>
                    <a:pt x="3215" y="10309"/>
                    <a:pt x="3167" y="10309"/>
                  </a:cubicBezTo>
                  <a:cubicBezTo>
                    <a:pt x="3125" y="10309"/>
                    <a:pt x="3081" y="10327"/>
                    <a:pt x="3048" y="10360"/>
                  </a:cubicBezTo>
                  <a:cubicBezTo>
                    <a:pt x="2262" y="10955"/>
                    <a:pt x="357" y="11384"/>
                    <a:pt x="357" y="11384"/>
                  </a:cubicBezTo>
                  <a:lnTo>
                    <a:pt x="357" y="10122"/>
                  </a:lnTo>
                  <a:cubicBezTo>
                    <a:pt x="357" y="10122"/>
                    <a:pt x="4120" y="9836"/>
                    <a:pt x="4072" y="5859"/>
                  </a:cubicBezTo>
                  <a:cubicBezTo>
                    <a:pt x="4049" y="4811"/>
                    <a:pt x="3691" y="3811"/>
                    <a:pt x="3024" y="3025"/>
                  </a:cubicBezTo>
                  <a:cubicBezTo>
                    <a:pt x="2382" y="2287"/>
                    <a:pt x="500" y="1596"/>
                    <a:pt x="500" y="1596"/>
                  </a:cubicBezTo>
                  <a:lnTo>
                    <a:pt x="500" y="310"/>
                  </a:lnTo>
                  <a:cubicBezTo>
                    <a:pt x="500" y="310"/>
                    <a:pt x="2334" y="358"/>
                    <a:pt x="3882" y="2144"/>
                  </a:cubicBezTo>
                  <a:cubicBezTo>
                    <a:pt x="4811" y="3168"/>
                    <a:pt x="5358" y="4478"/>
                    <a:pt x="5358" y="5835"/>
                  </a:cubicBezTo>
                  <a:cubicBezTo>
                    <a:pt x="5358" y="7335"/>
                    <a:pt x="4763" y="8764"/>
                    <a:pt x="3691" y="9812"/>
                  </a:cubicBezTo>
                  <a:cubicBezTo>
                    <a:pt x="3620" y="9884"/>
                    <a:pt x="3620" y="10003"/>
                    <a:pt x="3691" y="10050"/>
                  </a:cubicBezTo>
                  <a:cubicBezTo>
                    <a:pt x="3715" y="10086"/>
                    <a:pt x="3757" y="10104"/>
                    <a:pt x="3801" y="10104"/>
                  </a:cubicBezTo>
                  <a:cubicBezTo>
                    <a:pt x="3846" y="10104"/>
                    <a:pt x="3894" y="10086"/>
                    <a:pt x="3929" y="10050"/>
                  </a:cubicBezTo>
                  <a:cubicBezTo>
                    <a:pt x="5073" y="8931"/>
                    <a:pt x="5716" y="7431"/>
                    <a:pt x="5716" y="5788"/>
                  </a:cubicBezTo>
                  <a:cubicBezTo>
                    <a:pt x="5620" y="4454"/>
                    <a:pt x="5049" y="3073"/>
                    <a:pt x="4072" y="1953"/>
                  </a:cubicBezTo>
                  <a:cubicBezTo>
                    <a:pt x="3096" y="882"/>
                    <a:pt x="1786" y="215"/>
                    <a:pt x="35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51"/>
            <p:cNvSpPr/>
            <p:nvPr/>
          </p:nvSpPr>
          <p:spPr>
            <a:xfrm>
              <a:off x="4176963" y="1932483"/>
              <a:ext cx="142925" cy="295925"/>
            </a:xfrm>
            <a:custGeom>
              <a:rect b="b" l="l" r="r" t="t"/>
              <a:pathLst>
                <a:path extrusionOk="0" h="11837" w="5717">
                  <a:moveTo>
                    <a:pt x="5169" y="334"/>
                  </a:moveTo>
                  <a:lnTo>
                    <a:pt x="5169" y="1620"/>
                  </a:lnTo>
                  <a:cubicBezTo>
                    <a:pt x="4192" y="1786"/>
                    <a:pt x="3335" y="2310"/>
                    <a:pt x="2692" y="3049"/>
                  </a:cubicBezTo>
                  <a:cubicBezTo>
                    <a:pt x="2001" y="3811"/>
                    <a:pt x="1644" y="4835"/>
                    <a:pt x="1644" y="5882"/>
                  </a:cubicBezTo>
                  <a:cubicBezTo>
                    <a:pt x="1644" y="8026"/>
                    <a:pt x="3216" y="9836"/>
                    <a:pt x="5335" y="10121"/>
                  </a:cubicBezTo>
                  <a:lnTo>
                    <a:pt x="5335" y="11407"/>
                  </a:lnTo>
                  <a:cubicBezTo>
                    <a:pt x="4002" y="11264"/>
                    <a:pt x="2740" y="10645"/>
                    <a:pt x="1811" y="9621"/>
                  </a:cubicBezTo>
                  <a:cubicBezTo>
                    <a:pt x="858" y="8573"/>
                    <a:pt x="334" y="7240"/>
                    <a:pt x="334" y="5835"/>
                  </a:cubicBezTo>
                  <a:cubicBezTo>
                    <a:pt x="334" y="4477"/>
                    <a:pt x="834" y="3168"/>
                    <a:pt x="1787" y="2144"/>
                  </a:cubicBezTo>
                  <a:cubicBezTo>
                    <a:pt x="2692" y="1167"/>
                    <a:pt x="3883" y="524"/>
                    <a:pt x="5169" y="334"/>
                  </a:cubicBezTo>
                  <a:close/>
                  <a:moveTo>
                    <a:pt x="5264" y="0"/>
                  </a:moveTo>
                  <a:cubicBezTo>
                    <a:pt x="3835" y="191"/>
                    <a:pt x="2525" y="881"/>
                    <a:pt x="1549" y="1977"/>
                  </a:cubicBezTo>
                  <a:cubicBezTo>
                    <a:pt x="572" y="3072"/>
                    <a:pt x="1" y="4477"/>
                    <a:pt x="1" y="5906"/>
                  </a:cubicBezTo>
                  <a:cubicBezTo>
                    <a:pt x="1" y="7383"/>
                    <a:pt x="572" y="8812"/>
                    <a:pt x="1573" y="9931"/>
                  </a:cubicBezTo>
                  <a:cubicBezTo>
                    <a:pt x="2597" y="11026"/>
                    <a:pt x="3954" y="11669"/>
                    <a:pt x="5431" y="11836"/>
                  </a:cubicBezTo>
                  <a:lnTo>
                    <a:pt x="5454" y="11836"/>
                  </a:lnTo>
                  <a:cubicBezTo>
                    <a:pt x="5502" y="11836"/>
                    <a:pt x="5573" y="11788"/>
                    <a:pt x="5621" y="11765"/>
                  </a:cubicBezTo>
                  <a:cubicBezTo>
                    <a:pt x="5693" y="11717"/>
                    <a:pt x="5716" y="11645"/>
                    <a:pt x="5716" y="11598"/>
                  </a:cubicBezTo>
                  <a:lnTo>
                    <a:pt x="5716" y="10098"/>
                  </a:lnTo>
                  <a:cubicBezTo>
                    <a:pt x="5669" y="9931"/>
                    <a:pt x="5573" y="9812"/>
                    <a:pt x="5454" y="9812"/>
                  </a:cubicBezTo>
                  <a:cubicBezTo>
                    <a:pt x="3454" y="9574"/>
                    <a:pt x="1977" y="7859"/>
                    <a:pt x="1977" y="5882"/>
                  </a:cubicBezTo>
                  <a:cubicBezTo>
                    <a:pt x="1977" y="4930"/>
                    <a:pt x="2335" y="4001"/>
                    <a:pt x="2954" y="3287"/>
                  </a:cubicBezTo>
                  <a:cubicBezTo>
                    <a:pt x="3573" y="2572"/>
                    <a:pt x="4407" y="2096"/>
                    <a:pt x="5335" y="1977"/>
                  </a:cubicBezTo>
                  <a:cubicBezTo>
                    <a:pt x="5454" y="1953"/>
                    <a:pt x="5550" y="1858"/>
                    <a:pt x="5550" y="1739"/>
                  </a:cubicBezTo>
                  <a:lnTo>
                    <a:pt x="5550" y="238"/>
                  </a:lnTo>
                  <a:cubicBezTo>
                    <a:pt x="5550" y="191"/>
                    <a:pt x="5502" y="96"/>
                    <a:pt x="5454" y="72"/>
                  </a:cubicBezTo>
                  <a:cubicBezTo>
                    <a:pt x="5383" y="0"/>
                    <a:pt x="5335" y="0"/>
                    <a:pt x="52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51"/>
            <p:cNvSpPr/>
            <p:nvPr/>
          </p:nvSpPr>
          <p:spPr>
            <a:xfrm>
              <a:off x="4249013" y="2002733"/>
              <a:ext cx="153025" cy="153625"/>
            </a:xfrm>
            <a:custGeom>
              <a:rect b="b" l="l" r="r" t="t"/>
              <a:pathLst>
                <a:path extrusionOk="0" h="6145" w="6121">
                  <a:moveTo>
                    <a:pt x="3049" y="0"/>
                  </a:moveTo>
                  <a:cubicBezTo>
                    <a:pt x="2453" y="0"/>
                    <a:pt x="1882" y="167"/>
                    <a:pt x="1405" y="477"/>
                  </a:cubicBezTo>
                  <a:lnTo>
                    <a:pt x="1382" y="477"/>
                  </a:lnTo>
                  <a:cubicBezTo>
                    <a:pt x="1286" y="524"/>
                    <a:pt x="1263" y="620"/>
                    <a:pt x="1310" y="715"/>
                  </a:cubicBezTo>
                  <a:cubicBezTo>
                    <a:pt x="1353" y="772"/>
                    <a:pt x="1405" y="804"/>
                    <a:pt x="1456" y="804"/>
                  </a:cubicBezTo>
                  <a:cubicBezTo>
                    <a:pt x="1488" y="804"/>
                    <a:pt x="1520" y="791"/>
                    <a:pt x="1548" y="762"/>
                  </a:cubicBezTo>
                  <a:lnTo>
                    <a:pt x="1596" y="762"/>
                  </a:lnTo>
                  <a:cubicBezTo>
                    <a:pt x="2025" y="500"/>
                    <a:pt x="2501" y="358"/>
                    <a:pt x="3049" y="358"/>
                  </a:cubicBezTo>
                  <a:cubicBezTo>
                    <a:pt x="4525" y="358"/>
                    <a:pt x="5764" y="1572"/>
                    <a:pt x="5764" y="3049"/>
                  </a:cubicBezTo>
                  <a:cubicBezTo>
                    <a:pt x="5764" y="4549"/>
                    <a:pt x="4525" y="5763"/>
                    <a:pt x="3049" y="5763"/>
                  </a:cubicBezTo>
                  <a:cubicBezTo>
                    <a:pt x="1548" y="5763"/>
                    <a:pt x="334" y="4549"/>
                    <a:pt x="334" y="3049"/>
                  </a:cubicBezTo>
                  <a:cubicBezTo>
                    <a:pt x="334" y="2406"/>
                    <a:pt x="572" y="1786"/>
                    <a:pt x="1024" y="1263"/>
                  </a:cubicBezTo>
                  <a:cubicBezTo>
                    <a:pt x="1072" y="1215"/>
                    <a:pt x="1072" y="1096"/>
                    <a:pt x="1001" y="1024"/>
                  </a:cubicBezTo>
                  <a:cubicBezTo>
                    <a:pt x="971" y="1005"/>
                    <a:pt x="933" y="993"/>
                    <a:pt x="896" y="993"/>
                  </a:cubicBezTo>
                  <a:cubicBezTo>
                    <a:pt x="843" y="993"/>
                    <a:pt x="790" y="1016"/>
                    <a:pt x="762" y="1072"/>
                  </a:cubicBezTo>
                  <a:cubicBezTo>
                    <a:pt x="262" y="1620"/>
                    <a:pt x="0" y="2334"/>
                    <a:pt x="0" y="3096"/>
                  </a:cubicBezTo>
                  <a:cubicBezTo>
                    <a:pt x="0" y="4787"/>
                    <a:pt x="1382" y="6144"/>
                    <a:pt x="3072" y="6144"/>
                  </a:cubicBezTo>
                  <a:cubicBezTo>
                    <a:pt x="4739" y="6097"/>
                    <a:pt x="6121" y="4739"/>
                    <a:pt x="6121" y="3072"/>
                  </a:cubicBezTo>
                  <a:cubicBezTo>
                    <a:pt x="6121" y="1358"/>
                    <a:pt x="4739" y="0"/>
                    <a:pt x="3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51"/>
            <p:cNvSpPr/>
            <p:nvPr/>
          </p:nvSpPr>
          <p:spPr>
            <a:xfrm>
              <a:off x="4291888" y="2056308"/>
              <a:ext cx="66700" cy="8950"/>
            </a:xfrm>
            <a:custGeom>
              <a:rect b="b" l="l" r="r" t="t"/>
              <a:pathLst>
                <a:path extrusionOk="0" h="358" w="2668">
                  <a:moveTo>
                    <a:pt x="191" y="1"/>
                  </a:moveTo>
                  <a:cubicBezTo>
                    <a:pt x="119" y="1"/>
                    <a:pt x="48" y="48"/>
                    <a:pt x="24" y="144"/>
                  </a:cubicBezTo>
                  <a:cubicBezTo>
                    <a:pt x="0" y="239"/>
                    <a:pt x="71" y="358"/>
                    <a:pt x="191" y="358"/>
                  </a:cubicBezTo>
                  <a:lnTo>
                    <a:pt x="2453" y="358"/>
                  </a:lnTo>
                  <a:cubicBezTo>
                    <a:pt x="2548" y="358"/>
                    <a:pt x="2620" y="286"/>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51"/>
            <p:cNvSpPr/>
            <p:nvPr/>
          </p:nvSpPr>
          <p:spPr>
            <a:xfrm>
              <a:off x="4291888" y="2074758"/>
              <a:ext cx="66700" cy="8975"/>
            </a:xfrm>
            <a:custGeom>
              <a:rect b="b" l="l" r="r" t="t"/>
              <a:pathLst>
                <a:path extrusionOk="0" h="359" w="2668">
                  <a:moveTo>
                    <a:pt x="191" y="1"/>
                  </a:moveTo>
                  <a:cubicBezTo>
                    <a:pt x="119" y="1"/>
                    <a:pt x="48" y="72"/>
                    <a:pt x="24" y="144"/>
                  </a:cubicBezTo>
                  <a:cubicBezTo>
                    <a:pt x="0" y="239"/>
                    <a:pt x="71" y="358"/>
                    <a:pt x="191" y="358"/>
                  </a:cubicBezTo>
                  <a:lnTo>
                    <a:pt x="2453" y="358"/>
                  </a:lnTo>
                  <a:cubicBezTo>
                    <a:pt x="2548" y="358"/>
                    <a:pt x="2620" y="310"/>
                    <a:pt x="2643" y="215"/>
                  </a:cubicBezTo>
                  <a:cubicBezTo>
                    <a:pt x="2667" y="96"/>
                    <a:pt x="2572" y="1"/>
                    <a:pt x="24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51"/>
            <p:cNvSpPr/>
            <p:nvPr/>
          </p:nvSpPr>
          <p:spPr>
            <a:xfrm>
              <a:off x="4305563" y="2092633"/>
              <a:ext cx="38725" cy="8950"/>
            </a:xfrm>
            <a:custGeom>
              <a:rect b="b" l="l" r="r" t="t"/>
              <a:pathLst>
                <a:path extrusionOk="0" h="358" w="1549">
                  <a:moveTo>
                    <a:pt x="215" y="0"/>
                  </a:moveTo>
                  <a:cubicBezTo>
                    <a:pt x="96" y="0"/>
                    <a:pt x="1" y="96"/>
                    <a:pt x="25" y="215"/>
                  </a:cubicBezTo>
                  <a:cubicBezTo>
                    <a:pt x="72" y="310"/>
                    <a:pt x="120" y="358"/>
                    <a:pt x="215" y="358"/>
                  </a:cubicBezTo>
                  <a:lnTo>
                    <a:pt x="1358" y="358"/>
                  </a:lnTo>
                  <a:cubicBezTo>
                    <a:pt x="1430" y="358"/>
                    <a:pt x="1501" y="310"/>
                    <a:pt x="1525" y="215"/>
                  </a:cubicBezTo>
                  <a:cubicBezTo>
                    <a:pt x="1549" y="96"/>
                    <a:pt x="1477" y="0"/>
                    <a:pt x="13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2854" name="Shape 2854"/>
        <p:cNvGrpSpPr/>
        <p:nvPr/>
      </p:nvGrpSpPr>
      <p:grpSpPr>
        <a:xfrm>
          <a:off x="0" y="0"/>
          <a:ext cx="0" cy="0"/>
          <a:chOff x="0" y="0"/>
          <a:chExt cx="0" cy="0"/>
        </a:xfrm>
      </p:grpSpPr>
      <p:sp>
        <p:nvSpPr>
          <p:cNvPr id="2855" name="Google Shape;2855;p52"/>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2856" name="Google Shape;2856;p52"/>
          <p:cNvGrpSpPr/>
          <p:nvPr/>
        </p:nvGrpSpPr>
        <p:grpSpPr>
          <a:xfrm>
            <a:off x="7746123" y="3573060"/>
            <a:ext cx="350776" cy="352207"/>
            <a:chOff x="7403210" y="3573060"/>
            <a:chExt cx="350776" cy="352207"/>
          </a:xfrm>
        </p:grpSpPr>
        <p:sp>
          <p:nvSpPr>
            <p:cNvPr id="2857" name="Google Shape;2857;p52"/>
            <p:cNvSpPr/>
            <p:nvPr/>
          </p:nvSpPr>
          <p:spPr>
            <a:xfrm>
              <a:off x="7430909" y="3578725"/>
              <a:ext cx="31962" cy="29875"/>
            </a:xfrm>
            <a:custGeom>
              <a:rect b="b" l="l" r="r" t="t"/>
              <a:pathLst>
                <a:path extrusionOk="0" h="1002" w="1072">
                  <a:moveTo>
                    <a:pt x="357" y="1"/>
                  </a:moveTo>
                  <a:cubicBezTo>
                    <a:pt x="143" y="49"/>
                    <a:pt x="0" y="263"/>
                    <a:pt x="0" y="501"/>
                  </a:cubicBezTo>
                  <a:cubicBezTo>
                    <a:pt x="0" y="739"/>
                    <a:pt x="143" y="953"/>
                    <a:pt x="357" y="1001"/>
                  </a:cubicBezTo>
                  <a:lnTo>
                    <a:pt x="524" y="1001"/>
                  </a:lnTo>
                  <a:cubicBezTo>
                    <a:pt x="595" y="1001"/>
                    <a:pt x="667" y="1001"/>
                    <a:pt x="738" y="977"/>
                  </a:cubicBezTo>
                  <a:cubicBezTo>
                    <a:pt x="762" y="977"/>
                    <a:pt x="762" y="977"/>
                    <a:pt x="786" y="953"/>
                  </a:cubicBezTo>
                  <a:cubicBezTo>
                    <a:pt x="953" y="858"/>
                    <a:pt x="1072" y="668"/>
                    <a:pt x="1072" y="501"/>
                  </a:cubicBezTo>
                  <a:cubicBezTo>
                    <a:pt x="1072" y="287"/>
                    <a:pt x="953" y="120"/>
                    <a:pt x="738" y="25"/>
                  </a:cubicBezTo>
                  <a:cubicBezTo>
                    <a:pt x="667" y="1"/>
                    <a:pt x="619"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52"/>
            <p:cNvSpPr/>
            <p:nvPr/>
          </p:nvSpPr>
          <p:spPr>
            <a:xfrm>
              <a:off x="7431595" y="3579441"/>
              <a:ext cx="29875" cy="30471"/>
            </a:xfrm>
            <a:custGeom>
              <a:rect b="b" l="l" r="r" t="t"/>
              <a:pathLst>
                <a:path extrusionOk="0" h="1022" w="1002">
                  <a:moveTo>
                    <a:pt x="501" y="1"/>
                  </a:moveTo>
                  <a:cubicBezTo>
                    <a:pt x="525" y="96"/>
                    <a:pt x="572" y="144"/>
                    <a:pt x="572" y="239"/>
                  </a:cubicBezTo>
                  <a:cubicBezTo>
                    <a:pt x="572" y="406"/>
                    <a:pt x="453" y="596"/>
                    <a:pt x="287" y="691"/>
                  </a:cubicBezTo>
                  <a:cubicBezTo>
                    <a:pt x="263" y="715"/>
                    <a:pt x="263" y="715"/>
                    <a:pt x="239" y="715"/>
                  </a:cubicBezTo>
                  <a:cubicBezTo>
                    <a:pt x="168" y="739"/>
                    <a:pt x="96" y="739"/>
                    <a:pt x="25" y="739"/>
                  </a:cubicBezTo>
                  <a:lnTo>
                    <a:pt x="1" y="739"/>
                  </a:lnTo>
                  <a:cubicBezTo>
                    <a:pt x="49" y="858"/>
                    <a:pt x="168" y="977"/>
                    <a:pt x="334" y="1001"/>
                  </a:cubicBezTo>
                  <a:lnTo>
                    <a:pt x="382" y="1001"/>
                  </a:lnTo>
                  <a:cubicBezTo>
                    <a:pt x="411" y="1016"/>
                    <a:pt x="443" y="1021"/>
                    <a:pt x="476" y="1021"/>
                  </a:cubicBezTo>
                  <a:cubicBezTo>
                    <a:pt x="549" y="1021"/>
                    <a:pt x="626" y="994"/>
                    <a:pt x="692" y="977"/>
                  </a:cubicBezTo>
                  <a:cubicBezTo>
                    <a:pt x="882" y="882"/>
                    <a:pt x="1001" y="715"/>
                    <a:pt x="1001" y="501"/>
                  </a:cubicBezTo>
                  <a:cubicBezTo>
                    <a:pt x="1001" y="215"/>
                    <a:pt x="811"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52"/>
            <p:cNvSpPr/>
            <p:nvPr/>
          </p:nvSpPr>
          <p:spPr>
            <a:xfrm>
              <a:off x="7411022" y="3625595"/>
              <a:ext cx="70304" cy="113625"/>
            </a:xfrm>
            <a:custGeom>
              <a:rect b="b" l="l" r="r" t="t"/>
              <a:pathLst>
                <a:path extrusionOk="0" h="3811" w="2358">
                  <a:moveTo>
                    <a:pt x="953" y="1"/>
                  </a:moveTo>
                  <a:cubicBezTo>
                    <a:pt x="72" y="1"/>
                    <a:pt x="0" y="929"/>
                    <a:pt x="0" y="1215"/>
                  </a:cubicBezTo>
                  <a:lnTo>
                    <a:pt x="0" y="2239"/>
                  </a:lnTo>
                  <a:lnTo>
                    <a:pt x="0" y="2263"/>
                  </a:lnTo>
                  <a:cubicBezTo>
                    <a:pt x="73" y="2336"/>
                    <a:pt x="148" y="2364"/>
                    <a:pt x="216" y="2364"/>
                  </a:cubicBezTo>
                  <a:cubicBezTo>
                    <a:pt x="349" y="2364"/>
                    <a:pt x="453" y="2254"/>
                    <a:pt x="453" y="2144"/>
                  </a:cubicBezTo>
                  <a:lnTo>
                    <a:pt x="453" y="3573"/>
                  </a:lnTo>
                  <a:cubicBezTo>
                    <a:pt x="453" y="3597"/>
                    <a:pt x="453" y="3597"/>
                    <a:pt x="477"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2" y="3620"/>
                    <a:pt x="1882" y="3454"/>
                  </a:cubicBezTo>
                  <a:lnTo>
                    <a:pt x="1882" y="2168"/>
                  </a:lnTo>
                  <a:cubicBezTo>
                    <a:pt x="1882" y="2287"/>
                    <a:pt x="2001" y="2406"/>
                    <a:pt x="2120" y="2406"/>
                  </a:cubicBezTo>
                  <a:cubicBezTo>
                    <a:pt x="2239" y="2406"/>
                    <a:pt x="2310" y="2287"/>
                    <a:pt x="2310" y="2168"/>
                  </a:cubicBezTo>
                  <a:lnTo>
                    <a:pt x="2310" y="1215"/>
                  </a:lnTo>
                  <a:cubicBezTo>
                    <a:pt x="2358" y="525"/>
                    <a:pt x="1810"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52"/>
            <p:cNvSpPr/>
            <p:nvPr/>
          </p:nvSpPr>
          <p:spPr>
            <a:xfrm>
              <a:off x="7450766" y="3653293"/>
              <a:ext cx="16368" cy="85241"/>
            </a:xfrm>
            <a:custGeom>
              <a:rect b="b" l="l" r="r" t="t"/>
              <a:pathLst>
                <a:path extrusionOk="0" h="2859" w="549">
                  <a:moveTo>
                    <a:pt x="477" y="0"/>
                  </a:moveTo>
                  <a:cubicBezTo>
                    <a:pt x="334" y="0"/>
                    <a:pt x="191" y="119"/>
                    <a:pt x="191" y="286"/>
                  </a:cubicBezTo>
                  <a:lnTo>
                    <a:pt x="191" y="2501"/>
                  </a:lnTo>
                  <a:cubicBezTo>
                    <a:pt x="191" y="2620"/>
                    <a:pt x="120" y="2739"/>
                    <a:pt x="1" y="2787"/>
                  </a:cubicBezTo>
                  <a:cubicBezTo>
                    <a:pt x="72" y="2811"/>
                    <a:pt x="120" y="2858"/>
                    <a:pt x="191" y="2858"/>
                  </a:cubicBezTo>
                  <a:cubicBezTo>
                    <a:pt x="406" y="2858"/>
                    <a:pt x="549" y="2691"/>
                    <a:pt x="549" y="2501"/>
                  </a:cubicBezTo>
                  <a:lnTo>
                    <a:pt x="54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52"/>
            <p:cNvSpPr/>
            <p:nvPr/>
          </p:nvSpPr>
          <p:spPr>
            <a:xfrm>
              <a:off x="7440121" y="3626280"/>
              <a:ext cx="41204" cy="70363"/>
            </a:xfrm>
            <a:custGeom>
              <a:rect b="b" l="l" r="r" t="t"/>
              <a:pathLst>
                <a:path extrusionOk="0" h="2360" w="1382">
                  <a:moveTo>
                    <a:pt x="233" y="1"/>
                  </a:moveTo>
                  <a:cubicBezTo>
                    <a:pt x="219" y="1"/>
                    <a:pt x="205" y="1"/>
                    <a:pt x="191" y="1"/>
                  </a:cubicBezTo>
                  <a:lnTo>
                    <a:pt x="1" y="1"/>
                  </a:lnTo>
                  <a:cubicBezTo>
                    <a:pt x="572" y="97"/>
                    <a:pt x="1025" y="573"/>
                    <a:pt x="1025" y="1168"/>
                  </a:cubicBezTo>
                  <a:lnTo>
                    <a:pt x="1025" y="2121"/>
                  </a:lnTo>
                  <a:cubicBezTo>
                    <a:pt x="1025" y="2169"/>
                    <a:pt x="1001" y="2240"/>
                    <a:pt x="953" y="2264"/>
                  </a:cubicBezTo>
                  <a:cubicBezTo>
                    <a:pt x="1001" y="2335"/>
                    <a:pt x="1049" y="2359"/>
                    <a:pt x="1144" y="2359"/>
                  </a:cubicBezTo>
                  <a:cubicBezTo>
                    <a:pt x="1239" y="2359"/>
                    <a:pt x="1287" y="2335"/>
                    <a:pt x="1310" y="2288"/>
                  </a:cubicBezTo>
                  <a:cubicBezTo>
                    <a:pt x="1358" y="2240"/>
                    <a:pt x="1382" y="2169"/>
                    <a:pt x="1382" y="2121"/>
                  </a:cubicBezTo>
                  <a:lnTo>
                    <a:pt x="1382" y="1168"/>
                  </a:lnTo>
                  <a:cubicBezTo>
                    <a:pt x="1382" y="516"/>
                    <a:pt x="858" y="1"/>
                    <a:pt x="23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52"/>
            <p:cNvSpPr/>
            <p:nvPr/>
          </p:nvSpPr>
          <p:spPr>
            <a:xfrm>
              <a:off x="741102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6"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2" y="3597"/>
                    <a:pt x="1882" y="3525"/>
                    <a:pt x="1882" y="3477"/>
                  </a:cubicBezTo>
                  <a:lnTo>
                    <a:pt x="1882" y="2501"/>
                  </a:lnTo>
                  <a:lnTo>
                    <a:pt x="2096" y="2501"/>
                  </a:lnTo>
                  <a:cubicBezTo>
                    <a:pt x="2167" y="2501"/>
                    <a:pt x="2239" y="2406"/>
                    <a:pt x="2239" y="2311"/>
                  </a:cubicBezTo>
                  <a:lnTo>
                    <a:pt x="2167" y="2049"/>
                  </a:lnTo>
                  <a:lnTo>
                    <a:pt x="2167" y="2049"/>
                  </a:lnTo>
                  <a:cubicBezTo>
                    <a:pt x="2215" y="2072"/>
                    <a:pt x="2215" y="2072"/>
                    <a:pt x="2239" y="2072"/>
                  </a:cubicBezTo>
                  <a:cubicBezTo>
                    <a:pt x="2263" y="2072"/>
                    <a:pt x="2263"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52"/>
            <p:cNvSpPr/>
            <p:nvPr/>
          </p:nvSpPr>
          <p:spPr>
            <a:xfrm>
              <a:off x="7440837" y="3810211"/>
              <a:ext cx="41204" cy="112224"/>
            </a:xfrm>
            <a:custGeom>
              <a:rect b="b" l="l" r="r" t="t"/>
              <a:pathLst>
                <a:path extrusionOk="0" h="3764" w="1382">
                  <a:moveTo>
                    <a:pt x="0" y="0"/>
                  </a:moveTo>
                  <a:cubicBezTo>
                    <a:pt x="572" y="72"/>
                    <a:pt x="1025" y="572"/>
                    <a:pt x="1025" y="1167"/>
                  </a:cubicBezTo>
                  <a:lnTo>
                    <a:pt x="1025" y="1834"/>
                  </a:lnTo>
                  <a:cubicBezTo>
                    <a:pt x="1025" y="1858"/>
                    <a:pt x="1001" y="1906"/>
                    <a:pt x="1001" y="1929"/>
                  </a:cubicBezTo>
                  <a:cubicBezTo>
                    <a:pt x="1001" y="1953"/>
                    <a:pt x="953" y="1977"/>
                    <a:pt x="929" y="2025"/>
                  </a:cubicBezTo>
                  <a:cubicBezTo>
                    <a:pt x="905" y="2025"/>
                    <a:pt x="905" y="2048"/>
                    <a:pt x="882" y="2048"/>
                  </a:cubicBezTo>
                  <a:lnTo>
                    <a:pt x="834" y="2048"/>
                  </a:lnTo>
                  <a:lnTo>
                    <a:pt x="905" y="2310"/>
                  </a:lnTo>
                  <a:cubicBezTo>
                    <a:pt x="929" y="2406"/>
                    <a:pt x="834" y="2501"/>
                    <a:pt x="763"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3" y="3763"/>
                    <a:pt x="905" y="3596"/>
                    <a:pt x="905" y="3406"/>
                  </a:cubicBezTo>
                  <a:lnTo>
                    <a:pt x="905" y="2525"/>
                  </a:lnTo>
                  <a:lnTo>
                    <a:pt x="1120" y="2525"/>
                  </a:lnTo>
                  <a:cubicBezTo>
                    <a:pt x="1215" y="2525"/>
                    <a:pt x="1286" y="2429"/>
                    <a:pt x="1263" y="2334"/>
                  </a:cubicBezTo>
                  <a:lnTo>
                    <a:pt x="1215" y="2072"/>
                  </a:lnTo>
                  <a:lnTo>
                    <a:pt x="1239" y="2072"/>
                  </a:lnTo>
                  <a:cubicBezTo>
                    <a:pt x="1263"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52"/>
            <p:cNvSpPr/>
            <p:nvPr/>
          </p:nvSpPr>
          <p:spPr>
            <a:xfrm>
              <a:off x="7430909" y="3762984"/>
              <a:ext cx="30560" cy="31186"/>
            </a:xfrm>
            <a:custGeom>
              <a:rect b="b" l="l" r="r" t="t"/>
              <a:pathLst>
                <a:path extrusionOk="0" h="1046" w="1025">
                  <a:moveTo>
                    <a:pt x="545" y="1"/>
                  </a:moveTo>
                  <a:cubicBezTo>
                    <a:pt x="500" y="1"/>
                    <a:pt x="453" y="13"/>
                    <a:pt x="405" y="36"/>
                  </a:cubicBezTo>
                  <a:cubicBezTo>
                    <a:pt x="357" y="36"/>
                    <a:pt x="310" y="60"/>
                    <a:pt x="262" y="84"/>
                  </a:cubicBezTo>
                  <a:cubicBezTo>
                    <a:pt x="119" y="179"/>
                    <a:pt x="0" y="370"/>
                    <a:pt x="0" y="537"/>
                  </a:cubicBezTo>
                  <a:cubicBezTo>
                    <a:pt x="0" y="727"/>
                    <a:pt x="119" y="894"/>
                    <a:pt x="262" y="989"/>
                  </a:cubicBezTo>
                  <a:cubicBezTo>
                    <a:pt x="349" y="1024"/>
                    <a:pt x="436" y="1046"/>
                    <a:pt x="524" y="1046"/>
                  </a:cubicBezTo>
                  <a:cubicBezTo>
                    <a:pt x="555" y="1046"/>
                    <a:pt x="587" y="1043"/>
                    <a:pt x="619" y="1037"/>
                  </a:cubicBezTo>
                  <a:lnTo>
                    <a:pt x="667" y="1037"/>
                  </a:lnTo>
                  <a:cubicBezTo>
                    <a:pt x="881" y="989"/>
                    <a:pt x="1024" y="775"/>
                    <a:pt x="1024" y="537"/>
                  </a:cubicBezTo>
                  <a:cubicBezTo>
                    <a:pt x="1024" y="298"/>
                    <a:pt x="881" y="84"/>
                    <a:pt x="667" y="36"/>
                  </a:cubicBezTo>
                  <a:cubicBezTo>
                    <a:pt x="631" y="13"/>
                    <a:pt x="589" y="1"/>
                    <a:pt x="545"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52"/>
            <p:cNvSpPr/>
            <p:nvPr/>
          </p:nvSpPr>
          <p:spPr>
            <a:xfrm>
              <a:off x="7431595" y="3763342"/>
              <a:ext cx="29875" cy="30143"/>
            </a:xfrm>
            <a:custGeom>
              <a:rect b="b" l="l" r="r" t="t"/>
              <a:pathLst>
                <a:path extrusionOk="0" h="1011" w="1002">
                  <a:moveTo>
                    <a:pt x="501" y="1"/>
                  </a:moveTo>
                  <a:cubicBezTo>
                    <a:pt x="525" y="72"/>
                    <a:pt x="572" y="144"/>
                    <a:pt x="572" y="239"/>
                  </a:cubicBezTo>
                  <a:cubicBezTo>
                    <a:pt x="572" y="405"/>
                    <a:pt x="453" y="596"/>
                    <a:pt x="287" y="667"/>
                  </a:cubicBezTo>
                  <a:cubicBezTo>
                    <a:pt x="263" y="715"/>
                    <a:pt x="263" y="715"/>
                    <a:pt x="239" y="715"/>
                  </a:cubicBezTo>
                  <a:cubicBezTo>
                    <a:pt x="168" y="739"/>
                    <a:pt x="96" y="739"/>
                    <a:pt x="25" y="739"/>
                  </a:cubicBezTo>
                  <a:lnTo>
                    <a:pt x="1" y="739"/>
                  </a:lnTo>
                  <a:cubicBezTo>
                    <a:pt x="49" y="858"/>
                    <a:pt x="168" y="977"/>
                    <a:pt x="334" y="1001"/>
                  </a:cubicBezTo>
                  <a:lnTo>
                    <a:pt x="382" y="1001"/>
                  </a:lnTo>
                  <a:cubicBezTo>
                    <a:pt x="410" y="1008"/>
                    <a:pt x="440" y="1011"/>
                    <a:pt x="471" y="1011"/>
                  </a:cubicBezTo>
                  <a:cubicBezTo>
                    <a:pt x="545" y="1011"/>
                    <a:pt x="624" y="994"/>
                    <a:pt x="692" y="977"/>
                  </a:cubicBezTo>
                  <a:cubicBezTo>
                    <a:pt x="882" y="882"/>
                    <a:pt x="1001" y="715"/>
                    <a:pt x="1001" y="501"/>
                  </a:cubicBezTo>
                  <a:cubicBezTo>
                    <a:pt x="1001" y="239"/>
                    <a:pt x="811"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52"/>
            <p:cNvSpPr/>
            <p:nvPr/>
          </p:nvSpPr>
          <p:spPr>
            <a:xfrm>
              <a:off x="7520355" y="3578725"/>
              <a:ext cx="31991" cy="29875"/>
            </a:xfrm>
            <a:custGeom>
              <a:rect b="b" l="l" r="r" t="t"/>
              <a:pathLst>
                <a:path extrusionOk="0" h="1002" w="1073">
                  <a:moveTo>
                    <a:pt x="358" y="1"/>
                  </a:moveTo>
                  <a:cubicBezTo>
                    <a:pt x="144" y="49"/>
                    <a:pt x="1" y="263"/>
                    <a:pt x="1" y="501"/>
                  </a:cubicBezTo>
                  <a:cubicBezTo>
                    <a:pt x="1" y="739"/>
                    <a:pt x="144" y="953"/>
                    <a:pt x="358" y="1001"/>
                  </a:cubicBezTo>
                  <a:lnTo>
                    <a:pt x="525"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5"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52"/>
            <p:cNvSpPr/>
            <p:nvPr/>
          </p:nvSpPr>
          <p:spPr>
            <a:xfrm>
              <a:off x="7520355" y="3579441"/>
              <a:ext cx="29845" cy="30471"/>
            </a:xfrm>
            <a:custGeom>
              <a:rect b="b" l="l" r="r" t="t"/>
              <a:pathLst>
                <a:path extrusionOk="0" h="1022" w="1001">
                  <a:moveTo>
                    <a:pt x="501" y="1"/>
                  </a:moveTo>
                  <a:cubicBezTo>
                    <a:pt x="525" y="96"/>
                    <a:pt x="572" y="144"/>
                    <a:pt x="572" y="239"/>
                  </a:cubicBezTo>
                  <a:cubicBezTo>
                    <a:pt x="572" y="406"/>
                    <a:pt x="453" y="596"/>
                    <a:pt x="286" y="691"/>
                  </a:cubicBezTo>
                  <a:cubicBezTo>
                    <a:pt x="263" y="715"/>
                    <a:pt x="263" y="715"/>
                    <a:pt x="239" y="715"/>
                  </a:cubicBezTo>
                  <a:cubicBezTo>
                    <a:pt x="167" y="739"/>
                    <a:pt x="96" y="739"/>
                    <a:pt x="25" y="739"/>
                  </a:cubicBezTo>
                  <a:lnTo>
                    <a:pt x="1" y="739"/>
                  </a:lnTo>
                  <a:cubicBezTo>
                    <a:pt x="48" y="858"/>
                    <a:pt x="167" y="977"/>
                    <a:pt x="334" y="1001"/>
                  </a:cubicBezTo>
                  <a:lnTo>
                    <a:pt x="382" y="1001"/>
                  </a:lnTo>
                  <a:cubicBezTo>
                    <a:pt x="411" y="1016"/>
                    <a:pt x="443" y="1021"/>
                    <a:pt x="476" y="1021"/>
                  </a:cubicBezTo>
                  <a:cubicBezTo>
                    <a:pt x="549" y="1021"/>
                    <a:pt x="626" y="994"/>
                    <a:pt x="691" y="977"/>
                  </a:cubicBezTo>
                  <a:cubicBezTo>
                    <a:pt x="882" y="882"/>
                    <a:pt x="1001" y="715"/>
                    <a:pt x="1001" y="501"/>
                  </a:cubicBezTo>
                  <a:cubicBezTo>
                    <a:pt x="1001" y="215"/>
                    <a:pt x="810" y="1"/>
                    <a:pt x="50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52"/>
            <p:cNvSpPr/>
            <p:nvPr/>
          </p:nvSpPr>
          <p:spPr>
            <a:xfrm>
              <a:off x="7499782" y="3625595"/>
              <a:ext cx="71019" cy="113625"/>
            </a:xfrm>
            <a:custGeom>
              <a:rect b="b" l="l" r="r" t="t"/>
              <a:pathLst>
                <a:path extrusionOk="0" h="3811" w="2382">
                  <a:moveTo>
                    <a:pt x="953" y="1"/>
                  </a:moveTo>
                  <a:cubicBezTo>
                    <a:pt x="72" y="1"/>
                    <a:pt x="0" y="929"/>
                    <a:pt x="0" y="1215"/>
                  </a:cubicBezTo>
                  <a:lnTo>
                    <a:pt x="0" y="2239"/>
                  </a:lnTo>
                  <a:lnTo>
                    <a:pt x="0" y="2263"/>
                  </a:lnTo>
                  <a:cubicBezTo>
                    <a:pt x="73" y="2336"/>
                    <a:pt x="148" y="2364"/>
                    <a:pt x="216" y="2364"/>
                  </a:cubicBezTo>
                  <a:cubicBezTo>
                    <a:pt x="348" y="2364"/>
                    <a:pt x="453" y="2254"/>
                    <a:pt x="453" y="2144"/>
                  </a:cubicBezTo>
                  <a:lnTo>
                    <a:pt x="453" y="3573"/>
                  </a:lnTo>
                  <a:cubicBezTo>
                    <a:pt x="453" y="3597"/>
                    <a:pt x="453" y="3597"/>
                    <a:pt x="476" y="3620"/>
                  </a:cubicBezTo>
                  <a:cubicBezTo>
                    <a:pt x="580" y="3741"/>
                    <a:pt x="698" y="3790"/>
                    <a:pt x="808" y="3790"/>
                  </a:cubicBezTo>
                  <a:cubicBezTo>
                    <a:pt x="1002" y="3790"/>
                    <a:pt x="1167" y="3636"/>
                    <a:pt x="1167" y="3454"/>
                  </a:cubicBezTo>
                  <a:lnTo>
                    <a:pt x="1191" y="3454"/>
                  </a:lnTo>
                  <a:cubicBezTo>
                    <a:pt x="1191" y="3668"/>
                    <a:pt x="1358" y="3811"/>
                    <a:pt x="1548" y="3811"/>
                  </a:cubicBezTo>
                  <a:cubicBezTo>
                    <a:pt x="1715" y="3811"/>
                    <a:pt x="1881" y="3620"/>
                    <a:pt x="1881" y="3454"/>
                  </a:cubicBezTo>
                  <a:lnTo>
                    <a:pt x="1881" y="2168"/>
                  </a:lnTo>
                  <a:cubicBezTo>
                    <a:pt x="1881" y="2287"/>
                    <a:pt x="2001" y="2406"/>
                    <a:pt x="2120" y="2406"/>
                  </a:cubicBezTo>
                  <a:cubicBezTo>
                    <a:pt x="2239" y="2406"/>
                    <a:pt x="2310" y="2287"/>
                    <a:pt x="2310" y="2168"/>
                  </a:cubicBezTo>
                  <a:lnTo>
                    <a:pt x="2310"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52"/>
            <p:cNvSpPr/>
            <p:nvPr/>
          </p:nvSpPr>
          <p:spPr>
            <a:xfrm>
              <a:off x="7540957" y="3653293"/>
              <a:ext cx="15653" cy="85241"/>
            </a:xfrm>
            <a:custGeom>
              <a:rect b="b" l="l" r="r" t="t"/>
              <a:pathLst>
                <a:path extrusionOk="0" h="2859" w="525">
                  <a:moveTo>
                    <a:pt x="477"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52"/>
            <p:cNvSpPr/>
            <p:nvPr/>
          </p:nvSpPr>
          <p:spPr>
            <a:xfrm>
              <a:off x="7530313" y="3626280"/>
              <a:ext cx="40489" cy="70363"/>
            </a:xfrm>
            <a:custGeom>
              <a:rect b="b" l="l" r="r" t="t"/>
              <a:pathLst>
                <a:path extrusionOk="0" h="2360" w="1358">
                  <a:moveTo>
                    <a:pt x="210" y="1"/>
                  </a:moveTo>
                  <a:cubicBezTo>
                    <a:pt x="196" y="1"/>
                    <a:pt x="181" y="1"/>
                    <a:pt x="167" y="1"/>
                  </a:cubicBezTo>
                  <a:lnTo>
                    <a:pt x="0" y="1"/>
                  </a:lnTo>
                  <a:cubicBezTo>
                    <a:pt x="548" y="97"/>
                    <a:pt x="1000" y="573"/>
                    <a:pt x="1000" y="1168"/>
                  </a:cubicBezTo>
                  <a:lnTo>
                    <a:pt x="1000" y="2121"/>
                  </a:lnTo>
                  <a:cubicBezTo>
                    <a:pt x="1000" y="2169"/>
                    <a:pt x="977" y="2240"/>
                    <a:pt x="953" y="2264"/>
                  </a:cubicBezTo>
                  <a:cubicBezTo>
                    <a:pt x="977" y="2335"/>
                    <a:pt x="1024" y="2359"/>
                    <a:pt x="1119" y="2359"/>
                  </a:cubicBezTo>
                  <a:cubicBezTo>
                    <a:pt x="1215" y="2359"/>
                    <a:pt x="1262" y="2335"/>
                    <a:pt x="1310" y="2288"/>
                  </a:cubicBezTo>
                  <a:cubicBezTo>
                    <a:pt x="1334" y="2240"/>
                    <a:pt x="1358" y="2169"/>
                    <a:pt x="1358" y="2121"/>
                  </a:cubicBezTo>
                  <a:lnTo>
                    <a:pt x="1358" y="1168"/>
                  </a:lnTo>
                  <a:cubicBezTo>
                    <a:pt x="1358" y="516"/>
                    <a:pt x="856" y="1"/>
                    <a:pt x="21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52"/>
            <p:cNvSpPr/>
            <p:nvPr/>
          </p:nvSpPr>
          <p:spPr>
            <a:xfrm>
              <a:off x="7499782" y="3809496"/>
              <a:ext cx="71019" cy="111627"/>
            </a:xfrm>
            <a:custGeom>
              <a:rect b="b" l="l" r="r" t="t"/>
              <a:pathLst>
                <a:path extrusionOk="0" h="3744" w="2382">
                  <a:moveTo>
                    <a:pt x="1191" y="1"/>
                  </a:moveTo>
                  <a:cubicBezTo>
                    <a:pt x="548" y="1"/>
                    <a:pt x="0" y="524"/>
                    <a:pt x="0" y="1191"/>
                  </a:cubicBezTo>
                  <a:lnTo>
                    <a:pt x="0" y="1858"/>
                  </a:lnTo>
                  <a:cubicBezTo>
                    <a:pt x="0" y="1930"/>
                    <a:pt x="24" y="1977"/>
                    <a:pt x="72" y="2025"/>
                  </a:cubicBezTo>
                  <a:lnTo>
                    <a:pt x="119" y="2072"/>
                  </a:lnTo>
                  <a:lnTo>
                    <a:pt x="143" y="2072"/>
                  </a:lnTo>
                  <a:lnTo>
                    <a:pt x="119" y="2287"/>
                  </a:lnTo>
                  <a:lnTo>
                    <a:pt x="119" y="2311"/>
                  </a:lnTo>
                  <a:cubicBezTo>
                    <a:pt x="95" y="2406"/>
                    <a:pt x="191" y="2501"/>
                    <a:pt x="262" y="2501"/>
                  </a:cubicBezTo>
                  <a:lnTo>
                    <a:pt x="500" y="2501"/>
                  </a:lnTo>
                  <a:lnTo>
                    <a:pt x="500" y="3477"/>
                  </a:lnTo>
                  <a:cubicBezTo>
                    <a:pt x="500" y="3525"/>
                    <a:pt x="548" y="3597"/>
                    <a:pt x="572" y="3620"/>
                  </a:cubicBezTo>
                  <a:cubicBezTo>
                    <a:pt x="666" y="3707"/>
                    <a:pt x="765" y="3744"/>
                    <a:pt x="856" y="3744"/>
                  </a:cubicBezTo>
                  <a:cubicBezTo>
                    <a:pt x="1041" y="3744"/>
                    <a:pt x="1191" y="3590"/>
                    <a:pt x="1191" y="3382"/>
                  </a:cubicBezTo>
                  <a:cubicBezTo>
                    <a:pt x="1191" y="3590"/>
                    <a:pt x="1341" y="3744"/>
                    <a:pt x="1526" y="3744"/>
                  </a:cubicBezTo>
                  <a:cubicBezTo>
                    <a:pt x="1617" y="3744"/>
                    <a:pt x="1716" y="3707"/>
                    <a:pt x="1810" y="3620"/>
                  </a:cubicBezTo>
                  <a:cubicBezTo>
                    <a:pt x="1881" y="3597"/>
                    <a:pt x="1881" y="3525"/>
                    <a:pt x="1881" y="3477"/>
                  </a:cubicBezTo>
                  <a:lnTo>
                    <a:pt x="1881" y="2501"/>
                  </a:lnTo>
                  <a:lnTo>
                    <a:pt x="2096" y="2501"/>
                  </a:lnTo>
                  <a:cubicBezTo>
                    <a:pt x="2167" y="2501"/>
                    <a:pt x="2239" y="2406"/>
                    <a:pt x="2239" y="2311"/>
                  </a:cubicBezTo>
                  <a:lnTo>
                    <a:pt x="2167" y="2049"/>
                  </a:lnTo>
                  <a:lnTo>
                    <a:pt x="2167" y="2049"/>
                  </a:lnTo>
                  <a:cubicBezTo>
                    <a:pt x="2215" y="2072"/>
                    <a:pt x="2239" y="2072"/>
                    <a:pt x="2239" y="2072"/>
                  </a:cubicBezTo>
                  <a:cubicBezTo>
                    <a:pt x="2262" y="2072"/>
                    <a:pt x="2262" y="2049"/>
                    <a:pt x="2286" y="2049"/>
                  </a:cubicBezTo>
                  <a:cubicBezTo>
                    <a:pt x="2334"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52"/>
            <p:cNvSpPr/>
            <p:nvPr/>
          </p:nvSpPr>
          <p:spPr>
            <a:xfrm>
              <a:off x="7529597" y="3810211"/>
              <a:ext cx="41204" cy="112224"/>
            </a:xfrm>
            <a:custGeom>
              <a:rect b="b" l="l" r="r" t="t"/>
              <a:pathLst>
                <a:path extrusionOk="0" h="3764" w="1382">
                  <a:moveTo>
                    <a:pt x="0" y="0"/>
                  </a:moveTo>
                  <a:cubicBezTo>
                    <a:pt x="572" y="72"/>
                    <a:pt x="1024" y="572"/>
                    <a:pt x="1024" y="1167"/>
                  </a:cubicBezTo>
                  <a:lnTo>
                    <a:pt x="1024" y="1834"/>
                  </a:lnTo>
                  <a:cubicBezTo>
                    <a:pt x="1024" y="1858"/>
                    <a:pt x="1001" y="1906"/>
                    <a:pt x="1001" y="1929"/>
                  </a:cubicBezTo>
                  <a:cubicBezTo>
                    <a:pt x="1001"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6"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20" y="2525"/>
                  </a:lnTo>
                  <a:cubicBezTo>
                    <a:pt x="1215" y="2525"/>
                    <a:pt x="1286" y="2429"/>
                    <a:pt x="1262" y="2334"/>
                  </a:cubicBezTo>
                  <a:lnTo>
                    <a:pt x="1215" y="2072"/>
                  </a:lnTo>
                  <a:lnTo>
                    <a:pt x="1239" y="2072"/>
                  </a:lnTo>
                  <a:cubicBezTo>
                    <a:pt x="1262" y="2072"/>
                    <a:pt x="1286" y="2048"/>
                    <a:pt x="1286" y="2048"/>
                  </a:cubicBezTo>
                  <a:cubicBezTo>
                    <a:pt x="1334"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52"/>
            <p:cNvSpPr/>
            <p:nvPr/>
          </p:nvSpPr>
          <p:spPr>
            <a:xfrm>
              <a:off x="7519639" y="3762984"/>
              <a:ext cx="31991" cy="31186"/>
            </a:xfrm>
            <a:custGeom>
              <a:rect b="b" l="l" r="r" t="t"/>
              <a:pathLst>
                <a:path extrusionOk="0" h="1046" w="1073">
                  <a:moveTo>
                    <a:pt x="572" y="1"/>
                  </a:moveTo>
                  <a:cubicBezTo>
                    <a:pt x="525" y="1"/>
                    <a:pt x="477" y="13"/>
                    <a:pt x="430" y="36"/>
                  </a:cubicBezTo>
                  <a:cubicBezTo>
                    <a:pt x="382" y="36"/>
                    <a:pt x="358" y="60"/>
                    <a:pt x="287" y="84"/>
                  </a:cubicBezTo>
                  <a:cubicBezTo>
                    <a:pt x="144" y="179"/>
                    <a:pt x="25" y="370"/>
                    <a:pt x="25" y="537"/>
                  </a:cubicBezTo>
                  <a:cubicBezTo>
                    <a:pt x="1" y="727"/>
                    <a:pt x="120" y="894"/>
                    <a:pt x="287" y="989"/>
                  </a:cubicBezTo>
                  <a:cubicBezTo>
                    <a:pt x="374" y="1024"/>
                    <a:pt x="461" y="1046"/>
                    <a:pt x="548" y="1046"/>
                  </a:cubicBezTo>
                  <a:cubicBezTo>
                    <a:pt x="580" y="1046"/>
                    <a:pt x="612" y="1043"/>
                    <a:pt x="644" y="1037"/>
                  </a:cubicBezTo>
                  <a:lnTo>
                    <a:pt x="715" y="1037"/>
                  </a:lnTo>
                  <a:cubicBezTo>
                    <a:pt x="906" y="989"/>
                    <a:pt x="1073" y="775"/>
                    <a:pt x="1073" y="537"/>
                  </a:cubicBezTo>
                  <a:cubicBezTo>
                    <a:pt x="1073"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52"/>
            <p:cNvSpPr/>
            <p:nvPr/>
          </p:nvSpPr>
          <p:spPr>
            <a:xfrm>
              <a:off x="7520355" y="3763342"/>
              <a:ext cx="29845" cy="30143"/>
            </a:xfrm>
            <a:custGeom>
              <a:rect b="b" l="l" r="r" t="t"/>
              <a:pathLst>
                <a:path extrusionOk="0" h="1011" w="1001">
                  <a:moveTo>
                    <a:pt x="501" y="1"/>
                  </a:moveTo>
                  <a:cubicBezTo>
                    <a:pt x="525" y="72"/>
                    <a:pt x="572" y="144"/>
                    <a:pt x="572" y="239"/>
                  </a:cubicBezTo>
                  <a:cubicBezTo>
                    <a:pt x="572" y="405"/>
                    <a:pt x="453" y="596"/>
                    <a:pt x="286" y="667"/>
                  </a:cubicBezTo>
                  <a:cubicBezTo>
                    <a:pt x="263" y="715"/>
                    <a:pt x="263" y="715"/>
                    <a:pt x="239" y="715"/>
                  </a:cubicBezTo>
                  <a:cubicBezTo>
                    <a:pt x="167" y="739"/>
                    <a:pt x="96" y="739"/>
                    <a:pt x="25" y="739"/>
                  </a:cubicBezTo>
                  <a:lnTo>
                    <a:pt x="1" y="739"/>
                  </a:lnTo>
                  <a:cubicBezTo>
                    <a:pt x="48" y="858"/>
                    <a:pt x="167" y="977"/>
                    <a:pt x="334" y="1001"/>
                  </a:cubicBezTo>
                  <a:lnTo>
                    <a:pt x="382" y="1001"/>
                  </a:lnTo>
                  <a:cubicBezTo>
                    <a:pt x="410" y="1008"/>
                    <a:pt x="440"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52"/>
            <p:cNvSpPr/>
            <p:nvPr/>
          </p:nvSpPr>
          <p:spPr>
            <a:xfrm>
              <a:off x="7609115" y="3578725"/>
              <a:ext cx="31991" cy="29875"/>
            </a:xfrm>
            <a:custGeom>
              <a:rect b="b" l="l" r="r" t="t"/>
              <a:pathLst>
                <a:path extrusionOk="0" h="1002" w="1073">
                  <a:moveTo>
                    <a:pt x="358" y="1"/>
                  </a:moveTo>
                  <a:cubicBezTo>
                    <a:pt x="143" y="49"/>
                    <a:pt x="1" y="263"/>
                    <a:pt x="1" y="501"/>
                  </a:cubicBezTo>
                  <a:cubicBezTo>
                    <a:pt x="1" y="739"/>
                    <a:pt x="143" y="953"/>
                    <a:pt x="358" y="1001"/>
                  </a:cubicBezTo>
                  <a:lnTo>
                    <a:pt x="524" y="1001"/>
                  </a:lnTo>
                  <a:cubicBezTo>
                    <a:pt x="596" y="1001"/>
                    <a:pt x="691" y="1001"/>
                    <a:pt x="739" y="977"/>
                  </a:cubicBezTo>
                  <a:cubicBezTo>
                    <a:pt x="763" y="977"/>
                    <a:pt x="763"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52"/>
            <p:cNvSpPr/>
            <p:nvPr/>
          </p:nvSpPr>
          <p:spPr>
            <a:xfrm>
              <a:off x="7609830"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6"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7" name="Google Shape;2877;p52"/>
            <p:cNvSpPr/>
            <p:nvPr/>
          </p:nvSpPr>
          <p:spPr>
            <a:xfrm>
              <a:off x="758851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7" y="2364"/>
                  </a:cubicBezTo>
                  <a:cubicBezTo>
                    <a:pt x="349" y="2364"/>
                    <a:pt x="453" y="2254"/>
                    <a:pt x="453" y="2144"/>
                  </a:cubicBezTo>
                  <a:lnTo>
                    <a:pt x="453" y="3573"/>
                  </a:lnTo>
                  <a:cubicBezTo>
                    <a:pt x="453" y="3597"/>
                    <a:pt x="453" y="3597"/>
                    <a:pt x="477" y="3620"/>
                  </a:cubicBezTo>
                  <a:cubicBezTo>
                    <a:pt x="580" y="3741"/>
                    <a:pt x="699" y="3790"/>
                    <a:pt x="809" y="3790"/>
                  </a:cubicBezTo>
                  <a:cubicBezTo>
                    <a:pt x="1003" y="3790"/>
                    <a:pt x="1168" y="3636"/>
                    <a:pt x="1168" y="3454"/>
                  </a:cubicBezTo>
                  <a:lnTo>
                    <a:pt x="1192" y="3454"/>
                  </a:lnTo>
                  <a:cubicBezTo>
                    <a:pt x="1192" y="3668"/>
                    <a:pt x="1358" y="3811"/>
                    <a:pt x="1549" y="3811"/>
                  </a:cubicBezTo>
                  <a:cubicBezTo>
                    <a:pt x="1716"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52"/>
            <p:cNvSpPr/>
            <p:nvPr/>
          </p:nvSpPr>
          <p:spPr>
            <a:xfrm>
              <a:off x="7629717" y="3653293"/>
              <a:ext cx="15623" cy="85241"/>
            </a:xfrm>
            <a:custGeom>
              <a:rect b="b" l="l" r="r" t="t"/>
              <a:pathLst>
                <a:path extrusionOk="0" h="2859" w="524">
                  <a:moveTo>
                    <a:pt x="476" y="0"/>
                  </a:moveTo>
                  <a:cubicBezTo>
                    <a:pt x="310" y="0"/>
                    <a:pt x="167" y="119"/>
                    <a:pt x="167" y="286"/>
                  </a:cubicBezTo>
                  <a:lnTo>
                    <a:pt x="167" y="2501"/>
                  </a:lnTo>
                  <a:cubicBezTo>
                    <a:pt x="167" y="2620"/>
                    <a:pt x="119" y="2739"/>
                    <a:pt x="0" y="2787"/>
                  </a:cubicBezTo>
                  <a:cubicBezTo>
                    <a:pt x="48" y="2811"/>
                    <a:pt x="119" y="2858"/>
                    <a:pt x="167" y="2858"/>
                  </a:cubicBezTo>
                  <a:cubicBezTo>
                    <a:pt x="381" y="2858"/>
                    <a:pt x="524" y="2691"/>
                    <a:pt x="524" y="2501"/>
                  </a:cubicBezTo>
                  <a:lnTo>
                    <a:pt x="52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9" name="Google Shape;2879;p52"/>
            <p:cNvSpPr/>
            <p:nvPr/>
          </p:nvSpPr>
          <p:spPr>
            <a:xfrm>
              <a:off x="7619043" y="3626280"/>
              <a:ext cx="40519" cy="70363"/>
            </a:xfrm>
            <a:custGeom>
              <a:rect b="b" l="l" r="r" t="t"/>
              <a:pathLst>
                <a:path extrusionOk="0" h="2360" w="1359">
                  <a:moveTo>
                    <a:pt x="211" y="1"/>
                  </a:moveTo>
                  <a:cubicBezTo>
                    <a:pt x="197" y="1"/>
                    <a:pt x="182" y="1"/>
                    <a:pt x="168" y="1"/>
                  </a:cubicBezTo>
                  <a:lnTo>
                    <a:pt x="1" y="1"/>
                  </a:lnTo>
                  <a:cubicBezTo>
                    <a:pt x="549"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5"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0" name="Google Shape;2880;p52"/>
            <p:cNvSpPr/>
            <p:nvPr/>
          </p:nvSpPr>
          <p:spPr>
            <a:xfrm>
              <a:off x="7588513" y="3809496"/>
              <a:ext cx="71049" cy="111627"/>
            </a:xfrm>
            <a:custGeom>
              <a:rect b="b" l="l" r="r" t="t"/>
              <a:pathLst>
                <a:path extrusionOk="0" h="3744" w="2383">
                  <a:moveTo>
                    <a:pt x="1192" y="1"/>
                  </a:moveTo>
                  <a:cubicBezTo>
                    <a:pt x="549"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9" y="3597"/>
                    <a:pt x="572" y="3620"/>
                  </a:cubicBezTo>
                  <a:cubicBezTo>
                    <a:pt x="667" y="3707"/>
                    <a:pt x="766" y="3744"/>
                    <a:pt x="857" y="3744"/>
                  </a:cubicBezTo>
                  <a:cubicBezTo>
                    <a:pt x="1042" y="3744"/>
                    <a:pt x="1192" y="3590"/>
                    <a:pt x="1192" y="3382"/>
                  </a:cubicBezTo>
                  <a:cubicBezTo>
                    <a:pt x="1192" y="3590"/>
                    <a:pt x="1342" y="3744"/>
                    <a:pt x="1526" y="3744"/>
                  </a:cubicBezTo>
                  <a:cubicBezTo>
                    <a:pt x="1617" y="3744"/>
                    <a:pt x="1717" y="3707"/>
                    <a:pt x="1811" y="3620"/>
                  </a:cubicBezTo>
                  <a:cubicBezTo>
                    <a:pt x="1882" y="3597"/>
                    <a:pt x="1882" y="3525"/>
                    <a:pt x="1882" y="3477"/>
                  </a:cubicBezTo>
                  <a:lnTo>
                    <a:pt x="1882" y="2501"/>
                  </a:lnTo>
                  <a:lnTo>
                    <a:pt x="2097" y="2501"/>
                  </a:lnTo>
                  <a:cubicBezTo>
                    <a:pt x="2168" y="2501"/>
                    <a:pt x="2239" y="2406"/>
                    <a:pt x="2239" y="2311"/>
                  </a:cubicBezTo>
                  <a:lnTo>
                    <a:pt x="2168" y="2049"/>
                  </a:lnTo>
                  <a:lnTo>
                    <a:pt x="2168" y="2049"/>
                  </a:lnTo>
                  <a:cubicBezTo>
                    <a:pt x="2216" y="2072"/>
                    <a:pt x="2239" y="2072"/>
                    <a:pt x="2239" y="2072"/>
                  </a:cubicBezTo>
                  <a:cubicBezTo>
                    <a:pt x="2263" y="2072"/>
                    <a:pt x="2263" y="2049"/>
                    <a:pt x="2287" y="2049"/>
                  </a:cubicBezTo>
                  <a:cubicBezTo>
                    <a:pt x="2335" y="2025"/>
                    <a:pt x="2359" y="1977"/>
                    <a:pt x="2359" y="1953"/>
                  </a:cubicBezTo>
                  <a:cubicBezTo>
                    <a:pt x="2359" y="1930"/>
                    <a:pt x="2382" y="1906"/>
                    <a:pt x="2382" y="1858"/>
                  </a:cubicBezTo>
                  <a:lnTo>
                    <a:pt x="2382" y="1191"/>
                  </a:lnTo>
                  <a:cubicBezTo>
                    <a:pt x="2382" y="524"/>
                    <a:pt x="1858" y="1"/>
                    <a:pt x="11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52"/>
            <p:cNvSpPr/>
            <p:nvPr/>
          </p:nvSpPr>
          <p:spPr>
            <a:xfrm>
              <a:off x="7618358" y="3810211"/>
              <a:ext cx="41204" cy="112224"/>
            </a:xfrm>
            <a:custGeom>
              <a:rect b="b" l="l" r="r" t="t"/>
              <a:pathLst>
                <a:path extrusionOk="0" h="3764" w="1382">
                  <a:moveTo>
                    <a:pt x="0" y="0"/>
                  </a:moveTo>
                  <a:cubicBezTo>
                    <a:pt x="572" y="72"/>
                    <a:pt x="1024" y="572"/>
                    <a:pt x="1024" y="1167"/>
                  </a:cubicBezTo>
                  <a:lnTo>
                    <a:pt x="1024" y="1834"/>
                  </a:lnTo>
                  <a:cubicBezTo>
                    <a:pt x="1024" y="1858"/>
                    <a:pt x="1000" y="1906"/>
                    <a:pt x="1000" y="1929"/>
                  </a:cubicBezTo>
                  <a:cubicBezTo>
                    <a:pt x="1000" y="1953"/>
                    <a:pt x="953" y="1977"/>
                    <a:pt x="929" y="2025"/>
                  </a:cubicBezTo>
                  <a:cubicBezTo>
                    <a:pt x="905" y="2025"/>
                    <a:pt x="905" y="2048"/>
                    <a:pt x="881" y="2048"/>
                  </a:cubicBezTo>
                  <a:lnTo>
                    <a:pt x="834" y="2048"/>
                  </a:lnTo>
                  <a:lnTo>
                    <a:pt x="905" y="2310"/>
                  </a:lnTo>
                  <a:cubicBezTo>
                    <a:pt x="929" y="2406"/>
                    <a:pt x="834" y="2501"/>
                    <a:pt x="762" y="2501"/>
                  </a:cubicBezTo>
                  <a:lnTo>
                    <a:pt x="691" y="2501"/>
                  </a:lnTo>
                  <a:cubicBezTo>
                    <a:pt x="595" y="2501"/>
                    <a:pt x="524" y="2572"/>
                    <a:pt x="524" y="2668"/>
                  </a:cubicBezTo>
                  <a:lnTo>
                    <a:pt x="524" y="3382"/>
                  </a:lnTo>
                  <a:cubicBezTo>
                    <a:pt x="524" y="3525"/>
                    <a:pt x="453" y="3644"/>
                    <a:pt x="334" y="3715"/>
                  </a:cubicBezTo>
                  <a:cubicBezTo>
                    <a:pt x="405" y="3739"/>
                    <a:pt x="453" y="3763"/>
                    <a:pt x="548" y="3763"/>
                  </a:cubicBezTo>
                  <a:cubicBezTo>
                    <a:pt x="762" y="3763"/>
                    <a:pt x="905" y="3596"/>
                    <a:pt x="905" y="3406"/>
                  </a:cubicBezTo>
                  <a:lnTo>
                    <a:pt x="905" y="2525"/>
                  </a:lnTo>
                  <a:lnTo>
                    <a:pt x="1119" y="2525"/>
                  </a:lnTo>
                  <a:cubicBezTo>
                    <a:pt x="1215" y="2525"/>
                    <a:pt x="1286" y="2429"/>
                    <a:pt x="1262" y="2334"/>
                  </a:cubicBezTo>
                  <a:lnTo>
                    <a:pt x="1215" y="2072"/>
                  </a:lnTo>
                  <a:lnTo>
                    <a:pt x="1238" y="2072"/>
                  </a:lnTo>
                  <a:cubicBezTo>
                    <a:pt x="1262" y="2072"/>
                    <a:pt x="1286" y="2048"/>
                    <a:pt x="1286" y="2048"/>
                  </a:cubicBezTo>
                  <a:cubicBezTo>
                    <a:pt x="1334" y="2025"/>
                    <a:pt x="1358" y="1977"/>
                    <a:pt x="1358" y="1953"/>
                  </a:cubicBezTo>
                  <a:cubicBezTo>
                    <a:pt x="1381" y="1929"/>
                    <a:pt x="1381" y="1906"/>
                    <a:pt x="1381" y="1858"/>
                  </a:cubicBezTo>
                  <a:lnTo>
                    <a:pt x="1381" y="1191"/>
                  </a:lnTo>
                  <a:cubicBezTo>
                    <a:pt x="1381" y="524"/>
                    <a:pt x="857"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2" name="Google Shape;2882;p52"/>
            <p:cNvSpPr/>
            <p:nvPr/>
          </p:nvSpPr>
          <p:spPr>
            <a:xfrm>
              <a:off x="7608399" y="3762984"/>
              <a:ext cx="31991" cy="31186"/>
            </a:xfrm>
            <a:custGeom>
              <a:rect b="b" l="l" r="r" t="t"/>
              <a:pathLst>
                <a:path extrusionOk="0" h="1046" w="1073">
                  <a:moveTo>
                    <a:pt x="572" y="1"/>
                  </a:moveTo>
                  <a:cubicBezTo>
                    <a:pt x="525" y="1"/>
                    <a:pt x="477" y="13"/>
                    <a:pt x="429" y="36"/>
                  </a:cubicBezTo>
                  <a:cubicBezTo>
                    <a:pt x="382" y="36"/>
                    <a:pt x="358" y="60"/>
                    <a:pt x="286" y="84"/>
                  </a:cubicBezTo>
                  <a:cubicBezTo>
                    <a:pt x="144" y="179"/>
                    <a:pt x="25" y="370"/>
                    <a:pt x="25" y="537"/>
                  </a:cubicBezTo>
                  <a:cubicBezTo>
                    <a:pt x="1" y="727"/>
                    <a:pt x="120" y="894"/>
                    <a:pt x="286" y="989"/>
                  </a:cubicBezTo>
                  <a:cubicBezTo>
                    <a:pt x="374" y="1024"/>
                    <a:pt x="461" y="1046"/>
                    <a:pt x="548" y="1046"/>
                  </a:cubicBezTo>
                  <a:cubicBezTo>
                    <a:pt x="580" y="1046"/>
                    <a:pt x="612" y="1043"/>
                    <a:pt x="644" y="1037"/>
                  </a:cubicBezTo>
                  <a:lnTo>
                    <a:pt x="715" y="1037"/>
                  </a:lnTo>
                  <a:cubicBezTo>
                    <a:pt x="906" y="989"/>
                    <a:pt x="1072" y="775"/>
                    <a:pt x="1072" y="537"/>
                  </a:cubicBezTo>
                  <a:cubicBezTo>
                    <a:pt x="1072" y="298"/>
                    <a:pt x="906" y="84"/>
                    <a:pt x="715" y="36"/>
                  </a:cubicBezTo>
                  <a:cubicBezTo>
                    <a:pt x="668" y="13"/>
                    <a:pt x="620" y="1"/>
                    <a:pt x="57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52"/>
            <p:cNvSpPr/>
            <p:nvPr/>
          </p:nvSpPr>
          <p:spPr>
            <a:xfrm>
              <a:off x="7609115" y="3763342"/>
              <a:ext cx="29845" cy="30143"/>
            </a:xfrm>
            <a:custGeom>
              <a:rect b="b" l="l" r="r" t="t"/>
              <a:pathLst>
                <a:path extrusionOk="0" h="1011" w="1001">
                  <a:moveTo>
                    <a:pt x="501" y="1"/>
                  </a:moveTo>
                  <a:cubicBezTo>
                    <a:pt x="524" y="72"/>
                    <a:pt x="572" y="144"/>
                    <a:pt x="572" y="239"/>
                  </a:cubicBezTo>
                  <a:cubicBezTo>
                    <a:pt x="572" y="405"/>
                    <a:pt x="453" y="596"/>
                    <a:pt x="286" y="667"/>
                  </a:cubicBezTo>
                  <a:cubicBezTo>
                    <a:pt x="262" y="715"/>
                    <a:pt x="262" y="715"/>
                    <a:pt x="239" y="715"/>
                  </a:cubicBezTo>
                  <a:cubicBezTo>
                    <a:pt x="167" y="739"/>
                    <a:pt x="96" y="739"/>
                    <a:pt x="24" y="739"/>
                  </a:cubicBezTo>
                  <a:lnTo>
                    <a:pt x="1" y="739"/>
                  </a:lnTo>
                  <a:cubicBezTo>
                    <a:pt x="48" y="858"/>
                    <a:pt x="167" y="977"/>
                    <a:pt x="334" y="1001"/>
                  </a:cubicBezTo>
                  <a:lnTo>
                    <a:pt x="382" y="1001"/>
                  </a:lnTo>
                  <a:cubicBezTo>
                    <a:pt x="409" y="1008"/>
                    <a:pt x="439" y="1011"/>
                    <a:pt x="470" y="1011"/>
                  </a:cubicBezTo>
                  <a:cubicBezTo>
                    <a:pt x="545" y="1011"/>
                    <a:pt x="624" y="994"/>
                    <a:pt x="691" y="977"/>
                  </a:cubicBezTo>
                  <a:cubicBezTo>
                    <a:pt x="882" y="882"/>
                    <a:pt x="1001" y="715"/>
                    <a:pt x="1001" y="501"/>
                  </a:cubicBezTo>
                  <a:cubicBezTo>
                    <a:pt x="1001" y="239"/>
                    <a:pt x="810" y="1"/>
                    <a:pt x="50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52"/>
            <p:cNvSpPr/>
            <p:nvPr/>
          </p:nvSpPr>
          <p:spPr>
            <a:xfrm>
              <a:off x="7697875" y="3578725"/>
              <a:ext cx="31962" cy="29875"/>
            </a:xfrm>
            <a:custGeom>
              <a:rect b="b" l="l" r="r" t="t"/>
              <a:pathLst>
                <a:path extrusionOk="0" h="1002" w="1072">
                  <a:moveTo>
                    <a:pt x="358" y="1"/>
                  </a:moveTo>
                  <a:cubicBezTo>
                    <a:pt x="143" y="49"/>
                    <a:pt x="0" y="263"/>
                    <a:pt x="0" y="501"/>
                  </a:cubicBezTo>
                  <a:cubicBezTo>
                    <a:pt x="0" y="739"/>
                    <a:pt x="143" y="953"/>
                    <a:pt x="358" y="1001"/>
                  </a:cubicBezTo>
                  <a:lnTo>
                    <a:pt x="524" y="1001"/>
                  </a:lnTo>
                  <a:cubicBezTo>
                    <a:pt x="596" y="1001"/>
                    <a:pt x="691" y="1001"/>
                    <a:pt x="739" y="977"/>
                  </a:cubicBezTo>
                  <a:cubicBezTo>
                    <a:pt x="762" y="977"/>
                    <a:pt x="762" y="977"/>
                    <a:pt x="810" y="953"/>
                  </a:cubicBezTo>
                  <a:cubicBezTo>
                    <a:pt x="953" y="858"/>
                    <a:pt x="1072" y="668"/>
                    <a:pt x="1072" y="501"/>
                  </a:cubicBezTo>
                  <a:cubicBezTo>
                    <a:pt x="1072" y="287"/>
                    <a:pt x="953" y="120"/>
                    <a:pt x="739" y="25"/>
                  </a:cubicBezTo>
                  <a:cubicBezTo>
                    <a:pt x="691" y="1"/>
                    <a:pt x="620" y="1"/>
                    <a:pt x="5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5" name="Google Shape;2885;p52"/>
            <p:cNvSpPr/>
            <p:nvPr/>
          </p:nvSpPr>
          <p:spPr>
            <a:xfrm>
              <a:off x="7698591" y="3579441"/>
              <a:ext cx="30560" cy="30471"/>
            </a:xfrm>
            <a:custGeom>
              <a:rect b="b" l="l" r="r" t="t"/>
              <a:pathLst>
                <a:path extrusionOk="0" h="1022" w="1025">
                  <a:moveTo>
                    <a:pt x="500" y="1"/>
                  </a:moveTo>
                  <a:cubicBezTo>
                    <a:pt x="548" y="96"/>
                    <a:pt x="572" y="144"/>
                    <a:pt x="572" y="239"/>
                  </a:cubicBezTo>
                  <a:cubicBezTo>
                    <a:pt x="572" y="406"/>
                    <a:pt x="453" y="596"/>
                    <a:pt x="310" y="691"/>
                  </a:cubicBezTo>
                  <a:cubicBezTo>
                    <a:pt x="262" y="715"/>
                    <a:pt x="262" y="715"/>
                    <a:pt x="238" y="715"/>
                  </a:cubicBezTo>
                  <a:cubicBezTo>
                    <a:pt x="191" y="739"/>
                    <a:pt x="95" y="739"/>
                    <a:pt x="24" y="739"/>
                  </a:cubicBezTo>
                  <a:lnTo>
                    <a:pt x="0" y="739"/>
                  </a:lnTo>
                  <a:cubicBezTo>
                    <a:pt x="72" y="858"/>
                    <a:pt x="191" y="977"/>
                    <a:pt x="334" y="1001"/>
                  </a:cubicBezTo>
                  <a:lnTo>
                    <a:pt x="381" y="1001"/>
                  </a:lnTo>
                  <a:cubicBezTo>
                    <a:pt x="411" y="1016"/>
                    <a:pt x="443" y="1021"/>
                    <a:pt x="475" y="1021"/>
                  </a:cubicBezTo>
                  <a:cubicBezTo>
                    <a:pt x="548" y="1021"/>
                    <a:pt x="625" y="994"/>
                    <a:pt x="691" y="977"/>
                  </a:cubicBezTo>
                  <a:cubicBezTo>
                    <a:pt x="905" y="882"/>
                    <a:pt x="1024" y="715"/>
                    <a:pt x="1024" y="501"/>
                  </a:cubicBezTo>
                  <a:cubicBezTo>
                    <a:pt x="1024" y="215"/>
                    <a:pt x="786" y="1"/>
                    <a:pt x="50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6" name="Google Shape;2886;p52"/>
            <p:cNvSpPr/>
            <p:nvPr/>
          </p:nvSpPr>
          <p:spPr>
            <a:xfrm>
              <a:off x="7677273" y="3625595"/>
              <a:ext cx="71049" cy="113625"/>
            </a:xfrm>
            <a:custGeom>
              <a:rect b="b" l="l" r="r" t="t"/>
              <a:pathLst>
                <a:path extrusionOk="0" h="3811" w="2383">
                  <a:moveTo>
                    <a:pt x="953" y="1"/>
                  </a:moveTo>
                  <a:cubicBezTo>
                    <a:pt x="72" y="1"/>
                    <a:pt x="1" y="929"/>
                    <a:pt x="1" y="1215"/>
                  </a:cubicBezTo>
                  <a:lnTo>
                    <a:pt x="1" y="2239"/>
                  </a:lnTo>
                  <a:lnTo>
                    <a:pt x="1" y="2263"/>
                  </a:lnTo>
                  <a:cubicBezTo>
                    <a:pt x="73" y="2336"/>
                    <a:pt x="149" y="2364"/>
                    <a:pt x="216" y="2364"/>
                  </a:cubicBezTo>
                  <a:cubicBezTo>
                    <a:pt x="349" y="2364"/>
                    <a:pt x="453" y="2254"/>
                    <a:pt x="453" y="2144"/>
                  </a:cubicBezTo>
                  <a:lnTo>
                    <a:pt x="453" y="3573"/>
                  </a:lnTo>
                  <a:cubicBezTo>
                    <a:pt x="453" y="3597"/>
                    <a:pt x="453" y="3597"/>
                    <a:pt x="477" y="3620"/>
                  </a:cubicBezTo>
                  <a:cubicBezTo>
                    <a:pt x="580" y="3741"/>
                    <a:pt x="699" y="3790"/>
                    <a:pt x="808" y="3790"/>
                  </a:cubicBezTo>
                  <a:cubicBezTo>
                    <a:pt x="1002" y="3790"/>
                    <a:pt x="1168" y="3636"/>
                    <a:pt x="1168" y="3454"/>
                  </a:cubicBezTo>
                  <a:lnTo>
                    <a:pt x="1191" y="3454"/>
                  </a:lnTo>
                  <a:cubicBezTo>
                    <a:pt x="1191" y="3668"/>
                    <a:pt x="1358" y="3811"/>
                    <a:pt x="1549" y="3811"/>
                  </a:cubicBezTo>
                  <a:cubicBezTo>
                    <a:pt x="1715" y="3811"/>
                    <a:pt x="1882" y="3620"/>
                    <a:pt x="1882" y="3454"/>
                  </a:cubicBezTo>
                  <a:lnTo>
                    <a:pt x="1882" y="2168"/>
                  </a:lnTo>
                  <a:cubicBezTo>
                    <a:pt x="1882" y="2287"/>
                    <a:pt x="2001" y="2406"/>
                    <a:pt x="2120" y="2406"/>
                  </a:cubicBezTo>
                  <a:cubicBezTo>
                    <a:pt x="2239" y="2406"/>
                    <a:pt x="2311" y="2287"/>
                    <a:pt x="2311" y="2168"/>
                  </a:cubicBezTo>
                  <a:lnTo>
                    <a:pt x="2311" y="1215"/>
                  </a:lnTo>
                  <a:cubicBezTo>
                    <a:pt x="2382" y="525"/>
                    <a:pt x="1858" y="1"/>
                    <a:pt x="119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52"/>
            <p:cNvSpPr/>
            <p:nvPr/>
          </p:nvSpPr>
          <p:spPr>
            <a:xfrm>
              <a:off x="7718448" y="3653293"/>
              <a:ext cx="15653" cy="85241"/>
            </a:xfrm>
            <a:custGeom>
              <a:rect b="b" l="l" r="r" t="t"/>
              <a:pathLst>
                <a:path extrusionOk="0" h="2859" w="525">
                  <a:moveTo>
                    <a:pt x="477" y="0"/>
                  </a:moveTo>
                  <a:cubicBezTo>
                    <a:pt x="311" y="0"/>
                    <a:pt x="168" y="119"/>
                    <a:pt x="168" y="286"/>
                  </a:cubicBezTo>
                  <a:lnTo>
                    <a:pt x="168" y="2501"/>
                  </a:lnTo>
                  <a:cubicBezTo>
                    <a:pt x="168" y="2620"/>
                    <a:pt x="120" y="2739"/>
                    <a:pt x="1" y="2787"/>
                  </a:cubicBezTo>
                  <a:cubicBezTo>
                    <a:pt x="49" y="2811"/>
                    <a:pt x="120" y="2858"/>
                    <a:pt x="168" y="2858"/>
                  </a:cubicBezTo>
                  <a:cubicBezTo>
                    <a:pt x="382" y="2858"/>
                    <a:pt x="525" y="2691"/>
                    <a:pt x="525" y="2501"/>
                  </a:cubicBezTo>
                  <a:lnTo>
                    <a:pt x="525"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52"/>
            <p:cNvSpPr/>
            <p:nvPr/>
          </p:nvSpPr>
          <p:spPr>
            <a:xfrm>
              <a:off x="7707804" y="3626280"/>
              <a:ext cx="40519" cy="70363"/>
            </a:xfrm>
            <a:custGeom>
              <a:rect b="b" l="l" r="r" t="t"/>
              <a:pathLst>
                <a:path extrusionOk="0" h="2360" w="1359">
                  <a:moveTo>
                    <a:pt x="211" y="1"/>
                  </a:moveTo>
                  <a:cubicBezTo>
                    <a:pt x="197" y="1"/>
                    <a:pt x="182" y="1"/>
                    <a:pt x="167" y="1"/>
                  </a:cubicBezTo>
                  <a:lnTo>
                    <a:pt x="1" y="1"/>
                  </a:lnTo>
                  <a:cubicBezTo>
                    <a:pt x="548" y="97"/>
                    <a:pt x="1001" y="573"/>
                    <a:pt x="1001" y="1168"/>
                  </a:cubicBezTo>
                  <a:lnTo>
                    <a:pt x="1001" y="2121"/>
                  </a:lnTo>
                  <a:cubicBezTo>
                    <a:pt x="1001" y="2169"/>
                    <a:pt x="977" y="2240"/>
                    <a:pt x="953" y="2264"/>
                  </a:cubicBezTo>
                  <a:cubicBezTo>
                    <a:pt x="977" y="2335"/>
                    <a:pt x="1025" y="2359"/>
                    <a:pt x="1120" y="2359"/>
                  </a:cubicBezTo>
                  <a:cubicBezTo>
                    <a:pt x="1215" y="2359"/>
                    <a:pt x="1263" y="2335"/>
                    <a:pt x="1311" y="2288"/>
                  </a:cubicBezTo>
                  <a:cubicBezTo>
                    <a:pt x="1334" y="2240"/>
                    <a:pt x="1358" y="2169"/>
                    <a:pt x="1358" y="2121"/>
                  </a:cubicBezTo>
                  <a:lnTo>
                    <a:pt x="1358" y="1168"/>
                  </a:lnTo>
                  <a:cubicBezTo>
                    <a:pt x="1358" y="516"/>
                    <a:pt x="857" y="1"/>
                    <a:pt x="211"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52"/>
            <p:cNvSpPr/>
            <p:nvPr/>
          </p:nvSpPr>
          <p:spPr>
            <a:xfrm>
              <a:off x="7677273" y="3809496"/>
              <a:ext cx="71049" cy="111627"/>
            </a:xfrm>
            <a:custGeom>
              <a:rect b="b" l="l" r="r" t="t"/>
              <a:pathLst>
                <a:path extrusionOk="0" h="3744" w="2383">
                  <a:moveTo>
                    <a:pt x="1191" y="1"/>
                  </a:moveTo>
                  <a:cubicBezTo>
                    <a:pt x="548" y="1"/>
                    <a:pt x="1" y="524"/>
                    <a:pt x="1" y="1191"/>
                  </a:cubicBezTo>
                  <a:lnTo>
                    <a:pt x="1" y="1858"/>
                  </a:lnTo>
                  <a:cubicBezTo>
                    <a:pt x="1" y="1930"/>
                    <a:pt x="25" y="1977"/>
                    <a:pt x="72" y="2025"/>
                  </a:cubicBezTo>
                  <a:lnTo>
                    <a:pt x="120" y="2072"/>
                  </a:lnTo>
                  <a:lnTo>
                    <a:pt x="144" y="2072"/>
                  </a:lnTo>
                  <a:lnTo>
                    <a:pt x="120" y="2287"/>
                  </a:lnTo>
                  <a:lnTo>
                    <a:pt x="120" y="2311"/>
                  </a:lnTo>
                  <a:cubicBezTo>
                    <a:pt x="96" y="2406"/>
                    <a:pt x="191" y="2501"/>
                    <a:pt x="263" y="2501"/>
                  </a:cubicBezTo>
                  <a:lnTo>
                    <a:pt x="501" y="2501"/>
                  </a:lnTo>
                  <a:lnTo>
                    <a:pt x="501" y="3477"/>
                  </a:lnTo>
                  <a:cubicBezTo>
                    <a:pt x="501" y="3525"/>
                    <a:pt x="548" y="3597"/>
                    <a:pt x="572" y="3620"/>
                  </a:cubicBezTo>
                  <a:cubicBezTo>
                    <a:pt x="666" y="3707"/>
                    <a:pt x="766" y="3744"/>
                    <a:pt x="857" y="3744"/>
                  </a:cubicBezTo>
                  <a:cubicBezTo>
                    <a:pt x="1042" y="3744"/>
                    <a:pt x="1191" y="3590"/>
                    <a:pt x="1191" y="3382"/>
                  </a:cubicBezTo>
                  <a:cubicBezTo>
                    <a:pt x="1191" y="3590"/>
                    <a:pt x="1341" y="3744"/>
                    <a:pt x="1526" y="3744"/>
                  </a:cubicBezTo>
                  <a:cubicBezTo>
                    <a:pt x="1617" y="3744"/>
                    <a:pt x="1716" y="3707"/>
                    <a:pt x="1811" y="3620"/>
                  </a:cubicBezTo>
                  <a:cubicBezTo>
                    <a:pt x="1882" y="3597"/>
                    <a:pt x="1882" y="3525"/>
                    <a:pt x="1882" y="3477"/>
                  </a:cubicBezTo>
                  <a:lnTo>
                    <a:pt x="1882" y="2501"/>
                  </a:lnTo>
                  <a:lnTo>
                    <a:pt x="2096" y="2501"/>
                  </a:lnTo>
                  <a:cubicBezTo>
                    <a:pt x="2168" y="2501"/>
                    <a:pt x="2239" y="2406"/>
                    <a:pt x="2239" y="2311"/>
                  </a:cubicBezTo>
                  <a:lnTo>
                    <a:pt x="2168" y="2049"/>
                  </a:lnTo>
                  <a:lnTo>
                    <a:pt x="2168" y="2049"/>
                  </a:lnTo>
                  <a:cubicBezTo>
                    <a:pt x="2215" y="2072"/>
                    <a:pt x="2239" y="2072"/>
                    <a:pt x="2239" y="2072"/>
                  </a:cubicBezTo>
                  <a:cubicBezTo>
                    <a:pt x="2263" y="2072"/>
                    <a:pt x="2263" y="2049"/>
                    <a:pt x="2287" y="2049"/>
                  </a:cubicBezTo>
                  <a:cubicBezTo>
                    <a:pt x="2335" y="2025"/>
                    <a:pt x="2358" y="1977"/>
                    <a:pt x="2358" y="1953"/>
                  </a:cubicBezTo>
                  <a:cubicBezTo>
                    <a:pt x="2358" y="1930"/>
                    <a:pt x="2382" y="1906"/>
                    <a:pt x="2382" y="1858"/>
                  </a:cubicBezTo>
                  <a:lnTo>
                    <a:pt x="2382" y="1191"/>
                  </a:lnTo>
                  <a:cubicBezTo>
                    <a:pt x="2382" y="524"/>
                    <a:pt x="1858" y="1"/>
                    <a:pt x="119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52"/>
            <p:cNvSpPr/>
            <p:nvPr/>
          </p:nvSpPr>
          <p:spPr>
            <a:xfrm>
              <a:off x="7707088" y="3810211"/>
              <a:ext cx="41234" cy="112224"/>
            </a:xfrm>
            <a:custGeom>
              <a:rect b="b" l="l" r="r" t="t"/>
              <a:pathLst>
                <a:path extrusionOk="0" h="3764" w="1383">
                  <a:moveTo>
                    <a:pt x="1" y="0"/>
                  </a:moveTo>
                  <a:cubicBezTo>
                    <a:pt x="572" y="72"/>
                    <a:pt x="1025" y="572"/>
                    <a:pt x="1025" y="1167"/>
                  </a:cubicBezTo>
                  <a:lnTo>
                    <a:pt x="1025" y="1834"/>
                  </a:lnTo>
                  <a:cubicBezTo>
                    <a:pt x="1025" y="1858"/>
                    <a:pt x="1001" y="1906"/>
                    <a:pt x="1001" y="1929"/>
                  </a:cubicBezTo>
                  <a:cubicBezTo>
                    <a:pt x="1001" y="1953"/>
                    <a:pt x="953" y="1977"/>
                    <a:pt x="930" y="2025"/>
                  </a:cubicBezTo>
                  <a:cubicBezTo>
                    <a:pt x="906" y="2025"/>
                    <a:pt x="906" y="2048"/>
                    <a:pt x="882" y="2048"/>
                  </a:cubicBezTo>
                  <a:lnTo>
                    <a:pt x="834" y="2048"/>
                  </a:lnTo>
                  <a:lnTo>
                    <a:pt x="906" y="2310"/>
                  </a:lnTo>
                  <a:cubicBezTo>
                    <a:pt x="930" y="2406"/>
                    <a:pt x="834" y="2501"/>
                    <a:pt x="763" y="2501"/>
                  </a:cubicBezTo>
                  <a:lnTo>
                    <a:pt x="692" y="2501"/>
                  </a:lnTo>
                  <a:cubicBezTo>
                    <a:pt x="596" y="2501"/>
                    <a:pt x="525" y="2572"/>
                    <a:pt x="525" y="2668"/>
                  </a:cubicBezTo>
                  <a:lnTo>
                    <a:pt x="525" y="3382"/>
                  </a:lnTo>
                  <a:cubicBezTo>
                    <a:pt x="525" y="3525"/>
                    <a:pt x="453" y="3644"/>
                    <a:pt x="334" y="3715"/>
                  </a:cubicBezTo>
                  <a:cubicBezTo>
                    <a:pt x="406" y="3739"/>
                    <a:pt x="453" y="3763"/>
                    <a:pt x="549" y="3763"/>
                  </a:cubicBezTo>
                  <a:cubicBezTo>
                    <a:pt x="763" y="3763"/>
                    <a:pt x="906" y="3596"/>
                    <a:pt x="906" y="3406"/>
                  </a:cubicBezTo>
                  <a:lnTo>
                    <a:pt x="906" y="2525"/>
                  </a:lnTo>
                  <a:lnTo>
                    <a:pt x="1120" y="2525"/>
                  </a:lnTo>
                  <a:cubicBezTo>
                    <a:pt x="1215" y="2525"/>
                    <a:pt x="1287" y="2429"/>
                    <a:pt x="1263" y="2334"/>
                  </a:cubicBezTo>
                  <a:lnTo>
                    <a:pt x="1215" y="2072"/>
                  </a:lnTo>
                  <a:lnTo>
                    <a:pt x="1239" y="2072"/>
                  </a:lnTo>
                  <a:cubicBezTo>
                    <a:pt x="1263" y="2072"/>
                    <a:pt x="1287" y="2048"/>
                    <a:pt x="1287" y="2048"/>
                  </a:cubicBezTo>
                  <a:cubicBezTo>
                    <a:pt x="1335" y="2025"/>
                    <a:pt x="1358" y="1977"/>
                    <a:pt x="1358" y="1953"/>
                  </a:cubicBezTo>
                  <a:cubicBezTo>
                    <a:pt x="1382" y="1929"/>
                    <a:pt x="1382" y="1906"/>
                    <a:pt x="1382" y="1858"/>
                  </a:cubicBezTo>
                  <a:lnTo>
                    <a:pt x="1382" y="1191"/>
                  </a:lnTo>
                  <a:cubicBezTo>
                    <a:pt x="1382" y="524"/>
                    <a:pt x="858" y="0"/>
                    <a:pt x="19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52"/>
            <p:cNvSpPr/>
            <p:nvPr/>
          </p:nvSpPr>
          <p:spPr>
            <a:xfrm>
              <a:off x="7697875" y="3762984"/>
              <a:ext cx="31276" cy="31186"/>
            </a:xfrm>
            <a:custGeom>
              <a:rect b="b" l="l" r="r" t="t"/>
              <a:pathLst>
                <a:path extrusionOk="0" h="1046" w="1049">
                  <a:moveTo>
                    <a:pt x="548" y="1"/>
                  </a:moveTo>
                  <a:cubicBezTo>
                    <a:pt x="500" y="1"/>
                    <a:pt x="453" y="13"/>
                    <a:pt x="405" y="36"/>
                  </a:cubicBezTo>
                  <a:cubicBezTo>
                    <a:pt x="358" y="36"/>
                    <a:pt x="334" y="60"/>
                    <a:pt x="262" y="84"/>
                  </a:cubicBezTo>
                  <a:cubicBezTo>
                    <a:pt x="119" y="179"/>
                    <a:pt x="0" y="370"/>
                    <a:pt x="0" y="537"/>
                  </a:cubicBezTo>
                  <a:cubicBezTo>
                    <a:pt x="0" y="727"/>
                    <a:pt x="96" y="894"/>
                    <a:pt x="262" y="989"/>
                  </a:cubicBezTo>
                  <a:cubicBezTo>
                    <a:pt x="349" y="1024"/>
                    <a:pt x="437" y="1046"/>
                    <a:pt x="524" y="1046"/>
                  </a:cubicBezTo>
                  <a:cubicBezTo>
                    <a:pt x="556" y="1046"/>
                    <a:pt x="588" y="1043"/>
                    <a:pt x="620" y="1037"/>
                  </a:cubicBezTo>
                  <a:lnTo>
                    <a:pt x="691" y="1037"/>
                  </a:lnTo>
                  <a:cubicBezTo>
                    <a:pt x="881" y="989"/>
                    <a:pt x="1048" y="775"/>
                    <a:pt x="1048" y="537"/>
                  </a:cubicBezTo>
                  <a:cubicBezTo>
                    <a:pt x="1048" y="298"/>
                    <a:pt x="881" y="84"/>
                    <a:pt x="691" y="36"/>
                  </a:cubicBezTo>
                  <a:cubicBezTo>
                    <a:pt x="643" y="13"/>
                    <a:pt x="596" y="1"/>
                    <a:pt x="54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52"/>
            <p:cNvSpPr/>
            <p:nvPr/>
          </p:nvSpPr>
          <p:spPr>
            <a:xfrm>
              <a:off x="7698591" y="3763342"/>
              <a:ext cx="30560" cy="30143"/>
            </a:xfrm>
            <a:custGeom>
              <a:rect b="b" l="l" r="r" t="t"/>
              <a:pathLst>
                <a:path extrusionOk="0" h="1011" w="1025">
                  <a:moveTo>
                    <a:pt x="500" y="1"/>
                  </a:moveTo>
                  <a:cubicBezTo>
                    <a:pt x="548" y="72"/>
                    <a:pt x="572" y="144"/>
                    <a:pt x="572" y="239"/>
                  </a:cubicBezTo>
                  <a:cubicBezTo>
                    <a:pt x="572" y="405"/>
                    <a:pt x="453" y="596"/>
                    <a:pt x="310" y="667"/>
                  </a:cubicBezTo>
                  <a:cubicBezTo>
                    <a:pt x="262" y="715"/>
                    <a:pt x="262" y="715"/>
                    <a:pt x="238" y="715"/>
                  </a:cubicBezTo>
                  <a:cubicBezTo>
                    <a:pt x="191" y="739"/>
                    <a:pt x="95" y="739"/>
                    <a:pt x="24" y="739"/>
                  </a:cubicBezTo>
                  <a:lnTo>
                    <a:pt x="0" y="739"/>
                  </a:lnTo>
                  <a:cubicBezTo>
                    <a:pt x="72" y="858"/>
                    <a:pt x="191" y="977"/>
                    <a:pt x="334" y="1001"/>
                  </a:cubicBezTo>
                  <a:lnTo>
                    <a:pt x="381" y="1001"/>
                  </a:lnTo>
                  <a:cubicBezTo>
                    <a:pt x="409" y="1008"/>
                    <a:pt x="439" y="1011"/>
                    <a:pt x="470" y="1011"/>
                  </a:cubicBezTo>
                  <a:cubicBezTo>
                    <a:pt x="544" y="1011"/>
                    <a:pt x="623" y="994"/>
                    <a:pt x="691" y="977"/>
                  </a:cubicBezTo>
                  <a:cubicBezTo>
                    <a:pt x="905" y="882"/>
                    <a:pt x="1024" y="715"/>
                    <a:pt x="1024" y="501"/>
                  </a:cubicBezTo>
                  <a:cubicBezTo>
                    <a:pt x="1024" y="239"/>
                    <a:pt x="786" y="1"/>
                    <a:pt x="500"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52"/>
            <p:cNvSpPr/>
            <p:nvPr/>
          </p:nvSpPr>
          <p:spPr>
            <a:xfrm>
              <a:off x="7403210" y="3803831"/>
              <a:ext cx="83094" cy="121436"/>
            </a:xfrm>
            <a:custGeom>
              <a:rect b="b" l="l" r="r" t="t"/>
              <a:pathLst>
                <a:path extrusionOk="0" h="4073" w="2787">
                  <a:moveTo>
                    <a:pt x="1286" y="2882"/>
                  </a:moveTo>
                  <a:lnTo>
                    <a:pt x="1286" y="3572"/>
                  </a:lnTo>
                  <a:lnTo>
                    <a:pt x="1286" y="3667"/>
                  </a:lnTo>
                  <a:cubicBezTo>
                    <a:pt x="1239" y="3763"/>
                    <a:pt x="1167" y="3787"/>
                    <a:pt x="1096" y="3787"/>
                  </a:cubicBezTo>
                  <a:cubicBezTo>
                    <a:pt x="1001" y="3787"/>
                    <a:pt x="929" y="3691"/>
                    <a:pt x="929" y="3596"/>
                  </a:cubicBezTo>
                  <a:lnTo>
                    <a:pt x="929" y="2882"/>
                  </a:lnTo>
                  <a:close/>
                  <a:moveTo>
                    <a:pt x="2001" y="2882"/>
                  </a:moveTo>
                  <a:lnTo>
                    <a:pt x="2001" y="3596"/>
                  </a:lnTo>
                  <a:cubicBezTo>
                    <a:pt x="2001" y="3691"/>
                    <a:pt x="1905" y="3787"/>
                    <a:pt x="1810" y="3787"/>
                  </a:cubicBezTo>
                  <a:cubicBezTo>
                    <a:pt x="1715" y="3787"/>
                    <a:pt x="1667" y="3763"/>
                    <a:pt x="1644" y="3667"/>
                  </a:cubicBezTo>
                  <a:lnTo>
                    <a:pt x="1644" y="3596"/>
                  </a:lnTo>
                  <a:lnTo>
                    <a:pt x="1644" y="3572"/>
                  </a:lnTo>
                  <a:lnTo>
                    <a:pt x="1644" y="2882"/>
                  </a:lnTo>
                  <a:close/>
                  <a:moveTo>
                    <a:pt x="1334" y="0"/>
                  </a:moveTo>
                  <a:cubicBezTo>
                    <a:pt x="953" y="0"/>
                    <a:pt x="619" y="119"/>
                    <a:pt x="358"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7" y="2834"/>
                  </a:lnTo>
                  <a:lnTo>
                    <a:pt x="477" y="3548"/>
                  </a:lnTo>
                  <a:cubicBezTo>
                    <a:pt x="477" y="3834"/>
                    <a:pt x="667" y="4072"/>
                    <a:pt x="977" y="4072"/>
                  </a:cubicBezTo>
                  <a:cubicBezTo>
                    <a:pt x="1120" y="4072"/>
                    <a:pt x="1239" y="4048"/>
                    <a:pt x="1358" y="3929"/>
                  </a:cubicBezTo>
                  <a:cubicBezTo>
                    <a:pt x="1453" y="4025"/>
                    <a:pt x="1572" y="4072"/>
                    <a:pt x="1715" y="4072"/>
                  </a:cubicBezTo>
                  <a:lnTo>
                    <a:pt x="1739" y="4072"/>
                  </a:lnTo>
                  <a:cubicBezTo>
                    <a:pt x="2025" y="4072"/>
                    <a:pt x="2263" y="3834"/>
                    <a:pt x="2263" y="3548"/>
                  </a:cubicBezTo>
                  <a:lnTo>
                    <a:pt x="2263" y="2834"/>
                  </a:lnTo>
                  <a:lnTo>
                    <a:pt x="2334" y="2834"/>
                  </a:lnTo>
                  <a:cubicBezTo>
                    <a:pt x="2525" y="2763"/>
                    <a:pt x="2620" y="2620"/>
                    <a:pt x="2620" y="2453"/>
                  </a:cubicBezTo>
                  <a:lnTo>
                    <a:pt x="2572" y="2286"/>
                  </a:lnTo>
                  <a:lnTo>
                    <a:pt x="2620" y="2262"/>
                  </a:lnTo>
                  <a:cubicBezTo>
                    <a:pt x="2691" y="2167"/>
                    <a:pt x="2739" y="2096"/>
                    <a:pt x="2739" y="1977"/>
                  </a:cubicBezTo>
                  <a:lnTo>
                    <a:pt x="2739" y="1286"/>
                  </a:lnTo>
                  <a:cubicBezTo>
                    <a:pt x="2787" y="1143"/>
                    <a:pt x="2739" y="905"/>
                    <a:pt x="2620" y="691"/>
                  </a:cubicBezTo>
                  <a:cubicBezTo>
                    <a:pt x="2579" y="640"/>
                    <a:pt x="2517" y="611"/>
                    <a:pt x="2457" y="611"/>
                  </a:cubicBezTo>
                  <a:cubicBezTo>
                    <a:pt x="2376" y="611"/>
                    <a:pt x="2300"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1" y="1143"/>
                  </a:cubicBezTo>
                  <a:cubicBezTo>
                    <a:pt x="2170" y="1135"/>
                    <a:pt x="2150" y="1131"/>
                    <a:pt x="2132" y="1131"/>
                  </a:cubicBezTo>
                  <a:cubicBezTo>
                    <a:pt x="2049" y="1131"/>
                    <a:pt x="2001" y="1212"/>
                    <a:pt x="2001" y="1310"/>
                  </a:cubicBezTo>
                  <a:lnTo>
                    <a:pt x="2001" y="2048"/>
                  </a:lnTo>
                  <a:lnTo>
                    <a:pt x="2001" y="2096"/>
                  </a:lnTo>
                  <a:cubicBezTo>
                    <a:pt x="2025" y="2262"/>
                    <a:pt x="2144" y="2405"/>
                    <a:pt x="2310" y="2453"/>
                  </a:cubicBezTo>
                  <a:lnTo>
                    <a:pt x="2310" y="2524"/>
                  </a:lnTo>
                  <a:lnTo>
                    <a:pt x="572" y="2524"/>
                  </a:lnTo>
                  <a:lnTo>
                    <a:pt x="572" y="2453"/>
                  </a:lnTo>
                  <a:cubicBezTo>
                    <a:pt x="739" y="2405"/>
                    <a:pt x="881" y="2262"/>
                    <a:pt x="881" y="2048"/>
                  </a:cubicBezTo>
                  <a:lnTo>
                    <a:pt x="881" y="2024"/>
                  </a:lnTo>
                  <a:lnTo>
                    <a:pt x="881" y="1286"/>
                  </a:lnTo>
                  <a:cubicBezTo>
                    <a:pt x="881" y="1191"/>
                    <a:pt x="834" y="1143"/>
                    <a:pt x="739" y="1096"/>
                  </a:cubicBezTo>
                  <a:cubicBezTo>
                    <a:pt x="726" y="1093"/>
                    <a:pt x="714" y="1092"/>
                    <a:pt x="702" y="1092"/>
                  </a:cubicBezTo>
                  <a:cubicBezTo>
                    <a:pt x="601" y="1092"/>
                    <a:pt x="524" y="1179"/>
                    <a:pt x="524" y="1286"/>
                  </a:cubicBezTo>
                  <a:lnTo>
                    <a:pt x="524" y="2024"/>
                  </a:lnTo>
                  <a:cubicBezTo>
                    <a:pt x="524" y="2024"/>
                    <a:pt x="500" y="2096"/>
                    <a:pt x="477" y="2096"/>
                  </a:cubicBezTo>
                  <a:cubicBezTo>
                    <a:pt x="429" y="2096"/>
                    <a:pt x="405" y="2048"/>
                    <a:pt x="405" y="2024"/>
                  </a:cubicBezTo>
                  <a:lnTo>
                    <a:pt x="405" y="1334"/>
                  </a:lnTo>
                  <a:cubicBezTo>
                    <a:pt x="405" y="786"/>
                    <a:pt x="858" y="333"/>
                    <a:pt x="1429" y="333"/>
                  </a:cubicBezTo>
                  <a:cubicBezTo>
                    <a:pt x="1548" y="333"/>
                    <a:pt x="1667" y="357"/>
                    <a:pt x="1739" y="381"/>
                  </a:cubicBezTo>
                  <a:cubicBezTo>
                    <a:pt x="1760" y="392"/>
                    <a:pt x="1781" y="396"/>
                    <a:pt x="1801" y="396"/>
                  </a:cubicBezTo>
                  <a:cubicBezTo>
                    <a:pt x="1872" y="396"/>
                    <a:pt x="1935" y="336"/>
                    <a:pt x="1953" y="262"/>
                  </a:cubicBezTo>
                  <a:cubicBezTo>
                    <a:pt x="1977" y="191"/>
                    <a:pt x="1929" y="95"/>
                    <a:pt x="1834" y="71"/>
                  </a:cubicBezTo>
                  <a:cubicBezTo>
                    <a:pt x="1691"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52"/>
            <p:cNvSpPr/>
            <p:nvPr/>
          </p:nvSpPr>
          <p:spPr>
            <a:xfrm>
              <a:off x="7425929"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52"/>
            <p:cNvSpPr/>
            <p:nvPr/>
          </p:nvSpPr>
          <p:spPr>
            <a:xfrm>
              <a:off x="7425929" y="3573060"/>
              <a:ext cx="41204" cy="41204"/>
            </a:xfrm>
            <a:custGeom>
              <a:rect b="b" l="l" r="r" t="t"/>
              <a:pathLst>
                <a:path extrusionOk="0" h="1382" w="1382">
                  <a:moveTo>
                    <a:pt x="691" y="334"/>
                  </a:moveTo>
                  <a:cubicBezTo>
                    <a:pt x="882" y="334"/>
                    <a:pt x="1024" y="500"/>
                    <a:pt x="1048" y="691"/>
                  </a:cubicBezTo>
                  <a:cubicBezTo>
                    <a:pt x="1048" y="905"/>
                    <a:pt x="858" y="1048"/>
                    <a:pt x="691" y="1048"/>
                  </a:cubicBezTo>
                  <a:cubicBezTo>
                    <a:pt x="477"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52"/>
            <p:cNvSpPr/>
            <p:nvPr/>
          </p:nvSpPr>
          <p:spPr>
            <a:xfrm>
              <a:off x="7403926" y="3622047"/>
              <a:ext cx="82379" cy="122868"/>
            </a:xfrm>
            <a:custGeom>
              <a:rect b="b" l="l" r="r" t="t"/>
              <a:pathLst>
                <a:path extrusionOk="0" h="4121" w="2763">
                  <a:moveTo>
                    <a:pt x="1334" y="1"/>
                  </a:moveTo>
                  <a:cubicBezTo>
                    <a:pt x="953" y="1"/>
                    <a:pt x="619" y="120"/>
                    <a:pt x="357" y="405"/>
                  </a:cubicBezTo>
                  <a:cubicBezTo>
                    <a:pt x="191" y="620"/>
                    <a:pt x="95" y="882"/>
                    <a:pt x="24" y="1144"/>
                  </a:cubicBezTo>
                  <a:cubicBezTo>
                    <a:pt x="0" y="1358"/>
                    <a:pt x="0" y="1572"/>
                    <a:pt x="0" y="1787"/>
                  </a:cubicBezTo>
                  <a:lnTo>
                    <a:pt x="0" y="1977"/>
                  </a:lnTo>
                  <a:lnTo>
                    <a:pt x="0" y="2453"/>
                  </a:lnTo>
                  <a:cubicBezTo>
                    <a:pt x="0" y="2501"/>
                    <a:pt x="24" y="2549"/>
                    <a:pt x="72" y="2549"/>
                  </a:cubicBezTo>
                  <a:cubicBezTo>
                    <a:pt x="214" y="2668"/>
                    <a:pt x="357" y="2692"/>
                    <a:pt x="476" y="2692"/>
                  </a:cubicBezTo>
                  <a:lnTo>
                    <a:pt x="476" y="3597"/>
                  </a:lnTo>
                  <a:cubicBezTo>
                    <a:pt x="476" y="3882"/>
                    <a:pt x="691" y="4120"/>
                    <a:pt x="977" y="4120"/>
                  </a:cubicBezTo>
                  <a:cubicBezTo>
                    <a:pt x="1143" y="4120"/>
                    <a:pt x="1262" y="4073"/>
                    <a:pt x="1381" y="3978"/>
                  </a:cubicBezTo>
                  <a:cubicBezTo>
                    <a:pt x="1453" y="4073"/>
                    <a:pt x="1620" y="4120"/>
                    <a:pt x="1762" y="4120"/>
                  </a:cubicBezTo>
                  <a:cubicBezTo>
                    <a:pt x="2048" y="4120"/>
                    <a:pt x="2263" y="3859"/>
                    <a:pt x="2263" y="3597"/>
                  </a:cubicBezTo>
                  <a:lnTo>
                    <a:pt x="2263" y="2692"/>
                  </a:lnTo>
                  <a:lnTo>
                    <a:pt x="2405" y="2692"/>
                  </a:lnTo>
                  <a:cubicBezTo>
                    <a:pt x="2596" y="2668"/>
                    <a:pt x="2739" y="2453"/>
                    <a:pt x="2739" y="2287"/>
                  </a:cubicBezTo>
                  <a:lnTo>
                    <a:pt x="2739" y="1620"/>
                  </a:lnTo>
                  <a:lnTo>
                    <a:pt x="2763" y="1310"/>
                  </a:lnTo>
                  <a:cubicBezTo>
                    <a:pt x="2763" y="1096"/>
                    <a:pt x="2739" y="953"/>
                    <a:pt x="2691" y="810"/>
                  </a:cubicBezTo>
                  <a:lnTo>
                    <a:pt x="2596" y="620"/>
                  </a:lnTo>
                  <a:cubicBezTo>
                    <a:pt x="2555" y="569"/>
                    <a:pt x="2493" y="540"/>
                    <a:pt x="2433" y="540"/>
                  </a:cubicBezTo>
                  <a:cubicBezTo>
                    <a:pt x="2352" y="540"/>
                    <a:pt x="2276"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05" y="2311"/>
                    <a:pt x="2358" y="2311"/>
                  </a:cubicBezTo>
                  <a:cubicBezTo>
                    <a:pt x="2334" y="2311"/>
                    <a:pt x="2334" y="2287"/>
                    <a:pt x="2334" y="2263"/>
                  </a:cubicBezTo>
                  <a:lnTo>
                    <a:pt x="2334" y="2215"/>
                  </a:lnTo>
                  <a:lnTo>
                    <a:pt x="2334" y="1215"/>
                  </a:lnTo>
                  <a:cubicBezTo>
                    <a:pt x="2334" y="1120"/>
                    <a:pt x="2263" y="1072"/>
                    <a:pt x="2167" y="1025"/>
                  </a:cubicBezTo>
                  <a:cubicBezTo>
                    <a:pt x="2155" y="1022"/>
                    <a:pt x="2143" y="1021"/>
                    <a:pt x="2132" y="1021"/>
                  </a:cubicBezTo>
                  <a:cubicBezTo>
                    <a:pt x="2034" y="1021"/>
                    <a:pt x="1977" y="1108"/>
                    <a:pt x="1977" y="1215"/>
                  </a:cubicBezTo>
                  <a:lnTo>
                    <a:pt x="1977" y="3525"/>
                  </a:lnTo>
                  <a:cubicBezTo>
                    <a:pt x="1977" y="3632"/>
                    <a:pt x="1881" y="3719"/>
                    <a:pt x="1776" y="3719"/>
                  </a:cubicBezTo>
                  <a:cubicBezTo>
                    <a:pt x="1763" y="3719"/>
                    <a:pt x="1751" y="3718"/>
                    <a:pt x="1739" y="3716"/>
                  </a:cubicBezTo>
                  <a:cubicBezTo>
                    <a:pt x="1643" y="3692"/>
                    <a:pt x="1620" y="3620"/>
                    <a:pt x="1620" y="3525"/>
                  </a:cubicBezTo>
                  <a:lnTo>
                    <a:pt x="1620" y="3501"/>
                  </a:lnTo>
                  <a:lnTo>
                    <a:pt x="1620" y="2025"/>
                  </a:lnTo>
                  <a:cubicBezTo>
                    <a:pt x="1620" y="1930"/>
                    <a:pt x="1548" y="1858"/>
                    <a:pt x="1453" y="1834"/>
                  </a:cubicBezTo>
                  <a:cubicBezTo>
                    <a:pt x="1440" y="1832"/>
                    <a:pt x="1428" y="1831"/>
                    <a:pt x="1417" y="1831"/>
                  </a:cubicBezTo>
                  <a:cubicBezTo>
                    <a:pt x="1320" y="1831"/>
                    <a:pt x="1262" y="1918"/>
                    <a:pt x="1262" y="2025"/>
                  </a:cubicBezTo>
                  <a:lnTo>
                    <a:pt x="1262" y="3501"/>
                  </a:lnTo>
                  <a:lnTo>
                    <a:pt x="1262" y="3525"/>
                  </a:lnTo>
                  <a:cubicBezTo>
                    <a:pt x="1262" y="3620"/>
                    <a:pt x="1191" y="3692"/>
                    <a:pt x="1143" y="3716"/>
                  </a:cubicBezTo>
                  <a:cubicBezTo>
                    <a:pt x="1131" y="3718"/>
                    <a:pt x="1118" y="3719"/>
                    <a:pt x="1106" y="3719"/>
                  </a:cubicBezTo>
                  <a:cubicBezTo>
                    <a:pt x="1001" y="3719"/>
                    <a:pt x="905" y="3632"/>
                    <a:pt x="905" y="3525"/>
                  </a:cubicBezTo>
                  <a:lnTo>
                    <a:pt x="905" y="1215"/>
                  </a:lnTo>
                  <a:cubicBezTo>
                    <a:pt x="905" y="1120"/>
                    <a:pt x="834" y="1072"/>
                    <a:pt x="738" y="1025"/>
                  </a:cubicBezTo>
                  <a:cubicBezTo>
                    <a:pt x="726" y="1022"/>
                    <a:pt x="714" y="1021"/>
                    <a:pt x="703" y="1021"/>
                  </a:cubicBezTo>
                  <a:cubicBezTo>
                    <a:pt x="605" y="1021"/>
                    <a:pt x="548" y="1108"/>
                    <a:pt x="548" y="1215"/>
                  </a:cubicBezTo>
                  <a:lnTo>
                    <a:pt x="548" y="2263"/>
                  </a:lnTo>
                  <a:cubicBezTo>
                    <a:pt x="548" y="2287"/>
                    <a:pt x="500" y="2311"/>
                    <a:pt x="476" y="2311"/>
                  </a:cubicBezTo>
                  <a:cubicBezTo>
                    <a:pt x="453" y="2311"/>
                    <a:pt x="429" y="2287"/>
                    <a:pt x="429" y="2263"/>
                  </a:cubicBezTo>
                  <a:lnTo>
                    <a:pt x="429" y="1906"/>
                  </a:lnTo>
                  <a:lnTo>
                    <a:pt x="429" y="1429"/>
                  </a:lnTo>
                  <a:cubicBezTo>
                    <a:pt x="429" y="1310"/>
                    <a:pt x="429" y="1144"/>
                    <a:pt x="453" y="1025"/>
                  </a:cubicBezTo>
                  <a:cubicBezTo>
                    <a:pt x="476" y="906"/>
                    <a:pt x="548" y="834"/>
                    <a:pt x="595" y="739"/>
                  </a:cubicBezTo>
                  <a:cubicBezTo>
                    <a:pt x="715" y="548"/>
                    <a:pt x="929" y="405"/>
                    <a:pt x="1143" y="358"/>
                  </a:cubicBezTo>
                  <a:cubicBezTo>
                    <a:pt x="1215" y="310"/>
                    <a:pt x="1334" y="310"/>
                    <a:pt x="1429" y="310"/>
                  </a:cubicBezTo>
                  <a:cubicBezTo>
                    <a:pt x="1548" y="310"/>
                    <a:pt x="1667" y="358"/>
                    <a:pt x="1762" y="382"/>
                  </a:cubicBezTo>
                  <a:cubicBezTo>
                    <a:pt x="1775" y="386"/>
                    <a:pt x="1788" y="388"/>
                    <a:pt x="1801" y="388"/>
                  </a:cubicBezTo>
                  <a:cubicBezTo>
                    <a:pt x="1865" y="388"/>
                    <a:pt x="1937" y="341"/>
                    <a:pt x="1977" y="263"/>
                  </a:cubicBezTo>
                  <a:cubicBezTo>
                    <a:pt x="2001" y="167"/>
                    <a:pt x="1929" y="72"/>
                    <a:pt x="1834" y="48"/>
                  </a:cubicBezTo>
                  <a:cubicBezTo>
                    <a:pt x="1691"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7" name="Google Shape;2897;p52"/>
            <p:cNvSpPr/>
            <p:nvPr/>
          </p:nvSpPr>
          <p:spPr>
            <a:xfrm>
              <a:off x="7491970" y="3803831"/>
              <a:ext cx="83094" cy="121436"/>
            </a:xfrm>
            <a:custGeom>
              <a:rect b="b" l="l" r="r" t="t"/>
              <a:pathLst>
                <a:path extrusionOk="0" h="4073" w="2787">
                  <a:moveTo>
                    <a:pt x="1286" y="2882"/>
                  </a:moveTo>
                  <a:lnTo>
                    <a:pt x="1286" y="3572"/>
                  </a:lnTo>
                  <a:lnTo>
                    <a:pt x="1286" y="3667"/>
                  </a:lnTo>
                  <a:cubicBezTo>
                    <a:pt x="1238" y="3763"/>
                    <a:pt x="1167" y="3787"/>
                    <a:pt x="1096" y="3787"/>
                  </a:cubicBezTo>
                  <a:cubicBezTo>
                    <a:pt x="1000" y="3787"/>
                    <a:pt x="929" y="3691"/>
                    <a:pt x="929" y="3596"/>
                  </a:cubicBezTo>
                  <a:lnTo>
                    <a:pt x="929" y="2882"/>
                  </a:lnTo>
                  <a:close/>
                  <a:moveTo>
                    <a:pt x="2001" y="2882"/>
                  </a:moveTo>
                  <a:lnTo>
                    <a:pt x="2001" y="3596"/>
                  </a:lnTo>
                  <a:cubicBezTo>
                    <a:pt x="2001" y="3691"/>
                    <a:pt x="1905" y="3787"/>
                    <a:pt x="1810" y="3787"/>
                  </a:cubicBezTo>
                  <a:cubicBezTo>
                    <a:pt x="1715" y="3787"/>
                    <a:pt x="1667" y="3763"/>
                    <a:pt x="1643" y="3667"/>
                  </a:cubicBezTo>
                  <a:lnTo>
                    <a:pt x="1643" y="3596"/>
                  </a:lnTo>
                  <a:lnTo>
                    <a:pt x="1643" y="3572"/>
                  </a:lnTo>
                  <a:lnTo>
                    <a:pt x="1643" y="2882"/>
                  </a:lnTo>
                  <a:close/>
                  <a:moveTo>
                    <a:pt x="1334" y="0"/>
                  </a:moveTo>
                  <a:cubicBezTo>
                    <a:pt x="953" y="0"/>
                    <a:pt x="619" y="119"/>
                    <a:pt x="357" y="429"/>
                  </a:cubicBezTo>
                  <a:cubicBezTo>
                    <a:pt x="0" y="810"/>
                    <a:pt x="0" y="1310"/>
                    <a:pt x="0" y="1786"/>
                  </a:cubicBezTo>
                  <a:lnTo>
                    <a:pt x="0" y="2024"/>
                  </a:lnTo>
                  <a:lnTo>
                    <a:pt x="0" y="2048"/>
                  </a:lnTo>
                  <a:cubicBezTo>
                    <a:pt x="0" y="2120"/>
                    <a:pt x="24" y="2167"/>
                    <a:pt x="48" y="2239"/>
                  </a:cubicBezTo>
                  <a:cubicBezTo>
                    <a:pt x="48" y="2262"/>
                    <a:pt x="72" y="2262"/>
                    <a:pt x="72" y="2286"/>
                  </a:cubicBezTo>
                  <a:lnTo>
                    <a:pt x="119" y="2334"/>
                  </a:lnTo>
                  <a:lnTo>
                    <a:pt x="72" y="2501"/>
                  </a:lnTo>
                  <a:lnTo>
                    <a:pt x="72" y="2524"/>
                  </a:lnTo>
                  <a:cubicBezTo>
                    <a:pt x="119" y="2715"/>
                    <a:pt x="238" y="2834"/>
                    <a:pt x="405" y="2834"/>
                  </a:cubicBezTo>
                  <a:lnTo>
                    <a:pt x="476" y="2834"/>
                  </a:lnTo>
                  <a:lnTo>
                    <a:pt x="476" y="3548"/>
                  </a:lnTo>
                  <a:cubicBezTo>
                    <a:pt x="476" y="3834"/>
                    <a:pt x="667" y="4072"/>
                    <a:pt x="977" y="4072"/>
                  </a:cubicBezTo>
                  <a:cubicBezTo>
                    <a:pt x="1119" y="4072"/>
                    <a:pt x="1238" y="4048"/>
                    <a:pt x="1358" y="3929"/>
                  </a:cubicBezTo>
                  <a:cubicBezTo>
                    <a:pt x="1453" y="4025"/>
                    <a:pt x="1572" y="4072"/>
                    <a:pt x="1715" y="4072"/>
                  </a:cubicBezTo>
                  <a:lnTo>
                    <a:pt x="1739" y="4072"/>
                  </a:lnTo>
                  <a:cubicBezTo>
                    <a:pt x="2024" y="4072"/>
                    <a:pt x="2263" y="3834"/>
                    <a:pt x="2263" y="3548"/>
                  </a:cubicBezTo>
                  <a:lnTo>
                    <a:pt x="2263" y="2834"/>
                  </a:lnTo>
                  <a:lnTo>
                    <a:pt x="2334" y="2834"/>
                  </a:lnTo>
                  <a:cubicBezTo>
                    <a:pt x="2524" y="2763"/>
                    <a:pt x="2620" y="2620"/>
                    <a:pt x="2620" y="2453"/>
                  </a:cubicBezTo>
                  <a:lnTo>
                    <a:pt x="2572" y="2286"/>
                  </a:lnTo>
                  <a:lnTo>
                    <a:pt x="2620" y="2262"/>
                  </a:lnTo>
                  <a:cubicBezTo>
                    <a:pt x="2691" y="2167"/>
                    <a:pt x="2739" y="2096"/>
                    <a:pt x="2739" y="1977"/>
                  </a:cubicBezTo>
                  <a:lnTo>
                    <a:pt x="2739" y="1286"/>
                  </a:lnTo>
                  <a:cubicBezTo>
                    <a:pt x="2786" y="1143"/>
                    <a:pt x="2739" y="905"/>
                    <a:pt x="2620" y="691"/>
                  </a:cubicBezTo>
                  <a:cubicBezTo>
                    <a:pt x="2579" y="640"/>
                    <a:pt x="2517" y="611"/>
                    <a:pt x="2457" y="611"/>
                  </a:cubicBezTo>
                  <a:cubicBezTo>
                    <a:pt x="2376" y="611"/>
                    <a:pt x="2300" y="663"/>
                    <a:pt x="2286" y="786"/>
                  </a:cubicBezTo>
                  <a:lnTo>
                    <a:pt x="2286" y="810"/>
                  </a:lnTo>
                  <a:cubicBezTo>
                    <a:pt x="2405" y="976"/>
                    <a:pt x="2477" y="1167"/>
                    <a:pt x="2477" y="1381"/>
                  </a:cubicBezTo>
                  <a:lnTo>
                    <a:pt x="2477" y="2024"/>
                  </a:lnTo>
                  <a:cubicBezTo>
                    <a:pt x="2477" y="2048"/>
                    <a:pt x="2405" y="2096"/>
                    <a:pt x="2382" y="2096"/>
                  </a:cubicBezTo>
                  <a:cubicBezTo>
                    <a:pt x="2358" y="2096"/>
                    <a:pt x="2358" y="2048"/>
                    <a:pt x="2358" y="2024"/>
                  </a:cubicBezTo>
                  <a:lnTo>
                    <a:pt x="2358" y="2000"/>
                  </a:lnTo>
                  <a:lnTo>
                    <a:pt x="2358" y="1310"/>
                  </a:lnTo>
                  <a:cubicBezTo>
                    <a:pt x="2358" y="1215"/>
                    <a:pt x="2286" y="1167"/>
                    <a:pt x="2191" y="1143"/>
                  </a:cubicBezTo>
                  <a:cubicBezTo>
                    <a:pt x="2170" y="1135"/>
                    <a:pt x="2150" y="1131"/>
                    <a:pt x="2131" y="1131"/>
                  </a:cubicBezTo>
                  <a:cubicBezTo>
                    <a:pt x="2049" y="1131"/>
                    <a:pt x="2001" y="1212"/>
                    <a:pt x="2001" y="1310"/>
                  </a:cubicBezTo>
                  <a:lnTo>
                    <a:pt x="2001" y="2048"/>
                  </a:lnTo>
                  <a:lnTo>
                    <a:pt x="2001" y="2096"/>
                  </a:lnTo>
                  <a:cubicBezTo>
                    <a:pt x="2024" y="2262"/>
                    <a:pt x="2143" y="2405"/>
                    <a:pt x="2310" y="2453"/>
                  </a:cubicBezTo>
                  <a:lnTo>
                    <a:pt x="2310" y="2524"/>
                  </a:lnTo>
                  <a:lnTo>
                    <a:pt x="572" y="2524"/>
                  </a:lnTo>
                  <a:lnTo>
                    <a:pt x="572" y="2453"/>
                  </a:lnTo>
                  <a:cubicBezTo>
                    <a:pt x="738" y="2405"/>
                    <a:pt x="881" y="2262"/>
                    <a:pt x="881" y="2048"/>
                  </a:cubicBezTo>
                  <a:lnTo>
                    <a:pt x="881" y="2024"/>
                  </a:lnTo>
                  <a:lnTo>
                    <a:pt x="881" y="1286"/>
                  </a:lnTo>
                  <a:cubicBezTo>
                    <a:pt x="881" y="1191"/>
                    <a:pt x="834" y="1143"/>
                    <a:pt x="738" y="1096"/>
                  </a:cubicBezTo>
                  <a:cubicBezTo>
                    <a:pt x="726" y="1093"/>
                    <a:pt x="714" y="1092"/>
                    <a:pt x="702" y="1092"/>
                  </a:cubicBezTo>
                  <a:cubicBezTo>
                    <a:pt x="600" y="1092"/>
                    <a:pt x="524" y="1179"/>
                    <a:pt x="524" y="1286"/>
                  </a:cubicBezTo>
                  <a:lnTo>
                    <a:pt x="524" y="2024"/>
                  </a:lnTo>
                  <a:cubicBezTo>
                    <a:pt x="524" y="2024"/>
                    <a:pt x="500" y="2096"/>
                    <a:pt x="476" y="2096"/>
                  </a:cubicBezTo>
                  <a:cubicBezTo>
                    <a:pt x="429" y="2096"/>
                    <a:pt x="405" y="2048"/>
                    <a:pt x="405" y="2024"/>
                  </a:cubicBezTo>
                  <a:lnTo>
                    <a:pt x="405" y="1334"/>
                  </a:lnTo>
                  <a:cubicBezTo>
                    <a:pt x="405" y="786"/>
                    <a:pt x="857" y="333"/>
                    <a:pt x="1429" y="333"/>
                  </a:cubicBezTo>
                  <a:cubicBezTo>
                    <a:pt x="1548" y="333"/>
                    <a:pt x="1667" y="357"/>
                    <a:pt x="1739" y="381"/>
                  </a:cubicBezTo>
                  <a:cubicBezTo>
                    <a:pt x="1759" y="392"/>
                    <a:pt x="1780" y="396"/>
                    <a:pt x="1800" y="396"/>
                  </a:cubicBezTo>
                  <a:cubicBezTo>
                    <a:pt x="1872" y="396"/>
                    <a:pt x="1934" y="336"/>
                    <a:pt x="1953" y="262"/>
                  </a:cubicBezTo>
                  <a:cubicBezTo>
                    <a:pt x="1977" y="191"/>
                    <a:pt x="1929" y="95"/>
                    <a:pt x="1834" y="71"/>
                  </a:cubicBezTo>
                  <a:cubicBezTo>
                    <a:pt x="1691" y="0"/>
                    <a:pt x="1381" y="0"/>
                    <a:pt x="1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8" name="Google Shape;2898;p52"/>
            <p:cNvSpPr/>
            <p:nvPr/>
          </p:nvSpPr>
          <p:spPr>
            <a:xfrm>
              <a:off x="7514690" y="3757677"/>
              <a:ext cx="41204" cy="41204"/>
            </a:xfrm>
            <a:custGeom>
              <a:rect b="b" l="l" r="r" t="t"/>
              <a:pathLst>
                <a:path extrusionOk="0" h="1382" w="1382">
                  <a:moveTo>
                    <a:pt x="691" y="334"/>
                  </a:moveTo>
                  <a:cubicBezTo>
                    <a:pt x="858" y="334"/>
                    <a:pt x="1048" y="476"/>
                    <a:pt x="1048" y="691"/>
                  </a:cubicBezTo>
                  <a:cubicBezTo>
                    <a:pt x="1048" y="857"/>
                    <a:pt x="905" y="1048"/>
                    <a:pt x="691" y="1048"/>
                  </a:cubicBezTo>
                  <a:cubicBezTo>
                    <a:pt x="524" y="1048"/>
                    <a:pt x="334" y="905"/>
                    <a:pt x="334" y="691"/>
                  </a:cubicBezTo>
                  <a:cubicBezTo>
                    <a:pt x="334" y="476"/>
                    <a:pt x="524" y="334"/>
                    <a:pt x="691" y="334"/>
                  </a:cubicBezTo>
                  <a:close/>
                  <a:moveTo>
                    <a:pt x="691" y="0"/>
                  </a:moveTo>
                  <a:cubicBezTo>
                    <a:pt x="310" y="0"/>
                    <a:pt x="0" y="310"/>
                    <a:pt x="0" y="691"/>
                  </a:cubicBezTo>
                  <a:cubicBezTo>
                    <a:pt x="0" y="1072"/>
                    <a:pt x="310" y="1381"/>
                    <a:pt x="691" y="1381"/>
                  </a:cubicBezTo>
                  <a:cubicBezTo>
                    <a:pt x="1072" y="1381"/>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52"/>
            <p:cNvSpPr/>
            <p:nvPr/>
          </p:nvSpPr>
          <p:spPr>
            <a:xfrm>
              <a:off x="7514690" y="3573060"/>
              <a:ext cx="41204" cy="41204"/>
            </a:xfrm>
            <a:custGeom>
              <a:rect b="b" l="l" r="r" t="t"/>
              <a:pathLst>
                <a:path extrusionOk="0" h="1382" w="1382">
                  <a:moveTo>
                    <a:pt x="691" y="334"/>
                  </a:moveTo>
                  <a:cubicBezTo>
                    <a:pt x="881" y="334"/>
                    <a:pt x="1024" y="500"/>
                    <a:pt x="1048" y="691"/>
                  </a:cubicBezTo>
                  <a:cubicBezTo>
                    <a:pt x="1048" y="905"/>
                    <a:pt x="905" y="1048"/>
                    <a:pt x="691" y="1048"/>
                  </a:cubicBezTo>
                  <a:cubicBezTo>
                    <a:pt x="476" y="1048"/>
                    <a:pt x="334" y="858"/>
                    <a:pt x="334" y="691"/>
                  </a:cubicBezTo>
                  <a:cubicBezTo>
                    <a:pt x="334" y="477"/>
                    <a:pt x="524" y="334"/>
                    <a:pt x="691" y="334"/>
                  </a:cubicBezTo>
                  <a:close/>
                  <a:moveTo>
                    <a:pt x="691" y="0"/>
                  </a:moveTo>
                  <a:cubicBezTo>
                    <a:pt x="310" y="0"/>
                    <a:pt x="0" y="310"/>
                    <a:pt x="0" y="691"/>
                  </a:cubicBezTo>
                  <a:cubicBezTo>
                    <a:pt x="0" y="1072"/>
                    <a:pt x="310" y="1382"/>
                    <a:pt x="691" y="1382"/>
                  </a:cubicBezTo>
                  <a:cubicBezTo>
                    <a:pt x="1072" y="1382"/>
                    <a:pt x="1381" y="1072"/>
                    <a:pt x="1381" y="691"/>
                  </a:cubicBezTo>
                  <a:cubicBezTo>
                    <a:pt x="1381"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52"/>
            <p:cNvSpPr/>
            <p:nvPr/>
          </p:nvSpPr>
          <p:spPr>
            <a:xfrm>
              <a:off x="7492656" y="3622047"/>
              <a:ext cx="82409" cy="122868"/>
            </a:xfrm>
            <a:custGeom>
              <a:rect b="b" l="l" r="r" t="t"/>
              <a:pathLst>
                <a:path extrusionOk="0" h="4121" w="2764">
                  <a:moveTo>
                    <a:pt x="1335" y="1"/>
                  </a:moveTo>
                  <a:cubicBezTo>
                    <a:pt x="954" y="1"/>
                    <a:pt x="620" y="120"/>
                    <a:pt x="358" y="405"/>
                  </a:cubicBezTo>
                  <a:cubicBezTo>
                    <a:pt x="191" y="620"/>
                    <a:pt x="96" y="882"/>
                    <a:pt x="25" y="1144"/>
                  </a:cubicBezTo>
                  <a:cubicBezTo>
                    <a:pt x="1" y="1358"/>
                    <a:pt x="1" y="1572"/>
                    <a:pt x="1" y="1787"/>
                  </a:cubicBezTo>
                  <a:lnTo>
                    <a:pt x="1" y="1977"/>
                  </a:lnTo>
                  <a:lnTo>
                    <a:pt x="1" y="2453"/>
                  </a:lnTo>
                  <a:cubicBezTo>
                    <a:pt x="1" y="2501"/>
                    <a:pt x="25" y="2549"/>
                    <a:pt x="72" y="2549"/>
                  </a:cubicBezTo>
                  <a:cubicBezTo>
                    <a:pt x="215" y="2668"/>
                    <a:pt x="358" y="2692"/>
                    <a:pt x="477" y="2692"/>
                  </a:cubicBezTo>
                  <a:lnTo>
                    <a:pt x="477" y="3597"/>
                  </a:lnTo>
                  <a:cubicBezTo>
                    <a:pt x="477" y="3882"/>
                    <a:pt x="692" y="4120"/>
                    <a:pt x="977" y="4120"/>
                  </a:cubicBezTo>
                  <a:cubicBezTo>
                    <a:pt x="1144" y="4120"/>
                    <a:pt x="1263" y="4073"/>
                    <a:pt x="1382" y="3978"/>
                  </a:cubicBezTo>
                  <a:cubicBezTo>
                    <a:pt x="1454" y="4073"/>
                    <a:pt x="1620" y="4120"/>
                    <a:pt x="1763" y="4120"/>
                  </a:cubicBezTo>
                  <a:cubicBezTo>
                    <a:pt x="2049" y="4120"/>
                    <a:pt x="2263" y="3859"/>
                    <a:pt x="2263" y="3597"/>
                  </a:cubicBezTo>
                  <a:lnTo>
                    <a:pt x="2263" y="2692"/>
                  </a:lnTo>
                  <a:lnTo>
                    <a:pt x="2406" y="2692"/>
                  </a:lnTo>
                  <a:cubicBezTo>
                    <a:pt x="2597" y="2668"/>
                    <a:pt x="2740" y="2453"/>
                    <a:pt x="2740" y="2287"/>
                  </a:cubicBezTo>
                  <a:lnTo>
                    <a:pt x="2740" y="1620"/>
                  </a:lnTo>
                  <a:lnTo>
                    <a:pt x="2763" y="1310"/>
                  </a:lnTo>
                  <a:cubicBezTo>
                    <a:pt x="2763" y="1096"/>
                    <a:pt x="2740" y="953"/>
                    <a:pt x="2692" y="810"/>
                  </a:cubicBezTo>
                  <a:lnTo>
                    <a:pt x="2597" y="620"/>
                  </a:lnTo>
                  <a:cubicBezTo>
                    <a:pt x="2556" y="569"/>
                    <a:pt x="2494" y="540"/>
                    <a:pt x="2434" y="540"/>
                  </a:cubicBezTo>
                  <a:cubicBezTo>
                    <a:pt x="2353" y="540"/>
                    <a:pt x="2277" y="592"/>
                    <a:pt x="2263" y="715"/>
                  </a:cubicBezTo>
                  <a:lnTo>
                    <a:pt x="2263" y="739"/>
                  </a:lnTo>
                  <a:cubicBezTo>
                    <a:pt x="2335" y="834"/>
                    <a:pt x="2359" y="882"/>
                    <a:pt x="2382" y="977"/>
                  </a:cubicBezTo>
                  <a:cubicBezTo>
                    <a:pt x="2454" y="1120"/>
                    <a:pt x="2454" y="1239"/>
                    <a:pt x="2454" y="1382"/>
                  </a:cubicBezTo>
                  <a:lnTo>
                    <a:pt x="2454" y="1858"/>
                  </a:lnTo>
                  <a:lnTo>
                    <a:pt x="2454" y="2263"/>
                  </a:lnTo>
                  <a:cubicBezTo>
                    <a:pt x="2454" y="2287"/>
                    <a:pt x="2406" y="2311"/>
                    <a:pt x="2359" y="2311"/>
                  </a:cubicBezTo>
                  <a:cubicBezTo>
                    <a:pt x="2335" y="2311"/>
                    <a:pt x="2335" y="2287"/>
                    <a:pt x="2335" y="2263"/>
                  </a:cubicBezTo>
                  <a:lnTo>
                    <a:pt x="2335" y="2215"/>
                  </a:lnTo>
                  <a:lnTo>
                    <a:pt x="2335" y="1215"/>
                  </a:lnTo>
                  <a:cubicBezTo>
                    <a:pt x="2335" y="1120"/>
                    <a:pt x="2263" y="1072"/>
                    <a:pt x="2168" y="1025"/>
                  </a:cubicBezTo>
                  <a:cubicBezTo>
                    <a:pt x="2156" y="1022"/>
                    <a:pt x="2144" y="1021"/>
                    <a:pt x="2132" y="1021"/>
                  </a:cubicBezTo>
                  <a:cubicBezTo>
                    <a:pt x="2035" y="1021"/>
                    <a:pt x="1978" y="1108"/>
                    <a:pt x="1978" y="1215"/>
                  </a:cubicBezTo>
                  <a:lnTo>
                    <a:pt x="1978" y="3525"/>
                  </a:lnTo>
                  <a:cubicBezTo>
                    <a:pt x="1978" y="3632"/>
                    <a:pt x="1882" y="3719"/>
                    <a:pt x="1777" y="3719"/>
                  </a:cubicBezTo>
                  <a:cubicBezTo>
                    <a:pt x="1764" y="3719"/>
                    <a:pt x="1752" y="3718"/>
                    <a:pt x="1739" y="3716"/>
                  </a:cubicBezTo>
                  <a:cubicBezTo>
                    <a:pt x="1644" y="3692"/>
                    <a:pt x="1620" y="3620"/>
                    <a:pt x="1620" y="3525"/>
                  </a:cubicBezTo>
                  <a:lnTo>
                    <a:pt x="1620" y="3501"/>
                  </a:lnTo>
                  <a:lnTo>
                    <a:pt x="1620" y="2025"/>
                  </a:lnTo>
                  <a:cubicBezTo>
                    <a:pt x="1620" y="1930"/>
                    <a:pt x="1549" y="1858"/>
                    <a:pt x="1454" y="1834"/>
                  </a:cubicBezTo>
                  <a:cubicBezTo>
                    <a:pt x="1441" y="1832"/>
                    <a:pt x="1429" y="1831"/>
                    <a:pt x="1418" y="1831"/>
                  </a:cubicBezTo>
                  <a:cubicBezTo>
                    <a:pt x="1320" y="1831"/>
                    <a:pt x="1263" y="1918"/>
                    <a:pt x="1263" y="2025"/>
                  </a:cubicBezTo>
                  <a:lnTo>
                    <a:pt x="1263" y="3501"/>
                  </a:lnTo>
                  <a:lnTo>
                    <a:pt x="1263" y="3525"/>
                  </a:lnTo>
                  <a:cubicBezTo>
                    <a:pt x="1263" y="3620"/>
                    <a:pt x="1192" y="3692"/>
                    <a:pt x="1144" y="3716"/>
                  </a:cubicBezTo>
                  <a:cubicBezTo>
                    <a:pt x="1132" y="3718"/>
                    <a:pt x="1119" y="3719"/>
                    <a:pt x="1107" y="3719"/>
                  </a:cubicBezTo>
                  <a:cubicBezTo>
                    <a:pt x="1001" y="3719"/>
                    <a:pt x="906" y="3632"/>
                    <a:pt x="906" y="3525"/>
                  </a:cubicBezTo>
                  <a:lnTo>
                    <a:pt x="906" y="1215"/>
                  </a:lnTo>
                  <a:cubicBezTo>
                    <a:pt x="906" y="1120"/>
                    <a:pt x="834" y="1072"/>
                    <a:pt x="739" y="1025"/>
                  </a:cubicBezTo>
                  <a:cubicBezTo>
                    <a:pt x="727" y="1022"/>
                    <a:pt x="715" y="1021"/>
                    <a:pt x="703" y="1021"/>
                  </a:cubicBezTo>
                  <a:cubicBezTo>
                    <a:pt x="606" y="1021"/>
                    <a:pt x="549" y="1108"/>
                    <a:pt x="549" y="1215"/>
                  </a:cubicBezTo>
                  <a:lnTo>
                    <a:pt x="549" y="2263"/>
                  </a:lnTo>
                  <a:cubicBezTo>
                    <a:pt x="549" y="2287"/>
                    <a:pt x="501" y="2311"/>
                    <a:pt x="477" y="2311"/>
                  </a:cubicBezTo>
                  <a:cubicBezTo>
                    <a:pt x="453" y="2311"/>
                    <a:pt x="430" y="2287"/>
                    <a:pt x="430" y="2263"/>
                  </a:cubicBezTo>
                  <a:lnTo>
                    <a:pt x="430" y="1906"/>
                  </a:lnTo>
                  <a:lnTo>
                    <a:pt x="430" y="1429"/>
                  </a:lnTo>
                  <a:cubicBezTo>
                    <a:pt x="430" y="1310"/>
                    <a:pt x="430" y="1144"/>
                    <a:pt x="453" y="1025"/>
                  </a:cubicBezTo>
                  <a:cubicBezTo>
                    <a:pt x="477" y="906"/>
                    <a:pt x="549" y="834"/>
                    <a:pt x="596" y="739"/>
                  </a:cubicBezTo>
                  <a:cubicBezTo>
                    <a:pt x="715" y="548"/>
                    <a:pt x="930" y="405"/>
                    <a:pt x="1144" y="358"/>
                  </a:cubicBezTo>
                  <a:cubicBezTo>
                    <a:pt x="1215" y="310"/>
                    <a:pt x="1335" y="310"/>
                    <a:pt x="1430" y="310"/>
                  </a:cubicBezTo>
                  <a:cubicBezTo>
                    <a:pt x="1549" y="310"/>
                    <a:pt x="1668" y="358"/>
                    <a:pt x="1763" y="382"/>
                  </a:cubicBezTo>
                  <a:cubicBezTo>
                    <a:pt x="1775" y="386"/>
                    <a:pt x="1788" y="388"/>
                    <a:pt x="1802" y="388"/>
                  </a:cubicBezTo>
                  <a:cubicBezTo>
                    <a:pt x="1866" y="388"/>
                    <a:pt x="1938" y="341"/>
                    <a:pt x="1978" y="263"/>
                  </a:cubicBezTo>
                  <a:cubicBezTo>
                    <a:pt x="2001" y="167"/>
                    <a:pt x="1930" y="72"/>
                    <a:pt x="1835" y="48"/>
                  </a:cubicBezTo>
                  <a:cubicBezTo>
                    <a:pt x="1692"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52"/>
            <p:cNvSpPr/>
            <p:nvPr/>
          </p:nvSpPr>
          <p:spPr>
            <a:xfrm>
              <a:off x="758070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6" y="3787"/>
                    <a:pt x="1668" y="3763"/>
                    <a:pt x="1644" y="3667"/>
                  </a:cubicBezTo>
                  <a:lnTo>
                    <a:pt x="1644" y="3596"/>
                  </a:lnTo>
                  <a:lnTo>
                    <a:pt x="1644" y="3572"/>
                  </a:lnTo>
                  <a:lnTo>
                    <a:pt x="1644" y="2882"/>
                  </a:lnTo>
                  <a:close/>
                  <a:moveTo>
                    <a:pt x="1335" y="0"/>
                  </a:moveTo>
                  <a:cubicBezTo>
                    <a:pt x="954" y="0"/>
                    <a:pt x="620" y="119"/>
                    <a:pt x="358" y="429"/>
                  </a:cubicBezTo>
                  <a:cubicBezTo>
                    <a:pt x="1" y="810"/>
                    <a:pt x="1" y="1310"/>
                    <a:pt x="1" y="1786"/>
                  </a:cubicBezTo>
                  <a:lnTo>
                    <a:pt x="1" y="2024"/>
                  </a:lnTo>
                  <a:lnTo>
                    <a:pt x="1" y="2048"/>
                  </a:lnTo>
                  <a:cubicBezTo>
                    <a:pt x="1" y="2120"/>
                    <a:pt x="25" y="2167"/>
                    <a:pt x="49" y="2239"/>
                  </a:cubicBezTo>
                  <a:cubicBezTo>
                    <a:pt x="49"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4" y="4025"/>
                    <a:pt x="1573" y="4072"/>
                    <a:pt x="1716" y="4072"/>
                  </a:cubicBezTo>
                  <a:lnTo>
                    <a:pt x="1739" y="4072"/>
                  </a:lnTo>
                  <a:cubicBezTo>
                    <a:pt x="2025" y="4072"/>
                    <a:pt x="2263" y="3834"/>
                    <a:pt x="2263" y="3548"/>
                  </a:cubicBezTo>
                  <a:lnTo>
                    <a:pt x="2263" y="2834"/>
                  </a:lnTo>
                  <a:lnTo>
                    <a:pt x="2335" y="2834"/>
                  </a:lnTo>
                  <a:cubicBezTo>
                    <a:pt x="2525" y="2763"/>
                    <a:pt x="2621" y="2620"/>
                    <a:pt x="2621" y="2453"/>
                  </a:cubicBezTo>
                  <a:lnTo>
                    <a:pt x="2573" y="2286"/>
                  </a:lnTo>
                  <a:lnTo>
                    <a:pt x="2621" y="2262"/>
                  </a:lnTo>
                  <a:cubicBezTo>
                    <a:pt x="2692" y="2167"/>
                    <a:pt x="2740" y="2096"/>
                    <a:pt x="2740" y="1977"/>
                  </a:cubicBezTo>
                  <a:lnTo>
                    <a:pt x="2740" y="1286"/>
                  </a:lnTo>
                  <a:cubicBezTo>
                    <a:pt x="2835" y="1143"/>
                    <a:pt x="2740" y="905"/>
                    <a:pt x="2621" y="691"/>
                  </a:cubicBezTo>
                  <a:cubicBezTo>
                    <a:pt x="2580" y="640"/>
                    <a:pt x="2517" y="611"/>
                    <a:pt x="2457" y="611"/>
                  </a:cubicBezTo>
                  <a:cubicBezTo>
                    <a:pt x="2377" y="611"/>
                    <a:pt x="2301" y="663"/>
                    <a:pt x="2287" y="786"/>
                  </a:cubicBezTo>
                  <a:lnTo>
                    <a:pt x="2287" y="810"/>
                  </a:lnTo>
                  <a:cubicBezTo>
                    <a:pt x="2406" y="976"/>
                    <a:pt x="2478" y="1167"/>
                    <a:pt x="2478" y="1381"/>
                  </a:cubicBezTo>
                  <a:lnTo>
                    <a:pt x="2478" y="2024"/>
                  </a:lnTo>
                  <a:cubicBezTo>
                    <a:pt x="2478" y="2048"/>
                    <a:pt x="2406" y="2096"/>
                    <a:pt x="2382" y="2096"/>
                  </a:cubicBezTo>
                  <a:cubicBezTo>
                    <a:pt x="2359" y="2096"/>
                    <a:pt x="2359" y="2048"/>
                    <a:pt x="2359" y="2024"/>
                  </a:cubicBezTo>
                  <a:lnTo>
                    <a:pt x="2359" y="2000"/>
                  </a:lnTo>
                  <a:lnTo>
                    <a:pt x="2359" y="1310"/>
                  </a:lnTo>
                  <a:cubicBezTo>
                    <a:pt x="2359" y="1215"/>
                    <a:pt x="2287" y="1167"/>
                    <a:pt x="2192" y="1143"/>
                  </a:cubicBezTo>
                  <a:cubicBezTo>
                    <a:pt x="2170" y="1135"/>
                    <a:pt x="2151"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5" y="1092"/>
                    <a:pt x="703" y="1092"/>
                  </a:cubicBezTo>
                  <a:cubicBezTo>
                    <a:pt x="601" y="1092"/>
                    <a:pt x="525" y="1179"/>
                    <a:pt x="525" y="1286"/>
                  </a:cubicBezTo>
                  <a:lnTo>
                    <a:pt x="525" y="2024"/>
                  </a:lnTo>
                  <a:cubicBezTo>
                    <a:pt x="525" y="2024"/>
                    <a:pt x="501" y="2096"/>
                    <a:pt x="477" y="2096"/>
                  </a:cubicBezTo>
                  <a:cubicBezTo>
                    <a:pt x="430"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8" y="191"/>
                    <a:pt x="1930" y="95"/>
                    <a:pt x="1835"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52"/>
            <p:cNvSpPr/>
            <p:nvPr/>
          </p:nvSpPr>
          <p:spPr>
            <a:xfrm>
              <a:off x="7603420" y="3757677"/>
              <a:ext cx="41234" cy="41204"/>
            </a:xfrm>
            <a:custGeom>
              <a:rect b="b" l="l" r="r" t="t"/>
              <a:pathLst>
                <a:path extrusionOk="0" h="1382" w="1383">
                  <a:moveTo>
                    <a:pt x="692" y="334"/>
                  </a:moveTo>
                  <a:cubicBezTo>
                    <a:pt x="858" y="334"/>
                    <a:pt x="1049" y="476"/>
                    <a:pt x="1049" y="691"/>
                  </a:cubicBezTo>
                  <a:cubicBezTo>
                    <a:pt x="1049" y="857"/>
                    <a:pt x="906" y="1048"/>
                    <a:pt x="692" y="1048"/>
                  </a:cubicBezTo>
                  <a:cubicBezTo>
                    <a:pt x="477" y="1048"/>
                    <a:pt x="334" y="905"/>
                    <a:pt x="334" y="691"/>
                  </a:cubicBezTo>
                  <a:cubicBezTo>
                    <a:pt x="334" y="476"/>
                    <a:pt x="525" y="334"/>
                    <a:pt x="692" y="334"/>
                  </a:cubicBezTo>
                  <a:close/>
                  <a:moveTo>
                    <a:pt x="692" y="0"/>
                  </a:moveTo>
                  <a:cubicBezTo>
                    <a:pt x="311" y="0"/>
                    <a:pt x="1" y="310"/>
                    <a:pt x="1" y="691"/>
                  </a:cubicBezTo>
                  <a:cubicBezTo>
                    <a:pt x="1" y="1072"/>
                    <a:pt x="311" y="1381"/>
                    <a:pt x="692" y="1381"/>
                  </a:cubicBezTo>
                  <a:cubicBezTo>
                    <a:pt x="1073" y="1381"/>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52"/>
            <p:cNvSpPr/>
            <p:nvPr/>
          </p:nvSpPr>
          <p:spPr>
            <a:xfrm>
              <a:off x="7603420" y="3573060"/>
              <a:ext cx="41234" cy="41204"/>
            </a:xfrm>
            <a:custGeom>
              <a:rect b="b" l="l" r="r" t="t"/>
              <a:pathLst>
                <a:path extrusionOk="0" h="1382" w="1383">
                  <a:moveTo>
                    <a:pt x="692" y="334"/>
                  </a:moveTo>
                  <a:cubicBezTo>
                    <a:pt x="882" y="334"/>
                    <a:pt x="1049" y="500"/>
                    <a:pt x="1049" y="691"/>
                  </a:cubicBezTo>
                  <a:cubicBezTo>
                    <a:pt x="1049" y="905"/>
                    <a:pt x="858" y="1048"/>
                    <a:pt x="692" y="1048"/>
                  </a:cubicBezTo>
                  <a:cubicBezTo>
                    <a:pt x="477" y="1048"/>
                    <a:pt x="334" y="858"/>
                    <a:pt x="334" y="691"/>
                  </a:cubicBezTo>
                  <a:cubicBezTo>
                    <a:pt x="334" y="477"/>
                    <a:pt x="525" y="334"/>
                    <a:pt x="692" y="334"/>
                  </a:cubicBezTo>
                  <a:close/>
                  <a:moveTo>
                    <a:pt x="692" y="0"/>
                  </a:moveTo>
                  <a:cubicBezTo>
                    <a:pt x="311" y="0"/>
                    <a:pt x="1" y="310"/>
                    <a:pt x="1" y="691"/>
                  </a:cubicBezTo>
                  <a:cubicBezTo>
                    <a:pt x="1" y="1072"/>
                    <a:pt x="311" y="1382"/>
                    <a:pt x="692" y="1382"/>
                  </a:cubicBezTo>
                  <a:cubicBezTo>
                    <a:pt x="1073" y="1382"/>
                    <a:pt x="1382" y="1072"/>
                    <a:pt x="1382" y="691"/>
                  </a:cubicBezTo>
                  <a:cubicBezTo>
                    <a:pt x="1382" y="310"/>
                    <a:pt x="1073" y="0"/>
                    <a:pt x="69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52"/>
            <p:cNvSpPr/>
            <p:nvPr/>
          </p:nvSpPr>
          <p:spPr>
            <a:xfrm>
              <a:off x="758213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1" y="1358"/>
                    <a:pt x="1" y="1572"/>
                    <a:pt x="1" y="1787"/>
                  </a:cubicBezTo>
                  <a:lnTo>
                    <a:pt x="1" y="1977"/>
                  </a:lnTo>
                  <a:lnTo>
                    <a:pt x="1" y="2453"/>
                  </a:lnTo>
                  <a:cubicBezTo>
                    <a:pt x="1" y="2501"/>
                    <a:pt x="48" y="2549"/>
                    <a:pt x="72" y="2549"/>
                  </a:cubicBezTo>
                  <a:cubicBezTo>
                    <a:pt x="215" y="2668"/>
                    <a:pt x="358" y="2692"/>
                    <a:pt x="477" y="2692"/>
                  </a:cubicBezTo>
                  <a:lnTo>
                    <a:pt x="477" y="3597"/>
                  </a:lnTo>
                  <a:cubicBezTo>
                    <a:pt x="477" y="3882"/>
                    <a:pt x="691" y="4120"/>
                    <a:pt x="1001" y="4120"/>
                  </a:cubicBezTo>
                  <a:cubicBezTo>
                    <a:pt x="1144" y="4120"/>
                    <a:pt x="1263" y="4073"/>
                    <a:pt x="1382" y="3978"/>
                  </a:cubicBezTo>
                  <a:cubicBezTo>
                    <a:pt x="1477" y="4073"/>
                    <a:pt x="1620" y="4120"/>
                    <a:pt x="1763" y="4120"/>
                  </a:cubicBezTo>
                  <a:cubicBezTo>
                    <a:pt x="2072" y="4120"/>
                    <a:pt x="2263" y="3859"/>
                    <a:pt x="2263" y="3597"/>
                  </a:cubicBezTo>
                  <a:lnTo>
                    <a:pt x="2263" y="2692"/>
                  </a:lnTo>
                  <a:lnTo>
                    <a:pt x="2430" y="2692"/>
                  </a:lnTo>
                  <a:cubicBezTo>
                    <a:pt x="2596" y="2668"/>
                    <a:pt x="2739" y="2453"/>
                    <a:pt x="2739" y="2287"/>
                  </a:cubicBezTo>
                  <a:lnTo>
                    <a:pt x="2739" y="1620"/>
                  </a:lnTo>
                  <a:lnTo>
                    <a:pt x="2787" y="1310"/>
                  </a:lnTo>
                  <a:cubicBezTo>
                    <a:pt x="2787" y="1096"/>
                    <a:pt x="2739" y="953"/>
                    <a:pt x="2692" y="810"/>
                  </a:cubicBezTo>
                  <a:lnTo>
                    <a:pt x="2596" y="620"/>
                  </a:lnTo>
                  <a:cubicBezTo>
                    <a:pt x="2556" y="569"/>
                    <a:pt x="2498"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30"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4" y="1021"/>
                    <a:pt x="1977" y="1108"/>
                    <a:pt x="1977" y="1215"/>
                  </a:cubicBezTo>
                  <a:lnTo>
                    <a:pt x="1977" y="3525"/>
                  </a:lnTo>
                  <a:cubicBezTo>
                    <a:pt x="1977" y="3632"/>
                    <a:pt x="1882" y="3719"/>
                    <a:pt x="1776" y="3719"/>
                  </a:cubicBezTo>
                  <a:cubicBezTo>
                    <a:pt x="1764" y="3719"/>
                    <a:pt x="1751" y="3718"/>
                    <a:pt x="1739" y="3716"/>
                  </a:cubicBezTo>
                  <a:cubicBezTo>
                    <a:pt x="1644" y="3692"/>
                    <a:pt x="1620" y="3620"/>
                    <a:pt x="1620" y="3525"/>
                  </a:cubicBezTo>
                  <a:lnTo>
                    <a:pt x="1620" y="3501"/>
                  </a:lnTo>
                  <a:lnTo>
                    <a:pt x="1620" y="2025"/>
                  </a:lnTo>
                  <a:cubicBezTo>
                    <a:pt x="1620" y="1930"/>
                    <a:pt x="1549" y="1858"/>
                    <a:pt x="1477" y="1834"/>
                  </a:cubicBezTo>
                  <a:cubicBezTo>
                    <a:pt x="1465" y="1832"/>
                    <a:pt x="1452" y="1831"/>
                    <a:pt x="1441" y="1831"/>
                  </a:cubicBezTo>
                  <a:cubicBezTo>
                    <a:pt x="1339" y="1831"/>
                    <a:pt x="1263" y="1918"/>
                    <a:pt x="1263" y="2025"/>
                  </a:cubicBezTo>
                  <a:lnTo>
                    <a:pt x="1263" y="3501"/>
                  </a:lnTo>
                  <a:lnTo>
                    <a:pt x="1263" y="3525"/>
                  </a:lnTo>
                  <a:cubicBezTo>
                    <a:pt x="1263" y="3620"/>
                    <a:pt x="1191" y="3692"/>
                    <a:pt x="1144" y="3716"/>
                  </a:cubicBezTo>
                  <a:cubicBezTo>
                    <a:pt x="1131" y="3718"/>
                    <a:pt x="1119" y="3719"/>
                    <a:pt x="1107" y="3719"/>
                  </a:cubicBezTo>
                  <a:cubicBezTo>
                    <a:pt x="1001" y="3719"/>
                    <a:pt x="906" y="3632"/>
                    <a:pt x="906" y="3525"/>
                  </a:cubicBezTo>
                  <a:lnTo>
                    <a:pt x="906" y="1215"/>
                  </a:lnTo>
                  <a:cubicBezTo>
                    <a:pt x="906" y="1120"/>
                    <a:pt x="834" y="1072"/>
                    <a:pt x="763"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4" y="358"/>
                  </a:cubicBezTo>
                  <a:cubicBezTo>
                    <a:pt x="1239" y="310"/>
                    <a:pt x="1358" y="310"/>
                    <a:pt x="1429" y="310"/>
                  </a:cubicBezTo>
                  <a:cubicBezTo>
                    <a:pt x="1549" y="310"/>
                    <a:pt x="1668" y="358"/>
                    <a:pt x="1763" y="382"/>
                  </a:cubicBezTo>
                  <a:cubicBezTo>
                    <a:pt x="1779" y="386"/>
                    <a:pt x="1796" y="388"/>
                    <a:pt x="1812" y="388"/>
                  </a:cubicBezTo>
                  <a:cubicBezTo>
                    <a:pt x="1889" y="388"/>
                    <a:pt x="1957" y="341"/>
                    <a:pt x="1977" y="263"/>
                  </a:cubicBezTo>
                  <a:cubicBezTo>
                    <a:pt x="2001" y="167"/>
                    <a:pt x="1953" y="72"/>
                    <a:pt x="1858" y="48"/>
                  </a:cubicBezTo>
                  <a:cubicBezTo>
                    <a:pt x="1715" y="1"/>
                    <a:pt x="1406" y="1"/>
                    <a:pt x="1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52"/>
            <p:cNvSpPr/>
            <p:nvPr/>
          </p:nvSpPr>
          <p:spPr>
            <a:xfrm>
              <a:off x="7669461" y="3803831"/>
              <a:ext cx="84526" cy="121436"/>
            </a:xfrm>
            <a:custGeom>
              <a:rect b="b" l="l" r="r" t="t"/>
              <a:pathLst>
                <a:path extrusionOk="0" h="4073" w="2835">
                  <a:moveTo>
                    <a:pt x="1287" y="2882"/>
                  </a:moveTo>
                  <a:lnTo>
                    <a:pt x="1287" y="3572"/>
                  </a:lnTo>
                  <a:lnTo>
                    <a:pt x="1287" y="3667"/>
                  </a:lnTo>
                  <a:cubicBezTo>
                    <a:pt x="1239" y="3763"/>
                    <a:pt x="1168" y="3787"/>
                    <a:pt x="1096" y="3787"/>
                  </a:cubicBezTo>
                  <a:cubicBezTo>
                    <a:pt x="1001" y="3787"/>
                    <a:pt x="930" y="3691"/>
                    <a:pt x="930" y="3596"/>
                  </a:cubicBezTo>
                  <a:lnTo>
                    <a:pt x="930" y="2882"/>
                  </a:lnTo>
                  <a:close/>
                  <a:moveTo>
                    <a:pt x="2001" y="2882"/>
                  </a:moveTo>
                  <a:lnTo>
                    <a:pt x="2001" y="3596"/>
                  </a:lnTo>
                  <a:cubicBezTo>
                    <a:pt x="2001" y="3691"/>
                    <a:pt x="1906" y="3787"/>
                    <a:pt x="1811" y="3787"/>
                  </a:cubicBezTo>
                  <a:cubicBezTo>
                    <a:pt x="1715" y="3787"/>
                    <a:pt x="1668" y="3763"/>
                    <a:pt x="1644" y="3667"/>
                  </a:cubicBezTo>
                  <a:lnTo>
                    <a:pt x="1644" y="3596"/>
                  </a:lnTo>
                  <a:lnTo>
                    <a:pt x="1644" y="3572"/>
                  </a:lnTo>
                  <a:lnTo>
                    <a:pt x="1644" y="2882"/>
                  </a:lnTo>
                  <a:close/>
                  <a:moveTo>
                    <a:pt x="1334" y="0"/>
                  </a:moveTo>
                  <a:cubicBezTo>
                    <a:pt x="953" y="0"/>
                    <a:pt x="620" y="119"/>
                    <a:pt x="358" y="429"/>
                  </a:cubicBezTo>
                  <a:cubicBezTo>
                    <a:pt x="1" y="810"/>
                    <a:pt x="1" y="1310"/>
                    <a:pt x="1" y="1786"/>
                  </a:cubicBezTo>
                  <a:lnTo>
                    <a:pt x="1" y="2024"/>
                  </a:lnTo>
                  <a:lnTo>
                    <a:pt x="1" y="2048"/>
                  </a:lnTo>
                  <a:cubicBezTo>
                    <a:pt x="1" y="2120"/>
                    <a:pt x="25" y="2167"/>
                    <a:pt x="48" y="2239"/>
                  </a:cubicBezTo>
                  <a:cubicBezTo>
                    <a:pt x="48" y="2262"/>
                    <a:pt x="72" y="2262"/>
                    <a:pt x="72" y="2286"/>
                  </a:cubicBezTo>
                  <a:lnTo>
                    <a:pt x="120" y="2334"/>
                  </a:lnTo>
                  <a:lnTo>
                    <a:pt x="72" y="2501"/>
                  </a:lnTo>
                  <a:lnTo>
                    <a:pt x="72" y="2524"/>
                  </a:lnTo>
                  <a:cubicBezTo>
                    <a:pt x="120" y="2715"/>
                    <a:pt x="239" y="2834"/>
                    <a:pt x="406" y="2834"/>
                  </a:cubicBezTo>
                  <a:lnTo>
                    <a:pt x="477" y="2834"/>
                  </a:lnTo>
                  <a:lnTo>
                    <a:pt x="477" y="3548"/>
                  </a:lnTo>
                  <a:cubicBezTo>
                    <a:pt x="477" y="3834"/>
                    <a:pt x="668" y="4072"/>
                    <a:pt x="977" y="4072"/>
                  </a:cubicBezTo>
                  <a:cubicBezTo>
                    <a:pt x="1120" y="4072"/>
                    <a:pt x="1239" y="4048"/>
                    <a:pt x="1358" y="3929"/>
                  </a:cubicBezTo>
                  <a:cubicBezTo>
                    <a:pt x="1453" y="4025"/>
                    <a:pt x="1573" y="4072"/>
                    <a:pt x="1715" y="4072"/>
                  </a:cubicBezTo>
                  <a:lnTo>
                    <a:pt x="1739" y="4072"/>
                  </a:lnTo>
                  <a:cubicBezTo>
                    <a:pt x="2025" y="4072"/>
                    <a:pt x="2263" y="3834"/>
                    <a:pt x="2263" y="3548"/>
                  </a:cubicBezTo>
                  <a:lnTo>
                    <a:pt x="2263" y="2834"/>
                  </a:lnTo>
                  <a:lnTo>
                    <a:pt x="2335" y="2834"/>
                  </a:lnTo>
                  <a:cubicBezTo>
                    <a:pt x="2525" y="2763"/>
                    <a:pt x="2620" y="2620"/>
                    <a:pt x="2620" y="2453"/>
                  </a:cubicBezTo>
                  <a:lnTo>
                    <a:pt x="2573" y="2286"/>
                  </a:lnTo>
                  <a:lnTo>
                    <a:pt x="2620" y="2262"/>
                  </a:lnTo>
                  <a:cubicBezTo>
                    <a:pt x="2692" y="2167"/>
                    <a:pt x="2739" y="2096"/>
                    <a:pt x="2739" y="1977"/>
                  </a:cubicBezTo>
                  <a:lnTo>
                    <a:pt x="2739" y="1286"/>
                  </a:lnTo>
                  <a:cubicBezTo>
                    <a:pt x="2835" y="1143"/>
                    <a:pt x="2739" y="905"/>
                    <a:pt x="2620" y="691"/>
                  </a:cubicBezTo>
                  <a:cubicBezTo>
                    <a:pt x="2580" y="640"/>
                    <a:pt x="2517" y="611"/>
                    <a:pt x="2457" y="611"/>
                  </a:cubicBezTo>
                  <a:cubicBezTo>
                    <a:pt x="2377" y="611"/>
                    <a:pt x="2301" y="663"/>
                    <a:pt x="2287" y="786"/>
                  </a:cubicBezTo>
                  <a:lnTo>
                    <a:pt x="2287" y="810"/>
                  </a:lnTo>
                  <a:cubicBezTo>
                    <a:pt x="2406" y="976"/>
                    <a:pt x="2477" y="1167"/>
                    <a:pt x="2477" y="1381"/>
                  </a:cubicBezTo>
                  <a:lnTo>
                    <a:pt x="2477" y="2024"/>
                  </a:lnTo>
                  <a:cubicBezTo>
                    <a:pt x="2477" y="2048"/>
                    <a:pt x="2406" y="2096"/>
                    <a:pt x="2382" y="2096"/>
                  </a:cubicBezTo>
                  <a:cubicBezTo>
                    <a:pt x="2358" y="2096"/>
                    <a:pt x="2358" y="2048"/>
                    <a:pt x="2358" y="2024"/>
                  </a:cubicBezTo>
                  <a:lnTo>
                    <a:pt x="2358" y="2000"/>
                  </a:lnTo>
                  <a:lnTo>
                    <a:pt x="2358" y="1310"/>
                  </a:lnTo>
                  <a:cubicBezTo>
                    <a:pt x="2358" y="1215"/>
                    <a:pt x="2287" y="1167"/>
                    <a:pt x="2192" y="1143"/>
                  </a:cubicBezTo>
                  <a:cubicBezTo>
                    <a:pt x="2170" y="1135"/>
                    <a:pt x="2150" y="1131"/>
                    <a:pt x="2132" y="1131"/>
                  </a:cubicBezTo>
                  <a:cubicBezTo>
                    <a:pt x="2049" y="1131"/>
                    <a:pt x="2001" y="1212"/>
                    <a:pt x="2001" y="1310"/>
                  </a:cubicBezTo>
                  <a:lnTo>
                    <a:pt x="2001" y="2048"/>
                  </a:lnTo>
                  <a:lnTo>
                    <a:pt x="2001" y="2096"/>
                  </a:lnTo>
                  <a:cubicBezTo>
                    <a:pt x="2025" y="2262"/>
                    <a:pt x="2144" y="2405"/>
                    <a:pt x="2311" y="2453"/>
                  </a:cubicBezTo>
                  <a:lnTo>
                    <a:pt x="2311" y="2524"/>
                  </a:lnTo>
                  <a:lnTo>
                    <a:pt x="572" y="2524"/>
                  </a:lnTo>
                  <a:lnTo>
                    <a:pt x="572" y="2453"/>
                  </a:lnTo>
                  <a:cubicBezTo>
                    <a:pt x="739" y="2405"/>
                    <a:pt x="882" y="2262"/>
                    <a:pt x="882" y="2048"/>
                  </a:cubicBezTo>
                  <a:lnTo>
                    <a:pt x="882" y="2024"/>
                  </a:lnTo>
                  <a:lnTo>
                    <a:pt x="882" y="1286"/>
                  </a:lnTo>
                  <a:cubicBezTo>
                    <a:pt x="882" y="1191"/>
                    <a:pt x="834" y="1143"/>
                    <a:pt x="739" y="1096"/>
                  </a:cubicBezTo>
                  <a:cubicBezTo>
                    <a:pt x="727" y="1093"/>
                    <a:pt x="714" y="1092"/>
                    <a:pt x="703" y="1092"/>
                  </a:cubicBezTo>
                  <a:cubicBezTo>
                    <a:pt x="601" y="1092"/>
                    <a:pt x="525" y="1179"/>
                    <a:pt x="525" y="1286"/>
                  </a:cubicBezTo>
                  <a:lnTo>
                    <a:pt x="525" y="2024"/>
                  </a:lnTo>
                  <a:cubicBezTo>
                    <a:pt x="525" y="2024"/>
                    <a:pt x="501" y="2096"/>
                    <a:pt x="477" y="2096"/>
                  </a:cubicBezTo>
                  <a:cubicBezTo>
                    <a:pt x="429" y="2096"/>
                    <a:pt x="406" y="2048"/>
                    <a:pt x="406" y="2024"/>
                  </a:cubicBezTo>
                  <a:lnTo>
                    <a:pt x="406" y="1334"/>
                  </a:lnTo>
                  <a:cubicBezTo>
                    <a:pt x="406" y="786"/>
                    <a:pt x="858" y="333"/>
                    <a:pt x="1430" y="333"/>
                  </a:cubicBezTo>
                  <a:cubicBezTo>
                    <a:pt x="1549" y="333"/>
                    <a:pt x="1668" y="357"/>
                    <a:pt x="1739" y="381"/>
                  </a:cubicBezTo>
                  <a:cubicBezTo>
                    <a:pt x="1760" y="392"/>
                    <a:pt x="1781" y="396"/>
                    <a:pt x="1801" y="396"/>
                  </a:cubicBezTo>
                  <a:cubicBezTo>
                    <a:pt x="1873" y="396"/>
                    <a:pt x="1935" y="336"/>
                    <a:pt x="1954" y="262"/>
                  </a:cubicBezTo>
                  <a:cubicBezTo>
                    <a:pt x="1977" y="191"/>
                    <a:pt x="1930" y="95"/>
                    <a:pt x="1834" y="71"/>
                  </a:cubicBezTo>
                  <a:cubicBezTo>
                    <a:pt x="1692" y="0"/>
                    <a:pt x="1382" y="0"/>
                    <a:pt x="13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52"/>
            <p:cNvSpPr/>
            <p:nvPr/>
          </p:nvSpPr>
          <p:spPr>
            <a:xfrm>
              <a:off x="7692180" y="3757677"/>
              <a:ext cx="41204" cy="41204"/>
            </a:xfrm>
            <a:custGeom>
              <a:rect b="b" l="l" r="r" t="t"/>
              <a:pathLst>
                <a:path extrusionOk="0" h="1382" w="1382">
                  <a:moveTo>
                    <a:pt x="691" y="334"/>
                  </a:moveTo>
                  <a:cubicBezTo>
                    <a:pt x="858" y="334"/>
                    <a:pt x="1049" y="476"/>
                    <a:pt x="1049" y="691"/>
                  </a:cubicBezTo>
                  <a:cubicBezTo>
                    <a:pt x="1049" y="857"/>
                    <a:pt x="906" y="1048"/>
                    <a:pt x="691" y="1048"/>
                  </a:cubicBezTo>
                  <a:cubicBezTo>
                    <a:pt x="525" y="1048"/>
                    <a:pt x="334" y="905"/>
                    <a:pt x="334" y="691"/>
                  </a:cubicBezTo>
                  <a:cubicBezTo>
                    <a:pt x="334" y="476"/>
                    <a:pt x="525" y="334"/>
                    <a:pt x="691" y="334"/>
                  </a:cubicBezTo>
                  <a:close/>
                  <a:moveTo>
                    <a:pt x="691" y="0"/>
                  </a:moveTo>
                  <a:cubicBezTo>
                    <a:pt x="310" y="0"/>
                    <a:pt x="1" y="310"/>
                    <a:pt x="1" y="691"/>
                  </a:cubicBezTo>
                  <a:cubicBezTo>
                    <a:pt x="1" y="1072"/>
                    <a:pt x="310" y="1381"/>
                    <a:pt x="691" y="1381"/>
                  </a:cubicBezTo>
                  <a:cubicBezTo>
                    <a:pt x="1072" y="1381"/>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52"/>
            <p:cNvSpPr/>
            <p:nvPr/>
          </p:nvSpPr>
          <p:spPr>
            <a:xfrm>
              <a:off x="7692180" y="3573060"/>
              <a:ext cx="41204" cy="41204"/>
            </a:xfrm>
            <a:custGeom>
              <a:rect b="b" l="l" r="r" t="t"/>
              <a:pathLst>
                <a:path extrusionOk="0" h="1382" w="1382">
                  <a:moveTo>
                    <a:pt x="691" y="334"/>
                  </a:moveTo>
                  <a:cubicBezTo>
                    <a:pt x="882" y="334"/>
                    <a:pt x="1049" y="500"/>
                    <a:pt x="1049" y="691"/>
                  </a:cubicBezTo>
                  <a:cubicBezTo>
                    <a:pt x="1049" y="905"/>
                    <a:pt x="858" y="1048"/>
                    <a:pt x="691" y="1048"/>
                  </a:cubicBezTo>
                  <a:cubicBezTo>
                    <a:pt x="477" y="1048"/>
                    <a:pt x="334" y="858"/>
                    <a:pt x="334" y="691"/>
                  </a:cubicBezTo>
                  <a:cubicBezTo>
                    <a:pt x="334" y="477"/>
                    <a:pt x="525" y="334"/>
                    <a:pt x="691" y="334"/>
                  </a:cubicBezTo>
                  <a:close/>
                  <a:moveTo>
                    <a:pt x="691" y="0"/>
                  </a:moveTo>
                  <a:cubicBezTo>
                    <a:pt x="310" y="0"/>
                    <a:pt x="1" y="310"/>
                    <a:pt x="1" y="691"/>
                  </a:cubicBezTo>
                  <a:cubicBezTo>
                    <a:pt x="1" y="1072"/>
                    <a:pt x="310" y="1382"/>
                    <a:pt x="691" y="1382"/>
                  </a:cubicBezTo>
                  <a:cubicBezTo>
                    <a:pt x="1072" y="1382"/>
                    <a:pt x="1382" y="1072"/>
                    <a:pt x="1382" y="691"/>
                  </a:cubicBezTo>
                  <a:cubicBezTo>
                    <a:pt x="1382" y="310"/>
                    <a:pt x="1072"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52"/>
            <p:cNvSpPr/>
            <p:nvPr/>
          </p:nvSpPr>
          <p:spPr>
            <a:xfrm>
              <a:off x="7670892" y="3622047"/>
              <a:ext cx="83094" cy="122868"/>
            </a:xfrm>
            <a:custGeom>
              <a:rect b="b" l="l" r="r" t="t"/>
              <a:pathLst>
                <a:path extrusionOk="0" h="4121" w="2787">
                  <a:moveTo>
                    <a:pt x="1358" y="1"/>
                  </a:moveTo>
                  <a:cubicBezTo>
                    <a:pt x="953" y="1"/>
                    <a:pt x="620" y="120"/>
                    <a:pt x="358" y="405"/>
                  </a:cubicBezTo>
                  <a:cubicBezTo>
                    <a:pt x="191" y="620"/>
                    <a:pt x="96" y="882"/>
                    <a:pt x="48" y="1144"/>
                  </a:cubicBezTo>
                  <a:cubicBezTo>
                    <a:pt x="0" y="1358"/>
                    <a:pt x="0" y="1572"/>
                    <a:pt x="0" y="1787"/>
                  </a:cubicBezTo>
                  <a:lnTo>
                    <a:pt x="0" y="1977"/>
                  </a:lnTo>
                  <a:lnTo>
                    <a:pt x="0" y="2453"/>
                  </a:lnTo>
                  <a:cubicBezTo>
                    <a:pt x="0" y="2501"/>
                    <a:pt x="48" y="2549"/>
                    <a:pt x="72" y="2549"/>
                  </a:cubicBezTo>
                  <a:cubicBezTo>
                    <a:pt x="215" y="2668"/>
                    <a:pt x="358" y="2692"/>
                    <a:pt x="477" y="2692"/>
                  </a:cubicBezTo>
                  <a:lnTo>
                    <a:pt x="477" y="3597"/>
                  </a:lnTo>
                  <a:cubicBezTo>
                    <a:pt x="477" y="3882"/>
                    <a:pt x="691" y="4120"/>
                    <a:pt x="1001" y="4120"/>
                  </a:cubicBezTo>
                  <a:cubicBezTo>
                    <a:pt x="1143" y="4120"/>
                    <a:pt x="1263" y="4073"/>
                    <a:pt x="1382" y="3978"/>
                  </a:cubicBezTo>
                  <a:cubicBezTo>
                    <a:pt x="1477" y="4073"/>
                    <a:pt x="1620" y="4120"/>
                    <a:pt x="1763" y="4120"/>
                  </a:cubicBezTo>
                  <a:cubicBezTo>
                    <a:pt x="2072" y="4120"/>
                    <a:pt x="2263" y="3859"/>
                    <a:pt x="2263" y="3597"/>
                  </a:cubicBezTo>
                  <a:lnTo>
                    <a:pt x="2263" y="2692"/>
                  </a:lnTo>
                  <a:lnTo>
                    <a:pt x="2429" y="2692"/>
                  </a:lnTo>
                  <a:cubicBezTo>
                    <a:pt x="2596" y="2668"/>
                    <a:pt x="2739" y="2453"/>
                    <a:pt x="2739" y="2287"/>
                  </a:cubicBezTo>
                  <a:lnTo>
                    <a:pt x="2739" y="1620"/>
                  </a:lnTo>
                  <a:lnTo>
                    <a:pt x="2787" y="1310"/>
                  </a:lnTo>
                  <a:cubicBezTo>
                    <a:pt x="2787" y="1096"/>
                    <a:pt x="2739" y="953"/>
                    <a:pt x="2691" y="810"/>
                  </a:cubicBezTo>
                  <a:lnTo>
                    <a:pt x="2596" y="620"/>
                  </a:lnTo>
                  <a:cubicBezTo>
                    <a:pt x="2555" y="569"/>
                    <a:pt x="2497" y="540"/>
                    <a:pt x="2441" y="540"/>
                  </a:cubicBezTo>
                  <a:cubicBezTo>
                    <a:pt x="2364" y="540"/>
                    <a:pt x="2290" y="592"/>
                    <a:pt x="2263" y="715"/>
                  </a:cubicBezTo>
                  <a:lnTo>
                    <a:pt x="2263" y="739"/>
                  </a:lnTo>
                  <a:cubicBezTo>
                    <a:pt x="2334" y="834"/>
                    <a:pt x="2358" y="882"/>
                    <a:pt x="2382" y="977"/>
                  </a:cubicBezTo>
                  <a:cubicBezTo>
                    <a:pt x="2453" y="1120"/>
                    <a:pt x="2453" y="1239"/>
                    <a:pt x="2453" y="1382"/>
                  </a:cubicBezTo>
                  <a:lnTo>
                    <a:pt x="2453" y="1858"/>
                  </a:lnTo>
                  <a:lnTo>
                    <a:pt x="2453" y="2263"/>
                  </a:lnTo>
                  <a:cubicBezTo>
                    <a:pt x="2453" y="2287"/>
                    <a:pt x="2429" y="2311"/>
                    <a:pt x="2358" y="2311"/>
                  </a:cubicBezTo>
                  <a:cubicBezTo>
                    <a:pt x="2334" y="2311"/>
                    <a:pt x="2334" y="2287"/>
                    <a:pt x="2334" y="2263"/>
                  </a:cubicBezTo>
                  <a:lnTo>
                    <a:pt x="2334" y="2215"/>
                  </a:lnTo>
                  <a:lnTo>
                    <a:pt x="2334" y="1215"/>
                  </a:lnTo>
                  <a:cubicBezTo>
                    <a:pt x="2334" y="1120"/>
                    <a:pt x="2263" y="1072"/>
                    <a:pt x="2191" y="1025"/>
                  </a:cubicBezTo>
                  <a:cubicBezTo>
                    <a:pt x="2179" y="1022"/>
                    <a:pt x="2167" y="1021"/>
                    <a:pt x="2155" y="1021"/>
                  </a:cubicBezTo>
                  <a:cubicBezTo>
                    <a:pt x="2053" y="1021"/>
                    <a:pt x="1977" y="1108"/>
                    <a:pt x="1977" y="1215"/>
                  </a:cubicBezTo>
                  <a:lnTo>
                    <a:pt x="1977" y="3525"/>
                  </a:lnTo>
                  <a:cubicBezTo>
                    <a:pt x="1977" y="3632"/>
                    <a:pt x="1881" y="3719"/>
                    <a:pt x="1776" y="3719"/>
                  </a:cubicBezTo>
                  <a:cubicBezTo>
                    <a:pt x="1764" y="3719"/>
                    <a:pt x="1751" y="3718"/>
                    <a:pt x="1739" y="3716"/>
                  </a:cubicBezTo>
                  <a:cubicBezTo>
                    <a:pt x="1644" y="3692"/>
                    <a:pt x="1620" y="3620"/>
                    <a:pt x="1620" y="3525"/>
                  </a:cubicBezTo>
                  <a:lnTo>
                    <a:pt x="1620" y="3501"/>
                  </a:lnTo>
                  <a:lnTo>
                    <a:pt x="1620" y="2025"/>
                  </a:lnTo>
                  <a:cubicBezTo>
                    <a:pt x="1620" y="1930"/>
                    <a:pt x="1548" y="1858"/>
                    <a:pt x="1477" y="1834"/>
                  </a:cubicBezTo>
                  <a:cubicBezTo>
                    <a:pt x="1464" y="1832"/>
                    <a:pt x="1452" y="1831"/>
                    <a:pt x="1440" y="1831"/>
                  </a:cubicBezTo>
                  <a:cubicBezTo>
                    <a:pt x="1339" y="1831"/>
                    <a:pt x="1263" y="1918"/>
                    <a:pt x="1263" y="2025"/>
                  </a:cubicBezTo>
                  <a:lnTo>
                    <a:pt x="1263" y="3501"/>
                  </a:lnTo>
                  <a:lnTo>
                    <a:pt x="1263" y="3525"/>
                  </a:lnTo>
                  <a:cubicBezTo>
                    <a:pt x="1263" y="3620"/>
                    <a:pt x="1191" y="3692"/>
                    <a:pt x="1143" y="3716"/>
                  </a:cubicBezTo>
                  <a:cubicBezTo>
                    <a:pt x="1131" y="3718"/>
                    <a:pt x="1119" y="3719"/>
                    <a:pt x="1106" y="3719"/>
                  </a:cubicBezTo>
                  <a:cubicBezTo>
                    <a:pt x="1001" y="3719"/>
                    <a:pt x="905" y="3632"/>
                    <a:pt x="905" y="3525"/>
                  </a:cubicBezTo>
                  <a:lnTo>
                    <a:pt x="905" y="1215"/>
                  </a:lnTo>
                  <a:cubicBezTo>
                    <a:pt x="905" y="1120"/>
                    <a:pt x="834" y="1072"/>
                    <a:pt x="762" y="1025"/>
                  </a:cubicBezTo>
                  <a:cubicBezTo>
                    <a:pt x="750" y="1022"/>
                    <a:pt x="738" y="1021"/>
                    <a:pt x="726" y="1021"/>
                  </a:cubicBezTo>
                  <a:cubicBezTo>
                    <a:pt x="625" y="1021"/>
                    <a:pt x="548" y="1108"/>
                    <a:pt x="548" y="1215"/>
                  </a:cubicBezTo>
                  <a:lnTo>
                    <a:pt x="548" y="2263"/>
                  </a:lnTo>
                  <a:cubicBezTo>
                    <a:pt x="548" y="2287"/>
                    <a:pt x="524" y="2311"/>
                    <a:pt x="477" y="2311"/>
                  </a:cubicBezTo>
                  <a:cubicBezTo>
                    <a:pt x="453" y="2311"/>
                    <a:pt x="429" y="2287"/>
                    <a:pt x="429" y="2263"/>
                  </a:cubicBezTo>
                  <a:lnTo>
                    <a:pt x="429" y="1906"/>
                  </a:lnTo>
                  <a:lnTo>
                    <a:pt x="429" y="1429"/>
                  </a:lnTo>
                  <a:cubicBezTo>
                    <a:pt x="429" y="1310"/>
                    <a:pt x="429" y="1144"/>
                    <a:pt x="453" y="1025"/>
                  </a:cubicBezTo>
                  <a:cubicBezTo>
                    <a:pt x="477" y="906"/>
                    <a:pt x="548" y="834"/>
                    <a:pt x="596" y="739"/>
                  </a:cubicBezTo>
                  <a:cubicBezTo>
                    <a:pt x="715" y="548"/>
                    <a:pt x="929" y="405"/>
                    <a:pt x="1143" y="358"/>
                  </a:cubicBezTo>
                  <a:cubicBezTo>
                    <a:pt x="1239" y="310"/>
                    <a:pt x="1358" y="310"/>
                    <a:pt x="1429" y="310"/>
                  </a:cubicBezTo>
                  <a:cubicBezTo>
                    <a:pt x="1548" y="310"/>
                    <a:pt x="1667" y="358"/>
                    <a:pt x="1763" y="382"/>
                  </a:cubicBezTo>
                  <a:cubicBezTo>
                    <a:pt x="1779" y="386"/>
                    <a:pt x="1795" y="388"/>
                    <a:pt x="1811" y="388"/>
                  </a:cubicBezTo>
                  <a:cubicBezTo>
                    <a:pt x="1888" y="388"/>
                    <a:pt x="1957" y="341"/>
                    <a:pt x="1977" y="263"/>
                  </a:cubicBezTo>
                  <a:cubicBezTo>
                    <a:pt x="2001" y="167"/>
                    <a:pt x="1953" y="72"/>
                    <a:pt x="1858" y="48"/>
                  </a:cubicBezTo>
                  <a:cubicBezTo>
                    <a:pt x="1715" y="1"/>
                    <a:pt x="1405"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9" name="Google Shape;2909;p52"/>
          <p:cNvGrpSpPr/>
          <p:nvPr/>
        </p:nvGrpSpPr>
        <p:grpSpPr>
          <a:xfrm>
            <a:off x="1048518" y="1922930"/>
            <a:ext cx="362163" cy="354351"/>
            <a:chOff x="1696206" y="1922930"/>
            <a:chExt cx="362163" cy="354351"/>
          </a:xfrm>
        </p:grpSpPr>
        <p:sp>
          <p:nvSpPr>
            <p:cNvPr id="2910" name="Google Shape;2910;p52"/>
            <p:cNvSpPr/>
            <p:nvPr/>
          </p:nvSpPr>
          <p:spPr>
            <a:xfrm>
              <a:off x="1701185" y="1927909"/>
              <a:ext cx="342962" cy="342276"/>
            </a:xfrm>
            <a:custGeom>
              <a:rect b="b" l="l" r="r" t="t"/>
              <a:pathLst>
                <a:path extrusionOk="0" h="11480" w="11503">
                  <a:moveTo>
                    <a:pt x="5740" y="1596"/>
                  </a:moveTo>
                  <a:cubicBezTo>
                    <a:pt x="8050" y="1596"/>
                    <a:pt x="9884" y="3454"/>
                    <a:pt x="9884" y="5740"/>
                  </a:cubicBezTo>
                  <a:cubicBezTo>
                    <a:pt x="9884" y="8026"/>
                    <a:pt x="8050" y="9883"/>
                    <a:pt x="5740" y="9883"/>
                  </a:cubicBezTo>
                  <a:cubicBezTo>
                    <a:pt x="3454" y="9883"/>
                    <a:pt x="1596" y="8026"/>
                    <a:pt x="1596" y="5740"/>
                  </a:cubicBezTo>
                  <a:cubicBezTo>
                    <a:pt x="1596" y="3454"/>
                    <a:pt x="3454" y="1596"/>
                    <a:pt x="5740" y="1596"/>
                  </a:cubicBezTo>
                  <a:close/>
                  <a:moveTo>
                    <a:pt x="5740" y="1"/>
                  </a:moveTo>
                  <a:cubicBezTo>
                    <a:pt x="2573" y="1"/>
                    <a:pt x="1" y="2572"/>
                    <a:pt x="1" y="5740"/>
                  </a:cubicBezTo>
                  <a:cubicBezTo>
                    <a:pt x="1" y="8883"/>
                    <a:pt x="2596" y="11479"/>
                    <a:pt x="5740" y="11479"/>
                  </a:cubicBezTo>
                  <a:cubicBezTo>
                    <a:pt x="8907" y="11479"/>
                    <a:pt x="11503" y="8883"/>
                    <a:pt x="11503" y="5740"/>
                  </a:cubicBezTo>
                  <a:cubicBezTo>
                    <a:pt x="11503" y="2572"/>
                    <a:pt x="8931" y="1"/>
                    <a:pt x="574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52"/>
            <p:cNvSpPr/>
            <p:nvPr/>
          </p:nvSpPr>
          <p:spPr>
            <a:xfrm>
              <a:off x="1792778" y="1940700"/>
              <a:ext cx="252086" cy="329486"/>
            </a:xfrm>
            <a:custGeom>
              <a:rect b="b" l="l" r="r" t="t"/>
              <a:pathLst>
                <a:path extrusionOk="0" h="11051" w="8455">
                  <a:moveTo>
                    <a:pt x="4906" y="0"/>
                  </a:moveTo>
                  <a:lnTo>
                    <a:pt x="4906" y="0"/>
                  </a:lnTo>
                  <a:cubicBezTo>
                    <a:pt x="6716" y="953"/>
                    <a:pt x="7978" y="2906"/>
                    <a:pt x="7978" y="5096"/>
                  </a:cubicBezTo>
                  <a:cubicBezTo>
                    <a:pt x="7978" y="8288"/>
                    <a:pt x="5383" y="10836"/>
                    <a:pt x="2239" y="10836"/>
                  </a:cubicBezTo>
                  <a:cubicBezTo>
                    <a:pt x="1429" y="10836"/>
                    <a:pt x="691" y="10693"/>
                    <a:pt x="1" y="10407"/>
                  </a:cubicBezTo>
                  <a:lnTo>
                    <a:pt x="1" y="10407"/>
                  </a:lnTo>
                  <a:cubicBezTo>
                    <a:pt x="810" y="10812"/>
                    <a:pt x="1715" y="11050"/>
                    <a:pt x="2668" y="11050"/>
                  </a:cubicBezTo>
                  <a:cubicBezTo>
                    <a:pt x="5859" y="11050"/>
                    <a:pt x="8431" y="8454"/>
                    <a:pt x="8431" y="5311"/>
                  </a:cubicBezTo>
                  <a:cubicBezTo>
                    <a:pt x="8455" y="2929"/>
                    <a:pt x="7002" y="881"/>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52"/>
            <p:cNvSpPr/>
            <p:nvPr/>
          </p:nvSpPr>
          <p:spPr>
            <a:xfrm>
              <a:off x="1871610" y="1927909"/>
              <a:ext cx="172539" cy="171138"/>
            </a:xfrm>
            <a:custGeom>
              <a:rect b="b" l="l" r="r" t="t"/>
              <a:pathLst>
                <a:path extrusionOk="0" h="5740" w="5787">
                  <a:moveTo>
                    <a:pt x="24" y="1"/>
                  </a:moveTo>
                  <a:lnTo>
                    <a:pt x="0" y="1596"/>
                  </a:lnTo>
                  <a:cubicBezTo>
                    <a:pt x="2286" y="1596"/>
                    <a:pt x="4144" y="3430"/>
                    <a:pt x="4144" y="5740"/>
                  </a:cubicBezTo>
                  <a:lnTo>
                    <a:pt x="5787" y="5740"/>
                  </a:lnTo>
                  <a:cubicBezTo>
                    <a:pt x="5787" y="2572"/>
                    <a:pt x="3215" y="1"/>
                    <a:pt x="2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52"/>
            <p:cNvSpPr/>
            <p:nvPr/>
          </p:nvSpPr>
          <p:spPr>
            <a:xfrm>
              <a:off x="1939052" y="1940700"/>
              <a:ext cx="105813" cy="158347"/>
            </a:xfrm>
            <a:custGeom>
              <a:rect b="b" l="l" r="r" t="t"/>
              <a:pathLst>
                <a:path extrusionOk="0" h="5311" w="3549">
                  <a:moveTo>
                    <a:pt x="0" y="0"/>
                  </a:moveTo>
                  <a:lnTo>
                    <a:pt x="0" y="0"/>
                  </a:lnTo>
                  <a:cubicBezTo>
                    <a:pt x="1810" y="953"/>
                    <a:pt x="3072" y="2906"/>
                    <a:pt x="3072" y="5096"/>
                  </a:cubicBezTo>
                  <a:lnTo>
                    <a:pt x="3072" y="5311"/>
                  </a:lnTo>
                  <a:lnTo>
                    <a:pt x="3549" y="5311"/>
                  </a:lnTo>
                  <a:lnTo>
                    <a:pt x="3549" y="5168"/>
                  </a:lnTo>
                  <a:lnTo>
                    <a:pt x="3549" y="5096"/>
                  </a:lnTo>
                  <a:cubicBezTo>
                    <a:pt x="3549" y="4858"/>
                    <a:pt x="3525" y="4644"/>
                    <a:pt x="3477" y="4406"/>
                  </a:cubicBezTo>
                  <a:lnTo>
                    <a:pt x="3406" y="3977"/>
                  </a:lnTo>
                  <a:cubicBezTo>
                    <a:pt x="3215" y="3167"/>
                    <a:pt x="2858" y="2453"/>
                    <a:pt x="2382" y="1810"/>
                  </a:cubicBezTo>
                  <a:cubicBezTo>
                    <a:pt x="2191" y="1620"/>
                    <a:pt x="2025" y="1381"/>
                    <a:pt x="1810" y="1191"/>
                  </a:cubicBezTo>
                  <a:cubicBezTo>
                    <a:pt x="1667" y="1048"/>
                    <a:pt x="1525" y="929"/>
                    <a:pt x="1358" y="810"/>
                  </a:cubicBezTo>
                  <a:cubicBezTo>
                    <a:pt x="953" y="476"/>
                    <a:pt x="477" y="214"/>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52"/>
            <p:cNvSpPr/>
            <p:nvPr/>
          </p:nvSpPr>
          <p:spPr>
            <a:xfrm>
              <a:off x="1739528" y="1927194"/>
              <a:ext cx="133512" cy="95169"/>
            </a:xfrm>
            <a:custGeom>
              <a:rect b="b" l="l" r="r" t="t"/>
              <a:pathLst>
                <a:path extrusionOk="0" h="3192" w="4478">
                  <a:moveTo>
                    <a:pt x="4478" y="1"/>
                  </a:moveTo>
                  <a:cubicBezTo>
                    <a:pt x="2668" y="1"/>
                    <a:pt x="1048" y="858"/>
                    <a:pt x="1" y="2168"/>
                  </a:cubicBezTo>
                  <a:lnTo>
                    <a:pt x="1287" y="3192"/>
                  </a:lnTo>
                  <a:cubicBezTo>
                    <a:pt x="2025" y="2239"/>
                    <a:pt x="3168" y="1644"/>
                    <a:pt x="4478" y="1644"/>
                  </a:cubicBezTo>
                  <a:lnTo>
                    <a:pt x="4478"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52"/>
            <p:cNvSpPr/>
            <p:nvPr/>
          </p:nvSpPr>
          <p:spPr>
            <a:xfrm>
              <a:off x="1696206" y="1922930"/>
              <a:ext cx="362163" cy="354351"/>
            </a:xfrm>
            <a:custGeom>
              <a:rect b="b" l="l" r="r" t="t"/>
              <a:pathLst>
                <a:path extrusionOk="0" h="11885" w="12147">
                  <a:moveTo>
                    <a:pt x="5788" y="334"/>
                  </a:moveTo>
                  <a:lnTo>
                    <a:pt x="5788" y="1620"/>
                  </a:lnTo>
                  <a:cubicBezTo>
                    <a:pt x="5669" y="1620"/>
                    <a:pt x="5550" y="1620"/>
                    <a:pt x="5431" y="1644"/>
                  </a:cubicBezTo>
                  <a:cubicBezTo>
                    <a:pt x="4407" y="1763"/>
                    <a:pt x="3502" y="2216"/>
                    <a:pt x="2859" y="2930"/>
                  </a:cubicBezTo>
                  <a:lnTo>
                    <a:pt x="2692" y="3073"/>
                  </a:lnTo>
                  <a:lnTo>
                    <a:pt x="1715" y="2263"/>
                  </a:lnTo>
                  <a:lnTo>
                    <a:pt x="2025" y="1977"/>
                  </a:lnTo>
                  <a:cubicBezTo>
                    <a:pt x="2906" y="1072"/>
                    <a:pt x="4049" y="525"/>
                    <a:pt x="5288" y="358"/>
                  </a:cubicBezTo>
                  <a:cubicBezTo>
                    <a:pt x="5431" y="334"/>
                    <a:pt x="5597" y="334"/>
                    <a:pt x="5740" y="334"/>
                  </a:cubicBezTo>
                  <a:close/>
                  <a:moveTo>
                    <a:pt x="6097" y="429"/>
                  </a:moveTo>
                  <a:cubicBezTo>
                    <a:pt x="7526" y="453"/>
                    <a:pt x="8860" y="1049"/>
                    <a:pt x="9884" y="2073"/>
                  </a:cubicBezTo>
                  <a:cubicBezTo>
                    <a:pt x="10884" y="3073"/>
                    <a:pt x="11456" y="4406"/>
                    <a:pt x="11503" y="5835"/>
                  </a:cubicBezTo>
                  <a:lnTo>
                    <a:pt x="10241" y="5835"/>
                  </a:lnTo>
                  <a:cubicBezTo>
                    <a:pt x="10170" y="4454"/>
                    <a:pt x="9455" y="3192"/>
                    <a:pt x="8288" y="2430"/>
                  </a:cubicBezTo>
                  <a:cubicBezTo>
                    <a:pt x="8260" y="2402"/>
                    <a:pt x="8228" y="2388"/>
                    <a:pt x="8196" y="2388"/>
                  </a:cubicBezTo>
                  <a:cubicBezTo>
                    <a:pt x="8145" y="2388"/>
                    <a:pt x="8093" y="2420"/>
                    <a:pt x="8050" y="2478"/>
                  </a:cubicBezTo>
                  <a:cubicBezTo>
                    <a:pt x="8003" y="2573"/>
                    <a:pt x="8026" y="2668"/>
                    <a:pt x="8122" y="2716"/>
                  </a:cubicBezTo>
                  <a:cubicBezTo>
                    <a:pt x="9241" y="3454"/>
                    <a:pt x="9908" y="4692"/>
                    <a:pt x="9908" y="6026"/>
                  </a:cubicBezTo>
                  <a:cubicBezTo>
                    <a:pt x="9908" y="8098"/>
                    <a:pt x="8122" y="9884"/>
                    <a:pt x="5931" y="9884"/>
                  </a:cubicBezTo>
                  <a:cubicBezTo>
                    <a:pt x="3764" y="9884"/>
                    <a:pt x="1977" y="8098"/>
                    <a:pt x="1977" y="5931"/>
                  </a:cubicBezTo>
                  <a:cubicBezTo>
                    <a:pt x="1977" y="5073"/>
                    <a:pt x="2287" y="4240"/>
                    <a:pt x="2787" y="3549"/>
                  </a:cubicBezTo>
                  <a:cubicBezTo>
                    <a:pt x="3287" y="2859"/>
                    <a:pt x="4049" y="2382"/>
                    <a:pt x="4835" y="2144"/>
                  </a:cubicBezTo>
                  <a:cubicBezTo>
                    <a:pt x="5192" y="2073"/>
                    <a:pt x="5550" y="2001"/>
                    <a:pt x="5954" y="2001"/>
                  </a:cubicBezTo>
                  <a:cubicBezTo>
                    <a:pt x="6455" y="2001"/>
                    <a:pt x="6955" y="2096"/>
                    <a:pt x="7431" y="2311"/>
                  </a:cubicBezTo>
                  <a:cubicBezTo>
                    <a:pt x="7444" y="2314"/>
                    <a:pt x="7457" y="2315"/>
                    <a:pt x="7470" y="2315"/>
                  </a:cubicBezTo>
                  <a:cubicBezTo>
                    <a:pt x="7556" y="2315"/>
                    <a:pt x="7648" y="2254"/>
                    <a:pt x="7669" y="2192"/>
                  </a:cubicBezTo>
                  <a:cubicBezTo>
                    <a:pt x="7669" y="2096"/>
                    <a:pt x="7645" y="2025"/>
                    <a:pt x="7550" y="2001"/>
                  </a:cubicBezTo>
                  <a:cubicBezTo>
                    <a:pt x="7098" y="1811"/>
                    <a:pt x="6597" y="1715"/>
                    <a:pt x="6097" y="1715"/>
                  </a:cubicBezTo>
                  <a:lnTo>
                    <a:pt x="6097" y="429"/>
                  </a:lnTo>
                  <a:close/>
                  <a:moveTo>
                    <a:pt x="5502" y="1"/>
                  </a:moveTo>
                  <a:cubicBezTo>
                    <a:pt x="5264" y="48"/>
                    <a:pt x="4978" y="72"/>
                    <a:pt x="4740" y="96"/>
                  </a:cubicBezTo>
                  <a:cubicBezTo>
                    <a:pt x="4454" y="168"/>
                    <a:pt x="4121" y="239"/>
                    <a:pt x="3835" y="358"/>
                  </a:cubicBezTo>
                  <a:cubicBezTo>
                    <a:pt x="3049" y="668"/>
                    <a:pt x="2311" y="1144"/>
                    <a:pt x="1715" y="1739"/>
                  </a:cubicBezTo>
                  <a:cubicBezTo>
                    <a:pt x="596" y="2859"/>
                    <a:pt x="1" y="4359"/>
                    <a:pt x="1" y="5931"/>
                  </a:cubicBezTo>
                  <a:cubicBezTo>
                    <a:pt x="1" y="7431"/>
                    <a:pt x="549" y="8884"/>
                    <a:pt x="1573" y="9979"/>
                  </a:cubicBezTo>
                  <a:cubicBezTo>
                    <a:pt x="1598" y="10017"/>
                    <a:pt x="1644" y="10042"/>
                    <a:pt x="1692" y="10042"/>
                  </a:cubicBezTo>
                  <a:cubicBezTo>
                    <a:pt x="1734" y="10042"/>
                    <a:pt x="1778" y="10023"/>
                    <a:pt x="1811" y="9979"/>
                  </a:cubicBezTo>
                  <a:cubicBezTo>
                    <a:pt x="1858" y="9931"/>
                    <a:pt x="1858" y="9812"/>
                    <a:pt x="1811" y="9741"/>
                  </a:cubicBezTo>
                  <a:cubicBezTo>
                    <a:pt x="858" y="8693"/>
                    <a:pt x="310" y="7359"/>
                    <a:pt x="310" y="5931"/>
                  </a:cubicBezTo>
                  <a:cubicBezTo>
                    <a:pt x="310" y="4716"/>
                    <a:pt x="715" y="3525"/>
                    <a:pt x="1454" y="2573"/>
                  </a:cubicBezTo>
                  <a:lnTo>
                    <a:pt x="2430" y="3382"/>
                  </a:lnTo>
                  <a:cubicBezTo>
                    <a:pt x="1906" y="4121"/>
                    <a:pt x="1573" y="5002"/>
                    <a:pt x="1573" y="6026"/>
                  </a:cubicBezTo>
                  <a:cubicBezTo>
                    <a:pt x="1596" y="8336"/>
                    <a:pt x="3502" y="10217"/>
                    <a:pt x="5812" y="10241"/>
                  </a:cubicBezTo>
                  <a:cubicBezTo>
                    <a:pt x="5841" y="10242"/>
                    <a:pt x="5871" y="10242"/>
                    <a:pt x="5900" y="10242"/>
                  </a:cubicBezTo>
                  <a:cubicBezTo>
                    <a:pt x="8217" y="10242"/>
                    <a:pt x="10099" y="8402"/>
                    <a:pt x="10193" y="6121"/>
                  </a:cubicBezTo>
                  <a:lnTo>
                    <a:pt x="11479" y="6121"/>
                  </a:lnTo>
                  <a:cubicBezTo>
                    <a:pt x="11456" y="7550"/>
                    <a:pt x="10860" y="8884"/>
                    <a:pt x="9836" y="9884"/>
                  </a:cubicBezTo>
                  <a:cubicBezTo>
                    <a:pt x="8788" y="10932"/>
                    <a:pt x="7360" y="11527"/>
                    <a:pt x="5883" y="11527"/>
                  </a:cubicBezTo>
                  <a:cubicBezTo>
                    <a:pt x="4597" y="11527"/>
                    <a:pt x="3359" y="11074"/>
                    <a:pt x="2358" y="10289"/>
                  </a:cubicBezTo>
                  <a:cubicBezTo>
                    <a:pt x="2336" y="10255"/>
                    <a:pt x="2299" y="10238"/>
                    <a:pt x="2260" y="10238"/>
                  </a:cubicBezTo>
                  <a:cubicBezTo>
                    <a:pt x="2216" y="10238"/>
                    <a:pt x="2170" y="10261"/>
                    <a:pt x="2144" y="10312"/>
                  </a:cubicBezTo>
                  <a:cubicBezTo>
                    <a:pt x="2073" y="10360"/>
                    <a:pt x="2073" y="10479"/>
                    <a:pt x="2168" y="10551"/>
                  </a:cubicBezTo>
                  <a:cubicBezTo>
                    <a:pt x="3192" y="11408"/>
                    <a:pt x="4549" y="11884"/>
                    <a:pt x="5907" y="11884"/>
                  </a:cubicBezTo>
                  <a:cubicBezTo>
                    <a:pt x="7883" y="11884"/>
                    <a:pt x="9717" y="10932"/>
                    <a:pt x="10860" y="9241"/>
                  </a:cubicBezTo>
                  <a:cubicBezTo>
                    <a:pt x="11265" y="8622"/>
                    <a:pt x="11575" y="7907"/>
                    <a:pt x="11718" y="7145"/>
                  </a:cubicBezTo>
                  <a:cubicBezTo>
                    <a:pt x="12146" y="5097"/>
                    <a:pt x="11503" y="3144"/>
                    <a:pt x="10098" y="1739"/>
                  </a:cubicBezTo>
                  <a:cubicBezTo>
                    <a:pt x="8979" y="596"/>
                    <a:pt x="7502"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6" name="Google Shape;2916;p52"/>
          <p:cNvGrpSpPr/>
          <p:nvPr/>
        </p:nvGrpSpPr>
        <p:grpSpPr>
          <a:xfrm>
            <a:off x="1805872" y="1922125"/>
            <a:ext cx="354351" cy="354441"/>
            <a:chOff x="2377359" y="1922125"/>
            <a:chExt cx="354351" cy="354441"/>
          </a:xfrm>
        </p:grpSpPr>
        <p:sp>
          <p:nvSpPr>
            <p:cNvPr id="2917" name="Google Shape;2917;p52"/>
            <p:cNvSpPr/>
            <p:nvPr/>
          </p:nvSpPr>
          <p:spPr>
            <a:xfrm>
              <a:off x="2632996" y="1957009"/>
              <a:ext cx="69588" cy="290428"/>
            </a:xfrm>
            <a:custGeom>
              <a:rect b="b" l="l" r="r" t="t"/>
              <a:pathLst>
                <a:path extrusionOk="0" h="9741" w="2334">
                  <a:moveTo>
                    <a:pt x="71" y="1"/>
                  </a:moveTo>
                  <a:cubicBezTo>
                    <a:pt x="24" y="1"/>
                    <a:pt x="0" y="25"/>
                    <a:pt x="0" y="49"/>
                  </a:cubicBezTo>
                  <a:lnTo>
                    <a:pt x="0" y="9741"/>
                  </a:lnTo>
                  <a:lnTo>
                    <a:pt x="2334" y="9741"/>
                  </a:lnTo>
                  <a:lnTo>
                    <a:pt x="2286" y="49"/>
                  </a:lnTo>
                  <a:cubicBezTo>
                    <a:pt x="2286" y="25"/>
                    <a:pt x="2262"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8" name="Google Shape;2918;p52"/>
            <p:cNvSpPr/>
            <p:nvPr/>
          </p:nvSpPr>
          <p:spPr>
            <a:xfrm>
              <a:off x="2529328" y="2068488"/>
              <a:ext cx="68187" cy="178950"/>
            </a:xfrm>
            <a:custGeom>
              <a:rect b="b" l="l" r="r" t="t"/>
              <a:pathLst>
                <a:path extrusionOk="0" h="6002" w="2287">
                  <a:moveTo>
                    <a:pt x="48" y="1"/>
                  </a:moveTo>
                  <a:cubicBezTo>
                    <a:pt x="24" y="1"/>
                    <a:pt x="0" y="48"/>
                    <a:pt x="0" y="72"/>
                  </a:cubicBezTo>
                  <a:lnTo>
                    <a:pt x="0" y="6002"/>
                  </a:lnTo>
                  <a:lnTo>
                    <a:pt x="2286" y="6002"/>
                  </a:lnTo>
                  <a:lnTo>
                    <a:pt x="2286" y="72"/>
                  </a:lnTo>
                  <a:cubicBezTo>
                    <a:pt x="2286" y="48"/>
                    <a:pt x="2262"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9" name="Google Shape;2919;p52"/>
            <p:cNvSpPr/>
            <p:nvPr/>
          </p:nvSpPr>
          <p:spPr>
            <a:xfrm>
              <a:off x="2426346" y="2144458"/>
              <a:ext cx="68217" cy="102981"/>
            </a:xfrm>
            <a:custGeom>
              <a:rect b="b" l="l" r="r" t="t"/>
              <a:pathLst>
                <a:path extrusionOk="0" h="3454" w="2288">
                  <a:moveTo>
                    <a:pt x="49" y="1"/>
                  </a:moveTo>
                  <a:cubicBezTo>
                    <a:pt x="25" y="1"/>
                    <a:pt x="1" y="25"/>
                    <a:pt x="1" y="49"/>
                  </a:cubicBezTo>
                  <a:lnTo>
                    <a:pt x="1" y="3454"/>
                  </a:lnTo>
                  <a:lnTo>
                    <a:pt x="2287" y="3454"/>
                  </a:lnTo>
                  <a:lnTo>
                    <a:pt x="2287" y="49"/>
                  </a:lnTo>
                  <a:cubicBezTo>
                    <a:pt x="2287" y="25"/>
                    <a:pt x="2263" y="1"/>
                    <a:pt x="224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0" name="Google Shape;2920;p52"/>
            <p:cNvSpPr/>
            <p:nvPr/>
          </p:nvSpPr>
          <p:spPr>
            <a:xfrm>
              <a:off x="2686246" y="1957009"/>
              <a:ext cx="16339" cy="290428"/>
            </a:xfrm>
            <a:custGeom>
              <a:rect b="b" l="l" r="r" t="t"/>
              <a:pathLst>
                <a:path extrusionOk="0" h="9741" w="548">
                  <a:moveTo>
                    <a:pt x="0" y="1"/>
                  </a:moveTo>
                  <a:cubicBezTo>
                    <a:pt x="24" y="1"/>
                    <a:pt x="72" y="25"/>
                    <a:pt x="72" y="49"/>
                  </a:cubicBezTo>
                  <a:lnTo>
                    <a:pt x="72" y="9741"/>
                  </a:lnTo>
                  <a:lnTo>
                    <a:pt x="548" y="9741"/>
                  </a:lnTo>
                  <a:lnTo>
                    <a:pt x="548" y="49"/>
                  </a:lnTo>
                  <a:cubicBezTo>
                    <a:pt x="548" y="25"/>
                    <a:pt x="500"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52"/>
            <p:cNvSpPr/>
            <p:nvPr/>
          </p:nvSpPr>
          <p:spPr>
            <a:xfrm>
              <a:off x="2582578" y="2068488"/>
              <a:ext cx="15653" cy="178264"/>
            </a:xfrm>
            <a:custGeom>
              <a:rect b="b" l="l" r="r" t="t"/>
              <a:pathLst>
                <a:path extrusionOk="0" h="5979" w="525">
                  <a:moveTo>
                    <a:pt x="0" y="1"/>
                  </a:moveTo>
                  <a:cubicBezTo>
                    <a:pt x="24" y="1"/>
                    <a:pt x="48" y="25"/>
                    <a:pt x="48" y="72"/>
                  </a:cubicBezTo>
                  <a:lnTo>
                    <a:pt x="48" y="5978"/>
                  </a:lnTo>
                  <a:lnTo>
                    <a:pt x="524" y="5978"/>
                  </a:lnTo>
                  <a:lnTo>
                    <a:pt x="524" y="72"/>
                  </a:lnTo>
                  <a:cubicBezTo>
                    <a:pt x="524" y="48"/>
                    <a:pt x="500"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52"/>
            <p:cNvSpPr/>
            <p:nvPr/>
          </p:nvSpPr>
          <p:spPr>
            <a:xfrm>
              <a:off x="2479626" y="2143057"/>
              <a:ext cx="15623" cy="102981"/>
            </a:xfrm>
            <a:custGeom>
              <a:rect b="b" l="l" r="r" t="t"/>
              <a:pathLst>
                <a:path extrusionOk="0" h="3454" w="524">
                  <a:moveTo>
                    <a:pt x="0" y="0"/>
                  </a:moveTo>
                  <a:cubicBezTo>
                    <a:pt x="24" y="0"/>
                    <a:pt x="48" y="48"/>
                    <a:pt x="48" y="72"/>
                  </a:cubicBezTo>
                  <a:lnTo>
                    <a:pt x="48" y="3453"/>
                  </a:lnTo>
                  <a:lnTo>
                    <a:pt x="524" y="3453"/>
                  </a:lnTo>
                  <a:lnTo>
                    <a:pt x="524" y="72"/>
                  </a:lnTo>
                  <a:cubicBezTo>
                    <a:pt x="524" y="48"/>
                    <a:pt x="500"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52"/>
            <p:cNvSpPr/>
            <p:nvPr/>
          </p:nvSpPr>
          <p:spPr>
            <a:xfrm>
              <a:off x="2424229" y="1929340"/>
              <a:ext cx="193171" cy="156171"/>
            </a:xfrm>
            <a:custGeom>
              <a:rect b="b" l="l" r="r" t="t"/>
              <a:pathLst>
                <a:path extrusionOk="0" h="5238" w="6479">
                  <a:moveTo>
                    <a:pt x="6002" y="0"/>
                  </a:moveTo>
                  <a:lnTo>
                    <a:pt x="4859" y="143"/>
                  </a:lnTo>
                  <a:cubicBezTo>
                    <a:pt x="4621" y="167"/>
                    <a:pt x="4478" y="381"/>
                    <a:pt x="4501" y="595"/>
                  </a:cubicBezTo>
                  <a:cubicBezTo>
                    <a:pt x="4501" y="738"/>
                    <a:pt x="4644" y="881"/>
                    <a:pt x="4811" y="929"/>
                  </a:cubicBezTo>
                  <a:lnTo>
                    <a:pt x="215" y="4525"/>
                  </a:lnTo>
                  <a:cubicBezTo>
                    <a:pt x="48" y="4668"/>
                    <a:pt x="1" y="4906"/>
                    <a:pt x="167" y="5096"/>
                  </a:cubicBezTo>
                  <a:cubicBezTo>
                    <a:pt x="247" y="5189"/>
                    <a:pt x="356" y="5238"/>
                    <a:pt x="466" y="5238"/>
                  </a:cubicBezTo>
                  <a:cubicBezTo>
                    <a:pt x="553" y="5238"/>
                    <a:pt x="641" y="5207"/>
                    <a:pt x="715" y="5144"/>
                  </a:cubicBezTo>
                  <a:lnTo>
                    <a:pt x="5406" y="1453"/>
                  </a:lnTo>
                  <a:cubicBezTo>
                    <a:pt x="5406" y="1667"/>
                    <a:pt x="5526" y="1834"/>
                    <a:pt x="5716" y="1881"/>
                  </a:cubicBezTo>
                  <a:cubicBezTo>
                    <a:pt x="5744" y="1888"/>
                    <a:pt x="5772" y="1891"/>
                    <a:pt x="5799" y="1891"/>
                  </a:cubicBezTo>
                  <a:cubicBezTo>
                    <a:pt x="5983" y="1891"/>
                    <a:pt x="6151" y="1758"/>
                    <a:pt x="6192" y="1572"/>
                  </a:cubicBezTo>
                  <a:lnTo>
                    <a:pt x="6430" y="453"/>
                  </a:lnTo>
                  <a:cubicBezTo>
                    <a:pt x="6478" y="334"/>
                    <a:pt x="6430" y="191"/>
                    <a:pt x="6359" y="119"/>
                  </a:cubicBezTo>
                  <a:cubicBezTo>
                    <a:pt x="6264" y="48"/>
                    <a:pt x="6168" y="0"/>
                    <a:pt x="604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52"/>
            <p:cNvSpPr/>
            <p:nvPr/>
          </p:nvSpPr>
          <p:spPr>
            <a:xfrm>
              <a:off x="2427061" y="1967921"/>
              <a:ext cx="153398" cy="117889"/>
            </a:xfrm>
            <a:custGeom>
              <a:rect b="b" l="l" r="r" t="t"/>
              <a:pathLst>
                <a:path extrusionOk="0" h="3954" w="5145">
                  <a:moveTo>
                    <a:pt x="4897" y="0"/>
                  </a:moveTo>
                  <a:cubicBezTo>
                    <a:pt x="4871" y="0"/>
                    <a:pt x="4841" y="6"/>
                    <a:pt x="4811" y="16"/>
                  </a:cubicBezTo>
                  <a:lnTo>
                    <a:pt x="263" y="3588"/>
                  </a:lnTo>
                  <a:cubicBezTo>
                    <a:pt x="168" y="3660"/>
                    <a:pt x="96" y="3683"/>
                    <a:pt x="1" y="3683"/>
                  </a:cubicBezTo>
                  <a:cubicBezTo>
                    <a:pt x="1" y="3731"/>
                    <a:pt x="25" y="3779"/>
                    <a:pt x="48" y="3802"/>
                  </a:cubicBezTo>
                  <a:cubicBezTo>
                    <a:pt x="143" y="3897"/>
                    <a:pt x="262" y="3954"/>
                    <a:pt x="377" y="3954"/>
                  </a:cubicBezTo>
                  <a:cubicBezTo>
                    <a:pt x="463" y="3954"/>
                    <a:pt x="548" y="3922"/>
                    <a:pt x="620" y="3850"/>
                  </a:cubicBezTo>
                  <a:lnTo>
                    <a:pt x="5145" y="278"/>
                  </a:lnTo>
                  <a:cubicBezTo>
                    <a:pt x="5073" y="230"/>
                    <a:pt x="5002" y="135"/>
                    <a:pt x="4978" y="40"/>
                  </a:cubicBezTo>
                  <a:cubicBezTo>
                    <a:pt x="4964" y="12"/>
                    <a:pt x="4934" y="0"/>
                    <a:pt x="489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52"/>
            <p:cNvSpPr/>
            <p:nvPr/>
          </p:nvSpPr>
          <p:spPr>
            <a:xfrm>
              <a:off x="2586126" y="1926478"/>
              <a:ext cx="31276" cy="59242"/>
            </a:xfrm>
            <a:custGeom>
              <a:rect b="b" l="l" r="r" t="t"/>
              <a:pathLst>
                <a:path extrusionOk="0" h="1987" w="1049">
                  <a:moveTo>
                    <a:pt x="643" y="1"/>
                  </a:moveTo>
                  <a:cubicBezTo>
                    <a:pt x="643" y="96"/>
                    <a:pt x="691" y="168"/>
                    <a:pt x="643" y="239"/>
                  </a:cubicBezTo>
                  <a:lnTo>
                    <a:pt x="405" y="1382"/>
                  </a:lnTo>
                  <a:cubicBezTo>
                    <a:pt x="381" y="1596"/>
                    <a:pt x="215" y="1692"/>
                    <a:pt x="0" y="1692"/>
                  </a:cubicBezTo>
                  <a:cubicBezTo>
                    <a:pt x="48" y="1858"/>
                    <a:pt x="143" y="1930"/>
                    <a:pt x="286" y="1977"/>
                  </a:cubicBezTo>
                  <a:cubicBezTo>
                    <a:pt x="314" y="1984"/>
                    <a:pt x="342" y="1987"/>
                    <a:pt x="369" y="1987"/>
                  </a:cubicBezTo>
                  <a:cubicBezTo>
                    <a:pt x="553" y="1987"/>
                    <a:pt x="721" y="1854"/>
                    <a:pt x="762" y="1668"/>
                  </a:cubicBezTo>
                  <a:lnTo>
                    <a:pt x="1000" y="549"/>
                  </a:lnTo>
                  <a:cubicBezTo>
                    <a:pt x="1048" y="430"/>
                    <a:pt x="1000" y="287"/>
                    <a:pt x="929" y="120"/>
                  </a:cubicBezTo>
                  <a:cubicBezTo>
                    <a:pt x="858" y="72"/>
                    <a:pt x="762" y="1"/>
                    <a:pt x="64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52"/>
            <p:cNvSpPr/>
            <p:nvPr/>
          </p:nvSpPr>
          <p:spPr>
            <a:xfrm>
              <a:off x="2381623" y="2247410"/>
              <a:ext cx="343678" cy="23464"/>
            </a:xfrm>
            <a:custGeom>
              <a:rect b="b" l="l" r="r" t="t"/>
              <a:pathLst>
                <a:path extrusionOk="0" h="787" w="11527">
                  <a:moveTo>
                    <a:pt x="120" y="1"/>
                  </a:moveTo>
                  <a:cubicBezTo>
                    <a:pt x="72" y="1"/>
                    <a:pt x="1" y="49"/>
                    <a:pt x="1" y="120"/>
                  </a:cubicBezTo>
                  <a:lnTo>
                    <a:pt x="1" y="668"/>
                  </a:lnTo>
                  <a:cubicBezTo>
                    <a:pt x="1" y="739"/>
                    <a:pt x="72" y="787"/>
                    <a:pt x="120" y="787"/>
                  </a:cubicBezTo>
                  <a:lnTo>
                    <a:pt x="11408" y="787"/>
                  </a:lnTo>
                  <a:cubicBezTo>
                    <a:pt x="11479" y="787"/>
                    <a:pt x="11527" y="739"/>
                    <a:pt x="11527" y="668"/>
                  </a:cubicBezTo>
                  <a:lnTo>
                    <a:pt x="11527" y="120"/>
                  </a:lnTo>
                  <a:cubicBezTo>
                    <a:pt x="11527" y="49"/>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52"/>
            <p:cNvSpPr/>
            <p:nvPr/>
          </p:nvSpPr>
          <p:spPr>
            <a:xfrm>
              <a:off x="2708250" y="2247410"/>
              <a:ext cx="17770" cy="23464"/>
            </a:xfrm>
            <a:custGeom>
              <a:rect b="b" l="l" r="r" t="t"/>
              <a:pathLst>
                <a:path extrusionOk="0" h="787" w="596">
                  <a:moveTo>
                    <a:pt x="0" y="1"/>
                  </a:moveTo>
                  <a:cubicBezTo>
                    <a:pt x="72" y="1"/>
                    <a:pt x="119" y="49"/>
                    <a:pt x="119" y="120"/>
                  </a:cubicBezTo>
                  <a:lnTo>
                    <a:pt x="119" y="668"/>
                  </a:lnTo>
                  <a:cubicBezTo>
                    <a:pt x="119" y="739"/>
                    <a:pt x="72" y="787"/>
                    <a:pt x="0" y="787"/>
                  </a:cubicBezTo>
                  <a:lnTo>
                    <a:pt x="477" y="787"/>
                  </a:lnTo>
                  <a:cubicBezTo>
                    <a:pt x="548" y="787"/>
                    <a:pt x="596" y="739"/>
                    <a:pt x="596" y="668"/>
                  </a:cubicBezTo>
                  <a:lnTo>
                    <a:pt x="596" y="120"/>
                  </a:lnTo>
                  <a:cubicBezTo>
                    <a:pt x="596" y="25"/>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52"/>
            <p:cNvSpPr/>
            <p:nvPr/>
          </p:nvSpPr>
          <p:spPr>
            <a:xfrm>
              <a:off x="2419250" y="1922930"/>
              <a:ext cx="202384" cy="168455"/>
            </a:xfrm>
            <a:custGeom>
              <a:rect b="b" l="l" r="r" t="t"/>
              <a:pathLst>
                <a:path extrusionOk="0" h="5650" w="6788">
                  <a:moveTo>
                    <a:pt x="6193" y="334"/>
                  </a:moveTo>
                  <a:cubicBezTo>
                    <a:pt x="6240" y="334"/>
                    <a:pt x="6335" y="358"/>
                    <a:pt x="6407" y="406"/>
                  </a:cubicBezTo>
                  <a:cubicBezTo>
                    <a:pt x="6455" y="453"/>
                    <a:pt x="6455" y="525"/>
                    <a:pt x="6455" y="596"/>
                  </a:cubicBezTo>
                  <a:lnTo>
                    <a:pt x="6216" y="1739"/>
                  </a:lnTo>
                  <a:cubicBezTo>
                    <a:pt x="6195" y="1856"/>
                    <a:pt x="6098" y="1911"/>
                    <a:pt x="5999" y="1911"/>
                  </a:cubicBezTo>
                  <a:cubicBezTo>
                    <a:pt x="5876" y="1911"/>
                    <a:pt x="5751" y="1826"/>
                    <a:pt x="5764" y="1668"/>
                  </a:cubicBezTo>
                  <a:cubicBezTo>
                    <a:pt x="5764" y="1620"/>
                    <a:pt x="5740" y="1549"/>
                    <a:pt x="5693" y="1525"/>
                  </a:cubicBezTo>
                  <a:cubicBezTo>
                    <a:pt x="5663" y="1515"/>
                    <a:pt x="5637" y="1509"/>
                    <a:pt x="5613" y="1509"/>
                  </a:cubicBezTo>
                  <a:cubicBezTo>
                    <a:pt x="5578" y="1509"/>
                    <a:pt x="5544" y="1521"/>
                    <a:pt x="5502" y="1549"/>
                  </a:cubicBezTo>
                  <a:lnTo>
                    <a:pt x="834" y="5240"/>
                  </a:lnTo>
                  <a:cubicBezTo>
                    <a:pt x="763" y="5288"/>
                    <a:pt x="715" y="5311"/>
                    <a:pt x="644" y="5311"/>
                  </a:cubicBezTo>
                  <a:cubicBezTo>
                    <a:pt x="596" y="5311"/>
                    <a:pt x="525" y="5288"/>
                    <a:pt x="501" y="5216"/>
                  </a:cubicBezTo>
                  <a:cubicBezTo>
                    <a:pt x="406" y="5121"/>
                    <a:pt x="406" y="5073"/>
                    <a:pt x="406" y="5002"/>
                  </a:cubicBezTo>
                  <a:cubicBezTo>
                    <a:pt x="406" y="4954"/>
                    <a:pt x="453" y="4883"/>
                    <a:pt x="501" y="4859"/>
                  </a:cubicBezTo>
                  <a:lnTo>
                    <a:pt x="5097" y="1263"/>
                  </a:lnTo>
                  <a:cubicBezTo>
                    <a:pt x="5145" y="1215"/>
                    <a:pt x="5169" y="1144"/>
                    <a:pt x="5145" y="1072"/>
                  </a:cubicBezTo>
                  <a:cubicBezTo>
                    <a:pt x="5145" y="1025"/>
                    <a:pt x="5097" y="953"/>
                    <a:pt x="5026" y="953"/>
                  </a:cubicBezTo>
                  <a:cubicBezTo>
                    <a:pt x="4930" y="930"/>
                    <a:pt x="4883" y="882"/>
                    <a:pt x="4859" y="739"/>
                  </a:cubicBezTo>
                  <a:cubicBezTo>
                    <a:pt x="4811" y="620"/>
                    <a:pt x="4930" y="525"/>
                    <a:pt x="5050" y="477"/>
                  </a:cubicBezTo>
                  <a:lnTo>
                    <a:pt x="6193" y="334"/>
                  </a:lnTo>
                  <a:close/>
                  <a:moveTo>
                    <a:pt x="6121" y="1"/>
                  </a:moveTo>
                  <a:lnTo>
                    <a:pt x="5002" y="168"/>
                  </a:lnTo>
                  <a:cubicBezTo>
                    <a:pt x="4859" y="191"/>
                    <a:pt x="4692" y="239"/>
                    <a:pt x="4621" y="358"/>
                  </a:cubicBezTo>
                  <a:cubicBezTo>
                    <a:pt x="4526" y="477"/>
                    <a:pt x="4454" y="644"/>
                    <a:pt x="4478" y="787"/>
                  </a:cubicBezTo>
                  <a:cubicBezTo>
                    <a:pt x="4526" y="906"/>
                    <a:pt x="4573" y="1025"/>
                    <a:pt x="4668" y="1120"/>
                  </a:cubicBezTo>
                  <a:lnTo>
                    <a:pt x="287" y="4573"/>
                  </a:lnTo>
                  <a:cubicBezTo>
                    <a:pt x="48" y="4764"/>
                    <a:pt x="1" y="5121"/>
                    <a:pt x="191" y="5359"/>
                  </a:cubicBezTo>
                  <a:cubicBezTo>
                    <a:pt x="263" y="5526"/>
                    <a:pt x="406" y="5597"/>
                    <a:pt x="572" y="5645"/>
                  </a:cubicBezTo>
                  <a:cubicBezTo>
                    <a:pt x="592" y="5648"/>
                    <a:pt x="611" y="5649"/>
                    <a:pt x="630" y="5649"/>
                  </a:cubicBezTo>
                  <a:cubicBezTo>
                    <a:pt x="753" y="5649"/>
                    <a:pt x="874" y="5588"/>
                    <a:pt x="977" y="5526"/>
                  </a:cubicBezTo>
                  <a:lnTo>
                    <a:pt x="5454" y="2001"/>
                  </a:lnTo>
                  <a:cubicBezTo>
                    <a:pt x="5526" y="2144"/>
                    <a:pt x="5645" y="2239"/>
                    <a:pt x="5835" y="2263"/>
                  </a:cubicBezTo>
                  <a:cubicBezTo>
                    <a:pt x="5876" y="2273"/>
                    <a:pt x="5917" y="2278"/>
                    <a:pt x="5959" y="2278"/>
                  </a:cubicBezTo>
                  <a:cubicBezTo>
                    <a:pt x="6210" y="2278"/>
                    <a:pt x="6465" y="2100"/>
                    <a:pt x="6526" y="1835"/>
                  </a:cubicBezTo>
                  <a:lnTo>
                    <a:pt x="6764" y="691"/>
                  </a:lnTo>
                  <a:cubicBezTo>
                    <a:pt x="6788" y="525"/>
                    <a:pt x="6764" y="310"/>
                    <a:pt x="6597" y="191"/>
                  </a:cubicBezTo>
                  <a:cubicBezTo>
                    <a:pt x="6478" y="72"/>
                    <a:pt x="6335" y="1"/>
                    <a:pt x="61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52"/>
            <p:cNvSpPr/>
            <p:nvPr/>
          </p:nvSpPr>
          <p:spPr>
            <a:xfrm>
              <a:off x="2377359" y="1922125"/>
              <a:ext cx="354351" cy="354441"/>
            </a:xfrm>
            <a:custGeom>
              <a:rect b="b" l="l" r="r" t="t"/>
              <a:pathLst>
                <a:path extrusionOk="0" h="11888" w="11885">
                  <a:moveTo>
                    <a:pt x="7264" y="5076"/>
                  </a:moveTo>
                  <a:lnTo>
                    <a:pt x="7264" y="10697"/>
                  </a:lnTo>
                  <a:lnTo>
                    <a:pt x="5288" y="10697"/>
                  </a:lnTo>
                  <a:lnTo>
                    <a:pt x="5288" y="5076"/>
                  </a:lnTo>
                  <a:close/>
                  <a:moveTo>
                    <a:pt x="11503" y="11054"/>
                  </a:moveTo>
                  <a:lnTo>
                    <a:pt x="11503" y="11530"/>
                  </a:lnTo>
                  <a:lnTo>
                    <a:pt x="334" y="11530"/>
                  </a:lnTo>
                  <a:lnTo>
                    <a:pt x="334" y="11054"/>
                  </a:lnTo>
                  <a:close/>
                  <a:moveTo>
                    <a:pt x="893" y="0"/>
                  </a:moveTo>
                  <a:cubicBezTo>
                    <a:pt x="792" y="0"/>
                    <a:pt x="715" y="88"/>
                    <a:pt x="715" y="195"/>
                  </a:cubicBezTo>
                  <a:lnTo>
                    <a:pt x="715" y="980"/>
                  </a:lnTo>
                  <a:lnTo>
                    <a:pt x="501" y="980"/>
                  </a:lnTo>
                  <a:cubicBezTo>
                    <a:pt x="429" y="980"/>
                    <a:pt x="334" y="1052"/>
                    <a:pt x="334" y="1147"/>
                  </a:cubicBezTo>
                  <a:cubicBezTo>
                    <a:pt x="334" y="1266"/>
                    <a:pt x="382" y="1338"/>
                    <a:pt x="501" y="1338"/>
                  </a:cubicBezTo>
                  <a:lnTo>
                    <a:pt x="715" y="1338"/>
                  </a:lnTo>
                  <a:lnTo>
                    <a:pt x="715" y="2243"/>
                  </a:lnTo>
                  <a:lnTo>
                    <a:pt x="501" y="2243"/>
                  </a:lnTo>
                  <a:cubicBezTo>
                    <a:pt x="429" y="2243"/>
                    <a:pt x="358" y="2290"/>
                    <a:pt x="334" y="2385"/>
                  </a:cubicBezTo>
                  <a:cubicBezTo>
                    <a:pt x="310" y="2505"/>
                    <a:pt x="382" y="2600"/>
                    <a:pt x="501" y="2600"/>
                  </a:cubicBezTo>
                  <a:lnTo>
                    <a:pt x="715" y="2600"/>
                  </a:lnTo>
                  <a:lnTo>
                    <a:pt x="715" y="3481"/>
                  </a:lnTo>
                  <a:lnTo>
                    <a:pt x="501" y="3481"/>
                  </a:lnTo>
                  <a:cubicBezTo>
                    <a:pt x="429" y="3481"/>
                    <a:pt x="358" y="3552"/>
                    <a:pt x="334" y="3648"/>
                  </a:cubicBezTo>
                  <a:cubicBezTo>
                    <a:pt x="310" y="3767"/>
                    <a:pt x="382" y="3838"/>
                    <a:pt x="501" y="3838"/>
                  </a:cubicBezTo>
                  <a:lnTo>
                    <a:pt x="715" y="3838"/>
                  </a:lnTo>
                  <a:lnTo>
                    <a:pt x="715" y="4743"/>
                  </a:lnTo>
                  <a:lnTo>
                    <a:pt x="501" y="4743"/>
                  </a:lnTo>
                  <a:cubicBezTo>
                    <a:pt x="429" y="4743"/>
                    <a:pt x="334" y="4791"/>
                    <a:pt x="334" y="4886"/>
                  </a:cubicBezTo>
                  <a:cubicBezTo>
                    <a:pt x="334" y="5005"/>
                    <a:pt x="382" y="5100"/>
                    <a:pt x="501" y="5100"/>
                  </a:cubicBezTo>
                  <a:lnTo>
                    <a:pt x="715" y="5100"/>
                  </a:lnTo>
                  <a:lnTo>
                    <a:pt x="715" y="5981"/>
                  </a:lnTo>
                  <a:lnTo>
                    <a:pt x="501" y="5981"/>
                  </a:lnTo>
                  <a:cubicBezTo>
                    <a:pt x="429" y="5981"/>
                    <a:pt x="334" y="6053"/>
                    <a:pt x="334" y="6148"/>
                  </a:cubicBezTo>
                  <a:cubicBezTo>
                    <a:pt x="334" y="6267"/>
                    <a:pt x="382" y="6339"/>
                    <a:pt x="501" y="6339"/>
                  </a:cubicBezTo>
                  <a:lnTo>
                    <a:pt x="715" y="6339"/>
                  </a:lnTo>
                  <a:lnTo>
                    <a:pt x="715" y="7244"/>
                  </a:lnTo>
                  <a:lnTo>
                    <a:pt x="501" y="7244"/>
                  </a:lnTo>
                  <a:cubicBezTo>
                    <a:pt x="429" y="7244"/>
                    <a:pt x="358" y="7291"/>
                    <a:pt x="334" y="7386"/>
                  </a:cubicBezTo>
                  <a:cubicBezTo>
                    <a:pt x="310" y="7506"/>
                    <a:pt x="382" y="7601"/>
                    <a:pt x="501" y="7601"/>
                  </a:cubicBezTo>
                  <a:lnTo>
                    <a:pt x="715" y="7601"/>
                  </a:lnTo>
                  <a:lnTo>
                    <a:pt x="715" y="8482"/>
                  </a:lnTo>
                  <a:lnTo>
                    <a:pt x="501" y="8482"/>
                  </a:lnTo>
                  <a:cubicBezTo>
                    <a:pt x="429" y="8482"/>
                    <a:pt x="358" y="8553"/>
                    <a:pt x="334" y="8649"/>
                  </a:cubicBezTo>
                  <a:cubicBezTo>
                    <a:pt x="310" y="8768"/>
                    <a:pt x="382" y="8839"/>
                    <a:pt x="501" y="8839"/>
                  </a:cubicBezTo>
                  <a:lnTo>
                    <a:pt x="715" y="8839"/>
                  </a:lnTo>
                  <a:lnTo>
                    <a:pt x="715" y="9744"/>
                  </a:lnTo>
                  <a:lnTo>
                    <a:pt x="501" y="9744"/>
                  </a:lnTo>
                  <a:cubicBezTo>
                    <a:pt x="429" y="9744"/>
                    <a:pt x="334" y="9792"/>
                    <a:pt x="334" y="9887"/>
                  </a:cubicBezTo>
                  <a:cubicBezTo>
                    <a:pt x="334" y="10006"/>
                    <a:pt x="382" y="10101"/>
                    <a:pt x="501" y="10101"/>
                  </a:cubicBezTo>
                  <a:lnTo>
                    <a:pt x="715" y="10101"/>
                  </a:lnTo>
                  <a:lnTo>
                    <a:pt x="715" y="10720"/>
                  </a:lnTo>
                  <a:lnTo>
                    <a:pt x="310" y="10720"/>
                  </a:lnTo>
                  <a:cubicBezTo>
                    <a:pt x="144" y="10720"/>
                    <a:pt x="1" y="10840"/>
                    <a:pt x="1" y="11030"/>
                  </a:cubicBezTo>
                  <a:lnTo>
                    <a:pt x="1" y="11578"/>
                  </a:lnTo>
                  <a:cubicBezTo>
                    <a:pt x="1" y="11744"/>
                    <a:pt x="120" y="11887"/>
                    <a:pt x="310" y="11887"/>
                  </a:cubicBezTo>
                  <a:lnTo>
                    <a:pt x="11575" y="11887"/>
                  </a:lnTo>
                  <a:cubicBezTo>
                    <a:pt x="11741" y="11887"/>
                    <a:pt x="11884" y="11768"/>
                    <a:pt x="11884" y="11578"/>
                  </a:cubicBezTo>
                  <a:lnTo>
                    <a:pt x="11884" y="11030"/>
                  </a:lnTo>
                  <a:cubicBezTo>
                    <a:pt x="11837" y="10840"/>
                    <a:pt x="11741" y="10720"/>
                    <a:pt x="11551" y="10720"/>
                  </a:cubicBezTo>
                  <a:lnTo>
                    <a:pt x="11051" y="10720"/>
                  </a:lnTo>
                  <a:lnTo>
                    <a:pt x="11051" y="3171"/>
                  </a:lnTo>
                  <a:cubicBezTo>
                    <a:pt x="11051" y="3076"/>
                    <a:pt x="10979" y="2981"/>
                    <a:pt x="10884" y="2981"/>
                  </a:cubicBezTo>
                  <a:cubicBezTo>
                    <a:pt x="10765" y="2981"/>
                    <a:pt x="10693" y="3052"/>
                    <a:pt x="10693" y="3171"/>
                  </a:cubicBezTo>
                  <a:lnTo>
                    <a:pt x="10693" y="10720"/>
                  </a:lnTo>
                  <a:lnTo>
                    <a:pt x="8717" y="10720"/>
                  </a:lnTo>
                  <a:lnTo>
                    <a:pt x="8717" y="1314"/>
                  </a:lnTo>
                  <a:lnTo>
                    <a:pt x="10693" y="1314"/>
                  </a:lnTo>
                  <a:lnTo>
                    <a:pt x="10693" y="2338"/>
                  </a:lnTo>
                  <a:cubicBezTo>
                    <a:pt x="10693" y="2409"/>
                    <a:pt x="10741" y="2505"/>
                    <a:pt x="10836" y="2505"/>
                  </a:cubicBezTo>
                  <a:cubicBezTo>
                    <a:pt x="10955" y="2505"/>
                    <a:pt x="11051" y="2433"/>
                    <a:pt x="11051" y="2338"/>
                  </a:cubicBezTo>
                  <a:lnTo>
                    <a:pt x="11051" y="1195"/>
                  </a:lnTo>
                  <a:cubicBezTo>
                    <a:pt x="11051" y="1052"/>
                    <a:pt x="10932" y="957"/>
                    <a:pt x="10813" y="957"/>
                  </a:cubicBezTo>
                  <a:lnTo>
                    <a:pt x="8645" y="957"/>
                  </a:lnTo>
                  <a:cubicBezTo>
                    <a:pt x="8479" y="957"/>
                    <a:pt x="8407" y="1076"/>
                    <a:pt x="8407" y="1195"/>
                  </a:cubicBezTo>
                  <a:lnTo>
                    <a:pt x="8407" y="10697"/>
                  </a:lnTo>
                  <a:lnTo>
                    <a:pt x="7621" y="10697"/>
                  </a:lnTo>
                  <a:lnTo>
                    <a:pt x="7621" y="4957"/>
                  </a:lnTo>
                  <a:cubicBezTo>
                    <a:pt x="7621" y="4791"/>
                    <a:pt x="7502" y="4719"/>
                    <a:pt x="7383" y="4719"/>
                  </a:cubicBezTo>
                  <a:lnTo>
                    <a:pt x="5216" y="4719"/>
                  </a:lnTo>
                  <a:cubicBezTo>
                    <a:pt x="5073" y="4719"/>
                    <a:pt x="4978" y="4838"/>
                    <a:pt x="4978" y="4957"/>
                  </a:cubicBezTo>
                  <a:lnTo>
                    <a:pt x="4978" y="10697"/>
                  </a:lnTo>
                  <a:lnTo>
                    <a:pt x="4168" y="10697"/>
                  </a:lnTo>
                  <a:lnTo>
                    <a:pt x="4168" y="7458"/>
                  </a:lnTo>
                  <a:cubicBezTo>
                    <a:pt x="4168" y="7291"/>
                    <a:pt x="4049" y="7220"/>
                    <a:pt x="3930" y="7220"/>
                  </a:cubicBezTo>
                  <a:lnTo>
                    <a:pt x="1692" y="7220"/>
                  </a:lnTo>
                  <a:cubicBezTo>
                    <a:pt x="1620" y="7220"/>
                    <a:pt x="1525" y="7291"/>
                    <a:pt x="1525" y="7386"/>
                  </a:cubicBezTo>
                  <a:lnTo>
                    <a:pt x="1525" y="8672"/>
                  </a:lnTo>
                  <a:cubicBezTo>
                    <a:pt x="1525" y="8696"/>
                    <a:pt x="1549" y="8768"/>
                    <a:pt x="1573" y="8791"/>
                  </a:cubicBezTo>
                  <a:cubicBezTo>
                    <a:pt x="1619" y="8818"/>
                    <a:pt x="1664" y="8830"/>
                    <a:pt x="1704" y="8830"/>
                  </a:cubicBezTo>
                  <a:cubicBezTo>
                    <a:pt x="1808" y="8830"/>
                    <a:pt x="1882" y="8752"/>
                    <a:pt x="1882" y="8649"/>
                  </a:cubicBezTo>
                  <a:lnTo>
                    <a:pt x="1882" y="7577"/>
                  </a:lnTo>
                  <a:lnTo>
                    <a:pt x="3835" y="7577"/>
                  </a:lnTo>
                  <a:lnTo>
                    <a:pt x="3835" y="10697"/>
                  </a:lnTo>
                  <a:lnTo>
                    <a:pt x="1882" y="10697"/>
                  </a:lnTo>
                  <a:lnTo>
                    <a:pt x="1882" y="9482"/>
                  </a:lnTo>
                  <a:cubicBezTo>
                    <a:pt x="1882" y="9387"/>
                    <a:pt x="1811" y="9292"/>
                    <a:pt x="1739" y="9292"/>
                  </a:cubicBezTo>
                  <a:cubicBezTo>
                    <a:pt x="1620" y="9292"/>
                    <a:pt x="1525" y="9363"/>
                    <a:pt x="1525" y="9482"/>
                  </a:cubicBezTo>
                  <a:lnTo>
                    <a:pt x="1525" y="10697"/>
                  </a:lnTo>
                  <a:lnTo>
                    <a:pt x="1072" y="10697"/>
                  </a:lnTo>
                  <a:lnTo>
                    <a:pt x="1072" y="195"/>
                  </a:lnTo>
                  <a:cubicBezTo>
                    <a:pt x="1072" y="99"/>
                    <a:pt x="1025" y="28"/>
                    <a:pt x="930" y="4"/>
                  </a:cubicBezTo>
                  <a:cubicBezTo>
                    <a:pt x="917" y="2"/>
                    <a:pt x="905" y="0"/>
                    <a:pt x="89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0" name="Google Shape;2930;p52"/>
          <p:cNvGrpSpPr/>
          <p:nvPr/>
        </p:nvGrpSpPr>
        <p:grpSpPr>
          <a:xfrm>
            <a:off x="2547602" y="1922870"/>
            <a:ext cx="354354" cy="352980"/>
            <a:chOff x="2738089" y="1922870"/>
            <a:chExt cx="354354" cy="352980"/>
          </a:xfrm>
        </p:grpSpPr>
        <p:sp>
          <p:nvSpPr>
            <p:cNvPr id="2931" name="Google Shape;2931;p52"/>
            <p:cNvSpPr/>
            <p:nvPr/>
          </p:nvSpPr>
          <p:spPr>
            <a:xfrm>
              <a:off x="2990148" y="1976896"/>
              <a:ext cx="98747" cy="293290"/>
            </a:xfrm>
            <a:custGeom>
              <a:rect b="b" l="l" r="r" t="t"/>
              <a:pathLst>
                <a:path extrusionOk="0" h="9837" w="3312">
                  <a:moveTo>
                    <a:pt x="1" y="1"/>
                  </a:moveTo>
                  <a:lnTo>
                    <a:pt x="1" y="9622"/>
                  </a:lnTo>
                  <a:cubicBezTo>
                    <a:pt x="1" y="9741"/>
                    <a:pt x="96" y="9836"/>
                    <a:pt x="215" y="9836"/>
                  </a:cubicBezTo>
                  <a:lnTo>
                    <a:pt x="3073" y="9836"/>
                  </a:lnTo>
                  <a:cubicBezTo>
                    <a:pt x="3192" y="9836"/>
                    <a:pt x="3264" y="9717"/>
                    <a:pt x="3311" y="9598"/>
                  </a:cubicBezTo>
                  <a:lnTo>
                    <a:pt x="3311" y="1"/>
                  </a:ln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52"/>
            <p:cNvSpPr/>
            <p:nvPr/>
          </p:nvSpPr>
          <p:spPr>
            <a:xfrm>
              <a:off x="3068264" y="1976180"/>
              <a:ext cx="19201" cy="293290"/>
            </a:xfrm>
            <a:custGeom>
              <a:rect b="b" l="l" r="r" t="t"/>
              <a:pathLst>
                <a:path extrusionOk="0" h="9837" w="644">
                  <a:moveTo>
                    <a:pt x="215" y="1"/>
                  </a:moveTo>
                  <a:lnTo>
                    <a:pt x="215" y="9622"/>
                  </a:lnTo>
                  <a:cubicBezTo>
                    <a:pt x="215" y="9741"/>
                    <a:pt x="120" y="9836"/>
                    <a:pt x="1" y="9836"/>
                  </a:cubicBezTo>
                  <a:lnTo>
                    <a:pt x="453" y="9836"/>
                  </a:lnTo>
                  <a:cubicBezTo>
                    <a:pt x="572" y="9836"/>
                    <a:pt x="644" y="9741"/>
                    <a:pt x="644" y="9622"/>
                  </a:cubicBezTo>
                  <a:lnTo>
                    <a:pt x="644" y="25"/>
                  </a:lnTo>
                  <a:lnTo>
                    <a:pt x="6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52"/>
            <p:cNvSpPr/>
            <p:nvPr/>
          </p:nvSpPr>
          <p:spPr>
            <a:xfrm>
              <a:off x="2865908" y="1927909"/>
              <a:ext cx="98717" cy="292575"/>
            </a:xfrm>
            <a:custGeom>
              <a:rect b="b" l="l" r="r" t="t"/>
              <a:pathLst>
                <a:path extrusionOk="0" h="9813" w="3311">
                  <a:moveTo>
                    <a:pt x="239" y="1"/>
                  </a:moveTo>
                  <a:cubicBezTo>
                    <a:pt x="119" y="1"/>
                    <a:pt x="24" y="120"/>
                    <a:pt x="0" y="239"/>
                  </a:cubicBezTo>
                  <a:lnTo>
                    <a:pt x="0" y="9812"/>
                  </a:lnTo>
                  <a:lnTo>
                    <a:pt x="3311" y="9812"/>
                  </a:lnTo>
                  <a:lnTo>
                    <a:pt x="3311" y="191"/>
                  </a:lnTo>
                  <a:cubicBezTo>
                    <a:pt x="3311" y="72"/>
                    <a:pt x="3215" y="1"/>
                    <a:pt x="3096"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52"/>
            <p:cNvSpPr/>
            <p:nvPr/>
          </p:nvSpPr>
          <p:spPr>
            <a:xfrm>
              <a:off x="2944024" y="1928535"/>
              <a:ext cx="20602" cy="292634"/>
            </a:xfrm>
            <a:custGeom>
              <a:rect b="b" l="l" r="r" t="t"/>
              <a:pathLst>
                <a:path extrusionOk="0" h="9815" w="691">
                  <a:moveTo>
                    <a:pt x="507" y="0"/>
                  </a:moveTo>
                  <a:cubicBezTo>
                    <a:pt x="497" y="0"/>
                    <a:pt x="487" y="1"/>
                    <a:pt x="476" y="3"/>
                  </a:cubicBezTo>
                  <a:lnTo>
                    <a:pt x="0" y="3"/>
                  </a:lnTo>
                  <a:cubicBezTo>
                    <a:pt x="119" y="3"/>
                    <a:pt x="214" y="99"/>
                    <a:pt x="214" y="218"/>
                  </a:cubicBezTo>
                  <a:lnTo>
                    <a:pt x="214" y="9815"/>
                  </a:lnTo>
                  <a:lnTo>
                    <a:pt x="691" y="9815"/>
                  </a:lnTo>
                  <a:lnTo>
                    <a:pt x="691" y="218"/>
                  </a:lnTo>
                  <a:cubicBezTo>
                    <a:pt x="691" y="109"/>
                    <a:pt x="611" y="0"/>
                    <a:pt x="5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52"/>
            <p:cNvSpPr/>
            <p:nvPr/>
          </p:nvSpPr>
          <p:spPr>
            <a:xfrm>
              <a:off x="2744499" y="1976896"/>
              <a:ext cx="98717" cy="293290"/>
            </a:xfrm>
            <a:custGeom>
              <a:rect b="b" l="l" r="r" t="t"/>
              <a:pathLst>
                <a:path extrusionOk="0" h="9837" w="3311">
                  <a:moveTo>
                    <a:pt x="0" y="1"/>
                  </a:moveTo>
                  <a:lnTo>
                    <a:pt x="0" y="9622"/>
                  </a:lnTo>
                  <a:cubicBezTo>
                    <a:pt x="0" y="9741"/>
                    <a:pt x="95" y="9836"/>
                    <a:pt x="214" y="9836"/>
                  </a:cubicBezTo>
                  <a:lnTo>
                    <a:pt x="3072" y="9836"/>
                  </a:lnTo>
                  <a:cubicBezTo>
                    <a:pt x="3167" y="9836"/>
                    <a:pt x="3310" y="9717"/>
                    <a:pt x="3310" y="9598"/>
                  </a:cubicBezTo>
                  <a:lnTo>
                    <a:pt x="33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52"/>
            <p:cNvSpPr/>
            <p:nvPr/>
          </p:nvSpPr>
          <p:spPr>
            <a:xfrm>
              <a:off x="2822586" y="1976180"/>
              <a:ext cx="20632" cy="293290"/>
            </a:xfrm>
            <a:custGeom>
              <a:rect b="b" l="l" r="r" t="t"/>
              <a:pathLst>
                <a:path extrusionOk="0" h="9837" w="692">
                  <a:moveTo>
                    <a:pt x="215" y="1"/>
                  </a:moveTo>
                  <a:lnTo>
                    <a:pt x="215" y="9622"/>
                  </a:lnTo>
                  <a:cubicBezTo>
                    <a:pt x="215" y="9741"/>
                    <a:pt x="120" y="9836"/>
                    <a:pt x="1" y="9836"/>
                  </a:cubicBezTo>
                  <a:lnTo>
                    <a:pt x="477" y="9836"/>
                  </a:lnTo>
                  <a:cubicBezTo>
                    <a:pt x="596" y="9836"/>
                    <a:pt x="691" y="9741"/>
                    <a:pt x="691" y="9622"/>
                  </a:cubicBezTo>
                  <a:lnTo>
                    <a:pt x="691" y="25"/>
                  </a:lnTo>
                  <a:lnTo>
                    <a:pt x="691" y="1"/>
                  </a:ln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52"/>
            <p:cNvSpPr/>
            <p:nvPr/>
          </p:nvSpPr>
          <p:spPr>
            <a:xfrm>
              <a:off x="2743784" y="1928565"/>
              <a:ext cx="98002" cy="114221"/>
            </a:xfrm>
            <a:custGeom>
              <a:rect b="b" l="l" r="r" t="t"/>
              <a:pathLst>
                <a:path extrusionOk="0" h="3831" w="3287">
                  <a:moveTo>
                    <a:pt x="1702" y="0"/>
                  </a:moveTo>
                  <a:cubicBezTo>
                    <a:pt x="1675" y="0"/>
                    <a:pt x="1647" y="1"/>
                    <a:pt x="1620" y="2"/>
                  </a:cubicBezTo>
                  <a:cubicBezTo>
                    <a:pt x="762" y="26"/>
                    <a:pt x="48" y="717"/>
                    <a:pt x="24" y="1574"/>
                  </a:cubicBezTo>
                  <a:cubicBezTo>
                    <a:pt x="0" y="2312"/>
                    <a:pt x="500" y="2979"/>
                    <a:pt x="1143" y="3170"/>
                  </a:cubicBezTo>
                  <a:lnTo>
                    <a:pt x="1596" y="3813"/>
                  </a:lnTo>
                  <a:cubicBezTo>
                    <a:pt x="1608" y="3825"/>
                    <a:pt x="1632" y="3830"/>
                    <a:pt x="1655" y="3830"/>
                  </a:cubicBezTo>
                  <a:cubicBezTo>
                    <a:pt x="1679" y="3830"/>
                    <a:pt x="1703" y="3825"/>
                    <a:pt x="1715" y="3813"/>
                  </a:cubicBezTo>
                  <a:lnTo>
                    <a:pt x="2167" y="3170"/>
                  </a:lnTo>
                  <a:cubicBezTo>
                    <a:pt x="2810" y="2979"/>
                    <a:pt x="3287" y="2360"/>
                    <a:pt x="3287" y="1622"/>
                  </a:cubicBezTo>
                  <a:cubicBezTo>
                    <a:pt x="3287" y="744"/>
                    <a:pt x="2592" y="0"/>
                    <a:pt x="170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52"/>
            <p:cNvSpPr/>
            <p:nvPr/>
          </p:nvSpPr>
          <p:spPr>
            <a:xfrm>
              <a:off x="2784243" y="1935005"/>
              <a:ext cx="57543" cy="108497"/>
            </a:xfrm>
            <a:custGeom>
              <a:rect b="b" l="l" r="r" t="t"/>
              <a:pathLst>
                <a:path extrusionOk="0" h="3639" w="1930">
                  <a:moveTo>
                    <a:pt x="1096" y="1"/>
                  </a:moveTo>
                  <a:cubicBezTo>
                    <a:pt x="1382" y="286"/>
                    <a:pt x="1549" y="667"/>
                    <a:pt x="1549" y="1120"/>
                  </a:cubicBezTo>
                  <a:cubicBezTo>
                    <a:pt x="1549" y="1858"/>
                    <a:pt x="1072" y="2477"/>
                    <a:pt x="429" y="2692"/>
                  </a:cubicBezTo>
                  <a:lnTo>
                    <a:pt x="1" y="3287"/>
                  </a:lnTo>
                  <a:lnTo>
                    <a:pt x="239" y="3620"/>
                  </a:lnTo>
                  <a:cubicBezTo>
                    <a:pt x="251" y="3632"/>
                    <a:pt x="275" y="3638"/>
                    <a:pt x="298" y="3638"/>
                  </a:cubicBezTo>
                  <a:cubicBezTo>
                    <a:pt x="322" y="3638"/>
                    <a:pt x="346" y="3632"/>
                    <a:pt x="358" y="3620"/>
                  </a:cubicBezTo>
                  <a:lnTo>
                    <a:pt x="810" y="3001"/>
                  </a:lnTo>
                  <a:cubicBezTo>
                    <a:pt x="1453" y="2763"/>
                    <a:pt x="1930" y="2168"/>
                    <a:pt x="1930" y="1406"/>
                  </a:cubicBezTo>
                  <a:cubicBezTo>
                    <a:pt x="1930" y="787"/>
                    <a:pt x="1620" y="286"/>
                    <a:pt x="1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52"/>
            <p:cNvSpPr/>
            <p:nvPr/>
          </p:nvSpPr>
          <p:spPr>
            <a:xfrm>
              <a:off x="2866623" y="2155996"/>
              <a:ext cx="98717" cy="114191"/>
            </a:xfrm>
            <a:custGeom>
              <a:rect b="b" l="l" r="r" t="t"/>
              <a:pathLst>
                <a:path extrusionOk="0" h="3830" w="3311">
                  <a:moveTo>
                    <a:pt x="1646" y="1"/>
                  </a:moveTo>
                  <a:cubicBezTo>
                    <a:pt x="1626" y="1"/>
                    <a:pt x="1608" y="7"/>
                    <a:pt x="1596" y="19"/>
                  </a:cubicBezTo>
                  <a:lnTo>
                    <a:pt x="1143" y="638"/>
                  </a:lnTo>
                  <a:cubicBezTo>
                    <a:pt x="477" y="828"/>
                    <a:pt x="0" y="1448"/>
                    <a:pt x="0" y="2186"/>
                  </a:cubicBezTo>
                  <a:cubicBezTo>
                    <a:pt x="0" y="3100"/>
                    <a:pt x="739" y="3830"/>
                    <a:pt x="1625" y="3830"/>
                  </a:cubicBezTo>
                  <a:cubicBezTo>
                    <a:pt x="1639" y="3830"/>
                    <a:pt x="1653" y="3829"/>
                    <a:pt x="1667" y="3829"/>
                  </a:cubicBezTo>
                  <a:cubicBezTo>
                    <a:pt x="2548" y="3805"/>
                    <a:pt x="3239" y="3115"/>
                    <a:pt x="3287" y="2257"/>
                  </a:cubicBezTo>
                  <a:cubicBezTo>
                    <a:pt x="3310" y="1519"/>
                    <a:pt x="2810" y="852"/>
                    <a:pt x="2144" y="638"/>
                  </a:cubicBezTo>
                  <a:lnTo>
                    <a:pt x="1715" y="19"/>
                  </a:lnTo>
                  <a:cubicBezTo>
                    <a:pt x="1691" y="7"/>
                    <a:pt x="1667" y="1"/>
                    <a:pt x="164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52"/>
            <p:cNvSpPr/>
            <p:nvPr/>
          </p:nvSpPr>
          <p:spPr>
            <a:xfrm>
              <a:off x="2907798" y="2154774"/>
              <a:ext cx="57543" cy="109004"/>
            </a:xfrm>
            <a:custGeom>
              <a:rect b="b" l="l" r="r" t="t"/>
              <a:pathLst>
                <a:path extrusionOk="0" h="3656" w="1930">
                  <a:moveTo>
                    <a:pt x="298" y="0"/>
                  </a:moveTo>
                  <a:cubicBezTo>
                    <a:pt x="274" y="0"/>
                    <a:pt x="251" y="12"/>
                    <a:pt x="239" y="36"/>
                  </a:cubicBezTo>
                  <a:lnTo>
                    <a:pt x="0" y="369"/>
                  </a:lnTo>
                  <a:lnTo>
                    <a:pt x="405" y="965"/>
                  </a:lnTo>
                  <a:cubicBezTo>
                    <a:pt x="1072" y="1155"/>
                    <a:pt x="1548" y="1774"/>
                    <a:pt x="1548" y="2536"/>
                  </a:cubicBezTo>
                  <a:cubicBezTo>
                    <a:pt x="1548" y="2965"/>
                    <a:pt x="1358" y="3370"/>
                    <a:pt x="1096" y="3656"/>
                  </a:cubicBezTo>
                  <a:cubicBezTo>
                    <a:pt x="1572" y="3370"/>
                    <a:pt x="1929" y="2822"/>
                    <a:pt x="1929" y="2227"/>
                  </a:cubicBezTo>
                  <a:cubicBezTo>
                    <a:pt x="1929" y="1489"/>
                    <a:pt x="1453" y="893"/>
                    <a:pt x="810" y="655"/>
                  </a:cubicBezTo>
                  <a:lnTo>
                    <a:pt x="358" y="36"/>
                  </a:lnTo>
                  <a:cubicBezTo>
                    <a:pt x="346" y="12"/>
                    <a:pt x="322" y="0"/>
                    <a:pt x="29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52"/>
            <p:cNvSpPr/>
            <p:nvPr/>
          </p:nvSpPr>
          <p:spPr>
            <a:xfrm>
              <a:off x="2989462" y="1928565"/>
              <a:ext cx="98002" cy="114221"/>
            </a:xfrm>
            <a:custGeom>
              <a:rect b="b" l="l" r="r" t="t"/>
              <a:pathLst>
                <a:path extrusionOk="0" h="3831" w="3287">
                  <a:moveTo>
                    <a:pt x="1724" y="0"/>
                  </a:moveTo>
                  <a:cubicBezTo>
                    <a:pt x="1697" y="0"/>
                    <a:pt x="1670" y="1"/>
                    <a:pt x="1643" y="2"/>
                  </a:cubicBezTo>
                  <a:cubicBezTo>
                    <a:pt x="762" y="26"/>
                    <a:pt x="48" y="717"/>
                    <a:pt x="24" y="1574"/>
                  </a:cubicBezTo>
                  <a:cubicBezTo>
                    <a:pt x="0" y="2312"/>
                    <a:pt x="500" y="2979"/>
                    <a:pt x="1143" y="3170"/>
                  </a:cubicBezTo>
                  <a:lnTo>
                    <a:pt x="1596" y="3813"/>
                  </a:lnTo>
                  <a:cubicBezTo>
                    <a:pt x="1608" y="3825"/>
                    <a:pt x="1631" y="3830"/>
                    <a:pt x="1655" y="3830"/>
                  </a:cubicBezTo>
                  <a:cubicBezTo>
                    <a:pt x="1679" y="3830"/>
                    <a:pt x="1703" y="3825"/>
                    <a:pt x="1715" y="3813"/>
                  </a:cubicBezTo>
                  <a:lnTo>
                    <a:pt x="2167" y="3170"/>
                  </a:lnTo>
                  <a:cubicBezTo>
                    <a:pt x="2834" y="2979"/>
                    <a:pt x="3287" y="2360"/>
                    <a:pt x="3287" y="1622"/>
                  </a:cubicBezTo>
                  <a:cubicBezTo>
                    <a:pt x="3287" y="744"/>
                    <a:pt x="2592" y="0"/>
                    <a:pt x="1724"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52"/>
            <p:cNvSpPr/>
            <p:nvPr/>
          </p:nvSpPr>
          <p:spPr>
            <a:xfrm>
              <a:off x="3029922" y="1935005"/>
              <a:ext cx="57543" cy="108497"/>
            </a:xfrm>
            <a:custGeom>
              <a:rect b="b" l="l" r="r" t="t"/>
              <a:pathLst>
                <a:path extrusionOk="0" h="3639" w="1930">
                  <a:moveTo>
                    <a:pt x="1120" y="1"/>
                  </a:moveTo>
                  <a:lnTo>
                    <a:pt x="1120" y="1"/>
                  </a:lnTo>
                  <a:cubicBezTo>
                    <a:pt x="1382" y="286"/>
                    <a:pt x="1549" y="667"/>
                    <a:pt x="1549" y="1120"/>
                  </a:cubicBezTo>
                  <a:cubicBezTo>
                    <a:pt x="1549" y="1858"/>
                    <a:pt x="1072" y="2477"/>
                    <a:pt x="429" y="2692"/>
                  </a:cubicBezTo>
                  <a:lnTo>
                    <a:pt x="1" y="3287"/>
                  </a:lnTo>
                  <a:lnTo>
                    <a:pt x="239" y="3620"/>
                  </a:lnTo>
                  <a:cubicBezTo>
                    <a:pt x="263" y="3632"/>
                    <a:pt x="286" y="3638"/>
                    <a:pt x="307" y="3638"/>
                  </a:cubicBezTo>
                  <a:cubicBezTo>
                    <a:pt x="328" y="3638"/>
                    <a:pt x="346" y="3632"/>
                    <a:pt x="358" y="3620"/>
                  </a:cubicBezTo>
                  <a:lnTo>
                    <a:pt x="810" y="3001"/>
                  </a:lnTo>
                  <a:cubicBezTo>
                    <a:pt x="1477" y="2763"/>
                    <a:pt x="1930" y="2168"/>
                    <a:pt x="1930" y="1406"/>
                  </a:cubicBezTo>
                  <a:cubicBezTo>
                    <a:pt x="1930" y="787"/>
                    <a:pt x="1620" y="286"/>
                    <a:pt x="11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52"/>
            <p:cNvSpPr/>
            <p:nvPr/>
          </p:nvSpPr>
          <p:spPr>
            <a:xfrm>
              <a:off x="2738089" y="1922870"/>
              <a:ext cx="109391" cy="351549"/>
            </a:xfrm>
            <a:custGeom>
              <a:rect b="b" l="l" r="r" t="t"/>
              <a:pathLst>
                <a:path extrusionOk="0" h="11791" w="3669">
                  <a:moveTo>
                    <a:pt x="1835" y="336"/>
                  </a:moveTo>
                  <a:cubicBezTo>
                    <a:pt x="2239" y="336"/>
                    <a:pt x="2597" y="479"/>
                    <a:pt x="2859" y="765"/>
                  </a:cubicBezTo>
                  <a:cubicBezTo>
                    <a:pt x="3168" y="1027"/>
                    <a:pt x="3311" y="1408"/>
                    <a:pt x="3311" y="1789"/>
                  </a:cubicBezTo>
                  <a:cubicBezTo>
                    <a:pt x="3311" y="2456"/>
                    <a:pt x="2930" y="3003"/>
                    <a:pt x="2287" y="3218"/>
                  </a:cubicBezTo>
                  <a:cubicBezTo>
                    <a:pt x="2263" y="3218"/>
                    <a:pt x="2239" y="3265"/>
                    <a:pt x="2216" y="3289"/>
                  </a:cubicBezTo>
                  <a:lnTo>
                    <a:pt x="1858" y="3789"/>
                  </a:lnTo>
                  <a:lnTo>
                    <a:pt x="1501" y="3289"/>
                  </a:lnTo>
                  <a:cubicBezTo>
                    <a:pt x="1453" y="3265"/>
                    <a:pt x="1430" y="3218"/>
                    <a:pt x="1406" y="3218"/>
                  </a:cubicBezTo>
                  <a:cubicBezTo>
                    <a:pt x="787" y="3003"/>
                    <a:pt x="358" y="2408"/>
                    <a:pt x="382" y="1765"/>
                  </a:cubicBezTo>
                  <a:cubicBezTo>
                    <a:pt x="406" y="1003"/>
                    <a:pt x="1049" y="360"/>
                    <a:pt x="1811" y="336"/>
                  </a:cubicBezTo>
                  <a:close/>
                  <a:moveTo>
                    <a:pt x="1900" y="1"/>
                  </a:moveTo>
                  <a:cubicBezTo>
                    <a:pt x="1870" y="1"/>
                    <a:pt x="1840" y="1"/>
                    <a:pt x="1811" y="3"/>
                  </a:cubicBezTo>
                  <a:cubicBezTo>
                    <a:pt x="858" y="27"/>
                    <a:pt x="48" y="812"/>
                    <a:pt x="25" y="1765"/>
                  </a:cubicBezTo>
                  <a:lnTo>
                    <a:pt x="25" y="1813"/>
                  </a:lnTo>
                  <a:lnTo>
                    <a:pt x="25" y="5766"/>
                  </a:lnTo>
                  <a:cubicBezTo>
                    <a:pt x="25" y="5837"/>
                    <a:pt x="96" y="5933"/>
                    <a:pt x="191" y="5933"/>
                  </a:cubicBezTo>
                  <a:cubicBezTo>
                    <a:pt x="310" y="5933"/>
                    <a:pt x="382" y="5885"/>
                    <a:pt x="382" y="5766"/>
                  </a:cubicBezTo>
                  <a:lnTo>
                    <a:pt x="382" y="2861"/>
                  </a:lnTo>
                  <a:cubicBezTo>
                    <a:pt x="596" y="3170"/>
                    <a:pt x="906" y="3384"/>
                    <a:pt x="1263" y="3527"/>
                  </a:cubicBezTo>
                  <a:lnTo>
                    <a:pt x="1668" y="4099"/>
                  </a:lnTo>
                  <a:cubicBezTo>
                    <a:pt x="1721" y="4152"/>
                    <a:pt x="1815" y="4179"/>
                    <a:pt x="1899" y="4179"/>
                  </a:cubicBezTo>
                  <a:cubicBezTo>
                    <a:pt x="1927" y="4179"/>
                    <a:pt x="1954" y="4176"/>
                    <a:pt x="1977" y="4170"/>
                  </a:cubicBezTo>
                  <a:lnTo>
                    <a:pt x="2049" y="4099"/>
                  </a:lnTo>
                  <a:lnTo>
                    <a:pt x="2478" y="3527"/>
                  </a:lnTo>
                  <a:cubicBezTo>
                    <a:pt x="2835" y="3408"/>
                    <a:pt x="3121" y="3170"/>
                    <a:pt x="3335" y="2861"/>
                  </a:cubicBezTo>
                  <a:lnTo>
                    <a:pt x="3335" y="11410"/>
                  </a:lnTo>
                  <a:cubicBezTo>
                    <a:pt x="3335" y="11434"/>
                    <a:pt x="3311" y="11481"/>
                    <a:pt x="3287" y="11481"/>
                  </a:cubicBezTo>
                  <a:lnTo>
                    <a:pt x="429" y="11481"/>
                  </a:lnTo>
                  <a:cubicBezTo>
                    <a:pt x="382" y="11481"/>
                    <a:pt x="358" y="11434"/>
                    <a:pt x="358" y="11410"/>
                  </a:cubicBezTo>
                  <a:lnTo>
                    <a:pt x="358" y="6552"/>
                  </a:lnTo>
                  <a:cubicBezTo>
                    <a:pt x="358" y="6480"/>
                    <a:pt x="310" y="6385"/>
                    <a:pt x="215" y="6385"/>
                  </a:cubicBezTo>
                  <a:cubicBezTo>
                    <a:pt x="96" y="6385"/>
                    <a:pt x="1" y="6433"/>
                    <a:pt x="1" y="6552"/>
                  </a:cubicBezTo>
                  <a:lnTo>
                    <a:pt x="1" y="11410"/>
                  </a:lnTo>
                  <a:cubicBezTo>
                    <a:pt x="1" y="11624"/>
                    <a:pt x="191" y="11791"/>
                    <a:pt x="382" y="11791"/>
                  </a:cubicBezTo>
                  <a:lnTo>
                    <a:pt x="3240" y="11791"/>
                  </a:lnTo>
                  <a:cubicBezTo>
                    <a:pt x="3454" y="11791"/>
                    <a:pt x="3644" y="11624"/>
                    <a:pt x="3644" y="11410"/>
                  </a:cubicBezTo>
                  <a:lnTo>
                    <a:pt x="3644" y="1789"/>
                  </a:lnTo>
                  <a:cubicBezTo>
                    <a:pt x="3668" y="1360"/>
                    <a:pt x="3478" y="884"/>
                    <a:pt x="3121" y="527"/>
                  </a:cubicBezTo>
                  <a:cubicBezTo>
                    <a:pt x="2786" y="169"/>
                    <a:pt x="2346" y="1"/>
                    <a:pt x="19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52"/>
            <p:cNvSpPr/>
            <p:nvPr/>
          </p:nvSpPr>
          <p:spPr>
            <a:xfrm>
              <a:off x="2772884" y="1952209"/>
              <a:ext cx="37656" cy="44782"/>
            </a:xfrm>
            <a:custGeom>
              <a:rect b="b" l="l" r="r" t="t"/>
              <a:pathLst>
                <a:path extrusionOk="0" h="1502" w="1263">
                  <a:moveTo>
                    <a:pt x="668" y="614"/>
                  </a:moveTo>
                  <a:lnTo>
                    <a:pt x="763" y="876"/>
                  </a:lnTo>
                  <a:lnTo>
                    <a:pt x="596" y="876"/>
                  </a:lnTo>
                  <a:lnTo>
                    <a:pt x="668" y="614"/>
                  </a:lnTo>
                  <a:close/>
                  <a:moveTo>
                    <a:pt x="652" y="1"/>
                  </a:moveTo>
                  <a:cubicBezTo>
                    <a:pt x="574" y="1"/>
                    <a:pt x="512" y="50"/>
                    <a:pt x="477" y="138"/>
                  </a:cubicBezTo>
                  <a:lnTo>
                    <a:pt x="25" y="1257"/>
                  </a:lnTo>
                  <a:cubicBezTo>
                    <a:pt x="1" y="1353"/>
                    <a:pt x="48" y="1472"/>
                    <a:pt x="144" y="1496"/>
                  </a:cubicBezTo>
                  <a:cubicBezTo>
                    <a:pt x="160" y="1500"/>
                    <a:pt x="176" y="1502"/>
                    <a:pt x="191" y="1502"/>
                  </a:cubicBezTo>
                  <a:cubicBezTo>
                    <a:pt x="263" y="1502"/>
                    <a:pt x="318" y="1455"/>
                    <a:pt x="358" y="1376"/>
                  </a:cubicBezTo>
                  <a:lnTo>
                    <a:pt x="406" y="1186"/>
                  </a:lnTo>
                  <a:lnTo>
                    <a:pt x="858" y="1186"/>
                  </a:lnTo>
                  <a:lnTo>
                    <a:pt x="929" y="1376"/>
                  </a:lnTo>
                  <a:cubicBezTo>
                    <a:pt x="953" y="1472"/>
                    <a:pt x="1049" y="1496"/>
                    <a:pt x="1096" y="1496"/>
                  </a:cubicBezTo>
                  <a:cubicBezTo>
                    <a:pt x="1215" y="1472"/>
                    <a:pt x="1263" y="1376"/>
                    <a:pt x="1239" y="1257"/>
                  </a:cubicBezTo>
                  <a:lnTo>
                    <a:pt x="858" y="138"/>
                  </a:lnTo>
                  <a:cubicBezTo>
                    <a:pt x="834" y="67"/>
                    <a:pt x="810" y="43"/>
                    <a:pt x="739" y="19"/>
                  </a:cubicBezTo>
                  <a:cubicBezTo>
                    <a:pt x="708" y="7"/>
                    <a:pt x="679" y="1"/>
                    <a:pt x="6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52"/>
            <p:cNvSpPr/>
            <p:nvPr/>
          </p:nvSpPr>
          <p:spPr>
            <a:xfrm>
              <a:off x="2761524" y="2092639"/>
              <a:ext cx="63923" cy="10674"/>
            </a:xfrm>
            <a:custGeom>
              <a:rect b="b" l="l" r="r" t="t"/>
              <a:pathLst>
                <a:path extrusionOk="0" h="358" w="2144">
                  <a:moveTo>
                    <a:pt x="191" y="0"/>
                  </a:moveTo>
                  <a:cubicBezTo>
                    <a:pt x="120" y="0"/>
                    <a:pt x="25" y="72"/>
                    <a:pt x="25" y="143"/>
                  </a:cubicBezTo>
                  <a:cubicBezTo>
                    <a:pt x="1" y="262"/>
                    <a:pt x="72" y="358"/>
                    <a:pt x="191" y="358"/>
                  </a:cubicBezTo>
                  <a:lnTo>
                    <a:pt x="1953" y="358"/>
                  </a:lnTo>
                  <a:cubicBezTo>
                    <a:pt x="2049" y="358"/>
                    <a:pt x="2144" y="286"/>
                    <a:pt x="2144" y="215"/>
                  </a:cubicBezTo>
                  <a:cubicBezTo>
                    <a:pt x="2144" y="96"/>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52"/>
            <p:cNvSpPr/>
            <p:nvPr/>
          </p:nvSpPr>
          <p:spPr>
            <a:xfrm>
              <a:off x="2761524" y="2116789"/>
              <a:ext cx="63923" cy="10674"/>
            </a:xfrm>
            <a:custGeom>
              <a:rect b="b" l="l" r="r" t="t"/>
              <a:pathLst>
                <a:path extrusionOk="0" h="358" w="2144">
                  <a:moveTo>
                    <a:pt x="191" y="0"/>
                  </a:moveTo>
                  <a:cubicBezTo>
                    <a:pt x="120" y="0"/>
                    <a:pt x="25" y="48"/>
                    <a:pt x="25" y="143"/>
                  </a:cubicBezTo>
                  <a:cubicBezTo>
                    <a:pt x="1" y="262"/>
                    <a:pt x="72" y="357"/>
                    <a:pt x="191" y="357"/>
                  </a:cubicBezTo>
                  <a:lnTo>
                    <a:pt x="1953" y="357"/>
                  </a:lnTo>
                  <a:cubicBezTo>
                    <a:pt x="2049" y="357"/>
                    <a:pt x="2144" y="286"/>
                    <a:pt x="2144" y="214"/>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52"/>
            <p:cNvSpPr/>
            <p:nvPr/>
          </p:nvSpPr>
          <p:spPr>
            <a:xfrm>
              <a:off x="2761524" y="2139509"/>
              <a:ext cx="63923" cy="10674"/>
            </a:xfrm>
            <a:custGeom>
              <a:rect b="b" l="l" r="r" t="t"/>
              <a:pathLst>
                <a:path extrusionOk="0" h="358" w="2144">
                  <a:moveTo>
                    <a:pt x="191" y="0"/>
                  </a:moveTo>
                  <a:cubicBezTo>
                    <a:pt x="120" y="0"/>
                    <a:pt x="25" y="72"/>
                    <a:pt x="25" y="143"/>
                  </a:cubicBezTo>
                  <a:cubicBezTo>
                    <a:pt x="1" y="286"/>
                    <a:pt x="72" y="357"/>
                    <a:pt x="191" y="357"/>
                  </a:cubicBezTo>
                  <a:lnTo>
                    <a:pt x="1953" y="357"/>
                  </a:lnTo>
                  <a:cubicBezTo>
                    <a:pt x="2049" y="357"/>
                    <a:pt x="2144" y="310"/>
                    <a:pt x="2144" y="215"/>
                  </a:cubicBezTo>
                  <a:cubicBezTo>
                    <a:pt x="2144" y="95"/>
                    <a:pt x="2073"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52"/>
            <p:cNvSpPr/>
            <p:nvPr/>
          </p:nvSpPr>
          <p:spPr>
            <a:xfrm>
              <a:off x="2761524" y="2163629"/>
              <a:ext cx="63923" cy="10704"/>
            </a:xfrm>
            <a:custGeom>
              <a:rect b="b" l="l" r="r" t="t"/>
              <a:pathLst>
                <a:path extrusionOk="0" h="359" w="2144">
                  <a:moveTo>
                    <a:pt x="191" y="1"/>
                  </a:moveTo>
                  <a:cubicBezTo>
                    <a:pt x="120" y="1"/>
                    <a:pt x="25" y="72"/>
                    <a:pt x="25" y="144"/>
                  </a:cubicBezTo>
                  <a:cubicBezTo>
                    <a:pt x="1" y="263"/>
                    <a:pt x="72" y="358"/>
                    <a:pt x="191" y="358"/>
                  </a:cubicBezTo>
                  <a:lnTo>
                    <a:pt x="1953" y="358"/>
                  </a:lnTo>
                  <a:cubicBezTo>
                    <a:pt x="2049" y="358"/>
                    <a:pt x="2144" y="287"/>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52"/>
            <p:cNvSpPr/>
            <p:nvPr/>
          </p:nvSpPr>
          <p:spPr>
            <a:xfrm>
              <a:off x="2761524" y="2187780"/>
              <a:ext cx="63923" cy="10674"/>
            </a:xfrm>
            <a:custGeom>
              <a:rect b="b" l="l" r="r" t="t"/>
              <a:pathLst>
                <a:path extrusionOk="0" h="358" w="2144">
                  <a:moveTo>
                    <a:pt x="191" y="1"/>
                  </a:moveTo>
                  <a:cubicBezTo>
                    <a:pt x="120" y="1"/>
                    <a:pt x="25" y="48"/>
                    <a:pt x="25" y="143"/>
                  </a:cubicBezTo>
                  <a:cubicBezTo>
                    <a:pt x="1" y="263"/>
                    <a:pt x="72" y="358"/>
                    <a:pt x="191" y="358"/>
                  </a:cubicBezTo>
                  <a:lnTo>
                    <a:pt x="1953" y="358"/>
                  </a:lnTo>
                  <a:cubicBezTo>
                    <a:pt x="2049" y="358"/>
                    <a:pt x="2144" y="286"/>
                    <a:pt x="2144" y="215"/>
                  </a:cubicBezTo>
                  <a:cubicBezTo>
                    <a:pt x="2144" y="96"/>
                    <a:pt x="2073"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52"/>
            <p:cNvSpPr/>
            <p:nvPr/>
          </p:nvSpPr>
          <p:spPr>
            <a:xfrm>
              <a:off x="2761524" y="2210499"/>
              <a:ext cx="32707" cy="10674"/>
            </a:xfrm>
            <a:custGeom>
              <a:rect b="b" l="l" r="r" t="t"/>
              <a:pathLst>
                <a:path extrusionOk="0" h="358" w="1097">
                  <a:moveTo>
                    <a:pt x="191" y="1"/>
                  </a:moveTo>
                  <a:cubicBezTo>
                    <a:pt x="120" y="1"/>
                    <a:pt x="25" y="72"/>
                    <a:pt x="25" y="144"/>
                  </a:cubicBezTo>
                  <a:cubicBezTo>
                    <a:pt x="1" y="286"/>
                    <a:pt x="72" y="358"/>
                    <a:pt x="191" y="358"/>
                  </a:cubicBezTo>
                  <a:lnTo>
                    <a:pt x="906" y="358"/>
                  </a:lnTo>
                  <a:cubicBezTo>
                    <a:pt x="1001" y="358"/>
                    <a:pt x="1096" y="310"/>
                    <a:pt x="1096" y="215"/>
                  </a:cubicBezTo>
                  <a:cubicBezTo>
                    <a:pt x="1096"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52"/>
            <p:cNvSpPr/>
            <p:nvPr/>
          </p:nvSpPr>
          <p:spPr>
            <a:xfrm>
              <a:off x="2983768" y="1922870"/>
              <a:ext cx="108676" cy="352264"/>
            </a:xfrm>
            <a:custGeom>
              <a:rect b="b" l="l" r="r" t="t"/>
              <a:pathLst>
                <a:path extrusionOk="0" h="11815" w="3645">
                  <a:moveTo>
                    <a:pt x="1858" y="336"/>
                  </a:moveTo>
                  <a:cubicBezTo>
                    <a:pt x="2239" y="336"/>
                    <a:pt x="2596" y="479"/>
                    <a:pt x="2858" y="765"/>
                  </a:cubicBezTo>
                  <a:cubicBezTo>
                    <a:pt x="3168" y="1027"/>
                    <a:pt x="3311" y="1408"/>
                    <a:pt x="3311" y="1789"/>
                  </a:cubicBezTo>
                  <a:cubicBezTo>
                    <a:pt x="3311" y="2456"/>
                    <a:pt x="2882" y="3003"/>
                    <a:pt x="2287" y="3218"/>
                  </a:cubicBezTo>
                  <a:cubicBezTo>
                    <a:pt x="2263" y="3218"/>
                    <a:pt x="2239" y="3265"/>
                    <a:pt x="2215" y="3289"/>
                  </a:cubicBezTo>
                  <a:lnTo>
                    <a:pt x="1858" y="3789"/>
                  </a:lnTo>
                  <a:lnTo>
                    <a:pt x="1501" y="3289"/>
                  </a:lnTo>
                  <a:cubicBezTo>
                    <a:pt x="1477" y="3265"/>
                    <a:pt x="1429" y="3218"/>
                    <a:pt x="1406" y="3218"/>
                  </a:cubicBezTo>
                  <a:cubicBezTo>
                    <a:pt x="787" y="3003"/>
                    <a:pt x="358" y="2408"/>
                    <a:pt x="382" y="1765"/>
                  </a:cubicBezTo>
                  <a:cubicBezTo>
                    <a:pt x="429" y="1003"/>
                    <a:pt x="1048" y="360"/>
                    <a:pt x="1811" y="336"/>
                  </a:cubicBezTo>
                  <a:close/>
                  <a:moveTo>
                    <a:pt x="334" y="2861"/>
                  </a:moveTo>
                  <a:cubicBezTo>
                    <a:pt x="548" y="3170"/>
                    <a:pt x="834" y="3384"/>
                    <a:pt x="1191" y="3527"/>
                  </a:cubicBezTo>
                  <a:lnTo>
                    <a:pt x="1620" y="4099"/>
                  </a:lnTo>
                  <a:cubicBezTo>
                    <a:pt x="1668" y="4147"/>
                    <a:pt x="1739" y="4170"/>
                    <a:pt x="1834" y="4170"/>
                  </a:cubicBezTo>
                  <a:cubicBezTo>
                    <a:pt x="1906" y="4170"/>
                    <a:pt x="1977" y="4147"/>
                    <a:pt x="2025" y="4099"/>
                  </a:cubicBezTo>
                  <a:lnTo>
                    <a:pt x="2454" y="3527"/>
                  </a:lnTo>
                  <a:cubicBezTo>
                    <a:pt x="2811" y="3408"/>
                    <a:pt x="3097" y="3170"/>
                    <a:pt x="3311" y="2908"/>
                  </a:cubicBezTo>
                  <a:lnTo>
                    <a:pt x="3311" y="11410"/>
                  </a:lnTo>
                  <a:cubicBezTo>
                    <a:pt x="3311" y="11434"/>
                    <a:pt x="3287" y="11481"/>
                    <a:pt x="3263" y="11481"/>
                  </a:cubicBezTo>
                  <a:lnTo>
                    <a:pt x="405" y="11481"/>
                  </a:lnTo>
                  <a:cubicBezTo>
                    <a:pt x="358" y="11481"/>
                    <a:pt x="334" y="11434"/>
                    <a:pt x="334" y="11410"/>
                  </a:cubicBezTo>
                  <a:lnTo>
                    <a:pt x="334" y="2861"/>
                  </a:lnTo>
                  <a:close/>
                  <a:moveTo>
                    <a:pt x="1876" y="1"/>
                  </a:moveTo>
                  <a:cubicBezTo>
                    <a:pt x="1846" y="1"/>
                    <a:pt x="1816" y="1"/>
                    <a:pt x="1787" y="3"/>
                  </a:cubicBezTo>
                  <a:cubicBezTo>
                    <a:pt x="834" y="27"/>
                    <a:pt x="24" y="812"/>
                    <a:pt x="1" y="1765"/>
                  </a:cubicBezTo>
                  <a:lnTo>
                    <a:pt x="1" y="1813"/>
                  </a:lnTo>
                  <a:lnTo>
                    <a:pt x="1" y="11434"/>
                  </a:lnTo>
                  <a:cubicBezTo>
                    <a:pt x="1" y="11648"/>
                    <a:pt x="191" y="11815"/>
                    <a:pt x="382" y="11815"/>
                  </a:cubicBezTo>
                  <a:lnTo>
                    <a:pt x="3239" y="11815"/>
                  </a:lnTo>
                  <a:cubicBezTo>
                    <a:pt x="3454" y="11815"/>
                    <a:pt x="3644" y="11648"/>
                    <a:pt x="3644" y="11434"/>
                  </a:cubicBezTo>
                  <a:lnTo>
                    <a:pt x="3644" y="1813"/>
                  </a:lnTo>
                  <a:cubicBezTo>
                    <a:pt x="3644" y="1360"/>
                    <a:pt x="3454" y="884"/>
                    <a:pt x="3097" y="527"/>
                  </a:cubicBezTo>
                  <a:cubicBezTo>
                    <a:pt x="2762" y="169"/>
                    <a:pt x="2322" y="1"/>
                    <a:pt x="187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52"/>
            <p:cNvSpPr/>
            <p:nvPr/>
          </p:nvSpPr>
          <p:spPr>
            <a:xfrm>
              <a:off x="3019278" y="1951344"/>
              <a:ext cx="39087" cy="44752"/>
            </a:xfrm>
            <a:custGeom>
              <a:rect b="b" l="l" r="r" t="t"/>
              <a:pathLst>
                <a:path extrusionOk="0" h="1501" w="1311">
                  <a:moveTo>
                    <a:pt x="739" y="0"/>
                  </a:moveTo>
                  <a:cubicBezTo>
                    <a:pt x="334" y="0"/>
                    <a:pt x="0" y="334"/>
                    <a:pt x="0" y="762"/>
                  </a:cubicBezTo>
                  <a:cubicBezTo>
                    <a:pt x="0" y="1167"/>
                    <a:pt x="334" y="1501"/>
                    <a:pt x="739" y="1501"/>
                  </a:cubicBezTo>
                  <a:cubicBezTo>
                    <a:pt x="929" y="1501"/>
                    <a:pt x="1072" y="1429"/>
                    <a:pt x="1191" y="1358"/>
                  </a:cubicBezTo>
                  <a:lnTo>
                    <a:pt x="1263" y="1286"/>
                  </a:lnTo>
                  <a:cubicBezTo>
                    <a:pt x="1310" y="1239"/>
                    <a:pt x="1310" y="1143"/>
                    <a:pt x="1239" y="1072"/>
                  </a:cubicBezTo>
                  <a:cubicBezTo>
                    <a:pt x="1209" y="1052"/>
                    <a:pt x="1171" y="1041"/>
                    <a:pt x="1134" y="1041"/>
                  </a:cubicBezTo>
                  <a:cubicBezTo>
                    <a:pt x="1081" y="1041"/>
                    <a:pt x="1028" y="1064"/>
                    <a:pt x="1001" y="1120"/>
                  </a:cubicBezTo>
                  <a:lnTo>
                    <a:pt x="953" y="1143"/>
                  </a:lnTo>
                  <a:cubicBezTo>
                    <a:pt x="905" y="1191"/>
                    <a:pt x="834" y="1191"/>
                    <a:pt x="762" y="1191"/>
                  </a:cubicBezTo>
                  <a:cubicBezTo>
                    <a:pt x="524" y="1191"/>
                    <a:pt x="334" y="1024"/>
                    <a:pt x="334" y="786"/>
                  </a:cubicBezTo>
                  <a:cubicBezTo>
                    <a:pt x="334" y="548"/>
                    <a:pt x="500" y="358"/>
                    <a:pt x="762" y="358"/>
                  </a:cubicBezTo>
                  <a:cubicBezTo>
                    <a:pt x="834" y="358"/>
                    <a:pt x="905" y="405"/>
                    <a:pt x="1001" y="429"/>
                  </a:cubicBezTo>
                  <a:cubicBezTo>
                    <a:pt x="1024" y="445"/>
                    <a:pt x="1051" y="453"/>
                    <a:pt x="1078" y="453"/>
                  </a:cubicBezTo>
                  <a:cubicBezTo>
                    <a:pt x="1133" y="453"/>
                    <a:pt x="1191" y="421"/>
                    <a:pt x="1239" y="358"/>
                  </a:cubicBezTo>
                  <a:cubicBezTo>
                    <a:pt x="1286" y="286"/>
                    <a:pt x="1263" y="191"/>
                    <a:pt x="1167" y="119"/>
                  </a:cubicBezTo>
                  <a:cubicBezTo>
                    <a:pt x="1048" y="48"/>
                    <a:pt x="905"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52"/>
            <p:cNvSpPr/>
            <p:nvPr/>
          </p:nvSpPr>
          <p:spPr>
            <a:xfrm>
              <a:off x="3007203" y="2092639"/>
              <a:ext cx="62522" cy="10674"/>
            </a:xfrm>
            <a:custGeom>
              <a:rect b="b" l="l" r="r" t="t"/>
              <a:pathLst>
                <a:path extrusionOk="0" h="358" w="2097">
                  <a:moveTo>
                    <a:pt x="167" y="0"/>
                  </a:moveTo>
                  <a:cubicBezTo>
                    <a:pt x="96" y="0"/>
                    <a:pt x="1" y="72"/>
                    <a:pt x="1" y="143"/>
                  </a:cubicBezTo>
                  <a:cubicBezTo>
                    <a:pt x="1" y="262"/>
                    <a:pt x="48" y="358"/>
                    <a:pt x="167" y="358"/>
                  </a:cubicBezTo>
                  <a:lnTo>
                    <a:pt x="1929" y="358"/>
                  </a:lnTo>
                  <a:cubicBezTo>
                    <a:pt x="2025" y="358"/>
                    <a:pt x="2096" y="286"/>
                    <a:pt x="2096" y="215"/>
                  </a:cubicBezTo>
                  <a:cubicBezTo>
                    <a:pt x="2096" y="96"/>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52"/>
            <p:cNvSpPr/>
            <p:nvPr/>
          </p:nvSpPr>
          <p:spPr>
            <a:xfrm>
              <a:off x="3007203" y="2116789"/>
              <a:ext cx="62522" cy="10674"/>
            </a:xfrm>
            <a:custGeom>
              <a:rect b="b" l="l" r="r" t="t"/>
              <a:pathLst>
                <a:path extrusionOk="0" h="358" w="2097">
                  <a:moveTo>
                    <a:pt x="167" y="0"/>
                  </a:moveTo>
                  <a:cubicBezTo>
                    <a:pt x="96" y="0"/>
                    <a:pt x="1" y="48"/>
                    <a:pt x="1" y="143"/>
                  </a:cubicBezTo>
                  <a:cubicBezTo>
                    <a:pt x="1" y="262"/>
                    <a:pt x="48" y="357"/>
                    <a:pt x="167" y="357"/>
                  </a:cubicBezTo>
                  <a:lnTo>
                    <a:pt x="1929" y="357"/>
                  </a:lnTo>
                  <a:cubicBezTo>
                    <a:pt x="2025" y="357"/>
                    <a:pt x="2096" y="286"/>
                    <a:pt x="2096" y="214"/>
                  </a:cubicBezTo>
                  <a:cubicBezTo>
                    <a:pt x="2096" y="72"/>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52"/>
            <p:cNvSpPr/>
            <p:nvPr/>
          </p:nvSpPr>
          <p:spPr>
            <a:xfrm>
              <a:off x="3007203" y="2139509"/>
              <a:ext cx="62522" cy="10674"/>
            </a:xfrm>
            <a:custGeom>
              <a:rect b="b" l="l" r="r" t="t"/>
              <a:pathLst>
                <a:path extrusionOk="0" h="358" w="2097">
                  <a:moveTo>
                    <a:pt x="167" y="0"/>
                  </a:moveTo>
                  <a:cubicBezTo>
                    <a:pt x="96" y="0"/>
                    <a:pt x="1" y="72"/>
                    <a:pt x="1" y="167"/>
                  </a:cubicBezTo>
                  <a:cubicBezTo>
                    <a:pt x="1" y="286"/>
                    <a:pt x="48" y="357"/>
                    <a:pt x="167" y="357"/>
                  </a:cubicBezTo>
                  <a:lnTo>
                    <a:pt x="1929" y="357"/>
                  </a:lnTo>
                  <a:cubicBezTo>
                    <a:pt x="2025" y="357"/>
                    <a:pt x="2096" y="310"/>
                    <a:pt x="2096" y="215"/>
                  </a:cubicBezTo>
                  <a:cubicBezTo>
                    <a:pt x="2096" y="95"/>
                    <a:pt x="2049" y="0"/>
                    <a:pt x="1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52"/>
            <p:cNvSpPr/>
            <p:nvPr/>
          </p:nvSpPr>
          <p:spPr>
            <a:xfrm>
              <a:off x="3007203" y="2164345"/>
              <a:ext cx="62522" cy="10674"/>
            </a:xfrm>
            <a:custGeom>
              <a:rect b="b" l="l" r="r" t="t"/>
              <a:pathLst>
                <a:path extrusionOk="0" h="358" w="2097">
                  <a:moveTo>
                    <a:pt x="167" y="1"/>
                  </a:moveTo>
                  <a:cubicBezTo>
                    <a:pt x="96" y="1"/>
                    <a:pt x="1" y="72"/>
                    <a:pt x="1" y="167"/>
                  </a:cubicBezTo>
                  <a:cubicBezTo>
                    <a:pt x="1" y="263"/>
                    <a:pt x="48" y="358"/>
                    <a:pt x="167" y="358"/>
                  </a:cubicBezTo>
                  <a:lnTo>
                    <a:pt x="1929" y="358"/>
                  </a:lnTo>
                  <a:cubicBezTo>
                    <a:pt x="2025" y="358"/>
                    <a:pt x="2096" y="310"/>
                    <a:pt x="2096" y="215"/>
                  </a:cubicBezTo>
                  <a:cubicBezTo>
                    <a:pt x="2096" y="96"/>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52"/>
            <p:cNvSpPr/>
            <p:nvPr/>
          </p:nvSpPr>
          <p:spPr>
            <a:xfrm>
              <a:off x="3007203" y="2187780"/>
              <a:ext cx="62522" cy="10674"/>
            </a:xfrm>
            <a:custGeom>
              <a:rect b="b" l="l" r="r" t="t"/>
              <a:pathLst>
                <a:path extrusionOk="0" h="358" w="2097">
                  <a:moveTo>
                    <a:pt x="167" y="1"/>
                  </a:moveTo>
                  <a:cubicBezTo>
                    <a:pt x="96" y="1"/>
                    <a:pt x="1" y="48"/>
                    <a:pt x="1" y="143"/>
                  </a:cubicBezTo>
                  <a:cubicBezTo>
                    <a:pt x="1" y="263"/>
                    <a:pt x="48" y="358"/>
                    <a:pt x="167" y="358"/>
                  </a:cubicBezTo>
                  <a:lnTo>
                    <a:pt x="1929" y="358"/>
                  </a:lnTo>
                  <a:cubicBezTo>
                    <a:pt x="2025" y="358"/>
                    <a:pt x="2096" y="286"/>
                    <a:pt x="2096" y="215"/>
                  </a:cubicBezTo>
                  <a:cubicBezTo>
                    <a:pt x="2096" y="72"/>
                    <a:pt x="2049" y="1"/>
                    <a:pt x="1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52"/>
            <p:cNvSpPr/>
            <p:nvPr/>
          </p:nvSpPr>
          <p:spPr>
            <a:xfrm>
              <a:off x="3007918" y="2211930"/>
              <a:ext cx="31962" cy="10674"/>
            </a:xfrm>
            <a:custGeom>
              <a:rect b="b" l="l" r="r" t="t"/>
              <a:pathLst>
                <a:path extrusionOk="0" h="358" w="1072">
                  <a:moveTo>
                    <a:pt x="167" y="0"/>
                  </a:moveTo>
                  <a:cubicBezTo>
                    <a:pt x="96" y="0"/>
                    <a:pt x="0" y="48"/>
                    <a:pt x="0" y="143"/>
                  </a:cubicBezTo>
                  <a:cubicBezTo>
                    <a:pt x="0" y="262"/>
                    <a:pt x="72" y="357"/>
                    <a:pt x="167" y="357"/>
                  </a:cubicBezTo>
                  <a:lnTo>
                    <a:pt x="881" y="357"/>
                  </a:lnTo>
                  <a:cubicBezTo>
                    <a:pt x="977" y="357"/>
                    <a:pt x="1072" y="286"/>
                    <a:pt x="1072" y="191"/>
                  </a:cubicBezTo>
                  <a:cubicBezTo>
                    <a:pt x="1072" y="72"/>
                    <a:pt x="977" y="0"/>
                    <a:pt x="8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52"/>
            <p:cNvSpPr/>
            <p:nvPr/>
          </p:nvSpPr>
          <p:spPr>
            <a:xfrm>
              <a:off x="2900702" y="2199139"/>
              <a:ext cx="30560" cy="44067"/>
            </a:xfrm>
            <a:custGeom>
              <a:rect b="b" l="l" r="r" t="t"/>
              <a:pathLst>
                <a:path extrusionOk="0" h="1478" w="1025">
                  <a:moveTo>
                    <a:pt x="500" y="334"/>
                  </a:moveTo>
                  <a:cubicBezTo>
                    <a:pt x="524" y="334"/>
                    <a:pt x="596" y="358"/>
                    <a:pt x="596" y="382"/>
                  </a:cubicBezTo>
                  <a:cubicBezTo>
                    <a:pt x="596" y="453"/>
                    <a:pt x="572" y="501"/>
                    <a:pt x="500" y="501"/>
                  </a:cubicBezTo>
                  <a:lnTo>
                    <a:pt x="358" y="501"/>
                  </a:lnTo>
                  <a:lnTo>
                    <a:pt x="358" y="334"/>
                  </a:lnTo>
                  <a:close/>
                  <a:moveTo>
                    <a:pt x="548" y="858"/>
                  </a:moveTo>
                  <a:cubicBezTo>
                    <a:pt x="620" y="858"/>
                    <a:pt x="691" y="906"/>
                    <a:pt x="715" y="977"/>
                  </a:cubicBezTo>
                  <a:cubicBezTo>
                    <a:pt x="715" y="1072"/>
                    <a:pt x="643" y="1144"/>
                    <a:pt x="572" y="1144"/>
                  </a:cubicBezTo>
                  <a:lnTo>
                    <a:pt x="358" y="1144"/>
                  </a:lnTo>
                  <a:lnTo>
                    <a:pt x="358" y="858"/>
                  </a:lnTo>
                  <a:close/>
                  <a:moveTo>
                    <a:pt x="167" y="1"/>
                  </a:moveTo>
                  <a:cubicBezTo>
                    <a:pt x="96" y="1"/>
                    <a:pt x="0" y="96"/>
                    <a:pt x="0" y="167"/>
                  </a:cubicBezTo>
                  <a:lnTo>
                    <a:pt x="0" y="1334"/>
                  </a:lnTo>
                  <a:lnTo>
                    <a:pt x="0" y="1406"/>
                  </a:lnTo>
                  <a:cubicBezTo>
                    <a:pt x="24" y="1453"/>
                    <a:pt x="96" y="1477"/>
                    <a:pt x="167" y="1477"/>
                  </a:cubicBezTo>
                  <a:lnTo>
                    <a:pt x="548" y="1477"/>
                  </a:lnTo>
                  <a:cubicBezTo>
                    <a:pt x="834" y="1477"/>
                    <a:pt x="1024" y="1287"/>
                    <a:pt x="1024" y="1001"/>
                  </a:cubicBezTo>
                  <a:cubicBezTo>
                    <a:pt x="1024" y="858"/>
                    <a:pt x="977" y="739"/>
                    <a:pt x="881" y="644"/>
                  </a:cubicBezTo>
                  <a:cubicBezTo>
                    <a:pt x="953" y="572"/>
                    <a:pt x="953" y="477"/>
                    <a:pt x="953" y="358"/>
                  </a:cubicBezTo>
                  <a:cubicBezTo>
                    <a:pt x="905" y="143"/>
                    <a:pt x="715" y="1"/>
                    <a:pt x="50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52"/>
            <p:cNvSpPr/>
            <p:nvPr/>
          </p:nvSpPr>
          <p:spPr>
            <a:xfrm>
              <a:off x="2862360" y="1922930"/>
              <a:ext cx="108646" cy="352920"/>
            </a:xfrm>
            <a:custGeom>
              <a:rect b="b" l="l" r="r" t="t"/>
              <a:pathLst>
                <a:path extrusionOk="0" h="11837" w="3644">
                  <a:moveTo>
                    <a:pt x="1786" y="8050"/>
                  </a:moveTo>
                  <a:lnTo>
                    <a:pt x="2144" y="8550"/>
                  </a:lnTo>
                  <a:cubicBezTo>
                    <a:pt x="2167" y="8574"/>
                    <a:pt x="2215" y="8622"/>
                    <a:pt x="2239" y="8622"/>
                  </a:cubicBezTo>
                  <a:cubicBezTo>
                    <a:pt x="2858" y="8812"/>
                    <a:pt x="3287" y="9407"/>
                    <a:pt x="3239" y="10074"/>
                  </a:cubicBezTo>
                  <a:cubicBezTo>
                    <a:pt x="3215" y="10836"/>
                    <a:pt x="2596" y="11479"/>
                    <a:pt x="1810" y="11503"/>
                  </a:cubicBezTo>
                  <a:cubicBezTo>
                    <a:pt x="1429" y="11503"/>
                    <a:pt x="1048" y="11336"/>
                    <a:pt x="739" y="11074"/>
                  </a:cubicBezTo>
                  <a:cubicBezTo>
                    <a:pt x="453" y="10813"/>
                    <a:pt x="310" y="10431"/>
                    <a:pt x="310" y="10050"/>
                  </a:cubicBezTo>
                  <a:cubicBezTo>
                    <a:pt x="334" y="9360"/>
                    <a:pt x="739" y="8788"/>
                    <a:pt x="1334" y="8622"/>
                  </a:cubicBezTo>
                  <a:cubicBezTo>
                    <a:pt x="1382" y="8622"/>
                    <a:pt x="1405" y="8574"/>
                    <a:pt x="1429" y="8550"/>
                  </a:cubicBezTo>
                  <a:lnTo>
                    <a:pt x="1786" y="8050"/>
                  </a:lnTo>
                  <a:close/>
                  <a:moveTo>
                    <a:pt x="381" y="1"/>
                  </a:moveTo>
                  <a:cubicBezTo>
                    <a:pt x="191" y="1"/>
                    <a:pt x="0" y="191"/>
                    <a:pt x="0" y="406"/>
                  </a:cubicBezTo>
                  <a:lnTo>
                    <a:pt x="0" y="9979"/>
                  </a:lnTo>
                  <a:cubicBezTo>
                    <a:pt x="0" y="10455"/>
                    <a:pt x="191" y="10908"/>
                    <a:pt x="500" y="11265"/>
                  </a:cubicBezTo>
                  <a:cubicBezTo>
                    <a:pt x="858" y="11622"/>
                    <a:pt x="1310" y="11837"/>
                    <a:pt x="1810" y="11837"/>
                  </a:cubicBezTo>
                  <a:lnTo>
                    <a:pt x="1858" y="11837"/>
                  </a:lnTo>
                  <a:cubicBezTo>
                    <a:pt x="2810" y="11789"/>
                    <a:pt x="3596" y="11027"/>
                    <a:pt x="3644" y="10074"/>
                  </a:cubicBezTo>
                  <a:lnTo>
                    <a:pt x="3644" y="10003"/>
                  </a:lnTo>
                  <a:lnTo>
                    <a:pt x="3644" y="1977"/>
                  </a:lnTo>
                  <a:cubicBezTo>
                    <a:pt x="3644" y="1882"/>
                    <a:pt x="3573" y="1787"/>
                    <a:pt x="3477" y="1787"/>
                  </a:cubicBezTo>
                  <a:cubicBezTo>
                    <a:pt x="3358" y="1787"/>
                    <a:pt x="3287" y="1858"/>
                    <a:pt x="3287" y="1977"/>
                  </a:cubicBezTo>
                  <a:lnTo>
                    <a:pt x="3287" y="8931"/>
                  </a:lnTo>
                  <a:cubicBezTo>
                    <a:pt x="3072" y="8645"/>
                    <a:pt x="2763" y="8431"/>
                    <a:pt x="2406" y="8288"/>
                  </a:cubicBezTo>
                  <a:lnTo>
                    <a:pt x="2001" y="7717"/>
                  </a:lnTo>
                  <a:lnTo>
                    <a:pt x="1906" y="7621"/>
                  </a:lnTo>
                  <a:cubicBezTo>
                    <a:pt x="1868" y="7606"/>
                    <a:pt x="1830" y="7598"/>
                    <a:pt x="1794" y="7598"/>
                  </a:cubicBezTo>
                  <a:cubicBezTo>
                    <a:pt x="1716" y="7598"/>
                    <a:pt x="1645" y="7635"/>
                    <a:pt x="1596" y="7717"/>
                  </a:cubicBezTo>
                  <a:lnTo>
                    <a:pt x="1191" y="8288"/>
                  </a:lnTo>
                  <a:cubicBezTo>
                    <a:pt x="834" y="8407"/>
                    <a:pt x="524" y="8645"/>
                    <a:pt x="334" y="8931"/>
                  </a:cubicBezTo>
                  <a:lnTo>
                    <a:pt x="334" y="406"/>
                  </a:lnTo>
                  <a:cubicBezTo>
                    <a:pt x="334" y="358"/>
                    <a:pt x="358" y="334"/>
                    <a:pt x="381" y="334"/>
                  </a:cubicBezTo>
                  <a:lnTo>
                    <a:pt x="3239" y="334"/>
                  </a:lnTo>
                  <a:cubicBezTo>
                    <a:pt x="3263" y="334"/>
                    <a:pt x="3311" y="358"/>
                    <a:pt x="3311" y="406"/>
                  </a:cubicBezTo>
                  <a:lnTo>
                    <a:pt x="3311" y="1168"/>
                  </a:lnTo>
                  <a:cubicBezTo>
                    <a:pt x="3287" y="1263"/>
                    <a:pt x="3358" y="1358"/>
                    <a:pt x="3453" y="1358"/>
                  </a:cubicBezTo>
                  <a:cubicBezTo>
                    <a:pt x="3549" y="1358"/>
                    <a:pt x="3620" y="1263"/>
                    <a:pt x="3620" y="1168"/>
                  </a:cubicBezTo>
                  <a:lnTo>
                    <a:pt x="3620" y="406"/>
                  </a:lnTo>
                  <a:cubicBezTo>
                    <a:pt x="3620" y="191"/>
                    <a:pt x="3453"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52"/>
            <p:cNvSpPr/>
            <p:nvPr/>
          </p:nvSpPr>
          <p:spPr>
            <a:xfrm>
              <a:off x="2884363" y="1976180"/>
              <a:ext cx="63238" cy="10704"/>
            </a:xfrm>
            <a:custGeom>
              <a:rect b="b" l="l" r="r" t="t"/>
              <a:pathLst>
                <a:path extrusionOk="0" h="359" w="2121">
                  <a:moveTo>
                    <a:pt x="191" y="1"/>
                  </a:moveTo>
                  <a:cubicBezTo>
                    <a:pt x="96" y="1"/>
                    <a:pt x="1" y="72"/>
                    <a:pt x="1" y="168"/>
                  </a:cubicBezTo>
                  <a:cubicBezTo>
                    <a:pt x="1" y="287"/>
                    <a:pt x="72" y="358"/>
                    <a:pt x="191" y="358"/>
                  </a:cubicBezTo>
                  <a:lnTo>
                    <a:pt x="1953" y="358"/>
                  </a:lnTo>
                  <a:cubicBezTo>
                    <a:pt x="2025" y="358"/>
                    <a:pt x="2120" y="310"/>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52"/>
            <p:cNvSpPr/>
            <p:nvPr/>
          </p:nvSpPr>
          <p:spPr>
            <a:xfrm>
              <a:off x="2884363" y="1999615"/>
              <a:ext cx="63238" cy="10674"/>
            </a:xfrm>
            <a:custGeom>
              <a:rect b="b" l="l" r="r" t="t"/>
              <a:pathLst>
                <a:path extrusionOk="0" h="358" w="2121">
                  <a:moveTo>
                    <a:pt x="191" y="1"/>
                  </a:moveTo>
                  <a:cubicBezTo>
                    <a:pt x="96" y="1"/>
                    <a:pt x="1" y="48"/>
                    <a:pt x="1" y="144"/>
                  </a:cubicBezTo>
                  <a:cubicBezTo>
                    <a:pt x="1" y="263"/>
                    <a:pt x="72" y="358"/>
                    <a:pt x="191" y="358"/>
                  </a:cubicBezTo>
                  <a:lnTo>
                    <a:pt x="1953" y="358"/>
                  </a:lnTo>
                  <a:cubicBezTo>
                    <a:pt x="2025" y="358"/>
                    <a:pt x="2120" y="287"/>
                    <a:pt x="2120" y="215"/>
                  </a:cubicBezTo>
                  <a:cubicBezTo>
                    <a:pt x="2120" y="96"/>
                    <a:pt x="2025" y="1"/>
                    <a:pt x="19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3" name="Google Shape;2963;p52"/>
            <p:cNvSpPr/>
            <p:nvPr/>
          </p:nvSpPr>
          <p:spPr>
            <a:xfrm>
              <a:off x="2884363" y="2024481"/>
              <a:ext cx="63238" cy="10674"/>
            </a:xfrm>
            <a:custGeom>
              <a:rect b="b" l="l" r="r" t="t"/>
              <a:pathLst>
                <a:path extrusionOk="0" h="358" w="2121">
                  <a:moveTo>
                    <a:pt x="191" y="0"/>
                  </a:moveTo>
                  <a:cubicBezTo>
                    <a:pt x="96" y="0"/>
                    <a:pt x="1" y="48"/>
                    <a:pt x="1" y="143"/>
                  </a:cubicBezTo>
                  <a:cubicBezTo>
                    <a:pt x="1" y="262"/>
                    <a:pt x="72" y="357"/>
                    <a:pt x="191" y="357"/>
                  </a:cubicBezTo>
                  <a:lnTo>
                    <a:pt x="1953" y="357"/>
                  </a:lnTo>
                  <a:cubicBezTo>
                    <a:pt x="2025" y="357"/>
                    <a:pt x="2120" y="286"/>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52"/>
            <p:cNvSpPr/>
            <p:nvPr/>
          </p:nvSpPr>
          <p:spPr>
            <a:xfrm>
              <a:off x="2884363" y="2047200"/>
              <a:ext cx="63238" cy="10674"/>
            </a:xfrm>
            <a:custGeom>
              <a:rect b="b" l="l" r="r" t="t"/>
              <a:pathLst>
                <a:path extrusionOk="0" h="358" w="2121">
                  <a:moveTo>
                    <a:pt x="191" y="0"/>
                  </a:moveTo>
                  <a:cubicBezTo>
                    <a:pt x="96" y="0"/>
                    <a:pt x="1" y="72"/>
                    <a:pt x="1" y="167"/>
                  </a:cubicBezTo>
                  <a:cubicBezTo>
                    <a:pt x="1" y="286"/>
                    <a:pt x="72" y="358"/>
                    <a:pt x="191" y="358"/>
                  </a:cubicBezTo>
                  <a:lnTo>
                    <a:pt x="1953" y="358"/>
                  </a:lnTo>
                  <a:cubicBezTo>
                    <a:pt x="2025" y="358"/>
                    <a:pt x="2120" y="310"/>
                    <a:pt x="2120" y="215"/>
                  </a:cubicBezTo>
                  <a:cubicBezTo>
                    <a:pt x="2120" y="96"/>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52"/>
            <p:cNvSpPr/>
            <p:nvPr/>
          </p:nvSpPr>
          <p:spPr>
            <a:xfrm>
              <a:off x="2884363" y="2071351"/>
              <a:ext cx="63238" cy="10674"/>
            </a:xfrm>
            <a:custGeom>
              <a:rect b="b" l="l" r="r" t="t"/>
              <a:pathLst>
                <a:path extrusionOk="0" h="358" w="2121">
                  <a:moveTo>
                    <a:pt x="191" y="0"/>
                  </a:moveTo>
                  <a:cubicBezTo>
                    <a:pt x="96" y="0"/>
                    <a:pt x="1" y="71"/>
                    <a:pt x="1" y="143"/>
                  </a:cubicBezTo>
                  <a:cubicBezTo>
                    <a:pt x="1" y="262"/>
                    <a:pt x="72" y="357"/>
                    <a:pt x="191" y="357"/>
                  </a:cubicBezTo>
                  <a:lnTo>
                    <a:pt x="1953" y="357"/>
                  </a:lnTo>
                  <a:cubicBezTo>
                    <a:pt x="2025" y="357"/>
                    <a:pt x="2120" y="262"/>
                    <a:pt x="2120" y="143"/>
                  </a:cubicBezTo>
                  <a:cubicBezTo>
                    <a:pt x="2096" y="71"/>
                    <a:pt x="2025" y="0"/>
                    <a:pt x="19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52"/>
            <p:cNvSpPr/>
            <p:nvPr/>
          </p:nvSpPr>
          <p:spPr>
            <a:xfrm>
              <a:off x="2884363" y="2095471"/>
              <a:ext cx="31991" cy="10674"/>
            </a:xfrm>
            <a:custGeom>
              <a:rect b="b" l="l" r="r" t="t"/>
              <a:pathLst>
                <a:path extrusionOk="0" h="358" w="1073">
                  <a:moveTo>
                    <a:pt x="191" y="1"/>
                  </a:moveTo>
                  <a:cubicBezTo>
                    <a:pt x="96" y="1"/>
                    <a:pt x="1" y="96"/>
                    <a:pt x="1" y="215"/>
                  </a:cubicBezTo>
                  <a:cubicBezTo>
                    <a:pt x="1" y="286"/>
                    <a:pt x="96" y="358"/>
                    <a:pt x="191" y="358"/>
                  </a:cubicBezTo>
                  <a:lnTo>
                    <a:pt x="906" y="358"/>
                  </a:lnTo>
                  <a:cubicBezTo>
                    <a:pt x="1001" y="358"/>
                    <a:pt x="1072" y="286"/>
                    <a:pt x="1072" y="215"/>
                  </a:cubicBezTo>
                  <a:cubicBezTo>
                    <a:pt x="1072" y="96"/>
                    <a:pt x="1025" y="1"/>
                    <a:pt x="9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7" name="Google Shape;2967;p52"/>
          <p:cNvGrpSpPr/>
          <p:nvPr/>
        </p:nvGrpSpPr>
        <p:grpSpPr>
          <a:xfrm>
            <a:off x="3279403" y="1922214"/>
            <a:ext cx="339414" cy="354354"/>
            <a:chOff x="3698491" y="1922214"/>
            <a:chExt cx="339414" cy="354354"/>
          </a:xfrm>
        </p:grpSpPr>
        <p:sp>
          <p:nvSpPr>
            <p:cNvPr id="2968" name="Google Shape;2968;p52"/>
            <p:cNvSpPr/>
            <p:nvPr/>
          </p:nvSpPr>
          <p:spPr>
            <a:xfrm>
              <a:off x="3702039" y="2160797"/>
              <a:ext cx="331602" cy="110077"/>
            </a:xfrm>
            <a:custGeom>
              <a:rect b="b" l="l" r="r" t="t"/>
              <a:pathLst>
                <a:path extrusionOk="0" h="3692" w="11122">
                  <a:moveTo>
                    <a:pt x="1882" y="1"/>
                  </a:moveTo>
                  <a:cubicBezTo>
                    <a:pt x="1858" y="1"/>
                    <a:pt x="1834" y="1"/>
                    <a:pt x="1834" y="48"/>
                  </a:cubicBezTo>
                  <a:lnTo>
                    <a:pt x="48" y="3620"/>
                  </a:lnTo>
                  <a:cubicBezTo>
                    <a:pt x="1" y="3644"/>
                    <a:pt x="48" y="3692"/>
                    <a:pt x="96" y="3692"/>
                  </a:cubicBezTo>
                  <a:lnTo>
                    <a:pt x="11027" y="3692"/>
                  </a:lnTo>
                  <a:cubicBezTo>
                    <a:pt x="11074" y="3692"/>
                    <a:pt x="11122" y="3644"/>
                    <a:pt x="11074" y="3620"/>
                  </a:cubicBezTo>
                  <a:lnTo>
                    <a:pt x="9288" y="48"/>
                  </a:lnTo>
                  <a:cubicBezTo>
                    <a:pt x="9288" y="48"/>
                    <a:pt x="9264" y="1"/>
                    <a:pt x="9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52"/>
            <p:cNvSpPr/>
            <p:nvPr/>
          </p:nvSpPr>
          <p:spPr>
            <a:xfrm>
              <a:off x="3768080" y="2035841"/>
              <a:ext cx="199552" cy="99433"/>
            </a:xfrm>
            <a:custGeom>
              <a:rect b="b" l="l" r="r" t="t"/>
              <a:pathLst>
                <a:path extrusionOk="0" h="3335" w="6693">
                  <a:moveTo>
                    <a:pt x="1691" y="0"/>
                  </a:moveTo>
                  <a:cubicBezTo>
                    <a:pt x="1667" y="0"/>
                    <a:pt x="1643" y="0"/>
                    <a:pt x="1643" y="24"/>
                  </a:cubicBezTo>
                  <a:lnTo>
                    <a:pt x="24" y="3239"/>
                  </a:lnTo>
                  <a:cubicBezTo>
                    <a:pt x="0" y="3287"/>
                    <a:pt x="24" y="3334"/>
                    <a:pt x="96" y="3334"/>
                  </a:cubicBezTo>
                  <a:lnTo>
                    <a:pt x="6597" y="3334"/>
                  </a:lnTo>
                  <a:cubicBezTo>
                    <a:pt x="6668" y="3334"/>
                    <a:pt x="6692" y="3287"/>
                    <a:pt x="6644" y="3239"/>
                  </a:cubicBezTo>
                  <a:lnTo>
                    <a:pt x="5025" y="24"/>
                  </a:lnTo>
                  <a:cubicBezTo>
                    <a:pt x="5025" y="24"/>
                    <a:pt x="5001" y="0"/>
                    <a:pt x="49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52"/>
            <p:cNvSpPr/>
            <p:nvPr/>
          </p:nvSpPr>
          <p:spPr>
            <a:xfrm>
              <a:off x="3825594" y="1927015"/>
              <a:ext cx="84526" cy="83273"/>
            </a:xfrm>
            <a:custGeom>
              <a:rect b="b" l="l" r="r" t="t"/>
              <a:pathLst>
                <a:path extrusionOk="0" h="2793" w="2835">
                  <a:moveTo>
                    <a:pt x="1432" y="1"/>
                  </a:moveTo>
                  <a:cubicBezTo>
                    <a:pt x="1411" y="1"/>
                    <a:pt x="1393" y="19"/>
                    <a:pt x="1381" y="54"/>
                  </a:cubicBezTo>
                  <a:lnTo>
                    <a:pt x="24" y="2698"/>
                  </a:lnTo>
                  <a:cubicBezTo>
                    <a:pt x="0" y="2722"/>
                    <a:pt x="24" y="2793"/>
                    <a:pt x="95" y="2793"/>
                  </a:cubicBezTo>
                  <a:lnTo>
                    <a:pt x="2739" y="2793"/>
                  </a:lnTo>
                  <a:cubicBezTo>
                    <a:pt x="2810" y="2793"/>
                    <a:pt x="2834" y="2722"/>
                    <a:pt x="2834" y="2698"/>
                  </a:cubicBezTo>
                  <a:lnTo>
                    <a:pt x="1501" y="54"/>
                  </a:lnTo>
                  <a:cubicBezTo>
                    <a:pt x="1477" y="19"/>
                    <a:pt x="1453" y="1"/>
                    <a:pt x="143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52"/>
            <p:cNvSpPr/>
            <p:nvPr/>
          </p:nvSpPr>
          <p:spPr>
            <a:xfrm>
              <a:off x="3960478" y="2160797"/>
              <a:ext cx="71765" cy="110077"/>
            </a:xfrm>
            <a:custGeom>
              <a:rect b="b" l="l" r="r" t="t"/>
              <a:pathLst>
                <a:path extrusionOk="0" h="3692" w="2407">
                  <a:moveTo>
                    <a:pt x="1" y="1"/>
                  </a:moveTo>
                  <a:cubicBezTo>
                    <a:pt x="25" y="1"/>
                    <a:pt x="72" y="1"/>
                    <a:pt x="72" y="48"/>
                  </a:cubicBezTo>
                  <a:lnTo>
                    <a:pt x="1859" y="3620"/>
                  </a:lnTo>
                  <a:cubicBezTo>
                    <a:pt x="1882" y="3644"/>
                    <a:pt x="1859" y="3692"/>
                    <a:pt x="1787" y="3692"/>
                  </a:cubicBezTo>
                  <a:lnTo>
                    <a:pt x="2359" y="3692"/>
                  </a:lnTo>
                  <a:cubicBezTo>
                    <a:pt x="2382" y="3692"/>
                    <a:pt x="2406" y="3644"/>
                    <a:pt x="2406" y="3620"/>
                  </a:cubicBezTo>
                  <a:lnTo>
                    <a:pt x="620" y="48"/>
                  </a:lnTo>
                  <a:cubicBezTo>
                    <a:pt x="620" y="48"/>
                    <a:pt x="596" y="1"/>
                    <a:pt x="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52"/>
            <p:cNvSpPr/>
            <p:nvPr/>
          </p:nvSpPr>
          <p:spPr>
            <a:xfrm>
              <a:off x="3900132" y="2035841"/>
              <a:ext cx="67501" cy="99433"/>
            </a:xfrm>
            <a:custGeom>
              <a:rect b="b" l="l" r="r" t="t"/>
              <a:pathLst>
                <a:path extrusionOk="0" h="3335" w="2264">
                  <a:moveTo>
                    <a:pt x="1" y="0"/>
                  </a:moveTo>
                  <a:cubicBezTo>
                    <a:pt x="25" y="0"/>
                    <a:pt x="72" y="0"/>
                    <a:pt x="72" y="24"/>
                  </a:cubicBezTo>
                  <a:lnTo>
                    <a:pt x="1668" y="3239"/>
                  </a:lnTo>
                  <a:cubicBezTo>
                    <a:pt x="1692" y="3287"/>
                    <a:pt x="1668" y="3334"/>
                    <a:pt x="1620" y="3334"/>
                  </a:cubicBezTo>
                  <a:lnTo>
                    <a:pt x="2168" y="3334"/>
                  </a:lnTo>
                  <a:cubicBezTo>
                    <a:pt x="2239" y="3334"/>
                    <a:pt x="2263" y="3287"/>
                    <a:pt x="2239" y="3239"/>
                  </a:cubicBezTo>
                  <a:lnTo>
                    <a:pt x="620" y="24"/>
                  </a:lnTo>
                  <a:cubicBezTo>
                    <a:pt x="620" y="24"/>
                    <a:pt x="596" y="0"/>
                    <a:pt x="5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52"/>
            <p:cNvSpPr/>
            <p:nvPr/>
          </p:nvSpPr>
          <p:spPr>
            <a:xfrm>
              <a:off x="3859673" y="1927015"/>
              <a:ext cx="50447" cy="83273"/>
            </a:xfrm>
            <a:custGeom>
              <a:rect b="b" l="l" r="r" t="t"/>
              <a:pathLst>
                <a:path extrusionOk="0" h="2793" w="1692">
                  <a:moveTo>
                    <a:pt x="289" y="1"/>
                  </a:moveTo>
                  <a:cubicBezTo>
                    <a:pt x="268" y="1"/>
                    <a:pt x="250" y="19"/>
                    <a:pt x="238" y="54"/>
                  </a:cubicBezTo>
                  <a:lnTo>
                    <a:pt x="0" y="507"/>
                  </a:lnTo>
                  <a:lnTo>
                    <a:pt x="1096" y="2698"/>
                  </a:lnTo>
                  <a:cubicBezTo>
                    <a:pt x="1120" y="2722"/>
                    <a:pt x="1096" y="2793"/>
                    <a:pt x="1024" y="2793"/>
                  </a:cubicBezTo>
                  <a:lnTo>
                    <a:pt x="1596" y="2793"/>
                  </a:lnTo>
                  <a:cubicBezTo>
                    <a:pt x="1667" y="2793"/>
                    <a:pt x="1691" y="2722"/>
                    <a:pt x="1691" y="2698"/>
                  </a:cubicBezTo>
                  <a:lnTo>
                    <a:pt x="358" y="54"/>
                  </a:lnTo>
                  <a:cubicBezTo>
                    <a:pt x="334" y="19"/>
                    <a:pt x="310" y="1"/>
                    <a:pt x="28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52"/>
            <p:cNvSpPr/>
            <p:nvPr/>
          </p:nvSpPr>
          <p:spPr>
            <a:xfrm>
              <a:off x="3819899" y="1922214"/>
              <a:ext cx="95169" cy="94484"/>
            </a:xfrm>
            <a:custGeom>
              <a:rect b="b" l="l" r="r" t="t"/>
              <a:pathLst>
                <a:path extrusionOk="0" h="3169" w="3192">
                  <a:moveTo>
                    <a:pt x="1596" y="477"/>
                  </a:moveTo>
                  <a:lnTo>
                    <a:pt x="2763" y="2811"/>
                  </a:lnTo>
                  <a:lnTo>
                    <a:pt x="429" y="2811"/>
                  </a:lnTo>
                  <a:lnTo>
                    <a:pt x="1596" y="477"/>
                  </a:lnTo>
                  <a:close/>
                  <a:moveTo>
                    <a:pt x="1620" y="1"/>
                  </a:moveTo>
                  <a:cubicBezTo>
                    <a:pt x="1525" y="1"/>
                    <a:pt x="1453" y="72"/>
                    <a:pt x="1406" y="144"/>
                  </a:cubicBezTo>
                  <a:lnTo>
                    <a:pt x="72" y="2811"/>
                  </a:lnTo>
                  <a:cubicBezTo>
                    <a:pt x="1" y="2883"/>
                    <a:pt x="48" y="3002"/>
                    <a:pt x="144" y="3097"/>
                  </a:cubicBezTo>
                  <a:cubicBezTo>
                    <a:pt x="167" y="3121"/>
                    <a:pt x="215" y="3168"/>
                    <a:pt x="286" y="3168"/>
                  </a:cubicBezTo>
                  <a:lnTo>
                    <a:pt x="2930" y="3168"/>
                  </a:lnTo>
                  <a:cubicBezTo>
                    <a:pt x="3025" y="3168"/>
                    <a:pt x="3073" y="3121"/>
                    <a:pt x="3144" y="3073"/>
                  </a:cubicBezTo>
                  <a:cubicBezTo>
                    <a:pt x="3192" y="2978"/>
                    <a:pt x="3192" y="2883"/>
                    <a:pt x="3168" y="2811"/>
                  </a:cubicBezTo>
                  <a:lnTo>
                    <a:pt x="1834" y="144"/>
                  </a:lnTo>
                  <a:cubicBezTo>
                    <a:pt x="1811" y="72"/>
                    <a:pt x="171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52"/>
            <p:cNvSpPr/>
            <p:nvPr/>
          </p:nvSpPr>
          <p:spPr>
            <a:xfrm>
              <a:off x="3765933" y="2030862"/>
              <a:ext cx="207363" cy="110077"/>
            </a:xfrm>
            <a:custGeom>
              <a:rect b="b" l="l" r="r" t="t"/>
              <a:pathLst>
                <a:path extrusionOk="0" h="3692" w="6955">
                  <a:moveTo>
                    <a:pt x="1858" y="1"/>
                  </a:moveTo>
                  <a:cubicBezTo>
                    <a:pt x="1763" y="1"/>
                    <a:pt x="1668" y="48"/>
                    <a:pt x="1644" y="120"/>
                  </a:cubicBezTo>
                  <a:lnTo>
                    <a:pt x="25" y="3335"/>
                  </a:lnTo>
                  <a:cubicBezTo>
                    <a:pt x="1" y="3406"/>
                    <a:pt x="1" y="3501"/>
                    <a:pt x="25" y="3573"/>
                  </a:cubicBezTo>
                  <a:cubicBezTo>
                    <a:pt x="1" y="3644"/>
                    <a:pt x="72" y="3692"/>
                    <a:pt x="168" y="3692"/>
                  </a:cubicBezTo>
                  <a:lnTo>
                    <a:pt x="6669" y="3692"/>
                  </a:lnTo>
                  <a:cubicBezTo>
                    <a:pt x="6764" y="3692"/>
                    <a:pt x="6836" y="3644"/>
                    <a:pt x="6883" y="3597"/>
                  </a:cubicBezTo>
                  <a:cubicBezTo>
                    <a:pt x="6955" y="3501"/>
                    <a:pt x="6955" y="3406"/>
                    <a:pt x="6907" y="3335"/>
                  </a:cubicBezTo>
                  <a:lnTo>
                    <a:pt x="5311" y="120"/>
                  </a:lnTo>
                  <a:cubicBezTo>
                    <a:pt x="5288" y="24"/>
                    <a:pt x="5192" y="1"/>
                    <a:pt x="5097" y="1"/>
                  </a:cubicBezTo>
                  <a:lnTo>
                    <a:pt x="3240" y="1"/>
                  </a:lnTo>
                  <a:cubicBezTo>
                    <a:pt x="3168" y="1"/>
                    <a:pt x="3097" y="48"/>
                    <a:pt x="3073" y="143"/>
                  </a:cubicBezTo>
                  <a:cubicBezTo>
                    <a:pt x="3049" y="263"/>
                    <a:pt x="3144" y="358"/>
                    <a:pt x="3240" y="358"/>
                  </a:cubicBezTo>
                  <a:lnTo>
                    <a:pt x="5026" y="358"/>
                  </a:lnTo>
                  <a:lnTo>
                    <a:pt x="6550" y="3358"/>
                  </a:lnTo>
                  <a:lnTo>
                    <a:pt x="382" y="3358"/>
                  </a:lnTo>
                  <a:lnTo>
                    <a:pt x="1906" y="358"/>
                  </a:lnTo>
                  <a:lnTo>
                    <a:pt x="2478" y="358"/>
                  </a:lnTo>
                  <a:cubicBezTo>
                    <a:pt x="2573" y="358"/>
                    <a:pt x="2620" y="286"/>
                    <a:pt x="2644" y="191"/>
                  </a:cubicBezTo>
                  <a:cubicBezTo>
                    <a:pt x="2692" y="72"/>
                    <a:pt x="2597" y="1"/>
                    <a:pt x="24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52"/>
            <p:cNvSpPr/>
            <p:nvPr/>
          </p:nvSpPr>
          <p:spPr>
            <a:xfrm>
              <a:off x="3698491" y="2154416"/>
              <a:ext cx="339414" cy="122152"/>
            </a:xfrm>
            <a:custGeom>
              <a:rect b="b" l="l" r="r" t="t"/>
              <a:pathLst>
                <a:path extrusionOk="0" h="4097" w="11384">
                  <a:moveTo>
                    <a:pt x="2072" y="0"/>
                  </a:moveTo>
                  <a:cubicBezTo>
                    <a:pt x="1977" y="0"/>
                    <a:pt x="1882" y="72"/>
                    <a:pt x="1858" y="167"/>
                  </a:cubicBezTo>
                  <a:lnTo>
                    <a:pt x="72" y="3739"/>
                  </a:lnTo>
                  <a:cubicBezTo>
                    <a:pt x="0" y="3811"/>
                    <a:pt x="48" y="3953"/>
                    <a:pt x="96" y="4001"/>
                  </a:cubicBezTo>
                  <a:cubicBezTo>
                    <a:pt x="143" y="4073"/>
                    <a:pt x="215" y="4096"/>
                    <a:pt x="262" y="4096"/>
                  </a:cubicBezTo>
                  <a:lnTo>
                    <a:pt x="11169" y="4096"/>
                  </a:lnTo>
                  <a:cubicBezTo>
                    <a:pt x="11217" y="4096"/>
                    <a:pt x="11312" y="4049"/>
                    <a:pt x="11336" y="4001"/>
                  </a:cubicBezTo>
                  <a:cubicBezTo>
                    <a:pt x="11384" y="3953"/>
                    <a:pt x="11384" y="3834"/>
                    <a:pt x="11360" y="3739"/>
                  </a:cubicBezTo>
                  <a:lnTo>
                    <a:pt x="10336" y="1715"/>
                  </a:lnTo>
                  <a:cubicBezTo>
                    <a:pt x="10318" y="1642"/>
                    <a:pt x="10244" y="1611"/>
                    <a:pt x="10168" y="1611"/>
                  </a:cubicBezTo>
                  <a:cubicBezTo>
                    <a:pt x="10144" y="1611"/>
                    <a:pt x="10120" y="1614"/>
                    <a:pt x="10098" y="1620"/>
                  </a:cubicBezTo>
                  <a:cubicBezTo>
                    <a:pt x="10003" y="1643"/>
                    <a:pt x="9979" y="1763"/>
                    <a:pt x="10003" y="1858"/>
                  </a:cubicBezTo>
                  <a:lnTo>
                    <a:pt x="10955" y="3739"/>
                  </a:lnTo>
                  <a:lnTo>
                    <a:pt x="405" y="3739"/>
                  </a:lnTo>
                  <a:lnTo>
                    <a:pt x="2096" y="381"/>
                  </a:lnTo>
                  <a:lnTo>
                    <a:pt x="9288" y="381"/>
                  </a:lnTo>
                  <a:lnTo>
                    <a:pt x="9693" y="1120"/>
                  </a:lnTo>
                  <a:cubicBezTo>
                    <a:pt x="9710" y="1171"/>
                    <a:pt x="9777" y="1210"/>
                    <a:pt x="9848" y="1210"/>
                  </a:cubicBezTo>
                  <a:cubicBezTo>
                    <a:pt x="9876" y="1210"/>
                    <a:pt x="9904" y="1204"/>
                    <a:pt x="9931" y="1191"/>
                  </a:cubicBezTo>
                  <a:cubicBezTo>
                    <a:pt x="10003" y="1167"/>
                    <a:pt x="10050" y="1048"/>
                    <a:pt x="10003" y="977"/>
                  </a:cubicBezTo>
                  <a:lnTo>
                    <a:pt x="9598" y="167"/>
                  </a:lnTo>
                  <a:cubicBezTo>
                    <a:pt x="9574" y="72"/>
                    <a:pt x="9479" y="0"/>
                    <a:pt x="93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7" name="Google Shape;2977;p52"/>
          <p:cNvGrpSpPr/>
          <p:nvPr/>
        </p:nvGrpSpPr>
        <p:grpSpPr>
          <a:xfrm>
            <a:off x="4818946" y="1922214"/>
            <a:ext cx="289030" cy="354442"/>
            <a:chOff x="5009434" y="1922214"/>
            <a:chExt cx="289030" cy="354442"/>
          </a:xfrm>
        </p:grpSpPr>
        <p:sp>
          <p:nvSpPr>
            <p:cNvPr id="2978" name="Google Shape;2978;p52"/>
            <p:cNvSpPr/>
            <p:nvPr/>
          </p:nvSpPr>
          <p:spPr>
            <a:xfrm>
              <a:off x="5177026" y="2047200"/>
              <a:ext cx="115026" cy="223672"/>
            </a:xfrm>
            <a:custGeom>
              <a:rect b="b" l="l" r="r" t="t"/>
              <a:pathLst>
                <a:path extrusionOk="0" h="7502" w="3858">
                  <a:moveTo>
                    <a:pt x="71" y="0"/>
                  </a:moveTo>
                  <a:cubicBezTo>
                    <a:pt x="48" y="0"/>
                    <a:pt x="0" y="24"/>
                    <a:pt x="0" y="72"/>
                  </a:cubicBezTo>
                  <a:lnTo>
                    <a:pt x="0" y="7454"/>
                  </a:lnTo>
                  <a:cubicBezTo>
                    <a:pt x="0" y="7478"/>
                    <a:pt x="48" y="7502"/>
                    <a:pt x="71" y="7502"/>
                  </a:cubicBezTo>
                  <a:lnTo>
                    <a:pt x="3787" y="7502"/>
                  </a:lnTo>
                  <a:cubicBezTo>
                    <a:pt x="3810" y="7502"/>
                    <a:pt x="3858" y="7478"/>
                    <a:pt x="3858" y="7454"/>
                  </a:cubicBezTo>
                  <a:lnTo>
                    <a:pt x="3858" y="72"/>
                  </a:lnTo>
                  <a:cubicBezTo>
                    <a:pt x="3858" y="24"/>
                    <a:pt x="3810" y="0"/>
                    <a:pt x="3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52"/>
            <p:cNvSpPr/>
            <p:nvPr/>
          </p:nvSpPr>
          <p:spPr>
            <a:xfrm>
              <a:off x="5277831" y="2046932"/>
              <a:ext cx="14937" cy="223940"/>
            </a:xfrm>
            <a:custGeom>
              <a:rect b="b" l="l" r="r" t="t"/>
              <a:pathLst>
                <a:path extrusionOk="0" h="7511" w="501">
                  <a:moveTo>
                    <a:pt x="461" y="0"/>
                  </a:moveTo>
                  <a:cubicBezTo>
                    <a:pt x="452" y="0"/>
                    <a:pt x="441" y="3"/>
                    <a:pt x="429" y="9"/>
                  </a:cubicBezTo>
                  <a:lnTo>
                    <a:pt x="1" y="9"/>
                  </a:lnTo>
                  <a:cubicBezTo>
                    <a:pt x="25" y="9"/>
                    <a:pt x="48" y="33"/>
                    <a:pt x="48" y="81"/>
                  </a:cubicBezTo>
                  <a:lnTo>
                    <a:pt x="48" y="7463"/>
                  </a:lnTo>
                  <a:cubicBezTo>
                    <a:pt x="48" y="7487"/>
                    <a:pt x="25" y="7511"/>
                    <a:pt x="1" y="7511"/>
                  </a:cubicBezTo>
                  <a:lnTo>
                    <a:pt x="429" y="7511"/>
                  </a:lnTo>
                  <a:cubicBezTo>
                    <a:pt x="477" y="7511"/>
                    <a:pt x="501" y="7487"/>
                    <a:pt x="501" y="7463"/>
                  </a:cubicBezTo>
                  <a:lnTo>
                    <a:pt x="501" y="81"/>
                  </a:lnTo>
                  <a:cubicBezTo>
                    <a:pt x="501" y="27"/>
                    <a:pt x="487" y="0"/>
                    <a:pt x="46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52"/>
            <p:cNvSpPr/>
            <p:nvPr/>
          </p:nvSpPr>
          <p:spPr>
            <a:xfrm>
              <a:off x="5042111" y="1927909"/>
              <a:ext cx="58944" cy="58259"/>
            </a:xfrm>
            <a:custGeom>
              <a:rect b="b" l="l" r="r" t="t"/>
              <a:pathLst>
                <a:path extrusionOk="0" h="1954" w="1977">
                  <a:moveTo>
                    <a:pt x="977" y="1"/>
                  </a:moveTo>
                  <a:cubicBezTo>
                    <a:pt x="453" y="1"/>
                    <a:pt x="0" y="429"/>
                    <a:pt x="0" y="977"/>
                  </a:cubicBezTo>
                  <a:cubicBezTo>
                    <a:pt x="0" y="1525"/>
                    <a:pt x="453" y="1953"/>
                    <a:pt x="977" y="1953"/>
                  </a:cubicBezTo>
                  <a:cubicBezTo>
                    <a:pt x="1524" y="1953"/>
                    <a:pt x="1977" y="1525"/>
                    <a:pt x="1977" y="977"/>
                  </a:cubicBezTo>
                  <a:cubicBezTo>
                    <a:pt x="1977" y="429"/>
                    <a:pt x="1524" y="1"/>
                    <a:pt x="977"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52"/>
            <p:cNvSpPr/>
            <p:nvPr/>
          </p:nvSpPr>
          <p:spPr>
            <a:xfrm>
              <a:off x="5051324" y="1928625"/>
              <a:ext cx="49731" cy="57543"/>
            </a:xfrm>
            <a:custGeom>
              <a:rect b="b" l="l" r="r" t="t"/>
              <a:pathLst>
                <a:path extrusionOk="0" h="1930" w="1668">
                  <a:moveTo>
                    <a:pt x="930" y="0"/>
                  </a:moveTo>
                  <a:lnTo>
                    <a:pt x="930" y="0"/>
                  </a:lnTo>
                  <a:cubicBezTo>
                    <a:pt x="1120" y="167"/>
                    <a:pt x="1239" y="405"/>
                    <a:pt x="1239" y="715"/>
                  </a:cubicBezTo>
                  <a:cubicBezTo>
                    <a:pt x="1239" y="1239"/>
                    <a:pt x="811" y="1691"/>
                    <a:pt x="263" y="1691"/>
                  </a:cubicBezTo>
                  <a:cubicBezTo>
                    <a:pt x="168" y="1691"/>
                    <a:pt x="96" y="1691"/>
                    <a:pt x="1" y="1667"/>
                  </a:cubicBezTo>
                  <a:lnTo>
                    <a:pt x="1" y="1667"/>
                  </a:lnTo>
                  <a:cubicBezTo>
                    <a:pt x="168" y="1834"/>
                    <a:pt x="406" y="1929"/>
                    <a:pt x="691" y="1929"/>
                  </a:cubicBezTo>
                  <a:cubicBezTo>
                    <a:pt x="1215" y="1929"/>
                    <a:pt x="1668" y="1477"/>
                    <a:pt x="1668" y="953"/>
                  </a:cubicBezTo>
                  <a:cubicBezTo>
                    <a:pt x="1668" y="500"/>
                    <a:pt x="1358" y="119"/>
                    <a:pt x="93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52"/>
            <p:cNvSpPr/>
            <p:nvPr/>
          </p:nvSpPr>
          <p:spPr>
            <a:xfrm>
              <a:off x="5012296" y="2006711"/>
              <a:ext cx="117889" cy="263684"/>
            </a:xfrm>
            <a:custGeom>
              <a:rect b="b" l="l" r="r" t="t"/>
              <a:pathLst>
                <a:path extrusionOk="0" h="8844" w="3954">
                  <a:moveTo>
                    <a:pt x="1953" y="1"/>
                  </a:moveTo>
                  <a:cubicBezTo>
                    <a:pt x="881" y="1"/>
                    <a:pt x="0" y="858"/>
                    <a:pt x="0" y="1954"/>
                  </a:cubicBezTo>
                  <a:lnTo>
                    <a:pt x="0" y="3573"/>
                  </a:lnTo>
                  <a:lnTo>
                    <a:pt x="0" y="3597"/>
                  </a:lnTo>
                  <a:cubicBezTo>
                    <a:pt x="0" y="3621"/>
                    <a:pt x="0" y="3692"/>
                    <a:pt x="24" y="3716"/>
                  </a:cubicBezTo>
                  <a:cubicBezTo>
                    <a:pt x="48" y="3787"/>
                    <a:pt x="95" y="3835"/>
                    <a:pt x="143" y="3906"/>
                  </a:cubicBezTo>
                  <a:cubicBezTo>
                    <a:pt x="214" y="3930"/>
                    <a:pt x="262" y="3954"/>
                    <a:pt x="357" y="3954"/>
                  </a:cubicBezTo>
                  <a:lnTo>
                    <a:pt x="143" y="5407"/>
                  </a:lnTo>
                  <a:cubicBezTo>
                    <a:pt x="119" y="5526"/>
                    <a:pt x="214" y="5621"/>
                    <a:pt x="333" y="5621"/>
                  </a:cubicBezTo>
                  <a:lnTo>
                    <a:pt x="738" y="5621"/>
                  </a:lnTo>
                  <a:lnTo>
                    <a:pt x="738" y="8360"/>
                  </a:lnTo>
                  <a:cubicBezTo>
                    <a:pt x="738" y="8479"/>
                    <a:pt x="810" y="8622"/>
                    <a:pt x="881" y="8693"/>
                  </a:cubicBezTo>
                  <a:cubicBezTo>
                    <a:pt x="1021" y="8798"/>
                    <a:pt x="1166" y="8843"/>
                    <a:pt x="1302" y="8843"/>
                  </a:cubicBezTo>
                  <a:cubicBezTo>
                    <a:pt x="1631" y="8843"/>
                    <a:pt x="1905" y="8578"/>
                    <a:pt x="1905" y="8241"/>
                  </a:cubicBezTo>
                  <a:cubicBezTo>
                    <a:pt x="1905" y="8578"/>
                    <a:pt x="2167" y="8843"/>
                    <a:pt x="2489" y="8843"/>
                  </a:cubicBezTo>
                  <a:cubicBezTo>
                    <a:pt x="2623" y="8843"/>
                    <a:pt x="2766" y="8798"/>
                    <a:pt x="2905" y="8693"/>
                  </a:cubicBezTo>
                  <a:cubicBezTo>
                    <a:pt x="3001" y="8622"/>
                    <a:pt x="3072" y="8479"/>
                    <a:pt x="3072" y="8360"/>
                  </a:cubicBezTo>
                  <a:lnTo>
                    <a:pt x="3072" y="5621"/>
                  </a:lnTo>
                  <a:lnTo>
                    <a:pt x="3453" y="5621"/>
                  </a:lnTo>
                  <a:cubicBezTo>
                    <a:pt x="3572" y="5621"/>
                    <a:pt x="3668" y="5526"/>
                    <a:pt x="3620" y="5407"/>
                  </a:cubicBezTo>
                  <a:lnTo>
                    <a:pt x="3429" y="3954"/>
                  </a:lnTo>
                  <a:cubicBezTo>
                    <a:pt x="3501" y="3954"/>
                    <a:pt x="3572" y="3930"/>
                    <a:pt x="3620" y="3883"/>
                  </a:cubicBezTo>
                  <a:cubicBezTo>
                    <a:pt x="3858" y="3835"/>
                    <a:pt x="3953" y="3716"/>
                    <a:pt x="3953" y="3573"/>
                  </a:cubicBezTo>
                  <a:lnTo>
                    <a:pt x="3953" y="1954"/>
                  </a:lnTo>
                  <a:cubicBezTo>
                    <a:pt x="3953" y="882"/>
                    <a:pt x="3096" y="1"/>
                    <a:pt x="200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52"/>
            <p:cNvSpPr/>
            <p:nvPr/>
          </p:nvSpPr>
          <p:spPr>
            <a:xfrm>
              <a:off x="5064830" y="2008142"/>
              <a:ext cx="65354" cy="262730"/>
            </a:xfrm>
            <a:custGeom>
              <a:rect b="b" l="l" r="r" t="t"/>
              <a:pathLst>
                <a:path extrusionOk="0" h="8812" w="2192">
                  <a:moveTo>
                    <a:pt x="282" y="0"/>
                  </a:moveTo>
                  <a:cubicBezTo>
                    <a:pt x="268" y="0"/>
                    <a:pt x="253" y="0"/>
                    <a:pt x="238" y="1"/>
                  </a:cubicBezTo>
                  <a:lnTo>
                    <a:pt x="0" y="1"/>
                  </a:lnTo>
                  <a:cubicBezTo>
                    <a:pt x="977" y="96"/>
                    <a:pt x="1715" y="929"/>
                    <a:pt x="1715" y="1929"/>
                  </a:cubicBezTo>
                  <a:lnTo>
                    <a:pt x="1715" y="3549"/>
                  </a:lnTo>
                  <a:cubicBezTo>
                    <a:pt x="1715" y="3692"/>
                    <a:pt x="1596" y="3835"/>
                    <a:pt x="1453" y="3906"/>
                  </a:cubicBezTo>
                  <a:cubicBezTo>
                    <a:pt x="1382" y="3930"/>
                    <a:pt x="1358" y="4001"/>
                    <a:pt x="1358" y="4049"/>
                  </a:cubicBezTo>
                  <a:lnTo>
                    <a:pt x="1548" y="5383"/>
                  </a:lnTo>
                  <a:cubicBezTo>
                    <a:pt x="1565" y="5466"/>
                    <a:pt x="1523" y="5538"/>
                    <a:pt x="1456" y="5573"/>
                  </a:cubicBezTo>
                  <a:lnTo>
                    <a:pt x="1834" y="5573"/>
                  </a:lnTo>
                  <a:cubicBezTo>
                    <a:pt x="1953" y="5573"/>
                    <a:pt x="2048" y="5478"/>
                    <a:pt x="2025" y="5359"/>
                  </a:cubicBezTo>
                  <a:lnTo>
                    <a:pt x="1810" y="3906"/>
                  </a:lnTo>
                  <a:cubicBezTo>
                    <a:pt x="2025" y="3906"/>
                    <a:pt x="2191" y="3716"/>
                    <a:pt x="2191" y="3525"/>
                  </a:cubicBezTo>
                  <a:lnTo>
                    <a:pt x="2191" y="1929"/>
                  </a:lnTo>
                  <a:cubicBezTo>
                    <a:pt x="2191" y="849"/>
                    <a:pt x="1334" y="0"/>
                    <a:pt x="282" y="0"/>
                  </a:cubicBezTo>
                  <a:close/>
                  <a:moveTo>
                    <a:pt x="1429" y="5573"/>
                  </a:moveTo>
                  <a:lnTo>
                    <a:pt x="1429" y="5585"/>
                  </a:lnTo>
                  <a:lnTo>
                    <a:pt x="1429" y="5585"/>
                  </a:lnTo>
                  <a:cubicBezTo>
                    <a:pt x="1439" y="5582"/>
                    <a:pt x="1447" y="5578"/>
                    <a:pt x="1456" y="5573"/>
                  </a:cubicBezTo>
                  <a:close/>
                  <a:moveTo>
                    <a:pt x="1429" y="5585"/>
                  </a:moveTo>
                  <a:lnTo>
                    <a:pt x="1429" y="5585"/>
                  </a:lnTo>
                  <a:cubicBezTo>
                    <a:pt x="1407" y="5593"/>
                    <a:pt x="1383" y="5597"/>
                    <a:pt x="1358" y="5597"/>
                  </a:cubicBezTo>
                  <a:lnTo>
                    <a:pt x="953" y="5597"/>
                  </a:lnTo>
                  <a:lnTo>
                    <a:pt x="953" y="8216"/>
                  </a:lnTo>
                  <a:cubicBezTo>
                    <a:pt x="953" y="8359"/>
                    <a:pt x="881" y="8526"/>
                    <a:pt x="762" y="8645"/>
                  </a:cubicBezTo>
                  <a:cubicBezTo>
                    <a:pt x="715" y="8693"/>
                    <a:pt x="643" y="8717"/>
                    <a:pt x="596" y="8764"/>
                  </a:cubicBezTo>
                  <a:cubicBezTo>
                    <a:pt x="667" y="8788"/>
                    <a:pt x="739" y="8812"/>
                    <a:pt x="834" y="8812"/>
                  </a:cubicBezTo>
                  <a:cubicBezTo>
                    <a:pt x="977" y="8812"/>
                    <a:pt x="1120" y="8764"/>
                    <a:pt x="1239" y="8645"/>
                  </a:cubicBezTo>
                  <a:cubicBezTo>
                    <a:pt x="1358" y="8526"/>
                    <a:pt x="1429" y="8359"/>
                    <a:pt x="1429" y="8216"/>
                  </a:cubicBezTo>
                  <a:lnTo>
                    <a:pt x="1429" y="5585"/>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52"/>
            <p:cNvSpPr/>
            <p:nvPr/>
          </p:nvSpPr>
          <p:spPr>
            <a:xfrm>
              <a:off x="5172046" y="2042221"/>
              <a:ext cx="124984" cy="234346"/>
            </a:xfrm>
            <a:custGeom>
              <a:rect b="b" l="l" r="r" t="t"/>
              <a:pathLst>
                <a:path extrusionOk="0" h="7860" w="4192">
                  <a:moveTo>
                    <a:pt x="238" y="1"/>
                  </a:moveTo>
                  <a:cubicBezTo>
                    <a:pt x="96" y="1"/>
                    <a:pt x="0" y="120"/>
                    <a:pt x="0" y="239"/>
                  </a:cubicBezTo>
                  <a:lnTo>
                    <a:pt x="0" y="7621"/>
                  </a:lnTo>
                  <a:cubicBezTo>
                    <a:pt x="0" y="7764"/>
                    <a:pt x="119" y="7859"/>
                    <a:pt x="238" y="7859"/>
                  </a:cubicBezTo>
                  <a:lnTo>
                    <a:pt x="4025" y="7859"/>
                  </a:lnTo>
                  <a:cubicBezTo>
                    <a:pt x="4096" y="7859"/>
                    <a:pt x="4192" y="7764"/>
                    <a:pt x="4192" y="7669"/>
                  </a:cubicBezTo>
                  <a:lnTo>
                    <a:pt x="4192" y="6002"/>
                  </a:lnTo>
                  <a:cubicBezTo>
                    <a:pt x="4192" y="5978"/>
                    <a:pt x="4168" y="5907"/>
                    <a:pt x="4144" y="5883"/>
                  </a:cubicBezTo>
                  <a:cubicBezTo>
                    <a:pt x="4096" y="5856"/>
                    <a:pt x="4051" y="5844"/>
                    <a:pt x="4010" y="5844"/>
                  </a:cubicBezTo>
                  <a:cubicBezTo>
                    <a:pt x="3907" y="5844"/>
                    <a:pt x="3834" y="5917"/>
                    <a:pt x="3834" y="6002"/>
                  </a:cubicBezTo>
                  <a:lnTo>
                    <a:pt x="3834" y="7455"/>
                  </a:lnTo>
                  <a:lnTo>
                    <a:pt x="334" y="7455"/>
                  </a:lnTo>
                  <a:lnTo>
                    <a:pt x="334" y="286"/>
                  </a:lnTo>
                  <a:lnTo>
                    <a:pt x="3834" y="286"/>
                  </a:lnTo>
                  <a:lnTo>
                    <a:pt x="3834" y="5168"/>
                  </a:lnTo>
                  <a:cubicBezTo>
                    <a:pt x="3834" y="5264"/>
                    <a:pt x="3906" y="5311"/>
                    <a:pt x="3977" y="5359"/>
                  </a:cubicBezTo>
                  <a:cubicBezTo>
                    <a:pt x="3990" y="5361"/>
                    <a:pt x="4002" y="5363"/>
                    <a:pt x="4014" y="5363"/>
                  </a:cubicBezTo>
                  <a:cubicBezTo>
                    <a:pt x="4115" y="5363"/>
                    <a:pt x="4192" y="5275"/>
                    <a:pt x="4192" y="5168"/>
                  </a:cubicBezTo>
                  <a:lnTo>
                    <a:pt x="4192" y="167"/>
                  </a:lnTo>
                  <a:cubicBezTo>
                    <a:pt x="4192" y="120"/>
                    <a:pt x="4096" y="1"/>
                    <a:pt x="3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52"/>
            <p:cNvSpPr/>
            <p:nvPr/>
          </p:nvSpPr>
          <p:spPr>
            <a:xfrm>
              <a:off x="5164235" y="1968160"/>
              <a:ext cx="36941" cy="53488"/>
            </a:xfrm>
            <a:custGeom>
              <a:rect b="b" l="l" r="r" t="t"/>
              <a:pathLst>
                <a:path extrusionOk="0" h="1794" w="1239">
                  <a:moveTo>
                    <a:pt x="643" y="961"/>
                  </a:moveTo>
                  <a:cubicBezTo>
                    <a:pt x="786" y="961"/>
                    <a:pt x="882" y="1080"/>
                    <a:pt x="882" y="1199"/>
                  </a:cubicBezTo>
                  <a:cubicBezTo>
                    <a:pt x="882" y="1342"/>
                    <a:pt x="762" y="1437"/>
                    <a:pt x="643" y="1437"/>
                  </a:cubicBezTo>
                  <a:cubicBezTo>
                    <a:pt x="524" y="1437"/>
                    <a:pt x="405" y="1342"/>
                    <a:pt x="405" y="1199"/>
                  </a:cubicBezTo>
                  <a:cubicBezTo>
                    <a:pt x="405" y="1056"/>
                    <a:pt x="524" y="961"/>
                    <a:pt x="643" y="961"/>
                  </a:cubicBezTo>
                  <a:close/>
                  <a:moveTo>
                    <a:pt x="707" y="0"/>
                  </a:moveTo>
                  <a:cubicBezTo>
                    <a:pt x="671" y="0"/>
                    <a:pt x="639" y="12"/>
                    <a:pt x="620" y="32"/>
                  </a:cubicBezTo>
                  <a:cubicBezTo>
                    <a:pt x="596" y="79"/>
                    <a:pt x="119" y="413"/>
                    <a:pt x="24" y="1103"/>
                  </a:cubicBezTo>
                  <a:cubicBezTo>
                    <a:pt x="0" y="1461"/>
                    <a:pt x="239" y="1794"/>
                    <a:pt x="620" y="1794"/>
                  </a:cubicBezTo>
                  <a:cubicBezTo>
                    <a:pt x="977" y="1794"/>
                    <a:pt x="1239" y="1532"/>
                    <a:pt x="1239" y="1199"/>
                  </a:cubicBezTo>
                  <a:cubicBezTo>
                    <a:pt x="1239" y="865"/>
                    <a:pt x="977" y="603"/>
                    <a:pt x="643" y="603"/>
                  </a:cubicBezTo>
                  <a:lnTo>
                    <a:pt x="596" y="603"/>
                  </a:lnTo>
                  <a:cubicBezTo>
                    <a:pt x="715" y="413"/>
                    <a:pt x="834" y="294"/>
                    <a:pt x="834" y="294"/>
                  </a:cubicBezTo>
                  <a:cubicBezTo>
                    <a:pt x="905" y="246"/>
                    <a:pt x="905" y="127"/>
                    <a:pt x="858" y="79"/>
                  </a:cubicBezTo>
                  <a:cubicBezTo>
                    <a:pt x="816" y="24"/>
                    <a:pt x="758" y="0"/>
                    <a:pt x="70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52"/>
            <p:cNvSpPr/>
            <p:nvPr/>
          </p:nvSpPr>
          <p:spPr>
            <a:xfrm>
              <a:off x="5208958" y="1969054"/>
              <a:ext cx="34824" cy="55456"/>
            </a:xfrm>
            <a:custGeom>
              <a:rect b="b" l="l" r="r" t="t"/>
              <a:pathLst>
                <a:path extrusionOk="0" h="1860" w="1168">
                  <a:moveTo>
                    <a:pt x="560" y="332"/>
                  </a:moveTo>
                  <a:cubicBezTo>
                    <a:pt x="572" y="332"/>
                    <a:pt x="584" y="333"/>
                    <a:pt x="596" y="335"/>
                  </a:cubicBezTo>
                  <a:cubicBezTo>
                    <a:pt x="715" y="335"/>
                    <a:pt x="810" y="454"/>
                    <a:pt x="810" y="573"/>
                  </a:cubicBezTo>
                  <a:lnTo>
                    <a:pt x="810" y="1240"/>
                  </a:lnTo>
                  <a:cubicBezTo>
                    <a:pt x="810" y="1359"/>
                    <a:pt x="715" y="1454"/>
                    <a:pt x="596" y="1454"/>
                  </a:cubicBezTo>
                  <a:cubicBezTo>
                    <a:pt x="453" y="1454"/>
                    <a:pt x="334" y="1383"/>
                    <a:pt x="334" y="1240"/>
                  </a:cubicBezTo>
                  <a:lnTo>
                    <a:pt x="334" y="573"/>
                  </a:lnTo>
                  <a:cubicBezTo>
                    <a:pt x="334" y="443"/>
                    <a:pt x="433" y="332"/>
                    <a:pt x="560" y="332"/>
                  </a:cubicBezTo>
                  <a:close/>
                  <a:moveTo>
                    <a:pt x="590" y="0"/>
                  </a:moveTo>
                  <a:cubicBezTo>
                    <a:pt x="577" y="0"/>
                    <a:pt x="563" y="1"/>
                    <a:pt x="548" y="2"/>
                  </a:cubicBezTo>
                  <a:cubicBezTo>
                    <a:pt x="239" y="49"/>
                    <a:pt x="1" y="264"/>
                    <a:pt x="1" y="597"/>
                  </a:cubicBezTo>
                  <a:lnTo>
                    <a:pt x="1" y="1264"/>
                  </a:lnTo>
                  <a:cubicBezTo>
                    <a:pt x="1" y="1550"/>
                    <a:pt x="239" y="1835"/>
                    <a:pt x="548" y="1859"/>
                  </a:cubicBezTo>
                  <a:cubicBezTo>
                    <a:pt x="882" y="1859"/>
                    <a:pt x="1168" y="1597"/>
                    <a:pt x="1168" y="1240"/>
                  </a:cubicBezTo>
                  <a:lnTo>
                    <a:pt x="1168" y="597"/>
                  </a:lnTo>
                  <a:cubicBezTo>
                    <a:pt x="1168" y="255"/>
                    <a:pt x="905" y="0"/>
                    <a:pt x="59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52"/>
            <p:cNvSpPr/>
            <p:nvPr/>
          </p:nvSpPr>
          <p:spPr>
            <a:xfrm>
              <a:off x="5262208" y="1968130"/>
              <a:ext cx="29845" cy="55665"/>
            </a:xfrm>
            <a:custGeom>
              <a:rect b="b" l="l" r="r" t="t"/>
              <a:pathLst>
                <a:path extrusionOk="0" h="1867" w="1001">
                  <a:moveTo>
                    <a:pt x="815" y="0"/>
                  </a:moveTo>
                  <a:cubicBezTo>
                    <a:pt x="744" y="0"/>
                    <a:pt x="680" y="31"/>
                    <a:pt x="644" y="104"/>
                  </a:cubicBezTo>
                  <a:lnTo>
                    <a:pt x="1" y="1581"/>
                  </a:lnTo>
                  <a:cubicBezTo>
                    <a:pt x="1" y="1700"/>
                    <a:pt x="48" y="1795"/>
                    <a:pt x="120" y="1866"/>
                  </a:cubicBezTo>
                  <a:lnTo>
                    <a:pt x="191" y="1866"/>
                  </a:lnTo>
                  <a:cubicBezTo>
                    <a:pt x="239" y="1866"/>
                    <a:pt x="310" y="1819"/>
                    <a:pt x="334" y="1747"/>
                  </a:cubicBezTo>
                  <a:lnTo>
                    <a:pt x="953" y="247"/>
                  </a:lnTo>
                  <a:cubicBezTo>
                    <a:pt x="1001" y="152"/>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8" name="Google Shape;2988;p52"/>
            <p:cNvSpPr/>
            <p:nvPr/>
          </p:nvSpPr>
          <p:spPr>
            <a:xfrm>
              <a:off x="5255828" y="1972632"/>
              <a:ext cx="12820" cy="12820"/>
            </a:xfrm>
            <a:custGeom>
              <a:rect b="b" l="l" r="r" t="t"/>
              <a:pathLst>
                <a:path extrusionOk="0" h="430" w="430">
                  <a:moveTo>
                    <a:pt x="215" y="1"/>
                  </a:moveTo>
                  <a:cubicBezTo>
                    <a:pt x="96" y="1"/>
                    <a:pt x="0" y="96"/>
                    <a:pt x="0" y="215"/>
                  </a:cubicBezTo>
                  <a:cubicBezTo>
                    <a:pt x="0" y="334"/>
                    <a:pt x="96" y="429"/>
                    <a:pt x="215" y="429"/>
                  </a:cubicBezTo>
                  <a:cubicBezTo>
                    <a:pt x="334" y="429"/>
                    <a:pt x="429" y="334"/>
                    <a:pt x="429" y="215"/>
                  </a:cubicBezTo>
                  <a:cubicBezTo>
                    <a:pt x="429"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52"/>
            <p:cNvSpPr/>
            <p:nvPr/>
          </p:nvSpPr>
          <p:spPr>
            <a:xfrm>
              <a:off x="5286359" y="2007427"/>
              <a:ext cx="12105" cy="12820"/>
            </a:xfrm>
            <a:custGeom>
              <a:rect b="b" l="l" r="r" t="t"/>
              <a:pathLst>
                <a:path extrusionOk="0" h="430" w="406">
                  <a:moveTo>
                    <a:pt x="215" y="1"/>
                  </a:moveTo>
                  <a:cubicBezTo>
                    <a:pt x="96" y="1"/>
                    <a:pt x="0" y="96"/>
                    <a:pt x="0" y="215"/>
                  </a:cubicBezTo>
                  <a:cubicBezTo>
                    <a:pt x="0" y="334"/>
                    <a:pt x="96" y="429"/>
                    <a:pt x="215" y="429"/>
                  </a:cubicBezTo>
                  <a:cubicBezTo>
                    <a:pt x="334" y="429"/>
                    <a:pt x="405" y="334"/>
                    <a:pt x="405" y="215"/>
                  </a:cubicBezTo>
                  <a:cubicBezTo>
                    <a:pt x="405" y="96"/>
                    <a:pt x="334" y="1"/>
                    <a:pt x="2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0" name="Google Shape;2990;p52"/>
            <p:cNvSpPr/>
            <p:nvPr/>
          </p:nvSpPr>
          <p:spPr>
            <a:xfrm>
              <a:off x="5037132" y="1922214"/>
              <a:ext cx="68902" cy="69618"/>
            </a:xfrm>
            <a:custGeom>
              <a:rect b="b" l="l" r="r" t="t"/>
              <a:pathLst>
                <a:path extrusionOk="0" h="2335" w="2311">
                  <a:moveTo>
                    <a:pt x="1167" y="358"/>
                  </a:moveTo>
                  <a:cubicBezTo>
                    <a:pt x="1596" y="358"/>
                    <a:pt x="1953" y="715"/>
                    <a:pt x="1953" y="1168"/>
                  </a:cubicBezTo>
                  <a:cubicBezTo>
                    <a:pt x="1953" y="1620"/>
                    <a:pt x="1596" y="1978"/>
                    <a:pt x="1167" y="1978"/>
                  </a:cubicBezTo>
                  <a:cubicBezTo>
                    <a:pt x="715" y="1978"/>
                    <a:pt x="358" y="1620"/>
                    <a:pt x="358" y="1168"/>
                  </a:cubicBezTo>
                  <a:cubicBezTo>
                    <a:pt x="358" y="715"/>
                    <a:pt x="715" y="358"/>
                    <a:pt x="1167" y="358"/>
                  </a:cubicBezTo>
                  <a:close/>
                  <a:moveTo>
                    <a:pt x="1167" y="1"/>
                  </a:moveTo>
                  <a:cubicBezTo>
                    <a:pt x="525" y="1"/>
                    <a:pt x="1" y="501"/>
                    <a:pt x="1" y="1168"/>
                  </a:cubicBezTo>
                  <a:cubicBezTo>
                    <a:pt x="1" y="1787"/>
                    <a:pt x="525" y="2335"/>
                    <a:pt x="1167" y="2335"/>
                  </a:cubicBezTo>
                  <a:cubicBezTo>
                    <a:pt x="1787" y="2335"/>
                    <a:pt x="2311" y="1811"/>
                    <a:pt x="2311" y="1168"/>
                  </a:cubicBezTo>
                  <a:cubicBezTo>
                    <a:pt x="2311" y="549"/>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1" name="Google Shape;2991;p52"/>
            <p:cNvSpPr/>
            <p:nvPr/>
          </p:nvSpPr>
          <p:spPr>
            <a:xfrm>
              <a:off x="5009434" y="2003163"/>
              <a:ext cx="126416" cy="273493"/>
            </a:xfrm>
            <a:custGeom>
              <a:rect b="b" l="l" r="r" t="t"/>
              <a:pathLst>
                <a:path extrusionOk="0" h="9173" w="4240">
                  <a:moveTo>
                    <a:pt x="1906" y="5954"/>
                  </a:moveTo>
                  <a:lnTo>
                    <a:pt x="1906" y="8383"/>
                  </a:lnTo>
                  <a:cubicBezTo>
                    <a:pt x="1906" y="8609"/>
                    <a:pt x="1713" y="8814"/>
                    <a:pt x="1470" y="8814"/>
                  </a:cubicBezTo>
                  <a:cubicBezTo>
                    <a:pt x="1456" y="8814"/>
                    <a:pt x="1443" y="8813"/>
                    <a:pt x="1430" y="8812"/>
                  </a:cubicBezTo>
                  <a:cubicBezTo>
                    <a:pt x="1215" y="8765"/>
                    <a:pt x="1072" y="8598"/>
                    <a:pt x="1072" y="8383"/>
                  </a:cubicBezTo>
                  <a:lnTo>
                    <a:pt x="1072" y="5954"/>
                  </a:lnTo>
                  <a:close/>
                  <a:moveTo>
                    <a:pt x="3097" y="5931"/>
                  </a:moveTo>
                  <a:lnTo>
                    <a:pt x="3097" y="8383"/>
                  </a:lnTo>
                  <a:cubicBezTo>
                    <a:pt x="3097" y="8598"/>
                    <a:pt x="2954" y="8765"/>
                    <a:pt x="2763" y="8812"/>
                  </a:cubicBezTo>
                  <a:cubicBezTo>
                    <a:pt x="2739" y="8817"/>
                    <a:pt x="2714" y="8819"/>
                    <a:pt x="2690" y="8819"/>
                  </a:cubicBezTo>
                  <a:cubicBezTo>
                    <a:pt x="2458" y="8819"/>
                    <a:pt x="2263" y="8621"/>
                    <a:pt x="2263" y="8383"/>
                  </a:cubicBezTo>
                  <a:lnTo>
                    <a:pt x="2263" y="5931"/>
                  </a:lnTo>
                  <a:close/>
                  <a:moveTo>
                    <a:pt x="2049" y="1"/>
                  </a:moveTo>
                  <a:cubicBezTo>
                    <a:pt x="1668" y="1"/>
                    <a:pt x="1287" y="120"/>
                    <a:pt x="930" y="287"/>
                  </a:cubicBezTo>
                  <a:cubicBezTo>
                    <a:pt x="834" y="358"/>
                    <a:pt x="811" y="453"/>
                    <a:pt x="858" y="525"/>
                  </a:cubicBezTo>
                  <a:cubicBezTo>
                    <a:pt x="913" y="598"/>
                    <a:pt x="981" y="629"/>
                    <a:pt x="1042" y="629"/>
                  </a:cubicBezTo>
                  <a:cubicBezTo>
                    <a:pt x="1061" y="629"/>
                    <a:pt x="1079" y="626"/>
                    <a:pt x="1096" y="620"/>
                  </a:cubicBezTo>
                  <a:cubicBezTo>
                    <a:pt x="1406" y="429"/>
                    <a:pt x="1692" y="358"/>
                    <a:pt x="2049" y="358"/>
                  </a:cubicBezTo>
                  <a:lnTo>
                    <a:pt x="2096" y="358"/>
                  </a:lnTo>
                  <a:cubicBezTo>
                    <a:pt x="3073" y="358"/>
                    <a:pt x="3883" y="1168"/>
                    <a:pt x="3883" y="2144"/>
                  </a:cubicBezTo>
                  <a:lnTo>
                    <a:pt x="3883" y="3740"/>
                  </a:lnTo>
                  <a:lnTo>
                    <a:pt x="3883" y="3787"/>
                  </a:lnTo>
                  <a:cubicBezTo>
                    <a:pt x="3883" y="3883"/>
                    <a:pt x="3740" y="3954"/>
                    <a:pt x="3668" y="3954"/>
                  </a:cubicBezTo>
                  <a:cubicBezTo>
                    <a:pt x="3525" y="3954"/>
                    <a:pt x="3454" y="3835"/>
                    <a:pt x="3454" y="3716"/>
                  </a:cubicBezTo>
                  <a:lnTo>
                    <a:pt x="3454" y="2049"/>
                  </a:lnTo>
                  <a:cubicBezTo>
                    <a:pt x="3454" y="1954"/>
                    <a:pt x="3382" y="1906"/>
                    <a:pt x="3311" y="1882"/>
                  </a:cubicBezTo>
                  <a:cubicBezTo>
                    <a:pt x="3290" y="1874"/>
                    <a:pt x="3269" y="1870"/>
                    <a:pt x="3249" y="1870"/>
                  </a:cubicBezTo>
                  <a:cubicBezTo>
                    <a:pt x="3161" y="1870"/>
                    <a:pt x="3097" y="1951"/>
                    <a:pt x="3097" y="2049"/>
                  </a:cubicBezTo>
                  <a:lnTo>
                    <a:pt x="3097" y="3740"/>
                  </a:lnTo>
                  <a:cubicBezTo>
                    <a:pt x="3097" y="3978"/>
                    <a:pt x="3263" y="4216"/>
                    <a:pt x="3525" y="4287"/>
                  </a:cubicBezTo>
                  <a:lnTo>
                    <a:pt x="3692" y="5597"/>
                  </a:lnTo>
                  <a:lnTo>
                    <a:pt x="3692" y="5621"/>
                  </a:lnTo>
                  <a:lnTo>
                    <a:pt x="501" y="5621"/>
                  </a:lnTo>
                  <a:lnTo>
                    <a:pt x="501" y="5597"/>
                  </a:lnTo>
                  <a:lnTo>
                    <a:pt x="691" y="4287"/>
                  </a:lnTo>
                  <a:cubicBezTo>
                    <a:pt x="930" y="4216"/>
                    <a:pt x="1096" y="4025"/>
                    <a:pt x="1096" y="3740"/>
                  </a:cubicBezTo>
                  <a:lnTo>
                    <a:pt x="1096" y="2049"/>
                  </a:lnTo>
                  <a:cubicBezTo>
                    <a:pt x="1096" y="1954"/>
                    <a:pt x="1049" y="1906"/>
                    <a:pt x="953" y="1882"/>
                  </a:cubicBezTo>
                  <a:cubicBezTo>
                    <a:pt x="932" y="1874"/>
                    <a:pt x="911" y="1870"/>
                    <a:pt x="892" y="1870"/>
                  </a:cubicBezTo>
                  <a:cubicBezTo>
                    <a:pt x="803" y="1870"/>
                    <a:pt x="739" y="1951"/>
                    <a:pt x="739" y="2049"/>
                  </a:cubicBezTo>
                  <a:lnTo>
                    <a:pt x="739" y="3740"/>
                  </a:lnTo>
                  <a:cubicBezTo>
                    <a:pt x="739" y="3859"/>
                    <a:pt x="644" y="3954"/>
                    <a:pt x="525" y="3954"/>
                  </a:cubicBezTo>
                  <a:cubicBezTo>
                    <a:pt x="406" y="3954"/>
                    <a:pt x="334" y="3859"/>
                    <a:pt x="334" y="3740"/>
                  </a:cubicBezTo>
                  <a:lnTo>
                    <a:pt x="334" y="2168"/>
                  </a:lnTo>
                  <a:cubicBezTo>
                    <a:pt x="334" y="1811"/>
                    <a:pt x="453" y="1454"/>
                    <a:pt x="644" y="1120"/>
                  </a:cubicBezTo>
                  <a:cubicBezTo>
                    <a:pt x="715" y="1049"/>
                    <a:pt x="691" y="953"/>
                    <a:pt x="620" y="882"/>
                  </a:cubicBezTo>
                  <a:cubicBezTo>
                    <a:pt x="586" y="865"/>
                    <a:pt x="555" y="857"/>
                    <a:pt x="527" y="857"/>
                  </a:cubicBezTo>
                  <a:cubicBezTo>
                    <a:pt x="474" y="857"/>
                    <a:pt x="428" y="883"/>
                    <a:pt x="382" y="930"/>
                  </a:cubicBezTo>
                  <a:cubicBezTo>
                    <a:pt x="120" y="1287"/>
                    <a:pt x="1" y="1692"/>
                    <a:pt x="1" y="2144"/>
                  </a:cubicBezTo>
                  <a:lnTo>
                    <a:pt x="1" y="3740"/>
                  </a:lnTo>
                  <a:cubicBezTo>
                    <a:pt x="1" y="3954"/>
                    <a:pt x="120" y="4145"/>
                    <a:pt x="287" y="4216"/>
                  </a:cubicBezTo>
                  <a:cubicBezTo>
                    <a:pt x="334" y="4216"/>
                    <a:pt x="334" y="4264"/>
                    <a:pt x="358" y="4264"/>
                  </a:cubicBezTo>
                  <a:lnTo>
                    <a:pt x="168" y="5526"/>
                  </a:lnTo>
                  <a:cubicBezTo>
                    <a:pt x="168" y="5645"/>
                    <a:pt x="215" y="5740"/>
                    <a:pt x="263" y="5835"/>
                  </a:cubicBezTo>
                  <a:cubicBezTo>
                    <a:pt x="334" y="5931"/>
                    <a:pt x="453" y="5954"/>
                    <a:pt x="549" y="5954"/>
                  </a:cubicBezTo>
                  <a:lnTo>
                    <a:pt x="763" y="5954"/>
                  </a:lnTo>
                  <a:lnTo>
                    <a:pt x="763" y="8383"/>
                  </a:lnTo>
                  <a:cubicBezTo>
                    <a:pt x="763" y="8788"/>
                    <a:pt x="1049" y="9098"/>
                    <a:pt x="1430" y="9169"/>
                  </a:cubicBezTo>
                  <a:cubicBezTo>
                    <a:pt x="1452" y="9171"/>
                    <a:pt x="1475" y="9172"/>
                    <a:pt x="1497" y="9172"/>
                  </a:cubicBezTo>
                  <a:cubicBezTo>
                    <a:pt x="1736" y="9172"/>
                    <a:pt x="1968" y="9060"/>
                    <a:pt x="2120" y="8907"/>
                  </a:cubicBezTo>
                  <a:cubicBezTo>
                    <a:pt x="2249" y="9079"/>
                    <a:pt x="2473" y="9173"/>
                    <a:pt x="2708" y="9173"/>
                  </a:cubicBezTo>
                  <a:cubicBezTo>
                    <a:pt x="2734" y="9173"/>
                    <a:pt x="2761" y="9172"/>
                    <a:pt x="2787" y="9169"/>
                  </a:cubicBezTo>
                  <a:cubicBezTo>
                    <a:pt x="3192" y="9098"/>
                    <a:pt x="3454" y="8788"/>
                    <a:pt x="3454" y="8383"/>
                  </a:cubicBezTo>
                  <a:lnTo>
                    <a:pt x="3454" y="5954"/>
                  </a:lnTo>
                  <a:lnTo>
                    <a:pt x="3692" y="5954"/>
                  </a:lnTo>
                  <a:cubicBezTo>
                    <a:pt x="3787" y="5954"/>
                    <a:pt x="3835" y="5931"/>
                    <a:pt x="3906" y="5883"/>
                  </a:cubicBezTo>
                  <a:cubicBezTo>
                    <a:pt x="4025" y="5812"/>
                    <a:pt x="4073" y="5692"/>
                    <a:pt x="4049" y="5526"/>
                  </a:cubicBezTo>
                  <a:lnTo>
                    <a:pt x="3883" y="4264"/>
                  </a:lnTo>
                  <a:lnTo>
                    <a:pt x="3906" y="4264"/>
                  </a:lnTo>
                  <a:cubicBezTo>
                    <a:pt x="3978" y="4216"/>
                    <a:pt x="4049" y="4168"/>
                    <a:pt x="4121" y="4073"/>
                  </a:cubicBezTo>
                  <a:cubicBezTo>
                    <a:pt x="4168" y="3978"/>
                    <a:pt x="4240" y="3859"/>
                    <a:pt x="4240" y="3740"/>
                  </a:cubicBezTo>
                  <a:lnTo>
                    <a:pt x="4240" y="2144"/>
                  </a:lnTo>
                  <a:cubicBezTo>
                    <a:pt x="4192" y="953"/>
                    <a:pt x="3287" y="1"/>
                    <a:pt x="21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2" name="Google Shape;2992;p52"/>
          <p:cNvGrpSpPr/>
          <p:nvPr/>
        </p:nvGrpSpPr>
        <p:grpSpPr>
          <a:xfrm>
            <a:off x="5511689" y="1922214"/>
            <a:ext cx="352920" cy="353636"/>
            <a:chOff x="5549777" y="1922214"/>
            <a:chExt cx="352920" cy="353636"/>
          </a:xfrm>
        </p:grpSpPr>
        <p:sp>
          <p:nvSpPr>
            <p:cNvPr id="2993" name="Google Shape;2993;p52"/>
            <p:cNvSpPr/>
            <p:nvPr/>
          </p:nvSpPr>
          <p:spPr>
            <a:xfrm>
              <a:off x="5623630" y="2008858"/>
              <a:ext cx="100149" cy="191025"/>
            </a:xfrm>
            <a:custGeom>
              <a:rect b="b" l="l" r="r" t="t"/>
              <a:pathLst>
                <a:path extrusionOk="0" h="6407" w="3359">
                  <a:moveTo>
                    <a:pt x="1929" y="0"/>
                  </a:moveTo>
                  <a:cubicBezTo>
                    <a:pt x="786" y="548"/>
                    <a:pt x="0" y="1715"/>
                    <a:pt x="0" y="3049"/>
                  </a:cubicBezTo>
                  <a:cubicBezTo>
                    <a:pt x="0" y="4882"/>
                    <a:pt x="1501" y="6406"/>
                    <a:pt x="3358" y="6406"/>
                  </a:cubicBezTo>
                  <a:lnTo>
                    <a:pt x="3358" y="5287"/>
                  </a:lnTo>
                  <a:cubicBezTo>
                    <a:pt x="3358" y="5240"/>
                    <a:pt x="3334" y="5216"/>
                    <a:pt x="3311" y="5216"/>
                  </a:cubicBezTo>
                  <a:cubicBezTo>
                    <a:pt x="2144" y="5168"/>
                    <a:pt x="1215" y="4215"/>
                    <a:pt x="1215" y="3049"/>
                  </a:cubicBezTo>
                  <a:cubicBezTo>
                    <a:pt x="1215" y="2215"/>
                    <a:pt x="1691" y="1501"/>
                    <a:pt x="2382" y="1143"/>
                  </a:cubicBezTo>
                  <a:cubicBezTo>
                    <a:pt x="2406" y="1120"/>
                    <a:pt x="2406" y="1096"/>
                    <a:pt x="2406" y="1048"/>
                  </a:cubicBezTo>
                  <a:lnTo>
                    <a:pt x="1929"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52"/>
            <p:cNvSpPr/>
            <p:nvPr/>
          </p:nvSpPr>
          <p:spPr>
            <a:xfrm>
              <a:off x="5587404" y="1962704"/>
              <a:ext cx="241442" cy="272748"/>
            </a:xfrm>
            <a:custGeom>
              <a:rect b="b" l="l" r="r" t="t"/>
              <a:pathLst>
                <a:path extrusionOk="0" h="9148" w="8098">
                  <a:moveTo>
                    <a:pt x="4621" y="0"/>
                  </a:moveTo>
                  <a:cubicBezTo>
                    <a:pt x="2120" y="0"/>
                    <a:pt x="48" y="2001"/>
                    <a:pt x="25" y="4501"/>
                  </a:cubicBezTo>
                  <a:cubicBezTo>
                    <a:pt x="1" y="7026"/>
                    <a:pt x="2025" y="9121"/>
                    <a:pt x="4549" y="9145"/>
                  </a:cubicBezTo>
                  <a:cubicBezTo>
                    <a:pt x="4599" y="9147"/>
                    <a:pt x="4649" y="9148"/>
                    <a:pt x="4698" y="9148"/>
                  </a:cubicBezTo>
                  <a:cubicBezTo>
                    <a:pt x="6066" y="9148"/>
                    <a:pt x="7270" y="8516"/>
                    <a:pt x="8098" y="7573"/>
                  </a:cubicBezTo>
                  <a:lnTo>
                    <a:pt x="7145" y="6883"/>
                  </a:lnTo>
                  <a:cubicBezTo>
                    <a:pt x="7133" y="6871"/>
                    <a:pt x="7115" y="6865"/>
                    <a:pt x="7098" y="6865"/>
                  </a:cubicBezTo>
                  <a:cubicBezTo>
                    <a:pt x="7080" y="6865"/>
                    <a:pt x="7062" y="6871"/>
                    <a:pt x="7050" y="6883"/>
                  </a:cubicBezTo>
                  <a:cubicBezTo>
                    <a:pt x="6455" y="7526"/>
                    <a:pt x="5573" y="7931"/>
                    <a:pt x="4621" y="7931"/>
                  </a:cubicBezTo>
                  <a:cubicBezTo>
                    <a:pt x="2763" y="7931"/>
                    <a:pt x="1239" y="6430"/>
                    <a:pt x="1239" y="4597"/>
                  </a:cubicBezTo>
                  <a:cubicBezTo>
                    <a:pt x="1239" y="2763"/>
                    <a:pt x="2716" y="1239"/>
                    <a:pt x="4549" y="1191"/>
                  </a:cubicBezTo>
                  <a:cubicBezTo>
                    <a:pt x="4573" y="1191"/>
                    <a:pt x="4621" y="1167"/>
                    <a:pt x="4621" y="1144"/>
                  </a:cubicBezTo>
                  <a:lnTo>
                    <a:pt x="46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52"/>
            <p:cNvSpPr/>
            <p:nvPr/>
          </p:nvSpPr>
          <p:spPr>
            <a:xfrm>
              <a:off x="5613671" y="2177851"/>
              <a:ext cx="215175" cy="57603"/>
            </a:xfrm>
            <a:custGeom>
              <a:rect b="b" l="l" r="r" t="t"/>
              <a:pathLst>
                <a:path extrusionOk="0" h="1932" w="7217">
                  <a:moveTo>
                    <a:pt x="1" y="0"/>
                  </a:moveTo>
                  <a:cubicBezTo>
                    <a:pt x="811" y="1167"/>
                    <a:pt x="2144" y="1905"/>
                    <a:pt x="3668" y="1929"/>
                  </a:cubicBezTo>
                  <a:cubicBezTo>
                    <a:pt x="3718" y="1931"/>
                    <a:pt x="3768" y="1932"/>
                    <a:pt x="3817" y="1932"/>
                  </a:cubicBezTo>
                  <a:cubicBezTo>
                    <a:pt x="5185" y="1932"/>
                    <a:pt x="6389" y="1300"/>
                    <a:pt x="7217" y="357"/>
                  </a:cubicBezTo>
                  <a:lnTo>
                    <a:pt x="6836" y="72"/>
                  </a:lnTo>
                  <a:cubicBezTo>
                    <a:pt x="5972" y="959"/>
                    <a:pt x="4787" y="1549"/>
                    <a:pt x="3461" y="1549"/>
                  </a:cubicBezTo>
                  <a:cubicBezTo>
                    <a:pt x="3435" y="1549"/>
                    <a:pt x="3409" y="1549"/>
                    <a:pt x="3383" y="1548"/>
                  </a:cubicBezTo>
                  <a:cubicBezTo>
                    <a:pt x="2025" y="1548"/>
                    <a:pt x="834" y="9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52"/>
            <p:cNvSpPr/>
            <p:nvPr/>
          </p:nvSpPr>
          <p:spPr>
            <a:xfrm>
              <a:off x="5552609" y="1928625"/>
              <a:ext cx="342992" cy="342246"/>
            </a:xfrm>
            <a:custGeom>
              <a:rect b="b" l="l" r="r" t="t"/>
              <a:pathLst>
                <a:path extrusionOk="0" h="11479" w="11504">
                  <a:moveTo>
                    <a:pt x="5693" y="0"/>
                  </a:moveTo>
                  <a:cubicBezTo>
                    <a:pt x="2525" y="24"/>
                    <a:pt x="1" y="2596"/>
                    <a:pt x="1" y="5740"/>
                  </a:cubicBezTo>
                  <a:cubicBezTo>
                    <a:pt x="1" y="8883"/>
                    <a:pt x="2573" y="11479"/>
                    <a:pt x="5740" y="11479"/>
                  </a:cubicBezTo>
                  <a:cubicBezTo>
                    <a:pt x="8908" y="11479"/>
                    <a:pt x="11456" y="8955"/>
                    <a:pt x="11503" y="5787"/>
                  </a:cubicBezTo>
                  <a:cubicBezTo>
                    <a:pt x="11503" y="5763"/>
                    <a:pt x="11456" y="5740"/>
                    <a:pt x="11432" y="5740"/>
                  </a:cubicBezTo>
                  <a:lnTo>
                    <a:pt x="10384" y="5740"/>
                  </a:lnTo>
                  <a:cubicBezTo>
                    <a:pt x="10360" y="5740"/>
                    <a:pt x="10336" y="5763"/>
                    <a:pt x="10336" y="5787"/>
                  </a:cubicBezTo>
                  <a:cubicBezTo>
                    <a:pt x="10315" y="8277"/>
                    <a:pt x="8291" y="10289"/>
                    <a:pt x="5781" y="10289"/>
                  </a:cubicBezTo>
                  <a:cubicBezTo>
                    <a:pt x="5434" y="10289"/>
                    <a:pt x="5078" y="10250"/>
                    <a:pt x="4716" y="10169"/>
                  </a:cubicBezTo>
                  <a:cubicBezTo>
                    <a:pt x="3002" y="9812"/>
                    <a:pt x="1692" y="8478"/>
                    <a:pt x="1311" y="6787"/>
                  </a:cubicBezTo>
                  <a:cubicBezTo>
                    <a:pt x="668" y="3811"/>
                    <a:pt x="2930" y="1167"/>
                    <a:pt x="5788" y="1167"/>
                  </a:cubicBezTo>
                  <a:lnTo>
                    <a:pt x="5740" y="48"/>
                  </a:lnTo>
                  <a:cubicBezTo>
                    <a:pt x="5740" y="24"/>
                    <a:pt x="5716" y="0"/>
                    <a:pt x="569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52"/>
            <p:cNvSpPr/>
            <p:nvPr/>
          </p:nvSpPr>
          <p:spPr>
            <a:xfrm>
              <a:off x="5638537" y="2099019"/>
              <a:ext cx="258466" cy="171854"/>
            </a:xfrm>
            <a:custGeom>
              <a:rect b="b" l="l" r="r" t="t"/>
              <a:pathLst>
                <a:path extrusionOk="0" h="5764" w="8669">
                  <a:moveTo>
                    <a:pt x="8264" y="1"/>
                  </a:moveTo>
                  <a:cubicBezTo>
                    <a:pt x="8145" y="3049"/>
                    <a:pt x="5597" y="5526"/>
                    <a:pt x="2501" y="5526"/>
                  </a:cubicBezTo>
                  <a:cubicBezTo>
                    <a:pt x="1620" y="5526"/>
                    <a:pt x="763" y="5335"/>
                    <a:pt x="0" y="4954"/>
                  </a:cubicBezTo>
                  <a:lnTo>
                    <a:pt x="0" y="4954"/>
                  </a:lnTo>
                  <a:cubicBezTo>
                    <a:pt x="882" y="5478"/>
                    <a:pt x="1858" y="5764"/>
                    <a:pt x="2930" y="5764"/>
                  </a:cubicBezTo>
                  <a:cubicBezTo>
                    <a:pt x="6073" y="5764"/>
                    <a:pt x="8645" y="3240"/>
                    <a:pt x="8669" y="72"/>
                  </a:cubicBezTo>
                  <a:cubicBezTo>
                    <a:pt x="8669" y="48"/>
                    <a:pt x="8645" y="25"/>
                    <a:pt x="862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52"/>
            <p:cNvSpPr/>
            <p:nvPr/>
          </p:nvSpPr>
          <p:spPr>
            <a:xfrm>
              <a:off x="5549777" y="1922214"/>
              <a:ext cx="352920" cy="353636"/>
            </a:xfrm>
            <a:custGeom>
              <a:rect b="b" l="l" r="r" t="t"/>
              <a:pathLst>
                <a:path extrusionOk="0" h="11861" w="11837">
                  <a:moveTo>
                    <a:pt x="5668" y="1549"/>
                  </a:moveTo>
                  <a:lnTo>
                    <a:pt x="5668" y="2406"/>
                  </a:lnTo>
                  <a:cubicBezTo>
                    <a:pt x="4764" y="2454"/>
                    <a:pt x="3930" y="2835"/>
                    <a:pt x="3311" y="3478"/>
                  </a:cubicBezTo>
                  <a:cubicBezTo>
                    <a:pt x="2668" y="4169"/>
                    <a:pt x="2287" y="5026"/>
                    <a:pt x="2287" y="5978"/>
                  </a:cubicBezTo>
                  <a:cubicBezTo>
                    <a:pt x="2287" y="7812"/>
                    <a:pt x="3716" y="9312"/>
                    <a:pt x="5502" y="9503"/>
                  </a:cubicBezTo>
                  <a:cubicBezTo>
                    <a:pt x="5597" y="9509"/>
                    <a:pt x="5692" y="9512"/>
                    <a:pt x="5785" y="9512"/>
                  </a:cubicBezTo>
                  <a:cubicBezTo>
                    <a:pt x="6087" y="9512"/>
                    <a:pt x="6378" y="9480"/>
                    <a:pt x="6669" y="9408"/>
                  </a:cubicBezTo>
                  <a:cubicBezTo>
                    <a:pt x="7002" y="9312"/>
                    <a:pt x="7288" y="9193"/>
                    <a:pt x="7597" y="9050"/>
                  </a:cubicBezTo>
                  <a:cubicBezTo>
                    <a:pt x="7812" y="8931"/>
                    <a:pt x="8026" y="8788"/>
                    <a:pt x="8193" y="8646"/>
                  </a:cubicBezTo>
                  <a:cubicBezTo>
                    <a:pt x="8217" y="8646"/>
                    <a:pt x="8360" y="8455"/>
                    <a:pt x="8360" y="8455"/>
                  </a:cubicBezTo>
                  <a:cubicBezTo>
                    <a:pt x="8407" y="8455"/>
                    <a:pt x="9122" y="8955"/>
                    <a:pt x="9098" y="8979"/>
                  </a:cubicBezTo>
                  <a:cubicBezTo>
                    <a:pt x="8883" y="9217"/>
                    <a:pt x="8645" y="9408"/>
                    <a:pt x="8383" y="9574"/>
                  </a:cubicBezTo>
                  <a:cubicBezTo>
                    <a:pt x="8098" y="9765"/>
                    <a:pt x="7859" y="9884"/>
                    <a:pt x="7574" y="10003"/>
                  </a:cubicBezTo>
                  <a:cubicBezTo>
                    <a:pt x="7003" y="10227"/>
                    <a:pt x="6398" y="10347"/>
                    <a:pt x="5787" y="10347"/>
                  </a:cubicBezTo>
                  <a:cubicBezTo>
                    <a:pt x="5684" y="10347"/>
                    <a:pt x="5581" y="10343"/>
                    <a:pt x="5478" y="10336"/>
                  </a:cubicBezTo>
                  <a:cubicBezTo>
                    <a:pt x="4454" y="10241"/>
                    <a:pt x="3454" y="9765"/>
                    <a:pt x="2715" y="9027"/>
                  </a:cubicBezTo>
                  <a:cubicBezTo>
                    <a:pt x="2477" y="8765"/>
                    <a:pt x="2239" y="8479"/>
                    <a:pt x="2073" y="8193"/>
                  </a:cubicBezTo>
                  <a:cubicBezTo>
                    <a:pt x="1620" y="7455"/>
                    <a:pt x="1406" y="6550"/>
                    <a:pt x="1477" y="5669"/>
                  </a:cubicBezTo>
                  <a:cubicBezTo>
                    <a:pt x="1525" y="5002"/>
                    <a:pt x="1691" y="4383"/>
                    <a:pt x="2025" y="3787"/>
                  </a:cubicBezTo>
                  <a:cubicBezTo>
                    <a:pt x="2430" y="3097"/>
                    <a:pt x="3025" y="2525"/>
                    <a:pt x="3668" y="2144"/>
                  </a:cubicBezTo>
                  <a:cubicBezTo>
                    <a:pt x="4025" y="1930"/>
                    <a:pt x="4454" y="1787"/>
                    <a:pt x="4859" y="1668"/>
                  </a:cubicBezTo>
                  <a:cubicBezTo>
                    <a:pt x="4930" y="1668"/>
                    <a:pt x="5668" y="1549"/>
                    <a:pt x="5668" y="1549"/>
                  </a:cubicBezTo>
                  <a:close/>
                  <a:moveTo>
                    <a:pt x="5883" y="1"/>
                  </a:moveTo>
                  <a:cubicBezTo>
                    <a:pt x="4287" y="25"/>
                    <a:pt x="2835" y="668"/>
                    <a:pt x="1739" y="1763"/>
                  </a:cubicBezTo>
                  <a:cubicBezTo>
                    <a:pt x="644" y="2883"/>
                    <a:pt x="1" y="4359"/>
                    <a:pt x="1" y="5931"/>
                  </a:cubicBezTo>
                  <a:cubicBezTo>
                    <a:pt x="1" y="7503"/>
                    <a:pt x="644" y="9003"/>
                    <a:pt x="1739" y="10122"/>
                  </a:cubicBezTo>
                  <a:cubicBezTo>
                    <a:pt x="2835" y="11265"/>
                    <a:pt x="4359" y="11861"/>
                    <a:pt x="5930" y="11861"/>
                  </a:cubicBezTo>
                  <a:cubicBezTo>
                    <a:pt x="7145" y="11861"/>
                    <a:pt x="8336" y="11503"/>
                    <a:pt x="9336" y="10789"/>
                  </a:cubicBezTo>
                  <a:cubicBezTo>
                    <a:pt x="10312" y="10098"/>
                    <a:pt x="11051" y="9122"/>
                    <a:pt x="11479" y="8003"/>
                  </a:cubicBezTo>
                  <a:lnTo>
                    <a:pt x="11479" y="7884"/>
                  </a:lnTo>
                  <a:cubicBezTo>
                    <a:pt x="11437" y="7820"/>
                    <a:pt x="11376" y="7790"/>
                    <a:pt x="11317" y="7790"/>
                  </a:cubicBezTo>
                  <a:cubicBezTo>
                    <a:pt x="11243" y="7790"/>
                    <a:pt x="11172" y="7838"/>
                    <a:pt x="11146" y="7931"/>
                  </a:cubicBezTo>
                  <a:cubicBezTo>
                    <a:pt x="10765" y="8955"/>
                    <a:pt x="10050" y="9860"/>
                    <a:pt x="9122" y="10503"/>
                  </a:cubicBezTo>
                  <a:cubicBezTo>
                    <a:pt x="8169" y="11170"/>
                    <a:pt x="7074" y="11527"/>
                    <a:pt x="5907" y="11527"/>
                  </a:cubicBezTo>
                  <a:cubicBezTo>
                    <a:pt x="4406" y="11527"/>
                    <a:pt x="3025" y="10932"/>
                    <a:pt x="1953" y="9884"/>
                  </a:cubicBezTo>
                  <a:cubicBezTo>
                    <a:pt x="906" y="8812"/>
                    <a:pt x="310" y="7407"/>
                    <a:pt x="310" y="5931"/>
                  </a:cubicBezTo>
                  <a:cubicBezTo>
                    <a:pt x="310" y="3335"/>
                    <a:pt x="2192" y="1025"/>
                    <a:pt x="4716" y="477"/>
                  </a:cubicBezTo>
                  <a:cubicBezTo>
                    <a:pt x="5049" y="430"/>
                    <a:pt x="5359" y="358"/>
                    <a:pt x="5716" y="358"/>
                  </a:cubicBezTo>
                  <a:lnTo>
                    <a:pt x="5716" y="1192"/>
                  </a:lnTo>
                  <a:cubicBezTo>
                    <a:pt x="5287" y="1216"/>
                    <a:pt x="4811" y="1287"/>
                    <a:pt x="4383" y="1430"/>
                  </a:cubicBezTo>
                  <a:cubicBezTo>
                    <a:pt x="4049" y="1549"/>
                    <a:pt x="3740" y="1692"/>
                    <a:pt x="3430" y="1882"/>
                  </a:cubicBezTo>
                  <a:cubicBezTo>
                    <a:pt x="3097" y="2097"/>
                    <a:pt x="2835" y="2287"/>
                    <a:pt x="2549" y="2573"/>
                  </a:cubicBezTo>
                  <a:cubicBezTo>
                    <a:pt x="1763" y="3311"/>
                    <a:pt x="1287" y="4288"/>
                    <a:pt x="1168" y="5359"/>
                  </a:cubicBezTo>
                  <a:cubicBezTo>
                    <a:pt x="1144" y="5621"/>
                    <a:pt x="1144" y="5907"/>
                    <a:pt x="1144" y="6145"/>
                  </a:cubicBezTo>
                  <a:cubicBezTo>
                    <a:pt x="1168" y="6645"/>
                    <a:pt x="1263" y="7145"/>
                    <a:pt x="1430" y="7622"/>
                  </a:cubicBezTo>
                  <a:cubicBezTo>
                    <a:pt x="1620" y="8098"/>
                    <a:pt x="1882" y="8550"/>
                    <a:pt x="2192" y="8931"/>
                  </a:cubicBezTo>
                  <a:cubicBezTo>
                    <a:pt x="3080" y="10051"/>
                    <a:pt x="4472" y="10680"/>
                    <a:pt x="5883" y="10680"/>
                  </a:cubicBezTo>
                  <a:cubicBezTo>
                    <a:pt x="6363" y="10680"/>
                    <a:pt x="6846" y="10607"/>
                    <a:pt x="7312" y="10455"/>
                  </a:cubicBezTo>
                  <a:cubicBezTo>
                    <a:pt x="7788" y="10313"/>
                    <a:pt x="8264" y="10074"/>
                    <a:pt x="8669" y="9765"/>
                  </a:cubicBezTo>
                  <a:cubicBezTo>
                    <a:pt x="9288" y="9312"/>
                    <a:pt x="9812" y="8693"/>
                    <a:pt x="10169" y="7979"/>
                  </a:cubicBezTo>
                  <a:cubicBezTo>
                    <a:pt x="10289" y="7741"/>
                    <a:pt x="10360" y="7479"/>
                    <a:pt x="10455" y="7217"/>
                  </a:cubicBezTo>
                  <a:cubicBezTo>
                    <a:pt x="10479" y="7098"/>
                    <a:pt x="10527" y="6931"/>
                    <a:pt x="10550" y="6812"/>
                  </a:cubicBezTo>
                  <a:cubicBezTo>
                    <a:pt x="10574" y="6693"/>
                    <a:pt x="10646" y="6097"/>
                    <a:pt x="10646" y="6097"/>
                  </a:cubicBezTo>
                  <a:lnTo>
                    <a:pt x="11479" y="6097"/>
                  </a:lnTo>
                  <a:cubicBezTo>
                    <a:pt x="11479" y="6455"/>
                    <a:pt x="11408" y="6812"/>
                    <a:pt x="11313" y="7169"/>
                  </a:cubicBezTo>
                  <a:cubicBezTo>
                    <a:pt x="11313" y="7217"/>
                    <a:pt x="11313" y="7264"/>
                    <a:pt x="11360" y="7288"/>
                  </a:cubicBezTo>
                  <a:cubicBezTo>
                    <a:pt x="11408" y="7336"/>
                    <a:pt x="11464" y="7357"/>
                    <a:pt x="11515" y="7357"/>
                  </a:cubicBezTo>
                  <a:cubicBezTo>
                    <a:pt x="11591" y="7357"/>
                    <a:pt x="11656" y="7312"/>
                    <a:pt x="11670" y="7241"/>
                  </a:cubicBezTo>
                  <a:cubicBezTo>
                    <a:pt x="11765" y="6860"/>
                    <a:pt x="11836" y="6431"/>
                    <a:pt x="11836" y="6026"/>
                  </a:cubicBezTo>
                  <a:cubicBezTo>
                    <a:pt x="11836" y="5955"/>
                    <a:pt x="11789" y="5907"/>
                    <a:pt x="11765" y="5836"/>
                  </a:cubicBezTo>
                  <a:cubicBezTo>
                    <a:pt x="11717" y="5788"/>
                    <a:pt x="11646" y="5788"/>
                    <a:pt x="11598" y="5788"/>
                  </a:cubicBezTo>
                  <a:lnTo>
                    <a:pt x="10550" y="5788"/>
                  </a:lnTo>
                  <a:cubicBezTo>
                    <a:pt x="10431" y="5788"/>
                    <a:pt x="10312" y="5907"/>
                    <a:pt x="10312" y="6002"/>
                  </a:cubicBezTo>
                  <a:cubicBezTo>
                    <a:pt x="10312" y="7002"/>
                    <a:pt x="9955" y="7955"/>
                    <a:pt x="9360" y="8693"/>
                  </a:cubicBezTo>
                  <a:lnTo>
                    <a:pt x="8550" y="8122"/>
                  </a:lnTo>
                  <a:cubicBezTo>
                    <a:pt x="8511" y="8102"/>
                    <a:pt x="8463" y="8090"/>
                    <a:pt x="8414" y="8090"/>
                  </a:cubicBezTo>
                  <a:cubicBezTo>
                    <a:pt x="8345" y="8090"/>
                    <a:pt x="8272" y="8114"/>
                    <a:pt x="8217" y="8169"/>
                  </a:cubicBezTo>
                  <a:cubicBezTo>
                    <a:pt x="7669" y="8765"/>
                    <a:pt x="6883" y="9122"/>
                    <a:pt x="6073" y="9146"/>
                  </a:cubicBezTo>
                  <a:lnTo>
                    <a:pt x="6073" y="8169"/>
                  </a:lnTo>
                  <a:cubicBezTo>
                    <a:pt x="6073" y="8050"/>
                    <a:pt x="6002" y="7931"/>
                    <a:pt x="5835" y="7931"/>
                  </a:cubicBezTo>
                  <a:cubicBezTo>
                    <a:pt x="4930" y="7884"/>
                    <a:pt x="4144" y="7241"/>
                    <a:pt x="3978" y="6336"/>
                  </a:cubicBezTo>
                  <a:cubicBezTo>
                    <a:pt x="3936" y="6274"/>
                    <a:pt x="3877" y="6212"/>
                    <a:pt x="3800" y="6212"/>
                  </a:cubicBezTo>
                  <a:cubicBezTo>
                    <a:pt x="3788" y="6212"/>
                    <a:pt x="3776" y="6213"/>
                    <a:pt x="3763" y="6217"/>
                  </a:cubicBezTo>
                  <a:cubicBezTo>
                    <a:pt x="3668" y="6264"/>
                    <a:pt x="3620" y="6336"/>
                    <a:pt x="3644" y="6431"/>
                  </a:cubicBezTo>
                  <a:cubicBezTo>
                    <a:pt x="3859" y="7455"/>
                    <a:pt x="4716" y="8193"/>
                    <a:pt x="5764" y="8288"/>
                  </a:cubicBezTo>
                  <a:lnTo>
                    <a:pt x="5764" y="9146"/>
                  </a:lnTo>
                  <a:lnTo>
                    <a:pt x="5716" y="9146"/>
                  </a:lnTo>
                  <a:cubicBezTo>
                    <a:pt x="5407" y="9122"/>
                    <a:pt x="5049" y="9050"/>
                    <a:pt x="4740" y="8931"/>
                  </a:cubicBezTo>
                  <a:cubicBezTo>
                    <a:pt x="4049" y="8669"/>
                    <a:pt x="3501" y="8169"/>
                    <a:pt x="3144" y="7526"/>
                  </a:cubicBezTo>
                  <a:cubicBezTo>
                    <a:pt x="2858" y="7050"/>
                    <a:pt x="2715" y="6407"/>
                    <a:pt x="2715" y="5836"/>
                  </a:cubicBezTo>
                  <a:cubicBezTo>
                    <a:pt x="2739" y="5073"/>
                    <a:pt x="3073" y="4288"/>
                    <a:pt x="3620" y="3716"/>
                  </a:cubicBezTo>
                  <a:cubicBezTo>
                    <a:pt x="3763" y="3573"/>
                    <a:pt x="3882" y="3454"/>
                    <a:pt x="4049" y="3335"/>
                  </a:cubicBezTo>
                  <a:cubicBezTo>
                    <a:pt x="4144" y="3287"/>
                    <a:pt x="4263" y="3192"/>
                    <a:pt x="4383" y="3121"/>
                  </a:cubicBezTo>
                  <a:lnTo>
                    <a:pt x="4740" y="3930"/>
                  </a:lnTo>
                  <a:cubicBezTo>
                    <a:pt x="4144" y="4288"/>
                    <a:pt x="3692" y="4907"/>
                    <a:pt x="3620" y="5597"/>
                  </a:cubicBezTo>
                  <a:cubicBezTo>
                    <a:pt x="3620" y="5621"/>
                    <a:pt x="3620" y="5693"/>
                    <a:pt x="3644" y="5716"/>
                  </a:cubicBezTo>
                  <a:cubicBezTo>
                    <a:pt x="3689" y="5761"/>
                    <a:pt x="3741" y="5783"/>
                    <a:pt x="3788" y="5783"/>
                  </a:cubicBezTo>
                  <a:cubicBezTo>
                    <a:pt x="3865" y="5783"/>
                    <a:pt x="3930" y="5725"/>
                    <a:pt x="3930" y="5621"/>
                  </a:cubicBezTo>
                  <a:cubicBezTo>
                    <a:pt x="4025" y="5026"/>
                    <a:pt x="4406" y="4502"/>
                    <a:pt x="4978" y="4192"/>
                  </a:cubicBezTo>
                  <a:cubicBezTo>
                    <a:pt x="5097" y="4145"/>
                    <a:pt x="5121" y="4002"/>
                    <a:pt x="5097" y="3883"/>
                  </a:cubicBezTo>
                  <a:lnTo>
                    <a:pt x="4716" y="2978"/>
                  </a:lnTo>
                  <a:cubicBezTo>
                    <a:pt x="5073" y="2835"/>
                    <a:pt x="5454" y="2740"/>
                    <a:pt x="5883" y="2740"/>
                  </a:cubicBezTo>
                  <a:cubicBezTo>
                    <a:pt x="6002" y="2740"/>
                    <a:pt x="6121" y="2621"/>
                    <a:pt x="6121" y="2502"/>
                  </a:cubicBezTo>
                  <a:lnTo>
                    <a:pt x="6121" y="239"/>
                  </a:lnTo>
                  <a:lnTo>
                    <a:pt x="6121" y="192"/>
                  </a:lnTo>
                  <a:cubicBezTo>
                    <a:pt x="6073" y="72"/>
                    <a:pt x="6002" y="1"/>
                    <a:pt x="588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9" name="Google Shape;2999;p52"/>
            <p:cNvSpPr/>
            <p:nvPr/>
          </p:nvSpPr>
          <p:spPr>
            <a:xfrm>
              <a:off x="5745038" y="1999615"/>
              <a:ext cx="41204" cy="63238"/>
            </a:xfrm>
            <a:custGeom>
              <a:rect b="b" l="l" r="r" t="t"/>
              <a:pathLst>
                <a:path extrusionOk="0" h="2121" w="1382">
                  <a:moveTo>
                    <a:pt x="215" y="1"/>
                  </a:moveTo>
                  <a:cubicBezTo>
                    <a:pt x="96" y="1"/>
                    <a:pt x="1" y="120"/>
                    <a:pt x="48" y="239"/>
                  </a:cubicBezTo>
                  <a:cubicBezTo>
                    <a:pt x="72" y="287"/>
                    <a:pt x="120" y="358"/>
                    <a:pt x="215" y="358"/>
                  </a:cubicBezTo>
                  <a:lnTo>
                    <a:pt x="906" y="358"/>
                  </a:lnTo>
                  <a:lnTo>
                    <a:pt x="239" y="1858"/>
                  </a:lnTo>
                  <a:cubicBezTo>
                    <a:pt x="215" y="1954"/>
                    <a:pt x="239" y="2025"/>
                    <a:pt x="310" y="2073"/>
                  </a:cubicBezTo>
                  <a:cubicBezTo>
                    <a:pt x="334" y="2120"/>
                    <a:pt x="405" y="2120"/>
                    <a:pt x="429" y="2120"/>
                  </a:cubicBezTo>
                  <a:cubicBezTo>
                    <a:pt x="477" y="2120"/>
                    <a:pt x="548" y="2049"/>
                    <a:pt x="572" y="2025"/>
                  </a:cubicBezTo>
                  <a:lnTo>
                    <a:pt x="1358" y="263"/>
                  </a:lnTo>
                  <a:cubicBezTo>
                    <a:pt x="1382" y="167"/>
                    <a:pt x="1358" y="96"/>
                    <a:pt x="1263" y="25"/>
                  </a:cubicBezTo>
                  <a:cubicBezTo>
                    <a:pt x="1239" y="1"/>
                    <a:pt x="1191" y="1"/>
                    <a:pt x="1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0" name="Google Shape;3000;p52"/>
            <p:cNvSpPr/>
            <p:nvPr/>
          </p:nvSpPr>
          <p:spPr>
            <a:xfrm>
              <a:off x="5786928" y="1997498"/>
              <a:ext cx="42635" cy="66070"/>
            </a:xfrm>
            <a:custGeom>
              <a:rect b="b" l="l" r="r" t="t"/>
              <a:pathLst>
                <a:path extrusionOk="0" h="2216" w="1430">
                  <a:moveTo>
                    <a:pt x="382" y="0"/>
                  </a:moveTo>
                  <a:cubicBezTo>
                    <a:pt x="358" y="0"/>
                    <a:pt x="334" y="24"/>
                    <a:pt x="334" y="72"/>
                  </a:cubicBezTo>
                  <a:lnTo>
                    <a:pt x="167" y="1001"/>
                  </a:lnTo>
                  <a:lnTo>
                    <a:pt x="167" y="1024"/>
                  </a:lnTo>
                  <a:cubicBezTo>
                    <a:pt x="202" y="1129"/>
                    <a:pt x="288" y="1195"/>
                    <a:pt x="369" y="1195"/>
                  </a:cubicBezTo>
                  <a:cubicBezTo>
                    <a:pt x="399" y="1195"/>
                    <a:pt x="428" y="1186"/>
                    <a:pt x="453" y="1167"/>
                  </a:cubicBezTo>
                  <a:cubicBezTo>
                    <a:pt x="525" y="1143"/>
                    <a:pt x="596" y="1096"/>
                    <a:pt x="763" y="1096"/>
                  </a:cubicBezTo>
                  <a:lnTo>
                    <a:pt x="810" y="1096"/>
                  </a:lnTo>
                  <a:cubicBezTo>
                    <a:pt x="977" y="1167"/>
                    <a:pt x="1072" y="1334"/>
                    <a:pt x="1072" y="1501"/>
                  </a:cubicBezTo>
                  <a:cubicBezTo>
                    <a:pt x="1072" y="1691"/>
                    <a:pt x="882" y="1858"/>
                    <a:pt x="715" y="1858"/>
                  </a:cubicBezTo>
                  <a:cubicBezTo>
                    <a:pt x="525" y="1858"/>
                    <a:pt x="382" y="1739"/>
                    <a:pt x="358" y="1548"/>
                  </a:cubicBezTo>
                  <a:lnTo>
                    <a:pt x="358" y="1501"/>
                  </a:lnTo>
                  <a:cubicBezTo>
                    <a:pt x="358" y="1391"/>
                    <a:pt x="275" y="1301"/>
                    <a:pt x="177" y="1301"/>
                  </a:cubicBezTo>
                  <a:cubicBezTo>
                    <a:pt x="127" y="1301"/>
                    <a:pt x="73" y="1325"/>
                    <a:pt x="24" y="1382"/>
                  </a:cubicBezTo>
                  <a:cubicBezTo>
                    <a:pt x="1" y="1382"/>
                    <a:pt x="1" y="1405"/>
                    <a:pt x="1" y="1405"/>
                  </a:cubicBezTo>
                  <a:lnTo>
                    <a:pt x="1" y="1596"/>
                  </a:lnTo>
                  <a:cubicBezTo>
                    <a:pt x="72" y="1953"/>
                    <a:pt x="358" y="2215"/>
                    <a:pt x="715" y="2215"/>
                  </a:cubicBezTo>
                  <a:cubicBezTo>
                    <a:pt x="1096" y="2215"/>
                    <a:pt x="1406" y="1905"/>
                    <a:pt x="1406" y="1477"/>
                  </a:cubicBezTo>
                  <a:cubicBezTo>
                    <a:pt x="1430" y="1143"/>
                    <a:pt x="1263" y="834"/>
                    <a:pt x="882" y="715"/>
                  </a:cubicBezTo>
                  <a:lnTo>
                    <a:pt x="572" y="715"/>
                  </a:lnTo>
                  <a:lnTo>
                    <a:pt x="620" y="358"/>
                  </a:lnTo>
                  <a:lnTo>
                    <a:pt x="1120" y="358"/>
                  </a:lnTo>
                  <a:cubicBezTo>
                    <a:pt x="1239" y="358"/>
                    <a:pt x="1358" y="191"/>
                    <a:pt x="1215" y="24"/>
                  </a:cubicBezTo>
                  <a:cubicBezTo>
                    <a:pt x="1215" y="0"/>
                    <a:pt x="1215" y="0"/>
                    <a:pt x="1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52"/>
            <p:cNvSpPr/>
            <p:nvPr/>
          </p:nvSpPr>
          <p:spPr>
            <a:xfrm>
              <a:off x="5848705" y="1995829"/>
              <a:ext cx="37656" cy="71973"/>
            </a:xfrm>
            <a:custGeom>
              <a:rect b="b" l="l" r="r" t="t"/>
              <a:pathLst>
                <a:path extrusionOk="0" h="2414" w="1263">
                  <a:moveTo>
                    <a:pt x="1074" y="0"/>
                  </a:moveTo>
                  <a:cubicBezTo>
                    <a:pt x="997" y="0"/>
                    <a:pt x="924" y="31"/>
                    <a:pt x="905" y="104"/>
                  </a:cubicBezTo>
                  <a:lnTo>
                    <a:pt x="48" y="2176"/>
                  </a:lnTo>
                  <a:cubicBezTo>
                    <a:pt x="1" y="2271"/>
                    <a:pt x="48" y="2390"/>
                    <a:pt x="143" y="2414"/>
                  </a:cubicBezTo>
                  <a:lnTo>
                    <a:pt x="191" y="2414"/>
                  </a:lnTo>
                  <a:cubicBezTo>
                    <a:pt x="263" y="2414"/>
                    <a:pt x="334" y="2390"/>
                    <a:pt x="382" y="2319"/>
                  </a:cubicBezTo>
                  <a:lnTo>
                    <a:pt x="1239" y="247"/>
                  </a:lnTo>
                  <a:cubicBezTo>
                    <a:pt x="1263" y="152"/>
                    <a:pt x="1239" y="33"/>
                    <a:pt x="1144" y="9"/>
                  </a:cubicBezTo>
                  <a:cubicBezTo>
                    <a:pt x="1121" y="3"/>
                    <a:pt x="1097" y="0"/>
                    <a:pt x="107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2" name="Google Shape;3002;p52"/>
            <p:cNvSpPr/>
            <p:nvPr/>
          </p:nvSpPr>
          <p:spPr>
            <a:xfrm>
              <a:off x="5838777" y="1999615"/>
              <a:ext cx="15653" cy="15653"/>
            </a:xfrm>
            <a:custGeom>
              <a:rect b="b" l="l" r="r" t="t"/>
              <a:pathLst>
                <a:path extrusionOk="0" h="525" w="525">
                  <a:moveTo>
                    <a:pt x="262" y="1"/>
                  </a:moveTo>
                  <a:cubicBezTo>
                    <a:pt x="119" y="1"/>
                    <a:pt x="0" y="120"/>
                    <a:pt x="0" y="263"/>
                  </a:cubicBezTo>
                  <a:cubicBezTo>
                    <a:pt x="0" y="406"/>
                    <a:pt x="119" y="525"/>
                    <a:pt x="262" y="525"/>
                  </a:cubicBezTo>
                  <a:cubicBezTo>
                    <a:pt x="405" y="525"/>
                    <a:pt x="524" y="406"/>
                    <a:pt x="524" y="263"/>
                  </a:cubicBezTo>
                  <a:cubicBezTo>
                    <a:pt x="524" y="120"/>
                    <a:pt x="405"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52"/>
            <p:cNvSpPr/>
            <p:nvPr/>
          </p:nvSpPr>
          <p:spPr>
            <a:xfrm>
              <a:off x="5879952" y="2048602"/>
              <a:ext cx="16368" cy="15653"/>
            </a:xfrm>
            <a:custGeom>
              <a:rect b="b" l="l" r="r" t="t"/>
              <a:pathLst>
                <a:path extrusionOk="0" h="525" w="549">
                  <a:moveTo>
                    <a:pt x="262" y="1"/>
                  </a:moveTo>
                  <a:cubicBezTo>
                    <a:pt x="119" y="1"/>
                    <a:pt x="0" y="120"/>
                    <a:pt x="0" y="263"/>
                  </a:cubicBezTo>
                  <a:cubicBezTo>
                    <a:pt x="0" y="406"/>
                    <a:pt x="119" y="525"/>
                    <a:pt x="262" y="525"/>
                  </a:cubicBezTo>
                  <a:cubicBezTo>
                    <a:pt x="429" y="525"/>
                    <a:pt x="548" y="406"/>
                    <a:pt x="548" y="263"/>
                  </a:cubicBezTo>
                  <a:cubicBezTo>
                    <a:pt x="548" y="120"/>
                    <a:pt x="429" y="1"/>
                    <a:pt x="26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4" name="Google Shape;3004;p52"/>
          <p:cNvGrpSpPr/>
          <p:nvPr/>
        </p:nvGrpSpPr>
        <p:grpSpPr>
          <a:xfrm>
            <a:off x="6271189" y="1922214"/>
            <a:ext cx="355037" cy="353636"/>
            <a:chOff x="6156877" y="1922214"/>
            <a:chExt cx="355037" cy="353636"/>
          </a:xfrm>
        </p:grpSpPr>
        <p:sp>
          <p:nvSpPr>
            <p:cNvPr id="3005" name="Google Shape;3005;p52"/>
            <p:cNvSpPr/>
            <p:nvPr/>
          </p:nvSpPr>
          <p:spPr>
            <a:xfrm>
              <a:off x="6222888" y="1986138"/>
              <a:ext cx="225103" cy="225103"/>
            </a:xfrm>
            <a:custGeom>
              <a:rect b="b" l="l" r="r" t="t"/>
              <a:pathLst>
                <a:path extrusionOk="0" h="7550" w="7550">
                  <a:moveTo>
                    <a:pt x="3787" y="0"/>
                  </a:moveTo>
                  <a:cubicBezTo>
                    <a:pt x="1692" y="0"/>
                    <a:pt x="1" y="1691"/>
                    <a:pt x="1" y="3787"/>
                  </a:cubicBezTo>
                  <a:cubicBezTo>
                    <a:pt x="1" y="5859"/>
                    <a:pt x="1692" y="7549"/>
                    <a:pt x="3787" y="7549"/>
                  </a:cubicBezTo>
                  <a:cubicBezTo>
                    <a:pt x="5859" y="7549"/>
                    <a:pt x="7550" y="5859"/>
                    <a:pt x="7550" y="3787"/>
                  </a:cubicBezTo>
                  <a:cubicBezTo>
                    <a:pt x="7550" y="1691"/>
                    <a:pt x="5859" y="0"/>
                    <a:pt x="3787"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52"/>
            <p:cNvSpPr/>
            <p:nvPr/>
          </p:nvSpPr>
          <p:spPr>
            <a:xfrm>
              <a:off x="6259829" y="2006711"/>
              <a:ext cx="198121" cy="205008"/>
            </a:xfrm>
            <a:custGeom>
              <a:rect b="b" l="l" r="r" t="t"/>
              <a:pathLst>
                <a:path extrusionOk="0" h="6876" w="6645">
                  <a:moveTo>
                    <a:pt x="4644" y="1"/>
                  </a:moveTo>
                  <a:cubicBezTo>
                    <a:pt x="4668" y="49"/>
                    <a:pt x="4739" y="96"/>
                    <a:pt x="4811" y="144"/>
                  </a:cubicBezTo>
                  <a:cubicBezTo>
                    <a:pt x="6263" y="1596"/>
                    <a:pt x="6263" y="4026"/>
                    <a:pt x="4811" y="5478"/>
                  </a:cubicBezTo>
                  <a:cubicBezTo>
                    <a:pt x="4071" y="6218"/>
                    <a:pt x="3104" y="6585"/>
                    <a:pt x="2137" y="6585"/>
                  </a:cubicBezTo>
                  <a:cubicBezTo>
                    <a:pt x="1390" y="6585"/>
                    <a:pt x="643" y="6366"/>
                    <a:pt x="0" y="5931"/>
                  </a:cubicBezTo>
                  <a:lnTo>
                    <a:pt x="0" y="5931"/>
                  </a:lnTo>
                  <a:cubicBezTo>
                    <a:pt x="721" y="6560"/>
                    <a:pt x="1618" y="6876"/>
                    <a:pt x="2513" y="6876"/>
                  </a:cubicBezTo>
                  <a:cubicBezTo>
                    <a:pt x="3482" y="6876"/>
                    <a:pt x="4449" y="6506"/>
                    <a:pt x="5192" y="5764"/>
                  </a:cubicBezTo>
                  <a:cubicBezTo>
                    <a:pt x="6644" y="4287"/>
                    <a:pt x="6644" y="1906"/>
                    <a:pt x="5192" y="453"/>
                  </a:cubicBezTo>
                  <a:cubicBezTo>
                    <a:pt x="5001" y="263"/>
                    <a:pt x="4834" y="120"/>
                    <a:pt x="4644" y="1"/>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52"/>
            <p:cNvSpPr/>
            <p:nvPr/>
          </p:nvSpPr>
          <p:spPr>
            <a:xfrm>
              <a:off x="6163257" y="1943175"/>
              <a:ext cx="343678" cy="312431"/>
            </a:xfrm>
            <a:custGeom>
              <a:rect b="b" l="l" r="r" t="t"/>
              <a:pathLst>
                <a:path extrusionOk="0" h="10479" w="11527">
                  <a:moveTo>
                    <a:pt x="5763" y="1477"/>
                  </a:moveTo>
                  <a:cubicBezTo>
                    <a:pt x="6734" y="1477"/>
                    <a:pt x="7704" y="1846"/>
                    <a:pt x="8431" y="2584"/>
                  </a:cubicBezTo>
                  <a:cubicBezTo>
                    <a:pt x="9883" y="4037"/>
                    <a:pt x="9883" y="6418"/>
                    <a:pt x="8431" y="7895"/>
                  </a:cubicBezTo>
                  <a:cubicBezTo>
                    <a:pt x="7704" y="8633"/>
                    <a:pt x="6734" y="9002"/>
                    <a:pt x="5763" y="9002"/>
                  </a:cubicBezTo>
                  <a:cubicBezTo>
                    <a:pt x="4793" y="9002"/>
                    <a:pt x="3823" y="8633"/>
                    <a:pt x="3096" y="7895"/>
                  </a:cubicBezTo>
                  <a:cubicBezTo>
                    <a:pt x="1644" y="6442"/>
                    <a:pt x="1644" y="4037"/>
                    <a:pt x="3096" y="2584"/>
                  </a:cubicBezTo>
                  <a:cubicBezTo>
                    <a:pt x="3823" y="1846"/>
                    <a:pt x="4793" y="1477"/>
                    <a:pt x="5763" y="1477"/>
                  </a:cubicBezTo>
                  <a:close/>
                  <a:moveTo>
                    <a:pt x="5746" y="1"/>
                  </a:moveTo>
                  <a:cubicBezTo>
                    <a:pt x="4400" y="1"/>
                    <a:pt x="3061" y="513"/>
                    <a:pt x="2048" y="1537"/>
                  </a:cubicBezTo>
                  <a:cubicBezTo>
                    <a:pt x="0" y="3585"/>
                    <a:pt x="0" y="6919"/>
                    <a:pt x="2048" y="8943"/>
                  </a:cubicBezTo>
                  <a:cubicBezTo>
                    <a:pt x="3084" y="9967"/>
                    <a:pt x="4436" y="10479"/>
                    <a:pt x="5781" y="10479"/>
                  </a:cubicBezTo>
                  <a:cubicBezTo>
                    <a:pt x="7127" y="10479"/>
                    <a:pt x="8466" y="9967"/>
                    <a:pt x="9479" y="8943"/>
                  </a:cubicBezTo>
                  <a:cubicBezTo>
                    <a:pt x="11527" y="6895"/>
                    <a:pt x="11527" y="3561"/>
                    <a:pt x="9479" y="1537"/>
                  </a:cubicBezTo>
                  <a:cubicBezTo>
                    <a:pt x="8443" y="513"/>
                    <a:pt x="7091" y="1"/>
                    <a:pt x="574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52"/>
            <p:cNvSpPr/>
            <p:nvPr/>
          </p:nvSpPr>
          <p:spPr>
            <a:xfrm>
              <a:off x="6298858" y="1944248"/>
              <a:ext cx="208079" cy="311626"/>
            </a:xfrm>
            <a:custGeom>
              <a:rect b="b" l="l" r="r" t="t"/>
              <a:pathLst>
                <a:path extrusionOk="0" h="10452" w="6979">
                  <a:moveTo>
                    <a:pt x="1954" y="0"/>
                  </a:moveTo>
                  <a:lnTo>
                    <a:pt x="1954" y="0"/>
                  </a:lnTo>
                  <a:cubicBezTo>
                    <a:pt x="2859" y="215"/>
                    <a:pt x="3740" y="691"/>
                    <a:pt x="4454" y="1405"/>
                  </a:cubicBezTo>
                  <a:cubicBezTo>
                    <a:pt x="6502" y="3453"/>
                    <a:pt x="6502" y="6787"/>
                    <a:pt x="4454" y="8812"/>
                  </a:cubicBezTo>
                  <a:cubicBezTo>
                    <a:pt x="3407" y="9859"/>
                    <a:pt x="2086" y="10361"/>
                    <a:pt x="738" y="10361"/>
                  </a:cubicBezTo>
                  <a:cubicBezTo>
                    <a:pt x="493" y="10361"/>
                    <a:pt x="247" y="10345"/>
                    <a:pt x="1" y="10312"/>
                  </a:cubicBezTo>
                  <a:lnTo>
                    <a:pt x="1" y="10312"/>
                  </a:lnTo>
                  <a:cubicBezTo>
                    <a:pt x="402" y="10405"/>
                    <a:pt x="810" y="10452"/>
                    <a:pt x="1217" y="10452"/>
                  </a:cubicBezTo>
                  <a:cubicBezTo>
                    <a:pt x="2577" y="10452"/>
                    <a:pt x="3928" y="9933"/>
                    <a:pt x="4954" y="8907"/>
                  </a:cubicBezTo>
                  <a:cubicBezTo>
                    <a:pt x="6979" y="6859"/>
                    <a:pt x="6979" y="3525"/>
                    <a:pt x="4931" y="1501"/>
                  </a:cubicBezTo>
                  <a:cubicBezTo>
                    <a:pt x="4097" y="667"/>
                    <a:pt x="3049" y="167"/>
                    <a:pt x="1954"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52"/>
            <p:cNvSpPr/>
            <p:nvPr/>
          </p:nvSpPr>
          <p:spPr>
            <a:xfrm>
              <a:off x="6224320" y="1988971"/>
              <a:ext cx="282616" cy="266636"/>
            </a:xfrm>
            <a:custGeom>
              <a:rect b="b" l="l" r="r" t="t"/>
              <a:pathLst>
                <a:path extrusionOk="0" h="8943" w="9479">
                  <a:moveTo>
                    <a:pt x="7431" y="1"/>
                  </a:moveTo>
                  <a:lnTo>
                    <a:pt x="6383" y="1048"/>
                  </a:lnTo>
                  <a:cubicBezTo>
                    <a:pt x="7835" y="2501"/>
                    <a:pt x="7835" y="4906"/>
                    <a:pt x="6383" y="6359"/>
                  </a:cubicBezTo>
                  <a:cubicBezTo>
                    <a:pt x="5656" y="7097"/>
                    <a:pt x="4686" y="7466"/>
                    <a:pt x="3715" y="7466"/>
                  </a:cubicBezTo>
                  <a:cubicBezTo>
                    <a:pt x="2745" y="7466"/>
                    <a:pt x="1775" y="7097"/>
                    <a:pt x="1048" y="6359"/>
                  </a:cubicBezTo>
                  <a:lnTo>
                    <a:pt x="0" y="7407"/>
                  </a:lnTo>
                  <a:cubicBezTo>
                    <a:pt x="1013" y="8431"/>
                    <a:pt x="2352" y="8943"/>
                    <a:pt x="3698" y="8943"/>
                  </a:cubicBezTo>
                  <a:cubicBezTo>
                    <a:pt x="5043" y="8943"/>
                    <a:pt x="6395" y="8431"/>
                    <a:pt x="7431" y="7407"/>
                  </a:cubicBezTo>
                  <a:cubicBezTo>
                    <a:pt x="9479" y="5383"/>
                    <a:pt x="9479" y="2049"/>
                    <a:pt x="74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52"/>
            <p:cNvSpPr/>
            <p:nvPr/>
          </p:nvSpPr>
          <p:spPr>
            <a:xfrm>
              <a:off x="6298858" y="1988971"/>
              <a:ext cx="208079" cy="267023"/>
            </a:xfrm>
            <a:custGeom>
              <a:rect b="b" l="l" r="r" t="t"/>
              <a:pathLst>
                <a:path extrusionOk="0" h="8956" w="6979">
                  <a:moveTo>
                    <a:pt x="1" y="8812"/>
                  </a:moveTo>
                  <a:cubicBezTo>
                    <a:pt x="3" y="8812"/>
                    <a:pt x="5" y="8812"/>
                    <a:pt x="7" y="8813"/>
                  </a:cubicBezTo>
                  <a:lnTo>
                    <a:pt x="7" y="8813"/>
                  </a:lnTo>
                  <a:cubicBezTo>
                    <a:pt x="4" y="8812"/>
                    <a:pt x="2" y="8812"/>
                    <a:pt x="1" y="8812"/>
                  </a:cubicBezTo>
                  <a:close/>
                  <a:moveTo>
                    <a:pt x="4931" y="1"/>
                  </a:moveTo>
                  <a:lnTo>
                    <a:pt x="4716" y="215"/>
                  </a:lnTo>
                  <a:cubicBezTo>
                    <a:pt x="6502" y="2263"/>
                    <a:pt x="6383" y="5383"/>
                    <a:pt x="4454" y="7312"/>
                  </a:cubicBezTo>
                  <a:cubicBezTo>
                    <a:pt x="3407" y="8359"/>
                    <a:pt x="2086" y="8861"/>
                    <a:pt x="738" y="8861"/>
                  </a:cubicBezTo>
                  <a:cubicBezTo>
                    <a:pt x="495" y="8861"/>
                    <a:pt x="251" y="8845"/>
                    <a:pt x="7" y="8813"/>
                  </a:cubicBezTo>
                  <a:lnTo>
                    <a:pt x="7" y="8813"/>
                  </a:lnTo>
                  <a:cubicBezTo>
                    <a:pt x="75" y="8825"/>
                    <a:pt x="600" y="8955"/>
                    <a:pt x="1168" y="8955"/>
                  </a:cubicBezTo>
                  <a:cubicBezTo>
                    <a:pt x="1198" y="8955"/>
                    <a:pt x="1228" y="8956"/>
                    <a:pt x="1258" y="8956"/>
                  </a:cubicBezTo>
                  <a:cubicBezTo>
                    <a:pt x="2608" y="8956"/>
                    <a:pt x="3929" y="8432"/>
                    <a:pt x="4954" y="7407"/>
                  </a:cubicBezTo>
                  <a:cubicBezTo>
                    <a:pt x="6979" y="5359"/>
                    <a:pt x="6979" y="2025"/>
                    <a:pt x="4931"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1" name="Google Shape;3011;p52"/>
            <p:cNvSpPr/>
            <p:nvPr/>
          </p:nvSpPr>
          <p:spPr>
            <a:xfrm>
              <a:off x="6163257" y="1927909"/>
              <a:ext cx="172569" cy="171854"/>
            </a:xfrm>
            <a:custGeom>
              <a:rect b="b" l="l" r="r" t="t"/>
              <a:pathLst>
                <a:path extrusionOk="0" h="5764" w="5788">
                  <a:moveTo>
                    <a:pt x="5787" y="1"/>
                  </a:moveTo>
                  <a:cubicBezTo>
                    <a:pt x="2596" y="1"/>
                    <a:pt x="0" y="2549"/>
                    <a:pt x="0" y="5764"/>
                  </a:cubicBezTo>
                  <a:lnTo>
                    <a:pt x="2691" y="5764"/>
                  </a:lnTo>
                  <a:lnTo>
                    <a:pt x="2691" y="5740"/>
                  </a:lnTo>
                  <a:cubicBezTo>
                    <a:pt x="2691" y="4025"/>
                    <a:pt x="4049" y="2668"/>
                    <a:pt x="5787" y="2668"/>
                  </a:cubicBezTo>
                  <a:lnTo>
                    <a:pt x="57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2" name="Google Shape;3012;p52"/>
            <p:cNvSpPr/>
            <p:nvPr/>
          </p:nvSpPr>
          <p:spPr>
            <a:xfrm>
              <a:off x="6163973" y="2099019"/>
              <a:ext cx="171854" cy="171168"/>
            </a:xfrm>
            <a:custGeom>
              <a:rect b="b" l="l" r="r" t="t"/>
              <a:pathLst>
                <a:path extrusionOk="0" h="5741" w="5764">
                  <a:moveTo>
                    <a:pt x="0" y="1"/>
                  </a:moveTo>
                  <a:cubicBezTo>
                    <a:pt x="0" y="3144"/>
                    <a:pt x="2548" y="5716"/>
                    <a:pt x="5692" y="5740"/>
                  </a:cubicBezTo>
                  <a:cubicBezTo>
                    <a:pt x="5716" y="5740"/>
                    <a:pt x="5763" y="5716"/>
                    <a:pt x="5763" y="5692"/>
                  </a:cubicBezTo>
                  <a:lnTo>
                    <a:pt x="5763" y="3144"/>
                  </a:lnTo>
                  <a:cubicBezTo>
                    <a:pt x="5763" y="3120"/>
                    <a:pt x="5716" y="3097"/>
                    <a:pt x="5692" y="3073"/>
                  </a:cubicBezTo>
                  <a:cubicBezTo>
                    <a:pt x="4025" y="3025"/>
                    <a:pt x="2691" y="1668"/>
                    <a:pt x="2691"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52"/>
            <p:cNvSpPr/>
            <p:nvPr/>
          </p:nvSpPr>
          <p:spPr>
            <a:xfrm>
              <a:off x="6168922" y="2138793"/>
              <a:ext cx="166904" cy="131395"/>
            </a:xfrm>
            <a:custGeom>
              <a:rect b="b" l="l" r="r" t="t"/>
              <a:pathLst>
                <a:path extrusionOk="0" h="4407" w="5598">
                  <a:moveTo>
                    <a:pt x="1" y="0"/>
                  </a:moveTo>
                  <a:lnTo>
                    <a:pt x="1" y="0"/>
                  </a:lnTo>
                  <a:cubicBezTo>
                    <a:pt x="596" y="2501"/>
                    <a:pt x="2859" y="4382"/>
                    <a:pt x="5526" y="4406"/>
                  </a:cubicBezTo>
                  <a:cubicBezTo>
                    <a:pt x="5550" y="4406"/>
                    <a:pt x="5597" y="4382"/>
                    <a:pt x="5597" y="4358"/>
                  </a:cubicBezTo>
                  <a:lnTo>
                    <a:pt x="5597" y="4001"/>
                  </a:lnTo>
                  <a:cubicBezTo>
                    <a:pt x="3025" y="3930"/>
                    <a:pt x="858" y="2287"/>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52"/>
            <p:cNvSpPr/>
            <p:nvPr/>
          </p:nvSpPr>
          <p:spPr>
            <a:xfrm>
              <a:off x="6336514" y="1927194"/>
              <a:ext cx="171138" cy="171854"/>
            </a:xfrm>
            <a:custGeom>
              <a:rect b="b" l="l" r="r" t="t"/>
              <a:pathLst>
                <a:path extrusionOk="0" h="5764" w="5740">
                  <a:moveTo>
                    <a:pt x="0" y="1"/>
                  </a:moveTo>
                  <a:lnTo>
                    <a:pt x="0" y="2692"/>
                  </a:lnTo>
                  <a:cubicBezTo>
                    <a:pt x="1667" y="2692"/>
                    <a:pt x="3025" y="4025"/>
                    <a:pt x="3072" y="5692"/>
                  </a:cubicBezTo>
                  <a:cubicBezTo>
                    <a:pt x="3072" y="5740"/>
                    <a:pt x="3096" y="5764"/>
                    <a:pt x="3120" y="5764"/>
                  </a:cubicBezTo>
                  <a:lnTo>
                    <a:pt x="5644" y="5764"/>
                  </a:lnTo>
                  <a:cubicBezTo>
                    <a:pt x="5692" y="5764"/>
                    <a:pt x="5716" y="5740"/>
                    <a:pt x="5739" y="5692"/>
                  </a:cubicBezTo>
                  <a:cubicBezTo>
                    <a:pt x="5716" y="2573"/>
                    <a:pt x="3144" y="1"/>
                    <a:pt x="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52"/>
            <p:cNvSpPr/>
            <p:nvPr/>
          </p:nvSpPr>
          <p:spPr>
            <a:xfrm>
              <a:off x="6357087" y="1928625"/>
              <a:ext cx="149850" cy="170423"/>
            </a:xfrm>
            <a:custGeom>
              <a:rect b="b" l="l" r="r" t="t"/>
              <a:pathLst>
                <a:path extrusionOk="0" h="5716" w="5026">
                  <a:moveTo>
                    <a:pt x="1" y="0"/>
                  </a:moveTo>
                  <a:cubicBezTo>
                    <a:pt x="2549" y="691"/>
                    <a:pt x="4454" y="2977"/>
                    <a:pt x="4525" y="5716"/>
                  </a:cubicBezTo>
                  <a:lnTo>
                    <a:pt x="4954" y="5716"/>
                  </a:lnTo>
                  <a:cubicBezTo>
                    <a:pt x="5002" y="5716"/>
                    <a:pt x="5026" y="5692"/>
                    <a:pt x="5026" y="5644"/>
                  </a:cubicBezTo>
                  <a:cubicBezTo>
                    <a:pt x="5002" y="2763"/>
                    <a:pt x="2811" y="381"/>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52"/>
            <p:cNvSpPr/>
            <p:nvPr/>
          </p:nvSpPr>
          <p:spPr>
            <a:xfrm>
              <a:off x="6276854" y="2074183"/>
              <a:ext cx="103697" cy="10674"/>
            </a:xfrm>
            <a:custGeom>
              <a:rect b="b" l="l" r="r" t="t"/>
              <a:pathLst>
                <a:path extrusionOk="0" h="358" w="3478">
                  <a:moveTo>
                    <a:pt x="215" y="0"/>
                  </a:moveTo>
                  <a:cubicBezTo>
                    <a:pt x="120" y="0"/>
                    <a:pt x="72" y="48"/>
                    <a:pt x="24" y="143"/>
                  </a:cubicBezTo>
                  <a:cubicBezTo>
                    <a:pt x="1" y="262"/>
                    <a:pt x="96" y="357"/>
                    <a:pt x="215" y="357"/>
                  </a:cubicBezTo>
                  <a:lnTo>
                    <a:pt x="3287" y="357"/>
                  </a:lnTo>
                  <a:cubicBezTo>
                    <a:pt x="3359" y="357"/>
                    <a:pt x="3430" y="286"/>
                    <a:pt x="3454" y="215"/>
                  </a:cubicBezTo>
                  <a:cubicBezTo>
                    <a:pt x="3478" y="96"/>
                    <a:pt x="3382"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52"/>
            <p:cNvSpPr/>
            <p:nvPr/>
          </p:nvSpPr>
          <p:spPr>
            <a:xfrm>
              <a:off x="6276854" y="2100451"/>
              <a:ext cx="103697" cy="10674"/>
            </a:xfrm>
            <a:custGeom>
              <a:rect b="b" l="l" r="r" t="t"/>
              <a:pathLst>
                <a:path extrusionOk="0" h="358" w="3478">
                  <a:moveTo>
                    <a:pt x="215" y="0"/>
                  </a:moveTo>
                  <a:cubicBezTo>
                    <a:pt x="120" y="0"/>
                    <a:pt x="72" y="72"/>
                    <a:pt x="24" y="167"/>
                  </a:cubicBezTo>
                  <a:cubicBezTo>
                    <a:pt x="1" y="286"/>
                    <a:pt x="96" y="358"/>
                    <a:pt x="215" y="358"/>
                  </a:cubicBezTo>
                  <a:lnTo>
                    <a:pt x="3287" y="358"/>
                  </a:lnTo>
                  <a:cubicBezTo>
                    <a:pt x="3406" y="358"/>
                    <a:pt x="3478" y="286"/>
                    <a:pt x="3454" y="167"/>
                  </a:cubicBezTo>
                  <a:cubicBezTo>
                    <a:pt x="3430" y="72"/>
                    <a:pt x="3335" y="0"/>
                    <a:pt x="3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52"/>
            <p:cNvSpPr/>
            <p:nvPr/>
          </p:nvSpPr>
          <p:spPr>
            <a:xfrm>
              <a:off x="6300289" y="2126718"/>
              <a:ext cx="58259" cy="10674"/>
            </a:xfrm>
            <a:custGeom>
              <a:rect b="b" l="l" r="r" t="t"/>
              <a:pathLst>
                <a:path extrusionOk="0" h="358" w="1954">
                  <a:moveTo>
                    <a:pt x="191" y="1"/>
                  </a:moveTo>
                  <a:cubicBezTo>
                    <a:pt x="120" y="1"/>
                    <a:pt x="48" y="48"/>
                    <a:pt x="24" y="143"/>
                  </a:cubicBezTo>
                  <a:cubicBezTo>
                    <a:pt x="1" y="262"/>
                    <a:pt x="72" y="358"/>
                    <a:pt x="191" y="358"/>
                  </a:cubicBezTo>
                  <a:lnTo>
                    <a:pt x="1739" y="358"/>
                  </a:lnTo>
                  <a:cubicBezTo>
                    <a:pt x="1858" y="358"/>
                    <a:pt x="1953" y="262"/>
                    <a:pt x="1930" y="143"/>
                  </a:cubicBezTo>
                  <a:cubicBezTo>
                    <a:pt x="1858" y="48"/>
                    <a:pt x="1810" y="1"/>
                    <a:pt x="171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52"/>
            <p:cNvSpPr/>
            <p:nvPr/>
          </p:nvSpPr>
          <p:spPr>
            <a:xfrm>
              <a:off x="6156877" y="1922214"/>
              <a:ext cx="355037" cy="353636"/>
            </a:xfrm>
            <a:custGeom>
              <a:rect b="b" l="l" r="r" t="t"/>
              <a:pathLst>
                <a:path extrusionOk="0" h="11861" w="11908">
                  <a:moveTo>
                    <a:pt x="5811" y="334"/>
                  </a:moveTo>
                  <a:lnTo>
                    <a:pt x="5811" y="2692"/>
                  </a:lnTo>
                  <a:cubicBezTo>
                    <a:pt x="4144" y="2763"/>
                    <a:pt x="2834" y="4121"/>
                    <a:pt x="2739" y="5740"/>
                  </a:cubicBezTo>
                  <a:lnTo>
                    <a:pt x="405" y="5740"/>
                  </a:lnTo>
                  <a:cubicBezTo>
                    <a:pt x="429" y="4311"/>
                    <a:pt x="1024" y="2978"/>
                    <a:pt x="2024" y="1978"/>
                  </a:cubicBezTo>
                  <a:cubicBezTo>
                    <a:pt x="3048" y="954"/>
                    <a:pt x="4382" y="382"/>
                    <a:pt x="5811" y="334"/>
                  </a:cubicBezTo>
                  <a:close/>
                  <a:moveTo>
                    <a:pt x="11074" y="6097"/>
                  </a:moveTo>
                  <a:cubicBezTo>
                    <a:pt x="11002" y="7407"/>
                    <a:pt x="10478" y="8598"/>
                    <a:pt x="9573" y="9527"/>
                  </a:cubicBezTo>
                  <a:cubicBezTo>
                    <a:pt x="8645" y="10455"/>
                    <a:pt x="7454" y="10956"/>
                    <a:pt x="6168" y="11027"/>
                  </a:cubicBezTo>
                  <a:lnTo>
                    <a:pt x="6168" y="9884"/>
                  </a:lnTo>
                  <a:cubicBezTo>
                    <a:pt x="7144" y="9860"/>
                    <a:pt x="8073" y="9431"/>
                    <a:pt x="8788" y="8717"/>
                  </a:cubicBezTo>
                  <a:cubicBezTo>
                    <a:pt x="9502" y="8003"/>
                    <a:pt x="9883" y="7121"/>
                    <a:pt x="9954" y="6097"/>
                  </a:cubicBezTo>
                  <a:close/>
                  <a:moveTo>
                    <a:pt x="6025" y="3025"/>
                  </a:moveTo>
                  <a:cubicBezTo>
                    <a:pt x="6787" y="3025"/>
                    <a:pt x="7502" y="3335"/>
                    <a:pt x="8049" y="3859"/>
                  </a:cubicBezTo>
                  <a:cubicBezTo>
                    <a:pt x="8573" y="4407"/>
                    <a:pt x="8907" y="5121"/>
                    <a:pt x="8907" y="5859"/>
                  </a:cubicBezTo>
                  <a:cubicBezTo>
                    <a:pt x="8907" y="5978"/>
                    <a:pt x="9026" y="6097"/>
                    <a:pt x="9145" y="6097"/>
                  </a:cubicBezTo>
                  <a:lnTo>
                    <a:pt x="9597" y="6097"/>
                  </a:lnTo>
                  <a:cubicBezTo>
                    <a:pt x="9573" y="7002"/>
                    <a:pt x="9169" y="7836"/>
                    <a:pt x="8549" y="8455"/>
                  </a:cubicBezTo>
                  <a:cubicBezTo>
                    <a:pt x="7930" y="9074"/>
                    <a:pt x="7097" y="9455"/>
                    <a:pt x="6192" y="9503"/>
                  </a:cubicBezTo>
                  <a:lnTo>
                    <a:pt x="6192" y="9050"/>
                  </a:lnTo>
                  <a:cubicBezTo>
                    <a:pt x="6144" y="8955"/>
                    <a:pt x="6049" y="8836"/>
                    <a:pt x="5906" y="8836"/>
                  </a:cubicBezTo>
                  <a:cubicBezTo>
                    <a:pt x="5073" y="8812"/>
                    <a:pt x="4263" y="8431"/>
                    <a:pt x="3739" y="7764"/>
                  </a:cubicBezTo>
                  <a:cubicBezTo>
                    <a:pt x="3695" y="7735"/>
                    <a:pt x="3632" y="7715"/>
                    <a:pt x="3580" y="7715"/>
                  </a:cubicBezTo>
                  <a:cubicBezTo>
                    <a:pt x="3548" y="7715"/>
                    <a:pt x="3519" y="7722"/>
                    <a:pt x="3501" y="7741"/>
                  </a:cubicBezTo>
                  <a:cubicBezTo>
                    <a:pt x="3429" y="7788"/>
                    <a:pt x="3405" y="7907"/>
                    <a:pt x="3453" y="7979"/>
                  </a:cubicBezTo>
                  <a:cubicBezTo>
                    <a:pt x="4048" y="8693"/>
                    <a:pt x="4882" y="9098"/>
                    <a:pt x="5811" y="9170"/>
                  </a:cubicBezTo>
                  <a:lnTo>
                    <a:pt x="5811" y="11527"/>
                  </a:lnTo>
                  <a:cubicBezTo>
                    <a:pt x="4382" y="11480"/>
                    <a:pt x="3024" y="10884"/>
                    <a:pt x="2000" y="9860"/>
                  </a:cubicBezTo>
                  <a:cubicBezTo>
                    <a:pt x="1000" y="8836"/>
                    <a:pt x="429" y="7526"/>
                    <a:pt x="405" y="6097"/>
                  </a:cubicBezTo>
                  <a:lnTo>
                    <a:pt x="2739" y="6097"/>
                  </a:lnTo>
                  <a:cubicBezTo>
                    <a:pt x="2786" y="6526"/>
                    <a:pt x="2858" y="6907"/>
                    <a:pt x="3048" y="7264"/>
                  </a:cubicBezTo>
                  <a:cubicBezTo>
                    <a:pt x="3066" y="7337"/>
                    <a:pt x="3126" y="7368"/>
                    <a:pt x="3196" y="7368"/>
                  </a:cubicBezTo>
                  <a:cubicBezTo>
                    <a:pt x="3218" y="7368"/>
                    <a:pt x="3240" y="7365"/>
                    <a:pt x="3263" y="7360"/>
                  </a:cubicBezTo>
                  <a:cubicBezTo>
                    <a:pt x="3382" y="7312"/>
                    <a:pt x="3429" y="7193"/>
                    <a:pt x="3382" y="7121"/>
                  </a:cubicBezTo>
                  <a:cubicBezTo>
                    <a:pt x="3191" y="6717"/>
                    <a:pt x="3096" y="6336"/>
                    <a:pt x="3096" y="5931"/>
                  </a:cubicBezTo>
                  <a:cubicBezTo>
                    <a:pt x="3096" y="4311"/>
                    <a:pt x="4406" y="3025"/>
                    <a:pt x="6025" y="3025"/>
                  </a:cubicBezTo>
                  <a:close/>
                  <a:moveTo>
                    <a:pt x="5954" y="1"/>
                  </a:moveTo>
                  <a:cubicBezTo>
                    <a:pt x="4382" y="1"/>
                    <a:pt x="2905" y="620"/>
                    <a:pt x="1762" y="1739"/>
                  </a:cubicBezTo>
                  <a:cubicBezTo>
                    <a:pt x="643" y="2859"/>
                    <a:pt x="48" y="4311"/>
                    <a:pt x="0" y="5931"/>
                  </a:cubicBezTo>
                  <a:cubicBezTo>
                    <a:pt x="0" y="7503"/>
                    <a:pt x="643" y="8955"/>
                    <a:pt x="1738" y="10098"/>
                  </a:cubicBezTo>
                  <a:cubicBezTo>
                    <a:pt x="2834" y="11194"/>
                    <a:pt x="4334" y="11813"/>
                    <a:pt x="5882" y="11861"/>
                  </a:cubicBezTo>
                  <a:cubicBezTo>
                    <a:pt x="5930" y="11861"/>
                    <a:pt x="6025" y="11813"/>
                    <a:pt x="6049" y="11765"/>
                  </a:cubicBezTo>
                  <a:cubicBezTo>
                    <a:pt x="6073" y="11741"/>
                    <a:pt x="6120" y="11670"/>
                    <a:pt x="6120" y="11622"/>
                  </a:cubicBezTo>
                  <a:lnTo>
                    <a:pt x="6120" y="11337"/>
                  </a:lnTo>
                  <a:cubicBezTo>
                    <a:pt x="7478" y="11289"/>
                    <a:pt x="8788" y="10741"/>
                    <a:pt x="9764" y="9765"/>
                  </a:cubicBezTo>
                  <a:cubicBezTo>
                    <a:pt x="10764" y="8788"/>
                    <a:pt x="11312" y="7503"/>
                    <a:pt x="11360" y="6097"/>
                  </a:cubicBezTo>
                  <a:lnTo>
                    <a:pt x="11621" y="6097"/>
                  </a:lnTo>
                  <a:cubicBezTo>
                    <a:pt x="11669" y="6097"/>
                    <a:pt x="11717" y="6097"/>
                    <a:pt x="11764" y="6074"/>
                  </a:cubicBezTo>
                  <a:cubicBezTo>
                    <a:pt x="11836" y="6026"/>
                    <a:pt x="11883" y="5955"/>
                    <a:pt x="11883" y="5859"/>
                  </a:cubicBezTo>
                  <a:cubicBezTo>
                    <a:pt x="11907" y="5383"/>
                    <a:pt x="11836" y="4883"/>
                    <a:pt x="11717" y="4407"/>
                  </a:cubicBezTo>
                  <a:cubicBezTo>
                    <a:pt x="11680" y="4314"/>
                    <a:pt x="11600" y="4279"/>
                    <a:pt x="11533" y="4279"/>
                  </a:cubicBezTo>
                  <a:cubicBezTo>
                    <a:pt x="11513" y="4279"/>
                    <a:pt x="11495" y="4282"/>
                    <a:pt x="11479" y="4288"/>
                  </a:cubicBezTo>
                  <a:cubicBezTo>
                    <a:pt x="11407" y="4311"/>
                    <a:pt x="11360" y="4407"/>
                    <a:pt x="11383" y="4502"/>
                  </a:cubicBezTo>
                  <a:cubicBezTo>
                    <a:pt x="11502" y="4907"/>
                    <a:pt x="11550" y="5335"/>
                    <a:pt x="11550" y="5740"/>
                  </a:cubicBezTo>
                  <a:lnTo>
                    <a:pt x="9216" y="5740"/>
                  </a:lnTo>
                  <a:cubicBezTo>
                    <a:pt x="9169" y="4954"/>
                    <a:pt x="8811" y="4169"/>
                    <a:pt x="8216" y="3597"/>
                  </a:cubicBezTo>
                  <a:cubicBezTo>
                    <a:pt x="7668" y="3049"/>
                    <a:pt x="6906" y="2716"/>
                    <a:pt x="6144" y="2692"/>
                  </a:cubicBezTo>
                  <a:lnTo>
                    <a:pt x="6144" y="334"/>
                  </a:lnTo>
                  <a:cubicBezTo>
                    <a:pt x="8287" y="382"/>
                    <a:pt x="10216" y="1692"/>
                    <a:pt x="11074" y="3692"/>
                  </a:cubicBezTo>
                  <a:lnTo>
                    <a:pt x="11098" y="3716"/>
                  </a:lnTo>
                  <a:cubicBezTo>
                    <a:pt x="11145" y="3811"/>
                    <a:pt x="11240" y="3835"/>
                    <a:pt x="11312" y="3835"/>
                  </a:cubicBezTo>
                  <a:cubicBezTo>
                    <a:pt x="11431" y="3811"/>
                    <a:pt x="11502" y="3692"/>
                    <a:pt x="11431" y="3597"/>
                  </a:cubicBezTo>
                  <a:lnTo>
                    <a:pt x="11407" y="3573"/>
                  </a:lnTo>
                  <a:cubicBezTo>
                    <a:pt x="10455" y="1406"/>
                    <a:pt x="8335" y="1"/>
                    <a:pt x="59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0" name="Google Shape;3020;p52"/>
          <p:cNvGrpSpPr/>
          <p:nvPr/>
        </p:nvGrpSpPr>
        <p:grpSpPr>
          <a:xfrm>
            <a:off x="7024965" y="1922930"/>
            <a:ext cx="302503" cy="355037"/>
            <a:chOff x="6758252" y="1922930"/>
            <a:chExt cx="302503" cy="355037"/>
          </a:xfrm>
        </p:grpSpPr>
        <p:sp>
          <p:nvSpPr>
            <p:cNvPr id="3021" name="Google Shape;3021;p52"/>
            <p:cNvSpPr/>
            <p:nvPr/>
          </p:nvSpPr>
          <p:spPr>
            <a:xfrm>
              <a:off x="6834252" y="1928267"/>
              <a:ext cx="149135" cy="342604"/>
            </a:xfrm>
            <a:custGeom>
              <a:rect b="b" l="l" r="r" t="t"/>
              <a:pathLst>
                <a:path extrusionOk="0" h="11491" w="5002">
                  <a:moveTo>
                    <a:pt x="2492" y="0"/>
                  </a:moveTo>
                  <a:cubicBezTo>
                    <a:pt x="2459" y="0"/>
                    <a:pt x="2429" y="12"/>
                    <a:pt x="2405" y="36"/>
                  </a:cubicBezTo>
                  <a:lnTo>
                    <a:pt x="71" y="2727"/>
                  </a:lnTo>
                  <a:cubicBezTo>
                    <a:pt x="0" y="2799"/>
                    <a:pt x="71" y="2894"/>
                    <a:pt x="143" y="2894"/>
                  </a:cubicBezTo>
                  <a:lnTo>
                    <a:pt x="1048" y="2894"/>
                  </a:lnTo>
                  <a:lnTo>
                    <a:pt x="1048" y="11491"/>
                  </a:lnTo>
                  <a:lnTo>
                    <a:pt x="3953" y="11491"/>
                  </a:lnTo>
                  <a:lnTo>
                    <a:pt x="3953" y="2894"/>
                  </a:lnTo>
                  <a:lnTo>
                    <a:pt x="4858" y="2894"/>
                  </a:lnTo>
                  <a:cubicBezTo>
                    <a:pt x="4930" y="2894"/>
                    <a:pt x="5001" y="2775"/>
                    <a:pt x="4930" y="2727"/>
                  </a:cubicBezTo>
                  <a:lnTo>
                    <a:pt x="2596" y="36"/>
                  </a:lnTo>
                  <a:cubicBezTo>
                    <a:pt x="2560" y="12"/>
                    <a:pt x="2524" y="0"/>
                    <a:pt x="249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52"/>
            <p:cNvSpPr/>
            <p:nvPr/>
          </p:nvSpPr>
          <p:spPr>
            <a:xfrm>
              <a:off x="6937204" y="2014523"/>
              <a:ext cx="14222" cy="256349"/>
            </a:xfrm>
            <a:custGeom>
              <a:rect b="b" l="l" r="r" t="t"/>
              <a:pathLst>
                <a:path extrusionOk="0" h="8598" w="477">
                  <a:moveTo>
                    <a:pt x="357" y="1"/>
                  </a:moveTo>
                  <a:cubicBezTo>
                    <a:pt x="191" y="1"/>
                    <a:pt x="24" y="144"/>
                    <a:pt x="0" y="334"/>
                  </a:cubicBezTo>
                  <a:lnTo>
                    <a:pt x="0" y="8598"/>
                  </a:lnTo>
                  <a:lnTo>
                    <a:pt x="476" y="8598"/>
                  </a:lnTo>
                  <a:lnTo>
                    <a:pt x="476"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3" name="Google Shape;3023;p52"/>
            <p:cNvSpPr/>
            <p:nvPr/>
          </p:nvSpPr>
          <p:spPr>
            <a:xfrm>
              <a:off x="6900979" y="1927015"/>
              <a:ext cx="82409" cy="87537"/>
            </a:xfrm>
            <a:custGeom>
              <a:rect b="b" l="l" r="r" t="t"/>
              <a:pathLst>
                <a:path extrusionOk="0" h="2936" w="2764">
                  <a:moveTo>
                    <a:pt x="239" y="1"/>
                  </a:moveTo>
                  <a:cubicBezTo>
                    <a:pt x="209" y="1"/>
                    <a:pt x="179" y="19"/>
                    <a:pt x="143" y="54"/>
                  </a:cubicBezTo>
                  <a:lnTo>
                    <a:pt x="1" y="221"/>
                  </a:lnTo>
                  <a:lnTo>
                    <a:pt x="2239" y="2769"/>
                  </a:lnTo>
                  <a:cubicBezTo>
                    <a:pt x="2287" y="2817"/>
                    <a:pt x="2239" y="2936"/>
                    <a:pt x="2144" y="2936"/>
                  </a:cubicBezTo>
                  <a:lnTo>
                    <a:pt x="2620" y="2936"/>
                  </a:lnTo>
                  <a:cubicBezTo>
                    <a:pt x="2715" y="2936"/>
                    <a:pt x="2763" y="2817"/>
                    <a:pt x="2715" y="2722"/>
                  </a:cubicBezTo>
                  <a:lnTo>
                    <a:pt x="334" y="54"/>
                  </a:lnTo>
                  <a:cubicBezTo>
                    <a:pt x="298" y="19"/>
                    <a:pt x="269" y="1"/>
                    <a:pt x="23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4" name="Google Shape;3024;p52"/>
            <p:cNvSpPr/>
            <p:nvPr/>
          </p:nvSpPr>
          <p:spPr>
            <a:xfrm>
              <a:off x="6763232" y="1965894"/>
              <a:ext cx="149135" cy="304292"/>
            </a:xfrm>
            <a:custGeom>
              <a:rect b="b" l="l" r="r" t="t"/>
              <a:pathLst>
                <a:path extrusionOk="0" h="10206" w="5002">
                  <a:moveTo>
                    <a:pt x="2492" y="1"/>
                  </a:moveTo>
                  <a:cubicBezTo>
                    <a:pt x="2459" y="1"/>
                    <a:pt x="2430" y="12"/>
                    <a:pt x="2406" y="36"/>
                  </a:cubicBezTo>
                  <a:lnTo>
                    <a:pt x="72" y="2704"/>
                  </a:lnTo>
                  <a:cubicBezTo>
                    <a:pt x="1" y="2799"/>
                    <a:pt x="72" y="2894"/>
                    <a:pt x="143" y="2894"/>
                  </a:cubicBezTo>
                  <a:lnTo>
                    <a:pt x="1048" y="2894"/>
                  </a:lnTo>
                  <a:lnTo>
                    <a:pt x="1048" y="10205"/>
                  </a:lnTo>
                  <a:lnTo>
                    <a:pt x="3954" y="10205"/>
                  </a:lnTo>
                  <a:lnTo>
                    <a:pt x="3954" y="2894"/>
                  </a:lnTo>
                  <a:lnTo>
                    <a:pt x="4859" y="2894"/>
                  </a:lnTo>
                  <a:cubicBezTo>
                    <a:pt x="4930" y="2894"/>
                    <a:pt x="5002" y="2775"/>
                    <a:pt x="4930" y="2704"/>
                  </a:cubicBezTo>
                  <a:lnTo>
                    <a:pt x="2596" y="36"/>
                  </a:lnTo>
                  <a:cubicBezTo>
                    <a:pt x="2561" y="12"/>
                    <a:pt x="2525" y="1"/>
                    <a:pt x="249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52"/>
            <p:cNvSpPr/>
            <p:nvPr/>
          </p:nvSpPr>
          <p:spPr>
            <a:xfrm>
              <a:off x="6905242" y="2068310"/>
              <a:ext cx="149135" cy="202563"/>
            </a:xfrm>
            <a:custGeom>
              <a:rect b="b" l="l" r="r" t="t"/>
              <a:pathLst>
                <a:path extrusionOk="0" h="6794" w="5002">
                  <a:moveTo>
                    <a:pt x="2501" y="1"/>
                  </a:moveTo>
                  <a:cubicBezTo>
                    <a:pt x="2471" y="1"/>
                    <a:pt x="2441" y="19"/>
                    <a:pt x="2406" y="54"/>
                  </a:cubicBezTo>
                  <a:lnTo>
                    <a:pt x="72" y="2722"/>
                  </a:lnTo>
                  <a:cubicBezTo>
                    <a:pt x="0" y="2817"/>
                    <a:pt x="72" y="2936"/>
                    <a:pt x="143" y="2936"/>
                  </a:cubicBezTo>
                  <a:lnTo>
                    <a:pt x="1048" y="2936"/>
                  </a:lnTo>
                  <a:lnTo>
                    <a:pt x="1048" y="6794"/>
                  </a:lnTo>
                  <a:lnTo>
                    <a:pt x="3954" y="6794"/>
                  </a:lnTo>
                  <a:lnTo>
                    <a:pt x="3954" y="2936"/>
                  </a:lnTo>
                  <a:lnTo>
                    <a:pt x="4859" y="2936"/>
                  </a:lnTo>
                  <a:cubicBezTo>
                    <a:pt x="4930" y="2936"/>
                    <a:pt x="5002" y="2817"/>
                    <a:pt x="4930" y="2722"/>
                  </a:cubicBezTo>
                  <a:lnTo>
                    <a:pt x="2596" y="54"/>
                  </a:lnTo>
                  <a:cubicBezTo>
                    <a:pt x="2561" y="19"/>
                    <a:pt x="2531" y="1"/>
                    <a:pt x="2501"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52"/>
            <p:cNvSpPr/>
            <p:nvPr/>
          </p:nvSpPr>
          <p:spPr>
            <a:xfrm>
              <a:off x="6866184" y="2052865"/>
              <a:ext cx="14222" cy="218007"/>
            </a:xfrm>
            <a:custGeom>
              <a:rect b="b" l="l" r="r" t="t"/>
              <a:pathLst>
                <a:path extrusionOk="0" h="7312" w="477">
                  <a:moveTo>
                    <a:pt x="358" y="1"/>
                  </a:moveTo>
                  <a:cubicBezTo>
                    <a:pt x="191" y="1"/>
                    <a:pt x="25" y="144"/>
                    <a:pt x="1" y="334"/>
                  </a:cubicBezTo>
                  <a:lnTo>
                    <a:pt x="1" y="7312"/>
                  </a:lnTo>
                  <a:lnTo>
                    <a:pt x="477" y="7312"/>
                  </a:lnTo>
                  <a:lnTo>
                    <a:pt x="477" y="1"/>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7" name="Google Shape;3027;p52"/>
            <p:cNvSpPr/>
            <p:nvPr/>
          </p:nvSpPr>
          <p:spPr>
            <a:xfrm>
              <a:off x="6829988" y="1965178"/>
              <a:ext cx="82379" cy="87716"/>
            </a:xfrm>
            <a:custGeom>
              <a:rect b="b" l="l" r="r" t="t"/>
              <a:pathLst>
                <a:path extrusionOk="0" h="2942" w="2763">
                  <a:moveTo>
                    <a:pt x="238" y="1"/>
                  </a:moveTo>
                  <a:cubicBezTo>
                    <a:pt x="209" y="1"/>
                    <a:pt x="179" y="13"/>
                    <a:pt x="143" y="36"/>
                  </a:cubicBezTo>
                  <a:lnTo>
                    <a:pt x="0" y="227"/>
                  </a:lnTo>
                  <a:lnTo>
                    <a:pt x="2239" y="2751"/>
                  </a:lnTo>
                  <a:cubicBezTo>
                    <a:pt x="2286" y="2823"/>
                    <a:pt x="2239" y="2942"/>
                    <a:pt x="2143" y="2942"/>
                  </a:cubicBezTo>
                  <a:lnTo>
                    <a:pt x="2620" y="2942"/>
                  </a:lnTo>
                  <a:cubicBezTo>
                    <a:pt x="2739" y="2942"/>
                    <a:pt x="2763" y="2823"/>
                    <a:pt x="2715" y="2728"/>
                  </a:cubicBezTo>
                  <a:lnTo>
                    <a:pt x="334" y="36"/>
                  </a:lnTo>
                  <a:cubicBezTo>
                    <a:pt x="298" y="13"/>
                    <a:pt x="268" y="1"/>
                    <a:pt x="238"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52"/>
            <p:cNvSpPr/>
            <p:nvPr/>
          </p:nvSpPr>
          <p:spPr>
            <a:xfrm>
              <a:off x="7008910" y="2155818"/>
              <a:ext cx="14222" cy="115056"/>
            </a:xfrm>
            <a:custGeom>
              <a:rect b="b" l="l" r="r" t="t"/>
              <a:pathLst>
                <a:path extrusionOk="0" h="3859" w="477">
                  <a:moveTo>
                    <a:pt x="358" y="1"/>
                  </a:moveTo>
                  <a:cubicBezTo>
                    <a:pt x="167" y="1"/>
                    <a:pt x="0" y="144"/>
                    <a:pt x="0" y="334"/>
                  </a:cubicBezTo>
                  <a:lnTo>
                    <a:pt x="0" y="3859"/>
                  </a:lnTo>
                  <a:lnTo>
                    <a:pt x="477" y="385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9" name="Google Shape;3029;p52"/>
            <p:cNvSpPr/>
            <p:nvPr/>
          </p:nvSpPr>
          <p:spPr>
            <a:xfrm>
              <a:off x="6972684" y="2068131"/>
              <a:ext cx="82409" cy="87716"/>
            </a:xfrm>
            <a:custGeom>
              <a:rect b="b" l="l" r="r" t="t"/>
              <a:pathLst>
                <a:path extrusionOk="0" h="2942" w="2764">
                  <a:moveTo>
                    <a:pt x="239" y="1"/>
                  </a:moveTo>
                  <a:cubicBezTo>
                    <a:pt x="209" y="1"/>
                    <a:pt x="179" y="13"/>
                    <a:pt x="144" y="37"/>
                  </a:cubicBezTo>
                  <a:lnTo>
                    <a:pt x="1" y="227"/>
                  </a:lnTo>
                  <a:lnTo>
                    <a:pt x="2239" y="2751"/>
                  </a:lnTo>
                  <a:cubicBezTo>
                    <a:pt x="2287" y="2823"/>
                    <a:pt x="2239" y="2942"/>
                    <a:pt x="2144" y="2942"/>
                  </a:cubicBezTo>
                  <a:lnTo>
                    <a:pt x="2620" y="2942"/>
                  </a:lnTo>
                  <a:cubicBezTo>
                    <a:pt x="2716" y="2942"/>
                    <a:pt x="2763" y="2823"/>
                    <a:pt x="2716" y="2728"/>
                  </a:cubicBezTo>
                  <a:lnTo>
                    <a:pt x="334" y="37"/>
                  </a:lnTo>
                  <a:cubicBezTo>
                    <a:pt x="299" y="13"/>
                    <a:pt x="269" y="1"/>
                    <a:pt x="239"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52"/>
            <p:cNvSpPr/>
            <p:nvPr/>
          </p:nvSpPr>
          <p:spPr>
            <a:xfrm>
              <a:off x="6758252" y="1922930"/>
              <a:ext cx="302503" cy="355037"/>
            </a:xfrm>
            <a:custGeom>
              <a:rect b="b" l="l" r="r" t="t"/>
              <a:pathLst>
                <a:path extrusionOk="0" h="11908" w="10146">
                  <a:moveTo>
                    <a:pt x="2668" y="1644"/>
                  </a:moveTo>
                  <a:lnTo>
                    <a:pt x="4907" y="4168"/>
                  </a:lnTo>
                  <a:lnTo>
                    <a:pt x="4121" y="4168"/>
                  </a:lnTo>
                  <a:cubicBezTo>
                    <a:pt x="4049" y="4168"/>
                    <a:pt x="3954" y="4240"/>
                    <a:pt x="3954" y="4359"/>
                  </a:cubicBezTo>
                  <a:lnTo>
                    <a:pt x="3954" y="11503"/>
                  </a:lnTo>
                  <a:lnTo>
                    <a:pt x="1382" y="11503"/>
                  </a:lnTo>
                  <a:lnTo>
                    <a:pt x="1382" y="4359"/>
                  </a:lnTo>
                  <a:cubicBezTo>
                    <a:pt x="1382" y="4264"/>
                    <a:pt x="1311" y="4168"/>
                    <a:pt x="1215" y="4168"/>
                  </a:cubicBezTo>
                  <a:lnTo>
                    <a:pt x="430" y="4168"/>
                  </a:lnTo>
                  <a:lnTo>
                    <a:pt x="2668" y="1644"/>
                  </a:lnTo>
                  <a:close/>
                  <a:moveTo>
                    <a:pt x="5026" y="1"/>
                  </a:moveTo>
                  <a:cubicBezTo>
                    <a:pt x="4954" y="1"/>
                    <a:pt x="4930" y="48"/>
                    <a:pt x="4883" y="72"/>
                  </a:cubicBezTo>
                  <a:lnTo>
                    <a:pt x="4288" y="763"/>
                  </a:lnTo>
                  <a:cubicBezTo>
                    <a:pt x="4240" y="787"/>
                    <a:pt x="4240" y="810"/>
                    <a:pt x="4240" y="834"/>
                  </a:cubicBezTo>
                  <a:cubicBezTo>
                    <a:pt x="4270" y="954"/>
                    <a:pt x="4347" y="1008"/>
                    <a:pt x="4423" y="1008"/>
                  </a:cubicBezTo>
                  <a:cubicBezTo>
                    <a:pt x="4469" y="1008"/>
                    <a:pt x="4514" y="989"/>
                    <a:pt x="4549" y="953"/>
                  </a:cubicBezTo>
                  <a:lnTo>
                    <a:pt x="5050" y="406"/>
                  </a:lnTo>
                  <a:lnTo>
                    <a:pt x="7288" y="2930"/>
                  </a:lnTo>
                  <a:lnTo>
                    <a:pt x="6502" y="2930"/>
                  </a:lnTo>
                  <a:cubicBezTo>
                    <a:pt x="6431" y="2930"/>
                    <a:pt x="6336" y="3001"/>
                    <a:pt x="6336" y="3097"/>
                  </a:cubicBezTo>
                  <a:lnTo>
                    <a:pt x="6336" y="5883"/>
                  </a:lnTo>
                  <a:lnTo>
                    <a:pt x="4835" y="7550"/>
                  </a:lnTo>
                  <a:cubicBezTo>
                    <a:pt x="4764" y="7621"/>
                    <a:pt x="4764" y="7740"/>
                    <a:pt x="4811" y="7860"/>
                  </a:cubicBezTo>
                  <a:cubicBezTo>
                    <a:pt x="4883" y="7955"/>
                    <a:pt x="4954" y="8026"/>
                    <a:pt x="5073" y="8026"/>
                  </a:cubicBezTo>
                  <a:lnTo>
                    <a:pt x="5835" y="8026"/>
                  </a:lnTo>
                  <a:lnTo>
                    <a:pt x="5835" y="11527"/>
                  </a:lnTo>
                  <a:lnTo>
                    <a:pt x="4311" y="11527"/>
                  </a:lnTo>
                  <a:lnTo>
                    <a:pt x="4311" y="4573"/>
                  </a:lnTo>
                  <a:lnTo>
                    <a:pt x="5026" y="4573"/>
                  </a:lnTo>
                  <a:cubicBezTo>
                    <a:pt x="5145" y="4573"/>
                    <a:pt x="5240" y="4502"/>
                    <a:pt x="5288" y="4406"/>
                  </a:cubicBezTo>
                  <a:cubicBezTo>
                    <a:pt x="5359" y="4287"/>
                    <a:pt x="5312" y="4168"/>
                    <a:pt x="5264" y="4097"/>
                  </a:cubicBezTo>
                  <a:lnTo>
                    <a:pt x="3525" y="2120"/>
                  </a:lnTo>
                  <a:lnTo>
                    <a:pt x="4002" y="1596"/>
                  </a:lnTo>
                  <a:cubicBezTo>
                    <a:pt x="4073" y="1525"/>
                    <a:pt x="4073" y="1430"/>
                    <a:pt x="4002" y="1382"/>
                  </a:cubicBezTo>
                  <a:cubicBezTo>
                    <a:pt x="3978" y="1334"/>
                    <a:pt x="3930" y="1311"/>
                    <a:pt x="3880" y="1311"/>
                  </a:cubicBezTo>
                  <a:cubicBezTo>
                    <a:pt x="3829" y="1311"/>
                    <a:pt x="3775" y="1334"/>
                    <a:pt x="3740" y="1382"/>
                  </a:cubicBezTo>
                  <a:lnTo>
                    <a:pt x="3287" y="1882"/>
                  </a:lnTo>
                  <a:lnTo>
                    <a:pt x="2882" y="1430"/>
                  </a:lnTo>
                  <a:cubicBezTo>
                    <a:pt x="2859" y="1406"/>
                    <a:pt x="2811" y="1382"/>
                    <a:pt x="2787" y="1382"/>
                  </a:cubicBezTo>
                  <a:cubicBezTo>
                    <a:pt x="2740" y="1354"/>
                    <a:pt x="2690" y="1341"/>
                    <a:pt x="2641" y="1341"/>
                  </a:cubicBezTo>
                  <a:cubicBezTo>
                    <a:pt x="2567" y="1341"/>
                    <a:pt x="2497" y="1372"/>
                    <a:pt x="2454" y="1430"/>
                  </a:cubicBezTo>
                  <a:lnTo>
                    <a:pt x="72" y="4121"/>
                  </a:lnTo>
                  <a:cubicBezTo>
                    <a:pt x="1" y="4192"/>
                    <a:pt x="1" y="4335"/>
                    <a:pt x="49" y="4454"/>
                  </a:cubicBezTo>
                  <a:cubicBezTo>
                    <a:pt x="120" y="4526"/>
                    <a:pt x="191" y="4597"/>
                    <a:pt x="310" y="4597"/>
                  </a:cubicBezTo>
                  <a:lnTo>
                    <a:pt x="1025" y="4597"/>
                  </a:lnTo>
                  <a:lnTo>
                    <a:pt x="1025" y="11741"/>
                  </a:lnTo>
                  <a:cubicBezTo>
                    <a:pt x="1025" y="11837"/>
                    <a:pt x="1120" y="11908"/>
                    <a:pt x="1215" y="11908"/>
                  </a:cubicBezTo>
                  <a:lnTo>
                    <a:pt x="8931" y="11908"/>
                  </a:lnTo>
                  <a:cubicBezTo>
                    <a:pt x="9003" y="11908"/>
                    <a:pt x="9098" y="11837"/>
                    <a:pt x="9098" y="11741"/>
                  </a:cubicBezTo>
                  <a:lnTo>
                    <a:pt x="9098" y="10312"/>
                  </a:lnTo>
                  <a:cubicBezTo>
                    <a:pt x="9098" y="10217"/>
                    <a:pt x="9050" y="10170"/>
                    <a:pt x="8955" y="10122"/>
                  </a:cubicBezTo>
                  <a:cubicBezTo>
                    <a:pt x="8943" y="10119"/>
                    <a:pt x="8931" y="10118"/>
                    <a:pt x="8919" y="10118"/>
                  </a:cubicBezTo>
                  <a:cubicBezTo>
                    <a:pt x="8817" y="10118"/>
                    <a:pt x="8741" y="10206"/>
                    <a:pt x="8741" y="10312"/>
                  </a:cubicBezTo>
                  <a:lnTo>
                    <a:pt x="8741" y="11598"/>
                  </a:lnTo>
                  <a:lnTo>
                    <a:pt x="6193" y="11598"/>
                  </a:lnTo>
                  <a:lnTo>
                    <a:pt x="6193" y="7907"/>
                  </a:lnTo>
                  <a:cubicBezTo>
                    <a:pt x="6193" y="7812"/>
                    <a:pt x="6097" y="7717"/>
                    <a:pt x="6002" y="7717"/>
                  </a:cubicBezTo>
                  <a:lnTo>
                    <a:pt x="5192" y="7717"/>
                  </a:lnTo>
                  <a:lnTo>
                    <a:pt x="7431" y="5192"/>
                  </a:lnTo>
                  <a:lnTo>
                    <a:pt x="9670" y="7717"/>
                  </a:lnTo>
                  <a:lnTo>
                    <a:pt x="8884" y="7717"/>
                  </a:lnTo>
                  <a:cubicBezTo>
                    <a:pt x="8812" y="7717"/>
                    <a:pt x="8717" y="7812"/>
                    <a:pt x="8717" y="7907"/>
                  </a:cubicBezTo>
                  <a:lnTo>
                    <a:pt x="8717" y="9503"/>
                  </a:lnTo>
                  <a:cubicBezTo>
                    <a:pt x="8717" y="9598"/>
                    <a:pt x="8765" y="9646"/>
                    <a:pt x="8860" y="9693"/>
                  </a:cubicBezTo>
                  <a:cubicBezTo>
                    <a:pt x="8872" y="9696"/>
                    <a:pt x="8884" y="9697"/>
                    <a:pt x="8896" y="9697"/>
                  </a:cubicBezTo>
                  <a:cubicBezTo>
                    <a:pt x="8998" y="9697"/>
                    <a:pt x="9074" y="9609"/>
                    <a:pt x="9074" y="9503"/>
                  </a:cubicBezTo>
                  <a:lnTo>
                    <a:pt x="9074" y="8050"/>
                  </a:lnTo>
                  <a:lnTo>
                    <a:pt x="9789" y="8050"/>
                  </a:lnTo>
                  <a:cubicBezTo>
                    <a:pt x="9884" y="8050"/>
                    <a:pt x="10003" y="7979"/>
                    <a:pt x="10051" y="7907"/>
                  </a:cubicBezTo>
                  <a:cubicBezTo>
                    <a:pt x="10146" y="7740"/>
                    <a:pt x="10122" y="7598"/>
                    <a:pt x="10027" y="7502"/>
                  </a:cubicBezTo>
                  <a:lnTo>
                    <a:pt x="7645" y="4835"/>
                  </a:lnTo>
                  <a:cubicBezTo>
                    <a:pt x="7622" y="4787"/>
                    <a:pt x="7574" y="4764"/>
                    <a:pt x="7550" y="4764"/>
                  </a:cubicBezTo>
                  <a:cubicBezTo>
                    <a:pt x="7510" y="4748"/>
                    <a:pt x="7468" y="4740"/>
                    <a:pt x="7427" y="4740"/>
                  </a:cubicBezTo>
                  <a:cubicBezTo>
                    <a:pt x="7344" y="4740"/>
                    <a:pt x="7264" y="4772"/>
                    <a:pt x="7217" y="4835"/>
                  </a:cubicBezTo>
                  <a:lnTo>
                    <a:pt x="6693" y="5454"/>
                  </a:lnTo>
                  <a:lnTo>
                    <a:pt x="6693" y="3263"/>
                  </a:lnTo>
                  <a:lnTo>
                    <a:pt x="7407" y="3263"/>
                  </a:lnTo>
                  <a:cubicBezTo>
                    <a:pt x="7526" y="3263"/>
                    <a:pt x="7622" y="3192"/>
                    <a:pt x="7669" y="3097"/>
                  </a:cubicBezTo>
                  <a:cubicBezTo>
                    <a:pt x="7741" y="2978"/>
                    <a:pt x="7693" y="2859"/>
                    <a:pt x="7645" y="2787"/>
                  </a:cubicBezTo>
                  <a:lnTo>
                    <a:pt x="5264" y="96"/>
                  </a:lnTo>
                  <a:cubicBezTo>
                    <a:pt x="5192" y="25"/>
                    <a:pt x="5121" y="1"/>
                    <a:pt x="505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1" name="Google Shape;3031;p52"/>
          <p:cNvGrpSpPr/>
          <p:nvPr/>
        </p:nvGrpSpPr>
        <p:grpSpPr>
          <a:xfrm>
            <a:off x="7736880" y="1922930"/>
            <a:ext cx="354351" cy="353636"/>
            <a:chOff x="7393967" y="1922930"/>
            <a:chExt cx="354351" cy="353636"/>
          </a:xfrm>
        </p:grpSpPr>
        <p:sp>
          <p:nvSpPr>
            <p:cNvPr id="3032" name="Google Shape;3032;p52"/>
            <p:cNvSpPr/>
            <p:nvPr/>
          </p:nvSpPr>
          <p:spPr>
            <a:xfrm>
              <a:off x="7399662" y="2225407"/>
              <a:ext cx="90190" cy="45468"/>
            </a:xfrm>
            <a:custGeom>
              <a:rect b="b" l="l" r="r" t="t"/>
              <a:pathLst>
                <a:path extrusionOk="0" h="1525" w="3025">
                  <a:moveTo>
                    <a:pt x="167" y="1"/>
                  </a:moveTo>
                  <a:cubicBezTo>
                    <a:pt x="95" y="1"/>
                    <a:pt x="0" y="96"/>
                    <a:pt x="0" y="191"/>
                  </a:cubicBezTo>
                  <a:lnTo>
                    <a:pt x="0" y="1358"/>
                  </a:lnTo>
                  <a:cubicBezTo>
                    <a:pt x="0" y="1453"/>
                    <a:pt x="95" y="1525"/>
                    <a:pt x="167" y="1525"/>
                  </a:cubicBezTo>
                  <a:lnTo>
                    <a:pt x="2858" y="1525"/>
                  </a:lnTo>
                  <a:cubicBezTo>
                    <a:pt x="2953" y="1525"/>
                    <a:pt x="3001"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52"/>
            <p:cNvSpPr/>
            <p:nvPr/>
          </p:nvSpPr>
          <p:spPr>
            <a:xfrm>
              <a:off x="7525334" y="2225407"/>
              <a:ext cx="90906" cy="45468"/>
            </a:xfrm>
            <a:custGeom>
              <a:rect b="b" l="l" r="r" t="t"/>
              <a:pathLst>
                <a:path extrusionOk="0" h="1525" w="3049">
                  <a:moveTo>
                    <a:pt x="191" y="1"/>
                  </a:moveTo>
                  <a:cubicBezTo>
                    <a:pt x="96" y="1"/>
                    <a:pt x="0" y="96"/>
                    <a:pt x="0" y="191"/>
                  </a:cubicBezTo>
                  <a:lnTo>
                    <a:pt x="0" y="1358"/>
                  </a:lnTo>
                  <a:cubicBezTo>
                    <a:pt x="0" y="1453"/>
                    <a:pt x="96" y="1525"/>
                    <a:pt x="191" y="1525"/>
                  </a:cubicBezTo>
                  <a:lnTo>
                    <a:pt x="2858" y="1525"/>
                  </a:lnTo>
                  <a:cubicBezTo>
                    <a:pt x="2953" y="1525"/>
                    <a:pt x="3049" y="1453"/>
                    <a:pt x="3049" y="1358"/>
                  </a:cubicBezTo>
                  <a:lnTo>
                    <a:pt x="3049" y="191"/>
                  </a:lnTo>
                  <a:cubicBezTo>
                    <a:pt x="3049"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52"/>
            <p:cNvSpPr/>
            <p:nvPr/>
          </p:nvSpPr>
          <p:spPr>
            <a:xfrm>
              <a:off x="7651721" y="2225407"/>
              <a:ext cx="90190" cy="45468"/>
            </a:xfrm>
            <a:custGeom>
              <a:rect b="b" l="l" r="r" t="t"/>
              <a:pathLst>
                <a:path extrusionOk="0" h="1525" w="3025">
                  <a:moveTo>
                    <a:pt x="167" y="1"/>
                  </a:moveTo>
                  <a:cubicBezTo>
                    <a:pt x="96" y="1"/>
                    <a:pt x="0" y="96"/>
                    <a:pt x="0" y="191"/>
                  </a:cubicBezTo>
                  <a:lnTo>
                    <a:pt x="0" y="1358"/>
                  </a:lnTo>
                  <a:cubicBezTo>
                    <a:pt x="0" y="1453"/>
                    <a:pt x="96" y="1525"/>
                    <a:pt x="167" y="1525"/>
                  </a:cubicBezTo>
                  <a:lnTo>
                    <a:pt x="2858" y="1525"/>
                  </a:lnTo>
                  <a:cubicBezTo>
                    <a:pt x="2977" y="1525"/>
                    <a:pt x="3025" y="1453"/>
                    <a:pt x="3025" y="1358"/>
                  </a:cubicBezTo>
                  <a:lnTo>
                    <a:pt x="3025" y="191"/>
                  </a:lnTo>
                  <a:cubicBezTo>
                    <a:pt x="3025" y="96"/>
                    <a:pt x="2953" y="1"/>
                    <a:pt x="285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52"/>
            <p:cNvSpPr/>
            <p:nvPr/>
          </p:nvSpPr>
          <p:spPr>
            <a:xfrm>
              <a:off x="7399662" y="2113241"/>
              <a:ext cx="90190" cy="45468"/>
            </a:xfrm>
            <a:custGeom>
              <a:rect b="b" l="l" r="r" t="t"/>
              <a:pathLst>
                <a:path extrusionOk="0" h="1525" w="3025">
                  <a:moveTo>
                    <a:pt x="167" y="0"/>
                  </a:moveTo>
                  <a:cubicBezTo>
                    <a:pt x="95" y="0"/>
                    <a:pt x="0" y="95"/>
                    <a:pt x="0" y="167"/>
                  </a:cubicBezTo>
                  <a:lnTo>
                    <a:pt x="0" y="1334"/>
                  </a:lnTo>
                  <a:cubicBezTo>
                    <a:pt x="0" y="1429"/>
                    <a:pt x="95" y="1524"/>
                    <a:pt x="167" y="1524"/>
                  </a:cubicBezTo>
                  <a:lnTo>
                    <a:pt x="2858" y="1524"/>
                  </a:lnTo>
                  <a:cubicBezTo>
                    <a:pt x="2953" y="1524"/>
                    <a:pt x="3001"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52"/>
            <p:cNvSpPr/>
            <p:nvPr/>
          </p:nvSpPr>
          <p:spPr>
            <a:xfrm>
              <a:off x="7525334" y="2113241"/>
              <a:ext cx="90906" cy="45468"/>
            </a:xfrm>
            <a:custGeom>
              <a:rect b="b" l="l" r="r" t="t"/>
              <a:pathLst>
                <a:path extrusionOk="0" h="1525" w="3049">
                  <a:moveTo>
                    <a:pt x="191" y="0"/>
                  </a:moveTo>
                  <a:cubicBezTo>
                    <a:pt x="96" y="0"/>
                    <a:pt x="0" y="95"/>
                    <a:pt x="0" y="167"/>
                  </a:cubicBezTo>
                  <a:lnTo>
                    <a:pt x="0" y="1334"/>
                  </a:lnTo>
                  <a:cubicBezTo>
                    <a:pt x="0" y="1429"/>
                    <a:pt x="96" y="1524"/>
                    <a:pt x="191" y="1524"/>
                  </a:cubicBezTo>
                  <a:lnTo>
                    <a:pt x="2858" y="1524"/>
                  </a:lnTo>
                  <a:cubicBezTo>
                    <a:pt x="2953" y="1524"/>
                    <a:pt x="3049" y="1453"/>
                    <a:pt x="3049" y="1334"/>
                  </a:cubicBezTo>
                  <a:lnTo>
                    <a:pt x="3049" y="167"/>
                  </a:lnTo>
                  <a:cubicBezTo>
                    <a:pt x="3049"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52"/>
            <p:cNvSpPr/>
            <p:nvPr/>
          </p:nvSpPr>
          <p:spPr>
            <a:xfrm>
              <a:off x="7651721" y="2113241"/>
              <a:ext cx="90190" cy="45468"/>
            </a:xfrm>
            <a:custGeom>
              <a:rect b="b" l="l" r="r" t="t"/>
              <a:pathLst>
                <a:path extrusionOk="0" h="1525" w="3025">
                  <a:moveTo>
                    <a:pt x="167" y="0"/>
                  </a:moveTo>
                  <a:cubicBezTo>
                    <a:pt x="96" y="0"/>
                    <a:pt x="0" y="95"/>
                    <a:pt x="0" y="167"/>
                  </a:cubicBezTo>
                  <a:lnTo>
                    <a:pt x="0" y="1334"/>
                  </a:lnTo>
                  <a:cubicBezTo>
                    <a:pt x="0" y="1429"/>
                    <a:pt x="96" y="1524"/>
                    <a:pt x="167" y="1524"/>
                  </a:cubicBezTo>
                  <a:lnTo>
                    <a:pt x="2858" y="1524"/>
                  </a:lnTo>
                  <a:cubicBezTo>
                    <a:pt x="2977" y="1524"/>
                    <a:pt x="3025" y="1453"/>
                    <a:pt x="3025" y="1334"/>
                  </a:cubicBezTo>
                  <a:lnTo>
                    <a:pt x="3025" y="167"/>
                  </a:lnTo>
                  <a:cubicBezTo>
                    <a:pt x="3025" y="95"/>
                    <a:pt x="2953" y="0"/>
                    <a:pt x="285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52"/>
            <p:cNvSpPr/>
            <p:nvPr/>
          </p:nvSpPr>
          <p:spPr>
            <a:xfrm>
              <a:off x="7489108" y="1928625"/>
              <a:ext cx="164042" cy="77430"/>
            </a:xfrm>
            <a:custGeom>
              <a:rect b="b" l="l" r="r" t="t"/>
              <a:pathLst>
                <a:path extrusionOk="0" h="2597" w="5502">
                  <a:moveTo>
                    <a:pt x="191" y="0"/>
                  </a:moveTo>
                  <a:cubicBezTo>
                    <a:pt x="96" y="0"/>
                    <a:pt x="1" y="96"/>
                    <a:pt x="1" y="167"/>
                  </a:cubicBezTo>
                  <a:lnTo>
                    <a:pt x="1" y="2406"/>
                  </a:lnTo>
                  <a:cubicBezTo>
                    <a:pt x="1" y="2501"/>
                    <a:pt x="96" y="2596"/>
                    <a:pt x="191" y="2596"/>
                  </a:cubicBezTo>
                  <a:lnTo>
                    <a:pt x="5311" y="2596"/>
                  </a:lnTo>
                  <a:cubicBezTo>
                    <a:pt x="5431" y="2596"/>
                    <a:pt x="5478" y="2501"/>
                    <a:pt x="5502" y="2406"/>
                  </a:cubicBezTo>
                  <a:lnTo>
                    <a:pt x="5502" y="167"/>
                  </a:lnTo>
                  <a:cubicBezTo>
                    <a:pt x="5502" y="72"/>
                    <a:pt x="5431" y="0"/>
                    <a:pt x="533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52"/>
            <p:cNvSpPr/>
            <p:nvPr/>
          </p:nvSpPr>
          <p:spPr>
            <a:xfrm>
              <a:off x="7469937" y="2225407"/>
              <a:ext cx="19201" cy="45468"/>
            </a:xfrm>
            <a:custGeom>
              <a:rect b="b" l="l" r="r" t="t"/>
              <a:pathLst>
                <a:path extrusionOk="0" h="1525" w="644">
                  <a:moveTo>
                    <a:pt x="1" y="1"/>
                  </a:moveTo>
                  <a:cubicBezTo>
                    <a:pt x="72" y="1"/>
                    <a:pt x="168" y="96"/>
                    <a:pt x="168" y="191"/>
                  </a:cubicBezTo>
                  <a:lnTo>
                    <a:pt x="168" y="1358"/>
                  </a:lnTo>
                  <a:cubicBezTo>
                    <a:pt x="168" y="1453"/>
                    <a:pt x="72" y="1525"/>
                    <a:pt x="1" y="1525"/>
                  </a:cubicBezTo>
                  <a:lnTo>
                    <a:pt x="477" y="1525"/>
                  </a:lnTo>
                  <a:cubicBezTo>
                    <a:pt x="549" y="1525"/>
                    <a:pt x="644" y="1430"/>
                    <a:pt x="644" y="1358"/>
                  </a:cubicBezTo>
                  <a:lnTo>
                    <a:pt x="644" y="191"/>
                  </a:lnTo>
                  <a:cubicBezTo>
                    <a:pt x="644" y="96"/>
                    <a:pt x="549"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52"/>
            <p:cNvSpPr/>
            <p:nvPr/>
          </p:nvSpPr>
          <p:spPr>
            <a:xfrm>
              <a:off x="7595638" y="2225407"/>
              <a:ext cx="19887" cy="45468"/>
            </a:xfrm>
            <a:custGeom>
              <a:rect b="b" l="l" r="r" t="t"/>
              <a:pathLst>
                <a:path extrusionOk="0" h="1525" w="667">
                  <a:moveTo>
                    <a:pt x="0" y="1"/>
                  </a:moveTo>
                  <a:cubicBezTo>
                    <a:pt x="95" y="1"/>
                    <a:pt x="191" y="96"/>
                    <a:pt x="191" y="191"/>
                  </a:cubicBezTo>
                  <a:lnTo>
                    <a:pt x="191" y="1358"/>
                  </a:lnTo>
                  <a:cubicBezTo>
                    <a:pt x="191" y="1453"/>
                    <a:pt x="95" y="1525"/>
                    <a:pt x="0" y="1525"/>
                  </a:cubicBezTo>
                  <a:lnTo>
                    <a:pt x="476" y="1525"/>
                  </a:lnTo>
                  <a:cubicBezTo>
                    <a:pt x="572" y="1525"/>
                    <a:pt x="667" y="1430"/>
                    <a:pt x="667" y="1358"/>
                  </a:cubicBezTo>
                  <a:lnTo>
                    <a:pt x="667" y="191"/>
                  </a:lnTo>
                  <a:cubicBezTo>
                    <a:pt x="667" y="96"/>
                    <a:pt x="595" y="1"/>
                    <a:pt x="47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52"/>
            <p:cNvSpPr/>
            <p:nvPr/>
          </p:nvSpPr>
          <p:spPr>
            <a:xfrm>
              <a:off x="7722711" y="2225407"/>
              <a:ext cx="19201" cy="45468"/>
            </a:xfrm>
            <a:custGeom>
              <a:rect b="b" l="l" r="r" t="t"/>
              <a:pathLst>
                <a:path extrusionOk="0" h="1525" w="644">
                  <a:moveTo>
                    <a:pt x="1" y="1"/>
                  </a:moveTo>
                  <a:cubicBezTo>
                    <a:pt x="96" y="1"/>
                    <a:pt x="168" y="96"/>
                    <a:pt x="168" y="191"/>
                  </a:cubicBezTo>
                  <a:lnTo>
                    <a:pt x="168" y="1358"/>
                  </a:lnTo>
                  <a:cubicBezTo>
                    <a:pt x="168" y="1453"/>
                    <a:pt x="96" y="1525"/>
                    <a:pt x="1" y="1525"/>
                  </a:cubicBezTo>
                  <a:lnTo>
                    <a:pt x="477" y="1525"/>
                  </a:lnTo>
                  <a:cubicBezTo>
                    <a:pt x="572" y="1525"/>
                    <a:pt x="644" y="1430"/>
                    <a:pt x="644" y="1358"/>
                  </a:cubicBezTo>
                  <a:lnTo>
                    <a:pt x="644" y="191"/>
                  </a:lnTo>
                  <a:cubicBezTo>
                    <a:pt x="644" y="96"/>
                    <a:pt x="596"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52"/>
            <p:cNvSpPr/>
            <p:nvPr/>
          </p:nvSpPr>
          <p:spPr>
            <a:xfrm>
              <a:off x="7469937" y="2113927"/>
              <a:ext cx="19201" cy="45468"/>
            </a:xfrm>
            <a:custGeom>
              <a:rect b="b" l="l" r="r" t="t"/>
              <a:pathLst>
                <a:path extrusionOk="0" h="1525" w="644">
                  <a:moveTo>
                    <a:pt x="1" y="1"/>
                  </a:moveTo>
                  <a:cubicBezTo>
                    <a:pt x="72" y="1"/>
                    <a:pt x="168" y="96"/>
                    <a:pt x="168" y="168"/>
                  </a:cubicBezTo>
                  <a:lnTo>
                    <a:pt x="168" y="1334"/>
                  </a:lnTo>
                  <a:cubicBezTo>
                    <a:pt x="168" y="1430"/>
                    <a:pt x="72" y="1525"/>
                    <a:pt x="1" y="1525"/>
                  </a:cubicBezTo>
                  <a:lnTo>
                    <a:pt x="477" y="1525"/>
                  </a:lnTo>
                  <a:cubicBezTo>
                    <a:pt x="549" y="1525"/>
                    <a:pt x="644" y="1430"/>
                    <a:pt x="644" y="1334"/>
                  </a:cubicBezTo>
                  <a:lnTo>
                    <a:pt x="644" y="168"/>
                  </a:lnTo>
                  <a:cubicBezTo>
                    <a:pt x="644" y="72"/>
                    <a:pt x="549"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52"/>
            <p:cNvSpPr/>
            <p:nvPr/>
          </p:nvSpPr>
          <p:spPr>
            <a:xfrm>
              <a:off x="7595638" y="2113927"/>
              <a:ext cx="19887" cy="45468"/>
            </a:xfrm>
            <a:custGeom>
              <a:rect b="b" l="l" r="r" t="t"/>
              <a:pathLst>
                <a:path extrusionOk="0" h="1525" w="667">
                  <a:moveTo>
                    <a:pt x="0" y="1"/>
                  </a:moveTo>
                  <a:cubicBezTo>
                    <a:pt x="95" y="1"/>
                    <a:pt x="191" y="96"/>
                    <a:pt x="191" y="168"/>
                  </a:cubicBezTo>
                  <a:lnTo>
                    <a:pt x="191" y="1334"/>
                  </a:lnTo>
                  <a:cubicBezTo>
                    <a:pt x="191" y="1430"/>
                    <a:pt x="95" y="1525"/>
                    <a:pt x="0" y="1525"/>
                  </a:cubicBezTo>
                  <a:lnTo>
                    <a:pt x="476" y="1525"/>
                  </a:lnTo>
                  <a:cubicBezTo>
                    <a:pt x="572" y="1525"/>
                    <a:pt x="667" y="1430"/>
                    <a:pt x="667" y="1334"/>
                  </a:cubicBezTo>
                  <a:lnTo>
                    <a:pt x="667" y="168"/>
                  </a:lnTo>
                  <a:cubicBezTo>
                    <a:pt x="667" y="72"/>
                    <a:pt x="595" y="1"/>
                    <a:pt x="47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4" name="Google Shape;3044;p52"/>
            <p:cNvSpPr/>
            <p:nvPr/>
          </p:nvSpPr>
          <p:spPr>
            <a:xfrm>
              <a:off x="7722711" y="2113927"/>
              <a:ext cx="19201" cy="45468"/>
            </a:xfrm>
            <a:custGeom>
              <a:rect b="b" l="l" r="r" t="t"/>
              <a:pathLst>
                <a:path extrusionOk="0" h="1525" w="644">
                  <a:moveTo>
                    <a:pt x="1" y="1"/>
                  </a:moveTo>
                  <a:cubicBezTo>
                    <a:pt x="96" y="1"/>
                    <a:pt x="168" y="96"/>
                    <a:pt x="168" y="168"/>
                  </a:cubicBezTo>
                  <a:lnTo>
                    <a:pt x="168" y="1334"/>
                  </a:lnTo>
                  <a:cubicBezTo>
                    <a:pt x="168" y="1430"/>
                    <a:pt x="96" y="1525"/>
                    <a:pt x="1" y="1525"/>
                  </a:cubicBezTo>
                  <a:lnTo>
                    <a:pt x="477" y="1525"/>
                  </a:lnTo>
                  <a:cubicBezTo>
                    <a:pt x="572" y="1525"/>
                    <a:pt x="644" y="1430"/>
                    <a:pt x="644" y="1334"/>
                  </a:cubicBezTo>
                  <a:lnTo>
                    <a:pt x="644" y="168"/>
                  </a:lnTo>
                  <a:cubicBezTo>
                    <a:pt x="644" y="72"/>
                    <a:pt x="596" y="1"/>
                    <a:pt x="47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5" name="Google Shape;3045;p52"/>
            <p:cNvSpPr/>
            <p:nvPr/>
          </p:nvSpPr>
          <p:spPr>
            <a:xfrm>
              <a:off x="7633265" y="1928625"/>
              <a:ext cx="19201" cy="77430"/>
            </a:xfrm>
            <a:custGeom>
              <a:rect b="b" l="l" r="r" t="t"/>
              <a:pathLst>
                <a:path extrusionOk="0" h="2597" w="644">
                  <a:moveTo>
                    <a:pt x="0" y="0"/>
                  </a:moveTo>
                  <a:cubicBezTo>
                    <a:pt x="72" y="0"/>
                    <a:pt x="167" y="96"/>
                    <a:pt x="167" y="167"/>
                  </a:cubicBezTo>
                  <a:lnTo>
                    <a:pt x="167" y="2406"/>
                  </a:lnTo>
                  <a:cubicBezTo>
                    <a:pt x="167" y="2501"/>
                    <a:pt x="72" y="2596"/>
                    <a:pt x="0" y="2596"/>
                  </a:cubicBezTo>
                  <a:lnTo>
                    <a:pt x="476" y="2596"/>
                  </a:lnTo>
                  <a:cubicBezTo>
                    <a:pt x="548" y="2596"/>
                    <a:pt x="643" y="2501"/>
                    <a:pt x="643" y="2406"/>
                  </a:cubicBezTo>
                  <a:lnTo>
                    <a:pt x="643" y="167"/>
                  </a:lnTo>
                  <a:cubicBezTo>
                    <a:pt x="643" y="96"/>
                    <a:pt x="596" y="0"/>
                    <a:pt x="47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52"/>
            <p:cNvSpPr/>
            <p:nvPr/>
          </p:nvSpPr>
          <p:spPr>
            <a:xfrm>
              <a:off x="7528882" y="1949913"/>
              <a:ext cx="83810" cy="10674"/>
            </a:xfrm>
            <a:custGeom>
              <a:rect b="b" l="l" r="r" t="t"/>
              <a:pathLst>
                <a:path extrusionOk="0" h="358" w="2811">
                  <a:moveTo>
                    <a:pt x="215" y="1"/>
                  </a:moveTo>
                  <a:cubicBezTo>
                    <a:pt x="120" y="1"/>
                    <a:pt x="72" y="48"/>
                    <a:pt x="48" y="144"/>
                  </a:cubicBezTo>
                  <a:cubicBezTo>
                    <a:pt x="0" y="263"/>
                    <a:pt x="96" y="358"/>
                    <a:pt x="215" y="358"/>
                  </a:cubicBezTo>
                  <a:lnTo>
                    <a:pt x="2596" y="358"/>
                  </a:lnTo>
                  <a:cubicBezTo>
                    <a:pt x="2715" y="358"/>
                    <a:pt x="2811" y="263"/>
                    <a:pt x="2763" y="144"/>
                  </a:cubicBezTo>
                  <a:cubicBezTo>
                    <a:pt x="2739" y="48"/>
                    <a:pt x="2668" y="1"/>
                    <a:pt x="2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52"/>
            <p:cNvSpPr/>
            <p:nvPr/>
          </p:nvSpPr>
          <p:spPr>
            <a:xfrm>
              <a:off x="7546622" y="1972632"/>
              <a:ext cx="46899" cy="10704"/>
            </a:xfrm>
            <a:custGeom>
              <a:rect b="b" l="l" r="r" t="t"/>
              <a:pathLst>
                <a:path extrusionOk="0" h="359" w="1573">
                  <a:moveTo>
                    <a:pt x="215" y="1"/>
                  </a:moveTo>
                  <a:cubicBezTo>
                    <a:pt x="96" y="1"/>
                    <a:pt x="1" y="96"/>
                    <a:pt x="48" y="215"/>
                  </a:cubicBezTo>
                  <a:cubicBezTo>
                    <a:pt x="72" y="310"/>
                    <a:pt x="120" y="358"/>
                    <a:pt x="215" y="358"/>
                  </a:cubicBezTo>
                  <a:lnTo>
                    <a:pt x="1382" y="358"/>
                  </a:lnTo>
                  <a:cubicBezTo>
                    <a:pt x="1477" y="358"/>
                    <a:pt x="1525" y="310"/>
                    <a:pt x="1549" y="215"/>
                  </a:cubicBezTo>
                  <a:cubicBezTo>
                    <a:pt x="1573" y="96"/>
                    <a:pt x="1501" y="1"/>
                    <a:pt x="138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52"/>
            <p:cNvSpPr/>
            <p:nvPr/>
          </p:nvSpPr>
          <p:spPr>
            <a:xfrm>
              <a:off x="7393967" y="1922930"/>
              <a:ext cx="354351" cy="353636"/>
            </a:xfrm>
            <a:custGeom>
              <a:rect b="b" l="l" r="r" t="t"/>
              <a:pathLst>
                <a:path extrusionOk="0" h="11861" w="11885">
                  <a:moveTo>
                    <a:pt x="3025" y="6550"/>
                  </a:moveTo>
                  <a:lnTo>
                    <a:pt x="3025" y="7717"/>
                  </a:lnTo>
                  <a:lnTo>
                    <a:pt x="334" y="7717"/>
                  </a:lnTo>
                  <a:lnTo>
                    <a:pt x="334" y="6550"/>
                  </a:lnTo>
                  <a:close/>
                  <a:moveTo>
                    <a:pt x="7264" y="6550"/>
                  </a:moveTo>
                  <a:lnTo>
                    <a:pt x="7264" y="7717"/>
                  </a:lnTo>
                  <a:lnTo>
                    <a:pt x="4597" y="7717"/>
                  </a:lnTo>
                  <a:lnTo>
                    <a:pt x="4597" y="6550"/>
                  </a:lnTo>
                  <a:close/>
                  <a:moveTo>
                    <a:pt x="11527" y="6550"/>
                  </a:moveTo>
                  <a:lnTo>
                    <a:pt x="11527" y="7717"/>
                  </a:lnTo>
                  <a:lnTo>
                    <a:pt x="8860" y="7717"/>
                  </a:lnTo>
                  <a:lnTo>
                    <a:pt x="8860" y="6550"/>
                  </a:lnTo>
                  <a:close/>
                  <a:moveTo>
                    <a:pt x="7240" y="10312"/>
                  </a:moveTo>
                  <a:lnTo>
                    <a:pt x="7240" y="11456"/>
                  </a:lnTo>
                  <a:lnTo>
                    <a:pt x="4573" y="11456"/>
                  </a:lnTo>
                  <a:lnTo>
                    <a:pt x="4573" y="10312"/>
                  </a:lnTo>
                  <a:close/>
                  <a:moveTo>
                    <a:pt x="11527" y="10312"/>
                  </a:moveTo>
                  <a:lnTo>
                    <a:pt x="11527" y="11456"/>
                  </a:lnTo>
                  <a:lnTo>
                    <a:pt x="8860" y="11456"/>
                  </a:lnTo>
                  <a:lnTo>
                    <a:pt x="8860" y="10312"/>
                  </a:lnTo>
                  <a:close/>
                  <a:moveTo>
                    <a:pt x="3382" y="1"/>
                  </a:moveTo>
                  <a:cubicBezTo>
                    <a:pt x="3192" y="1"/>
                    <a:pt x="3049" y="358"/>
                    <a:pt x="3049" y="358"/>
                  </a:cubicBezTo>
                  <a:lnTo>
                    <a:pt x="3049" y="2597"/>
                  </a:lnTo>
                  <a:cubicBezTo>
                    <a:pt x="3049" y="2763"/>
                    <a:pt x="3192" y="2954"/>
                    <a:pt x="3406" y="2954"/>
                  </a:cubicBezTo>
                  <a:lnTo>
                    <a:pt x="5788" y="2954"/>
                  </a:lnTo>
                  <a:lnTo>
                    <a:pt x="5788" y="4502"/>
                  </a:lnTo>
                  <a:lnTo>
                    <a:pt x="2001" y="4502"/>
                  </a:lnTo>
                  <a:cubicBezTo>
                    <a:pt x="1739" y="4502"/>
                    <a:pt x="1525" y="4716"/>
                    <a:pt x="1525" y="4978"/>
                  </a:cubicBezTo>
                  <a:lnTo>
                    <a:pt x="1525" y="6264"/>
                  </a:lnTo>
                  <a:lnTo>
                    <a:pt x="358" y="6264"/>
                  </a:lnTo>
                  <a:cubicBezTo>
                    <a:pt x="191" y="6264"/>
                    <a:pt x="1" y="6407"/>
                    <a:pt x="1" y="6621"/>
                  </a:cubicBezTo>
                  <a:lnTo>
                    <a:pt x="1" y="7740"/>
                  </a:lnTo>
                  <a:cubicBezTo>
                    <a:pt x="1" y="7931"/>
                    <a:pt x="167" y="8098"/>
                    <a:pt x="358" y="8098"/>
                  </a:cubicBezTo>
                  <a:lnTo>
                    <a:pt x="1525" y="8098"/>
                  </a:lnTo>
                  <a:lnTo>
                    <a:pt x="1525" y="10003"/>
                  </a:lnTo>
                  <a:lnTo>
                    <a:pt x="358" y="10003"/>
                  </a:lnTo>
                  <a:cubicBezTo>
                    <a:pt x="191" y="10003"/>
                    <a:pt x="1" y="10146"/>
                    <a:pt x="1" y="10360"/>
                  </a:cubicBezTo>
                  <a:lnTo>
                    <a:pt x="1" y="11670"/>
                  </a:lnTo>
                  <a:cubicBezTo>
                    <a:pt x="1" y="11765"/>
                    <a:pt x="96" y="11860"/>
                    <a:pt x="191" y="11860"/>
                  </a:cubicBezTo>
                  <a:lnTo>
                    <a:pt x="1025" y="11860"/>
                  </a:lnTo>
                  <a:cubicBezTo>
                    <a:pt x="1049" y="11860"/>
                    <a:pt x="1072" y="11860"/>
                    <a:pt x="1072" y="11837"/>
                  </a:cubicBezTo>
                  <a:cubicBezTo>
                    <a:pt x="1191" y="11670"/>
                    <a:pt x="1120" y="11503"/>
                    <a:pt x="953" y="11503"/>
                  </a:cubicBezTo>
                  <a:lnTo>
                    <a:pt x="334" y="11503"/>
                  </a:lnTo>
                  <a:lnTo>
                    <a:pt x="334" y="10336"/>
                  </a:lnTo>
                  <a:lnTo>
                    <a:pt x="3025" y="10336"/>
                  </a:lnTo>
                  <a:lnTo>
                    <a:pt x="3025" y="11503"/>
                  </a:lnTo>
                  <a:lnTo>
                    <a:pt x="1763" y="11503"/>
                  </a:lnTo>
                  <a:cubicBezTo>
                    <a:pt x="1668" y="11503"/>
                    <a:pt x="1620" y="11551"/>
                    <a:pt x="1596" y="11646"/>
                  </a:cubicBezTo>
                  <a:cubicBezTo>
                    <a:pt x="1549" y="11765"/>
                    <a:pt x="1644" y="11860"/>
                    <a:pt x="1763" y="11860"/>
                  </a:cubicBezTo>
                  <a:lnTo>
                    <a:pt x="3049" y="11860"/>
                  </a:lnTo>
                  <a:cubicBezTo>
                    <a:pt x="3216" y="11860"/>
                    <a:pt x="3406" y="11717"/>
                    <a:pt x="3406" y="11503"/>
                  </a:cubicBezTo>
                  <a:lnTo>
                    <a:pt x="3406" y="10336"/>
                  </a:lnTo>
                  <a:cubicBezTo>
                    <a:pt x="3406" y="10146"/>
                    <a:pt x="3263" y="9979"/>
                    <a:pt x="3049" y="9979"/>
                  </a:cubicBezTo>
                  <a:lnTo>
                    <a:pt x="1882" y="9979"/>
                  </a:lnTo>
                  <a:lnTo>
                    <a:pt x="1882" y="8074"/>
                  </a:lnTo>
                  <a:lnTo>
                    <a:pt x="3049" y="8074"/>
                  </a:lnTo>
                  <a:cubicBezTo>
                    <a:pt x="3216" y="8074"/>
                    <a:pt x="3406" y="7931"/>
                    <a:pt x="3406" y="7717"/>
                  </a:cubicBezTo>
                  <a:lnTo>
                    <a:pt x="3406" y="6574"/>
                  </a:lnTo>
                  <a:cubicBezTo>
                    <a:pt x="3406" y="6407"/>
                    <a:pt x="3263" y="6216"/>
                    <a:pt x="3049" y="6216"/>
                  </a:cubicBezTo>
                  <a:lnTo>
                    <a:pt x="1882" y="6216"/>
                  </a:lnTo>
                  <a:lnTo>
                    <a:pt x="1882" y="4954"/>
                  </a:lnTo>
                  <a:cubicBezTo>
                    <a:pt x="1882" y="4859"/>
                    <a:pt x="1954" y="4787"/>
                    <a:pt x="2025" y="4787"/>
                  </a:cubicBezTo>
                  <a:lnTo>
                    <a:pt x="5788" y="4787"/>
                  </a:lnTo>
                  <a:lnTo>
                    <a:pt x="5788" y="6193"/>
                  </a:lnTo>
                  <a:lnTo>
                    <a:pt x="4597" y="6193"/>
                  </a:lnTo>
                  <a:cubicBezTo>
                    <a:pt x="4406" y="6193"/>
                    <a:pt x="4240" y="6359"/>
                    <a:pt x="4240" y="6550"/>
                  </a:cubicBezTo>
                  <a:lnTo>
                    <a:pt x="4240" y="7693"/>
                  </a:lnTo>
                  <a:cubicBezTo>
                    <a:pt x="4240" y="7860"/>
                    <a:pt x="4383" y="8050"/>
                    <a:pt x="4597" y="8050"/>
                  </a:cubicBezTo>
                  <a:lnTo>
                    <a:pt x="5788" y="8050"/>
                  </a:lnTo>
                  <a:lnTo>
                    <a:pt x="5788" y="9955"/>
                  </a:lnTo>
                  <a:lnTo>
                    <a:pt x="4597" y="9955"/>
                  </a:lnTo>
                  <a:cubicBezTo>
                    <a:pt x="4406" y="9955"/>
                    <a:pt x="4240" y="10098"/>
                    <a:pt x="4240" y="10312"/>
                  </a:cubicBezTo>
                  <a:lnTo>
                    <a:pt x="4240" y="11479"/>
                  </a:lnTo>
                  <a:cubicBezTo>
                    <a:pt x="4240" y="11646"/>
                    <a:pt x="4383" y="11837"/>
                    <a:pt x="4597" y="11837"/>
                  </a:cubicBezTo>
                  <a:lnTo>
                    <a:pt x="7264" y="11837"/>
                  </a:lnTo>
                  <a:cubicBezTo>
                    <a:pt x="7455" y="11837"/>
                    <a:pt x="7621" y="11670"/>
                    <a:pt x="7621" y="11479"/>
                  </a:cubicBezTo>
                  <a:lnTo>
                    <a:pt x="7621" y="10312"/>
                  </a:lnTo>
                  <a:cubicBezTo>
                    <a:pt x="7621" y="10122"/>
                    <a:pt x="7478" y="9955"/>
                    <a:pt x="7264" y="9955"/>
                  </a:cubicBezTo>
                  <a:lnTo>
                    <a:pt x="6097" y="9955"/>
                  </a:lnTo>
                  <a:lnTo>
                    <a:pt x="6097" y="8050"/>
                  </a:lnTo>
                  <a:lnTo>
                    <a:pt x="7264" y="8050"/>
                  </a:lnTo>
                  <a:cubicBezTo>
                    <a:pt x="7455" y="8050"/>
                    <a:pt x="7621" y="7907"/>
                    <a:pt x="7621" y="7693"/>
                  </a:cubicBezTo>
                  <a:lnTo>
                    <a:pt x="7621" y="6550"/>
                  </a:lnTo>
                  <a:cubicBezTo>
                    <a:pt x="7621" y="6383"/>
                    <a:pt x="7478" y="6193"/>
                    <a:pt x="7264" y="6193"/>
                  </a:cubicBezTo>
                  <a:lnTo>
                    <a:pt x="6097" y="6193"/>
                  </a:lnTo>
                  <a:lnTo>
                    <a:pt x="6097" y="4787"/>
                  </a:lnTo>
                  <a:lnTo>
                    <a:pt x="9860" y="4787"/>
                  </a:lnTo>
                  <a:cubicBezTo>
                    <a:pt x="9955" y="4787"/>
                    <a:pt x="10003" y="4859"/>
                    <a:pt x="10003" y="4954"/>
                  </a:cubicBezTo>
                  <a:lnTo>
                    <a:pt x="10003" y="6216"/>
                  </a:lnTo>
                  <a:lnTo>
                    <a:pt x="8836" y="6216"/>
                  </a:lnTo>
                  <a:cubicBezTo>
                    <a:pt x="8669" y="6216"/>
                    <a:pt x="8479" y="6383"/>
                    <a:pt x="8479" y="6574"/>
                  </a:cubicBezTo>
                  <a:lnTo>
                    <a:pt x="8479" y="7717"/>
                  </a:lnTo>
                  <a:cubicBezTo>
                    <a:pt x="8479" y="7883"/>
                    <a:pt x="8645" y="8074"/>
                    <a:pt x="8836" y="8074"/>
                  </a:cubicBezTo>
                  <a:lnTo>
                    <a:pt x="10003" y="8074"/>
                  </a:lnTo>
                  <a:lnTo>
                    <a:pt x="10003" y="9979"/>
                  </a:lnTo>
                  <a:lnTo>
                    <a:pt x="8836" y="9979"/>
                  </a:lnTo>
                  <a:cubicBezTo>
                    <a:pt x="8669" y="9979"/>
                    <a:pt x="8479" y="10122"/>
                    <a:pt x="8479" y="10336"/>
                  </a:cubicBezTo>
                  <a:lnTo>
                    <a:pt x="8479" y="11503"/>
                  </a:lnTo>
                  <a:cubicBezTo>
                    <a:pt x="8479" y="11670"/>
                    <a:pt x="8645" y="11860"/>
                    <a:pt x="8836" y="11860"/>
                  </a:cubicBezTo>
                  <a:lnTo>
                    <a:pt x="11527" y="11860"/>
                  </a:lnTo>
                  <a:cubicBezTo>
                    <a:pt x="11694" y="11860"/>
                    <a:pt x="11884" y="11717"/>
                    <a:pt x="11884" y="11503"/>
                  </a:cubicBezTo>
                  <a:lnTo>
                    <a:pt x="11884" y="10336"/>
                  </a:lnTo>
                  <a:cubicBezTo>
                    <a:pt x="11884" y="10146"/>
                    <a:pt x="11741" y="9979"/>
                    <a:pt x="11527" y="9979"/>
                  </a:cubicBezTo>
                  <a:lnTo>
                    <a:pt x="10336" y="9979"/>
                  </a:lnTo>
                  <a:lnTo>
                    <a:pt x="10336" y="8074"/>
                  </a:lnTo>
                  <a:lnTo>
                    <a:pt x="11503" y="8074"/>
                  </a:lnTo>
                  <a:cubicBezTo>
                    <a:pt x="11670" y="8074"/>
                    <a:pt x="11860" y="7931"/>
                    <a:pt x="11860" y="7717"/>
                  </a:cubicBezTo>
                  <a:lnTo>
                    <a:pt x="11860" y="6574"/>
                  </a:lnTo>
                  <a:cubicBezTo>
                    <a:pt x="11860" y="6407"/>
                    <a:pt x="11717" y="6216"/>
                    <a:pt x="11503" y="6216"/>
                  </a:cubicBezTo>
                  <a:lnTo>
                    <a:pt x="10336" y="6216"/>
                  </a:lnTo>
                  <a:lnTo>
                    <a:pt x="10336" y="4954"/>
                  </a:lnTo>
                  <a:cubicBezTo>
                    <a:pt x="10336" y="4692"/>
                    <a:pt x="10122" y="4478"/>
                    <a:pt x="9860" y="4478"/>
                  </a:cubicBezTo>
                  <a:lnTo>
                    <a:pt x="6121" y="4478"/>
                  </a:lnTo>
                  <a:lnTo>
                    <a:pt x="6121" y="2930"/>
                  </a:lnTo>
                  <a:lnTo>
                    <a:pt x="8502" y="2930"/>
                  </a:lnTo>
                  <a:cubicBezTo>
                    <a:pt x="8669" y="2930"/>
                    <a:pt x="8860" y="2763"/>
                    <a:pt x="8860" y="2573"/>
                  </a:cubicBezTo>
                  <a:lnTo>
                    <a:pt x="8860" y="191"/>
                  </a:lnTo>
                  <a:cubicBezTo>
                    <a:pt x="8860" y="96"/>
                    <a:pt x="8764" y="1"/>
                    <a:pt x="8669" y="1"/>
                  </a:cubicBezTo>
                  <a:lnTo>
                    <a:pt x="7359" y="1"/>
                  </a:lnTo>
                  <a:cubicBezTo>
                    <a:pt x="7336" y="1"/>
                    <a:pt x="7312" y="1"/>
                    <a:pt x="7312" y="25"/>
                  </a:cubicBezTo>
                  <a:cubicBezTo>
                    <a:pt x="7193" y="191"/>
                    <a:pt x="7264" y="358"/>
                    <a:pt x="7431" y="358"/>
                  </a:cubicBezTo>
                  <a:lnTo>
                    <a:pt x="8526" y="358"/>
                  </a:lnTo>
                  <a:lnTo>
                    <a:pt x="8526" y="2597"/>
                  </a:lnTo>
                  <a:lnTo>
                    <a:pt x="3382" y="2597"/>
                  </a:lnTo>
                  <a:lnTo>
                    <a:pt x="3382" y="358"/>
                  </a:lnTo>
                  <a:lnTo>
                    <a:pt x="6621" y="358"/>
                  </a:lnTo>
                  <a:cubicBezTo>
                    <a:pt x="6716" y="358"/>
                    <a:pt x="6788" y="263"/>
                    <a:pt x="6788" y="191"/>
                  </a:cubicBezTo>
                  <a:cubicBezTo>
                    <a:pt x="6788" y="96"/>
                    <a:pt x="6716" y="1"/>
                    <a:pt x="662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9" name="Google Shape;3049;p52"/>
          <p:cNvGrpSpPr/>
          <p:nvPr/>
        </p:nvGrpSpPr>
        <p:grpSpPr>
          <a:xfrm>
            <a:off x="7736880" y="2448366"/>
            <a:ext cx="355039" cy="353608"/>
            <a:chOff x="7393967" y="2448366"/>
            <a:chExt cx="355039" cy="353608"/>
          </a:xfrm>
        </p:grpSpPr>
        <p:sp>
          <p:nvSpPr>
            <p:cNvPr id="3050" name="Google Shape;3050;p52"/>
            <p:cNvSpPr/>
            <p:nvPr/>
          </p:nvSpPr>
          <p:spPr>
            <a:xfrm>
              <a:off x="7399662" y="2454031"/>
              <a:ext cx="160494" cy="160494"/>
            </a:xfrm>
            <a:custGeom>
              <a:rect b="b" l="l" r="r" t="t"/>
              <a:pathLst>
                <a:path extrusionOk="0" h="5383" w="5383">
                  <a:moveTo>
                    <a:pt x="5335" y="1"/>
                  </a:moveTo>
                  <a:cubicBezTo>
                    <a:pt x="2406" y="25"/>
                    <a:pt x="24" y="2406"/>
                    <a:pt x="0" y="5335"/>
                  </a:cubicBezTo>
                  <a:cubicBezTo>
                    <a:pt x="0" y="5359"/>
                    <a:pt x="24" y="5383"/>
                    <a:pt x="48" y="5383"/>
                  </a:cubicBezTo>
                  <a:lnTo>
                    <a:pt x="5382" y="5383"/>
                  </a:lnTo>
                  <a:lnTo>
                    <a:pt x="5382" y="49"/>
                  </a:lnTo>
                  <a:cubicBezTo>
                    <a:pt x="5382" y="25"/>
                    <a:pt x="5359" y="1"/>
                    <a:pt x="5335"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52"/>
            <p:cNvSpPr/>
            <p:nvPr/>
          </p:nvSpPr>
          <p:spPr>
            <a:xfrm>
              <a:off x="7399662" y="2635815"/>
              <a:ext cx="274089" cy="160494"/>
            </a:xfrm>
            <a:custGeom>
              <a:rect b="b" l="l" r="r" t="t"/>
              <a:pathLst>
                <a:path extrusionOk="0" h="5383" w="9193">
                  <a:moveTo>
                    <a:pt x="48" y="0"/>
                  </a:moveTo>
                  <a:cubicBezTo>
                    <a:pt x="24" y="0"/>
                    <a:pt x="0" y="24"/>
                    <a:pt x="0" y="72"/>
                  </a:cubicBezTo>
                  <a:cubicBezTo>
                    <a:pt x="24" y="3001"/>
                    <a:pt x="2429" y="5382"/>
                    <a:pt x="5382" y="5382"/>
                  </a:cubicBezTo>
                  <a:cubicBezTo>
                    <a:pt x="6883" y="5382"/>
                    <a:pt x="8192" y="4787"/>
                    <a:pt x="9169" y="3835"/>
                  </a:cubicBezTo>
                  <a:cubicBezTo>
                    <a:pt x="9193" y="3811"/>
                    <a:pt x="9193" y="3787"/>
                    <a:pt x="9169" y="3763"/>
                  </a:cubicBezTo>
                  <a:lnTo>
                    <a:pt x="571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52"/>
            <p:cNvSpPr/>
            <p:nvPr/>
          </p:nvSpPr>
          <p:spPr>
            <a:xfrm>
              <a:off x="7423097" y="2721713"/>
              <a:ext cx="250655" cy="76028"/>
            </a:xfrm>
            <a:custGeom>
              <a:rect b="b" l="l" r="r" t="t"/>
              <a:pathLst>
                <a:path extrusionOk="0" h="2550" w="8407">
                  <a:moveTo>
                    <a:pt x="0" y="1"/>
                  </a:moveTo>
                  <a:cubicBezTo>
                    <a:pt x="953" y="1525"/>
                    <a:pt x="2667" y="2549"/>
                    <a:pt x="4596" y="2549"/>
                  </a:cubicBezTo>
                  <a:cubicBezTo>
                    <a:pt x="6097" y="2549"/>
                    <a:pt x="7406" y="1954"/>
                    <a:pt x="8383" y="1001"/>
                  </a:cubicBezTo>
                  <a:cubicBezTo>
                    <a:pt x="8407" y="954"/>
                    <a:pt x="8407" y="906"/>
                    <a:pt x="8383" y="906"/>
                  </a:cubicBezTo>
                  <a:lnTo>
                    <a:pt x="8073" y="573"/>
                  </a:lnTo>
                  <a:cubicBezTo>
                    <a:pt x="7097" y="1525"/>
                    <a:pt x="5763" y="2120"/>
                    <a:pt x="4311" y="2120"/>
                  </a:cubicBezTo>
                  <a:cubicBezTo>
                    <a:pt x="2548" y="2120"/>
                    <a:pt x="1000" y="1287"/>
                    <a:pt x="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52"/>
            <p:cNvSpPr/>
            <p:nvPr/>
          </p:nvSpPr>
          <p:spPr>
            <a:xfrm>
              <a:off x="7581416" y="2454031"/>
              <a:ext cx="160494" cy="278204"/>
            </a:xfrm>
            <a:custGeom>
              <a:rect b="b" l="l" r="r" t="t"/>
              <a:pathLst>
                <a:path extrusionOk="0" h="9331" w="5383">
                  <a:moveTo>
                    <a:pt x="72" y="1"/>
                  </a:moveTo>
                  <a:cubicBezTo>
                    <a:pt x="25" y="1"/>
                    <a:pt x="1" y="25"/>
                    <a:pt x="1" y="49"/>
                  </a:cubicBezTo>
                  <a:lnTo>
                    <a:pt x="1" y="5383"/>
                  </a:lnTo>
                  <a:lnTo>
                    <a:pt x="3597" y="9312"/>
                  </a:lnTo>
                  <a:cubicBezTo>
                    <a:pt x="3621" y="9324"/>
                    <a:pt x="3638" y="9330"/>
                    <a:pt x="3653" y="9330"/>
                  </a:cubicBezTo>
                  <a:cubicBezTo>
                    <a:pt x="3668" y="9330"/>
                    <a:pt x="3680" y="9324"/>
                    <a:pt x="3692" y="9312"/>
                  </a:cubicBezTo>
                  <a:cubicBezTo>
                    <a:pt x="4645" y="8336"/>
                    <a:pt x="5383" y="6836"/>
                    <a:pt x="5383" y="5383"/>
                  </a:cubicBezTo>
                  <a:cubicBezTo>
                    <a:pt x="5383" y="2430"/>
                    <a:pt x="3001" y="25"/>
                    <a:pt x="7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4" name="Google Shape;3054;p52"/>
            <p:cNvSpPr/>
            <p:nvPr/>
          </p:nvSpPr>
          <p:spPr>
            <a:xfrm>
              <a:off x="7655269" y="2471085"/>
              <a:ext cx="88074" cy="261150"/>
            </a:xfrm>
            <a:custGeom>
              <a:rect b="b" l="l" r="r" t="t"/>
              <a:pathLst>
                <a:path extrusionOk="0" h="8759" w="2954">
                  <a:moveTo>
                    <a:pt x="0" y="0"/>
                  </a:moveTo>
                  <a:lnTo>
                    <a:pt x="0" y="0"/>
                  </a:lnTo>
                  <a:cubicBezTo>
                    <a:pt x="1501" y="953"/>
                    <a:pt x="2525" y="2644"/>
                    <a:pt x="2525" y="4573"/>
                  </a:cubicBezTo>
                  <a:cubicBezTo>
                    <a:pt x="2525" y="6002"/>
                    <a:pt x="1810" y="7454"/>
                    <a:pt x="882" y="8455"/>
                  </a:cubicBezTo>
                  <a:lnTo>
                    <a:pt x="1167" y="8740"/>
                  </a:lnTo>
                  <a:cubicBezTo>
                    <a:pt x="1179" y="8752"/>
                    <a:pt x="1191" y="8758"/>
                    <a:pt x="1203" y="8758"/>
                  </a:cubicBezTo>
                  <a:cubicBezTo>
                    <a:pt x="1215" y="8758"/>
                    <a:pt x="1227" y="8752"/>
                    <a:pt x="1239" y="8740"/>
                  </a:cubicBezTo>
                  <a:cubicBezTo>
                    <a:pt x="2191" y="7764"/>
                    <a:pt x="2953" y="6264"/>
                    <a:pt x="2953" y="4811"/>
                  </a:cubicBezTo>
                  <a:cubicBezTo>
                    <a:pt x="2953" y="2692"/>
                    <a:pt x="1715" y="882"/>
                    <a:pt x="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52"/>
            <p:cNvSpPr/>
            <p:nvPr/>
          </p:nvSpPr>
          <p:spPr>
            <a:xfrm>
              <a:off x="7393967" y="2448366"/>
              <a:ext cx="171854" cy="171854"/>
            </a:xfrm>
            <a:custGeom>
              <a:rect b="b" l="l" r="r" t="t"/>
              <a:pathLst>
                <a:path extrusionOk="0" h="5764" w="5764">
                  <a:moveTo>
                    <a:pt x="5526" y="0"/>
                  </a:moveTo>
                  <a:cubicBezTo>
                    <a:pt x="4525" y="0"/>
                    <a:pt x="3573" y="310"/>
                    <a:pt x="2716" y="810"/>
                  </a:cubicBezTo>
                  <a:cubicBezTo>
                    <a:pt x="1906" y="1286"/>
                    <a:pt x="1239" y="2001"/>
                    <a:pt x="763" y="2834"/>
                  </a:cubicBezTo>
                  <a:cubicBezTo>
                    <a:pt x="691" y="2930"/>
                    <a:pt x="715" y="3025"/>
                    <a:pt x="810" y="3072"/>
                  </a:cubicBezTo>
                  <a:cubicBezTo>
                    <a:pt x="844" y="3097"/>
                    <a:pt x="877" y="3108"/>
                    <a:pt x="908" y="3108"/>
                  </a:cubicBezTo>
                  <a:cubicBezTo>
                    <a:pt x="966" y="3108"/>
                    <a:pt x="1018" y="3071"/>
                    <a:pt x="1049" y="3025"/>
                  </a:cubicBezTo>
                  <a:cubicBezTo>
                    <a:pt x="1501" y="2239"/>
                    <a:pt x="2120" y="1596"/>
                    <a:pt x="2906" y="1144"/>
                  </a:cubicBezTo>
                  <a:cubicBezTo>
                    <a:pt x="3644" y="691"/>
                    <a:pt x="4525" y="429"/>
                    <a:pt x="5407" y="405"/>
                  </a:cubicBezTo>
                  <a:lnTo>
                    <a:pt x="5407" y="5430"/>
                  </a:lnTo>
                  <a:lnTo>
                    <a:pt x="358" y="5430"/>
                  </a:lnTo>
                  <a:cubicBezTo>
                    <a:pt x="406" y="4835"/>
                    <a:pt x="525" y="4263"/>
                    <a:pt x="715" y="3739"/>
                  </a:cubicBezTo>
                  <a:cubicBezTo>
                    <a:pt x="763" y="3644"/>
                    <a:pt x="715" y="3549"/>
                    <a:pt x="644" y="3501"/>
                  </a:cubicBezTo>
                  <a:cubicBezTo>
                    <a:pt x="617" y="3488"/>
                    <a:pt x="591" y="3482"/>
                    <a:pt x="565" y="3482"/>
                  </a:cubicBezTo>
                  <a:cubicBezTo>
                    <a:pt x="499" y="3482"/>
                    <a:pt x="440" y="3521"/>
                    <a:pt x="406" y="3573"/>
                  </a:cubicBezTo>
                  <a:cubicBezTo>
                    <a:pt x="167" y="4216"/>
                    <a:pt x="48" y="4859"/>
                    <a:pt x="1" y="5525"/>
                  </a:cubicBezTo>
                  <a:cubicBezTo>
                    <a:pt x="1" y="5573"/>
                    <a:pt x="48" y="5644"/>
                    <a:pt x="72" y="5668"/>
                  </a:cubicBezTo>
                  <a:cubicBezTo>
                    <a:pt x="96" y="5716"/>
                    <a:pt x="191" y="5764"/>
                    <a:pt x="239" y="5764"/>
                  </a:cubicBezTo>
                  <a:lnTo>
                    <a:pt x="5573" y="5764"/>
                  </a:lnTo>
                  <a:cubicBezTo>
                    <a:pt x="5669" y="5764"/>
                    <a:pt x="5764" y="5668"/>
                    <a:pt x="5764" y="5573"/>
                  </a:cubicBezTo>
                  <a:lnTo>
                    <a:pt x="5764" y="239"/>
                  </a:lnTo>
                  <a:cubicBezTo>
                    <a:pt x="5764" y="191"/>
                    <a:pt x="5716" y="120"/>
                    <a:pt x="5692" y="96"/>
                  </a:cubicBezTo>
                  <a:cubicBezTo>
                    <a:pt x="5645" y="48"/>
                    <a:pt x="5573" y="0"/>
                    <a:pt x="5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6" name="Google Shape;3056;p52"/>
            <p:cNvSpPr/>
            <p:nvPr/>
          </p:nvSpPr>
          <p:spPr>
            <a:xfrm>
              <a:off x="7393967" y="2630120"/>
              <a:ext cx="285479" cy="171854"/>
            </a:xfrm>
            <a:custGeom>
              <a:rect b="b" l="l" r="r" t="t"/>
              <a:pathLst>
                <a:path extrusionOk="0" h="5764" w="9575">
                  <a:moveTo>
                    <a:pt x="5811" y="382"/>
                  </a:moveTo>
                  <a:lnTo>
                    <a:pt x="9145" y="4002"/>
                  </a:lnTo>
                  <a:cubicBezTo>
                    <a:pt x="8193" y="4930"/>
                    <a:pt x="6907" y="5431"/>
                    <a:pt x="5573" y="5431"/>
                  </a:cubicBezTo>
                  <a:cubicBezTo>
                    <a:pt x="4168" y="5431"/>
                    <a:pt x="2906" y="4907"/>
                    <a:pt x="1906" y="3906"/>
                  </a:cubicBezTo>
                  <a:cubicBezTo>
                    <a:pt x="953" y="2954"/>
                    <a:pt x="406" y="1716"/>
                    <a:pt x="358" y="382"/>
                  </a:cubicBezTo>
                  <a:close/>
                  <a:moveTo>
                    <a:pt x="286" y="1"/>
                  </a:moveTo>
                  <a:cubicBezTo>
                    <a:pt x="215" y="1"/>
                    <a:pt x="191" y="1"/>
                    <a:pt x="120" y="49"/>
                  </a:cubicBezTo>
                  <a:cubicBezTo>
                    <a:pt x="72" y="96"/>
                    <a:pt x="1" y="168"/>
                    <a:pt x="1" y="263"/>
                  </a:cubicBezTo>
                  <a:cubicBezTo>
                    <a:pt x="25" y="1739"/>
                    <a:pt x="596" y="3121"/>
                    <a:pt x="1668" y="4145"/>
                  </a:cubicBezTo>
                  <a:cubicBezTo>
                    <a:pt x="2716" y="5192"/>
                    <a:pt x="4121" y="5764"/>
                    <a:pt x="5597" y="5764"/>
                  </a:cubicBezTo>
                  <a:cubicBezTo>
                    <a:pt x="7074" y="5764"/>
                    <a:pt x="8455" y="5192"/>
                    <a:pt x="9503" y="4192"/>
                  </a:cubicBezTo>
                  <a:cubicBezTo>
                    <a:pt x="9574" y="4097"/>
                    <a:pt x="9574" y="3954"/>
                    <a:pt x="9479" y="3859"/>
                  </a:cubicBezTo>
                  <a:lnTo>
                    <a:pt x="6026" y="72"/>
                  </a:lnTo>
                  <a:cubicBezTo>
                    <a:pt x="6002" y="49"/>
                    <a:pt x="5931" y="1"/>
                    <a:pt x="590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7" name="Google Shape;3057;p52"/>
            <p:cNvSpPr/>
            <p:nvPr/>
          </p:nvSpPr>
          <p:spPr>
            <a:xfrm>
              <a:off x="7576467" y="2448366"/>
              <a:ext cx="172539" cy="289712"/>
            </a:xfrm>
            <a:custGeom>
              <a:rect b="b" l="l" r="r" t="t"/>
              <a:pathLst>
                <a:path extrusionOk="0" h="9717" w="5787">
                  <a:moveTo>
                    <a:pt x="238" y="0"/>
                  </a:moveTo>
                  <a:cubicBezTo>
                    <a:pt x="143" y="0"/>
                    <a:pt x="48" y="72"/>
                    <a:pt x="24" y="167"/>
                  </a:cubicBezTo>
                  <a:cubicBezTo>
                    <a:pt x="0" y="191"/>
                    <a:pt x="0" y="215"/>
                    <a:pt x="0" y="286"/>
                  </a:cubicBezTo>
                  <a:lnTo>
                    <a:pt x="0" y="5573"/>
                  </a:lnTo>
                  <a:cubicBezTo>
                    <a:pt x="0" y="5597"/>
                    <a:pt x="24" y="5668"/>
                    <a:pt x="48" y="5692"/>
                  </a:cubicBezTo>
                  <a:lnTo>
                    <a:pt x="1000" y="6740"/>
                  </a:lnTo>
                  <a:cubicBezTo>
                    <a:pt x="1039" y="6766"/>
                    <a:pt x="1093" y="6785"/>
                    <a:pt x="1141" y="6785"/>
                  </a:cubicBezTo>
                  <a:cubicBezTo>
                    <a:pt x="1181" y="6785"/>
                    <a:pt x="1217" y="6772"/>
                    <a:pt x="1238" y="6740"/>
                  </a:cubicBezTo>
                  <a:cubicBezTo>
                    <a:pt x="1310" y="6668"/>
                    <a:pt x="1334" y="6549"/>
                    <a:pt x="1238" y="6502"/>
                  </a:cubicBezTo>
                  <a:lnTo>
                    <a:pt x="357" y="5525"/>
                  </a:lnTo>
                  <a:lnTo>
                    <a:pt x="357" y="358"/>
                  </a:lnTo>
                  <a:cubicBezTo>
                    <a:pt x="1691" y="405"/>
                    <a:pt x="2929" y="953"/>
                    <a:pt x="3882" y="1906"/>
                  </a:cubicBezTo>
                  <a:cubicBezTo>
                    <a:pt x="4882" y="2906"/>
                    <a:pt x="5406" y="4216"/>
                    <a:pt x="5406" y="5573"/>
                  </a:cubicBezTo>
                  <a:cubicBezTo>
                    <a:pt x="5406" y="6859"/>
                    <a:pt x="4811" y="8264"/>
                    <a:pt x="3834" y="9288"/>
                  </a:cubicBezTo>
                  <a:lnTo>
                    <a:pt x="1810" y="7073"/>
                  </a:lnTo>
                  <a:cubicBezTo>
                    <a:pt x="1772" y="7035"/>
                    <a:pt x="1720" y="7010"/>
                    <a:pt x="1673" y="7010"/>
                  </a:cubicBezTo>
                  <a:cubicBezTo>
                    <a:pt x="1632" y="7010"/>
                    <a:pt x="1594" y="7029"/>
                    <a:pt x="1572" y="7073"/>
                  </a:cubicBezTo>
                  <a:cubicBezTo>
                    <a:pt x="1500" y="7121"/>
                    <a:pt x="1477" y="7240"/>
                    <a:pt x="1572" y="7311"/>
                  </a:cubicBezTo>
                  <a:lnTo>
                    <a:pt x="3691" y="9621"/>
                  </a:lnTo>
                  <a:cubicBezTo>
                    <a:pt x="3739" y="9693"/>
                    <a:pt x="3810" y="9717"/>
                    <a:pt x="3858" y="9717"/>
                  </a:cubicBezTo>
                  <a:cubicBezTo>
                    <a:pt x="3929" y="9717"/>
                    <a:pt x="3977" y="9669"/>
                    <a:pt x="4049" y="9645"/>
                  </a:cubicBezTo>
                  <a:cubicBezTo>
                    <a:pt x="5120" y="8550"/>
                    <a:pt x="5787" y="7002"/>
                    <a:pt x="5787" y="5597"/>
                  </a:cubicBezTo>
                  <a:cubicBezTo>
                    <a:pt x="5739" y="4120"/>
                    <a:pt x="5168" y="2715"/>
                    <a:pt x="4120" y="1667"/>
                  </a:cubicBezTo>
                  <a:cubicBezTo>
                    <a:pt x="3096" y="643"/>
                    <a:pt x="1715" y="48"/>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8" name="Google Shape;3058;p52"/>
          <p:cNvGrpSpPr/>
          <p:nvPr/>
        </p:nvGrpSpPr>
        <p:grpSpPr>
          <a:xfrm>
            <a:off x="6997982" y="2448366"/>
            <a:ext cx="354353" cy="352922"/>
            <a:chOff x="6731270" y="2448366"/>
            <a:chExt cx="354353" cy="352922"/>
          </a:xfrm>
        </p:grpSpPr>
        <p:sp>
          <p:nvSpPr>
            <p:cNvPr id="3059" name="Google Shape;3059;p52"/>
            <p:cNvSpPr/>
            <p:nvPr/>
          </p:nvSpPr>
          <p:spPr>
            <a:xfrm>
              <a:off x="6876142" y="2592493"/>
              <a:ext cx="203786" cy="205246"/>
            </a:xfrm>
            <a:custGeom>
              <a:rect b="b" l="l" r="r" t="t"/>
              <a:pathLst>
                <a:path extrusionOk="0" h="6884" w="6835">
                  <a:moveTo>
                    <a:pt x="3096" y="1"/>
                  </a:moveTo>
                  <a:cubicBezTo>
                    <a:pt x="3001" y="1"/>
                    <a:pt x="2905" y="96"/>
                    <a:pt x="2905" y="167"/>
                  </a:cubicBezTo>
                  <a:lnTo>
                    <a:pt x="2905" y="596"/>
                  </a:lnTo>
                  <a:cubicBezTo>
                    <a:pt x="2905" y="691"/>
                    <a:pt x="2858" y="739"/>
                    <a:pt x="2786" y="739"/>
                  </a:cubicBezTo>
                  <a:cubicBezTo>
                    <a:pt x="2501" y="810"/>
                    <a:pt x="2239" y="930"/>
                    <a:pt x="1953" y="1072"/>
                  </a:cubicBezTo>
                  <a:cubicBezTo>
                    <a:pt x="1933" y="1082"/>
                    <a:pt x="1905" y="1088"/>
                    <a:pt x="1876" y="1088"/>
                  </a:cubicBezTo>
                  <a:cubicBezTo>
                    <a:pt x="1835" y="1088"/>
                    <a:pt x="1790" y="1076"/>
                    <a:pt x="1762" y="1049"/>
                  </a:cubicBezTo>
                  <a:lnTo>
                    <a:pt x="1453" y="739"/>
                  </a:lnTo>
                  <a:cubicBezTo>
                    <a:pt x="1429" y="715"/>
                    <a:pt x="1387" y="703"/>
                    <a:pt x="1343" y="703"/>
                  </a:cubicBezTo>
                  <a:cubicBezTo>
                    <a:pt x="1298" y="703"/>
                    <a:pt x="1250" y="715"/>
                    <a:pt x="1215" y="739"/>
                  </a:cubicBezTo>
                  <a:lnTo>
                    <a:pt x="738" y="1215"/>
                  </a:lnTo>
                  <a:cubicBezTo>
                    <a:pt x="691" y="1287"/>
                    <a:pt x="691" y="1406"/>
                    <a:pt x="738" y="1453"/>
                  </a:cubicBezTo>
                  <a:lnTo>
                    <a:pt x="1048" y="1763"/>
                  </a:lnTo>
                  <a:cubicBezTo>
                    <a:pt x="1096" y="1811"/>
                    <a:pt x="1096" y="1906"/>
                    <a:pt x="1072" y="1954"/>
                  </a:cubicBezTo>
                  <a:cubicBezTo>
                    <a:pt x="929" y="2192"/>
                    <a:pt x="810" y="2501"/>
                    <a:pt x="738" y="2787"/>
                  </a:cubicBezTo>
                  <a:cubicBezTo>
                    <a:pt x="715" y="2882"/>
                    <a:pt x="643" y="2906"/>
                    <a:pt x="595" y="2906"/>
                  </a:cubicBezTo>
                  <a:lnTo>
                    <a:pt x="167" y="2906"/>
                  </a:lnTo>
                  <a:cubicBezTo>
                    <a:pt x="95" y="2906"/>
                    <a:pt x="0" y="3001"/>
                    <a:pt x="0" y="3097"/>
                  </a:cubicBezTo>
                  <a:lnTo>
                    <a:pt x="0" y="3787"/>
                  </a:lnTo>
                  <a:cubicBezTo>
                    <a:pt x="0" y="3859"/>
                    <a:pt x="95" y="3954"/>
                    <a:pt x="167" y="3954"/>
                  </a:cubicBezTo>
                  <a:lnTo>
                    <a:pt x="595" y="3954"/>
                  </a:lnTo>
                  <a:cubicBezTo>
                    <a:pt x="691" y="3954"/>
                    <a:pt x="738" y="4025"/>
                    <a:pt x="738" y="4073"/>
                  </a:cubicBezTo>
                  <a:cubicBezTo>
                    <a:pt x="810" y="4383"/>
                    <a:pt x="929" y="4645"/>
                    <a:pt x="1072" y="4907"/>
                  </a:cubicBezTo>
                  <a:cubicBezTo>
                    <a:pt x="1096" y="4978"/>
                    <a:pt x="1096" y="5049"/>
                    <a:pt x="1048" y="5121"/>
                  </a:cubicBezTo>
                  <a:lnTo>
                    <a:pt x="738" y="5407"/>
                  </a:lnTo>
                  <a:cubicBezTo>
                    <a:pt x="691" y="5478"/>
                    <a:pt x="691" y="5597"/>
                    <a:pt x="738" y="5645"/>
                  </a:cubicBezTo>
                  <a:lnTo>
                    <a:pt x="1215" y="6121"/>
                  </a:lnTo>
                  <a:cubicBezTo>
                    <a:pt x="1250" y="6157"/>
                    <a:pt x="1298" y="6175"/>
                    <a:pt x="1343" y="6175"/>
                  </a:cubicBezTo>
                  <a:cubicBezTo>
                    <a:pt x="1387" y="6175"/>
                    <a:pt x="1429" y="6157"/>
                    <a:pt x="1453" y="6121"/>
                  </a:cubicBezTo>
                  <a:lnTo>
                    <a:pt x="1762" y="5835"/>
                  </a:lnTo>
                  <a:cubicBezTo>
                    <a:pt x="1793" y="5790"/>
                    <a:pt x="1842" y="5773"/>
                    <a:pt x="1886" y="5773"/>
                  </a:cubicBezTo>
                  <a:cubicBezTo>
                    <a:pt x="1912" y="5773"/>
                    <a:pt x="1935" y="5779"/>
                    <a:pt x="1953" y="5788"/>
                  </a:cubicBezTo>
                  <a:cubicBezTo>
                    <a:pt x="2191" y="5954"/>
                    <a:pt x="2501" y="6073"/>
                    <a:pt x="2786" y="6121"/>
                  </a:cubicBezTo>
                  <a:cubicBezTo>
                    <a:pt x="2882" y="6169"/>
                    <a:pt x="2905" y="6216"/>
                    <a:pt x="2905" y="6288"/>
                  </a:cubicBezTo>
                  <a:lnTo>
                    <a:pt x="2905" y="6693"/>
                  </a:lnTo>
                  <a:cubicBezTo>
                    <a:pt x="2905" y="6788"/>
                    <a:pt x="3001" y="6883"/>
                    <a:pt x="3096" y="6883"/>
                  </a:cubicBezTo>
                  <a:lnTo>
                    <a:pt x="3739" y="6883"/>
                  </a:lnTo>
                  <a:cubicBezTo>
                    <a:pt x="3834" y="6883"/>
                    <a:pt x="3929" y="6788"/>
                    <a:pt x="3929" y="6693"/>
                  </a:cubicBezTo>
                  <a:lnTo>
                    <a:pt x="3929" y="6288"/>
                  </a:lnTo>
                  <a:cubicBezTo>
                    <a:pt x="3929" y="6192"/>
                    <a:pt x="3977" y="6121"/>
                    <a:pt x="4049" y="6121"/>
                  </a:cubicBezTo>
                  <a:cubicBezTo>
                    <a:pt x="4334" y="6073"/>
                    <a:pt x="4620" y="5954"/>
                    <a:pt x="4882" y="5788"/>
                  </a:cubicBezTo>
                  <a:cubicBezTo>
                    <a:pt x="4900" y="5779"/>
                    <a:pt x="4923" y="5773"/>
                    <a:pt x="4950" y="5773"/>
                  </a:cubicBezTo>
                  <a:cubicBezTo>
                    <a:pt x="4996" y="5773"/>
                    <a:pt x="5051" y="5790"/>
                    <a:pt x="5096" y="5835"/>
                  </a:cubicBezTo>
                  <a:lnTo>
                    <a:pt x="5382" y="6121"/>
                  </a:lnTo>
                  <a:cubicBezTo>
                    <a:pt x="5418" y="6157"/>
                    <a:pt x="5466" y="6175"/>
                    <a:pt x="5510" y="6175"/>
                  </a:cubicBezTo>
                  <a:cubicBezTo>
                    <a:pt x="5555" y="6175"/>
                    <a:pt x="5597" y="6157"/>
                    <a:pt x="5620" y="6121"/>
                  </a:cubicBezTo>
                  <a:lnTo>
                    <a:pt x="6097" y="5645"/>
                  </a:lnTo>
                  <a:cubicBezTo>
                    <a:pt x="6168" y="5597"/>
                    <a:pt x="6168" y="5478"/>
                    <a:pt x="6097" y="5407"/>
                  </a:cubicBezTo>
                  <a:lnTo>
                    <a:pt x="5811" y="5121"/>
                  </a:lnTo>
                  <a:cubicBezTo>
                    <a:pt x="5739" y="5049"/>
                    <a:pt x="5739" y="4978"/>
                    <a:pt x="5763" y="4907"/>
                  </a:cubicBezTo>
                  <a:cubicBezTo>
                    <a:pt x="5930" y="4668"/>
                    <a:pt x="6049" y="4383"/>
                    <a:pt x="6097" y="4073"/>
                  </a:cubicBezTo>
                  <a:cubicBezTo>
                    <a:pt x="6120" y="3978"/>
                    <a:pt x="6192" y="3954"/>
                    <a:pt x="6239" y="3954"/>
                  </a:cubicBezTo>
                  <a:lnTo>
                    <a:pt x="6668" y="3954"/>
                  </a:lnTo>
                  <a:cubicBezTo>
                    <a:pt x="6763" y="3930"/>
                    <a:pt x="6835" y="3859"/>
                    <a:pt x="6835" y="3787"/>
                  </a:cubicBezTo>
                  <a:lnTo>
                    <a:pt x="6835" y="3097"/>
                  </a:lnTo>
                  <a:cubicBezTo>
                    <a:pt x="6835" y="3001"/>
                    <a:pt x="6763" y="2906"/>
                    <a:pt x="6668" y="2906"/>
                  </a:cubicBezTo>
                  <a:lnTo>
                    <a:pt x="6239" y="2906"/>
                  </a:lnTo>
                  <a:cubicBezTo>
                    <a:pt x="6168" y="2906"/>
                    <a:pt x="6097" y="2858"/>
                    <a:pt x="6097" y="2787"/>
                  </a:cubicBezTo>
                  <a:cubicBezTo>
                    <a:pt x="6049" y="2501"/>
                    <a:pt x="5930" y="2239"/>
                    <a:pt x="5763" y="1954"/>
                  </a:cubicBezTo>
                  <a:cubicBezTo>
                    <a:pt x="5739" y="1906"/>
                    <a:pt x="5739" y="1811"/>
                    <a:pt x="5811" y="1763"/>
                  </a:cubicBezTo>
                  <a:lnTo>
                    <a:pt x="6097" y="1453"/>
                  </a:lnTo>
                  <a:cubicBezTo>
                    <a:pt x="6168" y="1406"/>
                    <a:pt x="6168" y="1287"/>
                    <a:pt x="6097" y="1215"/>
                  </a:cubicBezTo>
                  <a:lnTo>
                    <a:pt x="5620" y="739"/>
                  </a:lnTo>
                  <a:cubicBezTo>
                    <a:pt x="5597" y="715"/>
                    <a:pt x="5555" y="703"/>
                    <a:pt x="5510" y="703"/>
                  </a:cubicBezTo>
                  <a:cubicBezTo>
                    <a:pt x="5466" y="703"/>
                    <a:pt x="5418" y="715"/>
                    <a:pt x="5382" y="739"/>
                  </a:cubicBezTo>
                  <a:lnTo>
                    <a:pt x="5096" y="1049"/>
                  </a:lnTo>
                  <a:cubicBezTo>
                    <a:pt x="5055" y="1076"/>
                    <a:pt x="5005" y="1088"/>
                    <a:pt x="4961" y="1088"/>
                  </a:cubicBezTo>
                  <a:cubicBezTo>
                    <a:pt x="4930" y="1088"/>
                    <a:pt x="4902" y="1082"/>
                    <a:pt x="4882" y="1072"/>
                  </a:cubicBezTo>
                  <a:cubicBezTo>
                    <a:pt x="4644" y="930"/>
                    <a:pt x="4334" y="810"/>
                    <a:pt x="4049" y="739"/>
                  </a:cubicBezTo>
                  <a:cubicBezTo>
                    <a:pt x="3953" y="715"/>
                    <a:pt x="3929" y="644"/>
                    <a:pt x="3929" y="596"/>
                  </a:cubicBezTo>
                  <a:lnTo>
                    <a:pt x="3929" y="167"/>
                  </a:lnTo>
                  <a:cubicBezTo>
                    <a:pt x="3929" y="96"/>
                    <a:pt x="3834" y="1"/>
                    <a:pt x="37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52"/>
            <p:cNvSpPr/>
            <p:nvPr/>
          </p:nvSpPr>
          <p:spPr>
            <a:xfrm>
              <a:off x="6973400" y="2764051"/>
              <a:ext cx="42635" cy="33691"/>
            </a:xfrm>
            <a:custGeom>
              <a:rect b="b" l="l" r="r" t="t"/>
              <a:pathLst>
                <a:path extrusionOk="0" h="1130" w="1430">
                  <a:moveTo>
                    <a:pt x="1230" y="0"/>
                  </a:moveTo>
                  <a:cubicBezTo>
                    <a:pt x="1196" y="0"/>
                    <a:pt x="1165" y="12"/>
                    <a:pt x="1144" y="34"/>
                  </a:cubicBezTo>
                  <a:cubicBezTo>
                    <a:pt x="882" y="200"/>
                    <a:pt x="596" y="319"/>
                    <a:pt x="310" y="367"/>
                  </a:cubicBezTo>
                  <a:cubicBezTo>
                    <a:pt x="239" y="367"/>
                    <a:pt x="191" y="438"/>
                    <a:pt x="191" y="534"/>
                  </a:cubicBezTo>
                  <a:lnTo>
                    <a:pt x="191" y="939"/>
                  </a:lnTo>
                  <a:cubicBezTo>
                    <a:pt x="191" y="1034"/>
                    <a:pt x="96" y="1129"/>
                    <a:pt x="1" y="1129"/>
                  </a:cubicBezTo>
                  <a:lnTo>
                    <a:pt x="477" y="1129"/>
                  </a:lnTo>
                  <a:cubicBezTo>
                    <a:pt x="572" y="1129"/>
                    <a:pt x="667" y="1034"/>
                    <a:pt x="667" y="939"/>
                  </a:cubicBezTo>
                  <a:lnTo>
                    <a:pt x="667" y="534"/>
                  </a:lnTo>
                  <a:cubicBezTo>
                    <a:pt x="667" y="462"/>
                    <a:pt x="691" y="415"/>
                    <a:pt x="787" y="367"/>
                  </a:cubicBezTo>
                  <a:cubicBezTo>
                    <a:pt x="1025" y="319"/>
                    <a:pt x="1239" y="248"/>
                    <a:pt x="1430" y="129"/>
                  </a:cubicBezTo>
                  <a:lnTo>
                    <a:pt x="1358" y="57"/>
                  </a:lnTo>
                  <a:cubicBezTo>
                    <a:pt x="1319" y="18"/>
                    <a:pt x="1272" y="0"/>
                    <a:pt x="123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52"/>
            <p:cNvSpPr/>
            <p:nvPr/>
          </p:nvSpPr>
          <p:spPr>
            <a:xfrm>
              <a:off x="6973400" y="2592493"/>
              <a:ext cx="42635" cy="32409"/>
            </a:xfrm>
            <a:custGeom>
              <a:rect b="b" l="l" r="r" t="t"/>
              <a:pathLst>
                <a:path extrusionOk="0" h="1087" w="1430">
                  <a:moveTo>
                    <a:pt x="1" y="1"/>
                  </a:moveTo>
                  <a:cubicBezTo>
                    <a:pt x="96" y="1"/>
                    <a:pt x="191" y="96"/>
                    <a:pt x="191" y="167"/>
                  </a:cubicBezTo>
                  <a:lnTo>
                    <a:pt x="191" y="596"/>
                  </a:lnTo>
                  <a:cubicBezTo>
                    <a:pt x="191" y="644"/>
                    <a:pt x="215" y="715"/>
                    <a:pt x="310" y="739"/>
                  </a:cubicBezTo>
                  <a:cubicBezTo>
                    <a:pt x="596" y="810"/>
                    <a:pt x="906" y="930"/>
                    <a:pt x="1144" y="1072"/>
                  </a:cubicBezTo>
                  <a:cubicBezTo>
                    <a:pt x="1161" y="1081"/>
                    <a:pt x="1185" y="1087"/>
                    <a:pt x="1212" y="1087"/>
                  </a:cubicBezTo>
                  <a:cubicBezTo>
                    <a:pt x="1258" y="1087"/>
                    <a:pt x="1313" y="1070"/>
                    <a:pt x="1358" y="1025"/>
                  </a:cubicBezTo>
                  <a:lnTo>
                    <a:pt x="1430" y="953"/>
                  </a:lnTo>
                  <a:cubicBezTo>
                    <a:pt x="1239" y="834"/>
                    <a:pt x="1025" y="763"/>
                    <a:pt x="787" y="715"/>
                  </a:cubicBezTo>
                  <a:cubicBezTo>
                    <a:pt x="715" y="715"/>
                    <a:pt x="667" y="620"/>
                    <a:pt x="667" y="596"/>
                  </a:cubicBezTo>
                  <a:lnTo>
                    <a:pt x="667" y="167"/>
                  </a:lnTo>
                  <a:cubicBezTo>
                    <a:pt x="667" y="72"/>
                    <a:pt x="572"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52"/>
            <p:cNvSpPr/>
            <p:nvPr/>
          </p:nvSpPr>
          <p:spPr>
            <a:xfrm>
              <a:off x="7033060" y="2613453"/>
              <a:ext cx="46869" cy="163148"/>
            </a:xfrm>
            <a:custGeom>
              <a:rect b="b" l="l" r="r" t="t"/>
              <a:pathLst>
                <a:path extrusionOk="0" h="5472" w="1572">
                  <a:moveTo>
                    <a:pt x="247" y="0"/>
                  </a:moveTo>
                  <a:cubicBezTo>
                    <a:pt x="203" y="0"/>
                    <a:pt x="155" y="12"/>
                    <a:pt x="119" y="36"/>
                  </a:cubicBezTo>
                  <a:lnTo>
                    <a:pt x="0" y="155"/>
                  </a:lnTo>
                  <a:lnTo>
                    <a:pt x="357" y="512"/>
                  </a:lnTo>
                  <a:cubicBezTo>
                    <a:pt x="429" y="584"/>
                    <a:pt x="429" y="703"/>
                    <a:pt x="357" y="750"/>
                  </a:cubicBezTo>
                  <a:lnTo>
                    <a:pt x="72" y="1060"/>
                  </a:lnTo>
                  <a:cubicBezTo>
                    <a:pt x="0" y="1108"/>
                    <a:pt x="0" y="1203"/>
                    <a:pt x="24" y="1251"/>
                  </a:cubicBezTo>
                  <a:cubicBezTo>
                    <a:pt x="191" y="1536"/>
                    <a:pt x="310" y="1798"/>
                    <a:pt x="357" y="2084"/>
                  </a:cubicBezTo>
                  <a:cubicBezTo>
                    <a:pt x="357" y="2155"/>
                    <a:pt x="429" y="2203"/>
                    <a:pt x="500" y="2203"/>
                  </a:cubicBezTo>
                  <a:lnTo>
                    <a:pt x="929" y="2203"/>
                  </a:lnTo>
                  <a:cubicBezTo>
                    <a:pt x="1024" y="2203"/>
                    <a:pt x="1096" y="2298"/>
                    <a:pt x="1096" y="2394"/>
                  </a:cubicBezTo>
                  <a:lnTo>
                    <a:pt x="1096" y="3084"/>
                  </a:lnTo>
                  <a:cubicBezTo>
                    <a:pt x="1096" y="3156"/>
                    <a:pt x="1024" y="3251"/>
                    <a:pt x="929" y="3251"/>
                  </a:cubicBezTo>
                  <a:lnTo>
                    <a:pt x="500" y="3251"/>
                  </a:lnTo>
                  <a:cubicBezTo>
                    <a:pt x="453" y="3251"/>
                    <a:pt x="381" y="3275"/>
                    <a:pt x="357" y="3370"/>
                  </a:cubicBezTo>
                  <a:cubicBezTo>
                    <a:pt x="310" y="3680"/>
                    <a:pt x="191" y="3965"/>
                    <a:pt x="24" y="4204"/>
                  </a:cubicBezTo>
                  <a:cubicBezTo>
                    <a:pt x="0" y="4275"/>
                    <a:pt x="0" y="4346"/>
                    <a:pt x="72" y="4418"/>
                  </a:cubicBezTo>
                  <a:lnTo>
                    <a:pt x="357" y="4704"/>
                  </a:lnTo>
                  <a:cubicBezTo>
                    <a:pt x="429" y="4775"/>
                    <a:pt x="429" y="4894"/>
                    <a:pt x="357" y="4942"/>
                  </a:cubicBezTo>
                  <a:lnTo>
                    <a:pt x="0" y="5299"/>
                  </a:lnTo>
                  <a:lnTo>
                    <a:pt x="119" y="5418"/>
                  </a:lnTo>
                  <a:cubicBezTo>
                    <a:pt x="155" y="5454"/>
                    <a:pt x="203" y="5472"/>
                    <a:pt x="247" y="5472"/>
                  </a:cubicBezTo>
                  <a:cubicBezTo>
                    <a:pt x="292" y="5472"/>
                    <a:pt x="334" y="5454"/>
                    <a:pt x="357" y="5418"/>
                  </a:cubicBezTo>
                  <a:lnTo>
                    <a:pt x="834" y="4942"/>
                  </a:lnTo>
                  <a:cubicBezTo>
                    <a:pt x="905" y="4894"/>
                    <a:pt x="905" y="4775"/>
                    <a:pt x="834" y="4704"/>
                  </a:cubicBezTo>
                  <a:lnTo>
                    <a:pt x="548" y="4418"/>
                  </a:lnTo>
                  <a:cubicBezTo>
                    <a:pt x="476" y="4346"/>
                    <a:pt x="476" y="4275"/>
                    <a:pt x="500" y="4204"/>
                  </a:cubicBezTo>
                  <a:cubicBezTo>
                    <a:pt x="667" y="3942"/>
                    <a:pt x="786" y="3680"/>
                    <a:pt x="834" y="3370"/>
                  </a:cubicBezTo>
                  <a:cubicBezTo>
                    <a:pt x="834" y="3322"/>
                    <a:pt x="905" y="3251"/>
                    <a:pt x="976" y="3251"/>
                  </a:cubicBezTo>
                  <a:lnTo>
                    <a:pt x="1405" y="3251"/>
                  </a:lnTo>
                  <a:cubicBezTo>
                    <a:pt x="1500" y="3251"/>
                    <a:pt x="1572" y="3156"/>
                    <a:pt x="1572" y="3084"/>
                  </a:cubicBezTo>
                  <a:lnTo>
                    <a:pt x="1572" y="2394"/>
                  </a:lnTo>
                  <a:cubicBezTo>
                    <a:pt x="1572" y="2275"/>
                    <a:pt x="1500" y="2203"/>
                    <a:pt x="1405" y="2203"/>
                  </a:cubicBezTo>
                  <a:lnTo>
                    <a:pt x="976" y="2203"/>
                  </a:lnTo>
                  <a:cubicBezTo>
                    <a:pt x="929" y="2203"/>
                    <a:pt x="857" y="2179"/>
                    <a:pt x="834" y="2084"/>
                  </a:cubicBezTo>
                  <a:cubicBezTo>
                    <a:pt x="786" y="1798"/>
                    <a:pt x="667" y="1489"/>
                    <a:pt x="500" y="1251"/>
                  </a:cubicBezTo>
                  <a:cubicBezTo>
                    <a:pt x="476" y="1203"/>
                    <a:pt x="476" y="1108"/>
                    <a:pt x="548" y="1060"/>
                  </a:cubicBezTo>
                  <a:lnTo>
                    <a:pt x="834" y="750"/>
                  </a:lnTo>
                  <a:cubicBezTo>
                    <a:pt x="905" y="703"/>
                    <a:pt x="905" y="584"/>
                    <a:pt x="834" y="512"/>
                  </a:cubicBezTo>
                  <a:lnTo>
                    <a:pt x="357" y="36"/>
                  </a:lnTo>
                  <a:cubicBezTo>
                    <a:pt x="334" y="12"/>
                    <a:pt x="292" y="0"/>
                    <a:pt x="24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52"/>
            <p:cNvSpPr/>
            <p:nvPr/>
          </p:nvSpPr>
          <p:spPr>
            <a:xfrm>
              <a:off x="6734848" y="2454031"/>
              <a:ext cx="179665" cy="178979"/>
            </a:xfrm>
            <a:custGeom>
              <a:rect b="b" l="l" r="r" t="t"/>
              <a:pathLst>
                <a:path extrusionOk="0" h="6003" w="6026">
                  <a:moveTo>
                    <a:pt x="2715" y="1"/>
                  </a:moveTo>
                  <a:cubicBezTo>
                    <a:pt x="2620" y="1"/>
                    <a:pt x="2548" y="49"/>
                    <a:pt x="2548" y="144"/>
                  </a:cubicBezTo>
                  <a:lnTo>
                    <a:pt x="2548" y="501"/>
                  </a:lnTo>
                  <a:cubicBezTo>
                    <a:pt x="2548" y="572"/>
                    <a:pt x="2501" y="620"/>
                    <a:pt x="2429" y="644"/>
                  </a:cubicBezTo>
                  <a:cubicBezTo>
                    <a:pt x="2191" y="715"/>
                    <a:pt x="1953" y="811"/>
                    <a:pt x="1715" y="954"/>
                  </a:cubicBezTo>
                  <a:cubicBezTo>
                    <a:pt x="1695" y="963"/>
                    <a:pt x="1671" y="969"/>
                    <a:pt x="1647" y="969"/>
                  </a:cubicBezTo>
                  <a:cubicBezTo>
                    <a:pt x="1612" y="969"/>
                    <a:pt x="1576" y="958"/>
                    <a:pt x="1548" y="930"/>
                  </a:cubicBezTo>
                  <a:lnTo>
                    <a:pt x="1286" y="644"/>
                  </a:lnTo>
                  <a:cubicBezTo>
                    <a:pt x="1250" y="620"/>
                    <a:pt x="1209" y="608"/>
                    <a:pt x="1170" y="608"/>
                  </a:cubicBezTo>
                  <a:cubicBezTo>
                    <a:pt x="1131" y="608"/>
                    <a:pt x="1095" y="620"/>
                    <a:pt x="1072" y="644"/>
                  </a:cubicBezTo>
                  <a:lnTo>
                    <a:pt x="643" y="1073"/>
                  </a:lnTo>
                  <a:cubicBezTo>
                    <a:pt x="595" y="1120"/>
                    <a:pt x="595" y="1215"/>
                    <a:pt x="643" y="1287"/>
                  </a:cubicBezTo>
                  <a:lnTo>
                    <a:pt x="929" y="1549"/>
                  </a:lnTo>
                  <a:cubicBezTo>
                    <a:pt x="976" y="1597"/>
                    <a:pt x="976" y="1668"/>
                    <a:pt x="953" y="1716"/>
                  </a:cubicBezTo>
                  <a:cubicBezTo>
                    <a:pt x="834" y="1930"/>
                    <a:pt x="714" y="2168"/>
                    <a:pt x="643" y="2430"/>
                  </a:cubicBezTo>
                  <a:cubicBezTo>
                    <a:pt x="619" y="2501"/>
                    <a:pt x="595" y="2549"/>
                    <a:pt x="500" y="2549"/>
                  </a:cubicBezTo>
                  <a:lnTo>
                    <a:pt x="143" y="2549"/>
                  </a:lnTo>
                  <a:cubicBezTo>
                    <a:pt x="48" y="2549"/>
                    <a:pt x="0" y="2621"/>
                    <a:pt x="0" y="2716"/>
                  </a:cubicBezTo>
                  <a:lnTo>
                    <a:pt x="0" y="3311"/>
                  </a:lnTo>
                  <a:cubicBezTo>
                    <a:pt x="0" y="3383"/>
                    <a:pt x="48" y="3454"/>
                    <a:pt x="143" y="3454"/>
                  </a:cubicBezTo>
                  <a:lnTo>
                    <a:pt x="500" y="3454"/>
                  </a:lnTo>
                  <a:cubicBezTo>
                    <a:pt x="572" y="3454"/>
                    <a:pt x="619" y="3502"/>
                    <a:pt x="643" y="3573"/>
                  </a:cubicBezTo>
                  <a:cubicBezTo>
                    <a:pt x="714" y="3811"/>
                    <a:pt x="810" y="4049"/>
                    <a:pt x="953" y="4288"/>
                  </a:cubicBezTo>
                  <a:cubicBezTo>
                    <a:pt x="976" y="4335"/>
                    <a:pt x="976" y="4407"/>
                    <a:pt x="929" y="4454"/>
                  </a:cubicBezTo>
                  <a:lnTo>
                    <a:pt x="643" y="4740"/>
                  </a:lnTo>
                  <a:cubicBezTo>
                    <a:pt x="595" y="4788"/>
                    <a:pt x="595" y="4883"/>
                    <a:pt x="643" y="4931"/>
                  </a:cubicBezTo>
                  <a:lnTo>
                    <a:pt x="1072" y="5359"/>
                  </a:lnTo>
                  <a:cubicBezTo>
                    <a:pt x="1095" y="5383"/>
                    <a:pt x="1131" y="5395"/>
                    <a:pt x="1170" y="5395"/>
                  </a:cubicBezTo>
                  <a:cubicBezTo>
                    <a:pt x="1209" y="5395"/>
                    <a:pt x="1250" y="5383"/>
                    <a:pt x="1286" y="5359"/>
                  </a:cubicBezTo>
                  <a:lnTo>
                    <a:pt x="1548" y="5097"/>
                  </a:lnTo>
                  <a:cubicBezTo>
                    <a:pt x="1578" y="5052"/>
                    <a:pt x="1618" y="5035"/>
                    <a:pt x="1655" y="5035"/>
                  </a:cubicBezTo>
                  <a:cubicBezTo>
                    <a:pt x="1677" y="5035"/>
                    <a:pt x="1697" y="5041"/>
                    <a:pt x="1715" y="5050"/>
                  </a:cubicBezTo>
                  <a:cubicBezTo>
                    <a:pt x="1929" y="5169"/>
                    <a:pt x="2167" y="5288"/>
                    <a:pt x="2429" y="5359"/>
                  </a:cubicBezTo>
                  <a:cubicBezTo>
                    <a:pt x="2501" y="5383"/>
                    <a:pt x="2548" y="5407"/>
                    <a:pt x="2548" y="5502"/>
                  </a:cubicBezTo>
                  <a:lnTo>
                    <a:pt x="2548" y="5859"/>
                  </a:lnTo>
                  <a:cubicBezTo>
                    <a:pt x="2548" y="5955"/>
                    <a:pt x="2620" y="6002"/>
                    <a:pt x="2715" y="6002"/>
                  </a:cubicBezTo>
                  <a:lnTo>
                    <a:pt x="3310" y="6002"/>
                  </a:lnTo>
                  <a:cubicBezTo>
                    <a:pt x="3382" y="6002"/>
                    <a:pt x="3453" y="5955"/>
                    <a:pt x="3453" y="5859"/>
                  </a:cubicBezTo>
                  <a:lnTo>
                    <a:pt x="3453" y="5502"/>
                  </a:lnTo>
                  <a:cubicBezTo>
                    <a:pt x="3453" y="5454"/>
                    <a:pt x="3501" y="5383"/>
                    <a:pt x="3572" y="5359"/>
                  </a:cubicBezTo>
                  <a:cubicBezTo>
                    <a:pt x="3810" y="5288"/>
                    <a:pt x="4048" y="5216"/>
                    <a:pt x="4287" y="5050"/>
                  </a:cubicBezTo>
                  <a:cubicBezTo>
                    <a:pt x="4313" y="5041"/>
                    <a:pt x="4336" y="5035"/>
                    <a:pt x="4357" y="5035"/>
                  </a:cubicBezTo>
                  <a:cubicBezTo>
                    <a:pt x="4393" y="5035"/>
                    <a:pt x="4423" y="5052"/>
                    <a:pt x="4453" y="5097"/>
                  </a:cubicBezTo>
                  <a:lnTo>
                    <a:pt x="4739" y="5359"/>
                  </a:lnTo>
                  <a:cubicBezTo>
                    <a:pt x="4763" y="5383"/>
                    <a:pt x="4799" y="5395"/>
                    <a:pt x="4837" y="5395"/>
                  </a:cubicBezTo>
                  <a:cubicBezTo>
                    <a:pt x="4876" y="5395"/>
                    <a:pt x="4918" y="5383"/>
                    <a:pt x="4953" y="5359"/>
                  </a:cubicBezTo>
                  <a:lnTo>
                    <a:pt x="5358" y="4931"/>
                  </a:lnTo>
                  <a:cubicBezTo>
                    <a:pt x="5430" y="4883"/>
                    <a:pt x="5430" y="4788"/>
                    <a:pt x="5358" y="4740"/>
                  </a:cubicBezTo>
                  <a:lnTo>
                    <a:pt x="5096" y="4454"/>
                  </a:lnTo>
                  <a:cubicBezTo>
                    <a:pt x="5025" y="4407"/>
                    <a:pt x="5025" y="4335"/>
                    <a:pt x="5073" y="4288"/>
                  </a:cubicBezTo>
                  <a:cubicBezTo>
                    <a:pt x="5192" y="4073"/>
                    <a:pt x="5311" y="3835"/>
                    <a:pt x="5358" y="3573"/>
                  </a:cubicBezTo>
                  <a:cubicBezTo>
                    <a:pt x="5382" y="3502"/>
                    <a:pt x="5430" y="3454"/>
                    <a:pt x="5501" y="3454"/>
                  </a:cubicBezTo>
                  <a:lnTo>
                    <a:pt x="5858" y="3454"/>
                  </a:lnTo>
                  <a:cubicBezTo>
                    <a:pt x="5954" y="3430"/>
                    <a:pt x="6025" y="3335"/>
                    <a:pt x="6025" y="3264"/>
                  </a:cubicBezTo>
                  <a:lnTo>
                    <a:pt x="6025" y="2668"/>
                  </a:lnTo>
                  <a:cubicBezTo>
                    <a:pt x="6025" y="2597"/>
                    <a:pt x="5954" y="2525"/>
                    <a:pt x="5858" y="2525"/>
                  </a:cubicBezTo>
                  <a:lnTo>
                    <a:pt x="5501" y="2525"/>
                  </a:lnTo>
                  <a:cubicBezTo>
                    <a:pt x="5454" y="2525"/>
                    <a:pt x="5382" y="2478"/>
                    <a:pt x="5358" y="2406"/>
                  </a:cubicBezTo>
                  <a:cubicBezTo>
                    <a:pt x="5311" y="2168"/>
                    <a:pt x="5215" y="1930"/>
                    <a:pt x="5073" y="1692"/>
                  </a:cubicBezTo>
                  <a:cubicBezTo>
                    <a:pt x="5025" y="1644"/>
                    <a:pt x="5025" y="1573"/>
                    <a:pt x="5096" y="1525"/>
                  </a:cubicBezTo>
                  <a:lnTo>
                    <a:pt x="5358" y="1239"/>
                  </a:lnTo>
                  <a:cubicBezTo>
                    <a:pt x="5430" y="1192"/>
                    <a:pt x="5430" y="1096"/>
                    <a:pt x="5358" y="1049"/>
                  </a:cubicBezTo>
                  <a:lnTo>
                    <a:pt x="4953" y="620"/>
                  </a:lnTo>
                  <a:cubicBezTo>
                    <a:pt x="4918" y="596"/>
                    <a:pt x="4876" y="584"/>
                    <a:pt x="4837" y="584"/>
                  </a:cubicBezTo>
                  <a:cubicBezTo>
                    <a:pt x="4799" y="584"/>
                    <a:pt x="4763" y="596"/>
                    <a:pt x="4739" y="620"/>
                  </a:cubicBezTo>
                  <a:lnTo>
                    <a:pt x="4453" y="882"/>
                  </a:lnTo>
                  <a:cubicBezTo>
                    <a:pt x="4423" y="927"/>
                    <a:pt x="4383" y="944"/>
                    <a:pt x="4346" y="944"/>
                  </a:cubicBezTo>
                  <a:cubicBezTo>
                    <a:pt x="4325" y="944"/>
                    <a:pt x="4304" y="938"/>
                    <a:pt x="4287" y="930"/>
                  </a:cubicBezTo>
                  <a:cubicBezTo>
                    <a:pt x="4072" y="811"/>
                    <a:pt x="3834" y="692"/>
                    <a:pt x="3572" y="620"/>
                  </a:cubicBezTo>
                  <a:cubicBezTo>
                    <a:pt x="3501" y="596"/>
                    <a:pt x="3453" y="572"/>
                    <a:pt x="3453" y="477"/>
                  </a:cubicBezTo>
                  <a:lnTo>
                    <a:pt x="3453" y="144"/>
                  </a:lnTo>
                  <a:cubicBezTo>
                    <a:pt x="3453" y="49"/>
                    <a:pt x="3382" y="1"/>
                    <a:pt x="3310"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52"/>
            <p:cNvSpPr/>
            <p:nvPr/>
          </p:nvSpPr>
          <p:spPr>
            <a:xfrm>
              <a:off x="6820030" y="2602452"/>
              <a:ext cx="37656" cy="28414"/>
            </a:xfrm>
            <a:custGeom>
              <a:rect b="b" l="l" r="r" t="t"/>
              <a:pathLst>
                <a:path extrusionOk="0" h="953" w="1263">
                  <a:moveTo>
                    <a:pt x="977" y="0"/>
                  </a:moveTo>
                  <a:cubicBezTo>
                    <a:pt x="787" y="143"/>
                    <a:pt x="548" y="214"/>
                    <a:pt x="263" y="286"/>
                  </a:cubicBezTo>
                  <a:cubicBezTo>
                    <a:pt x="215" y="310"/>
                    <a:pt x="144" y="381"/>
                    <a:pt x="144" y="429"/>
                  </a:cubicBezTo>
                  <a:lnTo>
                    <a:pt x="144" y="786"/>
                  </a:lnTo>
                  <a:cubicBezTo>
                    <a:pt x="144" y="881"/>
                    <a:pt x="96" y="953"/>
                    <a:pt x="1" y="953"/>
                  </a:cubicBezTo>
                  <a:lnTo>
                    <a:pt x="477" y="953"/>
                  </a:lnTo>
                  <a:cubicBezTo>
                    <a:pt x="572" y="953"/>
                    <a:pt x="620" y="881"/>
                    <a:pt x="620" y="786"/>
                  </a:cubicBezTo>
                  <a:lnTo>
                    <a:pt x="620" y="429"/>
                  </a:lnTo>
                  <a:cubicBezTo>
                    <a:pt x="620" y="357"/>
                    <a:pt x="691" y="310"/>
                    <a:pt x="739" y="286"/>
                  </a:cubicBezTo>
                  <a:cubicBezTo>
                    <a:pt x="930" y="262"/>
                    <a:pt x="1096" y="191"/>
                    <a:pt x="1263" y="95"/>
                  </a:cubicBezTo>
                  <a:lnTo>
                    <a:pt x="1168" y="24"/>
                  </a:lnTo>
                  <a:cubicBezTo>
                    <a:pt x="1144" y="0"/>
                    <a:pt x="1049" y="0"/>
                    <a:pt x="9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5" name="Google Shape;3065;p52"/>
            <p:cNvSpPr/>
            <p:nvPr/>
          </p:nvSpPr>
          <p:spPr>
            <a:xfrm>
              <a:off x="6820030" y="2453345"/>
              <a:ext cx="37656" cy="28831"/>
            </a:xfrm>
            <a:custGeom>
              <a:rect b="b" l="l" r="r" t="t"/>
              <a:pathLst>
                <a:path extrusionOk="0" h="967" w="1263">
                  <a:moveTo>
                    <a:pt x="1" y="0"/>
                  </a:moveTo>
                  <a:cubicBezTo>
                    <a:pt x="96" y="0"/>
                    <a:pt x="144" y="48"/>
                    <a:pt x="144" y="143"/>
                  </a:cubicBezTo>
                  <a:lnTo>
                    <a:pt x="144" y="500"/>
                  </a:lnTo>
                  <a:cubicBezTo>
                    <a:pt x="144" y="595"/>
                    <a:pt x="215" y="619"/>
                    <a:pt x="263" y="643"/>
                  </a:cubicBezTo>
                  <a:cubicBezTo>
                    <a:pt x="548" y="715"/>
                    <a:pt x="787" y="834"/>
                    <a:pt x="977" y="953"/>
                  </a:cubicBezTo>
                  <a:cubicBezTo>
                    <a:pt x="1003" y="961"/>
                    <a:pt x="1026" y="967"/>
                    <a:pt x="1048" y="967"/>
                  </a:cubicBezTo>
                  <a:cubicBezTo>
                    <a:pt x="1087" y="967"/>
                    <a:pt x="1122" y="950"/>
                    <a:pt x="1168" y="905"/>
                  </a:cubicBezTo>
                  <a:lnTo>
                    <a:pt x="1263" y="834"/>
                  </a:lnTo>
                  <a:cubicBezTo>
                    <a:pt x="1096" y="762"/>
                    <a:pt x="930" y="667"/>
                    <a:pt x="739" y="643"/>
                  </a:cubicBezTo>
                  <a:cubicBezTo>
                    <a:pt x="691" y="643"/>
                    <a:pt x="620" y="595"/>
                    <a:pt x="620" y="500"/>
                  </a:cubicBezTo>
                  <a:lnTo>
                    <a:pt x="620" y="143"/>
                  </a:lnTo>
                  <a:cubicBezTo>
                    <a:pt x="620" y="48"/>
                    <a:pt x="572"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6" name="Google Shape;3066;p52"/>
            <p:cNvSpPr/>
            <p:nvPr/>
          </p:nvSpPr>
          <p:spPr>
            <a:xfrm>
              <a:off x="6871163" y="2471443"/>
              <a:ext cx="43351" cy="142754"/>
            </a:xfrm>
            <a:custGeom>
              <a:rect b="b" l="l" r="r" t="t"/>
              <a:pathLst>
                <a:path extrusionOk="0" h="4788" w="1454">
                  <a:moveTo>
                    <a:pt x="265" y="0"/>
                  </a:moveTo>
                  <a:cubicBezTo>
                    <a:pt x="227" y="0"/>
                    <a:pt x="191" y="12"/>
                    <a:pt x="167" y="36"/>
                  </a:cubicBezTo>
                  <a:lnTo>
                    <a:pt x="48" y="155"/>
                  </a:lnTo>
                  <a:lnTo>
                    <a:pt x="334" y="465"/>
                  </a:lnTo>
                  <a:cubicBezTo>
                    <a:pt x="405" y="512"/>
                    <a:pt x="405" y="608"/>
                    <a:pt x="334" y="655"/>
                  </a:cubicBezTo>
                  <a:lnTo>
                    <a:pt x="72" y="941"/>
                  </a:lnTo>
                  <a:cubicBezTo>
                    <a:pt x="24" y="989"/>
                    <a:pt x="24" y="1060"/>
                    <a:pt x="48" y="1108"/>
                  </a:cubicBezTo>
                  <a:cubicBezTo>
                    <a:pt x="191" y="1322"/>
                    <a:pt x="286" y="1560"/>
                    <a:pt x="334" y="1822"/>
                  </a:cubicBezTo>
                  <a:cubicBezTo>
                    <a:pt x="358" y="1894"/>
                    <a:pt x="429" y="1941"/>
                    <a:pt x="477" y="1941"/>
                  </a:cubicBezTo>
                  <a:lnTo>
                    <a:pt x="834" y="1941"/>
                  </a:lnTo>
                  <a:cubicBezTo>
                    <a:pt x="929" y="1941"/>
                    <a:pt x="1001" y="2013"/>
                    <a:pt x="1001" y="2084"/>
                  </a:cubicBezTo>
                  <a:lnTo>
                    <a:pt x="1001" y="2680"/>
                  </a:lnTo>
                  <a:cubicBezTo>
                    <a:pt x="1001" y="2775"/>
                    <a:pt x="929" y="2846"/>
                    <a:pt x="834" y="2846"/>
                  </a:cubicBezTo>
                  <a:lnTo>
                    <a:pt x="477" y="2846"/>
                  </a:lnTo>
                  <a:cubicBezTo>
                    <a:pt x="405" y="2846"/>
                    <a:pt x="358" y="2894"/>
                    <a:pt x="334" y="2965"/>
                  </a:cubicBezTo>
                  <a:cubicBezTo>
                    <a:pt x="286" y="3227"/>
                    <a:pt x="191" y="3465"/>
                    <a:pt x="48" y="3680"/>
                  </a:cubicBezTo>
                  <a:cubicBezTo>
                    <a:pt x="0" y="3727"/>
                    <a:pt x="0" y="3799"/>
                    <a:pt x="72" y="3846"/>
                  </a:cubicBezTo>
                  <a:lnTo>
                    <a:pt x="334" y="4108"/>
                  </a:lnTo>
                  <a:cubicBezTo>
                    <a:pt x="405" y="4180"/>
                    <a:pt x="405" y="4275"/>
                    <a:pt x="334" y="4323"/>
                  </a:cubicBezTo>
                  <a:lnTo>
                    <a:pt x="48" y="4632"/>
                  </a:lnTo>
                  <a:lnTo>
                    <a:pt x="167" y="4751"/>
                  </a:lnTo>
                  <a:cubicBezTo>
                    <a:pt x="191" y="4775"/>
                    <a:pt x="227" y="4787"/>
                    <a:pt x="265" y="4787"/>
                  </a:cubicBezTo>
                  <a:cubicBezTo>
                    <a:pt x="304" y="4787"/>
                    <a:pt x="346" y="4775"/>
                    <a:pt x="381" y="4751"/>
                  </a:cubicBezTo>
                  <a:lnTo>
                    <a:pt x="786" y="4323"/>
                  </a:lnTo>
                  <a:cubicBezTo>
                    <a:pt x="858" y="4275"/>
                    <a:pt x="858" y="4180"/>
                    <a:pt x="786" y="4108"/>
                  </a:cubicBezTo>
                  <a:lnTo>
                    <a:pt x="524" y="3846"/>
                  </a:lnTo>
                  <a:cubicBezTo>
                    <a:pt x="453" y="3799"/>
                    <a:pt x="453" y="3727"/>
                    <a:pt x="501" y="3680"/>
                  </a:cubicBezTo>
                  <a:cubicBezTo>
                    <a:pt x="643" y="3465"/>
                    <a:pt x="739" y="3227"/>
                    <a:pt x="786" y="2965"/>
                  </a:cubicBezTo>
                  <a:cubicBezTo>
                    <a:pt x="810" y="2894"/>
                    <a:pt x="882" y="2846"/>
                    <a:pt x="929" y="2846"/>
                  </a:cubicBezTo>
                  <a:lnTo>
                    <a:pt x="1286" y="2846"/>
                  </a:lnTo>
                  <a:cubicBezTo>
                    <a:pt x="1382" y="2846"/>
                    <a:pt x="1453" y="2775"/>
                    <a:pt x="1453" y="2680"/>
                  </a:cubicBezTo>
                  <a:lnTo>
                    <a:pt x="1453" y="2084"/>
                  </a:lnTo>
                  <a:cubicBezTo>
                    <a:pt x="1453" y="2013"/>
                    <a:pt x="1382" y="1941"/>
                    <a:pt x="1286" y="1941"/>
                  </a:cubicBezTo>
                  <a:lnTo>
                    <a:pt x="929" y="1941"/>
                  </a:lnTo>
                  <a:cubicBezTo>
                    <a:pt x="858" y="1941"/>
                    <a:pt x="810" y="1894"/>
                    <a:pt x="786" y="1822"/>
                  </a:cubicBezTo>
                  <a:cubicBezTo>
                    <a:pt x="739" y="1560"/>
                    <a:pt x="643" y="1322"/>
                    <a:pt x="501" y="1108"/>
                  </a:cubicBezTo>
                  <a:cubicBezTo>
                    <a:pt x="453" y="1060"/>
                    <a:pt x="453" y="989"/>
                    <a:pt x="524" y="941"/>
                  </a:cubicBezTo>
                  <a:lnTo>
                    <a:pt x="786" y="655"/>
                  </a:lnTo>
                  <a:cubicBezTo>
                    <a:pt x="858" y="608"/>
                    <a:pt x="858" y="512"/>
                    <a:pt x="786" y="465"/>
                  </a:cubicBezTo>
                  <a:lnTo>
                    <a:pt x="381" y="36"/>
                  </a:lnTo>
                  <a:cubicBezTo>
                    <a:pt x="346" y="12"/>
                    <a:pt x="304" y="0"/>
                    <a:pt x="26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52"/>
            <p:cNvSpPr/>
            <p:nvPr/>
          </p:nvSpPr>
          <p:spPr>
            <a:xfrm>
              <a:off x="6778139" y="2494520"/>
              <a:ext cx="94454" cy="94454"/>
            </a:xfrm>
            <a:custGeom>
              <a:rect b="b" l="l" r="r" t="t"/>
              <a:pathLst>
                <a:path extrusionOk="0" h="3168" w="3168">
                  <a:moveTo>
                    <a:pt x="1572" y="0"/>
                  </a:moveTo>
                  <a:cubicBezTo>
                    <a:pt x="715" y="0"/>
                    <a:pt x="1" y="715"/>
                    <a:pt x="1" y="1596"/>
                  </a:cubicBezTo>
                  <a:cubicBezTo>
                    <a:pt x="1" y="2453"/>
                    <a:pt x="715" y="3168"/>
                    <a:pt x="1572" y="3168"/>
                  </a:cubicBezTo>
                  <a:cubicBezTo>
                    <a:pt x="2454" y="3168"/>
                    <a:pt x="3168" y="2453"/>
                    <a:pt x="3168" y="1596"/>
                  </a:cubicBezTo>
                  <a:cubicBezTo>
                    <a:pt x="3168" y="715"/>
                    <a:pt x="2454" y="0"/>
                    <a:pt x="157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8" name="Google Shape;3068;p52"/>
            <p:cNvSpPr/>
            <p:nvPr/>
          </p:nvSpPr>
          <p:spPr>
            <a:xfrm>
              <a:off x="6794478" y="2499499"/>
              <a:ext cx="78115" cy="89475"/>
            </a:xfrm>
            <a:custGeom>
              <a:rect b="b" l="l" r="r" t="t"/>
              <a:pathLst>
                <a:path extrusionOk="0" h="3001" w="2620">
                  <a:moveTo>
                    <a:pt x="1691" y="0"/>
                  </a:moveTo>
                  <a:lnTo>
                    <a:pt x="1691" y="0"/>
                  </a:lnTo>
                  <a:cubicBezTo>
                    <a:pt x="2025" y="262"/>
                    <a:pt x="2239" y="667"/>
                    <a:pt x="2239" y="1143"/>
                  </a:cubicBezTo>
                  <a:cubicBezTo>
                    <a:pt x="2239" y="2024"/>
                    <a:pt x="1525" y="2739"/>
                    <a:pt x="643" y="2739"/>
                  </a:cubicBezTo>
                  <a:cubicBezTo>
                    <a:pt x="405" y="2739"/>
                    <a:pt x="215" y="2667"/>
                    <a:pt x="0" y="2572"/>
                  </a:cubicBezTo>
                  <a:lnTo>
                    <a:pt x="0" y="2572"/>
                  </a:lnTo>
                  <a:cubicBezTo>
                    <a:pt x="262" y="2858"/>
                    <a:pt x="620" y="3001"/>
                    <a:pt x="1048" y="3001"/>
                  </a:cubicBezTo>
                  <a:cubicBezTo>
                    <a:pt x="1906" y="3001"/>
                    <a:pt x="2620" y="2286"/>
                    <a:pt x="2620" y="1429"/>
                  </a:cubicBezTo>
                  <a:cubicBezTo>
                    <a:pt x="2620" y="786"/>
                    <a:pt x="2239" y="238"/>
                    <a:pt x="1691"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52"/>
            <p:cNvSpPr/>
            <p:nvPr/>
          </p:nvSpPr>
          <p:spPr>
            <a:xfrm>
              <a:off x="6922982" y="2640079"/>
              <a:ext cx="108676" cy="108646"/>
            </a:xfrm>
            <a:custGeom>
              <a:rect b="b" l="l" r="r" t="t"/>
              <a:pathLst>
                <a:path extrusionOk="0" h="3644" w="3645">
                  <a:moveTo>
                    <a:pt x="1811" y="0"/>
                  </a:moveTo>
                  <a:cubicBezTo>
                    <a:pt x="811" y="0"/>
                    <a:pt x="1" y="810"/>
                    <a:pt x="1" y="1810"/>
                  </a:cubicBezTo>
                  <a:cubicBezTo>
                    <a:pt x="1" y="2834"/>
                    <a:pt x="811" y="3644"/>
                    <a:pt x="1811" y="3644"/>
                  </a:cubicBezTo>
                  <a:cubicBezTo>
                    <a:pt x="2811" y="3644"/>
                    <a:pt x="3644" y="2834"/>
                    <a:pt x="3644" y="1810"/>
                  </a:cubicBezTo>
                  <a:cubicBezTo>
                    <a:pt x="3644" y="810"/>
                    <a:pt x="2811" y="0"/>
                    <a:pt x="1811"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52"/>
            <p:cNvSpPr/>
            <p:nvPr/>
          </p:nvSpPr>
          <p:spPr>
            <a:xfrm>
              <a:off x="6947848" y="2642911"/>
              <a:ext cx="84526" cy="105813"/>
            </a:xfrm>
            <a:custGeom>
              <a:rect b="b" l="l" r="r" t="t"/>
              <a:pathLst>
                <a:path extrusionOk="0" h="3549" w="2835">
                  <a:moveTo>
                    <a:pt x="1548" y="1"/>
                  </a:moveTo>
                  <a:cubicBezTo>
                    <a:pt x="2048" y="334"/>
                    <a:pt x="2382" y="906"/>
                    <a:pt x="2382" y="1525"/>
                  </a:cubicBezTo>
                  <a:cubicBezTo>
                    <a:pt x="2382" y="2525"/>
                    <a:pt x="1572" y="3335"/>
                    <a:pt x="572" y="3335"/>
                  </a:cubicBezTo>
                  <a:cubicBezTo>
                    <a:pt x="381" y="3335"/>
                    <a:pt x="191" y="3311"/>
                    <a:pt x="0" y="3239"/>
                  </a:cubicBezTo>
                  <a:lnTo>
                    <a:pt x="0" y="3239"/>
                  </a:lnTo>
                  <a:cubicBezTo>
                    <a:pt x="310" y="3430"/>
                    <a:pt x="667" y="3549"/>
                    <a:pt x="1024" y="3549"/>
                  </a:cubicBezTo>
                  <a:cubicBezTo>
                    <a:pt x="2025" y="3549"/>
                    <a:pt x="2834" y="2739"/>
                    <a:pt x="2834" y="1739"/>
                  </a:cubicBezTo>
                  <a:cubicBezTo>
                    <a:pt x="2834" y="929"/>
                    <a:pt x="2287" y="239"/>
                    <a:pt x="1548" y="1"/>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52"/>
            <p:cNvSpPr/>
            <p:nvPr/>
          </p:nvSpPr>
          <p:spPr>
            <a:xfrm>
              <a:off x="6773190" y="2490256"/>
              <a:ext cx="104382" cy="105098"/>
            </a:xfrm>
            <a:custGeom>
              <a:rect b="b" l="l" r="r" t="t"/>
              <a:pathLst>
                <a:path extrusionOk="0" h="3525" w="3501">
                  <a:moveTo>
                    <a:pt x="1762" y="0"/>
                  </a:moveTo>
                  <a:cubicBezTo>
                    <a:pt x="1548" y="0"/>
                    <a:pt x="1334" y="24"/>
                    <a:pt x="1167" y="120"/>
                  </a:cubicBezTo>
                  <a:cubicBezTo>
                    <a:pt x="1072" y="143"/>
                    <a:pt x="1000" y="239"/>
                    <a:pt x="1072" y="334"/>
                  </a:cubicBezTo>
                  <a:cubicBezTo>
                    <a:pt x="1089" y="404"/>
                    <a:pt x="1145" y="448"/>
                    <a:pt x="1211" y="448"/>
                  </a:cubicBezTo>
                  <a:cubicBezTo>
                    <a:pt x="1235" y="448"/>
                    <a:pt x="1260" y="442"/>
                    <a:pt x="1286" y="429"/>
                  </a:cubicBezTo>
                  <a:cubicBezTo>
                    <a:pt x="1429" y="358"/>
                    <a:pt x="1596" y="334"/>
                    <a:pt x="1762" y="334"/>
                  </a:cubicBezTo>
                  <a:cubicBezTo>
                    <a:pt x="2524" y="334"/>
                    <a:pt x="3144" y="953"/>
                    <a:pt x="3144" y="1739"/>
                  </a:cubicBezTo>
                  <a:cubicBezTo>
                    <a:pt x="3144" y="2501"/>
                    <a:pt x="2524" y="3120"/>
                    <a:pt x="1762" y="3120"/>
                  </a:cubicBezTo>
                  <a:cubicBezTo>
                    <a:pt x="976" y="3120"/>
                    <a:pt x="357" y="2501"/>
                    <a:pt x="357" y="1739"/>
                  </a:cubicBezTo>
                  <a:cubicBezTo>
                    <a:pt x="357" y="1406"/>
                    <a:pt x="476" y="1072"/>
                    <a:pt x="691" y="834"/>
                  </a:cubicBezTo>
                  <a:cubicBezTo>
                    <a:pt x="738" y="786"/>
                    <a:pt x="738" y="667"/>
                    <a:pt x="643" y="596"/>
                  </a:cubicBezTo>
                  <a:cubicBezTo>
                    <a:pt x="622" y="574"/>
                    <a:pt x="586" y="563"/>
                    <a:pt x="546" y="563"/>
                  </a:cubicBezTo>
                  <a:cubicBezTo>
                    <a:pt x="498" y="563"/>
                    <a:pt x="444" y="580"/>
                    <a:pt x="405" y="620"/>
                  </a:cubicBezTo>
                  <a:cubicBezTo>
                    <a:pt x="143" y="953"/>
                    <a:pt x="0" y="1334"/>
                    <a:pt x="0" y="1763"/>
                  </a:cubicBezTo>
                  <a:cubicBezTo>
                    <a:pt x="0" y="2715"/>
                    <a:pt x="762" y="3525"/>
                    <a:pt x="1762" y="3525"/>
                  </a:cubicBezTo>
                  <a:cubicBezTo>
                    <a:pt x="2715" y="3525"/>
                    <a:pt x="3501" y="2739"/>
                    <a:pt x="3501" y="1763"/>
                  </a:cubicBezTo>
                  <a:cubicBezTo>
                    <a:pt x="3501" y="786"/>
                    <a:pt x="2715" y="0"/>
                    <a:pt x="176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52"/>
            <p:cNvSpPr/>
            <p:nvPr/>
          </p:nvSpPr>
          <p:spPr>
            <a:xfrm>
              <a:off x="6731270" y="2448366"/>
              <a:ext cx="188192" cy="188192"/>
            </a:xfrm>
            <a:custGeom>
              <a:rect b="b" l="l" r="r" t="t"/>
              <a:pathLst>
                <a:path extrusionOk="0" h="6312" w="6312">
                  <a:moveTo>
                    <a:pt x="3454" y="429"/>
                  </a:moveTo>
                  <a:lnTo>
                    <a:pt x="3454" y="715"/>
                  </a:lnTo>
                  <a:cubicBezTo>
                    <a:pt x="3454" y="882"/>
                    <a:pt x="3549" y="1001"/>
                    <a:pt x="3692" y="1048"/>
                  </a:cubicBezTo>
                  <a:cubicBezTo>
                    <a:pt x="3930" y="1120"/>
                    <a:pt x="4145" y="1191"/>
                    <a:pt x="4335" y="1310"/>
                  </a:cubicBezTo>
                  <a:cubicBezTo>
                    <a:pt x="4395" y="1350"/>
                    <a:pt x="4459" y="1369"/>
                    <a:pt x="4520" y="1369"/>
                  </a:cubicBezTo>
                  <a:cubicBezTo>
                    <a:pt x="4605" y="1369"/>
                    <a:pt x="4685" y="1332"/>
                    <a:pt x="4740" y="1263"/>
                  </a:cubicBezTo>
                  <a:lnTo>
                    <a:pt x="4978" y="1024"/>
                  </a:lnTo>
                  <a:lnTo>
                    <a:pt x="5335" y="1405"/>
                  </a:lnTo>
                  <a:lnTo>
                    <a:pt x="5097" y="1644"/>
                  </a:lnTo>
                  <a:cubicBezTo>
                    <a:pt x="4978" y="1763"/>
                    <a:pt x="4978" y="1906"/>
                    <a:pt x="5026" y="2025"/>
                  </a:cubicBezTo>
                  <a:cubicBezTo>
                    <a:pt x="5145" y="2239"/>
                    <a:pt x="5240" y="2453"/>
                    <a:pt x="5312" y="2691"/>
                  </a:cubicBezTo>
                  <a:cubicBezTo>
                    <a:pt x="5335" y="2834"/>
                    <a:pt x="5454" y="2930"/>
                    <a:pt x="5597" y="2930"/>
                  </a:cubicBezTo>
                  <a:lnTo>
                    <a:pt x="5931" y="2930"/>
                  </a:lnTo>
                  <a:lnTo>
                    <a:pt x="5931" y="3454"/>
                  </a:lnTo>
                  <a:lnTo>
                    <a:pt x="5597" y="3454"/>
                  </a:lnTo>
                  <a:cubicBezTo>
                    <a:pt x="5454" y="3454"/>
                    <a:pt x="5335" y="3549"/>
                    <a:pt x="5312" y="3692"/>
                  </a:cubicBezTo>
                  <a:cubicBezTo>
                    <a:pt x="5240" y="3930"/>
                    <a:pt x="5145" y="4144"/>
                    <a:pt x="5026" y="4358"/>
                  </a:cubicBezTo>
                  <a:cubicBezTo>
                    <a:pt x="4931" y="4478"/>
                    <a:pt x="4978" y="4644"/>
                    <a:pt x="5097" y="4739"/>
                  </a:cubicBezTo>
                  <a:lnTo>
                    <a:pt x="5335" y="4978"/>
                  </a:lnTo>
                  <a:lnTo>
                    <a:pt x="4978" y="5359"/>
                  </a:lnTo>
                  <a:lnTo>
                    <a:pt x="4740" y="5121"/>
                  </a:lnTo>
                  <a:cubicBezTo>
                    <a:pt x="4670" y="5037"/>
                    <a:pt x="4576" y="5002"/>
                    <a:pt x="4486" y="5002"/>
                  </a:cubicBezTo>
                  <a:cubicBezTo>
                    <a:pt x="4422" y="5002"/>
                    <a:pt x="4361" y="5019"/>
                    <a:pt x="4311" y="5049"/>
                  </a:cubicBezTo>
                  <a:cubicBezTo>
                    <a:pt x="4121" y="5168"/>
                    <a:pt x="3907" y="5240"/>
                    <a:pt x="3668" y="5311"/>
                  </a:cubicBezTo>
                  <a:cubicBezTo>
                    <a:pt x="3525" y="5335"/>
                    <a:pt x="3430" y="5454"/>
                    <a:pt x="3430" y="5644"/>
                  </a:cubicBezTo>
                  <a:lnTo>
                    <a:pt x="3430" y="5930"/>
                  </a:lnTo>
                  <a:lnTo>
                    <a:pt x="2882" y="5930"/>
                  </a:lnTo>
                  <a:lnTo>
                    <a:pt x="2882" y="5644"/>
                  </a:lnTo>
                  <a:cubicBezTo>
                    <a:pt x="2882" y="5478"/>
                    <a:pt x="2811" y="5359"/>
                    <a:pt x="2644" y="5311"/>
                  </a:cubicBezTo>
                  <a:cubicBezTo>
                    <a:pt x="2406" y="5240"/>
                    <a:pt x="2216" y="5168"/>
                    <a:pt x="2001" y="5049"/>
                  </a:cubicBezTo>
                  <a:cubicBezTo>
                    <a:pt x="1952" y="5009"/>
                    <a:pt x="1890" y="4990"/>
                    <a:pt x="1829" y="4990"/>
                  </a:cubicBezTo>
                  <a:cubicBezTo>
                    <a:pt x="1744" y="4990"/>
                    <a:pt x="1662" y="5027"/>
                    <a:pt x="1620" y="5097"/>
                  </a:cubicBezTo>
                  <a:lnTo>
                    <a:pt x="1382" y="5335"/>
                  </a:lnTo>
                  <a:lnTo>
                    <a:pt x="1025" y="4954"/>
                  </a:lnTo>
                  <a:lnTo>
                    <a:pt x="1263" y="4716"/>
                  </a:lnTo>
                  <a:cubicBezTo>
                    <a:pt x="1382" y="4597"/>
                    <a:pt x="1382" y="4454"/>
                    <a:pt x="1311" y="4335"/>
                  </a:cubicBezTo>
                  <a:cubicBezTo>
                    <a:pt x="1192" y="4120"/>
                    <a:pt x="1096" y="3906"/>
                    <a:pt x="1049" y="3668"/>
                  </a:cubicBezTo>
                  <a:cubicBezTo>
                    <a:pt x="1025" y="3525"/>
                    <a:pt x="906" y="3430"/>
                    <a:pt x="739" y="3430"/>
                  </a:cubicBezTo>
                  <a:lnTo>
                    <a:pt x="430" y="3430"/>
                  </a:lnTo>
                  <a:lnTo>
                    <a:pt x="430" y="2906"/>
                  </a:lnTo>
                  <a:lnTo>
                    <a:pt x="715" y="2906"/>
                  </a:lnTo>
                  <a:cubicBezTo>
                    <a:pt x="858" y="2906"/>
                    <a:pt x="977" y="2811"/>
                    <a:pt x="1049" y="2668"/>
                  </a:cubicBezTo>
                  <a:cubicBezTo>
                    <a:pt x="1096" y="2429"/>
                    <a:pt x="1192" y="2215"/>
                    <a:pt x="1311" y="2001"/>
                  </a:cubicBezTo>
                  <a:cubicBezTo>
                    <a:pt x="1406" y="1882"/>
                    <a:pt x="1382" y="1715"/>
                    <a:pt x="1263" y="1620"/>
                  </a:cubicBezTo>
                  <a:lnTo>
                    <a:pt x="1025" y="1382"/>
                  </a:lnTo>
                  <a:lnTo>
                    <a:pt x="1406" y="1024"/>
                  </a:lnTo>
                  <a:lnTo>
                    <a:pt x="1644" y="1263"/>
                  </a:lnTo>
                  <a:cubicBezTo>
                    <a:pt x="1711" y="1330"/>
                    <a:pt x="1786" y="1359"/>
                    <a:pt x="1860" y="1359"/>
                  </a:cubicBezTo>
                  <a:cubicBezTo>
                    <a:pt x="1917" y="1359"/>
                    <a:pt x="1973" y="1341"/>
                    <a:pt x="2025" y="1310"/>
                  </a:cubicBezTo>
                  <a:cubicBezTo>
                    <a:pt x="2240" y="1191"/>
                    <a:pt x="2454" y="1120"/>
                    <a:pt x="2692" y="1048"/>
                  </a:cubicBezTo>
                  <a:cubicBezTo>
                    <a:pt x="2835" y="1024"/>
                    <a:pt x="2930" y="905"/>
                    <a:pt x="2930" y="762"/>
                  </a:cubicBezTo>
                  <a:lnTo>
                    <a:pt x="2930" y="429"/>
                  </a:lnTo>
                  <a:close/>
                  <a:moveTo>
                    <a:pt x="2859" y="0"/>
                  </a:moveTo>
                  <a:cubicBezTo>
                    <a:pt x="2692" y="0"/>
                    <a:pt x="2525" y="167"/>
                    <a:pt x="2525" y="334"/>
                  </a:cubicBezTo>
                  <a:lnTo>
                    <a:pt x="2525" y="667"/>
                  </a:lnTo>
                  <a:cubicBezTo>
                    <a:pt x="2287" y="715"/>
                    <a:pt x="2025" y="810"/>
                    <a:pt x="1811" y="953"/>
                  </a:cubicBezTo>
                  <a:lnTo>
                    <a:pt x="1573" y="715"/>
                  </a:lnTo>
                  <a:cubicBezTo>
                    <a:pt x="1513" y="655"/>
                    <a:pt x="1436" y="626"/>
                    <a:pt x="1358" y="626"/>
                  </a:cubicBezTo>
                  <a:cubicBezTo>
                    <a:pt x="1281" y="626"/>
                    <a:pt x="1204" y="655"/>
                    <a:pt x="1144" y="715"/>
                  </a:cubicBezTo>
                  <a:lnTo>
                    <a:pt x="715" y="1144"/>
                  </a:lnTo>
                  <a:cubicBezTo>
                    <a:pt x="596" y="1263"/>
                    <a:pt x="596" y="1477"/>
                    <a:pt x="715" y="1596"/>
                  </a:cubicBezTo>
                  <a:lnTo>
                    <a:pt x="954" y="1834"/>
                  </a:lnTo>
                  <a:cubicBezTo>
                    <a:pt x="811" y="2072"/>
                    <a:pt x="715" y="2310"/>
                    <a:pt x="668" y="2549"/>
                  </a:cubicBezTo>
                  <a:lnTo>
                    <a:pt x="334" y="2549"/>
                  </a:lnTo>
                  <a:cubicBezTo>
                    <a:pt x="144" y="2549"/>
                    <a:pt x="1" y="2691"/>
                    <a:pt x="1" y="2858"/>
                  </a:cubicBezTo>
                  <a:lnTo>
                    <a:pt x="1" y="3454"/>
                  </a:lnTo>
                  <a:cubicBezTo>
                    <a:pt x="1" y="3644"/>
                    <a:pt x="144" y="3787"/>
                    <a:pt x="334" y="3787"/>
                  </a:cubicBezTo>
                  <a:lnTo>
                    <a:pt x="668" y="3787"/>
                  </a:lnTo>
                  <a:cubicBezTo>
                    <a:pt x="715" y="4025"/>
                    <a:pt x="811" y="4287"/>
                    <a:pt x="954" y="4501"/>
                  </a:cubicBezTo>
                  <a:lnTo>
                    <a:pt x="715" y="4739"/>
                  </a:lnTo>
                  <a:cubicBezTo>
                    <a:pt x="596" y="4859"/>
                    <a:pt x="596" y="5073"/>
                    <a:pt x="715" y="5192"/>
                  </a:cubicBezTo>
                  <a:lnTo>
                    <a:pt x="1144" y="5597"/>
                  </a:lnTo>
                  <a:cubicBezTo>
                    <a:pt x="1204" y="5656"/>
                    <a:pt x="1281" y="5686"/>
                    <a:pt x="1358" y="5686"/>
                  </a:cubicBezTo>
                  <a:cubicBezTo>
                    <a:pt x="1436" y="5686"/>
                    <a:pt x="1513" y="5656"/>
                    <a:pt x="1573" y="5597"/>
                  </a:cubicBezTo>
                  <a:lnTo>
                    <a:pt x="1811" y="5359"/>
                  </a:lnTo>
                  <a:cubicBezTo>
                    <a:pt x="2049" y="5525"/>
                    <a:pt x="2287" y="5597"/>
                    <a:pt x="2525" y="5668"/>
                  </a:cubicBezTo>
                  <a:lnTo>
                    <a:pt x="2525" y="6002"/>
                  </a:lnTo>
                  <a:cubicBezTo>
                    <a:pt x="2525" y="6168"/>
                    <a:pt x="2692" y="6311"/>
                    <a:pt x="2859" y="6311"/>
                  </a:cubicBezTo>
                  <a:lnTo>
                    <a:pt x="3454" y="6311"/>
                  </a:lnTo>
                  <a:cubicBezTo>
                    <a:pt x="3645" y="6311"/>
                    <a:pt x="3787" y="6168"/>
                    <a:pt x="3787" y="6002"/>
                  </a:cubicBezTo>
                  <a:lnTo>
                    <a:pt x="3787" y="5668"/>
                  </a:lnTo>
                  <a:cubicBezTo>
                    <a:pt x="4049" y="5597"/>
                    <a:pt x="4288" y="5525"/>
                    <a:pt x="4502" y="5359"/>
                  </a:cubicBezTo>
                  <a:lnTo>
                    <a:pt x="4740" y="5597"/>
                  </a:lnTo>
                  <a:cubicBezTo>
                    <a:pt x="4796" y="5642"/>
                    <a:pt x="4874" y="5666"/>
                    <a:pt x="4952" y="5666"/>
                  </a:cubicBezTo>
                  <a:cubicBezTo>
                    <a:pt x="5040" y="5666"/>
                    <a:pt x="5130" y="5636"/>
                    <a:pt x="5193" y="5573"/>
                  </a:cubicBezTo>
                  <a:lnTo>
                    <a:pt x="5597" y="5168"/>
                  </a:lnTo>
                  <a:cubicBezTo>
                    <a:pt x="5716" y="5049"/>
                    <a:pt x="5716" y="4835"/>
                    <a:pt x="5597" y="4716"/>
                  </a:cubicBezTo>
                  <a:lnTo>
                    <a:pt x="5359" y="4478"/>
                  </a:lnTo>
                  <a:cubicBezTo>
                    <a:pt x="5502" y="4263"/>
                    <a:pt x="5597" y="4001"/>
                    <a:pt x="5669" y="3763"/>
                  </a:cubicBezTo>
                  <a:lnTo>
                    <a:pt x="5978" y="3763"/>
                  </a:lnTo>
                  <a:cubicBezTo>
                    <a:pt x="6169" y="3763"/>
                    <a:pt x="6312" y="3620"/>
                    <a:pt x="6312" y="3430"/>
                  </a:cubicBezTo>
                  <a:lnTo>
                    <a:pt x="6312" y="2834"/>
                  </a:lnTo>
                  <a:cubicBezTo>
                    <a:pt x="6312" y="2668"/>
                    <a:pt x="6169" y="2501"/>
                    <a:pt x="5978" y="2501"/>
                  </a:cubicBezTo>
                  <a:lnTo>
                    <a:pt x="5669" y="2501"/>
                  </a:lnTo>
                  <a:cubicBezTo>
                    <a:pt x="5597" y="2263"/>
                    <a:pt x="5502" y="2001"/>
                    <a:pt x="5359" y="1787"/>
                  </a:cubicBezTo>
                  <a:lnTo>
                    <a:pt x="5597" y="1548"/>
                  </a:lnTo>
                  <a:cubicBezTo>
                    <a:pt x="5716" y="1429"/>
                    <a:pt x="5716" y="1239"/>
                    <a:pt x="5597" y="1120"/>
                  </a:cubicBezTo>
                  <a:lnTo>
                    <a:pt x="5193" y="691"/>
                  </a:lnTo>
                  <a:cubicBezTo>
                    <a:pt x="5133" y="632"/>
                    <a:pt x="5050" y="602"/>
                    <a:pt x="4966" y="602"/>
                  </a:cubicBezTo>
                  <a:cubicBezTo>
                    <a:pt x="4883" y="602"/>
                    <a:pt x="4800" y="632"/>
                    <a:pt x="4740" y="691"/>
                  </a:cubicBezTo>
                  <a:lnTo>
                    <a:pt x="4502" y="929"/>
                  </a:lnTo>
                  <a:cubicBezTo>
                    <a:pt x="4264" y="786"/>
                    <a:pt x="4026" y="691"/>
                    <a:pt x="3787" y="643"/>
                  </a:cubicBezTo>
                  <a:lnTo>
                    <a:pt x="3787" y="334"/>
                  </a:lnTo>
                  <a:cubicBezTo>
                    <a:pt x="3787" y="167"/>
                    <a:pt x="3645" y="0"/>
                    <a:pt x="3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52"/>
            <p:cNvSpPr/>
            <p:nvPr/>
          </p:nvSpPr>
          <p:spPr>
            <a:xfrm>
              <a:off x="6815766" y="2517955"/>
              <a:ext cx="19201" cy="49731"/>
            </a:xfrm>
            <a:custGeom>
              <a:rect b="b" l="l" r="r" t="t"/>
              <a:pathLst>
                <a:path extrusionOk="0" h="1668" w="644">
                  <a:moveTo>
                    <a:pt x="215" y="0"/>
                  </a:moveTo>
                  <a:cubicBezTo>
                    <a:pt x="120" y="0"/>
                    <a:pt x="48" y="48"/>
                    <a:pt x="25" y="143"/>
                  </a:cubicBezTo>
                  <a:cubicBezTo>
                    <a:pt x="1" y="262"/>
                    <a:pt x="96" y="357"/>
                    <a:pt x="215" y="357"/>
                  </a:cubicBezTo>
                  <a:lnTo>
                    <a:pt x="334" y="357"/>
                  </a:lnTo>
                  <a:lnTo>
                    <a:pt x="334" y="1477"/>
                  </a:lnTo>
                  <a:cubicBezTo>
                    <a:pt x="287" y="1572"/>
                    <a:pt x="382" y="1667"/>
                    <a:pt x="477" y="1667"/>
                  </a:cubicBezTo>
                  <a:cubicBezTo>
                    <a:pt x="572" y="1667"/>
                    <a:pt x="644" y="1572"/>
                    <a:pt x="644" y="1477"/>
                  </a:cubicBezTo>
                  <a:lnTo>
                    <a:pt x="644" y="167"/>
                  </a:lnTo>
                  <a:cubicBezTo>
                    <a:pt x="644" y="95"/>
                    <a:pt x="572" y="0"/>
                    <a:pt x="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52"/>
            <p:cNvSpPr/>
            <p:nvPr/>
          </p:nvSpPr>
          <p:spPr>
            <a:xfrm>
              <a:off x="6918033" y="2635099"/>
              <a:ext cx="119290" cy="118604"/>
            </a:xfrm>
            <a:custGeom>
              <a:rect b="b" l="l" r="r" t="t"/>
              <a:pathLst>
                <a:path extrusionOk="0" h="3978" w="4001">
                  <a:moveTo>
                    <a:pt x="1977" y="1"/>
                  </a:moveTo>
                  <a:cubicBezTo>
                    <a:pt x="881" y="1"/>
                    <a:pt x="0" y="882"/>
                    <a:pt x="0" y="2001"/>
                  </a:cubicBezTo>
                  <a:cubicBezTo>
                    <a:pt x="0" y="3096"/>
                    <a:pt x="881" y="3978"/>
                    <a:pt x="1977" y="3978"/>
                  </a:cubicBezTo>
                  <a:cubicBezTo>
                    <a:pt x="2334" y="3978"/>
                    <a:pt x="2691" y="3906"/>
                    <a:pt x="3001" y="3716"/>
                  </a:cubicBezTo>
                  <a:cubicBezTo>
                    <a:pt x="3096" y="3668"/>
                    <a:pt x="3120" y="3573"/>
                    <a:pt x="3048" y="3478"/>
                  </a:cubicBezTo>
                  <a:cubicBezTo>
                    <a:pt x="3020" y="3420"/>
                    <a:pt x="2973" y="3388"/>
                    <a:pt x="2920" y="3388"/>
                  </a:cubicBezTo>
                  <a:cubicBezTo>
                    <a:pt x="2885" y="3388"/>
                    <a:pt x="2848" y="3402"/>
                    <a:pt x="2810" y="3430"/>
                  </a:cubicBezTo>
                  <a:cubicBezTo>
                    <a:pt x="2572" y="3573"/>
                    <a:pt x="2286" y="3668"/>
                    <a:pt x="1977" y="3668"/>
                  </a:cubicBezTo>
                  <a:cubicBezTo>
                    <a:pt x="1072" y="3668"/>
                    <a:pt x="310" y="2906"/>
                    <a:pt x="310" y="2001"/>
                  </a:cubicBezTo>
                  <a:cubicBezTo>
                    <a:pt x="310" y="1072"/>
                    <a:pt x="1072" y="334"/>
                    <a:pt x="1977" y="334"/>
                  </a:cubicBezTo>
                  <a:cubicBezTo>
                    <a:pt x="2906" y="334"/>
                    <a:pt x="3644" y="1072"/>
                    <a:pt x="3644" y="2001"/>
                  </a:cubicBezTo>
                  <a:cubicBezTo>
                    <a:pt x="3644" y="2311"/>
                    <a:pt x="3572" y="2644"/>
                    <a:pt x="3358" y="2906"/>
                  </a:cubicBezTo>
                  <a:cubicBezTo>
                    <a:pt x="3287" y="3001"/>
                    <a:pt x="3334" y="3096"/>
                    <a:pt x="3406" y="3144"/>
                  </a:cubicBezTo>
                  <a:cubicBezTo>
                    <a:pt x="3443" y="3172"/>
                    <a:pt x="3481" y="3186"/>
                    <a:pt x="3515" y="3186"/>
                  </a:cubicBezTo>
                  <a:cubicBezTo>
                    <a:pt x="3569" y="3186"/>
                    <a:pt x="3615" y="3154"/>
                    <a:pt x="3644" y="3096"/>
                  </a:cubicBezTo>
                  <a:cubicBezTo>
                    <a:pt x="3882" y="2763"/>
                    <a:pt x="4001" y="2382"/>
                    <a:pt x="4001" y="1953"/>
                  </a:cubicBezTo>
                  <a:cubicBezTo>
                    <a:pt x="4001" y="882"/>
                    <a:pt x="3096" y="1"/>
                    <a:pt x="1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52"/>
            <p:cNvSpPr/>
            <p:nvPr/>
          </p:nvSpPr>
          <p:spPr>
            <a:xfrm>
              <a:off x="6870448" y="2586828"/>
              <a:ext cx="215175" cy="214459"/>
            </a:xfrm>
            <a:custGeom>
              <a:rect b="b" l="l" r="r" t="t"/>
              <a:pathLst>
                <a:path extrusionOk="0" h="7193" w="7217">
                  <a:moveTo>
                    <a:pt x="3906" y="334"/>
                  </a:moveTo>
                  <a:lnTo>
                    <a:pt x="3906" y="715"/>
                  </a:lnTo>
                  <a:cubicBezTo>
                    <a:pt x="3906" y="881"/>
                    <a:pt x="4025" y="1024"/>
                    <a:pt x="4168" y="1048"/>
                  </a:cubicBezTo>
                  <a:cubicBezTo>
                    <a:pt x="4454" y="1120"/>
                    <a:pt x="4716" y="1239"/>
                    <a:pt x="4954" y="1381"/>
                  </a:cubicBezTo>
                  <a:cubicBezTo>
                    <a:pt x="5006" y="1416"/>
                    <a:pt x="5059" y="1432"/>
                    <a:pt x="5110" y="1432"/>
                  </a:cubicBezTo>
                  <a:cubicBezTo>
                    <a:pt x="5199" y="1432"/>
                    <a:pt x="5283" y="1385"/>
                    <a:pt x="5359" y="1310"/>
                  </a:cubicBezTo>
                  <a:lnTo>
                    <a:pt x="5668" y="1024"/>
                  </a:lnTo>
                  <a:lnTo>
                    <a:pt x="6145" y="1501"/>
                  </a:lnTo>
                  <a:lnTo>
                    <a:pt x="5835" y="1786"/>
                  </a:lnTo>
                  <a:cubicBezTo>
                    <a:pt x="5716" y="1905"/>
                    <a:pt x="5716" y="2096"/>
                    <a:pt x="5788" y="2215"/>
                  </a:cubicBezTo>
                  <a:cubicBezTo>
                    <a:pt x="5930" y="2453"/>
                    <a:pt x="6049" y="2715"/>
                    <a:pt x="6121" y="2977"/>
                  </a:cubicBezTo>
                  <a:cubicBezTo>
                    <a:pt x="6145" y="3144"/>
                    <a:pt x="6288" y="3263"/>
                    <a:pt x="6430" y="3263"/>
                  </a:cubicBezTo>
                  <a:lnTo>
                    <a:pt x="6859" y="3263"/>
                  </a:lnTo>
                  <a:lnTo>
                    <a:pt x="6859" y="3930"/>
                  </a:lnTo>
                  <a:lnTo>
                    <a:pt x="6478" y="3930"/>
                  </a:lnTo>
                  <a:cubicBezTo>
                    <a:pt x="6311" y="3930"/>
                    <a:pt x="6169" y="4049"/>
                    <a:pt x="6145" y="4215"/>
                  </a:cubicBezTo>
                  <a:cubicBezTo>
                    <a:pt x="6073" y="4477"/>
                    <a:pt x="5954" y="4739"/>
                    <a:pt x="5811" y="4977"/>
                  </a:cubicBezTo>
                  <a:cubicBezTo>
                    <a:pt x="5716" y="5120"/>
                    <a:pt x="5764" y="5287"/>
                    <a:pt x="5883" y="5406"/>
                  </a:cubicBezTo>
                  <a:lnTo>
                    <a:pt x="6169" y="5692"/>
                  </a:lnTo>
                  <a:lnTo>
                    <a:pt x="5692" y="6168"/>
                  </a:lnTo>
                  <a:lnTo>
                    <a:pt x="5406" y="5882"/>
                  </a:lnTo>
                  <a:cubicBezTo>
                    <a:pt x="5334" y="5809"/>
                    <a:pt x="5234" y="5781"/>
                    <a:pt x="5140" y="5781"/>
                  </a:cubicBezTo>
                  <a:cubicBezTo>
                    <a:pt x="5081" y="5781"/>
                    <a:pt x="5024" y="5792"/>
                    <a:pt x="4978" y="5811"/>
                  </a:cubicBezTo>
                  <a:cubicBezTo>
                    <a:pt x="4740" y="5954"/>
                    <a:pt x="4478" y="6073"/>
                    <a:pt x="4216" y="6144"/>
                  </a:cubicBezTo>
                  <a:cubicBezTo>
                    <a:pt x="4049" y="6168"/>
                    <a:pt x="3930" y="6311"/>
                    <a:pt x="3930" y="6478"/>
                  </a:cubicBezTo>
                  <a:lnTo>
                    <a:pt x="3930" y="6883"/>
                  </a:lnTo>
                  <a:lnTo>
                    <a:pt x="3263" y="6883"/>
                  </a:lnTo>
                  <a:lnTo>
                    <a:pt x="3263" y="6502"/>
                  </a:lnTo>
                  <a:cubicBezTo>
                    <a:pt x="3263" y="6359"/>
                    <a:pt x="3144" y="6192"/>
                    <a:pt x="2977" y="6168"/>
                  </a:cubicBezTo>
                  <a:cubicBezTo>
                    <a:pt x="2715" y="6121"/>
                    <a:pt x="2453" y="6001"/>
                    <a:pt x="2215" y="5835"/>
                  </a:cubicBezTo>
                  <a:cubicBezTo>
                    <a:pt x="2162" y="5808"/>
                    <a:pt x="2105" y="5795"/>
                    <a:pt x="2048" y="5795"/>
                  </a:cubicBezTo>
                  <a:cubicBezTo>
                    <a:pt x="1954" y="5795"/>
                    <a:pt x="1861" y="5832"/>
                    <a:pt x="1787" y="5906"/>
                  </a:cubicBezTo>
                  <a:lnTo>
                    <a:pt x="1501" y="6192"/>
                  </a:lnTo>
                  <a:lnTo>
                    <a:pt x="1025" y="5716"/>
                  </a:lnTo>
                  <a:lnTo>
                    <a:pt x="1310" y="5430"/>
                  </a:lnTo>
                  <a:cubicBezTo>
                    <a:pt x="1429" y="5311"/>
                    <a:pt x="1429" y="5120"/>
                    <a:pt x="1382" y="5001"/>
                  </a:cubicBezTo>
                  <a:cubicBezTo>
                    <a:pt x="1239" y="4763"/>
                    <a:pt x="1120" y="4501"/>
                    <a:pt x="1048" y="4239"/>
                  </a:cubicBezTo>
                  <a:cubicBezTo>
                    <a:pt x="1025" y="4096"/>
                    <a:pt x="882" y="3977"/>
                    <a:pt x="715" y="3977"/>
                  </a:cubicBezTo>
                  <a:lnTo>
                    <a:pt x="310" y="3977"/>
                  </a:lnTo>
                  <a:lnTo>
                    <a:pt x="310" y="3287"/>
                  </a:lnTo>
                  <a:lnTo>
                    <a:pt x="691" y="3287"/>
                  </a:lnTo>
                  <a:cubicBezTo>
                    <a:pt x="834" y="3287"/>
                    <a:pt x="1001" y="3168"/>
                    <a:pt x="1025" y="3025"/>
                  </a:cubicBezTo>
                  <a:cubicBezTo>
                    <a:pt x="1072" y="2739"/>
                    <a:pt x="1191" y="2477"/>
                    <a:pt x="1358" y="2239"/>
                  </a:cubicBezTo>
                  <a:cubicBezTo>
                    <a:pt x="1429" y="2096"/>
                    <a:pt x="1406" y="1953"/>
                    <a:pt x="1287" y="1834"/>
                  </a:cubicBezTo>
                  <a:lnTo>
                    <a:pt x="1001" y="1524"/>
                  </a:lnTo>
                  <a:lnTo>
                    <a:pt x="1477" y="1048"/>
                  </a:lnTo>
                  <a:lnTo>
                    <a:pt x="1763" y="1358"/>
                  </a:lnTo>
                  <a:cubicBezTo>
                    <a:pt x="1830" y="1425"/>
                    <a:pt x="1920" y="1454"/>
                    <a:pt x="2007" y="1454"/>
                  </a:cubicBezTo>
                  <a:cubicBezTo>
                    <a:pt x="2074" y="1454"/>
                    <a:pt x="2140" y="1436"/>
                    <a:pt x="2192" y="1405"/>
                  </a:cubicBezTo>
                  <a:cubicBezTo>
                    <a:pt x="2430" y="1262"/>
                    <a:pt x="2692" y="1143"/>
                    <a:pt x="2954" y="1072"/>
                  </a:cubicBezTo>
                  <a:cubicBezTo>
                    <a:pt x="3096" y="1048"/>
                    <a:pt x="3216" y="905"/>
                    <a:pt x="3216" y="762"/>
                  </a:cubicBezTo>
                  <a:lnTo>
                    <a:pt x="3216" y="334"/>
                  </a:lnTo>
                  <a:close/>
                  <a:moveTo>
                    <a:pt x="3263" y="0"/>
                  </a:moveTo>
                  <a:cubicBezTo>
                    <a:pt x="3073" y="0"/>
                    <a:pt x="2930" y="143"/>
                    <a:pt x="2930" y="334"/>
                  </a:cubicBezTo>
                  <a:lnTo>
                    <a:pt x="2930" y="738"/>
                  </a:lnTo>
                  <a:cubicBezTo>
                    <a:pt x="2620" y="810"/>
                    <a:pt x="2334" y="929"/>
                    <a:pt x="2072" y="1120"/>
                  </a:cubicBezTo>
                  <a:lnTo>
                    <a:pt x="1763" y="810"/>
                  </a:lnTo>
                  <a:cubicBezTo>
                    <a:pt x="1703" y="750"/>
                    <a:pt x="1614" y="721"/>
                    <a:pt x="1525" y="721"/>
                  </a:cubicBezTo>
                  <a:cubicBezTo>
                    <a:pt x="1435" y="721"/>
                    <a:pt x="1346" y="750"/>
                    <a:pt x="1287" y="810"/>
                  </a:cubicBezTo>
                  <a:lnTo>
                    <a:pt x="810" y="1286"/>
                  </a:lnTo>
                  <a:cubicBezTo>
                    <a:pt x="691" y="1405"/>
                    <a:pt x="691" y="1643"/>
                    <a:pt x="810" y="1762"/>
                  </a:cubicBezTo>
                  <a:lnTo>
                    <a:pt x="1120" y="2072"/>
                  </a:lnTo>
                  <a:cubicBezTo>
                    <a:pt x="929" y="2334"/>
                    <a:pt x="810" y="2620"/>
                    <a:pt x="763" y="2929"/>
                  </a:cubicBezTo>
                  <a:lnTo>
                    <a:pt x="334" y="2929"/>
                  </a:lnTo>
                  <a:cubicBezTo>
                    <a:pt x="167" y="2929"/>
                    <a:pt x="1" y="3072"/>
                    <a:pt x="1" y="3263"/>
                  </a:cubicBezTo>
                  <a:lnTo>
                    <a:pt x="1" y="3930"/>
                  </a:lnTo>
                  <a:cubicBezTo>
                    <a:pt x="1" y="4120"/>
                    <a:pt x="167" y="4263"/>
                    <a:pt x="334" y="4263"/>
                  </a:cubicBezTo>
                  <a:lnTo>
                    <a:pt x="763" y="4263"/>
                  </a:lnTo>
                  <a:cubicBezTo>
                    <a:pt x="810" y="4573"/>
                    <a:pt x="929" y="4858"/>
                    <a:pt x="1120" y="5120"/>
                  </a:cubicBezTo>
                  <a:lnTo>
                    <a:pt x="810" y="5430"/>
                  </a:lnTo>
                  <a:cubicBezTo>
                    <a:pt x="691" y="5549"/>
                    <a:pt x="691" y="5787"/>
                    <a:pt x="810" y="5906"/>
                  </a:cubicBezTo>
                  <a:lnTo>
                    <a:pt x="1287" y="6382"/>
                  </a:lnTo>
                  <a:cubicBezTo>
                    <a:pt x="1346" y="6442"/>
                    <a:pt x="1435" y="6472"/>
                    <a:pt x="1525" y="6472"/>
                  </a:cubicBezTo>
                  <a:cubicBezTo>
                    <a:pt x="1614" y="6472"/>
                    <a:pt x="1703" y="6442"/>
                    <a:pt x="1763" y="6382"/>
                  </a:cubicBezTo>
                  <a:lnTo>
                    <a:pt x="2072" y="6073"/>
                  </a:lnTo>
                  <a:cubicBezTo>
                    <a:pt x="2334" y="6263"/>
                    <a:pt x="2620" y="6382"/>
                    <a:pt x="2930" y="6430"/>
                  </a:cubicBezTo>
                  <a:lnTo>
                    <a:pt x="2930" y="6859"/>
                  </a:lnTo>
                  <a:cubicBezTo>
                    <a:pt x="2930" y="7025"/>
                    <a:pt x="3073" y="7192"/>
                    <a:pt x="3263" y="7192"/>
                  </a:cubicBezTo>
                  <a:lnTo>
                    <a:pt x="3930" y="7192"/>
                  </a:lnTo>
                  <a:cubicBezTo>
                    <a:pt x="4120" y="7192"/>
                    <a:pt x="4263" y="7025"/>
                    <a:pt x="4263" y="6859"/>
                  </a:cubicBezTo>
                  <a:lnTo>
                    <a:pt x="4263" y="6430"/>
                  </a:lnTo>
                  <a:cubicBezTo>
                    <a:pt x="4573" y="6382"/>
                    <a:pt x="4859" y="6263"/>
                    <a:pt x="5121" y="6073"/>
                  </a:cubicBezTo>
                  <a:lnTo>
                    <a:pt x="5430" y="6382"/>
                  </a:lnTo>
                  <a:cubicBezTo>
                    <a:pt x="5490" y="6442"/>
                    <a:pt x="5579" y="6472"/>
                    <a:pt x="5668" y="6472"/>
                  </a:cubicBezTo>
                  <a:cubicBezTo>
                    <a:pt x="5758" y="6472"/>
                    <a:pt x="5847" y="6442"/>
                    <a:pt x="5907" y="6382"/>
                  </a:cubicBezTo>
                  <a:lnTo>
                    <a:pt x="6383" y="5906"/>
                  </a:lnTo>
                  <a:cubicBezTo>
                    <a:pt x="6502" y="5787"/>
                    <a:pt x="6502" y="5549"/>
                    <a:pt x="6383" y="5430"/>
                  </a:cubicBezTo>
                  <a:lnTo>
                    <a:pt x="6073" y="5120"/>
                  </a:lnTo>
                  <a:cubicBezTo>
                    <a:pt x="6264" y="4858"/>
                    <a:pt x="6383" y="4573"/>
                    <a:pt x="6430" y="4263"/>
                  </a:cubicBezTo>
                  <a:lnTo>
                    <a:pt x="6859" y="4263"/>
                  </a:lnTo>
                  <a:cubicBezTo>
                    <a:pt x="7026" y="4263"/>
                    <a:pt x="7193" y="4120"/>
                    <a:pt x="7193" y="3930"/>
                  </a:cubicBezTo>
                  <a:lnTo>
                    <a:pt x="7193" y="3263"/>
                  </a:lnTo>
                  <a:cubicBezTo>
                    <a:pt x="7216" y="3072"/>
                    <a:pt x="7073" y="2929"/>
                    <a:pt x="6883" y="2929"/>
                  </a:cubicBezTo>
                  <a:lnTo>
                    <a:pt x="6478" y="2929"/>
                  </a:lnTo>
                  <a:cubicBezTo>
                    <a:pt x="6407" y="2620"/>
                    <a:pt x="6288" y="2334"/>
                    <a:pt x="6121" y="2072"/>
                  </a:cubicBezTo>
                  <a:lnTo>
                    <a:pt x="6407" y="1762"/>
                  </a:lnTo>
                  <a:cubicBezTo>
                    <a:pt x="6478" y="1715"/>
                    <a:pt x="6502" y="1643"/>
                    <a:pt x="6502" y="1596"/>
                  </a:cubicBezTo>
                  <a:cubicBezTo>
                    <a:pt x="6526" y="1477"/>
                    <a:pt x="6478" y="1381"/>
                    <a:pt x="6407" y="1286"/>
                  </a:cubicBezTo>
                  <a:lnTo>
                    <a:pt x="5930" y="810"/>
                  </a:lnTo>
                  <a:cubicBezTo>
                    <a:pt x="5883" y="738"/>
                    <a:pt x="5835" y="715"/>
                    <a:pt x="5764" y="715"/>
                  </a:cubicBezTo>
                  <a:cubicBezTo>
                    <a:pt x="5736" y="709"/>
                    <a:pt x="5707" y="706"/>
                    <a:pt x="5680" y="706"/>
                  </a:cubicBezTo>
                  <a:cubicBezTo>
                    <a:pt x="5590" y="706"/>
                    <a:pt x="5503" y="737"/>
                    <a:pt x="5430" y="810"/>
                  </a:cubicBezTo>
                  <a:lnTo>
                    <a:pt x="5121" y="1120"/>
                  </a:lnTo>
                  <a:cubicBezTo>
                    <a:pt x="4859" y="929"/>
                    <a:pt x="4573" y="810"/>
                    <a:pt x="4263" y="738"/>
                  </a:cubicBezTo>
                  <a:lnTo>
                    <a:pt x="4263" y="334"/>
                  </a:lnTo>
                  <a:cubicBezTo>
                    <a:pt x="4263" y="143"/>
                    <a:pt x="4120" y="0"/>
                    <a:pt x="3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52"/>
            <p:cNvSpPr/>
            <p:nvPr/>
          </p:nvSpPr>
          <p:spPr>
            <a:xfrm>
              <a:off x="6961325" y="2667777"/>
              <a:ext cx="32707" cy="51133"/>
            </a:xfrm>
            <a:custGeom>
              <a:rect b="b" l="l" r="r" t="t"/>
              <a:pathLst>
                <a:path extrusionOk="0" h="1715" w="1097">
                  <a:moveTo>
                    <a:pt x="525" y="0"/>
                  </a:moveTo>
                  <a:cubicBezTo>
                    <a:pt x="287" y="0"/>
                    <a:pt x="96" y="167"/>
                    <a:pt x="25" y="381"/>
                  </a:cubicBezTo>
                  <a:cubicBezTo>
                    <a:pt x="1" y="476"/>
                    <a:pt x="48" y="572"/>
                    <a:pt x="120" y="595"/>
                  </a:cubicBezTo>
                  <a:cubicBezTo>
                    <a:pt x="136" y="600"/>
                    <a:pt x="153" y="601"/>
                    <a:pt x="170" y="601"/>
                  </a:cubicBezTo>
                  <a:cubicBezTo>
                    <a:pt x="253" y="601"/>
                    <a:pt x="338" y="555"/>
                    <a:pt x="358" y="476"/>
                  </a:cubicBezTo>
                  <a:cubicBezTo>
                    <a:pt x="382" y="381"/>
                    <a:pt x="453" y="357"/>
                    <a:pt x="501" y="357"/>
                  </a:cubicBezTo>
                  <a:cubicBezTo>
                    <a:pt x="596" y="357"/>
                    <a:pt x="644" y="405"/>
                    <a:pt x="644" y="500"/>
                  </a:cubicBezTo>
                  <a:lnTo>
                    <a:pt x="644" y="524"/>
                  </a:lnTo>
                  <a:cubicBezTo>
                    <a:pt x="644" y="619"/>
                    <a:pt x="620" y="715"/>
                    <a:pt x="572" y="810"/>
                  </a:cubicBezTo>
                  <a:cubicBezTo>
                    <a:pt x="358" y="1096"/>
                    <a:pt x="239" y="1262"/>
                    <a:pt x="168" y="1334"/>
                  </a:cubicBezTo>
                  <a:cubicBezTo>
                    <a:pt x="96" y="1453"/>
                    <a:pt x="48" y="1524"/>
                    <a:pt x="96" y="1596"/>
                  </a:cubicBezTo>
                  <a:cubicBezTo>
                    <a:pt x="120" y="1667"/>
                    <a:pt x="144" y="1691"/>
                    <a:pt x="215" y="1715"/>
                  </a:cubicBezTo>
                  <a:lnTo>
                    <a:pt x="930" y="1715"/>
                  </a:lnTo>
                  <a:cubicBezTo>
                    <a:pt x="1001" y="1715"/>
                    <a:pt x="1096" y="1667"/>
                    <a:pt x="1096" y="1572"/>
                  </a:cubicBezTo>
                  <a:cubicBezTo>
                    <a:pt x="1096" y="1453"/>
                    <a:pt x="1049" y="1357"/>
                    <a:pt x="930" y="1357"/>
                  </a:cubicBezTo>
                  <a:lnTo>
                    <a:pt x="596" y="1357"/>
                  </a:lnTo>
                  <a:cubicBezTo>
                    <a:pt x="644" y="1286"/>
                    <a:pt x="739" y="1167"/>
                    <a:pt x="858" y="976"/>
                  </a:cubicBezTo>
                  <a:cubicBezTo>
                    <a:pt x="953" y="857"/>
                    <a:pt x="1001" y="738"/>
                    <a:pt x="1049" y="619"/>
                  </a:cubicBezTo>
                  <a:lnTo>
                    <a:pt x="1049" y="595"/>
                  </a:lnTo>
                  <a:lnTo>
                    <a:pt x="1049" y="524"/>
                  </a:lnTo>
                  <a:lnTo>
                    <a:pt x="1049" y="500"/>
                  </a:lnTo>
                  <a:cubicBezTo>
                    <a:pt x="1049" y="238"/>
                    <a:pt x="811" y="0"/>
                    <a:pt x="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7" name="Google Shape;3077;p52"/>
          <p:cNvGrpSpPr/>
          <p:nvPr/>
        </p:nvGrpSpPr>
        <p:grpSpPr>
          <a:xfrm>
            <a:off x="6273306" y="2448366"/>
            <a:ext cx="352920" cy="353606"/>
            <a:chOff x="6158994" y="2448366"/>
            <a:chExt cx="352920" cy="353606"/>
          </a:xfrm>
        </p:grpSpPr>
        <p:sp>
          <p:nvSpPr>
            <p:cNvPr id="3078" name="Google Shape;3078;p52"/>
            <p:cNvSpPr/>
            <p:nvPr/>
          </p:nvSpPr>
          <p:spPr>
            <a:xfrm>
              <a:off x="6255566" y="2546339"/>
              <a:ext cx="158347" cy="157662"/>
            </a:xfrm>
            <a:custGeom>
              <a:rect b="b" l="l" r="r" t="t"/>
              <a:pathLst>
                <a:path extrusionOk="0" h="5288" w="5311">
                  <a:moveTo>
                    <a:pt x="2644" y="1"/>
                  </a:moveTo>
                  <a:cubicBezTo>
                    <a:pt x="1191" y="1"/>
                    <a:pt x="0" y="1192"/>
                    <a:pt x="0" y="2644"/>
                  </a:cubicBezTo>
                  <a:cubicBezTo>
                    <a:pt x="0" y="4097"/>
                    <a:pt x="1191" y="5288"/>
                    <a:pt x="2644" y="5288"/>
                  </a:cubicBezTo>
                  <a:cubicBezTo>
                    <a:pt x="4120" y="5288"/>
                    <a:pt x="5311" y="4097"/>
                    <a:pt x="5311" y="2644"/>
                  </a:cubicBezTo>
                  <a:cubicBezTo>
                    <a:pt x="5311" y="1192"/>
                    <a:pt x="4120" y="1"/>
                    <a:pt x="264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52"/>
            <p:cNvSpPr/>
            <p:nvPr/>
          </p:nvSpPr>
          <p:spPr>
            <a:xfrm>
              <a:off x="6302406" y="2549201"/>
              <a:ext cx="111508" cy="154799"/>
            </a:xfrm>
            <a:custGeom>
              <a:rect b="b" l="l" r="r" t="t"/>
              <a:pathLst>
                <a:path extrusionOk="0" h="5192" w="3740">
                  <a:moveTo>
                    <a:pt x="1716" y="0"/>
                  </a:moveTo>
                  <a:lnTo>
                    <a:pt x="1716" y="0"/>
                  </a:lnTo>
                  <a:cubicBezTo>
                    <a:pt x="2621" y="405"/>
                    <a:pt x="3287" y="1334"/>
                    <a:pt x="3287" y="2405"/>
                  </a:cubicBezTo>
                  <a:cubicBezTo>
                    <a:pt x="3287" y="3858"/>
                    <a:pt x="2097" y="5049"/>
                    <a:pt x="644" y="5049"/>
                  </a:cubicBezTo>
                  <a:cubicBezTo>
                    <a:pt x="430" y="5049"/>
                    <a:pt x="215" y="5025"/>
                    <a:pt x="1" y="4953"/>
                  </a:cubicBezTo>
                  <a:lnTo>
                    <a:pt x="1" y="4953"/>
                  </a:lnTo>
                  <a:cubicBezTo>
                    <a:pt x="334" y="5120"/>
                    <a:pt x="692" y="5192"/>
                    <a:pt x="1073" y="5192"/>
                  </a:cubicBezTo>
                  <a:cubicBezTo>
                    <a:pt x="2549" y="5192"/>
                    <a:pt x="3740" y="4001"/>
                    <a:pt x="3740" y="2548"/>
                  </a:cubicBezTo>
                  <a:cubicBezTo>
                    <a:pt x="3740" y="1310"/>
                    <a:pt x="2859" y="262"/>
                    <a:pt x="171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52"/>
            <p:cNvSpPr/>
            <p:nvPr/>
          </p:nvSpPr>
          <p:spPr>
            <a:xfrm>
              <a:off x="6163257" y="2454031"/>
              <a:ext cx="343678" cy="342276"/>
            </a:xfrm>
            <a:custGeom>
              <a:rect b="b" l="l" r="r" t="t"/>
              <a:pathLst>
                <a:path extrusionOk="0" h="11480" w="11527">
                  <a:moveTo>
                    <a:pt x="5740" y="1477"/>
                  </a:moveTo>
                  <a:cubicBezTo>
                    <a:pt x="8097" y="1477"/>
                    <a:pt x="10002" y="3383"/>
                    <a:pt x="10002" y="5740"/>
                  </a:cubicBezTo>
                  <a:cubicBezTo>
                    <a:pt x="10002" y="8098"/>
                    <a:pt x="8097" y="10003"/>
                    <a:pt x="5740" y="10003"/>
                  </a:cubicBezTo>
                  <a:cubicBezTo>
                    <a:pt x="3406" y="10003"/>
                    <a:pt x="1501" y="8098"/>
                    <a:pt x="1501" y="5740"/>
                  </a:cubicBezTo>
                  <a:cubicBezTo>
                    <a:pt x="1501" y="5145"/>
                    <a:pt x="1620" y="4573"/>
                    <a:pt x="1810" y="4073"/>
                  </a:cubicBezTo>
                  <a:lnTo>
                    <a:pt x="2549" y="4002"/>
                  </a:lnTo>
                  <a:cubicBezTo>
                    <a:pt x="2644" y="4002"/>
                    <a:pt x="2691" y="3930"/>
                    <a:pt x="2644" y="3859"/>
                  </a:cubicBezTo>
                  <a:lnTo>
                    <a:pt x="2358" y="3192"/>
                  </a:lnTo>
                  <a:cubicBezTo>
                    <a:pt x="3120" y="2168"/>
                    <a:pt x="4335" y="1477"/>
                    <a:pt x="5740" y="1477"/>
                  </a:cubicBezTo>
                  <a:close/>
                  <a:moveTo>
                    <a:pt x="5740" y="1"/>
                  </a:moveTo>
                  <a:cubicBezTo>
                    <a:pt x="2572" y="1"/>
                    <a:pt x="0" y="2597"/>
                    <a:pt x="0" y="5740"/>
                  </a:cubicBezTo>
                  <a:cubicBezTo>
                    <a:pt x="0" y="8931"/>
                    <a:pt x="2596" y="11479"/>
                    <a:pt x="5740" y="11479"/>
                  </a:cubicBezTo>
                  <a:cubicBezTo>
                    <a:pt x="8931" y="11479"/>
                    <a:pt x="11503" y="8884"/>
                    <a:pt x="11503" y="5740"/>
                  </a:cubicBezTo>
                  <a:cubicBezTo>
                    <a:pt x="11527" y="2549"/>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52"/>
            <p:cNvSpPr/>
            <p:nvPr/>
          </p:nvSpPr>
          <p:spPr>
            <a:xfrm>
              <a:off x="6162542" y="2625886"/>
              <a:ext cx="107960" cy="149135"/>
            </a:xfrm>
            <a:custGeom>
              <a:rect b="b" l="l" r="r" t="t"/>
              <a:pathLst>
                <a:path extrusionOk="0" h="5002" w="3621">
                  <a:moveTo>
                    <a:pt x="1" y="0"/>
                  </a:moveTo>
                  <a:cubicBezTo>
                    <a:pt x="1" y="2143"/>
                    <a:pt x="1167" y="4001"/>
                    <a:pt x="2882" y="5001"/>
                  </a:cubicBezTo>
                  <a:lnTo>
                    <a:pt x="3620" y="3691"/>
                  </a:lnTo>
                  <a:cubicBezTo>
                    <a:pt x="3144" y="3405"/>
                    <a:pt x="2739" y="3024"/>
                    <a:pt x="2382" y="2572"/>
                  </a:cubicBezTo>
                  <a:lnTo>
                    <a:pt x="2668" y="1881"/>
                  </a:lnTo>
                  <a:cubicBezTo>
                    <a:pt x="2715" y="1834"/>
                    <a:pt x="2644" y="1738"/>
                    <a:pt x="2596" y="1738"/>
                  </a:cubicBezTo>
                  <a:lnTo>
                    <a:pt x="1834" y="1667"/>
                  </a:lnTo>
                  <a:cubicBezTo>
                    <a:pt x="1644" y="1167"/>
                    <a:pt x="1525" y="595"/>
                    <a:pt x="15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52"/>
            <p:cNvSpPr/>
            <p:nvPr/>
          </p:nvSpPr>
          <p:spPr>
            <a:xfrm>
              <a:off x="6398262" y="2476780"/>
              <a:ext cx="108676" cy="149135"/>
            </a:xfrm>
            <a:custGeom>
              <a:rect b="b" l="l" r="r" t="t"/>
              <a:pathLst>
                <a:path extrusionOk="0" h="5002" w="3645">
                  <a:moveTo>
                    <a:pt x="763" y="0"/>
                  </a:moveTo>
                  <a:lnTo>
                    <a:pt x="1" y="1310"/>
                  </a:lnTo>
                  <a:cubicBezTo>
                    <a:pt x="525" y="1619"/>
                    <a:pt x="930" y="1977"/>
                    <a:pt x="1287" y="2453"/>
                  </a:cubicBezTo>
                  <a:lnTo>
                    <a:pt x="1001" y="3120"/>
                  </a:lnTo>
                  <a:cubicBezTo>
                    <a:pt x="954" y="3191"/>
                    <a:pt x="1025" y="3286"/>
                    <a:pt x="1073" y="3286"/>
                  </a:cubicBezTo>
                  <a:lnTo>
                    <a:pt x="1811" y="3334"/>
                  </a:lnTo>
                  <a:cubicBezTo>
                    <a:pt x="2025" y="3858"/>
                    <a:pt x="2144" y="4406"/>
                    <a:pt x="2144" y="5001"/>
                  </a:cubicBezTo>
                  <a:lnTo>
                    <a:pt x="3645" y="5001"/>
                  </a:lnTo>
                  <a:cubicBezTo>
                    <a:pt x="3645" y="2858"/>
                    <a:pt x="2478" y="1024"/>
                    <a:pt x="76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52"/>
            <p:cNvSpPr/>
            <p:nvPr/>
          </p:nvSpPr>
          <p:spPr>
            <a:xfrm>
              <a:off x="6397576" y="2625886"/>
              <a:ext cx="108646" cy="149135"/>
            </a:xfrm>
            <a:custGeom>
              <a:rect b="b" l="l" r="r" t="t"/>
              <a:pathLst>
                <a:path extrusionOk="0" h="5002" w="3644">
                  <a:moveTo>
                    <a:pt x="2143" y="0"/>
                  </a:moveTo>
                  <a:cubicBezTo>
                    <a:pt x="2143" y="595"/>
                    <a:pt x="2024" y="1167"/>
                    <a:pt x="1810" y="1667"/>
                  </a:cubicBezTo>
                  <a:lnTo>
                    <a:pt x="1072" y="1738"/>
                  </a:lnTo>
                  <a:cubicBezTo>
                    <a:pt x="977" y="1738"/>
                    <a:pt x="953" y="1834"/>
                    <a:pt x="977" y="1881"/>
                  </a:cubicBezTo>
                  <a:lnTo>
                    <a:pt x="1286" y="2572"/>
                  </a:lnTo>
                  <a:cubicBezTo>
                    <a:pt x="929" y="3024"/>
                    <a:pt x="500" y="3405"/>
                    <a:pt x="0" y="3691"/>
                  </a:cubicBezTo>
                  <a:lnTo>
                    <a:pt x="738" y="5001"/>
                  </a:lnTo>
                  <a:cubicBezTo>
                    <a:pt x="2477" y="4025"/>
                    <a:pt x="3644" y="2143"/>
                    <a:pt x="364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52"/>
            <p:cNvSpPr/>
            <p:nvPr/>
          </p:nvSpPr>
          <p:spPr>
            <a:xfrm>
              <a:off x="6288214" y="2456893"/>
              <a:ext cx="218723" cy="339414"/>
            </a:xfrm>
            <a:custGeom>
              <a:rect b="b" l="l" r="r" t="t"/>
              <a:pathLst>
                <a:path extrusionOk="0" h="11384" w="7336">
                  <a:moveTo>
                    <a:pt x="2620" y="0"/>
                  </a:moveTo>
                  <a:cubicBezTo>
                    <a:pt x="5049" y="667"/>
                    <a:pt x="6835" y="2906"/>
                    <a:pt x="6835" y="5525"/>
                  </a:cubicBezTo>
                  <a:cubicBezTo>
                    <a:pt x="6835" y="8716"/>
                    <a:pt x="4240" y="11264"/>
                    <a:pt x="1072" y="11264"/>
                  </a:cubicBezTo>
                  <a:cubicBezTo>
                    <a:pt x="715" y="11264"/>
                    <a:pt x="358" y="11241"/>
                    <a:pt x="1" y="11193"/>
                  </a:cubicBezTo>
                  <a:lnTo>
                    <a:pt x="1" y="11193"/>
                  </a:lnTo>
                  <a:cubicBezTo>
                    <a:pt x="525" y="11336"/>
                    <a:pt x="1025" y="11383"/>
                    <a:pt x="1549" y="11383"/>
                  </a:cubicBezTo>
                  <a:cubicBezTo>
                    <a:pt x="4740" y="11383"/>
                    <a:pt x="7312" y="8812"/>
                    <a:pt x="7312" y="5644"/>
                  </a:cubicBezTo>
                  <a:cubicBezTo>
                    <a:pt x="7336" y="2858"/>
                    <a:pt x="5311" y="500"/>
                    <a:pt x="262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52"/>
            <p:cNvSpPr/>
            <p:nvPr/>
          </p:nvSpPr>
          <p:spPr>
            <a:xfrm>
              <a:off x="6248470" y="2454031"/>
              <a:ext cx="170423" cy="64997"/>
            </a:xfrm>
            <a:custGeom>
              <a:rect b="b" l="l" r="r" t="t"/>
              <a:pathLst>
                <a:path extrusionOk="0" h="2180" w="5716">
                  <a:moveTo>
                    <a:pt x="2882" y="1"/>
                  </a:moveTo>
                  <a:cubicBezTo>
                    <a:pt x="1858" y="1"/>
                    <a:pt x="857" y="263"/>
                    <a:pt x="0" y="763"/>
                  </a:cubicBezTo>
                  <a:lnTo>
                    <a:pt x="738" y="2073"/>
                  </a:lnTo>
                  <a:cubicBezTo>
                    <a:pt x="1215" y="1811"/>
                    <a:pt x="1762" y="1597"/>
                    <a:pt x="2358" y="1549"/>
                  </a:cubicBezTo>
                  <a:lnTo>
                    <a:pt x="2763" y="2144"/>
                  </a:lnTo>
                  <a:cubicBezTo>
                    <a:pt x="2798" y="2168"/>
                    <a:pt x="2840" y="2180"/>
                    <a:pt x="2876" y="2180"/>
                  </a:cubicBezTo>
                  <a:cubicBezTo>
                    <a:pt x="2911" y="2180"/>
                    <a:pt x="2941" y="2168"/>
                    <a:pt x="2953" y="2144"/>
                  </a:cubicBezTo>
                  <a:lnTo>
                    <a:pt x="3358" y="1549"/>
                  </a:lnTo>
                  <a:cubicBezTo>
                    <a:pt x="3929" y="1597"/>
                    <a:pt x="4501" y="1811"/>
                    <a:pt x="4977" y="2073"/>
                  </a:cubicBezTo>
                  <a:lnTo>
                    <a:pt x="5716" y="763"/>
                  </a:lnTo>
                  <a:cubicBezTo>
                    <a:pt x="4954" y="263"/>
                    <a:pt x="3953" y="1"/>
                    <a:pt x="288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52"/>
            <p:cNvSpPr/>
            <p:nvPr/>
          </p:nvSpPr>
          <p:spPr>
            <a:xfrm>
              <a:off x="6365614" y="2457609"/>
              <a:ext cx="53995" cy="24866"/>
            </a:xfrm>
            <a:custGeom>
              <a:rect b="b" l="l" r="r" t="t"/>
              <a:pathLst>
                <a:path extrusionOk="0" h="834" w="1811">
                  <a:moveTo>
                    <a:pt x="0" y="0"/>
                  </a:moveTo>
                  <a:cubicBezTo>
                    <a:pt x="620" y="167"/>
                    <a:pt x="1215" y="452"/>
                    <a:pt x="1739" y="834"/>
                  </a:cubicBezTo>
                  <a:lnTo>
                    <a:pt x="1810" y="691"/>
                  </a:lnTo>
                  <a:cubicBezTo>
                    <a:pt x="1810" y="619"/>
                    <a:pt x="1763" y="595"/>
                    <a:pt x="1739" y="572"/>
                  </a:cubicBezTo>
                  <a:lnTo>
                    <a:pt x="1548" y="476"/>
                  </a:lnTo>
                  <a:cubicBezTo>
                    <a:pt x="1501" y="452"/>
                    <a:pt x="1453" y="405"/>
                    <a:pt x="1406" y="405"/>
                  </a:cubicBezTo>
                  <a:cubicBezTo>
                    <a:pt x="1215" y="333"/>
                    <a:pt x="1025" y="238"/>
                    <a:pt x="810" y="167"/>
                  </a:cubicBezTo>
                  <a:cubicBezTo>
                    <a:pt x="596" y="119"/>
                    <a:pt x="358" y="24"/>
                    <a:pt x="12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52"/>
            <p:cNvSpPr/>
            <p:nvPr/>
          </p:nvSpPr>
          <p:spPr>
            <a:xfrm>
              <a:off x="6249871" y="2732208"/>
              <a:ext cx="172569" cy="65533"/>
            </a:xfrm>
            <a:custGeom>
              <a:rect b="b" l="l" r="r" t="t"/>
              <a:pathLst>
                <a:path extrusionOk="0" h="2198" w="5788">
                  <a:moveTo>
                    <a:pt x="2861" y="0"/>
                  </a:moveTo>
                  <a:cubicBezTo>
                    <a:pt x="2829" y="0"/>
                    <a:pt x="2799" y="18"/>
                    <a:pt x="2787" y="54"/>
                  </a:cubicBezTo>
                  <a:lnTo>
                    <a:pt x="2358" y="649"/>
                  </a:lnTo>
                  <a:cubicBezTo>
                    <a:pt x="1787" y="578"/>
                    <a:pt x="1239" y="363"/>
                    <a:pt x="763" y="101"/>
                  </a:cubicBezTo>
                  <a:lnTo>
                    <a:pt x="1" y="1411"/>
                  </a:lnTo>
                  <a:cubicBezTo>
                    <a:pt x="834" y="1888"/>
                    <a:pt x="1858" y="2197"/>
                    <a:pt x="2906" y="2197"/>
                  </a:cubicBezTo>
                  <a:cubicBezTo>
                    <a:pt x="3930" y="2197"/>
                    <a:pt x="4930" y="1911"/>
                    <a:pt x="5788" y="1411"/>
                  </a:cubicBezTo>
                  <a:lnTo>
                    <a:pt x="4978" y="101"/>
                  </a:lnTo>
                  <a:cubicBezTo>
                    <a:pt x="4502" y="363"/>
                    <a:pt x="3978" y="578"/>
                    <a:pt x="3382" y="649"/>
                  </a:cubicBezTo>
                  <a:lnTo>
                    <a:pt x="2954" y="54"/>
                  </a:lnTo>
                  <a:cubicBezTo>
                    <a:pt x="2930" y="18"/>
                    <a:pt x="2894" y="0"/>
                    <a:pt x="286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52"/>
            <p:cNvSpPr/>
            <p:nvPr/>
          </p:nvSpPr>
          <p:spPr>
            <a:xfrm>
              <a:off x="6421011" y="2478181"/>
              <a:ext cx="85927" cy="149135"/>
            </a:xfrm>
            <a:custGeom>
              <a:rect b="b" l="l" r="r" t="t"/>
              <a:pathLst>
                <a:path extrusionOk="0" h="5002" w="2882">
                  <a:moveTo>
                    <a:pt x="71" y="1"/>
                  </a:moveTo>
                  <a:lnTo>
                    <a:pt x="0" y="144"/>
                  </a:lnTo>
                  <a:cubicBezTo>
                    <a:pt x="1477" y="1191"/>
                    <a:pt x="2453" y="2906"/>
                    <a:pt x="2453" y="4883"/>
                  </a:cubicBezTo>
                  <a:lnTo>
                    <a:pt x="2453" y="5002"/>
                  </a:lnTo>
                  <a:lnTo>
                    <a:pt x="2882" y="5002"/>
                  </a:lnTo>
                  <a:lnTo>
                    <a:pt x="2882" y="4954"/>
                  </a:lnTo>
                  <a:lnTo>
                    <a:pt x="2882" y="4883"/>
                  </a:lnTo>
                  <a:lnTo>
                    <a:pt x="2882" y="4573"/>
                  </a:lnTo>
                  <a:cubicBezTo>
                    <a:pt x="2882" y="4478"/>
                    <a:pt x="2858" y="4359"/>
                    <a:pt x="2858" y="4287"/>
                  </a:cubicBezTo>
                  <a:cubicBezTo>
                    <a:pt x="2786" y="3882"/>
                    <a:pt x="2739" y="3525"/>
                    <a:pt x="2620" y="3144"/>
                  </a:cubicBezTo>
                  <a:cubicBezTo>
                    <a:pt x="2524" y="2906"/>
                    <a:pt x="2429" y="2668"/>
                    <a:pt x="2310" y="2430"/>
                  </a:cubicBezTo>
                  <a:cubicBezTo>
                    <a:pt x="2262" y="2311"/>
                    <a:pt x="2191" y="2168"/>
                    <a:pt x="2096" y="2049"/>
                  </a:cubicBezTo>
                  <a:cubicBezTo>
                    <a:pt x="1953" y="1787"/>
                    <a:pt x="1738" y="1501"/>
                    <a:pt x="1572" y="1263"/>
                  </a:cubicBezTo>
                  <a:cubicBezTo>
                    <a:pt x="1310" y="977"/>
                    <a:pt x="1000" y="667"/>
                    <a:pt x="714" y="429"/>
                  </a:cubicBezTo>
                  <a:cubicBezTo>
                    <a:pt x="619" y="382"/>
                    <a:pt x="524" y="286"/>
                    <a:pt x="429" y="239"/>
                  </a:cubicBezTo>
                  <a:cubicBezTo>
                    <a:pt x="357" y="167"/>
                    <a:pt x="238" y="120"/>
                    <a:pt x="143" y="24"/>
                  </a:cubicBezTo>
                  <a:cubicBezTo>
                    <a:pt x="119" y="24"/>
                    <a:pt x="71" y="1"/>
                    <a:pt x="7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9" name="Google Shape;3089;p52"/>
            <p:cNvSpPr/>
            <p:nvPr/>
          </p:nvSpPr>
          <p:spPr>
            <a:xfrm>
              <a:off x="6289645" y="2763633"/>
              <a:ext cx="131365" cy="34108"/>
            </a:xfrm>
            <a:custGeom>
              <a:rect b="b" l="l" r="r" t="t"/>
              <a:pathLst>
                <a:path extrusionOk="0" h="1144" w="4406">
                  <a:moveTo>
                    <a:pt x="0" y="881"/>
                  </a:moveTo>
                  <a:lnTo>
                    <a:pt x="0" y="881"/>
                  </a:lnTo>
                  <a:cubicBezTo>
                    <a:pt x="3" y="882"/>
                    <a:pt x="5" y="882"/>
                    <a:pt x="8" y="883"/>
                  </a:cubicBezTo>
                  <a:lnTo>
                    <a:pt x="8" y="883"/>
                  </a:lnTo>
                  <a:cubicBezTo>
                    <a:pt x="5" y="882"/>
                    <a:pt x="3" y="881"/>
                    <a:pt x="0" y="881"/>
                  </a:cubicBezTo>
                  <a:close/>
                  <a:moveTo>
                    <a:pt x="4239" y="0"/>
                  </a:moveTo>
                  <a:cubicBezTo>
                    <a:pt x="3358" y="619"/>
                    <a:pt x="2263" y="976"/>
                    <a:pt x="1072" y="976"/>
                  </a:cubicBezTo>
                  <a:cubicBezTo>
                    <a:pt x="670" y="976"/>
                    <a:pt x="362" y="953"/>
                    <a:pt x="8" y="883"/>
                  </a:cubicBezTo>
                  <a:lnTo>
                    <a:pt x="8" y="883"/>
                  </a:lnTo>
                  <a:cubicBezTo>
                    <a:pt x="29" y="891"/>
                    <a:pt x="51" y="929"/>
                    <a:pt x="72" y="929"/>
                  </a:cubicBezTo>
                  <a:cubicBezTo>
                    <a:pt x="96" y="929"/>
                    <a:pt x="143" y="953"/>
                    <a:pt x="167" y="953"/>
                  </a:cubicBezTo>
                  <a:cubicBezTo>
                    <a:pt x="191" y="976"/>
                    <a:pt x="238" y="976"/>
                    <a:pt x="262" y="976"/>
                  </a:cubicBezTo>
                  <a:cubicBezTo>
                    <a:pt x="286" y="1024"/>
                    <a:pt x="310" y="1024"/>
                    <a:pt x="334" y="1024"/>
                  </a:cubicBezTo>
                  <a:cubicBezTo>
                    <a:pt x="429" y="1048"/>
                    <a:pt x="548" y="1072"/>
                    <a:pt x="643" y="1072"/>
                  </a:cubicBezTo>
                  <a:cubicBezTo>
                    <a:pt x="739" y="1072"/>
                    <a:pt x="786" y="1095"/>
                    <a:pt x="881" y="1095"/>
                  </a:cubicBezTo>
                  <a:cubicBezTo>
                    <a:pt x="1096" y="1143"/>
                    <a:pt x="1334" y="1143"/>
                    <a:pt x="1524" y="1143"/>
                  </a:cubicBezTo>
                  <a:cubicBezTo>
                    <a:pt x="1715" y="1143"/>
                    <a:pt x="1858" y="1095"/>
                    <a:pt x="2048" y="1095"/>
                  </a:cubicBezTo>
                  <a:cubicBezTo>
                    <a:pt x="2310" y="1072"/>
                    <a:pt x="2596" y="1024"/>
                    <a:pt x="2882" y="953"/>
                  </a:cubicBezTo>
                  <a:cubicBezTo>
                    <a:pt x="3358" y="857"/>
                    <a:pt x="3763" y="691"/>
                    <a:pt x="4192" y="476"/>
                  </a:cubicBezTo>
                  <a:cubicBezTo>
                    <a:pt x="4216" y="452"/>
                    <a:pt x="4263" y="429"/>
                    <a:pt x="4335" y="381"/>
                  </a:cubicBezTo>
                  <a:cubicBezTo>
                    <a:pt x="4335" y="381"/>
                    <a:pt x="4358" y="357"/>
                    <a:pt x="4406" y="357"/>
                  </a:cubicBezTo>
                  <a:lnTo>
                    <a:pt x="423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0" name="Google Shape;3090;p52"/>
            <p:cNvSpPr/>
            <p:nvPr/>
          </p:nvSpPr>
          <p:spPr>
            <a:xfrm>
              <a:off x="6289645" y="2595355"/>
              <a:ext cx="90190" cy="10674"/>
            </a:xfrm>
            <a:custGeom>
              <a:rect b="b" l="l" r="r" t="t"/>
              <a:pathLst>
                <a:path extrusionOk="0" h="358" w="3025">
                  <a:moveTo>
                    <a:pt x="191" y="0"/>
                  </a:moveTo>
                  <a:cubicBezTo>
                    <a:pt x="119" y="0"/>
                    <a:pt x="48" y="48"/>
                    <a:pt x="24" y="143"/>
                  </a:cubicBezTo>
                  <a:cubicBezTo>
                    <a:pt x="0" y="262"/>
                    <a:pt x="72" y="357"/>
                    <a:pt x="191" y="357"/>
                  </a:cubicBezTo>
                  <a:lnTo>
                    <a:pt x="2810" y="357"/>
                  </a:lnTo>
                  <a:cubicBezTo>
                    <a:pt x="2906" y="357"/>
                    <a:pt x="2977" y="286"/>
                    <a:pt x="3001" y="191"/>
                  </a:cubicBezTo>
                  <a:cubicBezTo>
                    <a:pt x="3025" y="119"/>
                    <a:pt x="2930" y="0"/>
                    <a:pt x="2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52"/>
            <p:cNvSpPr/>
            <p:nvPr/>
          </p:nvSpPr>
          <p:spPr>
            <a:xfrm>
              <a:off x="6289645" y="2620192"/>
              <a:ext cx="89475" cy="10674"/>
            </a:xfrm>
            <a:custGeom>
              <a:rect b="b" l="l" r="r" t="t"/>
              <a:pathLst>
                <a:path extrusionOk="0" h="358" w="3001">
                  <a:moveTo>
                    <a:pt x="191" y="1"/>
                  </a:moveTo>
                  <a:cubicBezTo>
                    <a:pt x="119" y="1"/>
                    <a:pt x="48" y="48"/>
                    <a:pt x="24" y="143"/>
                  </a:cubicBezTo>
                  <a:cubicBezTo>
                    <a:pt x="0" y="262"/>
                    <a:pt x="72" y="358"/>
                    <a:pt x="191" y="358"/>
                  </a:cubicBezTo>
                  <a:lnTo>
                    <a:pt x="2810" y="358"/>
                  </a:lnTo>
                  <a:cubicBezTo>
                    <a:pt x="2930" y="358"/>
                    <a:pt x="3001" y="262"/>
                    <a:pt x="3001" y="167"/>
                  </a:cubicBezTo>
                  <a:cubicBezTo>
                    <a:pt x="3001" y="72"/>
                    <a:pt x="2906" y="1"/>
                    <a:pt x="28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52"/>
            <p:cNvSpPr/>
            <p:nvPr/>
          </p:nvSpPr>
          <p:spPr>
            <a:xfrm>
              <a:off x="6308816" y="2645058"/>
              <a:ext cx="51848" cy="10674"/>
            </a:xfrm>
            <a:custGeom>
              <a:rect b="b" l="l" r="r" t="t"/>
              <a:pathLst>
                <a:path extrusionOk="0" h="358" w="1739">
                  <a:moveTo>
                    <a:pt x="215" y="0"/>
                  </a:moveTo>
                  <a:cubicBezTo>
                    <a:pt x="96" y="0"/>
                    <a:pt x="0" y="71"/>
                    <a:pt x="24" y="191"/>
                  </a:cubicBezTo>
                  <a:cubicBezTo>
                    <a:pt x="72" y="286"/>
                    <a:pt x="119" y="357"/>
                    <a:pt x="215" y="357"/>
                  </a:cubicBezTo>
                  <a:lnTo>
                    <a:pt x="1524" y="357"/>
                  </a:lnTo>
                  <a:cubicBezTo>
                    <a:pt x="1620" y="357"/>
                    <a:pt x="1667" y="286"/>
                    <a:pt x="1691" y="191"/>
                  </a:cubicBezTo>
                  <a:cubicBezTo>
                    <a:pt x="1739" y="71"/>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52"/>
            <p:cNvSpPr/>
            <p:nvPr/>
          </p:nvSpPr>
          <p:spPr>
            <a:xfrm>
              <a:off x="6249155" y="2542075"/>
              <a:ext cx="169021" cy="167620"/>
            </a:xfrm>
            <a:custGeom>
              <a:rect b="b" l="l" r="r" t="t"/>
              <a:pathLst>
                <a:path extrusionOk="0" h="5622" w="5669">
                  <a:moveTo>
                    <a:pt x="2835" y="1"/>
                  </a:moveTo>
                  <a:cubicBezTo>
                    <a:pt x="1263" y="1"/>
                    <a:pt x="1" y="1239"/>
                    <a:pt x="1" y="2811"/>
                  </a:cubicBezTo>
                  <a:cubicBezTo>
                    <a:pt x="1" y="4407"/>
                    <a:pt x="1311" y="5621"/>
                    <a:pt x="2859" y="5621"/>
                  </a:cubicBezTo>
                  <a:cubicBezTo>
                    <a:pt x="3335" y="5621"/>
                    <a:pt x="3811" y="5502"/>
                    <a:pt x="4240" y="5264"/>
                  </a:cubicBezTo>
                  <a:cubicBezTo>
                    <a:pt x="4335" y="5192"/>
                    <a:pt x="4359" y="5097"/>
                    <a:pt x="4288" y="5026"/>
                  </a:cubicBezTo>
                  <a:cubicBezTo>
                    <a:pt x="4256" y="4962"/>
                    <a:pt x="4203" y="4931"/>
                    <a:pt x="4143" y="4931"/>
                  </a:cubicBezTo>
                  <a:cubicBezTo>
                    <a:pt x="4113" y="4931"/>
                    <a:pt x="4081" y="4938"/>
                    <a:pt x="4049" y="4954"/>
                  </a:cubicBezTo>
                  <a:cubicBezTo>
                    <a:pt x="3692" y="5169"/>
                    <a:pt x="3287" y="5288"/>
                    <a:pt x="2859" y="5288"/>
                  </a:cubicBezTo>
                  <a:cubicBezTo>
                    <a:pt x="1501" y="5288"/>
                    <a:pt x="406" y="4192"/>
                    <a:pt x="406" y="2811"/>
                  </a:cubicBezTo>
                  <a:cubicBezTo>
                    <a:pt x="406" y="1454"/>
                    <a:pt x="1501" y="358"/>
                    <a:pt x="2859" y="358"/>
                  </a:cubicBezTo>
                  <a:cubicBezTo>
                    <a:pt x="4240" y="358"/>
                    <a:pt x="5335" y="1454"/>
                    <a:pt x="5335" y="2811"/>
                  </a:cubicBezTo>
                  <a:cubicBezTo>
                    <a:pt x="5335" y="3454"/>
                    <a:pt x="5097" y="4073"/>
                    <a:pt x="4645" y="4526"/>
                  </a:cubicBezTo>
                  <a:cubicBezTo>
                    <a:pt x="4597" y="4573"/>
                    <a:pt x="4597" y="4692"/>
                    <a:pt x="4645" y="4764"/>
                  </a:cubicBezTo>
                  <a:cubicBezTo>
                    <a:pt x="4680" y="4788"/>
                    <a:pt x="4728" y="4800"/>
                    <a:pt x="4773" y="4800"/>
                  </a:cubicBezTo>
                  <a:cubicBezTo>
                    <a:pt x="4817" y="4800"/>
                    <a:pt x="4859" y="4788"/>
                    <a:pt x="4883" y="4764"/>
                  </a:cubicBezTo>
                  <a:cubicBezTo>
                    <a:pt x="5407" y="4216"/>
                    <a:pt x="5669" y="3525"/>
                    <a:pt x="5669" y="2811"/>
                  </a:cubicBezTo>
                  <a:cubicBezTo>
                    <a:pt x="5669" y="1263"/>
                    <a:pt x="4407"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52"/>
            <p:cNvSpPr/>
            <p:nvPr/>
          </p:nvSpPr>
          <p:spPr>
            <a:xfrm>
              <a:off x="6158994" y="2448366"/>
              <a:ext cx="352920" cy="353606"/>
            </a:xfrm>
            <a:custGeom>
              <a:rect b="b" l="l" r="r" t="t"/>
              <a:pathLst>
                <a:path extrusionOk="0" h="11860" w="11837">
                  <a:moveTo>
                    <a:pt x="8836" y="1191"/>
                  </a:moveTo>
                  <a:cubicBezTo>
                    <a:pt x="9622" y="1667"/>
                    <a:pt x="10241" y="2334"/>
                    <a:pt x="10717" y="3096"/>
                  </a:cubicBezTo>
                  <a:cubicBezTo>
                    <a:pt x="11193" y="3906"/>
                    <a:pt x="11455" y="4835"/>
                    <a:pt x="11479" y="5764"/>
                  </a:cubicBezTo>
                  <a:lnTo>
                    <a:pt x="10312" y="5764"/>
                  </a:lnTo>
                  <a:cubicBezTo>
                    <a:pt x="10288" y="5216"/>
                    <a:pt x="10169" y="4668"/>
                    <a:pt x="9955" y="4192"/>
                  </a:cubicBezTo>
                  <a:cubicBezTo>
                    <a:pt x="9931" y="4144"/>
                    <a:pt x="9883" y="4120"/>
                    <a:pt x="9812" y="4073"/>
                  </a:cubicBezTo>
                  <a:lnTo>
                    <a:pt x="9169" y="4025"/>
                  </a:lnTo>
                  <a:lnTo>
                    <a:pt x="9431" y="3430"/>
                  </a:lnTo>
                  <a:cubicBezTo>
                    <a:pt x="9455" y="3358"/>
                    <a:pt x="9455" y="3311"/>
                    <a:pt x="9407" y="3239"/>
                  </a:cubicBezTo>
                  <a:cubicBezTo>
                    <a:pt x="9074" y="2834"/>
                    <a:pt x="8693" y="2453"/>
                    <a:pt x="8240" y="2168"/>
                  </a:cubicBezTo>
                  <a:lnTo>
                    <a:pt x="8836" y="1191"/>
                  </a:lnTo>
                  <a:close/>
                  <a:moveTo>
                    <a:pt x="2953" y="1191"/>
                  </a:moveTo>
                  <a:lnTo>
                    <a:pt x="3549" y="2215"/>
                  </a:lnTo>
                  <a:cubicBezTo>
                    <a:pt x="3096" y="2501"/>
                    <a:pt x="2668" y="2858"/>
                    <a:pt x="2382" y="3287"/>
                  </a:cubicBezTo>
                  <a:cubicBezTo>
                    <a:pt x="2358" y="3334"/>
                    <a:pt x="2310" y="3406"/>
                    <a:pt x="2358" y="3454"/>
                  </a:cubicBezTo>
                  <a:lnTo>
                    <a:pt x="2620" y="4049"/>
                  </a:lnTo>
                  <a:lnTo>
                    <a:pt x="1953" y="4120"/>
                  </a:lnTo>
                  <a:cubicBezTo>
                    <a:pt x="1906" y="4120"/>
                    <a:pt x="1834" y="4168"/>
                    <a:pt x="1810" y="4239"/>
                  </a:cubicBezTo>
                  <a:cubicBezTo>
                    <a:pt x="1596" y="4739"/>
                    <a:pt x="1477" y="5240"/>
                    <a:pt x="1453" y="5787"/>
                  </a:cubicBezTo>
                  <a:lnTo>
                    <a:pt x="286" y="5787"/>
                  </a:lnTo>
                  <a:cubicBezTo>
                    <a:pt x="358" y="4692"/>
                    <a:pt x="691" y="3644"/>
                    <a:pt x="1310" y="2739"/>
                  </a:cubicBezTo>
                  <a:cubicBezTo>
                    <a:pt x="1763" y="2120"/>
                    <a:pt x="2310" y="1596"/>
                    <a:pt x="2953" y="1191"/>
                  </a:cubicBezTo>
                  <a:close/>
                  <a:moveTo>
                    <a:pt x="6478" y="1906"/>
                  </a:moveTo>
                  <a:cubicBezTo>
                    <a:pt x="7002" y="2001"/>
                    <a:pt x="7454" y="2144"/>
                    <a:pt x="7907" y="2429"/>
                  </a:cubicBezTo>
                  <a:cubicBezTo>
                    <a:pt x="8359" y="2691"/>
                    <a:pt x="8740" y="3025"/>
                    <a:pt x="9074" y="3406"/>
                  </a:cubicBezTo>
                  <a:lnTo>
                    <a:pt x="8812" y="3977"/>
                  </a:lnTo>
                  <a:cubicBezTo>
                    <a:pt x="8788" y="4049"/>
                    <a:pt x="8788" y="4144"/>
                    <a:pt x="8812" y="4239"/>
                  </a:cubicBezTo>
                  <a:cubicBezTo>
                    <a:pt x="8836" y="4311"/>
                    <a:pt x="8931" y="4382"/>
                    <a:pt x="9050" y="4382"/>
                  </a:cubicBezTo>
                  <a:lnTo>
                    <a:pt x="9669" y="4454"/>
                  </a:lnTo>
                  <a:cubicBezTo>
                    <a:pt x="9836" y="4930"/>
                    <a:pt x="9931" y="5430"/>
                    <a:pt x="9931" y="5930"/>
                  </a:cubicBezTo>
                  <a:cubicBezTo>
                    <a:pt x="9931" y="6430"/>
                    <a:pt x="9836" y="6954"/>
                    <a:pt x="9669" y="7431"/>
                  </a:cubicBezTo>
                  <a:lnTo>
                    <a:pt x="9050" y="7478"/>
                  </a:lnTo>
                  <a:cubicBezTo>
                    <a:pt x="8955" y="7478"/>
                    <a:pt x="8859" y="7550"/>
                    <a:pt x="8812" y="7621"/>
                  </a:cubicBezTo>
                  <a:cubicBezTo>
                    <a:pt x="8740" y="7716"/>
                    <a:pt x="8740" y="7812"/>
                    <a:pt x="8812" y="7907"/>
                  </a:cubicBezTo>
                  <a:lnTo>
                    <a:pt x="9074" y="8455"/>
                  </a:lnTo>
                  <a:cubicBezTo>
                    <a:pt x="8740" y="8883"/>
                    <a:pt x="8359" y="9217"/>
                    <a:pt x="7907" y="9431"/>
                  </a:cubicBezTo>
                  <a:cubicBezTo>
                    <a:pt x="7454" y="9717"/>
                    <a:pt x="7002" y="9860"/>
                    <a:pt x="6478" y="9955"/>
                  </a:cubicBezTo>
                  <a:lnTo>
                    <a:pt x="6121" y="9431"/>
                  </a:lnTo>
                  <a:cubicBezTo>
                    <a:pt x="6073" y="9359"/>
                    <a:pt x="5978" y="9336"/>
                    <a:pt x="5883" y="9336"/>
                  </a:cubicBezTo>
                  <a:cubicBezTo>
                    <a:pt x="5811" y="9336"/>
                    <a:pt x="5716" y="9383"/>
                    <a:pt x="5645" y="9431"/>
                  </a:cubicBezTo>
                  <a:lnTo>
                    <a:pt x="5287" y="9955"/>
                  </a:lnTo>
                  <a:cubicBezTo>
                    <a:pt x="4787" y="9860"/>
                    <a:pt x="4311" y="9717"/>
                    <a:pt x="3858" y="9431"/>
                  </a:cubicBezTo>
                  <a:cubicBezTo>
                    <a:pt x="3430" y="9169"/>
                    <a:pt x="3025" y="8836"/>
                    <a:pt x="2692" y="8455"/>
                  </a:cubicBezTo>
                  <a:lnTo>
                    <a:pt x="2977" y="7907"/>
                  </a:lnTo>
                  <a:cubicBezTo>
                    <a:pt x="3001" y="7812"/>
                    <a:pt x="3001" y="7716"/>
                    <a:pt x="2977" y="7621"/>
                  </a:cubicBezTo>
                  <a:cubicBezTo>
                    <a:pt x="2906" y="7550"/>
                    <a:pt x="2858" y="7478"/>
                    <a:pt x="2739" y="7478"/>
                  </a:cubicBezTo>
                  <a:lnTo>
                    <a:pt x="2120" y="7431"/>
                  </a:lnTo>
                  <a:cubicBezTo>
                    <a:pt x="1929" y="6978"/>
                    <a:pt x="1834" y="6526"/>
                    <a:pt x="1834" y="6073"/>
                  </a:cubicBezTo>
                  <a:lnTo>
                    <a:pt x="1834" y="5930"/>
                  </a:lnTo>
                  <a:cubicBezTo>
                    <a:pt x="1834" y="5430"/>
                    <a:pt x="1929" y="4930"/>
                    <a:pt x="2120" y="4454"/>
                  </a:cubicBezTo>
                  <a:lnTo>
                    <a:pt x="2739" y="4382"/>
                  </a:lnTo>
                  <a:cubicBezTo>
                    <a:pt x="2834" y="4382"/>
                    <a:pt x="2906" y="4311"/>
                    <a:pt x="2977" y="4239"/>
                  </a:cubicBezTo>
                  <a:cubicBezTo>
                    <a:pt x="3025" y="4144"/>
                    <a:pt x="3025" y="4049"/>
                    <a:pt x="2977" y="3977"/>
                  </a:cubicBezTo>
                  <a:lnTo>
                    <a:pt x="2692" y="3406"/>
                  </a:lnTo>
                  <a:cubicBezTo>
                    <a:pt x="3025" y="2977"/>
                    <a:pt x="3454" y="2620"/>
                    <a:pt x="3930" y="2358"/>
                  </a:cubicBezTo>
                  <a:cubicBezTo>
                    <a:pt x="4335" y="2120"/>
                    <a:pt x="4811" y="1977"/>
                    <a:pt x="5287" y="1906"/>
                  </a:cubicBezTo>
                  <a:lnTo>
                    <a:pt x="5645" y="2429"/>
                  </a:lnTo>
                  <a:cubicBezTo>
                    <a:pt x="5716" y="2501"/>
                    <a:pt x="5811" y="2549"/>
                    <a:pt x="5883" y="2549"/>
                  </a:cubicBezTo>
                  <a:cubicBezTo>
                    <a:pt x="5978" y="2549"/>
                    <a:pt x="6073" y="2477"/>
                    <a:pt x="6121" y="2429"/>
                  </a:cubicBezTo>
                  <a:lnTo>
                    <a:pt x="6478" y="1906"/>
                  </a:lnTo>
                  <a:close/>
                  <a:moveTo>
                    <a:pt x="11527" y="6073"/>
                  </a:moveTo>
                  <a:cubicBezTo>
                    <a:pt x="11455" y="7026"/>
                    <a:pt x="11193" y="7954"/>
                    <a:pt x="10717" y="8764"/>
                  </a:cubicBezTo>
                  <a:cubicBezTo>
                    <a:pt x="10265" y="9526"/>
                    <a:pt x="9622" y="10193"/>
                    <a:pt x="8836" y="10669"/>
                  </a:cubicBezTo>
                  <a:lnTo>
                    <a:pt x="8264" y="9645"/>
                  </a:lnTo>
                  <a:cubicBezTo>
                    <a:pt x="8717" y="9359"/>
                    <a:pt x="9098" y="9002"/>
                    <a:pt x="9431" y="8574"/>
                  </a:cubicBezTo>
                  <a:cubicBezTo>
                    <a:pt x="9455" y="8526"/>
                    <a:pt x="9502" y="8455"/>
                    <a:pt x="9455" y="8407"/>
                  </a:cubicBezTo>
                  <a:lnTo>
                    <a:pt x="9193" y="7812"/>
                  </a:lnTo>
                  <a:lnTo>
                    <a:pt x="9836" y="7740"/>
                  </a:lnTo>
                  <a:cubicBezTo>
                    <a:pt x="9907" y="7740"/>
                    <a:pt x="9979" y="7692"/>
                    <a:pt x="10003" y="7621"/>
                  </a:cubicBezTo>
                  <a:cubicBezTo>
                    <a:pt x="10217" y="7121"/>
                    <a:pt x="10312" y="6621"/>
                    <a:pt x="10360" y="6073"/>
                  </a:cubicBezTo>
                  <a:close/>
                  <a:moveTo>
                    <a:pt x="1477" y="6121"/>
                  </a:moveTo>
                  <a:lnTo>
                    <a:pt x="1477" y="6168"/>
                  </a:lnTo>
                  <a:cubicBezTo>
                    <a:pt x="1477" y="6406"/>
                    <a:pt x="1548" y="6668"/>
                    <a:pt x="1572" y="6907"/>
                  </a:cubicBezTo>
                  <a:cubicBezTo>
                    <a:pt x="1644" y="7145"/>
                    <a:pt x="1691" y="7383"/>
                    <a:pt x="1810" y="7621"/>
                  </a:cubicBezTo>
                  <a:cubicBezTo>
                    <a:pt x="1810" y="7669"/>
                    <a:pt x="1810" y="7669"/>
                    <a:pt x="1834" y="7692"/>
                  </a:cubicBezTo>
                  <a:cubicBezTo>
                    <a:pt x="1882" y="7740"/>
                    <a:pt x="1929" y="7788"/>
                    <a:pt x="2001" y="7812"/>
                  </a:cubicBezTo>
                  <a:lnTo>
                    <a:pt x="2644" y="7859"/>
                  </a:lnTo>
                  <a:lnTo>
                    <a:pt x="2382" y="8455"/>
                  </a:lnTo>
                  <a:cubicBezTo>
                    <a:pt x="2358" y="8526"/>
                    <a:pt x="2358" y="8574"/>
                    <a:pt x="2406" y="8645"/>
                  </a:cubicBezTo>
                  <a:cubicBezTo>
                    <a:pt x="2739" y="9050"/>
                    <a:pt x="3120" y="9455"/>
                    <a:pt x="3573" y="9717"/>
                  </a:cubicBezTo>
                  <a:lnTo>
                    <a:pt x="3001" y="10693"/>
                  </a:lnTo>
                  <a:cubicBezTo>
                    <a:pt x="2191" y="10217"/>
                    <a:pt x="1548" y="9526"/>
                    <a:pt x="1096" y="8764"/>
                  </a:cubicBezTo>
                  <a:cubicBezTo>
                    <a:pt x="620" y="7954"/>
                    <a:pt x="358" y="7026"/>
                    <a:pt x="334" y="6121"/>
                  </a:cubicBezTo>
                  <a:close/>
                  <a:moveTo>
                    <a:pt x="5859" y="9741"/>
                  </a:moveTo>
                  <a:lnTo>
                    <a:pt x="6240" y="10288"/>
                  </a:lnTo>
                  <a:cubicBezTo>
                    <a:pt x="6257" y="10323"/>
                    <a:pt x="6300" y="10345"/>
                    <a:pt x="6350" y="10345"/>
                  </a:cubicBezTo>
                  <a:cubicBezTo>
                    <a:pt x="6368" y="10345"/>
                    <a:pt x="6387" y="10342"/>
                    <a:pt x="6407" y="10336"/>
                  </a:cubicBezTo>
                  <a:cubicBezTo>
                    <a:pt x="6930" y="10288"/>
                    <a:pt x="7431" y="10098"/>
                    <a:pt x="7907" y="9860"/>
                  </a:cubicBezTo>
                  <a:lnTo>
                    <a:pt x="8193" y="10336"/>
                  </a:lnTo>
                  <a:lnTo>
                    <a:pt x="8478" y="10884"/>
                  </a:lnTo>
                  <a:cubicBezTo>
                    <a:pt x="7740" y="11288"/>
                    <a:pt x="6811" y="11527"/>
                    <a:pt x="5883" y="11527"/>
                  </a:cubicBezTo>
                  <a:cubicBezTo>
                    <a:pt x="4978" y="11527"/>
                    <a:pt x="4049" y="11288"/>
                    <a:pt x="3239" y="10884"/>
                  </a:cubicBezTo>
                  <a:lnTo>
                    <a:pt x="3811" y="9860"/>
                  </a:lnTo>
                  <a:cubicBezTo>
                    <a:pt x="4287" y="10098"/>
                    <a:pt x="4787" y="10288"/>
                    <a:pt x="5335" y="10336"/>
                  </a:cubicBezTo>
                  <a:cubicBezTo>
                    <a:pt x="5383" y="10336"/>
                    <a:pt x="5454" y="10312"/>
                    <a:pt x="5478" y="10288"/>
                  </a:cubicBezTo>
                  <a:lnTo>
                    <a:pt x="5859" y="9741"/>
                  </a:lnTo>
                  <a:close/>
                  <a:moveTo>
                    <a:pt x="5883" y="0"/>
                  </a:moveTo>
                  <a:cubicBezTo>
                    <a:pt x="5454" y="0"/>
                    <a:pt x="5002" y="72"/>
                    <a:pt x="4573" y="167"/>
                  </a:cubicBezTo>
                  <a:cubicBezTo>
                    <a:pt x="4478" y="191"/>
                    <a:pt x="4430" y="286"/>
                    <a:pt x="4454" y="358"/>
                  </a:cubicBezTo>
                  <a:cubicBezTo>
                    <a:pt x="4472" y="432"/>
                    <a:pt x="4535" y="492"/>
                    <a:pt x="4606" y="492"/>
                  </a:cubicBezTo>
                  <a:cubicBezTo>
                    <a:pt x="4626" y="492"/>
                    <a:pt x="4647" y="487"/>
                    <a:pt x="4668" y="477"/>
                  </a:cubicBezTo>
                  <a:cubicBezTo>
                    <a:pt x="5073" y="405"/>
                    <a:pt x="5502" y="334"/>
                    <a:pt x="5906" y="334"/>
                  </a:cubicBezTo>
                  <a:cubicBezTo>
                    <a:pt x="6835" y="334"/>
                    <a:pt x="7764" y="572"/>
                    <a:pt x="8574" y="1001"/>
                  </a:cubicBezTo>
                  <a:lnTo>
                    <a:pt x="8002" y="2001"/>
                  </a:lnTo>
                  <a:cubicBezTo>
                    <a:pt x="7526" y="1763"/>
                    <a:pt x="7026" y="1596"/>
                    <a:pt x="6478" y="1525"/>
                  </a:cubicBezTo>
                  <a:cubicBezTo>
                    <a:pt x="6430" y="1525"/>
                    <a:pt x="6359" y="1548"/>
                    <a:pt x="6335" y="1596"/>
                  </a:cubicBezTo>
                  <a:lnTo>
                    <a:pt x="5954" y="2120"/>
                  </a:lnTo>
                  <a:lnTo>
                    <a:pt x="5573" y="1596"/>
                  </a:lnTo>
                  <a:cubicBezTo>
                    <a:pt x="5537" y="1542"/>
                    <a:pt x="5502" y="1516"/>
                    <a:pt x="5456" y="1516"/>
                  </a:cubicBezTo>
                  <a:cubicBezTo>
                    <a:pt x="5441" y="1516"/>
                    <a:pt x="5424" y="1519"/>
                    <a:pt x="5406" y="1525"/>
                  </a:cubicBezTo>
                  <a:cubicBezTo>
                    <a:pt x="4882" y="1596"/>
                    <a:pt x="4382" y="1763"/>
                    <a:pt x="3906" y="2001"/>
                  </a:cubicBezTo>
                  <a:lnTo>
                    <a:pt x="3334" y="1001"/>
                  </a:lnTo>
                  <a:cubicBezTo>
                    <a:pt x="3549" y="882"/>
                    <a:pt x="3739" y="786"/>
                    <a:pt x="3954" y="691"/>
                  </a:cubicBezTo>
                  <a:lnTo>
                    <a:pt x="3977" y="691"/>
                  </a:lnTo>
                  <a:cubicBezTo>
                    <a:pt x="4073" y="667"/>
                    <a:pt x="4120" y="548"/>
                    <a:pt x="4073" y="453"/>
                  </a:cubicBezTo>
                  <a:cubicBezTo>
                    <a:pt x="4055" y="383"/>
                    <a:pt x="3987" y="339"/>
                    <a:pt x="3914" y="339"/>
                  </a:cubicBezTo>
                  <a:cubicBezTo>
                    <a:pt x="3887" y="339"/>
                    <a:pt x="3860" y="345"/>
                    <a:pt x="3835" y="358"/>
                  </a:cubicBezTo>
                  <a:lnTo>
                    <a:pt x="3811" y="358"/>
                  </a:lnTo>
                  <a:cubicBezTo>
                    <a:pt x="2692" y="786"/>
                    <a:pt x="1739" y="1525"/>
                    <a:pt x="1072" y="2501"/>
                  </a:cubicBezTo>
                  <a:cubicBezTo>
                    <a:pt x="382" y="3525"/>
                    <a:pt x="0" y="4692"/>
                    <a:pt x="0" y="5906"/>
                  </a:cubicBezTo>
                  <a:cubicBezTo>
                    <a:pt x="0" y="6978"/>
                    <a:pt x="286" y="7978"/>
                    <a:pt x="810" y="8907"/>
                  </a:cubicBezTo>
                  <a:cubicBezTo>
                    <a:pt x="1310" y="9812"/>
                    <a:pt x="2049" y="10526"/>
                    <a:pt x="2953" y="11050"/>
                  </a:cubicBezTo>
                  <a:cubicBezTo>
                    <a:pt x="3835" y="11550"/>
                    <a:pt x="4882" y="11860"/>
                    <a:pt x="5930" y="11860"/>
                  </a:cubicBezTo>
                  <a:cubicBezTo>
                    <a:pt x="6954" y="11860"/>
                    <a:pt x="8002" y="11598"/>
                    <a:pt x="8907" y="11050"/>
                  </a:cubicBezTo>
                  <a:cubicBezTo>
                    <a:pt x="9788" y="10550"/>
                    <a:pt x="10526" y="9812"/>
                    <a:pt x="11050" y="8907"/>
                  </a:cubicBezTo>
                  <a:cubicBezTo>
                    <a:pt x="11574" y="7978"/>
                    <a:pt x="11836" y="6978"/>
                    <a:pt x="11836" y="5906"/>
                  </a:cubicBezTo>
                  <a:cubicBezTo>
                    <a:pt x="11836" y="4882"/>
                    <a:pt x="11550" y="3858"/>
                    <a:pt x="11003" y="2930"/>
                  </a:cubicBezTo>
                  <a:cubicBezTo>
                    <a:pt x="10503" y="2072"/>
                    <a:pt x="9788" y="1358"/>
                    <a:pt x="8931" y="834"/>
                  </a:cubicBezTo>
                  <a:cubicBezTo>
                    <a:pt x="8002" y="310"/>
                    <a:pt x="6954" y="0"/>
                    <a:pt x="588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5" name="Google Shape;3095;p52"/>
          <p:cNvGrpSpPr/>
          <p:nvPr/>
        </p:nvGrpSpPr>
        <p:grpSpPr>
          <a:xfrm>
            <a:off x="5510974" y="2446935"/>
            <a:ext cx="354351" cy="354351"/>
            <a:chOff x="5549061" y="2446935"/>
            <a:chExt cx="354351" cy="354351"/>
          </a:xfrm>
        </p:grpSpPr>
        <p:sp>
          <p:nvSpPr>
            <p:cNvPr id="3096" name="Google Shape;3096;p52"/>
            <p:cNvSpPr/>
            <p:nvPr/>
          </p:nvSpPr>
          <p:spPr>
            <a:xfrm>
              <a:off x="5671901" y="2518670"/>
              <a:ext cx="220154" cy="252772"/>
            </a:xfrm>
            <a:custGeom>
              <a:rect b="b" l="l" r="r" t="t"/>
              <a:pathLst>
                <a:path extrusionOk="0" h="8478" w="7384">
                  <a:moveTo>
                    <a:pt x="3621" y="0"/>
                  </a:moveTo>
                  <a:cubicBezTo>
                    <a:pt x="3382" y="0"/>
                    <a:pt x="3120" y="95"/>
                    <a:pt x="2906" y="238"/>
                  </a:cubicBezTo>
                  <a:cubicBezTo>
                    <a:pt x="2501" y="524"/>
                    <a:pt x="2168" y="1024"/>
                    <a:pt x="2073" y="1572"/>
                  </a:cubicBezTo>
                  <a:lnTo>
                    <a:pt x="1025" y="7406"/>
                  </a:lnTo>
                  <a:cubicBezTo>
                    <a:pt x="977" y="8002"/>
                    <a:pt x="525" y="8478"/>
                    <a:pt x="1" y="8478"/>
                  </a:cubicBezTo>
                  <a:lnTo>
                    <a:pt x="7383" y="8478"/>
                  </a:lnTo>
                  <a:cubicBezTo>
                    <a:pt x="6835" y="8478"/>
                    <a:pt x="6383" y="8049"/>
                    <a:pt x="6335" y="7406"/>
                  </a:cubicBezTo>
                  <a:lnTo>
                    <a:pt x="5288" y="1572"/>
                  </a:lnTo>
                  <a:cubicBezTo>
                    <a:pt x="5192" y="1024"/>
                    <a:pt x="4883" y="524"/>
                    <a:pt x="4454" y="238"/>
                  </a:cubicBezTo>
                  <a:cubicBezTo>
                    <a:pt x="4240" y="95"/>
                    <a:pt x="4002" y="0"/>
                    <a:pt x="376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52"/>
            <p:cNvSpPr/>
            <p:nvPr/>
          </p:nvSpPr>
          <p:spPr>
            <a:xfrm>
              <a:off x="5774853" y="2520072"/>
              <a:ext cx="117203" cy="252801"/>
            </a:xfrm>
            <a:custGeom>
              <a:rect b="b" l="l" r="r" t="t"/>
              <a:pathLst>
                <a:path extrusionOk="0" h="8479" w="3931">
                  <a:moveTo>
                    <a:pt x="1" y="1"/>
                  </a:moveTo>
                  <a:cubicBezTo>
                    <a:pt x="168" y="48"/>
                    <a:pt x="382" y="96"/>
                    <a:pt x="525" y="215"/>
                  </a:cubicBezTo>
                  <a:cubicBezTo>
                    <a:pt x="953" y="548"/>
                    <a:pt x="1239" y="1025"/>
                    <a:pt x="1358" y="1572"/>
                  </a:cubicBezTo>
                  <a:lnTo>
                    <a:pt x="2406" y="7407"/>
                  </a:lnTo>
                  <a:cubicBezTo>
                    <a:pt x="2454" y="8026"/>
                    <a:pt x="2906" y="8479"/>
                    <a:pt x="3454" y="8479"/>
                  </a:cubicBezTo>
                  <a:lnTo>
                    <a:pt x="3930" y="8479"/>
                  </a:lnTo>
                  <a:cubicBezTo>
                    <a:pt x="3382" y="8479"/>
                    <a:pt x="2930" y="8002"/>
                    <a:pt x="2882" y="7407"/>
                  </a:cubicBezTo>
                  <a:lnTo>
                    <a:pt x="1835" y="1572"/>
                  </a:lnTo>
                  <a:cubicBezTo>
                    <a:pt x="1715" y="929"/>
                    <a:pt x="1430" y="525"/>
                    <a:pt x="1001" y="215"/>
                  </a:cubicBezTo>
                  <a:cubicBezTo>
                    <a:pt x="787" y="72"/>
                    <a:pt x="549" y="1"/>
                    <a:pt x="310"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52"/>
            <p:cNvSpPr/>
            <p:nvPr/>
          </p:nvSpPr>
          <p:spPr>
            <a:xfrm>
              <a:off x="5601626" y="2603853"/>
              <a:ext cx="146272" cy="167590"/>
            </a:xfrm>
            <a:custGeom>
              <a:rect b="b" l="l" r="r" t="t"/>
              <a:pathLst>
                <a:path extrusionOk="0" h="5621" w="4906">
                  <a:moveTo>
                    <a:pt x="2405" y="1"/>
                  </a:moveTo>
                  <a:cubicBezTo>
                    <a:pt x="2239" y="1"/>
                    <a:pt x="2072" y="72"/>
                    <a:pt x="1929" y="144"/>
                  </a:cubicBezTo>
                  <a:cubicBezTo>
                    <a:pt x="1667" y="358"/>
                    <a:pt x="1453" y="691"/>
                    <a:pt x="1358" y="1049"/>
                  </a:cubicBezTo>
                  <a:lnTo>
                    <a:pt x="691" y="4907"/>
                  </a:lnTo>
                  <a:cubicBezTo>
                    <a:pt x="643" y="5311"/>
                    <a:pt x="357" y="5621"/>
                    <a:pt x="0" y="5621"/>
                  </a:cubicBezTo>
                  <a:lnTo>
                    <a:pt x="4906" y="5621"/>
                  </a:lnTo>
                  <a:cubicBezTo>
                    <a:pt x="4549" y="5621"/>
                    <a:pt x="4263" y="5335"/>
                    <a:pt x="4215" y="4907"/>
                  </a:cubicBezTo>
                  <a:lnTo>
                    <a:pt x="3548" y="1049"/>
                  </a:lnTo>
                  <a:cubicBezTo>
                    <a:pt x="3477" y="668"/>
                    <a:pt x="3263" y="358"/>
                    <a:pt x="2977" y="144"/>
                  </a:cubicBezTo>
                  <a:cubicBezTo>
                    <a:pt x="2834" y="72"/>
                    <a:pt x="2667" y="1"/>
                    <a:pt x="25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52"/>
            <p:cNvSpPr/>
            <p:nvPr/>
          </p:nvSpPr>
          <p:spPr>
            <a:xfrm>
              <a:off x="5668353" y="2603853"/>
              <a:ext cx="79546" cy="167590"/>
            </a:xfrm>
            <a:custGeom>
              <a:rect b="b" l="l" r="r" t="t"/>
              <a:pathLst>
                <a:path extrusionOk="0" h="5621" w="2668">
                  <a:moveTo>
                    <a:pt x="167" y="1"/>
                  </a:moveTo>
                  <a:cubicBezTo>
                    <a:pt x="120" y="1"/>
                    <a:pt x="48" y="1"/>
                    <a:pt x="1" y="25"/>
                  </a:cubicBezTo>
                  <a:cubicBezTo>
                    <a:pt x="72" y="25"/>
                    <a:pt x="167" y="96"/>
                    <a:pt x="263" y="144"/>
                  </a:cubicBezTo>
                  <a:cubicBezTo>
                    <a:pt x="548" y="358"/>
                    <a:pt x="739" y="691"/>
                    <a:pt x="834" y="1049"/>
                  </a:cubicBezTo>
                  <a:lnTo>
                    <a:pt x="1501" y="4907"/>
                  </a:lnTo>
                  <a:cubicBezTo>
                    <a:pt x="1549" y="5335"/>
                    <a:pt x="1834" y="5621"/>
                    <a:pt x="2192" y="5621"/>
                  </a:cubicBezTo>
                  <a:lnTo>
                    <a:pt x="2668" y="5621"/>
                  </a:lnTo>
                  <a:cubicBezTo>
                    <a:pt x="2311" y="5621"/>
                    <a:pt x="2025" y="5335"/>
                    <a:pt x="1977" y="4907"/>
                  </a:cubicBezTo>
                  <a:lnTo>
                    <a:pt x="1287" y="1049"/>
                  </a:lnTo>
                  <a:cubicBezTo>
                    <a:pt x="1239" y="668"/>
                    <a:pt x="1001" y="358"/>
                    <a:pt x="739" y="144"/>
                  </a:cubicBezTo>
                  <a:cubicBezTo>
                    <a:pt x="572" y="72"/>
                    <a:pt x="429" y="1"/>
                    <a:pt x="263"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52"/>
            <p:cNvSpPr/>
            <p:nvPr/>
          </p:nvSpPr>
          <p:spPr>
            <a:xfrm>
              <a:off x="5553325" y="2772846"/>
              <a:ext cx="343678" cy="23464"/>
            </a:xfrm>
            <a:custGeom>
              <a:rect b="b" l="l" r="r" t="t"/>
              <a:pathLst>
                <a:path extrusionOk="0" h="787" w="11527">
                  <a:moveTo>
                    <a:pt x="120" y="1"/>
                  </a:moveTo>
                  <a:cubicBezTo>
                    <a:pt x="72" y="1"/>
                    <a:pt x="1" y="48"/>
                    <a:pt x="1" y="120"/>
                  </a:cubicBezTo>
                  <a:lnTo>
                    <a:pt x="1" y="667"/>
                  </a:lnTo>
                  <a:cubicBezTo>
                    <a:pt x="1" y="739"/>
                    <a:pt x="72" y="786"/>
                    <a:pt x="120" y="786"/>
                  </a:cubicBezTo>
                  <a:lnTo>
                    <a:pt x="11408" y="786"/>
                  </a:lnTo>
                  <a:cubicBezTo>
                    <a:pt x="11479" y="786"/>
                    <a:pt x="11527" y="763"/>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52"/>
            <p:cNvSpPr/>
            <p:nvPr/>
          </p:nvSpPr>
          <p:spPr>
            <a:xfrm>
              <a:off x="5879237" y="2772846"/>
              <a:ext cx="17770" cy="23464"/>
            </a:xfrm>
            <a:custGeom>
              <a:rect b="b" l="l" r="r" t="t"/>
              <a:pathLst>
                <a:path extrusionOk="0" h="787" w="596">
                  <a:moveTo>
                    <a:pt x="1" y="1"/>
                  </a:moveTo>
                  <a:cubicBezTo>
                    <a:pt x="72" y="1"/>
                    <a:pt x="120" y="48"/>
                    <a:pt x="120" y="120"/>
                  </a:cubicBezTo>
                  <a:lnTo>
                    <a:pt x="120" y="667"/>
                  </a:lnTo>
                  <a:cubicBezTo>
                    <a:pt x="120" y="739"/>
                    <a:pt x="72" y="786"/>
                    <a:pt x="1" y="786"/>
                  </a:cubicBezTo>
                  <a:lnTo>
                    <a:pt x="477" y="786"/>
                  </a:lnTo>
                  <a:cubicBezTo>
                    <a:pt x="548" y="786"/>
                    <a:pt x="596" y="739"/>
                    <a:pt x="596" y="667"/>
                  </a:cubicBezTo>
                  <a:lnTo>
                    <a:pt x="596" y="120"/>
                  </a:lnTo>
                  <a:cubicBezTo>
                    <a:pt x="596" y="48"/>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52"/>
            <p:cNvSpPr/>
            <p:nvPr/>
          </p:nvSpPr>
          <p:spPr>
            <a:xfrm>
              <a:off x="5595931" y="2513691"/>
              <a:ext cx="14222" cy="10674"/>
            </a:xfrm>
            <a:custGeom>
              <a:rect b="b" l="l" r="r" t="t"/>
              <a:pathLst>
                <a:path extrusionOk="0" h="358" w="477">
                  <a:moveTo>
                    <a:pt x="191" y="0"/>
                  </a:moveTo>
                  <a:cubicBezTo>
                    <a:pt x="96" y="0"/>
                    <a:pt x="1" y="48"/>
                    <a:pt x="1" y="143"/>
                  </a:cubicBezTo>
                  <a:cubicBezTo>
                    <a:pt x="1" y="262"/>
                    <a:pt x="96"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52"/>
            <p:cNvSpPr/>
            <p:nvPr/>
          </p:nvSpPr>
          <p:spPr>
            <a:xfrm>
              <a:off x="5676880" y="2513691"/>
              <a:ext cx="17770" cy="10674"/>
            </a:xfrm>
            <a:custGeom>
              <a:rect b="b" l="l" r="r" t="t"/>
              <a:pathLst>
                <a:path extrusionOk="0" h="358" w="596">
                  <a:moveTo>
                    <a:pt x="191" y="0"/>
                  </a:moveTo>
                  <a:cubicBezTo>
                    <a:pt x="96" y="0"/>
                    <a:pt x="0" y="48"/>
                    <a:pt x="0" y="143"/>
                  </a:cubicBezTo>
                  <a:cubicBezTo>
                    <a:pt x="0" y="262"/>
                    <a:pt x="72" y="358"/>
                    <a:pt x="191" y="358"/>
                  </a:cubicBezTo>
                  <a:lnTo>
                    <a:pt x="429" y="358"/>
                  </a:lnTo>
                  <a:cubicBezTo>
                    <a:pt x="501" y="358"/>
                    <a:pt x="596" y="286"/>
                    <a:pt x="596" y="191"/>
                  </a:cubicBezTo>
                  <a:cubicBezTo>
                    <a:pt x="596" y="72"/>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52"/>
            <p:cNvSpPr/>
            <p:nvPr/>
          </p:nvSpPr>
          <p:spPr>
            <a:xfrm>
              <a:off x="5704578"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6" y="286"/>
                    <a:pt x="596" y="191"/>
                  </a:cubicBezTo>
                  <a:cubicBezTo>
                    <a:pt x="596"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52"/>
            <p:cNvSpPr/>
            <p:nvPr/>
          </p:nvSpPr>
          <p:spPr>
            <a:xfrm>
              <a:off x="5648466" y="2513691"/>
              <a:ext cx="17800" cy="10674"/>
            </a:xfrm>
            <a:custGeom>
              <a:rect b="b" l="l" r="r" t="t"/>
              <a:pathLst>
                <a:path extrusionOk="0" h="358" w="597">
                  <a:moveTo>
                    <a:pt x="191" y="0"/>
                  </a:moveTo>
                  <a:cubicBezTo>
                    <a:pt x="96" y="0"/>
                    <a:pt x="1" y="48"/>
                    <a:pt x="1" y="143"/>
                  </a:cubicBezTo>
                  <a:cubicBezTo>
                    <a:pt x="1" y="262"/>
                    <a:pt x="96" y="358"/>
                    <a:pt x="191" y="358"/>
                  </a:cubicBezTo>
                  <a:lnTo>
                    <a:pt x="430" y="358"/>
                  </a:lnTo>
                  <a:cubicBezTo>
                    <a:pt x="501" y="358"/>
                    <a:pt x="596" y="286"/>
                    <a:pt x="596" y="191"/>
                  </a:cubicBezTo>
                  <a:cubicBezTo>
                    <a:pt x="596" y="72"/>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52"/>
            <p:cNvSpPr/>
            <p:nvPr/>
          </p:nvSpPr>
          <p:spPr>
            <a:xfrm>
              <a:off x="5620082" y="2513691"/>
              <a:ext cx="18485" cy="10674"/>
            </a:xfrm>
            <a:custGeom>
              <a:rect b="b" l="l" r="r" t="t"/>
              <a:pathLst>
                <a:path extrusionOk="0" h="358" w="620">
                  <a:moveTo>
                    <a:pt x="215" y="0"/>
                  </a:moveTo>
                  <a:cubicBezTo>
                    <a:pt x="119" y="0"/>
                    <a:pt x="24" y="48"/>
                    <a:pt x="24" y="143"/>
                  </a:cubicBezTo>
                  <a:cubicBezTo>
                    <a:pt x="0" y="262"/>
                    <a:pt x="96" y="358"/>
                    <a:pt x="215" y="358"/>
                  </a:cubicBezTo>
                  <a:lnTo>
                    <a:pt x="453" y="358"/>
                  </a:lnTo>
                  <a:cubicBezTo>
                    <a:pt x="524" y="358"/>
                    <a:pt x="619" y="286"/>
                    <a:pt x="619" y="191"/>
                  </a:cubicBezTo>
                  <a:cubicBezTo>
                    <a:pt x="619" y="72"/>
                    <a:pt x="572" y="0"/>
                    <a:pt x="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52"/>
            <p:cNvSpPr/>
            <p:nvPr/>
          </p:nvSpPr>
          <p:spPr>
            <a:xfrm>
              <a:off x="5732963" y="2513691"/>
              <a:ext cx="14252" cy="10674"/>
            </a:xfrm>
            <a:custGeom>
              <a:rect b="b" l="l" r="r" t="t"/>
              <a:pathLst>
                <a:path extrusionOk="0" h="358" w="478">
                  <a:moveTo>
                    <a:pt x="167" y="0"/>
                  </a:moveTo>
                  <a:cubicBezTo>
                    <a:pt x="96" y="0"/>
                    <a:pt x="1" y="48"/>
                    <a:pt x="1" y="143"/>
                  </a:cubicBezTo>
                  <a:cubicBezTo>
                    <a:pt x="1" y="262"/>
                    <a:pt x="96" y="358"/>
                    <a:pt x="167" y="358"/>
                  </a:cubicBezTo>
                  <a:lnTo>
                    <a:pt x="287" y="358"/>
                  </a:lnTo>
                  <a:cubicBezTo>
                    <a:pt x="382" y="358"/>
                    <a:pt x="477" y="286"/>
                    <a:pt x="477" y="191"/>
                  </a:cubicBezTo>
                  <a:cubicBezTo>
                    <a:pt x="477" y="72"/>
                    <a:pt x="406" y="0"/>
                    <a:pt x="2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52"/>
            <p:cNvSpPr/>
            <p:nvPr/>
          </p:nvSpPr>
          <p:spPr>
            <a:xfrm>
              <a:off x="5817459" y="2513691"/>
              <a:ext cx="14222" cy="10674"/>
            </a:xfrm>
            <a:custGeom>
              <a:rect b="b" l="l" r="r" t="t"/>
              <a:pathLst>
                <a:path extrusionOk="0" h="358" w="477">
                  <a:moveTo>
                    <a:pt x="167" y="0"/>
                  </a:moveTo>
                  <a:cubicBezTo>
                    <a:pt x="72" y="0"/>
                    <a:pt x="1" y="48"/>
                    <a:pt x="1" y="143"/>
                  </a:cubicBezTo>
                  <a:cubicBezTo>
                    <a:pt x="1" y="262"/>
                    <a:pt x="48" y="358"/>
                    <a:pt x="167" y="358"/>
                  </a:cubicBezTo>
                  <a:lnTo>
                    <a:pt x="286" y="358"/>
                  </a:lnTo>
                  <a:cubicBezTo>
                    <a:pt x="382" y="358"/>
                    <a:pt x="477" y="286"/>
                    <a:pt x="477" y="191"/>
                  </a:cubicBezTo>
                  <a:cubicBezTo>
                    <a:pt x="477" y="72"/>
                    <a:pt x="406" y="0"/>
                    <a:pt x="28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52"/>
            <p:cNvSpPr/>
            <p:nvPr/>
          </p:nvSpPr>
          <p:spPr>
            <a:xfrm>
              <a:off x="5843041" y="2513691"/>
              <a:ext cx="17770" cy="10674"/>
            </a:xfrm>
            <a:custGeom>
              <a:rect b="b" l="l" r="r" t="t"/>
              <a:pathLst>
                <a:path extrusionOk="0" h="358" w="596">
                  <a:moveTo>
                    <a:pt x="167" y="0"/>
                  </a:moveTo>
                  <a:cubicBezTo>
                    <a:pt x="95" y="0"/>
                    <a:pt x="0" y="48"/>
                    <a:pt x="0" y="143"/>
                  </a:cubicBezTo>
                  <a:cubicBezTo>
                    <a:pt x="0" y="262"/>
                    <a:pt x="95" y="358"/>
                    <a:pt x="167" y="358"/>
                  </a:cubicBezTo>
                  <a:lnTo>
                    <a:pt x="405" y="358"/>
                  </a:lnTo>
                  <a:cubicBezTo>
                    <a:pt x="500" y="358"/>
                    <a:pt x="595" y="286"/>
                    <a:pt x="595" y="191"/>
                  </a:cubicBezTo>
                  <a:cubicBezTo>
                    <a:pt x="595" y="72"/>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52"/>
            <p:cNvSpPr/>
            <p:nvPr/>
          </p:nvSpPr>
          <p:spPr>
            <a:xfrm>
              <a:off x="5872856" y="2513691"/>
              <a:ext cx="14222" cy="10674"/>
            </a:xfrm>
            <a:custGeom>
              <a:rect b="b" l="l" r="r" t="t"/>
              <a:pathLst>
                <a:path extrusionOk="0" h="358" w="477">
                  <a:moveTo>
                    <a:pt x="191" y="0"/>
                  </a:moveTo>
                  <a:cubicBezTo>
                    <a:pt x="95" y="0"/>
                    <a:pt x="0" y="48"/>
                    <a:pt x="0" y="143"/>
                  </a:cubicBezTo>
                  <a:cubicBezTo>
                    <a:pt x="0" y="262"/>
                    <a:pt x="95" y="358"/>
                    <a:pt x="191" y="358"/>
                  </a:cubicBezTo>
                  <a:lnTo>
                    <a:pt x="310" y="358"/>
                  </a:lnTo>
                  <a:cubicBezTo>
                    <a:pt x="405" y="358"/>
                    <a:pt x="477" y="286"/>
                    <a:pt x="477" y="191"/>
                  </a:cubicBezTo>
                  <a:cubicBezTo>
                    <a:pt x="477" y="72"/>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52"/>
            <p:cNvSpPr/>
            <p:nvPr/>
          </p:nvSpPr>
          <p:spPr>
            <a:xfrm>
              <a:off x="5549061" y="2446935"/>
              <a:ext cx="354351" cy="354351"/>
            </a:xfrm>
            <a:custGeom>
              <a:rect b="b" l="l" r="r" t="t"/>
              <a:pathLst>
                <a:path extrusionOk="0" h="11885" w="11885">
                  <a:moveTo>
                    <a:pt x="11503" y="11098"/>
                  </a:moveTo>
                  <a:lnTo>
                    <a:pt x="11503" y="11575"/>
                  </a:lnTo>
                  <a:lnTo>
                    <a:pt x="334" y="11575"/>
                  </a:lnTo>
                  <a:lnTo>
                    <a:pt x="334" y="11098"/>
                  </a:lnTo>
                  <a:close/>
                  <a:moveTo>
                    <a:pt x="930" y="1"/>
                  </a:moveTo>
                  <a:cubicBezTo>
                    <a:pt x="811" y="1"/>
                    <a:pt x="715" y="48"/>
                    <a:pt x="715" y="168"/>
                  </a:cubicBezTo>
                  <a:lnTo>
                    <a:pt x="715" y="977"/>
                  </a:lnTo>
                  <a:lnTo>
                    <a:pt x="501" y="977"/>
                  </a:lnTo>
                  <a:cubicBezTo>
                    <a:pt x="406" y="977"/>
                    <a:pt x="334" y="1049"/>
                    <a:pt x="334" y="1120"/>
                  </a:cubicBezTo>
                  <a:cubicBezTo>
                    <a:pt x="334" y="1239"/>
                    <a:pt x="382" y="1334"/>
                    <a:pt x="501" y="1334"/>
                  </a:cubicBezTo>
                  <a:lnTo>
                    <a:pt x="715" y="1334"/>
                  </a:lnTo>
                  <a:lnTo>
                    <a:pt x="715" y="2239"/>
                  </a:lnTo>
                  <a:lnTo>
                    <a:pt x="501" y="2239"/>
                  </a:lnTo>
                  <a:cubicBezTo>
                    <a:pt x="406" y="2239"/>
                    <a:pt x="334" y="2287"/>
                    <a:pt x="334" y="2382"/>
                  </a:cubicBezTo>
                  <a:cubicBezTo>
                    <a:pt x="334" y="2501"/>
                    <a:pt x="382" y="2597"/>
                    <a:pt x="501" y="2597"/>
                  </a:cubicBezTo>
                  <a:lnTo>
                    <a:pt x="715" y="2597"/>
                  </a:lnTo>
                  <a:lnTo>
                    <a:pt x="715" y="3478"/>
                  </a:lnTo>
                  <a:lnTo>
                    <a:pt x="501" y="3478"/>
                  </a:lnTo>
                  <a:cubicBezTo>
                    <a:pt x="406" y="3478"/>
                    <a:pt x="334" y="3549"/>
                    <a:pt x="334" y="3621"/>
                  </a:cubicBezTo>
                  <a:cubicBezTo>
                    <a:pt x="334" y="3740"/>
                    <a:pt x="382" y="3835"/>
                    <a:pt x="501" y="3835"/>
                  </a:cubicBezTo>
                  <a:lnTo>
                    <a:pt x="715" y="3835"/>
                  </a:lnTo>
                  <a:lnTo>
                    <a:pt x="715" y="4740"/>
                  </a:lnTo>
                  <a:lnTo>
                    <a:pt x="501" y="4740"/>
                  </a:lnTo>
                  <a:cubicBezTo>
                    <a:pt x="406" y="4740"/>
                    <a:pt x="334" y="4787"/>
                    <a:pt x="334" y="4883"/>
                  </a:cubicBezTo>
                  <a:cubicBezTo>
                    <a:pt x="334" y="5002"/>
                    <a:pt x="382" y="5097"/>
                    <a:pt x="501" y="5097"/>
                  </a:cubicBezTo>
                  <a:lnTo>
                    <a:pt x="715" y="5097"/>
                  </a:lnTo>
                  <a:lnTo>
                    <a:pt x="715" y="5978"/>
                  </a:lnTo>
                  <a:lnTo>
                    <a:pt x="501" y="5978"/>
                  </a:lnTo>
                  <a:cubicBezTo>
                    <a:pt x="406" y="5978"/>
                    <a:pt x="334" y="6050"/>
                    <a:pt x="334" y="6121"/>
                  </a:cubicBezTo>
                  <a:cubicBezTo>
                    <a:pt x="334" y="6240"/>
                    <a:pt x="382" y="6335"/>
                    <a:pt x="501" y="6335"/>
                  </a:cubicBezTo>
                  <a:lnTo>
                    <a:pt x="715" y="6335"/>
                  </a:lnTo>
                  <a:lnTo>
                    <a:pt x="715" y="7240"/>
                  </a:lnTo>
                  <a:lnTo>
                    <a:pt x="501" y="7240"/>
                  </a:lnTo>
                  <a:cubicBezTo>
                    <a:pt x="406" y="7240"/>
                    <a:pt x="334" y="7288"/>
                    <a:pt x="334" y="7383"/>
                  </a:cubicBezTo>
                  <a:cubicBezTo>
                    <a:pt x="334" y="7502"/>
                    <a:pt x="382" y="7598"/>
                    <a:pt x="501" y="7598"/>
                  </a:cubicBezTo>
                  <a:lnTo>
                    <a:pt x="715" y="7598"/>
                  </a:lnTo>
                  <a:lnTo>
                    <a:pt x="715" y="8479"/>
                  </a:lnTo>
                  <a:lnTo>
                    <a:pt x="501" y="8479"/>
                  </a:lnTo>
                  <a:cubicBezTo>
                    <a:pt x="406" y="8479"/>
                    <a:pt x="334" y="8550"/>
                    <a:pt x="334" y="8622"/>
                  </a:cubicBezTo>
                  <a:cubicBezTo>
                    <a:pt x="334" y="8741"/>
                    <a:pt x="382" y="8836"/>
                    <a:pt x="501" y="8836"/>
                  </a:cubicBezTo>
                  <a:lnTo>
                    <a:pt x="715" y="8836"/>
                  </a:lnTo>
                  <a:lnTo>
                    <a:pt x="715" y="9741"/>
                  </a:lnTo>
                  <a:lnTo>
                    <a:pt x="501" y="9741"/>
                  </a:lnTo>
                  <a:cubicBezTo>
                    <a:pt x="406" y="9741"/>
                    <a:pt x="334" y="9789"/>
                    <a:pt x="334" y="9884"/>
                  </a:cubicBezTo>
                  <a:cubicBezTo>
                    <a:pt x="334" y="10003"/>
                    <a:pt x="382" y="10098"/>
                    <a:pt x="501" y="10098"/>
                  </a:cubicBezTo>
                  <a:lnTo>
                    <a:pt x="715" y="10098"/>
                  </a:lnTo>
                  <a:lnTo>
                    <a:pt x="715" y="10717"/>
                  </a:lnTo>
                  <a:lnTo>
                    <a:pt x="287" y="10717"/>
                  </a:lnTo>
                  <a:cubicBezTo>
                    <a:pt x="144" y="10717"/>
                    <a:pt x="1" y="10836"/>
                    <a:pt x="1" y="11003"/>
                  </a:cubicBezTo>
                  <a:lnTo>
                    <a:pt x="1" y="11575"/>
                  </a:lnTo>
                  <a:cubicBezTo>
                    <a:pt x="1" y="11575"/>
                    <a:pt x="120" y="11884"/>
                    <a:pt x="287" y="11884"/>
                  </a:cubicBezTo>
                  <a:lnTo>
                    <a:pt x="11575" y="11884"/>
                  </a:lnTo>
                  <a:cubicBezTo>
                    <a:pt x="11718" y="11884"/>
                    <a:pt x="11884" y="11717"/>
                    <a:pt x="11884" y="11575"/>
                  </a:cubicBezTo>
                  <a:lnTo>
                    <a:pt x="11884" y="10979"/>
                  </a:lnTo>
                  <a:cubicBezTo>
                    <a:pt x="11860" y="10955"/>
                    <a:pt x="11813" y="10884"/>
                    <a:pt x="11765" y="10836"/>
                  </a:cubicBezTo>
                  <a:cubicBezTo>
                    <a:pt x="11741" y="10813"/>
                    <a:pt x="11694" y="10765"/>
                    <a:pt x="11646" y="10765"/>
                  </a:cubicBezTo>
                  <a:cubicBezTo>
                    <a:pt x="11622" y="10765"/>
                    <a:pt x="11575" y="10765"/>
                    <a:pt x="11551" y="10741"/>
                  </a:cubicBezTo>
                  <a:cubicBezTo>
                    <a:pt x="11432" y="10717"/>
                    <a:pt x="11289" y="10717"/>
                    <a:pt x="11170" y="10646"/>
                  </a:cubicBezTo>
                  <a:cubicBezTo>
                    <a:pt x="11027" y="10598"/>
                    <a:pt x="10860" y="10479"/>
                    <a:pt x="10789" y="10336"/>
                  </a:cubicBezTo>
                  <a:cubicBezTo>
                    <a:pt x="10694" y="10170"/>
                    <a:pt x="10622" y="10003"/>
                    <a:pt x="10598" y="9812"/>
                  </a:cubicBezTo>
                  <a:lnTo>
                    <a:pt x="10598" y="9789"/>
                  </a:lnTo>
                  <a:lnTo>
                    <a:pt x="9670" y="4645"/>
                  </a:lnTo>
                  <a:lnTo>
                    <a:pt x="9670" y="4549"/>
                  </a:lnTo>
                  <a:cubicBezTo>
                    <a:pt x="9646" y="4454"/>
                    <a:pt x="9550" y="4406"/>
                    <a:pt x="9479" y="4406"/>
                  </a:cubicBezTo>
                  <a:cubicBezTo>
                    <a:pt x="9384" y="4430"/>
                    <a:pt x="9312" y="4526"/>
                    <a:pt x="9312" y="4621"/>
                  </a:cubicBezTo>
                  <a:lnTo>
                    <a:pt x="10265" y="9860"/>
                  </a:lnTo>
                  <a:cubicBezTo>
                    <a:pt x="10313" y="10217"/>
                    <a:pt x="10670" y="10693"/>
                    <a:pt x="10670" y="10693"/>
                  </a:cubicBezTo>
                  <a:lnTo>
                    <a:pt x="6669" y="10693"/>
                  </a:lnTo>
                  <a:lnTo>
                    <a:pt x="6669" y="10717"/>
                  </a:lnTo>
                  <a:cubicBezTo>
                    <a:pt x="6669" y="10717"/>
                    <a:pt x="6193" y="10479"/>
                    <a:pt x="6169" y="10170"/>
                  </a:cubicBezTo>
                  <a:lnTo>
                    <a:pt x="6169" y="10146"/>
                  </a:lnTo>
                  <a:lnTo>
                    <a:pt x="5716" y="7621"/>
                  </a:lnTo>
                  <a:lnTo>
                    <a:pt x="6335" y="4025"/>
                  </a:lnTo>
                  <a:cubicBezTo>
                    <a:pt x="6383" y="3787"/>
                    <a:pt x="6455" y="3549"/>
                    <a:pt x="6621" y="3335"/>
                  </a:cubicBezTo>
                  <a:cubicBezTo>
                    <a:pt x="6764" y="3120"/>
                    <a:pt x="6907" y="2954"/>
                    <a:pt x="7121" y="2787"/>
                  </a:cubicBezTo>
                  <a:cubicBezTo>
                    <a:pt x="7322" y="2653"/>
                    <a:pt x="7557" y="2578"/>
                    <a:pt x="7795" y="2578"/>
                  </a:cubicBezTo>
                  <a:cubicBezTo>
                    <a:pt x="7897" y="2578"/>
                    <a:pt x="7998" y="2592"/>
                    <a:pt x="8098" y="2620"/>
                  </a:cubicBezTo>
                  <a:cubicBezTo>
                    <a:pt x="8669" y="2763"/>
                    <a:pt x="9050" y="3311"/>
                    <a:pt x="9193" y="3835"/>
                  </a:cubicBezTo>
                  <a:cubicBezTo>
                    <a:pt x="9233" y="3914"/>
                    <a:pt x="9288" y="3960"/>
                    <a:pt x="9361" y="3960"/>
                  </a:cubicBezTo>
                  <a:cubicBezTo>
                    <a:pt x="9376" y="3960"/>
                    <a:pt x="9391" y="3958"/>
                    <a:pt x="9408" y="3954"/>
                  </a:cubicBezTo>
                  <a:cubicBezTo>
                    <a:pt x="9503" y="3930"/>
                    <a:pt x="9550" y="3835"/>
                    <a:pt x="9527" y="3740"/>
                  </a:cubicBezTo>
                  <a:cubicBezTo>
                    <a:pt x="9503" y="3597"/>
                    <a:pt x="9431" y="3454"/>
                    <a:pt x="9360" y="3311"/>
                  </a:cubicBezTo>
                  <a:lnTo>
                    <a:pt x="9265" y="3120"/>
                  </a:lnTo>
                  <a:cubicBezTo>
                    <a:pt x="9074" y="2859"/>
                    <a:pt x="8884" y="2620"/>
                    <a:pt x="8598" y="2477"/>
                  </a:cubicBezTo>
                  <a:cubicBezTo>
                    <a:pt x="8338" y="2315"/>
                    <a:pt x="8024" y="2230"/>
                    <a:pt x="7714" y="2230"/>
                  </a:cubicBezTo>
                  <a:cubicBezTo>
                    <a:pt x="7569" y="2230"/>
                    <a:pt x="7425" y="2249"/>
                    <a:pt x="7288" y="2287"/>
                  </a:cubicBezTo>
                  <a:cubicBezTo>
                    <a:pt x="7002" y="2382"/>
                    <a:pt x="6764" y="2549"/>
                    <a:pt x="6574" y="2763"/>
                  </a:cubicBezTo>
                  <a:cubicBezTo>
                    <a:pt x="6455" y="2882"/>
                    <a:pt x="6383" y="3001"/>
                    <a:pt x="6312" y="3120"/>
                  </a:cubicBezTo>
                  <a:cubicBezTo>
                    <a:pt x="6169" y="3359"/>
                    <a:pt x="6074" y="3621"/>
                    <a:pt x="6026" y="3930"/>
                  </a:cubicBezTo>
                  <a:lnTo>
                    <a:pt x="5550" y="6597"/>
                  </a:lnTo>
                  <a:lnTo>
                    <a:pt x="5478" y="6216"/>
                  </a:lnTo>
                  <a:cubicBezTo>
                    <a:pt x="5478" y="6193"/>
                    <a:pt x="5478" y="6121"/>
                    <a:pt x="5454" y="6097"/>
                  </a:cubicBezTo>
                  <a:cubicBezTo>
                    <a:pt x="5383" y="5859"/>
                    <a:pt x="5264" y="5645"/>
                    <a:pt x="5121" y="5478"/>
                  </a:cubicBezTo>
                  <a:cubicBezTo>
                    <a:pt x="4907" y="5210"/>
                    <a:pt x="4558" y="5036"/>
                    <a:pt x="4217" y="5036"/>
                  </a:cubicBezTo>
                  <a:cubicBezTo>
                    <a:pt x="4103" y="5036"/>
                    <a:pt x="3990" y="5055"/>
                    <a:pt x="3883" y="5097"/>
                  </a:cubicBezTo>
                  <a:cubicBezTo>
                    <a:pt x="3787" y="5121"/>
                    <a:pt x="3692" y="5169"/>
                    <a:pt x="3597" y="5240"/>
                  </a:cubicBezTo>
                  <a:cubicBezTo>
                    <a:pt x="3430" y="5359"/>
                    <a:pt x="3311" y="5502"/>
                    <a:pt x="3192" y="5692"/>
                  </a:cubicBezTo>
                  <a:cubicBezTo>
                    <a:pt x="3073" y="5859"/>
                    <a:pt x="3001" y="6050"/>
                    <a:pt x="2978" y="6240"/>
                  </a:cubicBezTo>
                  <a:lnTo>
                    <a:pt x="2573" y="8598"/>
                  </a:lnTo>
                  <a:cubicBezTo>
                    <a:pt x="2525" y="8693"/>
                    <a:pt x="2620" y="8788"/>
                    <a:pt x="2716" y="8812"/>
                  </a:cubicBezTo>
                  <a:cubicBezTo>
                    <a:pt x="2726" y="8815"/>
                    <a:pt x="2736" y="8816"/>
                    <a:pt x="2745" y="8816"/>
                  </a:cubicBezTo>
                  <a:cubicBezTo>
                    <a:pt x="2826" y="8816"/>
                    <a:pt x="2887" y="8733"/>
                    <a:pt x="2930" y="8669"/>
                  </a:cubicBezTo>
                  <a:lnTo>
                    <a:pt x="3335" y="6312"/>
                  </a:lnTo>
                  <a:cubicBezTo>
                    <a:pt x="3359" y="6169"/>
                    <a:pt x="3430" y="6002"/>
                    <a:pt x="3525" y="5859"/>
                  </a:cubicBezTo>
                  <a:cubicBezTo>
                    <a:pt x="3690" y="5595"/>
                    <a:pt x="3981" y="5400"/>
                    <a:pt x="4295" y="5400"/>
                  </a:cubicBezTo>
                  <a:cubicBezTo>
                    <a:pt x="4434" y="5400"/>
                    <a:pt x="4577" y="5438"/>
                    <a:pt x="4716" y="5526"/>
                  </a:cubicBezTo>
                  <a:cubicBezTo>
                    <a:pt x="4788" y="5597"/>
                    <a:pt x="4859" y="5692"/>
                    <a:pt x="4954" y="5764"/>
                  </a:cubicBezTo>
                  <a:cubicBezTo>
                    <a:pt x="5073" y="5931"/>
                    <a:pt x="5145" y="6097"/>
                    <a:pt x="5192" y="6312"/>
                  </a:cubicBezTo>
                  <a:lnTo>
                    <a:pt x="5859" y="10170"/>
                  </a:lnTo>
                  <a:cubicBezTo>
                    <a:pt x="5883" y="10384"/>
                    <a:pt x="6050" y="10693"/>
                    <a:pt x="6050" y="10693"/>
                  </a:cubicBezTo>
                  <a:lnTo>
                    <a:pt x="2478" y="10693"/>
                  </a:lnTo>
                  <a:cubicBezTo>
                    <a:pt x="2478" y="10693"/>
                    <a:pt x="2644" y="10360"/>
                    <a:pt x="2644" y="10170"/>
                  </a:cubicBezTo>
                  <a:lnTo>
                    <a:pt x="2763" y="9431"/>
                  </a:lnTo>
                  <a:cubicBezTo>
                    <a:pt x="2787" y="9336"/>
                    <a:pt x="2716" y="9265"/>
                    <a:pt x="2620" y="9217"/>
                  </a:cubicBezTo>
                  <a:cubicBezTo>
                    <a:pt x="2610" y="9214"/>
                    <a:pt x="2601" y="9213"/>
                    <a:pt x="2591" y="9213"/>
                  </a:cubicBezTo>
                  <a:cubicBezTo>
                    <a:pt x="2510" y="9213"/>
                    <a:pt x="2449" y="9298"/>
                    <a:pt x="2406" y="9384"/>
                  </a:cubicBezTo>
                  <a:lnTo>
                    <a:pt x="2287" y="10122"/>
                  </a:lnTo>
                  <a:lnTo>
                    <a:pt x="2287" y="10146"/>
                  </a:lnTo>
                  <a:cubicBezTo>
                    <a:pt x="2263" y="10455"/>
                    <a:pt x="2049" y="10693"/>
                    <a:pt x="1787" y="10693"/>
                  </a:cubicBezTo>
                  <a:cubicBezTo>
                    <a:pt x="1787" y="10693"/>
                    <a:pt x="1763" y="10693"/>
                    <a:pt x="1715" y="10717"/>
                  </a:cubicBezTo>
                  <a:lnTo>
                    <a:pt x="1072" y="10717"/>
                  </a:lnTo>
                  <a:lnTo>
                    <a:pt x="1072" y="168"/>
                  </a:lnTo>
                  <a:cubicBezTo>
                    <a:pt x="1072" y="96"/>
                    <a:pt x="1001" y="1"/>
                    <a:pt x="9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2" name="Google Shape;3112;p52"/>
          <p:cNvGrpSpPr/>
          <p:nvPr/>
        </p:nvGrpSpPr>
        <p:grpSpPr>
          <a:xfrm>
            <a:off x="4767843" y="2510859"/>
            <a:ext cx="351489" cy="227220"/>
            <a:chOff x="4958330" y="2510859"/>
            <a:chExt cx="351489" cy="227220"/>
          </a:xfrm>
        </p:grpSpPr>
        <p:sp>
          <p:nvSpPr>
            <p:cNvPr id="3113" name="Google Shape;3113;p52"/>
            <p:cNvSpPr/>
            <p:nvPr/>
          </p:nvSpPr>
          <p:spPr>
            <a:xfrm>
              <a:off x="4963995" y="2516524"/>
              <a:ext cx="216606" cy="216576"/>
            </a:xfrm>
            <a:custGeom>
              <a:rect b="b" l="l" r="r" t="t"/>
              <a:pathLst>
                <a:path extrusionOk="0" h="7264" w="7265">
                  <a:moveTo>
                    <a:pt x="3644" y="1"/>
                  </a:moveTo>
                  <a:cubicBezTo>
                    <a:pt x="1644" y="1"/>
                    <a:pt x="1" y="1644"/>
                    <a:pt x="1" y="3644"/>
                  </a:cubicBezTo>
                  <a:cubicBezTo>
                    <a:pt x="1" y="5645"/>
                    <a:pt x="1644" y="7264"/>
                    <a:pt x="3644" y="7264"/>
                  </a:cubicBezTo>
                  <a:cubicBezTo>
                    <a:pt x="5645" y="7264"/>
                    <a:pt x="7264" y="5645"/>
                    <a:pt x="7264" y="3644"/>
                  </a:cubicBezTo>
                  <a:cubicBezTo>
                    <a:pt x="7264" y="1644"/>
                    <a:pt x="5645" y="1"/>
                    <a:pt x="364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52"/>
            <p:cNvSpPr/>
            <p:nvPr/>
          </p:nvSpPr>
          <p:spPr>
            <a:xfrm>
              <a:off x="5023655" y="2522218"/>
              <a:ext cx="156946" cy="211597"/>
            </a:xfrm>
            <a:custGeom>
              <a:rect b="b" l="l" r="r" t="t"/>
              <a:pathLst>
                <a:path extrusionOk="0" h="7097" w="5264">
                  <a:moveTo>
                    <a:pt x="2810" y="0"/>
                  </a:moveTo>
                  <a:lnTo>
                    <a:pt x="2810" y="0"/>
                  </a:lnTo>
                  <a:cubicBezTo>
                    <a:pt x="4001" y="595"/>
                    <a:pt x="4787" y="1810"/>
                    <a:pt x="4787" y="3239"/>
                  </a:cubicBezTo>
                  <a:cubicBezTo>
                    <a:pt x="4787" y="5239"/>
                    <a:pt x="3191" y="6882"/>
                    <a:pt x="1167" y="6882"/>
                  </a:cubicBezTo>
                  <a:cubicBezTo>
                    <a:pt x="738" y="6882"/>
                    <a:pt x="357" y="6811"/>
                    <a:pt x="0" y="6692"/>
                  </a:cubicBezTo>
                  <a:lnTo>
                    <a:pt x="0" y="6692"/>
                  </a:lnTo>
                  <a:cubicBezTo>
                    <a:pt x="500" y="6930"/>
                    <a:pt x="1048" y="7097"/>
                    <a:pt x="1643" y="7097"/>
                  </a:cubicBezTo>
                  <a:cubicBezTo>
                    <a:pt x="3644" y="7097"/>
                    <a:pt x="5263" y="5477"/>
                    <a:pt x="5263" y="3453"/>
                  </a:cubicBezTo>
                  <a:cubicBezTo>
                    <a:pt x="5263" y="1858"/>
                    <a:pt x="4239" y="500"/>
                    <a:pt x="281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52"/>
            <p:cNvSpPr/>
            <p:nvPr/>
          </p:nvSpPr>
          <p:spPr>
            <a:xfrm>
              <a:off x="5090382" y="2516524"/>
              <a:ext cx="216606" cy="216576"/>
            </a:xfrm>
            <a:custGeom>
              <a:rect b="b" l="l" r="r" t="t"/>
              <a:pathLst>
                <a:path extrusionOk="0" h="7264" w="7265">
                  <a:moveTo>
                    <a:pt x="3620" y="1"/>
                  </a:moveTo>
                  <a:cubicBezTo>
                    <a:pt x="1620" y="1"/>
                    <a:pt x="1" y="1644"/>
                    <a:pt x="1" y="3644"/>
                  </a:cubicBezTo>
                  <a:cubicBezTo>
                    <a:pt x="1" y="5645"/>
                    <a:pt x="1620" y="7264"/>
                    <a:pt x="3620" y="7264"/>
                  </a:cubicBezTo>
                  <a:cubicBezTo>
                    <a:pt x="5621" y="7264"/>
                    <a:pt x="7264" y="5645"/>
                    <a:pt x="7264" y="3644"/>
                  </a:cubicBezTo>
                  <a:cubicBezTo>
                    <a:pt x="7264" y="1644"/>
                    <a:pt x="5621" y="1"/>
                    <a:pt x="36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52"/>
            <p:cNvSpPr/>
            <p:nvPr/>
          </p:nvSpPr>
          <p:spPr>
            <a:xfrm>
              <a:off x="5150729" y="2522218"/>
              <a:ext cx="156946" cy="211597"/>
            </a:xfrm>
            <a:custGeom>
              <a:rect b="b" l="l" r="r" t="t"/>
              <a:pathLst>
                <a:path extrusionOk="0" h="7097" w="5264">
                  <a:moveTo>
                    <a:pt x="2787" y="0"/>
                  </a:moveTo>
                  <a:lnTo>
                    <a:pt x="2787" y="0"/>
                  </a:lnTo>
                  <a:cubicBezTo>
                    <a:pt x="3978" y="595"/>
                    <a:pt x="4788" y="1810"/>
                    <a:pt x="4788" y="3239"/>
                  </a:cubicBezTo>
                  <a:cubicBezTo>
                    <a:pt x="4788" y="5239"/>
                    <a:pt x="3192" y="6882"/>
                    <a:pt x="1168" y="6882"/>
                  </a:cubicBezTo>
                  <a:cubicBezTo>
                    <a:pt x="739" y="6882"/>
                    <a:pt x="358" y="6811"/>
                    <a:pt x="1" y="6692"/>
                  </a:cubicBezTo>
                  <a:lnTo>
                    <a:pt x="1" y="6692"/>
                  </a:lnTo>
                  <a:cubicBezTo>
                    <a:pt x="501" y="6930"/>
                    <a:pt x="1049" y="7097"/>
                    <a:pt x="1644" y="7097"/>
                  </a:cubicBezTo>
                  <a:cubicBezTo>
                    <a:pt x="3621" y="7097"/>
                    <a:pt x="5264" y="5477"/>
                    <a:pt x="5264" y="3453"/>
                  </a:cubicBezTo>
                  <a:cubicBezTo>
                    <a:pt x="5264" y="1858"/>
                    <a:pt x="4216" y="500"/>
                    <a:pt x="2787"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52"/>
            <p:cNvSpPr/>
            <p:nvPr/>
          </p:nvSpPr>
          <p:spPr>
            <a:xfrm>
              <a:off x="5066947" y="2534979"/>
              <a:ext cx="132826" cy="181096"/>
            </a:xfrm>
            <a:custGeom>
              <a:rect b="b" l="l" r="r" t="t"/>
              <a:pathLst>
                <a:path extrusionOk="0" h="6074" w="4455">
                  <a:moveTo>
                    <a:pt x="2311" y="1"/>
                  </a:moveTo>
                  <a:cubicBezTo>
                    <a:pt x="1954" y="239"/>
                    <a:pt x="1668" y="525"/>
                    <a:pt x="1501" y="763"/>
                  </a:cubicBezTo>
                  <a:cubicBezTo>
                    <a:pt x="1" y="2668"/>
                    <a:pt x="787" y="4311"/>
                    <a:pt x="1501" y="5264"/>
                  </a:cubicBezTo>
                  <a:cubicBezTo>
                    <a:pt x="1858" y="5764"/>
                    <a:pt x="2311" y="6073"/>
                    <a:pt x="2311" y="6073"/>
                  </a:cubicBezTo>
                  <a:cubicBezTo>
                    <a:pt x="2620" y="5764"/>
                    <a:pt x="2930" y="5550"/>
                    <a:pt x="3144" y="5264"/>
                  </a:cubicBezTo>
                  <a:cubicBezTo>
                    <a:pt x="4454" y="3454"/>
                    <a:pt x="3811" y="1715"/>
                    <a:pt x="3144" y="787"/>
                  </a:cubicBezTo>
                  <a:cubicBezTo>
                    <a:pt x="2739" y="263"/>
                    <a:pt x="2311" y="1"/>
                    <a:pt x="2311"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52"/>
            <p:cNvSpPr/>
            <p:nvPr/>
          </p:nvSpPr>
          <p:spPr>
            <a:xfrm>
              <a:off x="4958330" y="2510859"/>
              <a:ext cx="351489" cy="227220"/>
            </a:xfrm>
            <a:custGeom>
              <a:rect b="b" l="l" r="r" t="t"/>
              <a:pathLst>
                <a:path extrusionOk="0" h="7621" w="11789">
                  <a:moveTo>
                    <a:pt x="5954" y="1096"/>
                  </a:moveTo>
                  <a:cubicBezTo>
                    <a:pt x="6787" y="1715"/>
                    <a:pt x="7287" y="2739"/>
                    <a:pt x="7287" y="3834"/>
                  </a:cubicBezTo>
                  <a:cubicBezTo>
                    <a:pt x="7287" y="4930"/>
                    <a:pt x="6740" y="5954"/>
                    <a:pt x="5954" y="6573"/>
                  </a:cubicBezTo>
                  <a:cubicBezTo>
                    <a:pt x="5144" y="5954"/>
                    <a:pt x="4596" y="4977"/>
                    <a:pt x="4596" y="3834"/>
                  </a:cubicBezTo>
                  <a:cubicBezTo>
                    <a:pt x="4596" y="3120"/>
                    <a:pt x="4811" y="2429"/>
                    <a:pt x="5239" y="1834"/>
                  </a:cubicBezTo>
                  <a:cubicBezTo>
                    <a:pt x="5430" y="1548"/>
                    <a:pt x="5668" y="1310"/>
                    <a:pt x="5954" y="1096"/>
                  </a:cubicBezTo>
                  <a:close/>
                  <a:moveTo>
                    <a:pt x="3810" y="0"/>
                  </a:moveTo>
                  <a:cubicBezTo>
                    <a:pt x="1691" y="0"/>
                    <a:pt x="0" y="1691"/>
                    <a:pt x="0" y="3810"/>
                  </a:cubicBezTo>
                  <a:cubicBezTo>
                    <a:pt x="0" y="4144"/>
                    <a:pt x="24" y="4430"/>
                    <a:pt x="119" y="4763"/>
                  </a:cubicBezTo>
                  <a:cubicBezTo>
                    <a:pt x="139" y="4842"/>
                    <a:pt x="208" y="4888"/>
                    <a:pt x="271" y="4888"/>
                  </a:cubicBezTo>
                  <a:cubicBezTo>
                    <a:pt x="285" y="4888"/>
                    <a:pt x="298" y="4886"/>
                    <a:pt x="310" y="4882"/>
                  </a:cubicBezTo>
                  <a:cubicBezTo>
                    <a:pt x="405" y="4858"/>
                    <a:pt x="476" y="4763"/>
                    <a:pt x="429" y="4668"/>
                  </a:cubicBezTo>
                  <a:cubicBezTo>
                    <a:pt x="381" y="4406"/>
                    <a:pt x="310" y="4096"/>
                    <a:pt x="310" y="3810"/>
                  </a:cubicBezTo>
                  <a:cubicBezTo>
                    <a:pt x="310" y="1905"/>
                    <a:pt x="1858" y="357"/>
                    <a:pt x="3763" y="357"/>
                  </a:cubicBezTo>
                  <a:cubicBezTo>
                    <a:pt x="4430" y="357"/>
                    <a:pt x="5049" y="524"/>
                    <a:pt x="5597" y="857"/>
                  </a:cubicBezTo>
                  <a:cubicBezTo>
                    <a:pt x="5311" y="1072"/>
                    <a:pt x="5073" y="1334"/>
                    <a:pt x="4882" y="1643"/>
                  </a:cubicBezTo>
                  <a:cubicBezTo>
                    <a:pt x="4430" y="2286"/>
                    <a:pt x="4192" y="3025"/>
                    <a:pt x="4192" y="3810"/>
                  </a:cubicBezTo>
                  <a:cubicBezTo>
                    <a:pt x="4192" y="5001"/>
                    <a:pt x="4715" y="6049"/>
                    <a:pt x="5597" y="6763"/>
                  </a:cubicBezTo>
                  <a:cubicBezTo>
                    <a:pt x="5049" y="7073"/>
                    <a:pt x="4430" y="7263"/>
                    <a:pt x="3763" y="7263"/>
                  </a:cubicBezTo>
                  <a:cubicBezTo>
                    <a:pt x="2453" y="7263"/>
                    <a:pt x="1262" y="6549"/>
                    <a:pt x="667" y="5382"/>
                  </a:cubicBezTo>
                  <a:cubicBezTo>
                    <a:pt x="649" y="5309"/>
                    <a:pt x="575" y="5278"/>
                    <a:pt x="499" y="5278"/>
                  </a:cubicBezTo>
                  <a:cubicBezTo>
                    <a:pt x="475" y="5278"/>
                    <a:pt x="451" y="5281"/>
                    <a:pt x="429" y="5287"/>
                  </a:cubicBezTo>
                  <a:cubicBezTo>
                    <a:pt x="357" y="5335"/>
                    <a:pt x="310" y="5454"/>
                    <a:pt x="357" y="5525"/>
                  </a:cubicBezTo>
                  <a:cubicBezTo>
                    <a:pt x="1000" y="6811"/>
                    <a:pt x="2310" y="7621"/>
                    <a:pt x="3739" y="7621"/>
                  </a:cubicBezTo>
                  <a:cubicBezTo>
                    <a:pt x="4525" y="7621"/>
                    <a:pt x="5263" y="7383"/>
                    <a:pt x="5859" y="6954"/>
                  </a:cubicBezTo>
                  <a:cubicBezTo>
                    <a:pt x="6454" y="7383"/>
                    <a:pt x="7192" y="7621"/>
                    <a:pt x="7978" y="7621"/>
                  </a:cubicBezTo>
                  <a:cubicBezTo>
                    <a:pt x="10074" y="7621"/>
                    <a:pt x="11788" y="5930"/>
                    <a:pt x="11788" y="3810"/>
                  </a:cubicBezTo>
                  <a:cubicBezTo>
                    <a:pt x="11788" y="1691"/>
                    <a:pt x="10169" y="24"/>
                    <a:pt x="8049" y="24"/>
                  </a:cubicBezTo>
                  <a:cubicBezTo>
                    <a:pt x="7883" y="24"/>
                    <a:pt x="7668" y="24"/>
                    <a:pt x="7502" y="48"/>
                  </a:cubicBezTo>
                  <a:cubicBezTo>
                    <a:pt x="7406" y="48"/>
                    <a:pt x="7335" y="143"/>
                    <a:pt x="7335" y="262"/>
                  </a:cubicBezTo>
                  <a:cubicBezTo>
                    <a:pt x="7335" y="381"/>
                    <a:pt x="7430" y="405"/>
                    <a:pt x="7549" y="405"/>
                  </a:cubicBezTo>
                  <a:cubicBezTo>
                    <a:pt x="7740" y="381"/>
                    <a:pt x="7883" y="381"/>
                    <a:pt x="8049" y="381"/>
                  </a:cubicBezTo>
                  <a:cubicBezTo>
                    <a:pt x="9955" y="381"/>
                    <a:pt x="11503" y="1929"/>
                    <a:pt x="11503" y="3834"/>
                  </a:cubicBezTo>
                  <a:cubicBezTo>
                    <a:pt x="11503" y="5739"/>
                    <a:pt x="9955" y="7287"/>
                    <a:pt x="8049" y="7287"/>
                  </a:cubicBezTo>
                  <a:cubicBezTo>
                    <a:pt x="7406" y="7287"/>
                    <a:pt x="6787" y="7121"/>
                    <a:pt x="6240" y="6787"/>
                  </a:cubicBezTo>
                  <a:cubicBezTo>
                    <a:pt x="7097" y="6073"/>
                    <a:pt x="7645" y="5025"/>
                    <a:pt x="7645" y="3834"/>
                  </a:cubicBezTo>
                  <a:cubicBezTo>
                    <a:pt x="7645" y="2643"/>
                    <a:pt x="7097" y="1572"/>
                    <a:pt x="6240" y="881"/>
                  </a:cubicBezTo>
                  <a:cubicBezTo>
                    <a:pt x="6430" y="762"/>
                    <a:pt x="6621" y="691"/>
                    <a:pt x="6811" y="595"/>
                  </a:cubicBezTo>
                  <a:cubicBezTo>
                    <a:pt x="6906" y="572"/>
                    <a:pt x="6954" y="453"/>
                    <a:pt x="6906" y="357"/>
                  </a:cubicBezTo>
                  <a:cubicBezTo>
                    <a:pt x="6872" y="288"/>
                    <a:pt x="6798" y="243"/>
                    <a:pt x="6734" y="243"/>
                  </a:cubicBezTo>
                  <a:cubicBezTo>
                    <a:pt x="6710" y="243"/>
                    <a:pt x="6687" y="249"/>
                    <a:pt x="6668" y="262"/>
                  </a:cubicBezTo>
                  <a:cubicBezTo>
                    <a:pt x="6382" y="357"/>
                    <a:pt x="6144" y="500"/>
                    <a:pt x="5906" y="643"/>
                  </a:cubicBezTo>
                  <a:cubicBezTo>
                    <a:pt x="5311" y="238"/>
                    <a:pt x="4573" y="0"/>
                    <a:pt x="3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52"/>
            <p:cNvSpPr/>
            <p:nvPr/>
          </p:nvSpPr>
          <p:spPr>
            <a:xfrm>
              <a:off x="4993810" y="2609547"/>
              <a:ext cx="68217" cy="10674"/>
            </a:xfrm>
            <a:custGeom>
              <a:rect b="b" l="l" r="r" t="t"/>
              <a:pathLst>
                <a:path extrusionOk="0" h="358" w="2288">
                  <a:moveTo>
                    <a:pt x="168" y="0"/>
                  </a:moveTo>
                  <a:cubicBezTo>
                    <a:pt x="72" y="0"/>
                    <a:pt x="25" y="48"/>
                    <a:pt x="1" y="143"/>
                  </a:cubicBezTo>
                  <a:cubicBezTo>
                    <a:pt x="1" y="262"/>
                    <a:pt x="72" y="358"/>
                    <a:pt x="168" y="358"/>
                  </a:cubicBezTo>
                  <a:lnTo>
                    <a:pt x="2073" y="358"/>
                  </a:lnTo>
                  <a:cubicBezTo>
                    <a:pt x="2168" y="358"/>
                    <a:pt x="2216" y="286"/>
                    <a:pt x="2263" y="191"/>
                  </a:cubicBezTo>
                  <a:cubicBezTo>
                    <a:pt x="2287" y="72"/>
                    <a:pt x="2192" y="0"/>
                    <a:pt x="207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52"/>
            <p:cNvSpPr/>
            <p:nvPr/>
          </p:nvSpPr>
          <p:spPr>
            <a:xfrm>
              <a:off x="4993810" y="2630836"/>
              <a:ext cx="46899" cy="10674"/>
            </a:xfrm>
            <a:custGeom>
              <a:rect b="b" l="l" r="r" t="t"/>
              <a:pathLst>
                <a:path extrusionOk="0" h="358" w="1573">
                  <a:moveTo>
                    <a:pt x="168" y="1"/>
                  </a:moveTo>
                  <a:cubicBezTo>
                    <a:pt x="72" y="1"/>
                    <a:pt x="25" y="48"/>
                    <a:pt x="1" y="144"/>
                  </a:cubicBezTo>
                  <a:cubicBezTo>
                    <a:pt x="1" y="263"/>
                    <a:pt x="72" y="358"/>
                    <a:pt x="168" y="358"/>
                  </a:cubicBezTo>
                  <a:lnTo>
                    <a:pt x="1358" y="358"/>
                  </a:lnTo>
                  <a:cubicBezTo>
                    <a:pt x="1454" y="358"/>
                    <a:pt x="1501" y="286"/>
                    <a:pt x="1549" y="191"/>
                  </a:cubicBezTo>
                  <a:cubicBezTo>
                    <a:pt x="1573" y="72"/>
                    <a:pt x="1477" y="1"/>
                    <a:pt x="1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52"/>
            <p:cNvSpPr/>
            <p:nvPr/>
          </p:nvSpPr>
          <p:spPr>
            <a:xfrm>
              <a:off x="5208958" y="2609547"/>
              <a:ext cx="69618" cy="10674"/>
            </a:xfrm>
            <a:custGeom>
              <a:rect b="b" l="l" r="r" t="t"/>
              <a:pathLst>
                <a:path extrusionOk="0" h="358" w="2335">
                  <a:moveTo>
                    <a:pt x="215" y="0"/>
                  </a:moveTo>
                  <a:cubicBezTo>
                    <a:pt x="120" y="0"/>
                    <a:pt x="72" y="48"/>
                    <a:pt x="48" y="143"/>
                  </a:cubicBezTo>
                  <a:cubicBezTo>
                    <a:pt x="1" y="262"/>
                    <a:pt x="96" y="358"/>
                    <a:pt x="215" y="358"/>
                  </a:cubicBezTo>
                  <a:lnTo>
                    <a:pt x="2120" y="358"/>
                  </a:lnTo>
                  <a:cubicBezTo>
                    <a:pt x="2215" y="358"/>
                    <a:pt x="2263" y="286"/>
                    <a:pt x="2311" y="191"/>
                  </a:cubicBezTo>
                  <a:cubicBezTo>
                    <a:pt x="2335" y="119"/>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52"/>
            <p:cNvSpPr/>
            <p:nvPr/>
          </p:nvSpPr>
          <p:spPr>
            <a:xfrm>
              <a:off x="5230276" y="2630836"/>
              <a:ext cx="48300" cy="10674"/>
            </a:xfrm>
            <a:custGeom>
              <a:rect b="b" l="l" r="r" t="t"/>
              <a:pathLst>
                <a:path extrusionOk="0" h="358" w="1620">
                  <a:moveTo>
                    <a:pt x="214" y="1"/>
                  </a:moveTo>
                  <a:cubicBezTo>
                    <a:pt x="119" y="1"/>
                    <a:pt x="72" y="48"/>
                    <a:pt x="48" y="144"/>
                  </a:cubicBezTo>
                  <a:cubicBezTo>
                    <a:pt x="0" y="263"/>
                    <a:pt x="95" y="358"/>
                    <a:pt x="214" y="358"/>
                  </a:cubicBezTo>
                  <a:lnTo>
                    <a:pt x="1381" y="358"/>
                  </a:lnTo>
                  <a:cubicBezTo>
                    <a:pt x="1477" y="358"/>
                    <a:pt x="1548" y="286"/>
                    <a:pt x="1548" y="191"/>
                  </a:cubicBezTo>
                  <a:cubicBezTo>
                    <a:pt x="1620" y="72"/>
                    <a:pt x="1524" y="1"/>
                    <a:pt x="1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3" name="Google Shape;3123;p52"/>
          <p:cNvGrpSpPr/>
          <p:nvPr/>
        </p:nvGrpSpPr>
        <p:grpSpPr>
          <a:xfrm>
            <a:off x="4022564" y="2449797"/>
            <a:ext cx="353606" cy="352890"/>
            <a:chOff x="4365452" y="2449797"/>
            <a:chExt cx="353606" cy="352890"/>
          </a:xfrm>
        </p:grpSpPr>
        <p:sp>
          <p:nvSpPr>
            <p:cNvPr id="3124" name="Google Shape;3124;p52"/>
            <p:cNvSpPr/>
            <p:nvPr/>
          </p:nvSpPr>
          <p:spPr>
            <a:xfrm>
              <a:off x="4635966" y="2486708"/>
              <a:ext cx="67471" cy="67471"/>
            </a:xfrm>
            <a:custGeom>
              <a:rect b="b" l="l" r="r" t="t"/>
              <a:pathLst>
                <a:path extrusionOk="0" h="2263" w="2263">
                  <a:moveTo>
                    <a:pt x="1120" y="0"/>
                  </a:moveTo>
                  <a:cubicBezTo>
                    <a:pt x="501" y="0"/>
                    <a:pt x="0" y="501"/>
                    <a:pt x="0" y="1143"/>
                  </a:cubicBezTo>
                  <a:cubicBezTo>
                    <a:pt x="0" y="1763"/>
                    <a:pt x="501" y="2263"/>
                    <a:pt x="1120" y="2263"/>
                  </a:cubicBezTo>
                  <a:cubicBezTo>
                    <a:pt x="1739" y="2263"/>
                    <a:pt x="2263" y="1763"/>
                    <a:pt x="2263" y="1143"/>
                  </a:cubicBezTo>
                  <a:cubicBezTo>
                    <a:pt x="2263" y="501"/>
                    <a:pt x="1739" y="0"/>
                    <a:pt x="1120"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5" name="Google Shape;3125;p52"/>
            <p:cNvSpPr/>
            <p:nvPr/>
          </p:nvSpPr>
          <p:spPr>
            <a:xfrm>
              <a:off x="4649443" y="2487424"/>
              <a:ext cx="53995" cy="66756"/>
            </a:xfrm>
            <a:custGeom>
              <a:rect b="b" l="l" r="r" t="t"/>
              <a:pathLst>
                <a:path extrusionOk="0" h="2239" w="1811">
                  <a:moveTo>
                    <a:pt x="1" y="2024"/>
                  </a:moveTo>
                  <a:cubicBezTo>
                    <a:pt x="5" y="2027"/>
                    <a:pt x="9" y="2030"/>
                    <a:pt x="13" y="2032"/>
                  </a:cubicBezTo>
                  <a:lnTo>
                    <a:pt x="13" y="2032"/>
                  </a:lnTo>
                  <a:cubicBezTo>
                    <a:pt x="9" y="2029"/>
                    <a:pt x="5" y="2027"/>
                    <a:pt x="1" y="2024"/>
                  </a:cubicBezTo>
                  <a:close/>
                  <a:moveTo>
                    <a:pt x="906" y="0"/>
                  </a:moveTo>
                  <a:lnTo>
                    <a:pt x="906" y="0"/>
                  </a:lnTo>
                  <a:cubicBezTo>
                    <a:pt x="1215" y="215"/>
                    <a:pt x="1382" y="548"/>
                    <a:pt x="1382" y="929"/>
                  </a:cubicBezTo>
                  <a:cubicBezTo>
                    <a:pt x="1382" y="1548"/>
                    <a:pt x="882" y="2072"/>
                    <a:pt x="263" y="2072"/>
                  </a:cubicBezTo>
                  <a:cubicBezTo>
                    <a:pt x="173" y="2072"/>
                    <a:pt x="83" y="2072"/>
                    <a:pt x="13" y="2032"/>
                  </a:cubicBezTo>
                  <a:lnTo>
                    <a:pt x="13" y="2032"/>
                  </a:lnTo>
                  <a:cubicBezTo>
                    <a:pt x="201" y="2147"/>
                    <a:pt x="435" y="2239"/>
                    <a:pt x="668" y="2239"/>
                  </a:cubicBezTo>
                  <a:cubicBezTo>
                    <a:pt x="1311" y="2239"/>
                    <a:pt x="1811" y="1739"/>
                    <a:pt x="1811" y="1119"/>
                  </a:cubicBezTo>
                  <a:cubicBezTo>
                    <a:pt x="1811" y="572"/>
                    <a:pt x="1454" y="119"/>
                    <a:pt x="906"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6" name="Google Shape;3126;p52"/>
            <p:cNvSpPr/>
            <p:nvPr/>
          </p:nvSpPr>
          <p:spPr>
            <a:xfrm>
              <a:off x="4420819" y="2692613"/>
              <a:ext cx="28444" cy="28444"/>
            </a:xfrm>
            <a:custGeom>
              <a:rect b="b" l="l" r="r" t="t"/>
              <a:pathLst>
                <a:path extrusionOk="0" h="954" w="954">
                  <a:moveTo>
                    <a:pt x="477" y="1"/>
                  </a:moveTo>
                  <a:cubicBezTo>
                    <a:pt x="215" y="1"/>
                    <a:pt x="1" y="215"/>
                    <a:pt x="1" y="477"/>
                  </a:cubicBezTo>
                  <a:cubicBezTo>
                    <a:pt x="1" y="739"/>
                    <a:pt x="215" y="953"/>
                    <a:pt x="477" y="953"/>
                  </a:cubicBezTo>
                  <a:cubicBezTo>
                    <a:pt x="739" y="953"/>
                    <a:pt x="953" y="739"/>
                    <a:pt x="953" y="477"/>
                  </a:cubicBezTo>
                  <a:cubicBezTo>
                    <a:pt x="953" y="215"/>
                    <a:pt x="739"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52"/>
            <p:cNvSpPr/>
            <p:nvPr/>
          </p:nvSpPr>
          <p:spPr>
            <a:xfrm>
              <a:off x="4422966" y="2693329"/>
              <a:ext cx="26297" cy="27728"/>
            </a:xfrm>
            <a:custGeom>
              <a:rect b="b" l="l" r="r" t="t"/>
              <a:pathLst>
                <a:path extrusionOk="0" h="930" w="882">
                  <a:moveTo>
                    <a:pt x="476" y="0"/>
                  </a:moveTo>
                  <a:cubicBezTo>
                    <a:pt x="500" y="72"/>
                    <a:pt x="500" y="119"/>
                    <a:pt x="500" y="191"/>
                  </a:cubicBezTo>
                  <a:cubicBezTo>
                    <a:pt x="500" y="453"/>
                    <a:pt x="286" y="667"/>
                    <a:pt x="24" y="667"/>
                  </a:cubicBezTo>
                  <a:lnTo>
                    <a:pt x="0" y="667"/>
                  </a:lnTo>
                  <a:cubicBezTo>
                    <a:pt x="48" y="810"/>
                    <a:pt x="238" y="929"/>
                    <a:pt x="405" y="929"/>
                  </a:cubicBezTo>
                  <a:cubicBezTo>
                    <a:pt x="691" y="929"/>
                    <a:pt x="881" y="715"/>
                    <a:pt x="881" y="453"/>
                  </a:cubicBezTo>
                  <a:cubicBezTo>
                    <a:pt x="881" y="191"/>
                    <a:pt x="691"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8" name="Google Shape;3128;p52"/>
            <p:cNvSpPr/>
            <p:nvPr/>
          </p:nvSpPr>
          <p:spPr>
            <a:xfrm>
              <a:off x="4467689" y="2579732"/>
              <a:ext cx="28414" cy="28414"/>
            </a:xfrm>
            <a:custGeom>
              <a:rect b="b" l="l" r="r" t="t"/>
              <a:pathLst>
                <a:path extrusionOk="0" h="953" w="953">
                  <a:moveTo>
                    <a:pt x="477" y="0"/>
                  </a:moveTo>
                  <a:cubicBezTo>
                    <a:pt x="215" y="0"/>
                    <a:pt x="0" y="214"/>
                    <a:pt x="0" y="476"/>
                  </a:cubicBezTo>
                  <a:cubicBezTo>
                    <a:pt x="0" y="738"/>
                    <a:pt x="215" y="953"/>
                    <a:pt x="477" y="953"/>
                  </a:cubicBezTo>
                  <a:cubicBezTo>
                    <a:pt x="762" y="953"/>
                    <a:pt x="953" y="738"/>
                    <a:pt x="953" y="476"/>
                  </a:cubicBezTo>
                  <a:cubicBezTo>
                    <a:pt x="953" y="214"/>
                    <a:pt x="762"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52"/>
            <p:cNvSpPr/>
            <p:nvPr/>
          </p:nvSpPr>
          <p:spPr>
            <a:xfrm>
              <a:off x="4469090" y="2581134"/>
              <a:ext cx="26327" cy="27012"/>
            </a:xfrm>
            <a:custGeom>
              <a:rect b="b" l="l" r="r" t="t"/>
              <a:pathLst>
                <a:path extrusionOk="0" h="906" w="883">
                  <a:moveTo>
                    <a:pt x="477" y="1"/>
                  </a:moveTo>
                  <a:cubicBezTo>
                    <a:pt x="501" y="48"/>
                    <a:pt x="501" y="120"/>
                    <a:pt x="501" y="167"/>
                  </a:cubicBezTo>
                  <a:cubicBezTo>
                    <a:pt x="501" y="429"/>
                    <a:pt x="287" y="644"/>
                    <a:pt x="25" y="644"/>
                  </a:cubicBezTo>
                  <a:lnTo>
                    <a:pt x="1" y="644"/>
                  </a:lnTo>
                  <a:cubicBezTo>
                    <a:pt x="49" y="787"/>
                    <a:pt x="239" y="906"/>
                    <a:pt x="406" y="906"/>
                  </a:cubicBezTo>
                  <a:cubicBezTo>
                    <a:pt x="692" y="906"/>
                    <a:pt x="882" y="715"/>
                    <a:pt x="882" y="429"/>
                  </a:cubicBezTo>
                  <a:cubicBezTo>
                    <a:pt x="882" y="191"/>
                    <a:pt x="715"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52"/>
            <p:cNvSpPr/>
            <p:nvPr/>
          </p:nvSpPr>
          <p:spPr>
            <a:xfrm>
              <a:off x="4529466" y="2618075"/>
              <a:ext cx="28414" cy="28414"/>
            </a:xfrm>
            <a:custGeom>
              <a:rect b="b" l="l" r="r" t="t"/>
              <a:pathLst>
                <a:path extrusionOk="0" h="953" w="953">
                  <a:moveTo>
                    <a:pt x="477" y="0"/>
                  </a:moveTo>
                  <a:cubicBezTo>
                    <a:pt x="215" y="0"/>
                    <a:pt x="0" y="214"/>
                    <a:pt x="0" y="476"/>
                  </a:cubicBezTo>
                  <a:cubicBezTo>
                    <a:pt x="0" y="738"/>
                    <a:pt x="215" y="953"/>
                    <a:pt x="477" y="953"/>
                  </a:cubicBezTo>
                  <a:cubicBezTo>
                    <a:pt x="738" y="953"/>
                    <a:pt x="953" y="738"/>
                    <a:pt x="953" y="476"/>
                  </a:cubicBezTo>
                  <a:cubicBezTo>
                    <a:pt x="953" y="214"/>
                    <a:pt x="738"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52"/>
            <p:cNvSpPr/>
            <p:nvPr/>
          </p:nvSpPr>
          <p:spPr>
            <a:xfrm>
              <a:off x="4530868" y="2618761"/>
              <a:ext cx="27012" cy="27728"/>
            </a:xfrm>
            <a:custGeom>
              <a:rect b="b" l="l" r="r" t="t"/>
              <a:pathLst>
                <a:path extrusionOk="0" h="930" w="906">
                  <a:moveTo>
                    <a:pt x="477" y="1"/>
                  </a:moveTo>
                  <a:cubicBezTo>
                    <a:pt x="525" y="72"/>
                    <a:pt x="525" y="120"/>
                    <a:pt x="525" y="191"/>
                  </a:cubicBezTo>
                  <a:cubicBezTo>
                    <a:pt x="525" y="453"/>
                    <a:pt x="310" y="668"/>
                    <a:pt x="48" y="668"/>
                  </a:cubicBezTo>
                  <a:lnTo>
                    <a:pt x="1" y="668"/>
                  </a:lnTo>
                  <a:cubicBezTo>
                    <a:pt x="72" y="811"/>
                    <a:pt x="239" y="930"/>
                    <a:pt x="430" y="930"/>
                  </a:cubicBezTo>
                  <a:cubicBezTo>
                    <a:pt x="691" y="930"/>
                    <a:pt x="906" y="715"/>
                    <a:pt x="906" y="453"/>
                  </a:cubicBezTo>
                  <a:cubicBezTo>
                    <a:pt x="906" y="191"/>
                    <a:pt x="691"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52"/>
            <p:cNvSpPr/>
            <p:nvPr/>
          </p:nvSpPr>
          <p:spPr>
            <a:xfrm>
              <a:off x="4574189" y="2543507"/>
              <a:ext cx="28444" cy="28444"/>
            </a:xfrm>
            <a:custGeom>
              <a:rect b="b" l="l" r="r" t="t"/>
              <a:pathLst>
                <a:path extrusionOk="0" h="954" w="954">
                  <a:moveTo>
                    <a:pt x="477" y="1"/>
                  </a:moveTo>
                  <a:cubicBezTo>
                    <a:pt x="215" y="1"/>
                    <a:pt x="1" y="215"/>
                    <a:pt x="1" y="477"/>
                  </a:cubicBezTo>
                  <a:cubicBezTo>
                    <a:pt x="1" y="739"/>
                    <a:pt x="215" y="953"/>
                    <a:pt x="477" y="953"/>
                  </a:cubicBezTo>
                  <a:cubicBezTo>
                    <a:pt x="763" y="953"/>
                    <a:pt x="953" y="739"/>
                    <a:pt x="953" y="477"/>
                  </a:cubicBezTo>
                  <a:cubicBezTo>
                    <a:pt x="953" y="215"/>
                    <a:pt x="763" y="1"/>
                    <a:pt x="47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52"/>
            <p:cNvSpPr/>
            <p:nvPr/>
          </p:nvSpPr>
          <p:spPr>
            <a:xfrm>
              <a:off x="4576306" y="2544222"/>
              <a:ext cx="27012" cy="27728"/>
            </a:xfrm>
            <a:custGeom>
              <a:rect b="b" l="l" r="r" t="t"/>
              <a:pathLst>
                <a:path extrusionOk="0" h="930" w="906">
                  <a:moveTo>
                    <a:pt x="477" y="0"/>
                  </a:moveTo>
                  <a:cubicBezTo>
                    <a:pt x="501" y="72"/>
                    <a:pt x="501" y="119"/>
                    <a:pt x="501" y="191"/>
                  </a:cubicBezTo>
                  <a:cubicBezTo>
                    <a:pt x="501" y="453"/>
                    <a:pt x="311" y="667"/>
                    <a:pt x="25" y="667"/>
                  </a:cubicBezTo>
                  <a:lnTo>
                    <a:pt x="1" y="667"/>
                  </a:lnTo>
                  <a:cubicBezTo>
                    <a:pt x="72" y="810"/>
                    <a:pt x="239" y="929"/>
                    <a:pt x="430" y="929"/>
                  </a:cubicBezTo>
                  <a:cubicBezTo>
                    <a:pt x="692" y="929"/>
                    <a:pt x="906" y="715"/>
                    <a:pt x="906" y="453"/>
                  </a:cubicBezTo>
                  <a:cubicBezTo>
                    <a:pt x="906" y="191"/>
                    <a:pt x="715"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52"/>
            <p:cNvSpPr/>
            <p:nvPr/>
          </p:nvSpPr>
          <p:spPr>
            <a:xfrm>
              <a:off x="4655138" y="2505880"/>
              <a:ext cx="28414" cy="29129"/>
            </a:xfrm>
            <a:custGeom>
              <a:rect b="b" l="l" r="r" t="t"/>
              <a:pathLst>
                <a:path extrusionOk="0" h="977" w="953">
                  <a:moveTo>
                    <a:pt x="477" y="0"/>
                  </a:moveTo>
                  <a:cubicBezTo>
                    <a:pt x="215" y="0"/>
                    <a:pt x="0" y="215"/>
                    <a:pt x="0" y="500"/>
                  </a:cubicBezTo>
                  <a:cubicBezTo>
                    <a:pt x="0" y="762"/>
                    <a:pt x="215" y="977"/>
                    <a:pt x="477" y="977"/>
                  </a:cubicBezTo>
                  <a:cubicBezTo>
                    <a:pt x="739" y="977"/>
                    <a:pt x="953" y="762"/>
                    <a:pt x="953" y="500"/>
                  </a:cubicBezTo>
                  <a:cubicBezTo>
                    <a:pt x="953" y="215"/>
                    <a:pt x="739" y="0"/>
                    <a:pt x="47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2"/>
            <p:cNvSpPr/>
            <p:nvPr/>
          </p:nvSpPr>
          <p:spPr>
            <a:xfrm>
              <a:off x="4656569" y="2507311"/>
              <a:ext cx="26297" cy="27698"/>
            </a:xfrm>
            <a:custGeom>
              <a:rect b="b" l="l" r="r" t="t"/>
              <a:pathLst>
                <a:path extrusionOk="0" h="929" w="882">
                  <a:moveTo>
                    <a:pt x="476" y="0"/>
                  </a:moveTo>
                  <a:cubicBezTo>
                    <a:pt x="500" y="48"/>
                    <a:pt x="500" y="119"/>
                    <a:pt x="500" y="167"/>
                  </a:cubicBezTo>
                  <a:cubicBezTo>
                    <a:pt x="500" y="452"/>
                    <a:pt x="286" y="643"/>
                    <a:pt x="24" y="643"/>
                  </a:cubicBezTo>
                  <a:lnTo>
                    <a:pt x="0" y="643"/>
                  </a:lnTo>
                  <a:cubicBezTo>
                    <a:pt x="48" y="810"/>
                    <a:pt x="238" y="929"/>
                    <a:pt x="405" y="929"/>
                  </a:cubicBezTo>
                  <a:cubicBezTo>
                    <a:pt x="667" y="929"/>
                    <a:pt x="881" y="714"/>
                    <a:pt x="881" y="452"/>
                  </a:cubicBezTo>
                  <a:cubicBezTo>
                    <a:pt x="881" y="167"/>
                    <a:pt x="714" y="0"/>
                    <a:pt x="47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2"/>
            <p:cNvSpPr/>
            <p:nvPr/>
          </p:nvSpPr>
          <p:spPr>
            <a:xfrm>
              <a:off x="4370401" y="2773562"/>
              <a:ext cx="343678" cy="24180"/>
            </a:xfrm>
            <a:custGeom>
              <a:rect b="b" l="l" r="r" t="t"/>
              <a:pathLst>
                <a:path extrusionOk="0" h="811" w="11527">
                  <a:moveTo>
                    <a:pt x="120" y="0"/>
                  </a:moveTo>
                  <a:cubicBezTo>
                    <a:pt x="72" y="0"/>
                    <a:pt x="1" y="48"/>
                    <a:pt x="1" y="119"/>
                  </a:cubicBezTo>
                  <a:lnTo>
                    <a:pt x="1" y="691"/>
                  </a:lnTo>
                  <a:cubicBezTo>
                    <a:pt x="1" y="739"/>
                    <a:pt x="72" y="810"/>
                    <a:pt x="120" y="810"/>
                  </a:cubicBezTo>
                  <a:lnTo>
                    <a:pt x="11408" y="810"/>
                  </a:lnTo>
                  <a:cubicBezTo>
                    <a:pt x="11456" y="810"/>
                    <a:pt x="11527" y="739"/>
                    <a:pt x="11527" y="691"/>
                  </a:cubicBezTo>
                  <a:lnTo>
                    <a:pt x="11527" y="119"/>
                  </a:lnTo>
                  <a:cubicBezTo>
                    <a:pt x="11527" y="48"/>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2"/>
            <p:cNvSpPr/>
            <p:nvPr/>
          </p:nvSpPr>
          <p:spPr>
            <a:xfrm>
              <a:off x="4696313" y="2772846"/>
              <a:ext cx="17770" cy="23464"/>
            </a:xfrm>
            <a:custGeom>
              <a:rect b="b" l="l" r="r" t="t"/>
              <a:pathLst>
                <a:path extrusionOk="0" h="787" w="596">
                  <a:moveTo>
                    <a:pt x="1" y="1"/>
                  </a:moveTo>
                  <a:cubicBezTo>
                    <a:pt x="48" y="1"/>
                    <a:pt x="120" y="48"/>
                    <a:pt x="120" y="120"/>
                  </a:cubicBezTo>
                  <a:lnTo>
                    <a:pt x="120" y="667"/>
                  </a:lnTo>
                  <a:cubicBezTo>
                    <a:pt x="120" y="739"/>
                    <a:pt x="48" y="786"/>
                    <a:pt x="1" y="786"/>
                  </a:cubicBezTo>
                  <a:lnTo>
                    <a:pt x="477" y="786"/>
                  </a:lnTo>
                  <a:cubicBezTo>
                    <a:pt x="525" y="786"/>
                    <a:pt x="596" y="739"/>
                    <a:pt x="596" y="667"/>
                  </a:cubicBezTo>
                  <a:lnTo>
                    <a:pt x="596" y="120"/>
                  </a:lnTo>
                  <a:cubicBezTo>
                    <a:pt x="596" y="48"/>
                    <a:pt x="525"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2"/>
            <p:cNvSpPr/>
            <p:nvPr/>
          </p:nvSpPr>
          <p:spPr>
            <a:xfrm>
              <a:off x="4430062" y="2733430"/>
              <a:ext cx="10674" cy="18157"/>
            </a:xfrm>
            <a:custGeom>
              <a:rect b="b" l="l" r="r" t="t"/>
              <a:pathLst>
                <a:path extrusionOk="0" h="609" w="358">
                  <a:moveTo>
                    <a:pt x="153" y="0"/>
                  </a:moveTo>
                  <a:cubicBezTo>
                    <a:pt x="64" y="0"/>
                    <a:pt x="0" y="82"/>
                    <a:pt x="0" y="180"/>
                  </a:cubicBezTo>
                  <a:lnTo>
                    <a:pt x="0" y="418"/>
                  </a:lnTo>
                  <a:cubicBezTo>
                    <a:pt x="0" y="513"/>
                    <a:pt x="48" y="608"/>
                    <a:pt x="143" y="608"/>
                  </a:cubicBezTo>
                  <a:cubicBezTo>
                    <a:pt x="262" y="608"/>
                    <a:pt x="357" y="537"/>
                    <a:pt x="357" y="418"/>
                  </a:cubicBezTo>
                  <a:lnTo>
                    <a:pt x="357" y="180"/>
                  </a:lnTo>
                  <a:cubicBezTo>
                    <a:pt x="357" y="84"/>
                    <a:pt x="286" y="37"/>
                    <a:pt x="215" y="13"/>
                  </a:cubicBezTo>
                  <a:cubicBezTo>
                    <a:pt x="193" y="4"/>
                    <a:pt x="172" y="0"/>
                    <a:pt x="1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2"/>
            <p:cNvSpPr/>
            <p:nvPr/>
          </p:nvSpPr>
          <p:spPr>
            <a:xfrm>
              <a:off x="4583432" y="2699709"/>
              <a:ext cx="10674" cy="17800"/>
            </a:xfrm>
            <a:custGeom>
              <a:rect b="b" l="l" r="r" t="t"/>
              <a:pathLst>
                <a:path extrusionOk="0" h="597" w="358">
                  <a:moveTo>
                    <a:pt x="191" y="1"/>
                  </a:moveTo>
                  <a:cubicBezTo>
                    <a:pt x="95" y="1"/>
                    <a:pt x="0" y="96"/>
                    <a:pt x="0" y="191"/>
                  </a:cubicBezTo>
                  <a:lnTo>
                    <a:pt x="0" y="429"/>
                  </a:lnTo>
                  <a:cubicBezTo>
                    <a:pt x="0" y="501"/>
                    <a:pt x="95" y="596"/>
                    <a:pt x="191" y="596"/>
                  </a:cubicBezTo>
                  <a:cubicBezTo>
                    <a:pt x="262" y="596"/>
                    <a:pt x="357" y="501"/>
                    <a:pt x="357" y="429"/>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2"/>
            <p:cNvSpPr/>
            <p:nvPr/>
          </p:nvSpPr>
          <p:spPr>
            <a:xfrm>
              <a:off x="4583432" y="2727408"/>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96"/>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2"/>
            <p:cNvSpPr/>
            <p:nvPr/>
          </p:nvSpPr>
          <p:spPr>
            <a:xfrm>
              <a:off x="4583432" y="2672011"/>
              <a:ext cx="10674" cy="17800"/>
            </a:xfrm>
            <a:custGeom>
              <a:rect b="b" l="l" r="r" t="t"/>
              <a:pathLst>
                <a:path extrusionOk="0" h="597" w="358">
                  <a:moveTo>
                    <a:pt x="191" y="1"/>
                  </a:moveTo>
                  <a:cubicBezTo>
                    <a:pt x="95" y="1"/>
                    <a:pt x="0" y="96"/>
                    <a:pt x="0" y="191"/>
                  </a:cubicBezTo>
                  <a:lnTo>
                    <a:pt x="0" y="430"/>
                  </a:lnTo>
                  <a:cubicBezTo>
                    <a:pt x="0" y="525"/>
                    <a:pt x="95" y="596"/>
                    <a:pt x="191" y="596"/>
                  </a:cubicBezTo>
                  <a:cubicBezTo>
                    <a:pt x="262" y="596"/>
                    <a:pt x="357" y="525"/>
                    <a:pt x="357" y="430"/>
                  </a:cubicBezTo>
                  <a:lnTo>
                    <a:pt x="357" y="191"/>
                  </a:lnTo>
                  <a:cubicBezTo>
                    <a:pt x="357" y="72"/>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2"/>
            <p:cNvSpPr/>
            <p:nvPr/>
          </p:nvSpPr>
          <p:spPr>
            <a:xfrm>
              <a:off x="4583432" y="2645058"/>
              <a:ext cx="10674" cy="17770"/>
            </a:xfrm>
            <a:custGeom>
              <a:rect b="b" l="l" r="r" t="t"/>
              <a:pathLst>
                <a:path extrusionOk="0" h="596" w="358">
                  <a:moveTo>
                    <a:pt x="191" y="0"/>
                  </a:moveTo>
                  <a:cubicBezTo>
                    <a:pt x="95" y="0"/>
                    <a:pt x="0" y="71"/>
                    <a:pt x="0" y="167"/>
                  </a:cubicBezTo>
                  <a:lnTo>
                    <a:pt x="0" y="405"/>
                  </a:lnTo>
                  <a:cubicBezTo>
                    <a:pt x="0" y="500"/>
                    <a:pt x="95" y="595"/>
                    <a:pt x="191" y="595"/>
                  </a:cubicBezTo>
                  <a:cubicBezTo>
                    <a:pt x="262" y="595"/>
                    <a:pt x="357" y="500"/>
                    <a:pt x="357" y="405"/>
                  </a:cubicBezTo>
                  <a:lnTo>
                    <a:pt x="357" y="167"/>
                  </a:lnTo>
                  <a:cubicBezTo>
                    <a:pt x="357" y="48"/>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2"/>
            <p:cNvSpPr/>
            <p:nvPr/>
          </p:nvSpPr>
          <p:spPr>
            <a:xfrm>
              <a:off x="4583432" y="2616644"/>
              <a:ext cx="10674" cy="17770"/>
            </a:xfrm>
            <a:custGeom>
              <a:rect b="b" l="l" r="r" t="t"/>
              <a:pathLst>
                <a:path extrusionOk="0" h="596" w="358">
                  <a:moveTo>
                    <a:pt x="191" y="0"/>
                  </a:moveTo>
                  <a:cubicBezTo>
                    <a:pt x="95" y="0"/>
                    <a:pt x="0" y="72"/>
                    <a:pt x="0" y="167"/>
                  </a:cubicBezTo>
                  <a:lnTo>
                    <a:pt x="0" y="405"/>
                  </a:lnTo>
                  <a:cubicBezTo>
                    <a:pt x="0" y="501"/>
                    <a:pt x="95" y="596"/>
                    <a:pt x="191" y="596"/>
                  </a:cubicBezTo>
                  <a:cubicBezTo>
                    <a:pt x="262" y="596"/>
                    <a:pt x="357" y="501"/>
                    <a:pt x="357" y="405"/>
                  </a:cubicBezTo>
                  <a:lnTo>
                    <a:pt x="357" y="167"/>
                  </a:lnTo>
                  <a:cubicBezTo>
                    <a:pt x="357" y="72"/>
                    <a:pt x="310"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2"/>
            <p:cNvSpPr/>
            <p:nvPr/>
          </p:nvSpPr>
          <p:spPr>
            <a:xfrm>
              <a:off x="4583432" y="2588945"/>
              <a:ext cx="10674" cy="17800"/>
            </a:xfrm>
            <a:custGeom>
              <a:rect b="b" l="l" r="r" t="t"/>
              <a:pathLst>
                <a:path extrusionOk="0" h="597" w="358">
                  <a:moveTo>
                    <a:pt x="191" y="1"/>
                  </a:moveTo>
                  <a:cubicBezTo>
                    <a:pt x="95" y="1"/>
                    <a:pt x="0" y="96"/>
                    <a:pt x="0" y="167"/>
                  </a:cubicBezTo>
                  <a:lnTo>
                    <a:pt x="0" y="406"/>
                  </a:lnTo>
                  <a:cubicBezTo>
                    <a:pt x="0" y="501"/>
                    <a:pt x="95" y="596"/>
                    <a:pt x="191" y="596"/>
                  </a:cubicBezTo>
                  <a:cubicBezTo>
                    <a:pt x="262" y="596"/>
                    <a:pt x="357" y="501"/>
                    <a:pt x="357" y="406"/>
                  </a:cubicBezTo>
                  <a:lnTo>
                    <a:pt x="357" y="167"/>
                  </a:lnTo>
                  <a:cubicBezTo>
                    <a:pt x="357" y="96"/>
                    <a:pt x="310"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2"/>
            <p:cNvSpPr/>
            <p:nvPr/>
          </p:nvSpPr>
          <p:spPr>
            <a:xfrm>
              <a:off x="4537993" y="2748010"/>
              <a:ext cx="10674" cy="17770"/>
            </a:xfrm>
            <a:custGeom>
              <a:rect b="b" l="l" r="r" t="t"/>
              <a:pathLst>
                <a:path extrusionOk="0" h="596" w="358">
                  <a:moveTo>
                    <a:pt x="191" y="0"/>
                  </a:moveTo>
                  <a:cubicBezTo>
                    <a:pt x="95" y="0"/>
                    <a:pt x="0" y="72"/>
                    <a:pt x="0" y="167"/>
                  </a:cubicBezTo>
                  <a:lnTo>
                    <a:pt x="0" y="405"/>
                  </a:lnTo>
                  <a:cubicBezTo>
                    <a:pt x="0" y="500"/>
                    <a:pt x="95" y="595"/>
                    <a:pt x="191" y="595"/>
                  </a:cubicBezTo>
                  <a:cubicBezTo>
                    <a:pt x="286" y="595"/>
                    <a:pt x="357" y="500"/>
                    <a:pt x="357" y="405"/>
                  </a:cubicBezTo>
                  <a:lnTo>
                    <a:pt x="357" y="167"/>
                  </a:lnTo>
                  <a:cubicBezTo>
                    <a:pt x="357" y="48"/>
                    <a:pt x="286"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2"/>
            <p:cNvSpPr/>
            <p:nvPr/>
          </p:nvSpPr>
          <p:spPr>
            <a:xfrm>
              <a:off x="4537993" y="2691897"/>
              <a:ext cx="10674" cy="17800"/>
            </a:xfrm>
            <a:custGeom>
              <a:rect b="b" l="l" r="r" t="t"/>
              <a:pathLst>
                <a:path extrusionOk="0" h="597" w="358">
                  <a:moveTo>
                    <a:pt x="191" y="1"/>
                  </a:moveTo>
                  <a:cubicBezTo>
                    <a:pt x="95" y="1"/>
                    <a:pt x="0" y="72"/>
                    <a:pt x="0" y="167"/>
                  </a:cubicBezTo>
                  <a:lnTo>
                    <a:pt x="0" y="406"/>
                  </a:lnTo>
                  <a:cubicBezTo>
                    <a:pt x="0" y="501"/>
                    <a:pt x="95" y="596"/>
                    <a:pt x="191" y="596"/>
                  </a:cubicBezTo>
                  <a:cubicBezTo>
                    <a:pt x="286" y="596"/>
                    <a:pt x="357" y="501"/>
                    <a:pt x="357" y="406"/>
                  </a:cubicBezTo>
                  <a:lnTo>
                    <a:pt x="357" y="167"/>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2"/>
            <p:cNvSpPr/>
            <p:nvPr/>
          </p:nvSpPr>
          <p:spPr>
            <a:xfrm>
              <a:off x="4537993" y="2719596"/>
              <a:ext cx="10674" cy="17770"/>
            </a:xfrm>
            <a:custGeom>
              <a:rect b="b" l="l" r="r" t="t"/>
              <a:pathLst>
                <a:path extrusionOk="0" h="596" w="358">
                  <a:moveTo>
                    <a:pt x="191" y="1"/>
                  </a:moveTo>
                  <a:cubicBezTo>
                    <a:pt x="95" y="1"/>
                    <a:pt x="0" y="72"/>
                    <a:pt x="0" y="167"/>
                  </a:cubicBezTo>
                  <a:lnTo>
                    <a:pt x="0" y="405"/>
                  </a:lnTo>
                  <a:cubicBezTo>
                    <a:pt x="0" y="501"/>
                    <a:pt x="95" y="596"/>
                    <a:pt x="191" y="596"/>
                  </a:cubicBezTo>
                  <a:cubicBezTo>
                    <a:pt x="286" y="596"/>
                    <a:pt x="357" y="501"/>
                    <a:pt x="357" y="405"/>
                  </a:cubicBezTo>
                  <a:lnTo>
                    <a:pt x="357" y="167"/>
                  </a:lnTo>
                  <a:cubicBezTo>
                    <a:pt x="357" y="72"/>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2"/>
            <p:cNvSpPr/>
            <p:nvPr/>
          </p:nvSpPr>
          <p:spPr>
            <a:xfrm>
              <a:off x="4537993" y="2664199"/>
              <a:ext cx="10674" cy="17800"/>
            </a:xfrm>
            <a:custGeom>
              <a:rect b="b" l="l" r="r" t="t"/>
              <a:pathLst>
                <a:path extrusionOk="0" h="597" w="358">
                  <a:moveTo>
                    <a:pt x="191" y="1"/>
                  </a:moveTo>
                  <a:cubicBezTo>
                    <a:pt x="95" y="1"/>
                    <a:pt x="0" y="96"/>
                    <a:pt x="0" y="192"/>
                  </a:cubicBezTo>
                  <a:lnTo>
                    <a:pt x="0" y="430"/>
                  </a:lnTo>
                  <a:cubicBezTo>
                    <a:pt x="0" y="501"/>
                    <a:pt x="95" y="596"/>
                    <a:pt x="191" y="596"/>
                  </a:cubicBezTo>
                  <a:cubicBezTo>
                    <a:pt x="286" y="596"/>
                    <a:pt x="357" y="501"/>
                    <a:pt x="357" y="430"/>
                  </a:cubicBezTo>
                  <a:lnTo>
                    <a:pt x="357" y="192"/>
                  </a:lnTo>
                  <a:cubicBezTo>
                    <a:pt x="357" y="96"/>
                    <a:pt x="286"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9" name="Google Shape;3149;p52"/>
            <p:cNvSpPr/>
            <p:nvPr/>
          </p:nvSpPr>
          <p:spPr>
            <a:xfrm>
              <a:off x="4477617" y="2678421"/>
              <a:ext cx="10674" cy="17770"/>
            </a:xfrm>
            <a:custGeom>
              <a:rect b="b" l="l" r="r" t="t"/>
              <a:pathLst>
                <a:path extrusionOk="0" h="596" w="358">
                  <a:moveTo>
                    <a:pt x="191" y="0"/>
                  </a:moveTo>
                  <a:cubicBezTo>
                    <a:pt x="96" y="0"/>
                    <a:pt x="1" y="96"/>
                    <a:pt x="1" y="191"/>
                  </a:cubicBezTo>
                  <a:lnTo>
                    <a:pt x="1" y="429"/>
                  </a:lnTo>
                  <a:cubicBezTo>
                    <a:pt x="1" y="500"/>
                    <a:pt x="96" y="596"/>
                    <a:pt x="191" y="596"/>
                  </a:cubicBezTo>
                  <a:cubicBezTo>
                    <a:pt x="287" y="596"/>
                    <a:pt x="358" y="500"/>
                    <a:pt x="358" y="429"/>
                  </a:cubicBezTo>
                  <a:lnTo>
                    <a:pt x="358" y="191"/>
                  </a:lnTo>
                  <a:cubicBezTo>
                    <a:pt x="334" y="72"/>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0" name="Google Shape;3150;p52"/>
            <p:cNvSpPr/>
            <p:nvPr/>
          </p:nvSpPr>
          <p:spPr>
            <a:xfrm>
              <a:off x="4477617" y="2622309"/>
              <a:ext cx="10674" cy="17800"/>
            </a:xfrm>
            <a:custGeom>
              <a:rect b="b" l="l" r="r" t="t"/>
              <a:pathLst>
                <a:path extrusionOk="0" h="597" w="358">
                  <a:moveTo>
                    <a:pt x="191" y="1"/>
                  </a:moveTo>
                  <a:cubicBezTo>
                    <a:pt x="96" y="1"/>
                    <a:pt x="1" y="96"/>
                    <a:pt x="1" y="191"/>
                  </a:cubicBezTo>
                  <a:lnTo>
                    <a:pt x="1" y="430"/>
                  </a:lnTo>
                  <a:cubicBezTo>
                    <a:pt x="1" y="525"/>
                    <a:pt x="96" y="596"/>
                    <a:pt x="191" y="596"/>
                  </a:cubicBezTo>
                  <a:cubicBezTo>
                    <a:pt x="287" y="596"/>
                    <a:pt x="358" y="525"/>
                    <a:pt x="358" y="430"/>
                  </a:cubicBezTo>
                  <a:lnTo>
                    <a:pt x="358" y="191"/>
                  </a:lnTo>
                  <a:cubicBezTo>
                    <a:pt x="334" y="96"/>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52"/>
            <p:cNvSpPr/>
            <p:nvPr/>
          </p:nvSpPr>
          <p:spPr>
            <a:xfrm>
              <a:off x="4477617" y="2650722"/>
              <a:ext cx="10674" cy="17770"/>
            </a:xfrm>
            <a:custGeom>
              <a:rect b="b" l="l" r="r" t="t"/>
              <a:pathLst>
                <a:path extrusionOk="0" h="596" w="358">
                  <a:moveTo>
                    <a:pt x="191" y="1"/>
                  </a:moveTo>
                  <a:cubicBezTo>
                    <a:pt x="96" y="1"/>
                    <a:pt x="1" y="96"/>
                    <a:pt x="1" y="191"/>
                  </a:cubicBezTo>
                  <a:lnTo>
                    <a:pt x="1" y="429"/>
                  </a:lnTo>
                  <a:cubicBezTo>
                    <a:pt x="1" y="524"/>
                    <a:pt x="96" y="596"/>
                    <a:pt x="191" y="596"/>
                  </a:cubicBezTo>
                  <a:cubicBezTo>
                    <a:pt x="287" y="596"/>
                    <a:pt x="358" y="524"/>
                    <a:pt x="358" y="429"/>
                  </a:cubicBezTo>
                  <a:lnTo>
                    <a:pt x="358" y="191"/>
                  </a:lnTo>
                  <a:cubicBezTo>
                    <a:pt x="334" y="72"/>
                    <a:pt x="287"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52"/>
            <p:cNvSpPr/>
            <p:nvPr/>
          </p:nvSpPr>
          <p:spPr>
            <a:xfrm>
              <a:off x="4477617" y="2706120"/>
              <a:ext cx="10674" cy="17770"/>
            </a:xfrm>
            <a:custGeom>
              <a:rect b="b" l="l" r="r" t="t"/>
              <a:pathLst>
                <a:path extrusionOk="0" h="596" w="358">
                  <a:moveTo>
                    <a:pt x="191" y="0"/>
                  </a:moveTo>
                  <a:cubicBezTo>
                    <a:pt x="96" y="0"/>
                    <a:pt x="1" y="95"/>
                    <a:pt x="1" y="167"/>
                  </a:cubicBezTo>
                  <a:lnTo>
                    <a:pt x="1" y="405"/>
                  </a:lnTo>
                  <a:cubicBezTo>
                    <a:pt x="1" y="500"/>
                    <a:pt x="96" y="595"/>
                    <a:pt x="191" y="595"/>
                  </a:cubicBezTo>
                  <a:cubicBezTo>
                    <a:pt x="287" y="595"/>
                    <a:pt x="358" y="500"/>
                    <a:pt x="358" y="405"/>
                  </a:cubicBezTo>
                  <a:lnTo>
                    <a:pt x="358" y="167"/>
                  </a:lnTo>
                  <a:cubicBezTo>
                    <a:pt x="334" y="95"/>
                    <a:pt x="287" y="0"/>
                    <a:pt x="1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52"/>
            <p:cNvSpPr/>
            <p:nvPr/>
          </p:nvSpPr>
          <p:spPr>
            <a:xfrm>
              <a:off x="4476902" y="2733788"/>
              <a:ext cx="10704" cy="17800"/>
            </a:xfrm>
            <a:custGeom>
              <a:rect b="b" l="l" r="r" t="t"/>
              <a:pathLst>
                <a:path extrusionOk="0" h="597" w="359">
                  <a:moveTo>
                    <a:pt x="191" y="1"/>
                  </a:moveTo>
                  <a:cubicBezTo>
                    <a:pt x="96" y="1"/>
                    <a:pt x="1" y="72"/>
                    <a:pt x="1" y="168"/>
                  </a:cubicBezTo>
                  <a:lnTo>
                    <a:pt x="1" y="406"/>
                  </a:lnTo>
                  <a:cubicBezTo>
                    <a:pt x="1" y="501"/>
                    <a:pt x="96" y="596"/>
                    <a:pt x="191" y="596"/>
                  </a:cubicBezTo>
                  <a:cubicBezTo>
                    <a:pt x="263" y="596"/>
                    <a:pt x="358" y="501"/>
                    <a:pt x="358" y="406"/>
                  </a:cubicBezTo>
                  <a:lnTo>
                    <a:pt x="358" y="168"/>
                  </a:lnTo>
                  <a:cubicBezTo>
                    <a:pt x="358" y="72"/>
                    <a:pt x="263"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52"/>
            <p:cNvSpPr/>
            <p:nvPr/>
          </p:nvSpPr>
          <p:spPr>
            <a:xfrm>
              <a:off x="4526604" y="2515093"/>
              <a:ext cx="17800" cy="10704"/>
            </a:xfrm>
            <a:custGeom>
              <a:rect b="b" l="l" r="r" t="t"/>
              <a:pathLst>
                <a:path extrusionOk="0" h="359" w="597">
                  <a:moveTo>
                    <a:pt x="191" y="1"/>
                  </a:moveTo>
                  <a:cubicBezTo>
                    <a:pt x="96" y="1"/>
                    <a:pt x="1" y="72"/>
                    <a:pt x="1" y="144"/>
                  </a:cubicBezTo>
                  <a:cubicBezTo>
                    <a:pt x="1" y="263"/>
                    <a:pt x="72" y="358"/>
                    <a:pt x="191" y="358"/>
                  </a:cubicBezTo>
                  <a:lnTo>
                    <a:pt x="430" y="358"/>
                  </a:lnTo>
                  <a:cubicBezTo>
                    <a:pt x="501" y="358"/>
                    <a:pt x="596" y="311"/>
                    <a:pt x="596" y="215"/>
                  </a:cubicBezTo>
                  <a:cubicBezTo>
                    <a:pt x="596" y="96"/>
                    <a:pt x="525"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52"/>
            <p:cNvSpPr/>
            <p:nvPr/>
          </p:nvSpPr>
          <p:spPr>
            <a:xfrm>
              <a:off x="4582001" y="2515093"/>
              <a:ext cx="17770" cy="10704"/>
            </a:xfrm>
            <a:custGeom>
              <a:rect b="b" l="l" r="r" t="t"/>
              <a:pathLst>
                <a:path extrusionOk="0" h="359" w="596">
                  <a:moveTo>
                    <a:pt x="167" y="1"/>
                  </a:moveTo>
                  <a:cubicBezTo>
                    <a:pt x="72" y="1"/>
                    <a:pt x="1" y="72"/>
                    <a:pt x="1" y="144"/>
                  </a:cubicBezTo>
                  <a:cubicBezTo>
                    <a:pt x="1" y="263"/>
                    <a:pt x="72" y="358"/>
                    <a:pt x="167" y="358"/>
                  </a:cubicBezTo>
                  <a:lnTo>
                    <a:pt x="405" y="358"/>
                  </a:lnTo>
                  <a:cubicBezTo>
                    <a:pt x="501" y="358"/>
                    <a:pt x="596" y="311"/>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52"/>
            <p:cNvSpPr/>
            <p:nvPr/>
          </p:nvSpPr>
          <p:spPr>
            <a:xfrm>
              <a:off x="4415840" y="2515093"/>
              <a:ext cx="17800" cy="10704"/>
            </a:xfrm>
            <a:custGeom>
              <a:rect b="b" l="l" r="r" t="t"/>
              <a:pathLst>
                <a:path extrusionOk="0" h="359" w="597">
                  <a:moveTo>
                    <a:pt x="168" y="1"/>
                  </a:moveTo>
                  <a:cubicBezTo>
                    <a:pt x="96" y="1"/>
                    <a:pt x="25" y="72"/>
                    <a:pt x="1" y="144"/>
                  </a:cubicBezTo>
                  <a:cubicBezTo>
                    <a:pt x="1" y="239"/>
                    <a:pt x="96" y="358"/>
                    <a:pt x="168"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52"/>
            <p:cNvSpPr/>
            <p:nvPr/>
          </p:nvSpPr>
          <p:spPr>
            <a:xfrm>
              <a:off x="4554302" y="2515093"/>
              <a:ext cx="17800" cy="10704"/>
            </a:xfrm>
            <a:custGeom>
              <a:rect b="b" l="l" r="r" t="t"/>
              <a:pathLst>
                <a:path extrusionOk="0" h="359" w="597">
                  <a:moveTo>
                    <a:pt x="167" y="1"/>
                  </a:moveTo>
                  <a:cubicBezTo>
                    <a:pt x="96" y="1"/>
                    <a:pt x="25" y="72"/>
                    <a:pt x="1" y="144"/>
                  </a:cubicBezTo>
                  <a:cubicBezTo>
                    <a:pt x="1" y="239"/>
                    <a:pt x="48" y="358"/>
                    <a:pt x="167" y="358"/>
                  </a:cubicBezTo>
                  <a:lnTo>
                    <a:pt x="406" y="358"/>
                  </a:lnTo>
                  <a:cubicBezTo>
                    <a:pt x="501" y="358"/>
                    <a:pt x="596" y="311"/>
                    <a:pt x="596" y="215"/>
                  </a:cubicBezTo>
                  <a:cubicBezTo>
                    <a:pt x="596" y="96"/>
                    <a:pt x="525" y="1"/>
                    <a:pt x="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8" name="Google Shape;3158;p52"/>
            <p:cNvSpPr/>
            <p:nvPr/>
          </p:nvSpPr>
          <p:spPr>
            <a:xfrm>
              <a:off x="4443538" y="2515093"/>
              <a:ext cx="18485" cy="10704"/>
            </a:xfrm>
            <a:custGeom>
              <a:rect b="b" l="l" r="r" t="t"/>
              <a:pathLst>
                <a:path extrusionOk="0" h="359" w="620">
                  <a:moveTo>
                    <a:pt x="191" y="1"/>
                  </a:moveTo>
                  <a:cubicBezTo>
                    <a:pt x="120" y="1"/>
                    <a:pt x="24" y="72"/>
                    <a:pt x="24" y="144"/>
                  </a:cubicBezTo>
                  <a:cubicBezTo>
                    <a:pt x="1" y="263"/>
                    <a:pt x="72" y="358"/>
                    <a:pt x="191" y="358"/>
                  </a:cubicBezTo>
                  <a:lnTo>
                    <a:pt x="429" y="358"/>
                  </a:lnTo>
                  <a:cubicBezTo>
                    <a:pt x="525" y="358"/>
                    <a:pt x="620" y="311"/>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9" name="Google Shape;3159;p52"/>
            <p:cNvSpPr/>
            <p:nvPr/>
          </p:nvSpPr>
          <p:spPr>
            <a:xfrm>
              <a:off x="4498220" y="2515093"/>
              <a:ext cx="18485" cy="10704"/>
            </a:xfrm>
            <a:custGeom>
              <a:rect b="b" l="l" r="r" t="t"/>
              <a:pathLst>
                <a:path extrusionOk="0" h="359" w="620">
                  <a:moveTo>
                    <a:pt x="215" y="1"/>
                  </a:moveTo>
                  <a:cubicBezTo>
                    <a:pt x="119" y="1"/>
                    <a:pt x="72" y="72"/>
                    <a:pt x="24" y="144"/>
                  </a:cubicBezTo>
                  <a:cubicBezTo>
                    <a:pt x="0"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52"/>
            <p:cNvSpPr/>
            <p:nvPr/>
          </p:nvSpPr>
          <p:spPr>
            <a:xfrm>
              <a:off x="4470521" y="2515093"/>
              <a:ext cx="18485" cy="10704"/>
            </a:xfrm>
            <a:custGeom>
              <a:rect b="b" l="l" r="r" t="t"/>
              <a:pathLst>
                <a:path extrusionOk="0" h="359" w="620">
                  <a:moveTo>
                    <a:pt x="215" y="1"/>
                  </a:moveTo>
                  <a:cubicBezTo>
                    <a:pt x="120" y="1"/>
                    <a:pt x="72" y="72"/>
                    <a:pt x="48" y="144"/>
                  </a:cubicBezTo>
                  <a:cubicBezTo>
                    <a:pt x="1" y="239"/>
                    <a:pt x="96" y="358"/>
                    <a:pt x="215" y="358"/>
                  </a:cubicBezTo>
                  <a:lnTo>
                    <a:pt x="453" y="358"/>
                  </a:lnTo>
                  <a:cubicBezTo>
                    <a:pt x="548" y="358"/>
                    <a:pt x="620" y="311"/>
                    <a:pt x="620" y="215"/>
                  </a:cubicBezTo>
                  <a:cubicBezTo>
                    <a:pt x="620"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1" name="Google Shape;3161;p52"/>
            <p:cNvSpPr/>
            <p:nvPr/>
          </p:nvSpPr>
          <p:spPr>
            <a:xfrm>
              <a:off x="4650159" y="2500900"/>
              <a:ext cx="39087" cy="39087"/>
            </a:xfrm>
            <a:custGeom>
              <a:rect b="b" l="l" r="r" t="t"/>
              <a:pathLst>
                <a:path extrusionOk="0" h="1311" w="1311">
                  <a:moveTo>
                    <a:pt x="644" y="358"/>
                  </a:moveTo>
                  <a:cubicBezTo>
                    <a:pt x="834" y="358"/>
                    <a:pt x="953" y="477"/>
                    <a:pt x="953" y="667"/>
                  </a:cubicBezTo>
                  <a:cubicBezTo>
                    <a:pt x="953" y="810"/>
                    <a:pt x="834" y="953"/>
                    <a:pt x="644" y="953"/>
                  </a:cubicBezTo>
                  <a:cubicBezTo>
                    <a:pt x="477" y="953"/>
                    <a:pt x="358" y="834"/>
                    <a:pt x="358" y="667"/>
                  </a:cubicBezTo>
                  <a:cubicBezTo>
                    <a:pt x="358" y="501"/>
                    <a:pt x="477" y="358"/>
                    <a:pt x="644" y="358"/>
                  </a:cubicBezTo>
                  <a:close/>
                  <a:moveTo>
                    <a:pt x="644" y="1"/>
                  </a:moveTo>
                  <a:cubicBezTo>
                    <a:pt x="286" y="1"/>
                    <a:pt x="1" y="310"/>
                    <a:pt x="1" y="667"/>
                  </a:cubicBezTo>
                  <a:cubicBezTo>
                    <a:pt x="1" y="1025"/>
                    <a:pt x="286" y="1310"/>
                    <a:pt x="644" y="1310"/>
                  </a:cubicBezTo>
                  <a:cubicBezTo>
                    <a:pt x="1001" y="1310"/>
                    <a:pt x="1310" y="1025"/>
                    <a:pt x="1310" y="667"/>
                  </a:cubicBezTo>
                  <a:cubicBezTo>
                    <a:pt x="1310" y="310"/>
                    <a:pt x="1001" y="1"/>
                    <a:pt x="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52"/>
            <p:cNvSpPr/>
            <p:nvPr/>
          </p:nvSpPr>
          <p:spPr>
            <a:xfrm>
              <a:off x="4416555" y="2478181"/>
              <a:ext cx="294691" cy="247137"/>
            </a:xfrm>
            <a:custGeom>
              <a:rect b="b" l="l" r="r" t="t"/>
              <a:pathLst>
                <a:path extrusionOk="0" h="8289" w="9884">
                  <a:moveTo>
                    <a:pt x="5788" y="2382"/>
                  </a:moveTo>
                  <a:cubicBezTo>
                    <a:pt x="5931" y="2382"/>
                    <a:pt x="6073" y="2501"/>
                    <a:pt x="6073" y="2668"/>
                  </a:cubicBezTo>
                  <a:cubicBezTo>
                    <a:pt x="6073" y="2858"/>
                    <a:pt x="5954" y="2977"/>
                    <a:pt x="5788" y="2977"/>
                  </a:cubicBezTo>
                  <a:cubicBezTo>
                    <a:pt x="5597" y="2977"/>
                    <a:pt x="5478" y="2858"/>
                    <a:pt x="5478" y="2668"/>
                  </a:cubicBezTo>
                  <a:cubicBezTo>
                    <a:pt x="5478" y="2501"/>
                    <a:pt x="5621" y="2382"/>
                    <a:pt x="5788" y="2382"/>
                  </a:cubicBezTo>
                  <a:close/>
                  <a:moveTo>
                    <a:pt x="2215" y="3620"/>
                  </a:moveTo>
                  <a:cubicBezTo>
                    <a:pt x="2358" y="3620"/>
                    <a:pt x="2501" y="3739"/>
                    <a:pt x="2501" y="3930"/>
                  </a:cubicBezTo>
                  <a:cubicBezTo>
                    <a:pt x="2501" y="4073"/>
                    <a:pt x="2382" y="4216"/>
                    <a:pt x="2215" y="4216"/>
                  </a:cubicBezTo>
                  <a:cubicBezTo>
                    <a:pt x="2049" y="4216"/>
                    <a:pt x="1906" y="4097"/>
                    <a:pt x="1906" y="3930"/>
                  </a:cubicBezTo>
                  <a:cubicBezTo>
                    <a:pt x="1906" y="3739"/>
                    <a:pt x="2025" y="3620"/>
                    <a:pt x="2215" y="3620"/>
                  </a:cubicBezTo>
                  <a:close/>
                  <a:moveTo>
                    <a:pt x="4264" y="4883"/>
                  </a:moveTo>
                  <a:cubicBezTo>
                    <a:pt x="4406" y="4883"/>
                    <a:pt x="4549" y="5002"/>
                    <a:pt x="4549" y="5168"/>
                  </a:cubicBezTo>
                  <a:cubicBezTo>
                    <a:pt x="4549" y="5311"/>
                    <a:pt x="4430" y="5478"/>
                    <a:pt x="4264" y="5478"/>
                  </a:cubicBezTo>
                  <a:cubicBezTo>
                    <a:pt x="4121" y="5478"/>
                    <a:pt x="3954" y="5359"/>
                    <a:pt x="3954" y="5168"/>
                  </a:cubicBezTo>
                  <a:cubicBezTo>
                    <a:pt x="3954" y="5002"/>
                    <a:pt x="4073" y="4883"/>
                    <a:pt x="4264" y="4883"/>
                  </a:cubicBezTo>
                  <a:close/>
                  <a:moveTo>
                    <a:pt x="620" y="7383"/>
                  </a:moveTo>
                  <a:cubicBezTo>
                    <a:pt x="787" y="7383"/>
                    <a:pt x="929" y="7502"/>
                    <a:pt x="929" y="7669"/>
                  </a:cubicBezTo>
                  <a:cubicBezTo>
                    <a:pt x="929" y="7812"/>
                    <a:pt x="810" y="7978"/>
                    <a:pt x="620" y="7978"/>
                  </a:cubicBezTo>
                  <a:cubicBezTo>
                    <a:pt x="453" y="7978"/>
                    <a:pt x="334" y="7859"/>
                    <a:pt x="334" y="7669"/>
                  </a:cubicBezTo>
                  <a:cubicBezTo>
                    <a:pt x="334" y="7502"/>
                    <a:pt x="477" y="7383"/>
                    <a:pt x="620" y="7383"/>
                  </a:cubicBezTo>
                  <a:close/>
                  <a:moveTo>
                    <a:pt x="8574" y="1"/>
                  </a:moveTo>
                  <a:cubicBezTo>
                    <a:pt x="7860" y="1"/>
                    <a:pt x="7264" y="596"/>
                    <a:pt x="7264" y="1310"/>
                  </a:cubicBezTo>
                  <a:cubicBezTo>
                    <a:pt x="7264" y="1453"/>
                    <a:pt x="7288" y="1572"/>
                    <a:pt x="7336" y="1691"/>
                  </a:cubicBezTo>
                  <a:lnTo>
                    <a:pt x="6383" y="2144"/>
                  </a:lnTo>
                  <a:cubicBezTo>
                    <a:pt x="6264" y="1977"/>
                    <a:pt x="6073" y="1906"/>
                    <a:pt x="5907" y="1906"/>
                  </a:cubicBezTo>
                  <a:cubicBezTo>
                    <a:pt x="5550" y="1906"/>
                    <a:pt x="5240" y="2192"/>
                    <a:pt x="5240" y="2549"/>
                  </a:cubicBezTo>
                  <a:cubicBezTo>
                    <a:pt x="5240" y="2739"/>
                    <a:pt x="5311" y="2882"/>
                    <a:pt x="5430" y="3001"/>
                  </a:cubicBezTo>
                  <a:lnTo>
                    <a:pt x="4525" y="4454"/>
                  </a:lnTo>
                  <a:cubicBezTo>
                    <a:pt x="4478" y="4430"/>
                    <a:pt x="4406" y="4430"/>
                    <a:pt x="4359" y="4430"/>
                  </a:cubicBezTo>
                  <a:cubicBezTo>
                    <a:pt x="4168" y="4430"/>
                    <a:pt x="4002" y="4525"/>
                    <a:pt x="3882" y="4644"/>
                  </a:cubicBezTo>
                  <a:lnTo>
                    <a:pt x="2882" y="4049"/>
                  </a:lnTo>
                  <a:cubicBezTo>
                    <a:pt x="2930" y="3978"/>
                    <a:pt x="2930" y="3882"/>
                    <a:pt x="2930" y="3835"/>
                  </a:cubicBezTo>
                  <a:cubicBezTo>
                    <a:pt x="2930" y="3478"/>
                    <a:pt x="2620" y="3168"/>
                    <a:pt x="2263" y="3168"/>
                  </a:cubicBezTo>
                  <a:cubicBezTo>
                    <a:pt x="1906" y="3168"/>
                    <a:pt x="1620" y="3478"/>
                    <a:pt x="1620" y="3835"/>
                  </a:cubicBezTo>
                  <a:cubicBezTo>
                    <a:pt x="1620" y="3978"/>
                    <a:pt x="1668" y="4121"/>
                    <a:pt x="1763" y="4240"/>
                  </a:cubicBezTo>
                  <a:lnTo>
                    <a:pt x="739" y="6954"/>
                  </a:lnTo>
                  <a:lnTo>
                    <a:pt x="691" y="6954"/>
                  </a:lnTo>
                  <a:cubicBezTo>
                    <a:pt x="334" y="6954"/>
                    <a:pt x="25" y="7264"/>
                    <a:pt x="25" y="7621"/>
                  </a:cubicBezTo>
                  <a:cubicBezTo>
                    <a:pt x="1" y="8026"/>
                    <a:pt x="263" y="8288"/>
                    <a:pt x="620" y="8288"/>
                  </a:cubicBezTo>
                  <a:cubicBezTo>
                    <a:pt x="977" y="8288"/>
                    <a:pt x="1287" y="8002"/>
                    <a:pt x="1287" y="7645"/>
                  </a:cubicBezTo>
                  <a:cubicBezTo>
                    <a:pt x="1287" y="7431"/>
                    <a:pt x="1191" y="7264"/>
                    <a:pt x="1025" y="7145"/>
                  </a:cubicBezTo>
                  <a:lnTo>
                    <a:pt x="2001" y="4478"/>
                  </a:lnTo>
                  <a:cubicBezTo>
                    <a:pt x="2049" y="4525"/>
                    <a:pt x="2120" y="4525"/>
                    <a:pt x="2168" y="4525"/>
                  </a:cubicBezTo>
                  <a:cubicBezTo>
                    <a:pt x="2335" y="4525"/>
                    <a:pt x="2477" y="4454"/>
                    <a:pt x="2573" y="4359"/>
                  </a:cubicBezTo>
                  <a:lnTo>
                    <a:pt x="3597" y="5002"/>
                  </a:lnTo>
                  <a:lnTo>
                    <a:pt x="3597" y="5121"/>
                  </a:lnTo>
                  <a:cubicBezTo>
                    <a:pt x="3597" y="5478"/>
                    <a:pt x="3906" y="5764"/>
                    <a:pt x="4264" y="5764"/>
                  </a:cubicBezTo>
                  <a:cubicBezTo>
                    <a:pt x="4621" y="5764"/>
                    <a:pt x="4907" y="5478"/>
                    <a:pt x="4907" y="5121"/>
                  </a:cubicBezTo>
                  <a:cubicBezTo>
                    <a:pt x="4907" y="4930"/>
                    <a:pt x="4859" y="4787"/>
                    <a:pt x="4740" y="4668"/>
                  </a:cubicBezTo>
                  <a:lnTo>
                    <a:pt x="5621" y="3216"/>
                  </a:lnTo>
                  <a:cubicBezTo>
                    <a:pt x="5692" y="3239"/>
                    <a:pt x="5740" y="3239"/>
                    <a:pt x="5811" y="3239"/>
                  </a:cubicBezTo>
                  <a:cubicBezTo>
                    <a:pt x="6169" y="3239"/>
                    <a:pt x="6454" y="2930"/>
                    <a:pt x="6454" y="2573"/>
                  </a:cubicBezTo>
                  <a:lnTo>
                    <a:pt x="6454" y="2501"/>
                  </a:lnTo>
                  <a:lnTo>
                    <a:pt x="7407" y="2049"/>
                  </a:lnTo>
                  <a:cubicBezTo>
                    <a:pt x="7645" y="2406"/>
                    <a:pt x="8074" y="2644"/>
                    <a:pt x="8526" y="2644"/>
                  </a:cubicBezTo>
                  <a:cubicBezTo>
                    <a:pt x="8788" y="2644"/>
                    <a:pt x="9026" y="2549"/>
                    <a:pt x="9265" y="2406"/>
                  </a:cubicBezTo>
                  <a:cubicBezTo>
                    <a:pt x="9360" y="2334"/>
                    <a:pt x="9360" y="2263"/>
                    <a:pt x="9312" y="2168"/>
                  </a:cubicBezTo>
                  <a:cubicBezTo>
                    <a:pt x="9280" y="2104"/>
                    <a:pt x="9228" y="2083"/>
                    <a:pt x="9168" y="2083"/>
                  </a:cubicBezTo>
                  <a:cubicBezTo>
                    <a:pt x="9138" y="2083"/>
                    <a:pt x="9106" y="2088"/>
                    <a:pt x="9074" y="2096"/>
                  </a:cubicBezTo>
                  <a:cubicBezTo>
                    <a:pt x="8931" y="2215"/>
                    <a:pt x="8717" y="2287"/>
                    <a:pt x="8550" y="2287"/>
                  </a:cubicBezTo>
                  <a:cubicBezTo>
                    <a:pt x="8002" y="2287"/>
                    <a:pt x="7574" y="1834"/>
                    <a:pt x="7574" y="1310"/>
                  </a:cubicBezTo>
                  <a:cubicBezTo>
                    <a:pt x="7574" y="763"/>
                    <a:pt x="8002" y="310"/>
                    <a:pt x="8550" y="310"/>
                  </a:cubicBezTo>
                  <a:cubicBezTo>
                    <a:pt x="9074" y="310"/>
                    <a:pt x="9527" y="763"/>
                    <a:pt x="9527" y="1310"/>
                  </a:cubicBezTo>
                  <a:cubicBezTo>
                    <a:pt x="9527" y="1382"/>
                    <a:pt x="9527" y="1477"/>
                    <a:pt x="9503" y="1572"/>
                  </a:cubicBezTo>
                  <a:cubicBezTo>
                    <a:pt x="9479" y="1668"/>
                    <a:pt x="9527" y="1739"/>
                    <a:pt x="9622" y="1787"/>
                  </a:cubicBezTo>
                  <a:cubicBezTo>
                    <a:pt x="9635" y="1790"/>
                    <a:pt x="9647" y="1791"/>
                    <a:pt x="9659" y="1791"/>
                  </a:cubicBezTo>
                  <a:cubicBezTo>
                    <a:pt x="9736" y="1791"/>
                    <a:pt x="9795" y="1730"/>
                    <a:pt x="9836" y="1668"/>
                  </a:cubicBezTo>
                  <a:cubicBezTo>
                    <a:pt x="9860" y="1549"/>
                    <a:pt x="9884" y="1429"/>
                    <a:pt x="9884" y="1310"/>
                  </a:cubicBezTo>
                  <a:cubicBezTo>
                    <a:pt x="9884" y="596"/>
                    <a:pt x="9288" y="1"/>
                    <a:pt x="857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52"/>
            <p:cNvSpPr/>
            <p:nvPr/>
          </p:nvSpPr>
          <p:spPr>
            <a:xfrm>
              <a:off x="4664351" y="2625886"/>
              <a:ext cx="10704" cy="17770"/>
            </a:xfrm>
            <a:custGeom>
              <a:rect b="b" l="l" r="r" t="t"/>
              <a:pathLst>
                <a:path extrusionOk="0" h="596" w="359">
                  <a:moveTo>
                    <a:pt x="168" y="0"/>
                  </a:moveTo>
                  <a:cubicBezTo>
                    <a:pt x="96" y="0"/>
                    <a:pt x="1" y="95"/>
                    <a:pt x="1" y="191"/>
                  </a:cubicBezTo>
                  <a:lnTo>
                    <a:pt x="1" y="429"/>
                  </a:lnTo>
                  <a:cubicBezTo>
                    <a:pt x="1" y="500"/>
                    <a:pt x="96" y="595"/>
                    <a:pt x="168" y="595"/>
                  </a:cubicBezTo>
                  <a:cubicBezTo>
                    <a:pt x="263" y="595"/>
                    <a:pt x="358" y="524"/>
                    <a:pt x="358" y="429"/>
                  </a:cubicBezTo>
                  <a:lnTo>
                    <a:pt x="358" y="191"/>
                  </a:lnTo>
                  <a:cubicBezTo>
                    <a:pt x="358" y="95"/>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52"/>
            <p:cNvSpPr/>
            <p:nvPr/>
          </p:nvSpPr>
          <p:spPr>
            <a:xfrm>
              <a:off x="4664351" y="2571205"/>
              <a:ext cx="10704" cy="17770"/>
            </a:xfrm>
            <a:custGeom>
              <a:rect b="b" l="l" r="r" t="t"/>
              <a:pathLst>
                <a:path extrusionOk="0" h="596" w="359">
                  <a:moveTo>
                    <a:pt x="168" y="0"/>
                  </a:moveTo>
                  <a:cubicBezTo>
                    <a:pt x="96" y="0"/>
                    <a:pt x="1" y="96"/>
                    <a:pt x="1" y="167"/>
                  </a:cubicBezTo>
                  <a:lnTo>
                    <a:pt x="1" y="405"/>
                  </a:lnTo>
                  <a:cubicBezTo>
                    <a:pt x="1" y="500"/>
                    <a:pt x="96" y="596"/>
                    <a:pt x="168" y="596"/>
                  </a:cubicBezTo>
                  <a:cubicBezTo>
                    <a:pt x="263" y="596"/>
                    <a:pt x="358" y="500"/>
                    <a:pt x="358" y="405"/>
                  </a:cubicBezTo>
                  <a:lnTo>
                    <a:pt x="358" y="167"/>
                  </a:lnTo>
                  <a:cubicBezTo>
                    <a:pt x="358" y="96"/>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52"/>
            <p:cNvSpPr/>
            <p:nvPr/>
          </p:nvSpPr>
          <p:spPr>
            <a:xfrm>
              <a:off x="4664351" y="2654271"/>
              <a:ext cx="10704" cy="17770"/>
            </a:xfrm>
            <a:custGeom>
              <a:rect b="b" l="l" r="r" t="t"/>
              <a:pathLst>
                <a:path extrusionOk="0" h="596" w="359">
                  <a:moveTo>
                    <a:pt x="168" y="1"/>
                  </a:moveTo>
                  <a:cubicBezTo>
                    <a:pt x="96" y="1"/>
                    <a:pt x="1" y="96"/>
                    <a:pt x="1" y="191"/>
                  </a:cubicBezTo>
                  <a:lnTo>
                    <a:pt x="1" y="429"/>
                  </a:lnTo>
                  <a:cubicBezTo>
                    <a:pt x="1" y="525"/>
                    <a:pt x="96" y="596"/>
                    <a:pt x="168" y="596"/>
                  </a:cubicBezTo>
                  <a:cubicBezTo>
                    <a:pt x="263" y="596"/>
                    <a:pt x="358" y="525"/>
                    <a:pt x="358" y="429"/>
                  </a:cubicBezTo>
                  <a:lnTo>
                    <a:pt x="358" y="191"/>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52"/>
            <p:cNvSpPr/>
            <p:nvPr/>
          </p:nvSpPr>
          <p:spPr>
            <a:xfrm>
              <a:off x="4664351" y="2598904"/>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52"/>
            <p:cNvSpPr/>
            <p:nvPr/>
          </p:nvSpPr>
          <p:spPr>
            <a:xfrm>
              <a:off x="4664351" y="2709667"/>
              <a:ext cx="10704" cy="17770"/>
            </a:xfrm>
            <a:custGeom>
              <a:rect b="b" l="l" r="r" t="t"/>
              <a:pathLst>
                <a:path extrusionOk="0" h="596" w="359">
                  <a:moveTo>
                    <a:pt x="168" y="0"/>
                  </a:moveTo>
                  <a:cubicBezTo>
                    <a:pt x="96" y="0"/>
                    <a:pt x="1" y="72"/>
                    <a:pt x="1" y="167"/>
                  </a:cubicBezTo>
                  <a:lnTo>
                    <a:pt x="1" y="405"/>
                  </a:lnTo>
                  <a:cubicBezTo>
                    <a:pt x="1" y="500"/>
                    <a:pt x="96" y="595"/>
                    <a:pt x="168" y="595"/>
                  </a:cubicBezTo>
                  <a:cubicBezTo>
                    <a:pt x="263" y="595"/>
                    <a:pt x="358" y="500"/>
                    <a:pt x="358" y="405"/>
                  </a:cubicBezTo>
                  <a:lnTo>
                    <a:pt x="358" y="167"/>
                  </a:lnTo>
                  <a:cubicBezTo>
                    <a:pt x="358" y="48"/>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52"/>
            <p:cNvSpPr/>
            <p:nvPr/>
          </p:nvSpPr>
          <p:spPr>
            <a:xfrm>
              <a:off x="4664351" y="2737336"/>
              <a:ext cx="10704" cy="17800"/>
            </a:xfrm>
            <a:custGeom>
              <a:rect b="b" l="l" r="r" t="t"/>
              <a:pathLst>
                <a:path extrusionOk="0" h="597" w="359">
                  <a:moveTo>
                    <a:pt x="168" y="1"/>
                  </a:moveTo>
                  <a:cubicBezTo>
                    <a:pt x="96" y="1"/>
                    <a:pt x="1" y="72"/>
                    <a:pt x="1" y="168"/>
                  </a:cubicBezTo>
                  <a:lnTo>
                    <a:pt x="1" y="406"/>
                  </a:lnTo>
                  <a:cubicBezTo>
                    <a:pt x="1" y="501"/>
                    <a:pt x="96" y="596"/>
                    <a:pt x="168" y="596"/>
                  </a:cubicBezTo>
                  <a:cubicBezTo>
                    <a:pt x="263" y="596"/>
                    <a:pt x="358" y="501"/>
                    <a:pt x="358" y="406"/>
                  </a:cubicBezTo>
                  <a:lnTo>
                    <a:pt x="358" y="168"/>
                  </a:lnTo>
                  <a:cubicBezTo>
                    <a:pt x="358" y="72"/>
                    <a:pt x="263" y="1"/>
                    <a:pt x="16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52"/>
            <p:cNvSpPr/>
            <p:nvPr/>
          </p:nvSpPr>
          <p:spPr>
            <a:xfrm>
              <a:off x="4664351" y="2681969"/>
              <a:ext cx="10704" cy="17770"/>
            </a:xfrm>
            <a:custGeom>
              <a:rect b="b" l="l" r="r" t="t"/>
              <a:pathLst>
                <a:path extrusionOk="0" h="596" w="359">
                  <a:moveTo>
                    <a:pt x="168" y="0"/>
                  </a:moveTo>
                  <a:cubicBezTo>
                    <a:pt x="96" y="0"/>
                    <a:pt x="1" y="96"/>
                    <a:pt x="1" y="191"/>
                  </a:cubicBezTo>
                  <a:lnTo>
                    <a:pt x="1" y="429"/>
                  </a:lnTo>
                  <a:cubicBezTo>
                    <a:pt x="1" y="500"/>
                    <a:pt x="96" y="596"/>
                    <a:pt x="168" y="596"/>
                  </a:cubicBezTo>
                  <a:cubicBezTo>
                    <a:pt x="263" y="596"/>
                    <a:pt x="358" y="500"/>
                    <a:pt x="358" y="429"/>
                  </a:cubicBezTo>
                  <a:lnTo>
                    <a:pt x="358" y="191"/>
                  </a:lnTo>
                  <a:cubicBezTo>
                    <a:pt x="358" y="72"/>
                    <a:pt x="263" y="0"/>
                    <a:pt x="16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0" name="Google Shape;3170;p52"/>
            <p:cNvSpPr/>
            <p:nvPr/>
          </p:nvSpPr>
          <p:spPr>
            <a:xfrm>
              <a:off x="4365452" y="2449797"/>
              <a:ext cx="353606" cy="352890"/>
            </a:xfrm>
            <a:custGeom>
              <a:rect b="b" l="l" r="r" t="t"/>
              <a:pathLst>
                <a:path extrusionOk="0" h="11836" w="11860">
                  <a:moveTo>
                    <a:pt x="905" y="0"/>
                  </a:moveTo>
                  <a:cubicBezTo>
                    <a:pt x="786" y="0"/>
                    <a:pt x="715" y="48"/>
                    <a:pt x="715" y="167"/>
                  </a:cubicBezTo>
                  <a:lnTo>
                    <a:pt x="715" y="976"/>
                  </a:lnTo>
                  <a:lnTo>
                    <a:pt x="500" y="976"/>
                  </a:lnTo>
                  <a:cubicBezTo>
                    <a:pt x="405" y="976"/>
                    <a:pt x="310" y="1024"/>
                    <a:pt x="310" y="1119"/>
                  </a:cubicBezTo>
                  <a:cubicBezTo>
                    <a:pt x="310" y="1238"/>
                    <a:pt x="381" y="1334"/>
                    <a:pt x="500" y="1334"/>
                  </a:cubicBezTo>
                  <a:lnTo>
                    <a:pt x="715" y="1334"/>
                  </a:lnTo>
                  <a:lnTo>
                    <a:pt x="715" y="2215"/>
                  </a:lnTo>
                  <a:lnTo>
                    <a:pt x="500" y="2215"/>
                  </a:lnTo>
                  <a:cubicBezTo>
                    <a:pt x="405" y="2215"/>
                    <a:pt x="310" y="2286"/>
                    <a:pt x="310" y="2381"/>
                  </a:cubicBezTo>
                  <a:cubicBezTo>
                    <a:pt x="310" y="2501"/>
                    <a:pt x="381" y="2572"/>
                    <a:pt x="500" y="2572"/>
                  </a:cubicBezTo>
                  <a:lnTo>
                    <a:pt x="715" y="2572"/>
                  </a:lnTo>
                  <a:lnTo>
                    <a:pt x="715" y="3477"/>
                  </a:lnTo>
                  <a:lnTo>
                    <a:pt x="500" y="3477"/>
                  </a:lnTo>
                  <a:cubicBezTo>
                    <a:pt x="405" y="3477"/>
                    <a:pt x="310" y="3525"/>
                    <a:pt x="310" y="3620"/>
                  </a:cubicBezTo>
                  <a:cubicBezTo>
                    <a:pt x="310" y="3739"/>
                    <a:pt x="381" y="3834"/>
                    <a:pt x="500" y="3834"/>
                  </a:cubicBezTo>
                  <a:lnTo>
                    <a:pt x="715" y="3834"/>
                  </a:lnTo>
                  <a:lnTo>
                    <a:pt x="715" y="4715"/>
                  </a:lnTo>
                  <a:lnTo>
                    <a:pt x="500" y="4715"/>
                  </a:lnTo>
                  <a:cubicBezTo>
                    <a:pt x="405" y="4715"/>
                    <a:pt x="310" y="4787"/>
                    <a:pt x="310" y="4882"/>
                  </a:cubicBezTo>
                  <a:cubicBezTo>
                    <a:pt x="310" y="5001"/>
                    <a:pt x="381" y="5073"/>
                    <a:pt x="500" y="5073"/>
                  </a:cubicBezTo>
                  <a:lnTo>
                    <a:pt x="715" y="5073"/>
                  </a:lnTo>
                  <a:lnTo>
                    <a:pt x="715" y="5977"/>
                  </a:lnTo>
                  <a:lnTo>
                    <a:pt x="500" y="5977"/>
                  </a:lnTo>
                  <a:cubicBezTo>
                    <a:pt x="405" y="5977"/>
                    <a:pt x="310" y="6025"/>
                    <a:pt x="310" y="6120"/>
                  </a:cubicBezTo>
                  <a:cubicBezTo>
                    <a:pt x="310" y="6239"/>
                    <a:pt x="381" y="6335"/>
                    <a:pt x="500" y="6335"/>
                  </a:cubicBezTo>
                  <a:lnTo>
                    <a:pt x="715" y="6335"/>
                  </a:lnTo>
                  <a:lnTo>
                    <a:pt x="715" y="7216"/>
                  </a:lnTo>
                  <a:lnTo>
                    <a:pt x="500" y="7216"/>
                  </a:lnTo>
                  <a:cubicBezTo>
                    <a:pt x="405" y="7216"/>
                    <a:pt x="310" y="7287"/>
                    <a:pt x="310" y="7383"/>
                  </a:cubicBezTo>
                  <a:cubicBezTo>
                    <a:pt x="310" y="7502"/>
                    <a:pt x="381" y="7573"/>
                    <a:pt x="500" y="7573"/>
                  </a:cubicBezTo>
                  <a:lnTo>
                    <a:pt x="715" y="7573"/>
                  </a:lnTo>
                  <a:lnTo>
                    <a:pt x="715" y="8478"/>
                  </a:lnTo>
                  <a:lnTo>
                    <a:pt x="500" y="8478"/>
                  </a:lnTo>
                  <a:cubicBezTo>
                    <a:pt x="405" y="8478"/>
                    <a:pt x="310" y="8526"/>
                    <a:pt x="310" y="8621"/>
                  </a:cubicBezTo>
                  <a:cubicBezTo>
                    <a:pt x="310" y="8740"/>
                    <a:pt x="381" y="8835"/>
                    <a:pt x="500" y="8835"/>
                  </a:cubicBezTo>
                  <a:lnTo>
                    <a:pt x="715" y="8835"/>
                  </a:lnTo>
                  <a:lnTo>
                    <a:pt x="715" y="9716"/>
                  </a:lnTo>
                  <a:lnTo>
                    <a:pt x="524" y="9716"/>
                  </a:lnTo>
                  <a:cubicBezTo>
                    <a:pt x="429" y="9716"/>
                    <a:pt x="357" y="9788"/>
                    <a:pt x="357" y="9883"/>
                  </a:cubicBezTo>
                  <a:cubicBezTo>
                    <a:pt x="357" y="9954"/>
                    <a:pt x="405" y="10050"/>
                    <a:pt x="500" y="10050"/>
                  </a:cubicBezTo>
                  <a:lnTo>
                    <a:pt x="715" y="10050"/>
                  </a:lnTo>
                  <a:lnTo>
                    <a:pt x="715" y="10669"/>
                  </a:lnTo>
                  <a:lnTo>
                    <a:pt x="286" y="10669"/>
                  </a:lnTo>
                  <a:cubicBezTo>
                    <a:pt x="143" y="10669"/>
                    <a:pt x="0" y="10788"/>
                    <a:pt x="0" y="10978"/>
                  </a:cubicBezTo>
                  <a:lnTo>
                    <a:pt x="0" y="11550"/>
                  </a:lnTo>
                  <a:cubicBezTo>
                    <a:pt x="0" y="11693"/>
                    <a:pt x="119" y="11836"/>
                    <a:pt x="286" y="11836"/>
                  </a:cubicBezTo>
                  <a:lnTo>
                    <a:pt x="11574" y="11836"/>
                  </a:lnTo>
                  <a:cubicBezTo>
                    <a:pt x="11717" y="11836"/>
                    <a:pt x="11860" y="11717"/>
                    <a:pt x="11860" y="11550"/>
                  </a:cubicBezTo>
                  <a:lnTo>
                    <a:pt x="11860" y="10978"/>
                  </a:lnTo>
                  <a:cubicBezTo>
                    <a:pt x="11836" y="10788"/>
                    <a:pt x="11717" y="10645"/>
                    <a:pt x="11574" y="10645"/>
                  </a:cubicBezTo>
                  <a:lnTo>
                    <a:pt x="10383" y="10645"/>
                  </a:lnTo>
                  <a:cubicBezTo>
                    <a:pt x="10359" y="10574"/>
                    <a:pt x="10288" y="10526"/>
                    <a:pt x="10240" y="10526"/>
                  </a:cubicBezTo>
                  <a:cubicBezTo>
                    <a:pt x="10169" y="10526"/>
                    <a:pt x="10074" y="10597"/>
                    <a:pt x="10074" y="10645"/>
                  </a:cubicBezTo>
                  <a:lnTo>
                    <a:pt x="7740" y="10645"/>
                  </a:lnTo>
                  <a:lnTo>
                    <a:pt x="7740" y="10407"/>
                  </a:lnTo>
                  <a:cubicBezTo>
                    <a:pt x="7740" y="10312"/>
                    <a:pt x="7645" y="10240"/>
                    <a:pt x="7549" y="10240"/>
                  </a:cubicBezTo>
                  <a:cubicBezTo>
                    <a:pt x="7454" y="10240"/>
                    <a:pt x="7383" y="10312"/>
                    <a:pt x="7383" y="10407"/>
                  </a:cubicBezTo>
                  <a:lnTo>
                    <a:pt x="7383" y="10645"/>
                  </a:lnTo>
                  <a:lnTo>
                    <a:pt x="5430" y="10645"/>
                  </a:lnTo>
                  <a:cubicBezTo>
                    <a:pt x="5358" y="10645"/>
                    <a:pt x="5263" y="10717"/>
                    <a:pt x="5263" y="10788"/>
                  </a:cubicBezTo>
                  <a:cubicBezTo>
                    <a:pt x="5263" y="10907"/>
                    <a:pt x="5311" y="11002"/>
                    <a:pt x="5430" y="11002"/>
                  </a:cubicBezTo>
                  <a:lnTo>
                    <a:pt x="11550" y="11002"/>
                  </a:lnTo>
                  <a:lnTo>
                    <a:pt x="11550" y="11479"/>
                  </a:lnTo>
                  <a:lnTo>
                    <a:pt x="381" y="11479"/>
                  </a:lnTo>
                  <a:lnTo>
                    <a:pt x="381" y="11002"/>
                  </a:lnTo>
                  <a:lnTo>
                    <a:pt x="4596" y="11002"/>
                  </a:lnTo>
                  <a:cubicBezTo>
                    <a:pt x="4692" y="11002"/>
                    <a:pt x="4787" y="10955"/>
                    <a:pt x="4787" y="10859"/>
                  </a:cubicBezTo>
                  <a:cubicBezTo>
                    <a:pt x="4787" y="10740"/>
                    <a:pt x="4715" y="10645"/>
                    <a:pt x="4596" y="10645"/>
                  </a:cubicBezTo>
                  <a:lnTo>
                    <a:pt x="4120" y="10645"/>
                  </a:lnTo>
                  <a:lnTo>
                    <a:pt x="4120" y="10621"/>
                  </a:lnTo>
                  <a:cubicBezTo>
                    <a:pt x="4120" y="10526"/>
                    <a:pt x="4049" y="10431"/>
                    <a:pt x="3953" y="10431"/>
                  </a:cubicBezTo>
                  <a:cubicBezTo>
                    <a:pt x="3858" y="10431"/>
                    <a:pt x="3763" y="10526"/>
                    <a:pt x="3763" y="10621"/>
                  </a:cubicBezTo>
                  <a:lnTo>
                    <a:pt x="3763" y="10669"/>
                  </a:lnTo>
                  <a:lnTo>
                    <a:pt x="2548" y="10669"/>
                  </a:lnTo>
                  <a:lnTo>
                    <a:pt x="2548" y="10645"/>
                  </a:lnTo>
                  <a:cubicBezTo>
                    <a:pt x="2548" y="10550"/>
                    <a:pt x="2501" y="10478"/>
                    <a:pt x="2405" y="10478"/>
                  </a:cubicBezTo>
                  <a:cubicBezTo>
                    <a:pt x="2286" y="10478"/>
                    <a:pt x="2191" y="10526"/>
                    <a:pt x="2191" y="10645"/>
                  </a:cubicBezTo>
                  <a:lnTo>
                    <a:pt x="2191" y="10669"/>
                  </a:lnTo>
                  <a:lnTo>
                    <a:pt x="1072" y="10669"/>
                  </a:lnTo>
                  <a:lnTo>
                    <a:pt x="1072" y="167"/>
                  </a:lnTo>
                  <a:cubicBezTo>
                    <a:pt x="1072" y="72"/>
                    <a:pt x="1000" y="0"/>
                    <a:pt x="9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1" name="Google Shape;3171;p52"/>
          <p:cNvGrpSpPr/>
          <p:nvPr/>
        </p:nvGrpSpPr>
        <p:grpSpPr>
          <a:xfrm>
            <a:off x="3253136" y="2447591"/>
            <a:ext cx="358588" cy="354381"/>
            <a:chOff x="3672223" y="2447591"/>
            <a:chExt cx="358588" cy="354381"/>
          </a:xfrm>
        </p:grpSpPr>
        <p:sp>
          <p:nvSpPr>
            <p:cNvPr id="3172" name="Google Shape;3172;p52"/>
            <p:cNvSpPr/>
            <p:nvPr/>
          </p:nvSpPr>
          <p:spPr>
            <a:xfrm>
              <a:off x="3886655" y="2453345"/>
              <a:ext cx="134913" cy="134227"/>
            </a:xfrm>
            <a:custGeom>
              <a:rect b="b" l="l" r="r" t="t"/>
              <a:pathLst>
                <a:path extrusionOk="0" h="4502" w="4525">
                  <a:moveTo>
                    <a:pt x="2263" y="0"/>
                  </a:moveTo>
                  <a:cubicBezTo>
                    <a:pt x="1024" y="0"/>
                    <a:pt x="0" y="1000"/>
                    <a:pt x="0" y="2262"/>
                  </a:cubicBezTo>
                  <a:cubicBezTo>
                    <a:pt x="0" y="3501"/>
                    <a:pt x="1024" y="4501"/>
                    <a:pt x="2263" y="4501"/>
                  </a:cubicBezTo>
                  <a:cubicBezTo>
                    <a:pt x="3525" y="4501"/>
                    <a:pt x="4525" y="3501"/>
                    <a:pt x="4525" y="2262"/>
                  </a:cubicBezTo>
                  <a:cubicBezTo>
                    <a:pt x="4525" y="1000"/>
                    <a:pt x="3525"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3" name="Google Shape;3173;p52"/>
            <p:cNvSpPr/>
            <p:nvPr/>
          </p:nvSpPr>
          <p:spPr>
            <a:xfrm>
              <a:off x="3909375" y="2462558"/>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4"/>
                  </a:cubicBezTo>
                  <a:lnTo>
                    <a:pt x="0" y="3644"/>
                  </a:lnTo>
                  <a:cubicBezTo>
                    <a:pt x="119" y="3716"/>
                    <a:pt x="238" y="3811"/>
                    <a:pt x="381" y="3906"/>
                  </a:cubicBezTo>
                  <a:cubicBezTo>
                    <a:pt x="731" y="4108"/>
                    <a:pt x="1110" y="4204"/>
                    <a:pt x="1486" y="4204"/>
                  </a:cubicBezTo>
                  <a:cubicBezTo>
                    <a:pt x="2262" y="4204"/>
                    <a:pt x="3020" y="3795"/>
                    <a:pt x="3453" y="3073"/>
                  </a:cubicBezTo>
                  <a:cubicBezTo>
                    <a:pt x="4073" y="2001"/>
                    <a:pt x="3715" y="644"/>
                    <a:pt x="262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4" name="Google Shape;3174;p52"/>
            <p:cNvSpPr/>
            <p:nvPr/>
          </p:nvSpPr>
          <p:spPr>
            <a:xfrm>
              <a:off x="3678604" y="2453345"/>
              <a:ext cx="134943" cy="134227"/>
            </a:xfrm>
            <a:custGeom>
              <a:rect b="b" l="l" r="r" t="t"/>
              <a:pathLst>
                <a:path extrusionOk="0" h="4502" w="4526">
                  <a:moveTo>
                    <a:pt x="2263" y="0"/>
                  </a:moveTo>
                  <a:cubicBezTo>
                    <a:pt x="1001" y="0"/>
                    <a:pt x="1" y="1000"/>
                    <a:pt x="1" y="2262"/>
                  </a:cubicBezTo>
                  <a:cubicBezTo>
                    <a:pt x="1" y="3501"/>
                    <a:pt x="1001" y="4501"/>
                    <a:pt x="2263" y="4501"/>
                  </a:cubicBezTo>
                  <a:cubicBezTo>
                    <a:pt x="3501" y="4501"/>
                    <a:pt x="4525" y="3501"/>
                    <a:pt x="4525" y="2262"/>
                  </a:cubicBezTo>
                  <a:cubicBezTo>
                    <a:pt x="4525" y="1000"/>
                    <a:pt x="3501" y="0"/>
                    <a:pt x="22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52"/>
            <p:cNvSpPr/>
            <p:nvPr/>
          </p:nvSpPr>
          <p:spPr>
            <a:xfrm>
              <a:off x="3701323" y="2462558"/>
              <a:ext cx="121436" cy="125342"/>
            </a:xfrm>
            <a:custGeom>
              <a:rect b="b" l="l" r="r" t="t"/>
              <a:pathLst>
                <a:path extrusionOk="0" h="4204" w="4073">
                  <a:moveTo>
                    <a:pt x="2620" y="1"/>
                  </a:moveTo>
                  <a:lnTo>
                    <a:pt x="2620" y="1"/>
                  </a:lnTo>
                  <a:cubicBezTo>
                    <a:pt x="3406" y="715"/>
                    <a:pt x="3597" y="1882"/>
                    <a:pt x="3073" y="2811"/>
                  </a:cubicBezTo>
                  <a:cubicBezTo>
                    <a:pt x="2655" y="3533"/>
                    <a:pt x="1892" y="3942"/>
                    <a:pt x="1110" y="3942"/>
                  </a:cubicBezTo>
                  <a:cubicBezTo>
                    <a:pt x="732" y="3942"/>
                    <a:pt x="350" y="3846"/>
                    <a:pt x="1" y="3644"/>
                  </a:cubicBezTo>
                  <a:lnTo>
                    <a:pt x="1" y="3644"/>
                  </a:lnTo>
                  <a:cubicBezTo>
                    <a:pt x="120" y="3716"/>
                    <a:pt x="239" y="3811"/>
                    <a:pt x="382" y="3906"/>
                  </a:cubicBezTo>
                  <a:cubicBezTo>
                    <a:pt x="731" y="4108"/>
                    <a:pt x="1113" y="4204"/>
                    <a:pt x="1491" y="4204"/>
                  </a:cubicBezTo>
                  <a:cubicBezTo>
                    <a:pt x="2273" y="4204"/>
                    <a:pt x="3036" y="3795"/>
                    <a:pt x="3454" y="3073"/>
                  </a:cubicBezTo>
                  <a:cubicBezTo>
                    <a:pt x="4073" y="2001"/>
                    <a:pt x="3692" y="644"/>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6" name="Google Shape;3176;p52"/>
            <p:cNvSpPr/>
            <p:nvPr/>
          </p:nvSpPr>
          <p:spPr>
            <a:xfrm>
              <a:off x="3886655" y="2662082"/>
              <a:ext cx="134913" cy="134943"/>
            </a:xfrm>
            <a:custGeom>
              <a:rect b="b" l="l" r="r" t="t"/>
              <a:pathLst>
                <a:path extrusionOk="0" h="4526" w="4525">
                  <a:moveTo>
                    <a:pt x="2263" y="1"/>
                  </a:moveTo>
                  <a:cubicBezTo>
                    <a:pt x="1024" y="1"/>
                    <a:pt x="0" y="1025"/>
                    <a:pt x="0" y="2263"/>
                  </a:cubicBezTo>
                  <a:cubicBezTo>
                    <a:pt x="0" y="3525"/>
                    <a:pt x="1024" y="4525"/>
                    <a:pt x="2263" y="4525"/>
                  </a:cubicBezTo>
                  <a:cubicBezTo>
                    <a:pt x="3525" y="4525"/>
                    <a:pt x="4525" y="3525"/>
                    <a:pt x="4525" y="2263"/>
                  </a:cubicBezTo>
                  <a:cubicBezTo>
                    <a:pt x="4525" y="1025"/>
                    <a:pt x="3525" y="1"/>
                    <a:pt x="22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7" name="Google Shape;3177;p52"/>
            <p:cNvSpPr/>
            <p:nvPr/>
          </p:nvSpPr>
          <p:spPr>
            <a:xfrm>
              <a:off x="3909375" y="2672011"/>
              <a:ext cx="121436" cy="125342"/>
            </a:xfrm>
            <a:custGeom>
              <a:rect b="b" l="l" r="r" t="t"/>
              <a:pathLst>
                <a:path extrusionOk="0" h="4204" w="4073">
                  <a:moveTo>
                    <a:pt x="2620" y="1"/>
                  </a:moveTo>
                  <a:lnTo>
                    <a:pt x="2620" y="1"/>
                  </a:lnTo>
                  <a:cubicBezTo>
                    <a:pt x="3382" y="715"/>
                    <a:pt x="3596" y="1882"/>
                    <a:pt x="3049" y="2811"/>
                  </a:cubicBezTo>
                  <a:cubicBezTo>
                    <a:pt x="2631" y="3533"/>
                    <a:pt x="1878" y="3942"/>
                    <a:pt x="1104" y="3942"/>
                  </a:cubicBezTo>
                  <a:cubicBezTo>
                    <a:pt x="729" y="3942"/>
                    <a:pt x="350" y="3846"/>
                    <a:pt x="0" y="3645"/>
                  </a:cubicBezTo>
                  <a:lnTo>
                    <a:pt x="0" y="3645"/>
                  </a:lnTo>
                  <a:cubicBezTo>
                    <a:pt x="119" y="3716"/>
                    <a:pt x="238" y="3811"/>
                    <a:pt x="381" y="3907"/>
                  </a:cubicBezTo>
                  <a:cubicBezTo>
                    <a:pt x="731" y="4108"/>
                    <a:pt x="1110" y="4204"/>
                    <a:pt x="1486" y="4204"/>
                  </a:cubicBezTo>
                  <a:cubicBezTo>
                    <a:pt x="2262" y="4204"/>
                    <a:pt x="3020" y="3795"/>
                    <a:pt x="3453" y="3073"/>
                  </a:cubicBezTo>
                  <a:cubicBezTo>
                    <a:pt x="4073" y="2001"/>
                    <a:pt x="3715" y="596"/>
                    <a:pt x="26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52"/>
            <p:cNvSpPr/>
            <p:nvPr/>
          </p:nvSpPr>
          <p:spPr>
            <a:xfrm>
              <a:off x="3678604" y="2662082"/>
              <a:ext cx="134943" cy="134943"/>
            </a:xfrm>
            <a:custGeom>
              <a:rect b="b" l="l" r="r" t="t"/>
              <a:pathLst>
                <a:path extrusionOk="0" h="4526" w="4526">
                  <a:moveTo>
                    <a:pt x="2263" y="1"/>
                  </a:moveTo>
                  <a:cubicBezTo>
                    <a:pt x="1001" y="1"/>
                    <a:pt x="1" y="1025"/>
                    <a:pt x="1" y="2263"/>
                  </a:cubicBezTo>
                  <a:cubicBezTo>
                    <a:pt x="1" y="3525"/>
                    <a:pt x="1001" y="4525"/>
                    <a:pt x="2263" y="4525"/>
                  </a:cubicBezTo>
                  <a:cubicBezTo>
                    <a:pt x="3501" y="4525"/>
                    <a:pt x="4525" y="3525"/>
                    <a:pt x="4525" y="2263"/>
                  </a:cubicBezTo>
                  <a:cubicBezTo>
                    <a:pt x="4525" y="1025"/>
                    <a:pt x="3501" y="1"/>
                    <a:pt x="2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9" name="Google Shape;3179;p52"/>
            <p:cNvSpPr/>
            <p:nvPr/>
          </p:nvSpPr>
          <p:spPr>
            <a:xfrm>
              <a:off x="3701323" y="2672011"/>
              <a:ext cx="120751" cy="125342"/>
            </a:xfrm>
            <a:custGeom>
              <a:rect b="b" l="l" r="r" t="t"/>
              <a:pathLst>
                <a:path extrusionOk="0" h="4204" w="4050">
                  <a:moveTo>
                    <a:pt x="2620" y="1"/>
                  </a:moveTo>
                  <a:lnTo>
                    <a:pt x="2620" y="1"/>
                  </a:lnTo>
                  <a:cubicBezTo>
                    <a:pt x="3406" y="715"/>
                    <a:pt x="3597" y="1882"/>
                    <a:pt x="3073" y="2811"/>
                  </a:cubicBezTo>
                  <a:cubicBezTo>
                    <a:pt x="2655" y="3533"/>
                    <a:pt x="1892" y="3942"/>
                    <a:pt x="1110" y="3942"/>
                  </a:cubicBezTo>
                  <a:cubicBezTo>
                    <a:pt x="732" y="3942"/>
                    <a:pt x="350" y="3846"/>
                    <a:pt x="1" y="3645"/>
                  </a:cubicBezTo>
                  <a:lnTo>
                    <a:pt x="1" y="3645"/>
                  </a:lnTo>
                  <a:cubicBezTo>
                    <a:pt x="120" y="3716"/>
                    <a:pt x="239" y="3811"/>
                    <a:pt x="382" y="3907"/>
                  </a:cubicBezTo>
                  <a:cubicBezTo>
                    <a:pt x="731" y="4108"/>
                    <a:pt x="1113" y="4204"/>
                    <a:pt x="1491" y="4204"/>
                  </a:cubicBezTo>
                  <a:cubicBezTo>
                    <a:pt x="2273" y="4204"/>
                    <a:pt x="3036" y="3795"/>
                    <a:pt x="3454" y="3073"/>
                  </a:cubicBezTo>
                  <a:cubicBezTo>
                    <a:pt x="4049" y="2001"/>
                    <a:pt x="3692" y="596"/>
                    <a:pt x="2620"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0" name="Google Shape;3180;p52"/>
            <p:cNvSpPr/>
            <p:nvPr/>
          </p:nvSpPr>
          <p:spPr>
            <a:xfrm>
              <a:off x="3741097" y="2517955"/>
              <a:ext cx="216576" cy="216576"/>
            </a:xfrm>
            <a:custGeom>
              <a:rect b="b" l="l" r="r" t="t"/>
              <a:pathLst>
                <a:path extrusionOk="0" h="7264" w="7264">
                  <a:moveTo>
                    <a:pt x="3644" y="0"/>
                  </a:moveTo>
                  <a:cubicBezTo>
                    <a:pt x="1644" y="0"/>
                    <a:pt x="0" y="1620"/>
                    <a:pt x="0" y="3620"/>
                  </a:cubicBezTo>
                  <a:cubicBezTo>
                    <a:pt x="0" y="5620"/>
                    <a:pt x="1644" y="7264"/>
                    <a:pt x="3644" y="7264"/>
                  </a:cubicBezTo>
                  <a:cubicBezTo>
                    <a:pt x="5644" y="7264"/>
                    <a:pt x="7264" y="5620"/>
                    <a:pt x="7264" y="3620"/>
                  </a:cubicBezTo>
                  <a:cubicBezTo>
                    <a:pt x="7264" y="1620"/>
                    <a:pt x="5644" y="0"/>
                    <a:pt x="36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52"/>
            <p:cNvSpPr/>
            <p:nvPr/>
          </p:nvSpPr>
          <p:spPr>
            <a:xfrm>
              <a:off x="3802874" y="2522218"/>
              <a:ext cx="154799" cy="212313"/>
            </a:xfrm>
            <a:custGeom>
              <a:rect b="b" l="l" r="r" t="t"/>
              <a:pathLst>
                <a:path extrusionOk="0" h="7121" w="5192">
                  <a:moveTo>
                    <a:pt x="2644" y="0"/>
                  </a:moveTo>
                  <a:lnTo>
                    <a:pt x="2644" y="0"/>
                  </a:lnTo>
                  <a:cubicBezTo>
                    <a:pt x="3858" y="595"/>
                    <a:pt x="4692" y="1858"/>
                    <a:pt x="4692" y="3287"/>
                  </a:cubicBezTo>
                  <a:cubicBezTo>
                    <a:pt x="4692" y="5263"/>
                    <a:pt x="3048" y="6906"/>
                    <a:pt x="1072" y="6906"/>
                  </a:cubicBezTo>
                  <a:cubicBezTo>
                    <a:pt x="667" y="6906"/>
                    <a:pt x="310" y="6859"/>
                    <a:pt x="0" y="6763"/>
                  </a:cubicBezTo>
                  <a:lnTo>
                    <a:pt x="0" y="6763"/>
                  </a:lnTo>
                  <a:cubicBezTo>
                    <a:pt x="476" y="7002"/>
                    <a:pt x="1000" y="7121"/>
                    <a:pt x="1572" y="7121"/>
                  </a:cubicBezTo>
                  <a:cubicBezTo>
                    <a:pt x="3572" y="7121"/>
                    <a:pt x="5192" y="5477"/>
                    <a:pt x="5192" y="3477"/>
                  </a:cubicBezTo>
                  <a:cubicBezTo>
                    <a:pt x="5192" y="1858"/>
                    <a:pt x="4120" y="453"/>
                    <a:pt x="264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2" name="Google Shape;3182;p52"/>
            <p:cNvSpPr/>
            <p:nvPr/>
          </p:nvSpPr>
          <p:spPr>
            <a:xfrm>
              <a:off x="3672223" y="2447591"/>
              <a:ext cx="357154" cy="354381"/>
            </a:xfrm>
            <a:custGeom>
              <a:rect b="b" l="l" r="r" t="t"/>
              <a:pathLst>
                <a:path extrusionOk="0" h="11886" w="11979">
                  <a:moveTo>
                    <a:pt x="9455" y="384"/>
                  </a:moveTo>
                  <a:cubicBezTo>
                    <a:pt x="9645" y="384"/>
                    <a:pt x="9812" y="431"/>
                    <a:pt x="10002" y="455"/>
                  </a:cubicBezTo>
                  <a:cubicBezTo>
                    <a:pt x="10526" y="598"/>
                    <a:pt x="10979" y="931"/>
                    <a:pt x="11241" y="1431"/>
                  </a:cubicBezTo>
                  <a:cubicBezTo>
                    <a:pt x="11527" y="1908"/>
                    <a:pt x="11598" y="2479"/>
                    <a:pt x="11455" y="3003"/>
                  </a:cubicBezTo>
                  <a:cubicBezTo>
                    <a:pt x="11312" y="3551"/>
                    <a:pt x="10979" y="4003"/>
                    <a:pt x="10479" y="4265"/>
                  </a:cubicBezTo>
                  <a:cubicBezTo>
                    <a:pt x="10145" y="4432"/>
                    <a:pt x="9812" y="4527"/>
                    <a:pt x="9455" y="4527"/>
                  </a:cubicBezTo>
                  <a:cubicBezTo>
                    <a:pt x="9074" y="3575"/>
                    <a:pt x="8312" y="2837"/>
                    <a:pt x="7359" y="2455"/>
                  </a:cubicBezTo>
                  <a:lnTo>
                    <a:pt x="7430" y="1908"/>
                  </a:lnTo>
                  <a:cubicBezTo>
                    <a:pt x="7597" y="1384"/>
                    <a:pt x="7907" y="931"/>
                    <a:pt x="8431" y="669"/>
                  </a:cubicBezTo>
                  <a:cubicBezTo>
                    <a:pt x="8740" y="479"/>
                    <a:pt x="9097" y="384"/>
                    <a:pt x="9455" y="384"/>
                  </a:cubicBezTo>
                  <a:close/>
                  <a:moveTo>
                    <a:pt x="2429" y="7385"/>
                  </a:moveTo>
                  <a:cubicBezTo>
                    <a:pt x="2834" y="8338"/>
                    <a:pt x="3596" y="9124"/>
                    <a:pt x="4549" y="9505"/>
                  </a:cubicBezTo>
                  <a:cubicBezTo>
                    <a:pt x="4525" y="10624"/>
                    <a:pt x="3596" y="11553"/>
                    <a:pt x="2477" y="11553"/>
                  </a:cubicBezTo>
                  <a:cubicBezTo>
                    <a:pt x="1334" y="11553"/>
                    <a:pt x="381" y="10624"/>
                    <a:pt x="381" y="9481"/>
                  </a:cubicBezTo>
                  <a:cubicBezTo>
                    <a:pt x="381" y="8338"/>
                    <a:pt x="1310" y="7409"/>
                    <a:pt x="2429" y="7385"/>
                  </a:cubicBezTo>
                  <a:close/>
                  <a:moveTo>
                    <a:pt x="5954" y="2527"/>
                  </a:moveTo>
                  <a:cubicBezTo>
                    <a:pt x="7859" y="2527"/>
                    <a:pt x="9407" y="4075"/>
                    <a:pt x="9407" y="5980"/>
                  </a:cubicBezTo>
                  <a:cubicBezTo>
                    <a:pt x="9407" y="6933"/>
                    <a:pt x="8978" y="7885"/>
                    <a:pt x="8264" y="8504"/>
                  </a:cubicBezTo>
                  <a:cubicBezTo>
                    <a:pt x="8216" y="8576"/>
                    <a:pt x="8192" y="8695"/>
                    <a:pt x="8264" y="8742"/>
                  </a:cubicBezTo>
                  <a:cubicBezTo>
                    <a:pt x="8302" y="8781"/>
                    <a:pt x="8354" y="8805"/>
                    <a:pt x="8401" y="8805"/>
                  </a:cubicBezTo>
                  <a:cubicBezTo>
                    <a:pt x="8442" y="8805"/>
                    <a:pt x="8480" y="8787"/>
                    <a:pt x="8502" y="8742"/>
                  </a:cubicBezTo>
                  <a:cubicBezTo>
                    <a:pt x="8931" y="8361"/>
                    <a:pt x="9264" y="7885"/>
                    <a:pt x="9455" y="7385"/>
                  </a:cubicBezTo>
                  <a:cubicBezTo>
                    <a:pt x="9812" y="7385"/>
                    <a:pt x="10145" y="7480"/>
                    <a:pt x="10479" y="7647"/>
                  </a:cubicBezTo>
                  <a:cubicBezTo>
                    <a:pt x="10955" y="7909"/>
                    <a:pt x="11312" y="8361"/>
                    <a:pt x="11455" y="8909"/>
                  </a:cubicBezTo>
                  <a:cubicBezTo>
                    <a:pt x="11598" y="9481"/>
                    <a:pt x="11527" y="10028"/>
                    <a:pt x="11241" y="10505"/>
                  </a:cubicBezTo>
                  <a:cubicBezTo>
                    <a:pt x="10979" y="10981"/>
                    <a:pt x="10526" y="11338"/>
                    <a:pt x="10002" y="11505"/>
                  </a:cubicBezTo>
                  <a:cubicBezTo>
                    <a:pt x="9830" y="11550"/>
                    <a:pt x="9657" y="11571"/>
                    <a:pt x="9487" y="11571"/>
                  </a:cubicBezTo>
                  <a:cubicBezTo>
                    <a:pt x="9117" y="11571"/>
                    <a:pt x="8757" y="11470"/>
                    <a:pt x="8431" y="11291"/>
                  </a:cubicBezTo>
                  <a:cubicBezTo>
                    <a:pt x="7954" y="11029"/>
                    <a:pt x="7597" y="10576"/>
                    <a:pt x="7430" y="10028"/>
                  </a:cubicBezTo>
                  <a:cubicBezTo>
                    <a:pt x="7383" y="9862"/>
                    <a:pt x="7383" y="9695"/>
                    <a:pt x="7383" y="9528"/>
                  </a:cubicBezTo>
                  <a:cubicBezTo>
                    <a:pt x="7549" y="9457"/>
                    <a:pt x="7716" y="9385"/>
                    <a:pt x="7859" y="9290"/>
                  </a:cubicBezTo>
                  <a:cubicBezTo>
                    <a:pt x="7931" y="9219"/>
                    <a:pt x="7978" y="9147"/>
                    <a:pt x="7907" y="9052"/>
                  </a:cubicBezTo>
                  <a:cubicBezTo>
                    <a:pt x="7875" y="8989"/>
                    <a:pt x="7822" y="8957"/>
                    <a:pt x="7762" y="8957"/>
                  </a:cubicBezTo>
                  <a:cubicBezTo>
                    <a:pt x="7732" y="8957"/>
                    <a:pt x="7700" y="8965"/>
                    <a:pt x="7669" y="8981"/>
                  </a:cubicBezTo>
                  <a:cubicBezTo>
                    <a:pt x="7168" y="9290"/>
                    <a:pt x="6573" y="9433"/>
                    <a:pt x="5954" y="9433"/>
                  </a:cubicBezTo>
                  <a:cubicBezTo>
                    <a:pt x="4049" y="9433"/>
                    <a:pt x="2501" y="7885"/>
                    <a:pt x="2501" y="5980"/>
                  </a:cubicBezTo>
                  <a:cubicBezTo>
                    <a:pt x="2501" y="4075"/>
                    <a:pt x="4049" y="2527"/>
                    <a:pt x="5954" y="2527"/>
                  </a:cubicBezTo>
                  <a:close/>
                  <a:moveTo>
                    <a:pt x="9473" y="1"/>
                  </a:moveTo>
                  <a:cubicBezTo>
                    <a:pt x="9056" y="1"/>
                    <a:pt x="8639" y="117"/>
                    <a:pt x="8264" y="336"/>
                  </a:cubicBezTo>
                  <a:cubicBezTo>
                    <a:pt x="7692" y="646"/>
                    <a:pt x="7311" y="1170"/>
                    <a:pt x="7145" y="1789"/>
                  </a:cubicBezTo>
                  <a:cubicBezTo>
                    <a:pt x="7121" y="1955"/>
                    <a:pt x="7073" y="2122"/>
                    <a:pt x="7049" y="2289"/>
                  </a:cubicBezTo>
                  <a:cubicBezTo>
                    <a:pt x="6716" y="2217"/>
                    <a:pt x="6359" y="2146"/>
                    <a:pt x="5978" y="2146"/>
                  </a:cubicBezTo>
                  <a:cubicBezTo>
                    <a:pt x="5621" y="2146"/>
                    <a:pt x="5239" y="2217"/>
                    <a:pt x="4906" y="2289"/>
                  </a:cubicBezTo>
                  <a:cubicBezTo>
                    <a:pt x="4906" y="2027"/>
                    <a:pt x="4858" y="1789"/>
                    <a:pt x="4763" y="1551"/>
                  </a:cubicBezTo>
                  <a:cubicBezTo>
                    <a:pt x="4745" y="1478"/>
                    <a:pt x="4671" y="1447"/>
                    <a:pt x="4595" y="1447"/>
                  </a:cubicBezTo>
                  <a:cubicBezTo>
                    <a:pt x="4571" y="1447"/>
                    <a:pt x="4548" y="1450"/>
                    <a:pt x="4525" y="1455"/>
                  </a:cubicBezTo>
                  <a:cubicBezTo>
                    <a:pt x="4430" y="1503"/>
                    <a:pt x="4406" y="1622"/>
                    <a:pt x="4430" y="1693"/>
                  </a:cubicBezTo>
                  <a:cubicBezTo>
                    <a:pt x="4525" y="1932"/>
                    <a:pt x="4573" y="2217"/>
                    <a:pt x="4573" y="2432"/>
                  </a:cubicBezTo>
                  <a:cubicBezTo>
                    <a:pt x="3620" y="2837"/>
                    <a:pt x="2858" y="3575"/>
                    <a:pt x="2477" y="4527"/>
                  </a:cubicBezTo>
                  <a:cubicBezTo>
                    <a:pt x="2286" y="4527"/>
                    <a:pt x="2144" y="4504"/>
                    <a:pt x="1953" y="4456"/>
                  </a:cubicBezTo>
                  <a:cubicBezTo>
                    <a:pt x="1429" y="4313"/>
                    <a:pt x="977" y="3980"/>
                    <a:pt x="715" y="3480"/>
                  </a:cubicBezTo>
                  <a:cubicBezTo>
                    <a:pt x="453" y="3003"/>
                    <a:pt x="358" y="2432"/>
                    <a:pt x="500" y="1908"/>
                  </a:cubicBezTo>
                  <a:cubicBezTo>
                    <a:pt x="643" y="1384"/>
                    <a:pt x="977" y="931"/>
                    <a:pt x="1477" y="646"/>
                  </a:cubicBezTo>
                  <a:cubicBezTo>
                    <a:pt x="1792" y="465"/>
                    <a:pt x="2148" y="377"/>
                    <a:pt x="2504" y="377"/>
                  </a:cubicBezTo>
                  <a:cubicBezTo>
                    <a:pt x="3089" y="377"/>
                    <a:pt x="3673" y="615"/>
                    <a:pt x="4073" y="1074"/>
                  </a:cubicBezTo>
                  <a:cubicBezTo>
                    <a:pt x="4114" y="1102"/>
                    <a:pt x="4171" y="1129"/>
                    <a:pt x="4221" y="1129"/>
                  </a:cubicBezTo>
                  <a:cubicBezTo>
                    <a:pt x="4258" y="1129"/>
                    <a:pt x="4291" y="1115"/>
                    <a:pt x="4311" y="1074"/>
                  </a:cubicBezTo>
                  <a:cubicBezTo>
                    <a:pt x="4382" y="1003"/>
                    <a:pt x="4406" y="884"/>
                    <a:pt x="4311" y="836"/>
                  </a:cubicBezTo>
                  <a:cubicBezTo>
                    <a:pt x="3954" y="431"/>
                    <a:pt x="3453" y="146"/>
                    <a:pt x="2906" y="50"/>
                  </a:cubicBezTo>
                  <a:cubicBezTo>
                    <a:pt x="2779" y="34"/>
                    <a:pt x="2650" y="25"/>
                    <a:pt x="2522" y="25"/>
                  </a:cubicBezTo>
                  <a:cubicBezTo>
                    <a:pt x="2098" y="25"/>
                    <a:pt x="1676" y="122"/>
                    <a:pt x="1310" y="360"/>
                  </a:cubicBezTo>
                  <a:cubicBezTo>
                    <a:pt x="739" y="693"/>
                    <a:pt x="358" y="1193"/>
                    <a:pt x="167" y="1813"/>
                  </a:cubicBezTo>
                  <a:cubicBezTo>
                    <a:pt x="0" y="2432"/>
                    <a:pt x="96" y="3098"/>
                    <a:pt x="405" y="3670"/>
                  </a:cubicBezTo>
                  <a:cubicBezTo>
                    <a:pt x="739" y="4218"/>
                    <a:pt x="1239" y="4623"/>
                    <a:pt x="1882" y="4789"/>
                  </a:cubicBezTo>
                  <a:cubicBezTo>
                    <a:pt x="2025" y="4813"/>
                    <a:pt x="2191" y="4861"/>
                    <a:pt x="2358" y="4885"/>
                  </a:cubicBezTo>
                  <a:cubicBezTo>
                    <a:pt x="2215" y="5242"/>
                    <a:pt x="2191" y="5599"/>
                    <a:pt x="2191" y="5980"/>
                  </a:cubicBezTo>
                  <a:cubicBezTo>
                    <a:pt x="2191" y="6361"/>
                    <a:pt x="2263" y="6718"/>
                    <a:pt x="2358" y="7052"/>
                  </a:cubicBezTo>
                  <a:cubicBezTo>
                    <a:pt x="1096" y="7147"/>
                    <a:pt x="96" y="8195"/>
                    <a:pt x="96" y="9457"/>
                  </a:cubicBezTo>
                  <a:cubicBezTo>
                    <a:pt x="96" y="10814"/>
                    <a:pt x="1191" y="11886"/>
                    <a:pt x="2501" y="11886"/>
                  </a:cubicBezTo>
                  <a:cubicBezTo>
                    <a:pt x="3763" y="11886"/>
                    <a:pt x="4858" y="10862"/>
                    <a:pt x="4906" y="9624"/>
                  </a:cubicBezTo>
                  <a:cubicBezTo>
                    <a:pt x="5239" y="9695"/>
                    <a:pt x="5597" y="9767"/>
                    <a:pt x="5978" y="9767"/>
                  </a:cubicBezTo>
                  <a:cubicBezTo>
                    <a:pt x="6335" y="9767"/>
                    <a:pt x="6692" y="9695"/>
                    <a:pt x="7049" y="9624"/>
                  </a:cubicBezTo>
                  <a:cubicBezTo>
                    <a:pt x="7049" y="9767"/>
                    <a:pt x="7073" y="9957"/>
                    <a:pt x="7145" y="10100"/>
                  </a:cubicBezTo>
                  <a:cubicBezTo>
                    <a:pt x="7311" y="10719"/>
                    <a:pt x="7692" y="11243"/>
                    <a:pt x="8264" y="11553"/>
                  </a:cubicBezTo>
                  <a:cubicBezTo>
                    <a:pt x="8645" y="11767"/>
                    <a:pt x="9050" y="11886"/>
                    <a:pt x="9478" y="11886"/>
                  </a:cubicBezTo>
                  <a:cubicBezTo>
                    <a:pt x="9693" y="11886"/>
                    <a:pt x="9907" y="11838"/>
                    <a:pt x="10121" y="11791"/>
                  </a:cubicBezTo>
                  <a:cubicBezTo>
                    <a:pt x="10741" y="11624"/>
                    <a:pt x="11265" y="11219"/>
                    <a:pt x="11574" y="10671"/>
                  </a:cubicBezTo>
                  <a:cubicBezTo>
                    <a:pt x="11908" y="10100"/>
                    <a:pt x="11979" y="9433"/>
                    <a:pt x="11812" y="8814"/>
                  </a:cubicBezTo>
                  <a:cubicBezTo>
                    <a:pt x="11622" y="8195"/>
                    <a:pt x="11217" y="7695"/>
                    <a:pt x="10645" y="7361"/>
                  </a:cubicBezTo>
                  <a:cubicBezTo>
                    <a:pt x="10336" y="7171"/>
                    <a:pt x="9979" y="7052"/>
                    <a:pt x="9621" y="7028"/>
                  </a:cubicBezTo>
                  <a:cubicBezTo>
                    <a:pt x="9693" y="6671"/>
                    <a:pt x="9764" y="6313"/>
                    <a:pt x="9764" y="5956"/>
                  </a:cubicBezTo>
                  <a:cubicBezTo>
                    <a:pt x="9764" y="5575"/>
                    <a:pt x="9693" y="5218"/>
                    <a:pt x="9621" y="4861"/>
                  </a:cubicBezTo>
                  <a:cubicBezTo>
                    <a:pt x="9979" y="4813"/>
                    <a:pt x="10360" y="4742"/>
                    <a:pt x="10693" y="4527"/>
                  </a:cubicBezTo>
                  <a:cubicBezTo>
                    <a:pt x="11241" y="4194"/>
                    <a:pt x="11646" y="3694"/>
                    <a:pt x="11812" y="3075"/>
                  </a:cubicBezTo>
                  <a:cubicBezTo>
                    <a:pt x="11979" y="2432"/>
                    <a:pt x="11908" y="1789"/>
                    <a:pt x="11574" y="1217"/>
                  </a:cubicBezTo>
                  <a:cubicBezTo>
                    <a:pt x="11241" y="646"/>
                    <a:pt x="10741" y="265"/>
                    <a:pt x="10121" y="98"/>
                  </a:cubicBezTo>
                  <a:cubicBezTo>
                    <a:pt x="9909" y="33"/>
                    <a:pt x="9691" y="1"/>
                    <a:pt x="94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52"/>
            <p:cNvSpPr/>
            <p:nvPr/>
          </p:nvSpPr>
          <p:spPr>
            <a:xfrm>
              <a:off x="3920019" y="2504448"/>
              <a:ext cx="68902" cy="10674"/>
            </a:xfrm>
            <a:custGeom>
              <a:rect b="b" l="l" r="r" t="t"/>
              <a:pathLst>
                <a:path extrusionOk="0" h="358" w="2311">
                  <a:moveTo>
                    <a:pt x="191" y="1"/>
                  </a:moveTo>
                  <a:cubicBezTo>
                    <a:pt x="120" y="1"/>
                    <a:pt x="48" y="72"/>
                    <a:pt x="24" y="144"/>
                  </a:cubicBezTo>
                  <a:cubicBezTo>
                    <a:pt x="1" y="263"/>
                    <a:pt x="72" y="358"/>
                    <a:pt x="191" y="358"/>
                  </a:cubicBezTo>
                  <a:lnTo>
                    <a:pt x="2096" y="358"/>
                  </a:lnTo>
                  <a:cubicBezTo>
                    <a:pt x="2215" y="358"/>
                    <a:pt x="2311" y="263"/>
                    <a:pt x="2287" y="144"/>
                  </a:cubicBezTo>
                  <a:cubicBezTo>
                    <a:pt x="2263" y="72"/>
                    <a:pt x="2168" y="1"/>
                    <a:pt x="20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52"/>
            <p:cNvSpPr/>
            <p:nvPr/>
          </p:nvSpPr>
          <p:spPr>
            <a:xfrm>
              <a:off x="3941307" y="2526482"/>
              <a:ext cx="46899" cy="10674"/>
            </a:xfrm>
            <a:custGeom>
              <a:rect b="b" l="l" r="r" t="t"/>
              <a:pathLst>
                <a:path extrusionOk="0" h="358" w="1573">
                  <a:moveTo>
                    <a:pt x="192" y="0"/>
                  </a:moveTo>
                  <a:cubicBezTo>
                    <a:pt x="120" y="0"/>
                    <a:pt x="49" y="71"/>
                    <a:pt x="25" y="167"/>
                  </a:cubicBezTo>
                  <a:cubicBezTo>
                    <a:pt x="1" y="286"/>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5" name="Google Shape;3185;p52"/>
            <p:cNvSpPr/>
            <p:nvPr/>
          </p:nvSpPr>
          <p:spPr>
            <a:xfrm>
              <a:off x="3711282" y="2735219"/>
              <a:ext cx="68902" cy="10674"/>
            </a:xfrm>
            <a:custGeom>
              <a:rect b="b" l="l" r="r" t="t"/>
              <a:pathLst>
                <a:path extrusionOk="0" h="358" w="2311">
                  <a:moveTo>
                    <a:pt x="214" y="0"/>
                  </a:moveTo>
                  <a:cubicBezTo>
                    <a:pt x="72" y="0"/>
                    <a:pt x="0" y="96"/>
                    <a:pt x="24" y="215"/>
                  </a:cubicBezTo>
                  <a:cubicBezTo>
                    <a:pt x="48" y="310"/>
                    <a:pt x="143" y="358"/>
                    <a:pt x="238" y="358"/>
                  </a:cubicBezTo>
                  <a:lnTo>
                    <a:pt x="2120" y="358"/>
                  </a:lnTo>
                  <a:cubicBezTo>
                    <a:pt x="2191" y="358"/>
                    <a:pt x="2262" y="310"/>
                    <a:pt x="2286" y="215"/>
                  </a:cubicBezTo>
                  <a:cubicBezTo>
                    <a:pt x="2310" y="96"/>
                    <a:pt x="2239" y="0"/>
                    <a:pt x="212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6" name="Google Shape;3186;p52"/>
            <p:cNvSpPr/>
            <p:nvPr/>
          </p:nvSpPr>
          <p:spPr>
            <a:xfrm>
              <a:off x="3711967" y="2713931"/>
              <a:ext cx="46183" cy="10674"/>
            </a:xfrm>
            <a:custGeom>
              <a:rect b="b" l="l" r="r" t="t"/>
              <a:pathLst>
                <a:path extrusionOk="0" h="358" w="1549">
                  <a:moveTo>
                    <a:pt x="191" y="0"/>
                  </a:moveTo>
                  <a:cubicBezTo>
                    <a:pt x="96" y="0"/>
                    <a:pt x="25" y="71"/>
                    <a:pt x="1" y="143"/>
                  </a:cubicBezTo>
                  <a:cubicBezTo>
                    <a:pt x="1" y="238"/>
                    <a:pt x="96" y="357"/>
                    <a:pt x="191" y="357"/>
                  </a:cubicBezTo>
                  <a:lnTo>
                    <a:pt x="1335" y="357"/>
                  </a:lnTo>
                  <a:cubicBezTo>
                    <a:pt x="1430" y="357"/>
                    <a:pt x="1501" y="310"/>
                    <a:pt x="1525" y="214"/>
                  </a:cubicBezTo>
                  <a:cubicBezTo>
                    <a:pt x="1549" y="95"/>
                    <a:pt x="1454" y="0"/>
                    <a:pt x="13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52"/>
            <p:cNvSpPr/>
            <p:nvPr/>
          </p:nvSpPr>
          <p:spPr>
            <a:xfrm>
              <a:off x="3920019" y="2735219"/>
              <a:ext cx="68187" cy="10674"/>
            </a:xfrm>
            <a:custGeom>
              <a:rect b="b" l="l" r="r" t="t"/>
              <a:pathLst>
                <a:path extrusionOk="0" h="358" w="2287">
                  <a:moveTo>
                    <a:pt x="191" y="0"/>
                  </a:moveTo>
                  <a:cubicBezTo>
                    <a:pt x="120" y="0"/>
                    <a:pt x="48" y="72"/>
                    <a:pt x="24" y="143"/>
                  </a:cubicBezTo>
                  <a:cubicBezTo>
                    <a:pt x="1" y="262"/>
                    <a:pt x="72" y="358"/>
                    <a:pt x="191" y="358"/>
                  </a:cubicBezTo>
                  <a:lnTo>
                    <a:pt x="2072" y="358"/>
                  </a:lnTo>
                  <a:cubicBezTo>
                    <a:pt x="2168" y="358"/>
                    <a:pt x="2215" y="310"/>
                    <a:pt x="2263" y="215"/>
                  </a:cubicBezTo>
                  <a:cubicBezTo>
                    <a:pt x="2287" y="96"/>
                    <a:pt x="2191" y="0"/>
                    <a:pt x="20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8" name="Google Shape;3188;p52"/>
            <p:cNvSpPr/>
            <p:nvPr/>
          </p:nvSpPr>
          <p:spPr>
            <a:xfrm>
              <a:off x="3941307" y="2713931"/>
              <a:ext cx="46899" cy="10674"/>
            </a:xfrm>
            <a:custGeom>
              <a:rect b="b" l="l" r="r" t="t"/>
              <a:pathLst>
                <a:path extrusionOk="0" h="358" w="1573">
                  <a:moveTo>
                    <a:pt x="192" y="0"/>
                  </a:moveTo>
                  <a:cubicBezTo>
                    <a:pt x="120" y="0"/>
                    <a:pt x="49" y="71"/>
                    <a:pt x="25" y="143"/>
                  </a:cubicBezTo>
                  <a:cubicBezTo>
                    <a:pt x="1" y="262"/>
                    <a:pt x="72" y="357"/>
                    <a:pt x="192" y="357"/>
                  </a:cubicBezTo>
                  <a:lnTo>
                    <a:pt x="1358" y="357"/>
                  </a:lnTo>
                  <a:cubicBezTo>
                    <a:pt x="1454" y="357"/>
                    <a:pt x="1501" y="310"/>
                    <a:pt x="1549" y="214"/>
                  </a:cubicBezTo>
                  <a:cubicBezTo>
                    <a:pt x="1573"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9" name="Google Shape;3189;p52"/>
            <p:cNvSpPr/>
            <p:nvPr/>
          </p:nvSpPr>
          <p:spPr>
            <a:xfrm>
              <a:off x="3796464" y="2593924"/>
              <a:ext cx="107245" cy="10674"/>
            </a:xfrm>
            <a:custGeom>
              <a:rect b="b" l="l" r="r" t="t"/>
              <a:pathLst>
                <a:path extrusionOk="0" h="358" w="3597">
                  <a:moveTo>
                    <a:pt x="215" y="0"/>
                  </a:moveTo>
                  <a:cubicBezTo>
                    <a:pt x="120" y="0"/>
                    <a:pt x="48" y="72"/>
                    <a:pt x="25" y="167"/>
                  </a:cubicBezTo>
                  <a:cubicBezTo>
                    <a:pt x="1" y="286"/>
                    <a:pt x="96" y="358"/>
                    <a:pt x="215" y="358"/>
                  </a:cubicBezTo>
                  <a:lnTo>
                    <a:pt x="3430" y="358"/>
                  </a:lnTo>
                  <a:cubicBezTo>
                    <a:pt x="3502" y="358"/>
                    <a:pt x="3573" y="310"/>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52"/>
            <p:cNvSpPr/>
            <p:nvPr/>
          </p:nvSpPr>
          <p:spPr>
            <a:xfrm>
              <a:off x="3796464" y="2620907"/>
              <a:ext cx="107245" cy="10674"/>
            </a:xfrm>
            <a:custGeom>
              <a:rect b="b" l="l" r="r" t="t"/>
              <a:pathLst>
                <a:path extrusionOk="0" h="358" w="3597">
                  <a:moveTo>
                    <a:pt x="215" y="0"/>
                  </a:moveTo>
                  <a:cubicBezTo>
                    <a:pt x="120" y="0"/>
                    <a:pt x="48" y="48"/>
                    <a:pt x="25" y="143"/>
                  </a:cubicBezTo>
                  <a:cubicBezTo>
                    <a:pt x="1" y="262"/>
                    <a:pt x="96" y="358"/>
                    <a:pt x="215" y="358"/>
                  </a:cubicBezTo>
                  <a:lnTo>
                    <a:pt x="3430" y="358"/>
                  </a:lnTo>
                  <a:cubicBezTo>
                    <a:pt x="3502" y="358"/>
                    <a:pt x="3573" y="286"/>
                    <a:pt x="3597" y="215"/>
                  </a:cubicBezTo>
                  <a:cubicBezTo>
                    <a:pt x="3597" y="96"/>
                    <a:pt x="3502" y="0"/>
                    <a:pt x="3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1" name="Google Shape;3191;p52"/>
            <p:cNvSpPr/>
            <p:nvPr/>
          </p:nvSpPr>
          <p:spPr>
            <a:xfrm>
              <a:off x="3820614" y="2647175"/>
              <a:ext cx="58974" cy="10674"/>
            </a:xfrm>
            <a:custGeom>
              <a:rect b="b" l="l" r="r" t="t"/>
              <a:pathLst>
                <a:path extrusionOk="0" h="358" w="1978">
                  <a:moveTo>
                    <a:pt x="191" y="0"/>
                  </a:moveTo>
                  <a:cubicBezTo>
                    <a:pt x="120" y="0"/>
                    <a:pt x="48" y="72"/>
                    <a:pt x="24" y="167"/>
                  </a:cubicBezTo>
                  <a:cubicBezTo>
                    <a:pt x="1" y="286"/>
                    <a:pt x="72" y="358"/>
                    <a:pt x="191" y="358"/>
                  </a:cubicBezTo>
                  <a:lnTo>
                    <a:pt x="1810" y="358"/>
                  </a:lnTo>
                  <a:cubicBezTo>
                    <a:pt x="1906" y="358"/>
                    <a:pt x="1953" y="310"/>
                    <a:pt x="1977" y="215"/>
                  </a:cubicBezTo>
                  <a:cubicBezTo>
                    <a:pt x="1977" y="120"/>
                    <a:pt x="1906" y="0"/>
                    <a:pt x="18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2" name="Google Shape;3192;p52"/>
            <p:cNvSpPr/>
            <p:nvPr/>
          </p:nvSpPr>
          <p:spPr>
            <a:xfrm>
              <a:off x="3711967" y="2504448"/>
              <a:ext cx="69618" cy="10674"/>
            </a:xfrm>
            <a:custGeom>
              <a:rect b="b" l="l" r="r" t="t"/>
              <a:pathLst>
                <a:path extrusionOk="0" h="358" w="2335">
                  <a:moveTo>
                    <a:pt x="215" y="1"/>
                  </a:moveTo>
                  <a:cubicBezTo>
                    <a:pt x="120" y="1"/>
                    <a:pt x="72" y="72"/>
                    <a:pt x="25" y="144"/>
                  </a:cubicBezTo>
                  <a:cubicBezTo>
                    <a:pt x="1" y="263"/>
                    <a:pt x="96" y="358"/>
                    <a:pt x="215" y="358"/>
                  </a:cubicBezTo>
                  <a:lnTo>
                    <a:pt x="2120" y="358"/>
                  </a:lnTo>
                  <a:cubicBezTo>
                    <a:pt x="2239" y="358"/>
                    <a:pt x="2335" y="263"/>
                    <a:pt x="2287" y="144"/>
                  </a:cubicBezTo>
                  <a:cubicBezTo>
                    <a:pt x="2239" y="72"/>
                    <a:pt x="2168" y="1"/>
                    <a:pt x="209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52"/>
            <p:cNvSpPr/>
            <p:nvPr/>
          </p:nvSpPr>
          <p:spPr>
            <a:xfrm>
              <a:off x="3711282" y="2526482"/>
              <a:ext cx="46869" cy="10674"/>
            </a:xfrm>
            <a:custGeom>
              <a:rect b="b" l="l" r="r" t="t"/>
              <a:pathLst>
                <a:path extrusionOk="0" h="358" w="1572">
                  <a:moveTo>
                    <a:pt x="214" y="0"/>
                  </a:moveTo>
                  <a:cubicBezTo>
                    <a:pt x="72" y="0"/>
                    <a:pt x="0" y="95"/>
                    <a:pt x="24" y="214"/>
                  </a:cubicBezTo>
                  <a:cubicBezTo>
                    <a:pt x="48" y="310"/>
                    <a:pt x="119" y="357"/>
                    <a:pt x="214" y="357"/>
                  </a:cubicBezTo>
                  <a:lnTo>
                    <a:pt x="1358" y="357"/>
                  </a:lnTo>
                  <a:cubicBezTo>
                    <a:pt x="1453" y="357"/>
                    <a:pt x="1524" y="310"/>
                    <a:pt x="1548" y="214"/>
                  </a:cubicBezTo>
                  <a:cubicBezTo>
                    <a:pt x="1572" y="95"/>
                    <a:pt x="1477" y="0"/>
                    <a:pt x="13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4" name="Google Shape;3194;p52"/>
          <p:cNvGrpSpPr/>
          <p:nvPr/>
        </p:nvGrpSpPr>
        <p:grpSpPr>
          <a:xfrm>
            <a:off x="2550464" y="2448276"/>
            <a:ext cx="352205" cy="352923"/>
            <a:chOff x="3045752" y="2448276"/>
            <a:chExt cx="352205" cy="352923"/>
          </a:xfrm>
        </p:grpSpPr>
        <p:sp>
          <p:nvSpPr>
            <p:cNvPr id="3195" name="Google Shape;3195;p52"/>
            <p:cNvSpPr/>
            <p:nvPr/>
          </p:nvSpPr>
          <p:spPr>
            <a:xfrm>
              <a:off x="3112478" y="2711069"/>
              <a:ext cx="279068" cy="74597"/>
            </a:xfrm>
            <a:custGeom>
              <a:rect b="b" l="l" r="r" t="t"/>
              <a:pathLst>
                <a:path extrusionOk="0" h="2502" w="9360">
                  <a:moveTo>
                    <a:pt x="1" y="1"/>
                  </a:moveTo>
                  <a:lnTo>
                    <a:pt x="1" y="1263"/>
                  </a:lnTo>
                  <a:lnTo>
                    <a:pt x="1" y="2501"/>
                  </a:lnTo>
                  <a:lnTo>
                    <a:pt x="7978" y="2501"/>
                  </a:lnTo>
                  <a:cubicBezTo>
                    <a:pt x="8336" y="2501"/>
                    <a:pt x="8693" y="2358"/>
                    <a:pt x="8931" y="2096"/>
                  </a:cubicBezTo>
                  <a:cubicBezTo>
                    <a:pt x="9336" y="1644"/>
                    <a:pt x="9360" y="1001"/>
                    <a:pt x="9050" y="525"/>
                  </a:cubicBezTo>
                  <a:cubicBezTo>
                    <a:pt x="8764" y="191"/>
                    <a:pt x="8383" y="1"/>
                    <a:pt x="797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52"/>
            <p:cNvSpPr/>
            <p:nvPr/>
          </p:nvSpPr>
          <p:spPr>
            <a:xfrm>
              <a:off x="3112478" y="2588229"/>
              <a:ext cx="279068" cy="74597"/>
            </a:xfrm>
            <a:custGeom>
              <a:rect b="b" l="l" r="r" t="t"/>
              <a:pathLst>
                <a:path extrusionOk="0" h="2502" w="9360">
                  <a:moveTo>
                    <a:pt x="1" y="1"/>
                  </a:moveTo>
                  <a:lnTo>
                    <a:pt x="1" y="1239"/>
                  </a:lnTo>
                  <a:lnTo>
                    <a:pt x="1" y="2501"/>
                  </a:lnTo>
                  <a:lnTo>
                    <a:pt x="7978" y="2501"/>
                  </a:lnTo>
                  <a:cubicBezTo>
                    <a:pt x="8360" y="2501"/>
                    <a:pt x="8717" y="2335"/>
                    <a:pt x="8955" y="2049"/>
                  </a:cubicBezTo>
                  <a:cubicBezTo>
                    <a:pt x="9360" y="1573"/>
                    <a:pt x="9360" y="882"/>
                    <a:pt x="8955" y="406"/>
                  </a:cubicBezTo>
                  <a:cubicBezTo>
                    <a:pt x="8693" y="144"/>
                    <a:pt x="8336" y="1"/>
                    <a:pt x="7978"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7" name="Google Shape;3197;p52"/>
            <p:cNvSpPr/>
            <p:nvPr/>
          </p:nvSpPr>
          <p:spPr>
            <a:xfrm>
              <a:off x="3112478" y="2464705"/>
              <a:ext cx="279068" cy="74567"/>
            </a:xfrm>
            <a:custGeom>
              <a:rect b="b" l="l" r="r" t="t"/>
              <a:pathLst>
                <a:path extrusionOk="0" h="2501" w="9360">
                  <a:moveTo>
                    <a:pt x="1" y="0"/>
                  </a:moveTo>
                  <a:lnTo>
                    <a:pt x="1" y="1239"/>
                  </a:lnTo>
                  <a:lnTo>
                    <a:pt x="1" y="2501"/>
                  </a:lnTo>
                  <a:lnTo>
                    <a:pt x="7978" y="2501"/>
                  </a:lnTo>
                  <a:cubicBezTo>
                    <a:pt x="8360" y="2501"/>
                    <a:pt x="8717" y="2358"/>
                    <a:pt x="8955" y="2048"/>
                  </a:cubicBezTo>
                  <a:cubicBezTo>
                    <a:pt x="9360" y="1572"/>
                    <a:pt x="9360" y="881"/>
                    <a:pt x="8955" y="405"/>
                  </a:cubicBezTo>
                  <a:cubicBezTo>
                    <a:pt x="8693" y="143"/>
                    <a:pt x="8336" y="0"/>
                    <a:pt x="7978"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8" name="Google Shape;3198;p52"/>
            <p:cNvSpPr/>
            <p:nvPr/>
          </p:nvSpPr>
          <p:spPr>
            <a:xfrm>
              <a:off x="3334722" y="2711069"/>
              <a:ext cx="53279" cy="74597"/>
            </a:xfrm>
            <a:custGeom>
              <a:rect b="b" l="l" r="r" t="t"/>
              <a:pathLst>
                <a:path extrusionOk="0" h="2502" w="1787">
                  <a:moveTo>
                    <a:pt x="1" y="1"/>
                  </a:moveTo>
                  <a:cubicBezTo>
                    <a:pt x="215" y="1"/>
                    <a:pt x="429" y="72"/>
                    <a:pt x="596" y="167"/>
                  </a:cubicBezTo>
                  <a:cubicBezTo>
                    <a:pt x="786" y="239"/>
                    <a:pt x="929" y="358"/>
                    <a:pt x="1048" y="548"/>
                  </a:cubicBezTo>
                  <a:cubicBezTo>
                    <a:pt x="1191" y="763"/>
                    <a:pt x="1287" y="1025"/>
                    <a:pt x="1287" y="1263"/>
                  </a:cubicBezTo>
                  <a:cubicBezTo>
                    <a:pt x="1287" y="1501"/>
                    <a:pt x="1191" y="1763"/>
                    <a:pt x="1048" y="1977"/>
                  </a:cubicBezTo>
                  <a:cubicBezTo>
                    <a:pt x="810" y="2311"/>
                    <a:pt x="429" y="2501"/>
                    <a:pt x="1" y="2501"/>
                  </a:cubicBezTo>
                  <a:lnTo>
                    <a:pt x="524" y="2501"/>
                  </a:lnTo>
                  <a:cubicBezTo>
                    <a:pt x="929" y="2501"/>
                    <a:pt x="1310" y="2311"/>
                    <a:pt x="1549" y="1977"/>
                  </a:cubicBezTo>
                  <a:cubicBezTo>
                    <a:pt x="1715" y="1763"/>
                    <a:pt x="1787" y="1525"/>
                    <a:pt x="1787" y="1263"/>
                  </a:cubicBezTo>
                  <a:cubicBezTo>
                    <a:pt x="1787" y="1025"/>
                    <a:pt x="1739" y="763"/>
                    <a:pt x="1549" y="548"/>
                  </a:cubicBezTo>
                  <a:cubicBezTo>
                    <a:pt x="1429" y="406"/>
                    <a:pt x="1287" y="239"/>
                    <a:pt x="1120" y="167"/>
                  </a:cubicBezTo>
                  <a:cubicBezTo>
                    <a:pt x="929" y="72"/>
                    <a:pt x="715" y="1"/>
                    <a:pt x="524"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52"/>
            <p:cNvSpPr/>
            <p:nvPr/>
          </p:nvSpPr>
          <p:spPr>
            <a:xfrm>
              <a:off x="3334722" y="2588945"/>
              <a:ext cx="53279" cy="74597"/>
            </a:xfrm>
            <a:custGeom>
              <a:rect b="b" l="l" r="r" t="t"/>
              <a:pathLst>
                <a:path extrusionOk="0" h="2502" w="1787">
                  <a:moveTo>
                    <a:pt x="1" y="1"/>
                  </a:moveTo>
                  <a:cubicBezTo>
                    <a:pt x="215" y="1"/>
                    <a:pt x="429" y="48"/>
                    <a:pt x="596" y="144"/>
                  </a:cubicBezTo>
                  <a:cubicBezTo>
                    <a:pt x="786" y="239"/>
                    <a:pt x="929" y="358"/>
                    <a:pt x="1048" y="525"/>
                  </a:cubicBezTo>
                  <a:cubicBezTo>
                    <a:pt x="1191" y="739"/>
                    <a:pt x="1287" y="1001"/>
                    <a:pt x="1287" y="1239"/>
                  </a:cubicBezTo>
                  <a:cubicBezTo>
                    <a:pt x="1287" y="1477"/>
                    <a:pt x="1191" y="1739"/>
                    <a:pt x="1048" y="1953"/>
                  </a:cubicBezTo>
                  <a:cubicBezTo>
                    <a:pt x="810" y="2287"/>
                    <a:pt x="429" y="2501"/>
                    <a:pt x="1" y="2501"/>
                  </a:cubicBezTo>
                  <a:lnTo>
                    <a:pt x="524" y="2501"/>
                  </a:lnTo>
                  <a:cubicBezTo>
                    <a:pt x="929" y="2501"/>
                    <a:pt x="1310" y="2287"/>
                    <a:pt x="1549" y="1953"/>
                  </a:cubicBezTo>
                  <a:cubicBezTo>
                    <a:pt x="1715" y="1763"/>
                    <a:pt x="1787" y="1525"/>
                    <a:pt x="1787" y="1239"/>
                  </a:cubicBezTo>
                  <a:cubicBezTo>
                    <a:pt x="1787" y="977"/>
                    <a:pt x="1739" y="715"/>
                    <a:pt x="1549" y="525"/>
                  </a:cubicBezTo>
                  <a:cubicBezTo>
                    <a:pt x="1429" y="382"/>
                    <a:pt x="1287" y="239"/>
                    <a:pt x="1120" y="144"/>
                  </a:cubicBezTo>
                  <a:cubicBezTo>
                    <a:pt x="929" y="48"/>
                    <a:pt x="715" y="1"/>
                    <a:pt x="5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0" name="Google Shape;3200;p52"/>
            <p:cNvSpPr/>
            <p:nvPr/>
          </p:nvSpPr>
          <p:spPr>
            <a:xfrm>
              <a:off x="3334722" y="2464705"/>
              <a:ext cx="53279" cy="74567"/>
            </a:xfrm>
            <a:custGeom>
              <a:rect b="b" l="l" r="r" t="t"/>
              <a:pathLst>
                <a:path extrusionOk="0" h="2501" w="1787">
                  <a:moveTo>
                    <a:pt x="1" y="0"/>
                  </a:moveTo>
                  <a:cubicBezTo>
                    <a:pt x="215" y="0"/>
                    <a:pt x="429" y="48"/>
                    <a:pt x="596" y="143"/>
                  </a:cubicBezTo>
                  <a:cubicBezTo>
                    <a:pt x="786" y="238"/>
                    <a:pt x="929" y="357"/>
                    <a:pt x="1048" y="524"/>
                  </a:cubicBezTo>
                  <a:cubicBezTo>
                    <a:pt x="1191" y="738"/>
                    <a:pt x="1287" y="1000"/>
                    <a:pt x="1287" y="1239"/>
                  </a:cubicBezTo>
                  <a:cubicBezTo>
                    <a:pt x="1287" y="1477"/>
                    <a:pt x="1191" y="1739"/>
                    <a:pt x="1048" y="1953"/>
                  </a:cubicBezTo>
                  <a:cubicBezTo>
                    <a:pt x="810" y="2286"/>
                    <a:pt x="429" y="2501"/>
                    <a:pt x="1" y="2501"/>
                  </a:cubicBezTo>
                  <a:lnTo>
                    <a:pt x="524" y="2501"/>
                  </a:lnTo>
                  <a:cubicBezTo>
                    <a:pt x="929" y="2501"/>
                    <a:pt x="1310" y="2286"/>
                    <a:pt x="1549" y="1953"/>
                  </a:cubicBezTo>
                  <a:cubicBezTo>
                    <a:pt x="1715" y="1762"/>
                    <a:pt x="1787" y="1524"/>
                    <a:pt x="1787" y="1239"/>
                  </a:cubicBezTo>
                  <a:cubicBezTo>
                    <a:pt x="1787" y="1000"/>
                    <a:pt x="1739" y="738"/>
                    <a:pt x="1549" y="524"/>
                  </a:cubicBezTo>
                  <a:cubicBezTo>
                    <a:pt x="1429" y="381"/>
                    <a:pt x="1287" y="238"/>
                    <a:pt x="1120" y="143"/>
                  </a:cubicBezTo>
                  <a:cubicBezTo>
                    <a:pt x="929" y="48"/>
                    <a:pt x="715" y="0"/>
                    <a:pt x="524"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1" name="Google Shape;3201;p52"/>
            <p:cNvSpPr/>
            <p:nvPr/>
          </p:nvSpPr>
          <p:spPr>
            <a:xfrm>
              <a:off x="3052847" y="2453345"/>
              <a:ext cx="97286" cy="97286"/>
            </a:xfrm>
            <a:custGeom>
              <a:rect b="b" l="l" r="r" t="t"/>
              <a:pathLst>
                <a:path extrusionOk="0" h="3263" w="3263">
                  <a:moveTo>
                    <a:pt x="1643" y="0"/>
                  </a:moveTo>
                  <a:cubicBezTo>
                    <a:pt x="738" y="0"/>
                    <a:pt x="0" y="715"/>
                    <a:pt x="0" y="1620"/>
                  </a:cubicBezTo>
                  <a:cubicBezTo>
                    <a:pt x="0" y="2524"/>
                    <a:pt x="738" y="3263"/>
                    <a:pt x="1643" y="3263"/>
                  </a:cubicBezTo>
                  <a:cubicBezTo>
                    <a:pt x="2525" y="3263"/>
                    <a:pt x="3263" y="2524"/>
                    <a:pt x="3263" y="1620"/>
                  </a:cubicBezTo>
                  <a:cubicBezTo>
                    <a:pt x="3263" y="715"/>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52"/>
            <p:cNvSpPr/>
            <p:nvPr/>
          </p:nvSpPr>
          <p:spPr>
            <a:xfrm>
              <a:off x="3074851" y="2454746"/>
              <a:ext cx="74567" cy="95885"/>
            </a:xfrm>
            <a:custGeom>
              <a:rect b="b" l="l" r="r" t="t"/>
              <a:pathLst>
                <a:path extrusionOk="0" h="3216" w="2501">
                  <a:moveTo>
                    <a:pt x="1334" y="1"/>
                  </a:moveTo>
                  <a:lnTo>
                    <a:pt x="1334" y="1"/>
                  </a:lnTo>
                  <a:cubicBezTo>
                    <a:pt x="1787" y="310"/>
                    <a:pt x="2096" y="810"/>
                    <a:pt x="2096" y="1382"/>
                  </a:cubicBezTo>
                  <a:cubicBezTo>
                    <a:pt x="2096" y="2287"/>
                    <a:pt x="1334" y="3001"/>
                    <a:pt x="453" y="3001"/>
                  </a:cubicBezTo>
                  <a:cubicBezTo>
                    <a:pt x="310" y="3001"/>
                    <a:pt x="143" y="2978"/>
                    <a:pt x="0" y="2954"/>
                  </a:cubicBezTo>
                  <a:lnTo>
                    <a:pt x="0" y="2954"/>
                  </a:lnTo>
                  <a:cubicBezTo>
                    <a:pt x="239" y="3120"/>
                    <a:pt x="548" y="3216"/>
                    <a:pt x="858" y="3216"/>
                  </a:cubicBezTo>
                  <a:cubicBezTo>
                    <a:pt x="1787" y="3216"/>
                    <a:pt x="2501" y="2477"/>
                    <a:pt x="2501" y="1573"/>
                  </a:cubicBezTo>
                  <a:cubicBezTo>
                    <a:pt x="2501" y="834"/>
                    <a:pt x="2001" y="215"/>
                    <a:pt x="1334"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3" name="Google Shape;3203;p52"/>
            <p:cNvSpPr/>
            <p:nvPr/>
          </p:nvSpPr>
          <p:spPr>
            <a:xfrm>
              <a:off x="3052847" y="2576184"/>
              <a:ext cx="97286" cy="98002"/>
            </a:xfrm>
            <a:custGeom>
              <a:rect b="b" l="l" r="r" t="t"/>
              <a:pathLst>
                <a:path extrusionOk="0" h="3287" w="3263">
                  <a:moveTo>
                    <a:pt x="1643" y="0"/>
                  </a:moveTo>
                  <a:cubicBezTo>
                    <a:pt x="738" y="0"/>
                    <a:pt x="0" y="738"/>
                    <a:pt x="0" y="1643"/>
                  </a:cubicBezTo>
                  <a:cubicBezTo>
                    <a:pt x="0" y="2548"/>
                    <a:pt x="738" y="3286"/>
                    <a:pt x="1643" y="3286"/>
                  </a:cubicBezTo>
                  <a:cubicBezTo>
                    <a:pt x="2525" y="3286"/>
                    <a:pt x="3263" y="2548"/>
                    <a:pt x="3263" y="1643"/>
                  </a:cubicBezTo>
                  <a:cubicBezTo>
                    <a:pt x="3263" y="738"/>
                    <a:pt x="2525" y="0"/>
                    <a:pt x="164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4" name="Google Shape;3204;p52"/>
            <p:cNvSpPr/>
            <p:nvPr/>
          </p:nvSpPr>
          <p:spPr>
            <a:xfrm>
              <a:off x="3074851" y="2578301"/>
              <a:ext cx="74567" cy="95885"/>
            </a:xfrm>
            <a:custGeom>
              <a:rect b="b" l="l" r="r" t="t"/>
              <a:pathLst>
                <a:path extrusionOk="0" h="3216" w="2501">
                  <a:moveTo>
                    <a:pt x="1334" y="0"/>
                  </a:moveTo>
                  <a:lnTo>
                    <a:pt x="1334" y="0"/>
                  </a:lnTo>
                  <a:cubicBezTo>
                    <a:pt x="1787" y="286"/>
                    <a:pt x="2096" y="810"/>
                    <a:pt x="2096" y="1358"/>
                  </a:cubicBezTo>
                  <a:cubicBezTo>
                    <a:pt x="2096" y="2287"/>
                    <a:pt x="1334" y="3001"/>
                    <a:pt x="453" y="3001"/>
                  </a:cubicBezTo>
                  <a:cubicBezTo>
                    <a:pt x="310" y="3001"/>
                    <a:pt x="143" y="2977"/>
                    <a:pt x="0" y="2953"/>
                  </a:cubicBezTo>
                  <a:lnTo>
                    <a:pt x="0" y="2953"/>
                  </a:lnTo>
                  <a:cubicBezTo>
                    <a:pt x="239" y="3120"/>
                    <a:pt x="548" y="3215"/>
                    <a:pt x="858" y="3215"/>
                  </a:cubicBezTo>
                  <a:cubicBezTo>
                    <a:pt x="1787" y="3215"/>
                    <a:pt x="2501" y="2477"/>
                    <a:pt x="2501" y="1572"/>
                  </a:cubicBezTo>
                  <a:cubicBezTo>
                    <a:pt x="2501" y="834"/>
                    <a:pt x="2001" y="215"/>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52"/>
            <p:cNvSpPr/>
            <p:nvPr/>
          </p:nvSpPr>
          <p:spPr>
            <a:xfrm>
              <a:off x="3052847" y="2699709"/>
              <a:ext cx="97286" cy="98032"/>
            </a:xfrm>
            <a:custGeom>
              <a:rect b="b" l="l" r="r" t="t"/>
              <a:pathLst>
                <a:path extrusionOk="0" h="3288" w="3263">
                  <a:moveTo>
                    <a:pt x="1643" y="1"/>
                  </a:moveTo>
                  <a:cubicBezTo>
                    <a:pt x="738" y="1"/>
                    <a:pt x="0" y="739"/>
                    <a:pt x="0" y="1644"/>
                  </a:cubicBezTo>
                  <a:cubicBezTo>
                    <a:pt x="0" y="2549"/>
                    <a:pt x="738" y="3287"/>
                    <a:pt x="1643" y="3287"/>
                  </a:cubicBezTo>
                  <a:cubicBezTo>
                    <a:pt x="2525" y="3287"/>
                    <a:pt x="3263" y="2549"/>
                    <a:pt x="3263" y="1644"/>
                  </a:cubicBezTo>
                  <a:cubicBezTo>
                    <a:pt x="3263" y="739"/>
                    <a:pt x="2525" y="1"/>
                    <a:pt x="1643"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6" name="Google Shape;3206;p52"/>
            <p:cNvSpPr/>
            <p:nvPr/>
          </p:nvSpPr>
          <p:spPr>
            <a:xfrm>
              <a:off x="3074851" y="2701856"/>
              <a:ext cx="74567" cy="95885"/>
            </a:xfrm>
            <a:custGeom>
              <a:rect b="b" l="l" r="r" t="t"/>
              <a:pathLst>
                <a:path extrusionOk="0" h="3216" w="2501">
                  <a:moveTo>
                    <a:pt x="1334" y="0"/>
                  </a:moveTo>
                  <a:lnTo>
                    <a:pt x="1334" y="0"/>
                  </a:lnTo>
                  <a:cubicBezTo>
                    <a:pt x="1787" y="286"/>
                    <a:pt x="2096" y="786"/>
                    <a:pt x="2096" y="1358"/>
                  </a:cubicBezTo>
                  <a:cubicBezTo>
                    <a:pt x="2096" y="2286"/>
                    <a:pt x="1334" y="3001"/>
                    <a:pt x="453" y="3001"/>
                  </a:cubicBezTo>
                  <a:cubicBezTo>
                    <a:pt x="310" y="3001"/>
                    <a:pt x="143" y="2977"/>
                    <a:pt x="0" y="2929"/>
                  </a:cubicBezTo>
                  <a:lnTo>
                    <a:pt x="0" y="2929"/>
                  </a:lnTo>
                  <a:cubicBezTo>
                    <a:pt x="239" y="3120"/>
                    <a:pt x="548" y="3215"/>
                    <a:pt x="858" y="3215"/>
                  </a:cubicBezTo>
                  <a:cubicBezTo>
                    <a:pt x="1787" y="3215"/>
                    <a:pt x="2501" y="2453"/>
                    <a:pt x="2501" y="1572"/>
                  </a:cubicBezTo>
                  <a:cubicBezTo>
                    <a:pt x="2501" y="834"/>
                    <a:pt x="2001" y="191"/>
                    <a:pt x="1334"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7" name="Google Shape;3207;p52"/>
            <p:cNvSpPr/>
            <p:nvPr/>
          </p:nvSpPr>
          <p:spPr>
            <a:xfrm>
              <a:off x="3184900" y="2485993"/>
              <a:ext cx="167590" cy="10674"/>
            </a:xfrm>
            <a:custGeom>
              <a:rect b="b" l="l" r="r" t="t"/>
              <a:pathLst>
                <a:path extrusionOk="0" h="358" w="5621">
                  <a:moveTo>
                    <a:pt x="191" y="1"/>
                  </a:moveTo>
                  <a:cubicBezTo>
                    <a:pt x="96" y="1"/>
                    <a:pt x="1" y="48"/>
                    <a:pt x="1" y="143"/>
                  </a:cubicBezTo>
                  <a:cubicBezTo>
                    <a:pt x="1" y="263"/>
                    <a:pt x="96" y="358"/>
                    <a:pt x="191" y="358"/>
                  </a:cubicBezTo>
                  <a:lnTo>
                    <a:pt x="5454" y="358"/>
                  </a:lnTo>
                  <a:cubicBezTo>
                    <a:pt x="5549" y="358"/>
                    <a:pt x="5621" y="286"/>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52"/>
            <p:cNvSpPr/>
            <p:nvPr/>
          </p:nvSpPr>
          <p:spPr>
            <a:xfrm>
              <a:off x="3184900" y="2507996"/>
              <a:ext cx="167590" cy="10704"/>
            </a:xfrm>
            <a:custGeom>
              <a:rect b="b" l="l" r="r" t="t"/>
              <a:pathLst>
                <a:path extrusionOk="0" h="359" w="5621">
                  <a:moveTo>
                    <a:pt x="191" y="1"/>
                  </a:moveTo>
                  <a:cubicBezTo>
                    <a:pt x="96" y="1"/>
                    <a:pt x="1" y="72"/>
                    <a:pt x="1" y="144"/>
                  </a:cubicBezTo>
                  <a:cubicBezTo>
                    <a:pt x="1" y="239"/>
                    <a:pt x="96" y="358"/>
                    <a:pt x="191" y="358"/>
                  </a:cubicBezTo>
                  <a:lnTo>
                    <a:pt x="5454" y="358"/>
                  </a:lnTo>
                  <a:cubicBezTo>
                    <a:pt x="5549" y="358"/>
                    <a:pt x="5621" y="287"/>
                    <a:pt x="5621" y="215"/>
                  </a:cubicBezTo>
                  <a:cubicBezTo>
                    <a:pt x="5621" y="96"/>
                    <a:pt x="5573"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9" name="Google Shape;3209;p52"/>
            <p:cNvSpPr/>
            <p:nvPr/>
          </p:nvSpPr>
          <p:spPr>
            <a:xfrm>
              <a:off x="3045752" y="2448276"/>
              <a:ext cx="351489" cy="108050"/>
            </a:xfrm>
            <a:custGeom>
              <a:rect b="b" l="l" r="r" t="t"/>
              <a:pathLst>
                <a:path extrusionOk="0" h="3624" w="11789">
                  <a:moveTo>
                    <a:pt x="1881" y="361"/>
                  </a:moveTo>
                  <a:cubicBezTo>
                    <a:pt x="2667" y="361"/>
                    <a:pt x="3334" y="1027"/>
                    <a:pt x="3334" y="1837"/>
                  </a:cubicBezTo>
                  <a:cubicBezTo>
                    <a:pt x="3334" y="2623"/>
                    <a:pt x="2667" y="3290"/>
                    <a:pt x="1881" y="3290"/>
                  </a:cubicBezTo>
                  <a:cubicBezTo>
                    <a:pt x="1072" y="3290"/>
                    <a:pt x="405" y="2623"/>
                    <a:pt x="405" y="1837"/>
                  </a:cubicBezTo>
                  <a:cubicBezTo>
                    <a:pt x="405" y="1027"/>
                    <a:pt x="1072" y="361"/>
                    <a:pt x="1881" y="361"/>
                  </a:cubicBezTo>
                  <a:close/>
                  <a:moveTo>
                    <a:pt x="1884" y="1"/>
                  </a:moveTo>
                  <a:cubicBezTo>
                    <a:pt x="1851" y="1"/>
                    <a:pt x="1819" y="2"/>
                    <a:pt x="1786" y="3"/>
                  </a:cubicBezTo>
                  <a:cubicBezTo>
                    <a:pt x="857" y="27"/>
                    <a:pt x="119" y="789"/>
                    <a:pt x="48" y="1694"/>
                  </a:cubicBezTo>
                  <a:cubicBezTo>
                    <a:pt x="0" y="2742"/>
                    <a:pt x="834" y="3623"/>
                    <a:pt x="1834" y="3623"/>
                  </a:cubicBezTo>
                  <a:cubicBezTo>
                    <a:pt x="2262" y="3623"/>
                    <a:pt x="2620" y="3457"/>
                    <a:pt x="2905" y="3266"/>
                  </a:cubicBezTo>
                  <a:lnTo>
                    <a:pt x="8240" y="3266"/>
                  </a:lnTo>
                  <a:cubicBezTo>
                    <a:pt x="8335" y="3266"/>
                    <a:pt x="8430" y="3195"/>
                    <a:pt x="8430" y="3099"/>
                  </a:cubicBezTo>
                  <a:cubicBezTo>
                    <a:pt x="8430" y="2980"/>
                    <a:pt x="8359" y="2885"/>
                    <a:pt x="8240" y="2885"/>
                  </a:cubicBezTo>
                  <a:lnTo>
                    <a:pt x="3263" y="2885"/>
                  </a:lnTo>
                  <a:cubicBezTo>
                    <a:pt x="3501" y="2599"/>
                    <a:pt x="3620" y="2218"/>
                    <a:pt x="3620" y="1790"/>
                  </a:cubicBezTo>
                  <a:cubicBezTo>
                    <a:pt x="3620" y="1385"/>
                    <a:pt x="3477" y="1027"/>
                    <a:pt x="3263" y="694"/>
                  </a:cubicBezTo>
                  <a:lnTo>
                    <a:pt x="10216" y="694"/>
                  </a:lnTo>
                  <a:cubicBezTo>
                    <a:pt x="10574" y="694"/>
                    <a:pt x="10883" y="861"/>
                    <a:pt x="11098" y="1170"/>
                  </a:cubicBezTo>
                  <a:cubicBezTo>
                    <a:pt x="11360" y="1551"/>
                    <a:pt x="11360" y="2028"/>
                    <a:pt x="11098" y="2409"/>
                  </a:cubicBezTo>
                  <a:cubicBezTo>
                    <a:pt x="10883" y="2718"/>
                    <a:pt x="10574" y="2885"/>
                    <a:pt x="10216" y="2885"/>
                  </a:cubicBezTo>
                  <a:lnTo>
                    <a:pt x="9073" y="2885"/>
                  </a:lnTo>
                  <a:cubicBezTo>
                    <a:pt x="8978" y="2885"/>
                    <a:pt x="8907" y="2956"/>
                    <a:pt x="8907" y="3052"/>
                  </a:cubicBezTo>
                  <a:cubicBezTo>
                    <a:pt x="8907" y="3171"/>
                    <a:pt x="8954" y="3266"/>
                    <a:pt x="9073" y="3266"/>
                  </a:cubicBezTo>
                  <a:lnTo>
                    <a:pt x="10240" y="3266"/>
                  </a:lnTo>
                  <a:cubicBezTo>
                    <a:pt x="10717" y="3266"/>
                    <a:pt x="11121" y="3028"/>
                    <a:pt x="11431" y="2623"/>
                  </a:cubicBezTo>
                  <a:cubicBezTo>
                    <a:pt x="11788" y="2123"/>
                    <a:pt x="11788" y="1480"/>
                    <a:pt x="11431" y="1004"/>
                  </a:cubicBezTo>
                  <a:cubicBezTo>
                    <a:pt x="11169" y="599"/>
                    <a:pt x="10717" y="361"/>
                    <a:pt x="10240" y="361"/>
                  </a:cubicBezTo>
                  <a:lnTo>
                    <a:pt x="2953" y="361"/>
                  </a:lnTo>
                  <a:cubicBezTo>
                    <a:pt x="2644" y="140"/>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0" name="Google Shape;3210;p52"/>
            <p:cNvSpPr/>
            <p:nvPr/>
          </p:nvSpPr>
          <p:spPr>
            <a:xfrm>
              <a:off x="3079115" y="2475349"/>
              <a:ext cx="42635" cy="50626"/>
            </a:xfrm>
            <a:custGeom>
              <a:rect b="b" l="l" r="r" t="t"/>
              <a:pathLst>
                <a:path extrusionOk="0" h="1698" w="1430">
                  <a:moveTo>
                    <a:pt x="762" y="596"/>
                  </a:moveTo>
                  <a:lnTo>
                    <a:pt x="905" y="1001"/>
                  </a:lnTo>
                  <a:lnTo>
                    <a:pt x="572" y="1001"/>
                  </a:lnTo>
                  <a:lnTo>
                    <a:pt x="762" y="596"/>
                  </a:lnTo>
                  <a:close/>
                  <a:moveTo>
                    <a:pt x="715" y="0"/>
                  </a:moveTo>
                  <a:cubicBezTo>
                    <a:pt x="643" y="0"/>
                    <a:pt x="572" y="48"/>
                    <a:pt x="548" y="119"/>
                  </a:cubicBezTo>
                  <a:lnTo>
                    <a:pt x="48" y="1453"/>
                  </a:lnTo>
                  <a:cubicBezTo>
                    <a:pt x="0" y="1548"/>
                    <a:pt x="48" y="1667"/>
                    <a:pt x="119" y="1691"/>
                  </a:cubicBezTo>
                  <a:lnTo>
                    <a:pt x="191" y="1691"/>
                  </a:lnTo>
                  <a:cubicBezTo>
                    <a:pt x="238" y="1691"/>
                    <a:pt x="334" y="1667"/>
                    <a:pt x="334" y="1572"/>
                  </a:cubicBezTo>
                  <a:lnTo>
                    <a:pt x="429" y="1358"/>
                  </a:lnTo>
                  <a:lnTo>
                    <a:pt x="1001" y="1358"/>
                  </a:lnTo>
                  <a:lnTo>
                    <a:pt x="1072" y="1572"/>
                  </a:lnTo>
                  <a:cubicBezTo>
                    <a:pt x="1111" y="1651"/>
                    <a:pt x="1167" y="1697"/>
                    <a:pt x="1239" y="1697"/>
                  </a:cubicBezTo>
                  <a:cubicBezTo>
                    <a:pt x="1254" y="1697"/>
                    <a:pt x="1270" y="1695"/>
                    <a:pt x="1286" y="1691"/>
                  </a:cubicBezTo>
                  <a:cubicBezTo>
                    <a:pt x="1382" y="1667"/>
                    <a:pt x="1429" y="1572"/>
                    <a:pt x="1405" y="1453"/>
                  </a:cubicBezTo>
                  <a:lnTo>
                    <a:pt x="905" y="119"/>
                  </a:lnTo>
                  <a:cubicBezTo>
                    <a:pt x="881" y="24"/>
                    <a:pt x="786"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52"/>
            <p:cNvSpPr/>
            <p:nvPr/>
          </p:nvSpPr>
          <p:spPr>
            <a:xfrm>
              <a:off x="3185615" y="2608116"/>
              <a:ext cx="168306" cy="10674"/>
            </a:xfrm>
            <a:custGeom>
              <a:rect b="b" l="l" r="r" t="t"/>
              <a:pathLst>
                <a:path extrusionOk="0" h="358" w="5645">
                  <a:moveTo>
                    <a:pt x="191" y="1"/>
                  </a:moveTo>
                  <a:cubicBezTo>
                    <a:pt x="96" y="1"/>
                    <a:pt x="1" y="72"/>
                    <a:pt x="1" y="167"/>
                  </a:cubicBezTo>
                  <a:cubicBezTo>
                    <a:pt x="1" y="286"/>
                    <a:pt x="72" y="358"/>
                    <a:pt x="191" y="358"/>
                  </a:cubicBezTo>
                  <a:lnTo>
                    <a:pt x="5454" y="358"/>
                  </a:lnTo>
                  <a:cubicBezTo>
                    <a:pt x="5549" y="358"/>
                    <a:pt x="5621" y="310"/>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2" name="Google Shape;3212;p52"/>
            <p:cNvSpPr/>
            <p:nvPr/>
          </p:nvSpPr>
          <p:spPr>
            <a:xfrm>
              <a:off x="3185615" y="2631551"/>
              <a:ext cx="168306" cy="10674"/>
            </a:xfrm>
            <a:custGeom>
              <a:rect b="b" l="l" r="r" t="t"/>
              <a:pathLst>
                <a:path extrusionOk="0" h="358" w="5645">
                  <a:moveTo>
                    <a:pt x="191" y="1"/>
                  </a:moveTo>
                  <a:cubicBezTo>
                    <a:pt x="96" y="1"/>
                    <a:pt x="1" y="48"/>
                    <a:pt x="1" y="143"/>
                  </a:cubicBezTo>
                  <a:cubicBezTo>
                    <a:pt x="1" y="262"/>
                    <a:pt x="72" y="358"/>
                    <a:pt x="191" y="358"/>
                  </a:cubicBezTo>
                  <a:lnTo>
                    <a:pt x="5454" y="358"/>
                  </a:lnTo>
                  <a:cubicBezTo>
                    <a:pt x="5549" y="358"/>
                    <a:pt x="5621" y="286"/>
                    <a:pt x="5621" y="215"/>
                  </a:cubicBezTo>
                  <a:cubicBezTo>
                    <a:pt x="5645" y="96"/>
                    <a:pt x="5549" y="1"/>
                    <a:pt x="545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3" name="Google Shape;3213;p52"/>
            <p:cNvSpPr/>
            <p:nvPr/>
          </p:nvSpPr>
          <p:spPr>
            <a:xfrm>
              <a:off x="3045752" y="2571831"/>
              <a:ext cx="350773" cy="107334"/>
            </a:xfrm>
            <a:custGeom>
              <a:rect b="b" l="l" r="r" t="t"/>
              <a:pathLst>
                <a:path extrusionOk="0" h="3600" w="11765">
                  <a:moveTo>
                    <a:pt x="10240" y="694"/>
                  </a:moveTo>
                  <a:cubicBezTo>
                    <a:pt x="10598" y="694"/>
                    <a:pt x="10931" y="860"/>
                    <a:pt x="11121" y="1170"/>
                  </a:cubicBezTo>
                  <a:cubicBezTo>
                    <a:pt x="11360" y="1551"/>
                    <a:pt x="11360" y="2051"/>
                    <a:pt x="11121" y="2408"/>
                  </a:cubicBezTo>
                  <a:cubicBezTo>
                    <a:pt x="10931" y="2718"/>
                    <a:pt x="10598" y="2885"/>
                    <a:pt x="10240" y="2885"/>
                  </a:cubicBezTo>
                  <a:lnTo>
                    <a:pt x="3310" y="2885"/>
                  </a:lnTo>
                  <a:cubicBezTo>
                    <a:pt x="3548" y="2599"/>
                    <a:pt x="3668" y="2218"/>
                    <a:pt x="3668" y="1789"/>
                  </a:cubicBezTo>
                  <a:cubicBezTo>
                    <a:pt x="3668" y="1384"/>
                    <a:pt x="3501" y="1027"/>
                    <a:pt x="3310" y="694"/>
                  </a:cubicBezTo>
                  <a:close/>
                  <a:moveTo>
                    <a:pt x="1881" y="337"/>
                  </a:moveTo>
                  <a:cubicBezTo>
                    <a:pt x="2667" y="337"/>
                    <a:pt x="3334" y="980"/>
                    <a:pt x="3334" y="1789"/>
                  </a:cubicBezTo>
                  <a:cubicBezTo>
                    <a:pt x="3286" y="2599"/>
                    <a:pt x="2643" y="3242"/>
                    <a:pt x="1881" y="3242"/>
                  </a:cubicBezTo>
                  <a:cubicBezTo>
                    <a:pt x="1072" y="3242"/>
                    <a:pt x="405" y="2599"/>
                    <a:pt x="405" y="1789"/>
                  </a:cubicBezTo>
                  <a:cubicBezTo>
                    <a:pt x="405" y="980"/>
                    <a:pt x="1072" y="337"/>
                    <a:pt x="1881" y="337"/>
                  </a:cubicBezTo>
                  <a:close/>
                  <a:moveTo>
                    <a:pt x="1884" y="1"/>
                  </a:moveTo>
                  <a:cubicBezTo>
                    <a:pt x="1851" y="1"/>
                    <a:pt x="1819" y="1"/>
                    <a:pt x="1786" y="3"/>
                  </a:cubicBezTo>
                  <a:cubicBezTo>
                    <a:pt x="857" y="27"/>
                    <a:pt x="119" y="789"/>
                    <a:pt x="48" y="1694"/>
                  </a:cubicBezTo>
                  <a:cubicBezTo>
                    <a:pt x="0" y="2742"/>
                    <a:pt x="834" y="3599"/>
                    <a:pt x="1834" y="3599"/>
                  </a:cubicBezTo>
                  <a:cubicBezTo>
                    <a:pt x="2262" y="3599"/>
                    <a:pt x="2620" y="3456"/>
                    <a:pt x="2905" y="3242"/>
                  </a:cubicBezTo>
                  <a:lnTo>
                    <a:pt x="10216" y="3242"/>
                  </a:lnTo>
                  <a:cubicBezTo>
                    <a:pt x="10669" y="3242"/>
                    <a:pt x="11098" y="3004"/>
                    <a:pt x="11407" y="2623"/>
                  </a:cubicBezTo>
                  <a:cubicBezTo>
                    <a:pt x="11764" y="2123"/>
                    <a:pt x="11764" y="1456"/>
                    <a:pt x="11407" y="980"/>
                  </a:cubicBezTo>
                  <a:cubicBezTo>
                    <a:pt x="11121" y="598"/>
                    <a:pt x="10693" y="360"/>
                    <a:pt x="10240" y="360"/>
                  </a:cubicBezTo>
                  <a:lnTo>
                    <a:pt x="2953" y="360"/>
                  </a:lnTo>
                  <a:cubicBezTo>
                    <a:pt x="2644" y="139"/>
                    <a:pt x="2294" y="1"/>
                    <a:pt x="188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52"/>
            <p:cNvSpPr/>
            <p:nvPr/>
          </p:nvSpPr>
          <p:spPr>
            <a:xfrm>
              <a:off x="3084094" y="2600305"/>
              <a:ext cx="35510" cy="51878"/>
            </a:xfrm>
            <a:custGeom>
              <a:rect b="b" l="l" r="r" t="t"/>
              <a:pathLst>
                <a:path extrusionOk="0" h="1740" w="1191">
                  <a:moveTo>
                    <a:pt x="524" y="334"/>
                  </a:moveTo>
                  <a:cubicBezTo>
                    <a:pt x="595" y="334"/>
                    <a:pt x="643" y="358"/>
                    <a:pt x="667" y="453"/>
                  </a:cubicBezTo>
                  <a:cubicBezTo>
                    <a:pt x="714" y="548"/>
                    <a:pt x="619" y="620"/>
                    <a:pt x="524" y="620"/>
                  </a:cubicBezTo>
                  <a:lnTo>
                    <a:pt x="286" y="620"/>
                  </a:lnTo>
                  <a:lnTo>
                    <a:pt x="286" y="334"/>
                  </a:lnTo>
                  <a:close/>
                  <a:moveTo>
                    <a:pt x="619" y="953"/>
                  </a:moveTo>
                  <a:cubicBezTo>
                    <a:pt x="714" y="953"/>
                    <a:pt x="786" y="1025"/>
                    <a:pt x="834" y="1096"/>
                  </a:cubicBezTo>
                  <a:cubicBezTo>
                    <a:pt x="810" y="1263"/>
                    <a:pt x="738" y="1334"/>
                    <a:pt x="619" y="1334"/>
                  </a:cubicBezTo>
                  <a:lnTo>
                    <a:pt x="310" y="1334"/>
                  </a:lnTo>
                  <a:lnTo>
                    <a:pt x="310" y="953"/>
                  </a:lnTo>
                  <a:close/>
                  <a:moveTo>
                    <a:pt x="167" y="1"/>
                  </a:moveTo>
                  <a:cubicBezTo>
                    <a:pt x="71" y="1"/>
                    <a:pt x="0" y="96"/>
                    <a:pt x="0" y="191"/>
                  </a:cubicBezTo>
                  <a:lnTo>
                    <a:pt x="0" y="1549"/>
                  </a:lnTo>
                  <a:lnTo>
                    <a:pt x="0" y="1620"/>
                  </a:lnTo>
                  <a:cubicBezTo>
                    <a:pt x="24" y="1692"/>
                    <a:pt x="71" y="1739"/>
                    <a:pt x="167" y="1739"/>
                  </a:cubicBezTo>
                  <a:lnTo>
                    <a:pt x="643" y="1739"/>
                  </a:lnTo>
                  <a:cubicBezTo>
                    <a:pt x="953" y="1739"/>
                    <a:pt x="1191" y="1501"/>
                    <a:pt x="1191" y="1191"/>
                  </a:cubicBezTo>
                  <a:cubicBezTo>
                    <a:pt x="1143" y="977"/>
                    <a:pt x="1096" y="834"/>
                    <a:pt x="976" y="739"/>
                  </a:cubicBezTo>
                  <a:cubicBezTo>
                    <a:pt x="1024" y="668"/>
                    <a:pt x="1048" y="548"/>
                    <a:pt x="1024" y="382"/>
                  </a:cubicBezTo>
                  <a:cubicBezTo>
                    <a:pt x="1000" y="144"/>
                    <a:pt x="786"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5" name="Google Shape;3215;p52"/>
            <p:cNvSpPr/>
            <p:nvPr/>
          </p:nvSpPr>
          <p:spPr>
            <a:xfrm>
              <a:off x="3185615" y="2732387"/>
              <a:ext cx="168306" cy="10674"/>
            </a:xfrm>
            <a:custGeom>
              <a:rect b="b" l="l" r="r" t="t"/>
              <a:pathLst>
                <a:path extrusionOk="0" h="358" w="5645">
                  <a:moveTo>
                    <a:pt x="191" y="0"/>
                  </a:moveTo>
                  <a:cubicBezTo>
                    <a:pt x="96" y="0"/>
                    <a:pt x="1" y="72"/>
                    <a:pt x="1" y="167"/>
                  </a:cubicBezTo>
                  <a:cubicBezTo>
                    <a:pt x="1" y="286"/>
                    <a:pt x="72" y="357"/>
                    <a:pt x="191" y="357"/>
                  </a:cubicBezTo>
                  <a:lnTo>
                    <a:pt x="5454" y="357"/>
                  </a:lnTo>
                  <a:cubicBezTo>
                    <a:pt x="5549" y="357"/>
                    <a:pt x="5621" y="310"/>
                    <a:pt x="5621" y="215"/>
                  </a:cubicBezTo>
                  <a:cubicBezTo>
                    <a:pt x="5645" y="95"/>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52"/>
            <p:cNvSpPr/>
            <p:nvPr/>
          </p:nvSpPr>
          <p:spPr>
            <a:xfrm>
              <a:off x="3185615" y="2755106"/>
              <a:ext cx="168306" cy="10674"/>
            </a:xfrm>
            <a:custGeom>
              <a:rect b="b" l="l" r="r" t="t"/>
              <a:pathLst>
                <a:path extrusionOk="0" h="358" w="5645">
                  <a:moveTo>
                    <a:pt x="191" y="0"/>
                  </a:moveTo>
                  <a:cubicBezTo>
                    <a:pt x="96" y="0"/>
                    <a:pt x="1" y="48"/>
                    <a:pt x="1" y="143"/>
                  </a:cubicBezTo>
                  <a:cubicBezTo>
                    <a:pt x="1" y="262"/>
                    <a:pt x="72" y="357"/>
                    <a:pt x="191" y="357"/>
                  </a:cubicBezTo>
                  <a:lnTo>
                    <a:pt x="5454" y="357"/>
                  </a:lnTo>
                  <a:cubicBezTo>
                    <a:pt x="5549" y="357"/>
                    <a:pt x="5621" y="286"/>
                    <a:pt x="5621" y="191"/>
                  </a:cubicBezTo>
                  <a:cubicBezTo>
                    <a:pt x="5645" y="72"/>
                    <a:pt x="5549"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52"/>
            <p:cNvSpPr/>
            <p:nvPr/>
          </p:nvSpPr>
          <p:spPr>
            <a:xfrm>
              <a:off x="3046437" y="2694044"/>
              <a:ext cx="351519" cy="107155"/>
            </a:xfrm>
            <a:custGeom>
              <a:rect b="b" l="l" r="r" t="t"/>
              <a:pathLst>
                <a:path extrusionOk="0" h="3594" w="11790">
                  <a:moveTo>
                    <a:pt x="10217" y="715"/>
                  </a:moveTo>
                  <a:cubicBezTo>
                    <a:pt x="10575" y="715"/>
                    <a:pt x="10908" y="905"/>
                    <a:pt x="11098" y="1191"/>
                  </a:cubicBezTo>
                  <a:cubicBezTo>
                    <a:pt x="11337" y="1572"/>
                    <a:pt x="11337" y="2072"/>
                    <a:pt x="11098" y="2453"/>
                  </a:cubicBezTo>
                  <a:cubicBezTo>
                    <a:pt x="10908" y="2763"/>
                    <a:pt x="10575" y="2929"/>
                    <a:pt x="10217" y="2929"/>
                  </a:cubicBezTo>
                  <a:lnTo>
                    <a:pt x="3287" y="2929"/>
                  </a:lnTo>
                  <a:cubicBezTo>
                    <a:pt x="3525" y="2644"/>
                    <a:pt x="3645" y="2239"/>
                    <a:pt x="3645" y="1834"/>
                  </a:cubicBezTo>
                  <a:cubicBezTo>
                    <a:pt x="3645" y="1405"/>
                    <a:pt x="3478" y="1048"/>
                    <a:pt x="3287" y="715"/>
                  </a:cubicBezTo>
                  <a:close/>
                  <a:moveTo>
                    <a:pt x="1858" y="0"/>
                  </a:moveTo>
                  <a:cubicBezTo>
                    <a:pt x="1573" y="0"/>
                    <a:pt x="1334" y="72"/>
                    <a:pt x="1096" y="191"/>
                  </a:cubicBezTo>
                  <a:cubicBezTo>
                    <a:pt x="1025" y="215"/>
                    <a:pt x="977" y="310"/>
                    <a:pt x="1025" y="405"/>
                  </a:cubicBezTo>
                  <a:cubicBezTo>
                    <a:pt x="1043" y="493"/>
                    <a:pt x="1113" y="542"/>
                    <a:pt x="1187" y="542"/>
                  </a:cubicBezTo>
                  <a:cubicBezTo>
                    <a:pt x="1212" y="542"/>
                    <a:pt x="1238" y="536"/>
                    <a:pt x="1263" y="524"/>
                  </a:cubicBezTo>
                  <a:cubicBezTo>
                    <a:pt x="1430" y="429"/>
                    <a:pt x="1644" y="381"/>
                    <a:pt x="1882" y="381"/>
                  </a:cubicBezTo>
                  <a:cubicBezTo>
                    <a:pt x="2716" y="381"/>
                    <a:pt x="3359" y="1048"/>
                    <a:pt x="3335" y="1882"/>
                  </a:cubicBezTo>
                  <a:cubicBezTo>
                    <a:pt x="3311" y="2644"/>
                    <a:pt x="2716" y="3239"/>
                    <a:pt x="1977" y="3263"/>
                  </a:cubicBezTo>
                  <a:cubicBezTo>
                    <a:pt x="1963" y="3263"/>
                    <a:pt x="1948" y="3263"/>
                    <a:pt x="1933" y="3263"/>
                  </a:cubicBezTo>
                  <a:cubicBezTo>
                    <a:pt x="1119" y="3263"/>
                    <a:pt x="453" y="2629"/>
                    <a:pt x="453" y="1810"/>
                  </a:cubicBezTo>
                  <a:cubicBezTo>
                    <a:pt x="453" y="1501"/>
                    <a:pt x="549" y="1215"/>
                    <a:pt x="715" y="977"/>
                  </a:cubicBezTo>
                  <a:cubicBezTo>
                    <a:pt x="787" y="905"/>
                    <a:pt x="787" y="786"/>
                    <a:pt x="692" y="738"/>
                  </a:cubicBezTo>
                  <a:cubicBezTo>
                    <a:pt x="647" y="705"/>
                    <a:pt x="598" y="688"/>
                    <a:pt x="553" y="688"/>
                  </a:cubicBezTo>
                  <a:cubicBezTo>
                    <a:pt x="501" y="688"/>
                    <a:pt x="455" y="711"/>
                    <a:pt x="430" y="762"/>
                  </a:cubicBezTo>
                  <a:cubicBezTo>
                    <a:pt x="120" y="1167"/>
                    <a:pt x="1" y="1691"/>
                    <a:pt x="120" y="2191"/>
                  </a:cubicBezTo>
                  <a:cubicBezTo>
                    <a:pt x="263" y="2882"/>
                    <a:pt x="811" y="3406"/>
                    <a:pt x="1454" y="3549"/>
                  </a:cubicBezTo>
                  <a:cubicBezTo>
                    <a:pt x="1600" y="3579"/>
                    <a:pt x="1745" y="3594"/>
                    <a:pt x="1886" y="3594"/>
                  </a:cubicBezTo>
                  <a:cubicBezTo>
                    <a:pt x="2295" y="3594"/>
                    <a:pt x="2671" y="3469"/>
                    <a:pt x="2954" y="3239"/>
                  </a:cubicBezTo>
                  <a:lnTo>
                    <a:pt x="10241" y="3239"/>
                  </a:lnTo>
                  <a:cubicBezTo>
                    <a:pt x="10717" y="3239"/>
                    <a:pt x="11146" y="3001"/>
                    <a:pt x="11432" y="2596"/>
                  </a:cubicBezTo>
                  <a:cubicBezTo>
                    <a:pt x="11789" y="2096"/>
                    <a:pt x="11789" y="1453"/>
                    <a:pt x="11432" y="977"/>
                  </a:cubicBezTo>
                  <a:cubicBezTo>
                    <a:pt x="11098" y="619"/>
                    <a:pt x="10670" y="381"/>
                    <a:pt x="10217" y="381"/>
                  </a:cubicBezTo>
                  <a:lnTo>
                    <a:pt x="2930" y="381"/>
                  </a:lnTo>
                  <a:cubicBezTo>
                    <a:pt x="2620" y="143"/>
                    <a:pt x="2239" y="0"/>
                    <a:pt x="185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8" name="Google Shape;3218;p52"/>
            <p:cNvSpPr/>
            <p:nvPr/>
          </p:nvSpPr>
          <p:spPr>
            <a:xfrm>
              <a:off x="3078399" y="2723144"/>
              <a:ext cx="43351" cy="51163"/>
            </a:xfrm>
            <a:custGeom>
              <a:rect b="b" l="l" r="r" t="t"/>
              <a:pathLst>
                <a:path extrusionOk="0" h="1716" w="1454">
                  <a:moveTo>
                    <a:pt x="858" y="1"/>
                  </a:moveTo>
                  <a:cubicBezTo>
                    <a:pt x="382" y="1"/>
                    <a:pt x="1" y="382"/>
                    <a:pt x="1" y="858"/>
                  </a:cubicBezTo>
                  <a:cubicBezTo>
                    <a:pt x="1" y="1334"/>
                    <a:pt x="382" y="1715"/>
                    <a:pt x="858" y="1715"/>
                  </a:cubicBezTo>
                  <a:cubicBezTo>
                    <a:pt x="1048" y="1715"/>
                    <a:pt x="1215" y="1644"/>
                    <a:pt x="1334" y="1525"/>
                  </a:cubicBezTo>
                  <a:cubicBezTo>
                    <a:pt x="1382" y="1501"/>
                    <a:pt x="1406" y="1477"/>
                    <a:pt x="1406" y="1453"/>
                  </a:cubicBezTo>
                  <a:cubicBezTo>
                    <a:pt x="1453" y="1382"/>
                    <a:pt x="1453" y="1263"/>
                    <a:pt x="1382" y="1215"/>
                  </a:cubicBezTo>
                  <a:cubicBezTo>
                    <a:pt x="1349" y="1182"/>
                    <a:pt x="1305" y="1164"/>
                    <a:pt x="1263" y="1164"/>
                  </a:cubicBezTo>
                  <a:cubicBezTo>
                    <a:pt x="1215" y="1164"/>
                    <a:pt x="1169" y="1188"/>
                    <a:pt x="1144" y="1239"/>
                  </a:cubicBezTo>
                  <a:lnTo>
                    <a:pt x="1096" y="1263"/>
                  </a:lnTo>
                  <a:cubicBezTo>
                    <a:pt x="1048" y="1334"/>
                    <a:pt x="953" y="1358"/>
                    <a:pt x="834" y="1358"/>
                  </a:cubicBezTo>
                  <a:cubicBezTo>
                    <a:pt x="572" y="1358"/>
                    <a:pt x="334" y="1120"/>
                    <a:pt x="334" y="858"/>
                  </a:cubicBezTo>
                  <a:cubicBezTo>
                    <a:pt x="334" y="572"/>
                    <a:pt x="596" y="358"/>
                    <a:pt x="905" y="358"/>
                  </a:cubicBezTo>
                  <a:cubicBezTo>
                    <a:pt x="977" y="358"/>
                    <a:pt x="1096" y="382"/>
                    <a:pt x="1167" y="429"/>
                  </a:cubicBezTo>
                  <a:cubicBezTo>
                    <a:pt x="1205" y="457"/>
                    <a:pt x="1239" y="471"/>
                    <a:pt x="1271" y="471"/>
                  </a:cubicBezTo>
                  <a:cubicBezTo>
                    <a:pt x="1319" y="471"/>
                    <a:pt x="1362" y="439"/>
                    <a:pt x="1406" y="382"/>
                  </a:cubicBezTo>
                  <a:cubicBezTo>
                    <a:pt x="1453" y="286"/>
                    <a:pt x="1429" y="191"/>
                    <a:pt x="1334" y="143"/>
                  </a:cubicBezTo>
                  <a:cubicBezTo>
                    <a:pt x="1191" y="48"/>
                    <a:pt x="1048"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9" name="Google Shape;3219;p52"/>
          <p:cNvGrpSpPr/>
          <p:nvPr/>
        </p:nvGrpSpPr>
        <p:grpSpPr>
          <a:xfrm>
            <a:off x="1788131" y="2447650"/>
            <a:ext cx="365681" cy="352920"/>
            <a:chOff x="2359619" y="2447650"/>
            <a:chExt cx="365681" cy="352920"/>
          </a:xfrm>
        </p:grpSpPr>
        <p:sp>
          <p:nvSpPr>
            <p:cNvPr id="3220" name="Google Shape;3220;p52"/>
            <p:cNvSpPr/>
            <p:nvPr/>
          </p:nvSpPr>
          <p:spPr>
            <a:xfrm>
              <a:off x="2431325" y="2521503"/>
              <a:ext cx="230798" cy="230768"/>
            </a:xfrm>
            <a:custGeom>
              <a:rect b="b" l="l" r="r" t="t"/>
              <a:pathLst>
                <a:path extrusionOk="0" h="7740" w="7741">
                  <a:moveTo>
                    <a:pt x="3882" y="0"/>
                  </a:moveTo>
                  <a:cubicBezTo>
                    <a:pt x="1739" y="0"/>
                    <a:pt x="1" y="1739"/>
                    <a:pt x="1" y="3858"/>
                  </a:cubicBezTo>
                  <a:cubicBezTo>
                    <a:pt x="1" y="6002"/>
                    <a:pt x="1739" y="7740"/>
                    <a:pt x="3882" y="7740"/>
                  </a:cubicBezTo>
                  <a:cubicBezTo>
                    <a:pt x="6002" y="7740"/>
                    <a:pt x="7740" y="6002"/>
                    <a:pt x="7740" y="3858"/>
                  </a:cubicBezTo>
                  <a:cubicBezTo>
                    <a:pt x="7740" y="1739"/>
                    <a:pt x="6002" y="0"/>
                    <a:pt x="3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1" name="Google Shape;3221;p52"/>
            <p:cNvSpPr/>
            <p:nvPr/>
          </p:nvSpPr>
          <p:spPr>
            <a:xfrm>
              <a:off x="2470383" y="2542075"/>
              <a:ext cx="203815" cy="210345"/>
            </a:xfrm>
            <a:custGeom>
              <a:rect b="b" l="l" r="r" t="t"/>
              <a:pathLst>
                <a:path extrusionOk="0" h="7055" w="6836">
                  <a:moveTo>
                    <a:pt x="4763" y="1"/>
                  </a:moveTo>
                  <a:lnTo>
                    <a:pt x="4763" y="1"/>
                  </a:lnTo>
                  <a:cubicBezTo>
                    <a:pt x="4813" y="32"/>
                    <a:pt x="4861" y="65"/>
                    <a:pt x="4909" y="99"/>
                  </a:cubicBezTo>
                  <a:lnTo>
                    <a:pt x="4909" y="99"/>
                  </a:lnTo>
                  <a:cubicBezTo>
                    <a:pt x="4860" y="52"/>
                    <a:pt x="4819" y="19"/>
                    <a:pt x="4763" y="1"/>
                  </a:cubicBezTo>
                  <a:close/>
                  <a:moveTo>
                    <a:pt x="4909" y="99"/>
                  </a:moveTo>
                  <a:cubicBezTo>
                    <a:pt x="4923" y="113"/>
                    <a:pt x="4938" y="128"/>
                    <a:pt x="4954" y="144"/>
                  </a:cubicBezTo>
                  <a:cubicBezTo>
                    <a:pt x="6454" y="1668"/>
                    <a:pt x="6454" y="4097"/>
                    <a:pt x="4954" y="5621"/>
                  </a:cubicBezTo>
                  <a:cubicBezTo>
                    <a:pt x="4176" y="6372"/>
                    <a:pt x="3187" y="6746"/>
                    <a:pt x="2199" y="6746"/>
                  </a:cubicBezTo>
                  <a:cubicBezTo>
                    <a:pt x="1432" y="6746"/>
                    <a:pt x="666" y="6521"/>
                    <a:pt x="0" y="6074"/>
                  </a:cubicBezTo>
                  <a:lnTo>
                    <a:pt x="0" y="6074"/>
                  </a:lnTo>
                  <a:cubicBezTo>
                    <a:pt x="734" y="6727"/>
                    <a:pt x="1649" y="7054"/>
                    <a:pt x="2566" y="7054"/>
                  </a:cubicBezTo>
                  <a:cubicBezTo>
                    <a:pt x="3554" y="7054"/>
                    <a:pt x="4545" y="6673"/>
                    <a:pt x="5311" y="5907"/>
                  </a:cubicBezTo>
                  <a:cubicBezTo>
                    <a:pt x="6835" y="4407"/>
                    <a:pt x="6835" y="1954"/>
                    <a:pt x="5311" y="430"/>
                  </a:cubicBezTo>
                  <a:cubicBezTo>
                    <a:pt x="5170" y="306"/>
                    <a:pt x="5043" y="196"/>
                    <a:pt x="4909" y="99"/>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2" name="Google Shape;3222;p52"/>
            <p:cNvSpPr/>
            <p:nvPr/>
          </p:nvSpPr>
          <p:spPr>
            <a:xfrm>
              <a:off x="2370263" y="2476064"/>
              <a:ext cx="353636" cy="321495"/>
            </a:xfrm>
            <a:custGeom>
              <a:rect b="b" l="l" r="r" t="t"/>
              <a:pathLst>
                <a:path extrusionOk="0" h="10783" w="11861">
                  <a:moveTo>
                    <a:pt x="5922" y="1518"/>
                  </a:moveTo>
                  <a:cubicBezTo>
                    <a:pt x="6913" y="1518"/>
                    <a:pt x="7907" y="1893"/>
                    <a:pt x="8669" y="2644"/>
                  </a:cubicBezTo>
                  <a:cubicBezTo>
                    <a:pt x="10193" y="4168"/>
                    <a:pt x="10193" y="6621"/>
                    <a:pt x="8669" y="8121"/>
                  </a:cubicBezTo>
                  <a:cubicBezTo>
                    <a:pt x="7907" y="8883"/>
                    <a:pt x="6919" y="9264"/>
                    <a:pt x="5930" y="9264"/>
                  </a:cubicBezTo>
                  <a:cubicBezTo>
                    <a:pt x="4942" y="9264"/>
                    <a:pt x="3954" y="8883"/>
                    <a:pt x="3192" y="8121"/>
                  </a:cubicBezTo>
                  <a:cubicBezTo>
                    <a:pt x="1668" y="6621"/>
                    <a:pt x="1668" y="4168"/>
                    <a:pt x="3192" y="2644"/>
                  </a:cubicBezTo>
                  <a:cubicBezTo>
                    <a:pt x="3942" y="1893"/>
                    <a:pt x="4930" y="1518"/>
                    <a:pt x="5922" y="1518"/>
                  </a:cubicBezTo>
                  <a:close/>
                  <a:moveTo>
                    <a:pt x="5930" y="0"/>
                  </a:moveTo>
                  <a:cubicBezTo>
                    <a:pt x="4555" y="0"/>
                    <a:pt x="3180" y="524"/>
                    <a:pt x="2120" y="1572"/>
                  </a:cubicBezTo>
                  <a:cubicBezTo>
                    <a:pt x="1" y="3691"/>
                    <a:pt x="1" y="7097"/>
                    <a:pt x="2120" y="9193"/>
                  </a:cubicBezTo>
                  <a:cubicBezTo>
                    <a:pt x="3180" y="10252"/>
                    <a:pt x="4555" y="10782"/>
                    <a:pt x="5930" y="10782"/>
                  </a:cubicBezTo>
                  <a:cubicBezTo>
                    <a:pt x="7306" y="10782"/>
                    <a:pt x="8681" y="10252"/>
                    <a:pt x="9741" y="9193"/>
                  </a:cubicBezTo>
                  <a:cubicBezTo>
                    <a:pt x="11860" y="7097"/>
                    <a:pt x="11860" y="3691"/>
                    <a:pt x="9741" y="1572"/>
                  </a:cubicBezTo>
                  <a:cubicBezTo>
                    <a:pt x="8681" y="524"/>
                    <a:pt x="7306" y="0"/>
                    <a:pt x="593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52"/>
            <p:cNvSpPr/>
            <p:nvPr/>
          </p:nvSpPr>
          <p:spPr>
            <a:xfrm>
              <a:off x="2509441" y="2478181"/>
              <a:ext cx="214459" cy="319110"/>
            </a:xfrm>
            <a:custGeom>
              <a:rect b="b" l="l" r="r" t="t"/>
              <a:pathLst>
                <a:path extrusionOk="0" h="10703" w="7193">
                  <a:moveTo>
                    <a:pt x="2001" y="1"/>
                  </a:moveTo>
                  <a:cubicBezTo>
                    <a:pt x="2953" y="191"/>
                    <a:pt x="3811" y="667"/>
                    <a:pt x="4573" y="1406"/>
                  </a:cubicBezTo>
                  <a:cubicBezTo>
                    <a:pt x="6668" y="3525"/>
                    <a:pt x="6668" y="6931"/>
                    <a:pt x="4573" y="9026"/>
                  </a:cubicBezTo>
                  <a:cubicBezTo>
                    <a:pt x="3514" y="10085"/>
                    <a:pt x="2153" y="10608"/>
                    <a:pt x="785" y="10608"/>
                  </a:cubicBezTo>
                  <a:cubicBezTo>
                    <a:pt x="523" y="10608"/>
                    <a:pt x="261" y="10589"/>
                    <a:pt x="0" y="10550"/>
                  </a:cubicBezTo>
                  <a:lnTo>
                    <a:pt x="0" y="10550"/>
                  </a:lnTo>
                  <a:cubicBezTo>
                    <a:pt x="418" y="10652"/>
                    <a:pt x="844" y="10703"/>
                    <a:pt x="1271" y="10703"/>
                  </a:cubicBezTo>
                  <a:cubicBezTo>
                    <a:pt x="2646" y="10703"/>
                    <a:pt x="4019" y="10176"/>
                    <a:pt x="5073" y="9122"/>
                  </a:cubicBezTo>
                  <a:cubicBezTo>
                    <a:pt x="7192" y="7026"/>
                    <a:pt x="7192" y="3620"/>
                    <a:pt x="5073" y="1501"/>
                  </a:cubicBezTo>
                  <a:cubicBezTo>
                    <a:pt x="4215" y="644"/>
                    <a:pt x="3144" y="144"/>
                    <a:pt x="2001"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4" name="Google Shape;3224;p52"/>
            <p:cNvSpPr/>
            <p:nvPr/>
          </p:nvSpPr>
          <p:spPr>
            <a:xfrm>
              <a:off x="2433472" y="2522904"/>
              <a:ext cx="290428" cy="274656"/>
            </a:xfrm>
            <a:custGeom>
              <a:rect b="b" l="l" r="r" t="t"/>
              <a:pathLst>
                <a:path extrusionOk="0" h="9212" w="9741">
                  <a:moveTo>
                    <a:pt x="7621" y="1"/>
                  </a:moveTo>
                  <a:lnTo>
                    <a:pt x="6549" y="1073"/>
                  </a:lnTo>
                  <a:cubicBezTo>
                    <a:pt x="8073" y="2597"/>
                    <a:pt x="8073" y="5050"/>
                    <a:pt x="6549" y="6550"/>
                  </a:cubicBezTo>
                  <a:cubicBezTo>
                    <a:pt x="5787" y="7312"/>
                    <a:pt x="4799" y="7693"/>
                    <a:pt x="3810" y="7693"/>
                  </a:cubicBezTo>
                  <a:cubicBezTo>
                    <a:pt x="2822" y="7693"/>
                    <a:pt x="1834" y="7312"/>
                    <a:pt x="1072" y="6550"/>
                  </a:cubicBezTo>
                  <a:lnTo>
                    <a:pt x="0" y="7622"/>
                  </a:lnTo>
                  <a:cubicBezTo>
                    <a:pt x="1060" y="8681"/>
                    <a:pt x="2435" y="9211"/>
                    <a:pt x="3810" y="9211"/>
                  </a:cubicBezTo>
                  <a:cubicBezTo>
                    <a:pt x="5186" y="9211"/>
                    <a:pt x="6561" y="8681"/>
                    <a:pt x="7621" y="7622"/>
                  </a:cubicBezTo>
                  <a:cubicBezTo>
                    <a:pt x="9740" y="5526"/>
                    <a:pt x="9740" y="2120"/>
                    <a:pt x="7621"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52"/>
            <p:cNvSpPr/>
            <p:nvPr/>
          </p:nvSpPr>
          <p:spPr>
            <a:xfrm>
              <a:off x="2510842" y="2522904"/>
              <a:ext cx="213058" cy="274835"/>
            </a:xfrm>
            <a:custGeom>
              <a:rect b="b" l="l" r="r" t="t"/>
              <a:pathLst>
                <a:path extrusionOk="0" h="9218" w="7146">
                  <a:moveTo>
                    <a:pt x="1" y="9050"/>
                  </a:moveTo>
                  <a:cubicBezTo>
                    <a:pt x="8" y="9051"/>
                    <a:pt x="14" y="9052"/>
                    <a:pt x="21" y="9053"/>
                  </a:cubicBezTo>
                  <a:lnTo>
                    <a:pt x="21" y="9053"/>
                  </a:lnTo>
                  <a:cubicBezTo>
                    <a:pt x="16" y="9050"/>
                    <a:pt x="10" y="9050"/>
                    <a:pt x="1" y="9050"/>
                  </a:cubicBezTo>
                  <a:close/>
                  <a:moveTo>
                    <a:pt x="5026" y="1"/>
                  </a:moveTo>
                  <a:lnTo>
                    <a:pt x="4811" y="215"/>
                  </a:lnTo>
                  <a:cubicBezTo>
                    <a:pt x="6621" y="2335"/>
                    <a:pt x="6550" y="5526"/>
                    <a:pt x="4549" y="7550"/>
                  </a:cubicBezTo>
                  <a:cubicBezTo>
                    <a:pt x="3491" y="8589"/>
                    <a:pt x="2131" y="9108"/>
                    <a:pt x="778" y="9108"/>
                  </a:cubicBezTo>
                  <a:cubicBezTo>
                    <a:pt x="525" y="9108"/>
                    <a:pt x="272" y="9090"/>
                    <a:pt x="21" y="9053"/>
                  </a:cubicBezTo>
                  <a:lnTo>
                    <a:pt x="21" y="9053"/>
                  </a:lnTo>
                  <a:cubicBezTo>
                    <a:pt x="28" y="9058"/>
                    <a:pt x="34" y="9069"/>
                    <a:pt x="49" y="9098"/>
                  </a:cubicBezTo>
                  <a:lnTo>
                    <a:pt x="72" y="9098"/>
                  </a:lnTo>
                  <a:cubicBezTo>
                    <a:pt x="96" y="9098"/>
                    <a:pt x="144" y="9122"/>
                    <a:pt x="191" y="9122"/>
                  </a:cubicBezTo>
                  <a:lnTo>
                    <a:pt x="263" y="9122"/>
                  </a:lnTo>
                  <a:cubicBezTo>
                    <a:pt x="358" y="9146"/>
                    <a:pt x="430" y="9146"/>
                    <a:pt x="525" y="9146"/>
                  </a:cubicBezTo>
                  <a:cubicBezTo>
                    <a:pt x="596" y="9146"/>
                    <a:pt x="644" y="9146"/>
                    <a:pt x="715" y="9169"/>
                  </a:cubicBezTo>
                  <a:cubicBezTo>
                    <a:pt x="787" y="9169"/>
                    <a:pt x="906" y="9217"/>
                    <a:pt x="1025" y="9217"/>
                  </a:cubicBezTo>
                  <a:lnTo>
                    <a:pt x="1192" y="9217"/>
                  </a:lnTo>
                  <a:cubicBezTo>
                    <a:pt x="1220" y="9218"/>
                    <a:pt x="1249" y="9218"/>
                    <a:pt x="1278" y="9218"/>
                  </a:cubicBezTo>
                  <a:cubicBezTo>
                    <a:pt x="2631" y="9218"/>
                    <a:pt x="4000" y="8671"/>
                    <a:pt x="5050" y="7622"/>
                  </a:cubicBezTo>
                  <a:cubicBezTo>
                    <a:pt x="7145" y="5526"/>
                    <a:pt x="7145" y="2120"/>
                    <a:pt x="5026"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52"/>
            <p:cNvSpPr/>
            <p:nvPr/>
          </p:nvSpPr>
          <p:spPr>
            <a:xfrm>
              <a:off x="2363883" y="2454746"/>
              <a:ext cx="170423" cy="170452"/>
            </a:xfrm>
            <a:custGeom>
              <a:rect b="b" l="l" r="r" t="t"/>
              <a:pathLst>
                <a:path extrusionOk="0" h="5717" w="5716">
                  <a:moveTo>
                    <a:pt x="5668" y="1"/>
                  </a:moveTo>
                  <a:cubicBezTo>
                    <a:pt x="2572" y="1"/>
                    <a:pt x="48" y="2525"/>
                    <a:pt x="0" y="5669"/>
                  </a:cubicBezTo>
                  <a:cubicBezTo>
                    <a:pt x="0" y="5692"/>
                    <a:pt x="24" y="5716"/>
                    <a:pt x="72" y="5716"/>
                  </a:cubicBezTo>
                  <a:lnTo>
                    <a:pt x="2596" y="5716"/>
                  </a:lnTo>
                  <a:cubicBezTo>
                    <a:pt x="2620" y="5716"/>
                    <a:pt x="2668" y="5692"/>
                    <a:pt x="2668" y="5669"/>
                  </a:cubicBezTo>
                  <a:cubicBezTo>
                    <a:pt x="2691" y="4025"/>
                    <a:pt x="4025" y="2692"/>
                    <a:pt x="5668" y="2644"/>
                  </a:cubicBezTo>
                  <a:cubicBezTo>
                    <a:pt x="5692" y="2644"/>
                    <a:pt x="5716" y="2620"/>
                    <a:pt x="5716" y="2597"/>
                  </a:cubicBezTo>
                  <a:lnTo>
                    <a:pt x="5716" y="72"/>
                  </a:lnTo>
                  <a:cubicBezTo>
                    <a:pt x="5716" y="25"/>
                    <a:pt x="5692" y="1"/>
                    <a:pt x="566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7" name="Google Shape;3227;p52"/>
            <p:cNvSpPr/>
            <p:nvPr/>
          </p:nvSpPr>
          <p:spPr>
            <a:xfrm>
              <a:off x="2427777" y="2517955"/>
              <a:ext cx="108676" cy="107245"/>
            </a:xfrm>
            <a:custGeom>
              <a:rect b="b" l="l" r="r" t="t"/>
              <a:pathLst>
                <a:path extrusionOk="0" h="3597" w="3645">
                  <a:moveTo>
                    <a:pt x="3644" y="0"/>
                  </a:moveTo>
                  <a:cubicBezTo>
                    <a:pt x="3597" y="24"/>
                    <a:pt x="3573" y="24"/>
                    <a:pt x="3597" y="24"/>
                  </a:cubicBezTo>
                  <a:cubicBezTo>
                    <a:pt x="1668" y="48"/>
                    <a:pt x="167" y="1596"/>
                    <a:pt x="96" y="3501"/>
                  </a:cubicBezTo>
                  <a:cubicBezTo>
                    <a:pt x="96" y="3572"/>
                    <a:pt x="24" y="3596"/>
                    <a:pt x="1" y="3596"/>
                  </a:cubicBezTo>
                  <a:lnTo>
                    <a:pt x="525" y="3596"/>
                  </a:lnTo>
                  <a:cubicBezTo>
                    <a:pt x="548" y="3596"/>
                    <a:pt x="572" y="3572"/>
                    <a:pt x="572" y="3549"/>
                  </a:cubicBezTo>
                  <a:cubicBezTo>
                    <a:pt x="596" y="1905"/>
                    <a:pt x="1953" y="572"/>
                    <a:pt x="3573" y="524"/>
                  </a:cubicBezTo>
                  <a:cubicBezTo>
                    <a:pt x="3620" y="524"/>
                    <a:pt x="3644" y="500"/>
                    <a:pt x="3644" y="477"/>
                  </a:cubicBezTo>
                  <a:lnTo>
                    <a:pt x="3644"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8" name="Google Shape;3228;p52"/>
            <p:cNvSpPr/>
            <p:nvPr/>
          </p:nvSpPr>
          <p:spPr>
            <a:xfrm>
              <a:off x="2487437" y="2611664"/>
              <a:ext cx="106529" cy="10674"/>
            </a:xfrm>
            <a:custGeom>
              <a:rect b="b" l="l" r="r" t="t"/>
              <a:pathLst>
                <a:path extrusionOk="0" h="358" w="3573">
                  <a:moveTo>
                    <a:pt x="214" y="1"/>
                  </a:moveTo>
                  <a:cubicBezTo>
                    <a:pt x="119" y="1"/>
                    <a:pt x="71" y="72"/>
                    <a:pt x="24" y="167"/>
                  </a:cubicBezTo>
                  <a:cubicBezTo>
                    <a:pt x="0" y="239"/>
                    <a:pt x="95" y="358"/>
                    <a:pt x="214" y="358"/>
                  </a:cubicBezTo>
                  <a:lnTo>
                    <a:pt x="3358" y="358"/>
                  </a:lnTo>
                  <a:cubicBezTo>
                    <a:pt x="3453" y="358"/>
                    <a:pt x="3525" y="310"/>
                    <a:pt x="3548" y="215"/>
                  </a:cubicBezTo>
                  <a:cubicBezTo>
                    <a:pt x="3572" y="96"/>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52"/>
            <p:cNvSpPr/>
            <p:nvPr/>
          </p:nvSpPr>
          <p:spPr>
            <a:xfrm>
              <a:off x="2487437" y="2637932"/>
              <a:ext cx="106529" cy="10704"/>
            </a:xfrm>
            <a:custGeom>
              <a:rect b="b" l="l" r="r" t="t"/>
              <a:pathLst>
                <a:path extrusionOk="0" h="359" w="3573">
                  <a:moveTo>
                    <a:pt x="214" y="1"/>
                  </a:moveTo>
                  <a:cubicBezTo>
                    <a:pt x="119" y="1"/>
                    <a:pt x="71" y="48"/>
                    <a:pt x="24" y="144"/>
                  </a:cubicBezTo>
                  <a:cubicBezTo>
                    <a:pt x="0" y="263"/>
                    <a:pt x="95" y="358"/>
                    <a:pt x="214" y="358"/>
                  </a:cubicBezTo>
                  <a:lnTo>
                    <a:pt x="3358" y="358"/>
                  </a:lnTo>
                  <a:cubicBezTo>
                    <a:pt x="3453" y="358"/>
                    <a:pt x="3525" y="287"/>
                    <a:pt x="3548" y="191"/>
                  </a:cubicBezTo>
                  <a:cubicBezTo>
                    <a:pt x="3572" y="72"/>
                    <a:pt x="3477" y="1"/>
                    <a:pt x="33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0" name="Google Shape;3230;p52"/>
            <p:cNvSpPr/>
            <p:nvPr/>
          </p:nvSpPr>
          <p:spPr>
            <a:xfrm>
              <a:off x="2510842" y="2664199"/>
              <a:ext cx="58974" cy="10704"/>
            </a:xfrm>
            <a:custGeom>
              <a:rect b="b" l="l" r="r" t="t"/>
              <a:pathLst>
                <a:path extrusionOk="0" h="359" w="1978">
                  <a:moveTo>
                    <a:pt x="191" y="1"/>
                  </a:moveTo>
                  <a:cubicBezTo>
                    <a:pt x="120" y="1"/>
                    <a:pt x="49" y="72"/>
                    <a:pt x="25" y="144"/>
                  </a:cubicBezTo>
                  <a:cubicBezTo>
                    <a:pt x="1" y="263"/>
                    <a:pt x="72" y="358"/>
                    <a:pt x="191" y="358"/>
                  </a:cubicBezTo>
                  <a:lnTo>
                    <a:pt x="1787" y="358"/>
                  </a:lnTo>
                  <a:cubicBezTo>
                    <a:pt x="1858" y="358"/>
                    <a:pt x="1930" y="311"/>
                    <a:pt x="1954" y="215"/>
                  </a:cubicBezTo>
                  <a:cubicBezTo>
                    <a:pt x="1978" y="96"/>
                    <a:pt x="1906" y="1"/>
                    <a:pt x="1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1" name="Google Shape;3231;p52"/>
            <p:cNvSpPr/>
            <p:nvPr/>
          </p:nvSpPr>
          <p:spPr>
            <a:xfrm>
              <a:off x="2359619" y="2447650"/>
              <a:ext cx="365681" cy="352920"/>
            </a:xfrm>
            <a:custGeom>
              <a:rect b="b" l="l" r="r" t="t"/>
              <a:pathLst>
                <a:path extrusionOk="0" h="11837" w="12265">
                  <a:moveTo>
                    <a:pt x="6311" y="1144"/>
                  </a:moveTo>
                  <a:cubicBezTo>
                    <a:pt x="7645" y="1144"/>
                    <a:pt x="8907" y="1644"/>
                    <a:pt x="9883" y="2525"/>
                  </a:cubicBezTo>
                  <a:lnTo>
                    <a:pt x="9050" y="3358"/>
                  </a:lnTo>
                  <a:cubicBezTo>
                    <a:pt x="8286" y="2682"/>
                    <a:pt x="7343" y="2325"/>
                    <a:pt x="6402" y="2325"/>
                  </a:cubicBezTo>
                  <a:cubicBezTo>
                    <a:pt x="6316" y="2325"/>
                    <a:pt x="6230" y="2328"/>
                    <a:pt x="6145" y="2334"/>
                  </a:cubicBezTo>
                  <a:lnTo>
                    <a:pt x="6145" y="1144"/>
                  </a:lnTo>
                  <a:close/>
                  <a:moveTo>
                    <a:pt x="5740" y="358"/>
                  </a:moveTo>
                  <a:lnTo>
                    <a:pt x="5740" y="2715"/>
                  </a:lnTo>
                  <a:cubicBezTo>
                    <a:pt x="4954" y="2739"/>
                    <a:pt x="4192" y="3096"/>
                    <a:pt x="3644" y="3668"/>
                  </a:cubicBezTo>
                  <a:cubicBezTo>
                    <a:pt x="3072" y="4240"/>
                    <a:pt x="2739" y="4978"/>
                    <a:pt x="2691" y="5788"/>
                  </a:cubicBezTo>
                  <a:lnTo>
                    <a:pt x="334" y="5788"/>
                  </a:lnTo>
                  <a:cubicBezTo>
                    <a:pt x="381" y="4359"/>
                    <a:pt x="953" y="3001"/>
                    <a:pt x="1977" y="2001"/>
                  </a:cubicBezTo>
                  <a:cubicBezTo>
                    <a:pt x="2977" y="977"/>
                    <a:pt x="4311" y="429"/>
                    <a:pt x="5740" y="358"/>
                  </a:cubicBezTo>
                  <a:close/>
                  <a:moveTo>
                    <a:pt x="6311" y="2644"/>
                  </a:moveTo>
                  <a:cubicBezTo>
                    <a:pt x="7264" y="2644"/>
                    <a:pt x="8216" y="3001"/>
                    <a:pt x="8931" y="3716"/>
                  </a:cubicBezTo>
                  <a:cubicBezTo>
                    <a:pt x="10360" y="5145"/>
                    <a:pt x="10360" y="7502"/>
                    <a:pt x="8931" y="8931"/>
                  </a:cubicBezTo>
                  <a:cubicBezTo>
                    <a:pt x="8216" y="9645"/>
                    <a:pt x="7270" y="10003"/>
                    <a:pt x="6323" y="10003"/>
                  </a:cubicBezTo>
                  <a:cubicBezTo>
                    <a:pt x="5377" y="10003"/>
                    <a:pt x="4430" y="9645"/>
                    <a:pt x="3715" y="8931"/>
                  </a:cubicBezTo>
                  <a:cubicBezTo>
                    <a:pt x="2906" y="8193"/>
                    <a:pt x="2572" y="7145"/>
                    <a:pt x="2620" y="6145"/>
                  </a:cubicBezTo>
                  <a:lnTo>
                    <a:pt x="2787" y="6145"/>
                  </a:lnTo>
                  <a:cubicBezTo>
                    <a:pt x="2906" y="6145"/>
                    <a:pt x="3025" y="6026"/>
                    <a:pt x="3025" y="5907"/>
                  </a:cubicBezTo>
                  <a:cubicBezTo>
                    <a:pt x="3072" y="4359"/>
                    <a:pt x="4311" y="3096"/>
                    <a:pt x="5859" y="3073"/>
                  </a:cubicBezTo>
                  <a:cubicBezTo>
                    <a:pt x="5978" y="3073"/>
                    <a:pt x="6097" y="2954"/>
                    <a:pt x="6097" y="2835"/>
                  </a:cubicBezTo>
                  <a:lnTo>
                    <a:pt x="6097" y="2644"/>
                  </a:lnTo>
                  <a:close/>
                  <a:moveTo>
                    <a:pt x="5859" y="1"/>
                  </a:moveTo>
                  <a:cubicBezTo>
                    <a:pt x="4311" y="24"/>
                    <a:pt x="2858" y="620"/>
                    <a:pt x="1763" y="1739"/>
                  </a:cubicBezTo>
                  <a:cubicBezTo>
                    <a:pt x="643" y="2835"/>
                    <a:pt x="24" y="4287"/>
                    <a:pt x="0" y="5835"/>
                  </a:cubicBezTo>
                  <a:cubicBezTo>
                    <a:pt x="0" y="5930"/>
                    <a:pt x="48" y="6026"/>
                    <a:pt x="143" y="6073"/>
                  </a:cubicBezTo>
                  <a:lnTo>
                    <a:pt x="739" y="6073"/>
                  </a:lnTo>
                  <a:cubicBezTo>
                    <a:pt x="715" y="6907"/>
                    <a:pt x="858" y="7716"/>
                    <a:pt x="1191" y="8479"/>
                  </a:cubicBezTo>
                  <a:cubicBezTo>
                    <a:pt x="1215" y="8550"/>
                    <a:pt x="1286" y="8598"/>
                    <a:pt x="1334" y="8598"/>
                  </a:cubicBezTo>
                  <a:lnTo>
                    <a:pt x="1405" y="8598"/>
                  </a:lnTo>
                  <a:cubicBezTo>
                    <a:pt x="1477" y="8574"/>
                    <a:pt x="1525" y="8455"/>
                    <a:pt x="1477" y="8359"/>
                  </a:cubicBezTo>
                  <a:cubicBezTo>
                    <a:pt x="1167" y="7645"/>
                    <a:pt x="1048" y="6883"/>
                    <a:pt x="1072" y="6097"/>
                  </a:cubicBezTo>
                  <a:lnTo>
                    <a:pt x="2239" y="6097"/>
                  </a:lnTo>
                  <a:cubicBezTo>
                    <a:pt x="2168" y="7145"/>
                    <a:pt x="2525" y="8217"/>
                    <a:pt x="3263" y="9026"/>
                  </a:cubicBezTo>
                  <a:lnTo>
                    <a:pt x="2430" y="9860"/>
                  </a:lnTo>
                  <a:cubicBezTo>
                    <a:pt x="2191" y="9622"/>
                    <a:pt x="2001" y="9360"/>
                    <a:pt x="1834" y="9074"/>
                  </a:cubicBezTo>
                  <a:cubicBezTo>
                    <a:pt x="1812" y="9019"/>
                    <a:pt x="1761" y="8990"/>
                    <a:pt x="1704" y="8990"/>
                  </a:cubicBezTo>
                  <a:cubicBezTo>
                    <a:pt x="1637" y="8990"/>
                    <a:pt x="1563" y="9031"/>
                    <a:pt x="1525" y="9122"/>
                  </a:cubicBezTo>
                  <a:cubicBezTo>
                    <a:pt x="1477" y="9145"/>
                    <a:pt x="1525" y="9193"/>
                    <a:pt x="1525" y="9241"/>
                  </a:cubicBezTo>
                  <a:cubicBezTo>
                    <a:pt x="1763" y="9598"/>
                    <a:pt x="2001" y="9907"/>
                    <a:pt x="2310" y="10217"/>
                  </a:cubicBezTo>
                  <a:cubicBezTo>
                    <a:pt x="3358" y="11241"/>
                    <a:pt x="4763" y="11836"/>
                    <a:pt x="6240" y="11836"/>
                  </a:cubicBezTo>
                  <a:cubicBezTo>
                    <a:pt x="7740" y="11836"/>
                    <a:pt x="9145" y="11289"/>
                    <a:pt x="10169" y="10217"/>
                  </a:cubicBezTo>
                  <a:cubicBezTo>
                    <a:pt x="11789" y="8693"/>
                    <a:pt x="12265" y="6335"/>
                    <a:pt x="11455" y="4263"/>
                  </a:cubicBezTo>
                  <a:cubicBezTo>
                    <a:pt x="11437" y="4191"/>
                    <a:pt x="11363" y="4160"/>
                    <a:pt x="11287" y="4160"/>
                  </a:cubicBezTo>
                  <a:cubicBezTo>
                    <a:pt x="11263" y="4160"/>
                    <a:pt x="11240" y="4163"/>
                    <a:pt x="11217" y="4168"/>
                  </a:cubicBezTo>
                  <a:cubicBezTo>
                    <a:pt x="11146" y="4192"/>
                    <a:pt x="11098" y="4311"/>
                    <a:pt x="11146" y="4406"/>
                  </a:cubicBezTo>
                  <a:cubicBezTo>
                    <a:pt x="11908" y="6335"/>
                    <a:pt x="11455" y="8550"/>
                    <a:pt x="9979" y="10026"/>
                  </a:cubicBezTo>
                  <a:cubicBezTo>
                    <a:pt x="9002" y="11027"/>
                    <a:pt x="7669" y="11551"/>
                    <a:pt x="6287" y="11551"/>
                  </a:cubicBezTo>
                  <a:cubicBezTo>
                    <a:pt x="4930" y="11551"/>
                    <a:pt x="3692" y="11050"/>
                    <a:pt x="2715" y="10146"/>
                  </a:cubicBezTo>
                  <a:lnTo>
                    <a:pt x="3549" y="9312"/>
                  </a:lnTo>
                  <a:cubicBezTo>
                    <a:pt x="4311" y="10026"/>
                    <a:pt x="5287" y="10384"/>
                    <a:pt x="6287" y="10384"/>
                  </a:cubicBezTo>
                  <a:cubicBezTo>
                    <a:pt x="7311" y="10384"/>
                    <a:pt x="8335" y="10003"/>
                    <a:pt x="9145" y="9193"/>
                  </a:cubicBezTo>
                  <a:cubicBezTo>
                    <a:pt x="10693" y="7645"/>
                    <a:pt x="10717" y="5216"/>
                    <a:pt x="9264" y="3597"/>
                  </a:cubicBezTo>
                  <a:lnTo>
                    <a:pt x="10098" y="2763"/>
                  </a:lnTo>
                  <a:cubicBezTo>
                    <a:pt x="10360" y="3049"/>
                    <a:pt x="10598" y="3358"/>
                    <a:pt x="10765" y="3692"/>
                  </a:cubicBezTo>
                  <a:cubicBezTo>
                    <a:pt x="10799" y="3749"/>
                    <a:pt x="10854" y="3778"/>
                    <a:pt x="10914" y="3778"/>
                  </a:cubicBezTo>
                  <a:cubicBezTo>
                    <a:pt x="10979" y="3778"/>
                    <a:pt x="11048" y="3743"/>
                    <a:pt x="11098" y="3668"/>
                  </a:cubicBezTo>
                  <a:cubicBezTo>
                    <a:pt x="11122" y="3644"/>
                    <a:pt x="11098" y="3573"/>
                    <a:pt x="11098" y="3549"/>
                  </a:cubicBezTo>
                  <a:cubicBezTo>
                    <a:pt x="10860" y="3120"/>
                    <a:pt x="10574" y="2739"/>
                    <a:pt x="10241" y="2406"/>
                  </a:cubicBezTo>
                  <a:cubicBezTo>
                    <a:pt x="9193" y="1382"/>
                    <a:pt x="7788" y="786"/>
                    <a:pt x="6311" y="786"/>
                  </a:cubicBezTo>
                  <a:lnTo>
                    <a:pt x="6097" y="786"/>
                  </a:lnTo>
                  <a:lnTo>
                    <a:pt x="6097" y="239"/>
                  </a:lnTo>
                  <a:lnTo>
                    <a:pt x="6097" y="191"/>
                  </a:lnTo>
                  <a:cubicBezTo>
                    <a:pt x="6073" y="72"/>
                    <a:pt x="5978" y="1"/>
                    <a:pt x="585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2" name="Google Shape;3232;p52"/>
          <p:cNvGrpSpPr/>
          <p:nvPr/>
        </p:nvGrpSpPr>
        <p:grpSpPr>
          <a:xfrm>
            <a:off x="1049234" y="2448366"/>
            <a:ext cx="354351" cy="354321"/>
            <a:chOff x="1696921" y="2448366"/>
            <a:chExt cx="354351" cy="354321"/>
          </a:xfrm>
        </p:grpSpPr>
        <p:sp>
          <p:nvSpPr>
            <p:cNvPr id="3233" name="Google Shape;3233;p52"/>
            <p:cNvSpPr/>
            <p:nvPr/>
          </p:nvSpPr>
          <p:spPr>
            <a:xfrm>
              <a:off x="1794209" y="2483160"/>
              <a:ext cx="25581" cy="289712"/>
            </a:xfrm>
            <a:custGeom>
              <a:rect b="b" l="l" r="r" t="t"/>
              <a:pathLst>
                <a:path extrusionOk="0" h="9717" w="858">
                  <a:moveTo>
                    <a:pt x="72" y="0"/>
                  </a:moveTo>
                  <a:cubicBezTo>
                    <a:pt x="24" y="0"/>
                    <a:pt x="0" y="24"/>
                    <a:pt x="0" y="72"/>
                  </a:cubicBezTo>
                  <a:lnTo>
                    <a:pt x="0" y="9717"/>
                  </a:lnTo>
                  <a:lnTo>
                    <a:pt x="858" y="9717"/>
                  </a:lnTo>
                  <a:lnTo>
                    <a:pt x="834" y="72"/>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4" name="Google Shape;3234;p52"/>
            <p:cNvSpPr/>
            <p:nvPr/>
          </p:nvSpPr>
          <p:spPr>
            <a:xfrm>
              <a:off x="1896446" y="2628003"/>
              <a:ext cx="24896" cy="144871"/>
            </a:xfrm>
            <a:custGeom>
              <a:rect b="b" l="l" r="r" t="t"/>
              <a:pathLst>
                <a:path extrusionOk="0" h="4859" w="835">
                  <a:moveTo>
                    <a:pt x="48" y="0"/>
                  </a:moveTo>
                  <a:cubicBezTo>
                    <a:pt x="24" y="0"/>
                    <a:pt x="1" y="24"/>
                    <a:pt x="1" y="48"/>
                  </a:cubicBezTo>
                  <a:lnTo>
                    <a:pt x="1" y="4859"/>
                  </a:lnTo>
                  <a:lnTo>
                    <a:pt x="834" y="4859"/>
                  </a:lnTo>
                  <a:lnTo>
                    <a:pt x="834" y="48"/>
                  </a:lnTo>
                  <a:cubicBezTo>
                    <a:pt x="834" y="24"/>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52"/>
            <p:cNvSpPr/>
            <p:nvPr/>
          </p:nvSpPr>
          <p:spPr>
            <a:xfrm>
              <a:off x="1996566" y="2593924"/>
              <a:ext cx="24866" cy="178950"/>
            </a:xfrm>
            <a:custGeom>
              <a:rect b="b" l="l" r="r" t="t"/>
              <a:pathLst>
                <a:path extrusionOk="0" h="6002" w="834">
                  <a:moveTo>
                    <a:pt x="0" y="0"/>
                  </a:moveTo>
                  <a:lnTo>
                    <a:pt x="0" y="6002"/>
                  </a:lnTo>
                  <a:lnTo>
                    <a:pt x="834" y="6002"/>
                  </a:lnTo>
                  <a:lnTo>
                    <a:pt x="834" y="72"/>
                  </a:lnTo>
                  <a:cubicBezTo>
                    <a:pt x="834" y="48"/>
                    <a:pt x="810" y="0"/>
                    <a:pt x="786"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6" name="Google Shape;3236;p52"/>
            <p:cNvSpPr/>
            <p:nvPr/>
          </p:nvSpPr>
          <p:spPr>
            <a:xfrm>
              <a:off x="1769343" y="2593924"/>
              <a:ext cx="24896" cy="178950"/>
            </a:xfrm>
            <a:custGeom>
              <a:rect b="b" l="l" r="r" t="t"/>
              <a:pathLst>
                <a:path extrusionOk="0" h="6002" w="835">
                  <a:moveTo>
                    <a:pt x="72" y="0"/>
                  </a:moveTo>
                  <a:cubicBezTo>
                    <a:pt x="25" y="0"/>
                    <a:pt x="1" y="48"/>
                    <a:pt x="1" y="72"/>
                  </a:cubicBezTo>
                  <a:lnTo>
                    <a:pt x="1" y="6002"/>
                  </a:lnTo>
                  <a:lnTo>
                    <a:pt x="834" y="6002"/>
                  </a:lnTo>
                  <a:lnTo>
                    <a:pt x="834"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7" name="Google Shape;3237;p52"/>
            <p:cNvSpPr/>
            <p:nvPr/>
          </p:nvSpPr>
          <p:spPr>
            <a:xfrm>
              <a:off x="1870178" y="2669894"/>
              <a:ext cx="25581" cy="103697"/>
            </a:xfrm>
            <a:custGeom>
              <a:rect b="b" l="l" r="r" t="t"/>
              <a:pathLst>
                <a:path extrusionOk="0" h="3478" w="858">
                  <a:moveTo>
                    <a:pt x="0" y="1"/>
                  </a:moveTo>
                  <a:lnTo>
                    <a:pt x="0" y="3477"/>
                  </a:lnTo>
                  <a:lnTo>
                    <a:pt x="858" y="3477"/>
                  </a:lnTo>
                  <a:lnTo>
                    <a:pt x="858"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52"/>
            <p:cNvSpPr/>
            <p:nvPr/>
          </p:nvSpPr>
          <p:spPr>
            <a:xfrm>
              <a:off x="1971700" y="2519356"/>
              <a:ext cx="24896" cy="253517"/>
            </a:xfrm>
            <a:custGeom>
              <a:rect b="b" l="l" r="r" t="t"/>
              <a:pathLst>
                <a:path extrusionOk="0" h="8503" w="835">
                  <a:moveTo>
                    <a:pt x="72" y="1"/>
                  </a:moveTo>
                  <a:cubicBezTo>
                    <a:pt x="25" y="1"/>
                    <a:pt x="1" y="48"/>
                    <a:pt x="1" y="72"/>
                  </a:cubicBezTo>
                  <a:lnTo>
                    <a:pt x="1" y="8503"/>
                  </a:lnTo>
                  <a:lnTo>
                    <a:pt x="834" y="8503"/>
                  </a:lnTo>
                  <a:lnTo>
                    <a:pt x="834" y="72"/>
                  </a:lnTo>
                  <a:cubicBezTo>
                    <a:pt x="834" y="48"/>
                    <a:pt x="811" y="1"/>
                    <a:pt x="787"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9" name="Google Shape;3239;p52"/>
            <p:cNvSpPr/>
            <p:nvPr/>
          </p:nvSpPr>
          <p:spPr>
            <a:xfrm>
              <a:off x="1743791" y="2632267"/>
              <a:ext cx="24866" cy="140608"/>
            </a:xfrm>
            <a:custGeom>
              <a:rect b="b" l="l" r="r" t="t"/>
              <a:pathLst>
                <a:path extrusionOk="0" h="4716" w="834">
                  <a:moveTo>
                    <a:pt x="72" y="0"/>
                  </a:moveTo>
                  <a:cubicBezTo>
                    <a:pt x="24" y="0"/>
                    <a:pt x="0" y="24"/>
                    <a:pt x="0" y="72"/>
                  </a:cubicBezTo>
                  <a:lnTo>
                    <a:pt x="0" y="4716"/>
                  </a:lnTo>
                  <a:lnTo>
                    <a:pt x="834" y="4716"/>
                  </a:lnTo>
                  <a:lnTo>
                    <a:pt x="834"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0" name="Google Shape;3240;p52"/>
            <p:cNvSpPr/>
            <p:nvPr/>
          </p:nvSpPr>
          <p:spPr>
            <a:xfrm>
              <a:off x="1806284" y="2482892"/>
              <a:ext cx="14937" cy="290696"/>
            </a:xfrm>
            <a:custGeom>
              <a:rect b="b" l="l" r="r" t="t"/>
              <a:pathLst>
                <a:path extrusionOk="0" h="9750" w="501">
                  <a:moveTo>
                    <a:pt x="450" y="0"/>
                  </a:moveTo>
                  <a:cubicBezTo>
                    <a:pt x="442" y="0"/>
                    <a:pt x="435" y="3"/>
                    <a:pt x="429" y="9"/>
                  </a:cubicBezTo>
                  <a:lnTo>
                    <a:pt x="0" y="9"/>
                  </a:lnTo>
                  <a:cubicBezTo>
                    <a:pt x="24" y="9"/>
                    <a:pt x="48" y="33"/>
                    <a:pt x="48" y="81"/>
                  </a:cubicBezTo>
                  <a:lnTo>
                    <a:pt x="48" y="9749"/>
                  </a:lnTo>
                  <a:lnTo>
                    <a:pt x="500" y="9749"/>
                  </a:lnTo>
                  <a:lnTo>
                    <a:pt x="500" y="81"/>
                  </a:lnTo>
                  <a:cubicBezTo>
                    <a:pt x="500" y="27"/>
                    <a:pt x="473" y="0"/>
                    <a:pt x="45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1" name="Google Shape;3241;p52"/>
            <p:cNvSpPr/>
            <p:nvPr/>
          </p:nvSpPr>
          <p:spPr>
            <a:xfrm>
              <a:off x="1782134" y="2595355"/>
              <a:ext cx="13506" cy="178234"/>
            </a:xfrm>
            <a:custGeom>
              <a:rect b="b" l="l" r="r" t="t"/>
              <a:pathLst>
                <a:path extrusionOk="0" h="5978" w="453">
                  <a:moveTo>
                    <a:pt x="0" y="0"/>
                  </a:moveTo>
                  <a:lnTo>
                    <a:pt x="0" y="5977"/>
                  </a:lnTo>
                  <a:lnTo>
                    <a:pt x="453" y="5977"/>
                  </a:lnTo>
                  <a:lnTo>
                    <a:pt x="453"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52"/>
            <p:cNvSpPr/>
            <p:nvPr/>
          </p:nvSpPr>
          <p:spPr>
            <a:xfrm>
              <a:off x="1756582" y="2632267"/>
              <a:ext cx="12791" cy="141323"/>
            </a:xfrm>
            <a:custGeom>
              <a:rect b="b" l="l" r="r" t="t"/>
              <a:pathLst>
                <a:path extrusionOk="0" h="4740" w="429">
                  <a:moveTo>
                    <a:pt x="0" y="0"/>
                  </a:moveTo>
                  <a:lnTo>
                    <a:pt x="0" y="4739"/>
                  </a:lnTo>
                  <a:lnTo>
                    <a:pt x="429" y="4739"/>
                  </a:lnTo>
                  <a:lnTo>
                    <a:pt x="429"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3" name="Google Shape;3243;p52"/>
            <p:cNvSpPr/>
            <p:nvPr/>
          </p:nvSpPr>
          <p:spPr>
            <a:xfrm>
              <a:off x="1843911" y="2557013"/>
              <a:ext cx="24866" cy="215861"/>
            </a:xfrm>
            <a:custGeom>
              <a:rect b="b" l="l" r="r" t="t"/>
              <a:pathLst>
                <a:path extrusionOk="0" h="7240" w="834">
                  <a:moveTo>
                    <a:pt x="72" y="0"/>
                  </a:moveTo>
                  <a:cubicBezTo>
                    <a:pt x="24" y="0"/>
                    <a:pt x="0" y="24"/>
                    <a:pt x="0" y="48"/>
                  </a:cubicBezTo>
                  <a:lnTo>
                    <a:pt x="0" y="7240"/>
                  </a:lnTo>
                  <a:lnTo>
                    <a:pt x="834" y="7240"/>
                  </a:lnTo>
                  <a:lnTo>
                    <a:pt x="834" y="48"/>
                  </a:lnTo>
                  <a:cubicBezTo>
                    <a:pt x="834" y="24"/>
                    <a:pt x="810" y="0"/>
                    <a:pt x="786"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4" name="Google Shape;3244;p52"/>
            <p:cNvSpPr/>
            <p:nvPr/>
          </p:nvSpPr>
          <p:spPr>
            <a:xfrm>
              <a:off x="1907090" y="2628003"/>
              <a:ext cx="14937" cy="144871"/>
            </a:xfrm>
            <a:custGeom>
              <a:rect b="b" l="l" r="r" t="t"/>
              <a:pathLst>
                <a:path extrusionOk="0" h="4859" w="501">
                  <a:moveTo>
                    <a:pt x="1" y="0"/>
                  </a:moveTo>
                  <a:cubicBezTo>
                    <a:pt x="25" y="0"/>
                    <a:pt x="48" y="24"/>
                    <a:pt x="48" y="48"/>
                  </a:cubicBezTo>
                  <a:lnTo>
                    <a:pt x="48" y="4859"/>
                  </a:lnTo>
                  <a:lnTo>
                    <a:pt x="501" y="4859"/>
                  </a:lnTo>
                  <a:lnTo>
                    <a:pt x="501" y="48"/>
                  </a:lnTo>
                  <a:cubicBezTo>
                    <a:pt x="501"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52"/>
            <p:cNvSpPr/>
            <p:nvPr/>
          </p:nvSpPr>
          <p:spPr>
            <a:xfrm>
              <a:off x="1882969" y="2669894"/>
              <a:ext cx="13506" cy="103697"/>
            </a:xfrm>
            <a:custGeom>
              <a:rect b="b" l="l" r="r" t="t"/>
              <a:pathLst>
                <a:path extrusionOk="0" h="3478" w="453">
                  <a:moveTo>
                    <a:pt x="0" y="1"/>
                  </a:moveTo>
                  <a:lnTo>
                    <a:pt x="0" y="3477"/>
                  </a:lnTo>
                  <a:lnTo>
                    <a:pt x="453" y="3477"/>
                  </a:lnTo>
                  <a:lnTo>
                    <a:pt x="453"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52"/>
            <p:cNvSpPr/>
            <p:nvPr/>
          </p:nvSpPr>
          <p:spPr>
            <a:xfrm>
              <a:off x="1855271" y="2557699"/>
              <a:ext cx="15653" cy="215890"/>
            </a:xfrm>
            <a:custGeom>
              <a:rect b="b" l="l" r="r" t="t"/>
              <a:pathLst>
                <a:path extrusionOk="0" h="7241" w="525">
                  <a:moveTo>
                    <a:pt x="0" y="1"/>
                  </a:moveTo>
                  <a:cubicBezTo>
                    <a:pt x="48" y="1"/>
                    <a:pt x="72" y="25"/>
                    <a:pt x="72" y="72"/>
                  </a:cubicBezTo>
                  <a:lnTo>
                    <a:pt x="72" y="7240"/>
                  </a:lnTo>
                  <a:lnTo>
                    <a:pt x="524" y="7240"/>
                  </a:lnTo>
                  <a:lnTo>
                    <a:pt x="524" y="72"/>
                  </a:lnTo>
                  <a:cubicBezTo>
                    <a:pt x="524" y="25"/>
                    <a:pt x="500" y="1"/>
                    <a:pt x="453"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7" name="Google Shape;3247;p52"/>
            <p:cNvSpPr/>
            <p:nvPr/>
          </p:nvSpPr>
          <p:spPr>
            <a:xfrm>
              <a:off x="1946148" y="2706805"/>
              <a:ext cx="24896" cy="66070"/>
            </a:xfrm>
            <a:custGeom>
              <a:rect b="b" l="l" r="r" t="t"/>
              <a:pathLst>
                <a:path extrusionOk="0" h="2216" w="835">
                  <a:moveTo>
                    <a:pt x="72" y="1"/>
                  </a:moveTo>
                  <a:cubicBezTo>
                    <a:pt x="24" y="1"/>
                    <a:pt x="1" y="25"/>
                    <a:pt x="1" y="72"/>
                  </a:cubicBezTo>
                  <a:lnTo>
                    <a:pt x="1" y="2216"/>
                  </a:lnTo>
                  <a:lnTo>
                    <a:pt x="834" y="2216"/>
                  </a:lnTo>
                  <a:lnTo>
                    <a:pt x="834"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52"/>
            <p:cNvSpPr/>
            <p:nvPr/>
          </p:nvSpPr>
          <p:spPr>
            <a:xfrm>
              <a:off x="2007210" y="2595355"/>
              <a:ext cx="15653" cy="178234"/>
            </a:xfrm>
            <a:custGeom>
              <a:rect b="b" l="l" r="r" t="t"/>
              <a:pathLst>
                <a:path extrusionOk="0" h="5978" w="525">
                  <a:moveTo>
                    <a:pt x="1" y="0"/>
                  </a:moveTo>
                  <a:cubicBezTo>
                    <a:pt x="48" y="0"/>
                    <a:pt x="72" y="24"/>
                    <a:pt x="72" y="48"/>
                  </a:cubicBezTo>
                  <a:lnTo>
                    <a:pt x="72" y="5977"/>
                  </a:lnTo>
                  <a:lnTo>
                    <a:pt x="525" y="5977"/>
                  </a:lnTo>
                  <a:lnTo>
                    <a:pt x="525" y="48"/>
                  </a:lnTo>
                  <a:cubicBezTo>
                    <a:pt x="525" y="24"/>
                    <a:pt x="477" y="0"/>
                    <a:pt x="45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52"/>
            <p:cNvSpPr/>
            <p:nvPr/>
          </p:nvSpPr>
          <p:spPr>
            <a:xfrm>
              <a:off x="1982373" y="2520310"/>
              <a:ext cx="14937" cy="253278"/>
            </a:xfrm>
            <a:custGeom>
              <a:rect b="b" l="l" r="r" t="t"/>
              <a:pathLst>
                <a:path extrusionOk="0" h="8495" w="501">
                  <a:moveTo>
                    <a:pt x="469" y="0"/>
                  </a:moveTo>
                  <a:cubicBezTo>
                    <a:pt x="464" y="0"/>
                    <a:pt x="458" y="5"/>
                    <a:pt x="453" y="16"/>
                  </a:cubicBezTo>
                  <a:lnTo>
                    <a:pt x="0" y="16"/>
                  </a:lnTo>
                  <a:cubicBezTo>
                    <a:pt x="48" y="16"/>
                    <a:pt x="72" y="40"/>
                    <a:pt x="72" y="64"/>
                  </a:cubicBezTo>
                  <a:lnTo>
                    <a:pt x="72" y="8494"/>
                  </a:lnTo>
                  <a:lnTo>
                    <a:pt x="500" y="8494"/>
                  </a:lnTo>
                  <a:lnTo>
                    <a:pt x="500" y="64"/>
                  </a:lnTo>
                  <a:cubicBezTo>
                    <a:pt x="500" y="46"/>
                    <a:pt x="486" y="0"/>
                    <a:pt x="46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0" name="Google Shape;3250;p52"/>
            <p:cNvSpPr/>
            <p:nvPr/>
          </p:nvSpPr>
          <p:spPr>
            <a:xfrm>
              <a:off x="1958939" y="2706805"/>
              <a:ext cx="12791" cy="66786"/>
            </a:xfrm>
            <a:custGeom>
              <a:rect b="b" l="l" r="r" t="t"/>
              <a:pathLst>
                <a:path extrusionOk="0" h="2240" w="429">
                  <a:moveTo>
                    <a:pt x="0" y="1"/>
                  </a:moveTo>
                  <a:lnTo>
                    <a:pt x="0" y="2239"/>
                  </a:lnTo>
                  <a:lnTo>
                    <a:pt x="429" y="2239"/>
                  </a:lnTo>
                  <a:lnTo>
                    <a:pt x="429"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52"/>
            <p:cNvSpPr/>
            <p:nvPr/>
          </p:nvSpPr>
          <p:spPr>
            <a:xfrm>
              <a:off x="1701185" y="2773562"/>
              <a:ext cx="343678" cy="24180"/>
            </a:xfrm>
            <a:custGeom>
              <a:rect b="b" l="l" r="r" t="t"/>
              <a:pathLst>
                <a:path extrusionOk="0" h="811" w="11527">
                  <a:moveTo>
                    <a:pt x="120" y="0"/>
                  </a:moveTo>
                  <a:cubicBezTo>
                    <a:pt x="48" y="0"/>
                    <a:pt x="1" y="48"/>
                    <a:pt x="1" y="119"/>
                  </a:cubicBezTo>
                  <a:lnTo>
                    <a:pt x="1" y="691"/>
                  </a:lnTo>
                  <a:cubicBezTo>
                    <a:pt x="1" y="739"/>
                    <a:pt x="48" y="810"/>
                    <a:pt x="120" y="810"/>
                  </a:cubicBezTo>
                  <a:lnTo>
                    <a:pt x="11408" y="810"/>
                  </a:lnTo>
                  <a:cubicBezTo>
                    <a:pt x="11455" y="810"/>
                    <a:pt x="11527" y="739"/>
                    <a:pt x="11527" y="691"/>
                  </a:cubicBezTo>
                  <a:lnTo>
                    <a:pt x="11527" y="119"/>
                  </a:lnTo>
                  <a:cubicBezTo>
                    <a:pt x="11527" y="48"/>
                    <a:pt x="11455"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52"/>
            <p:cNvSpPr/>
            <p:nvPr/>
          </p:nvSpPr>
          <p:spPr>
            <a:xfrm>
              <a:off x="2027096" y="2772846"/>
              <a:ext cx="17770" cy="23464"/>
            </a:xfrm>
            <a:custGeom>
              <a:rect b="b" l="l" r="r" t="t"/>
              <a:pathLst>
                <a:path extrusionOk="0" h="787" w="596">
                  <a:moveTo>
                    <a:pt x="0" y="1"/>
                  </a:moveTo>
                  <a:cubicBezTo>
                    <a:pt x="48" y="1"/>
                    <a:pt x="119" y="48"/>
                    <a:pt x="119" y="120"/>
                  </a:cubicBezTo>
                  <a:lnTo>
                    <a:pt x="119" y="667"/>
                  </a:lnTo>
                  <a:cubicBezTo>
                    <a:pt x="119" y="739"/>
                    <a:pt x="48" y="786"/>
                    <a:pt x="0" y="786"/>
                  </a:cubicBezTo>
                  <a:lnTo>
                    <a:pt x="477" y="786"/>
                  </a:lnTo>
                  <a:cubicBezTo>
                    <a:pt x="524" y="786"/>
                    <a:pt x="596" y="739"/>
                    <a:pt x="596" y="667"/>
                  </a:cubicBezTo>
                  <a:lnTo>
                    <a:pt x="596" y="120"/>
                  </a:lnTo>
                  <a:cubicBezTo>
                    <a:pt x="596" y="48"/>
                    <a:pt x="524"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3" name="Google Shape;3253;p52"/>
            <p:cNvSpPr/>
            <p:nvPr/>
          </p:nvSpPr>
          <p:spPr>
            <a:xfrm>
              <a:off x="1696921" y="2448366"/>
              <a:ext cx="354351" cy="354321"/>
            </a:xfrm>
            <a:custGeom>
              <a:rect b="b" l="l" r="r" t="t"/>
              <a:pathLst>
                <a:path extrusionOk="0" h="11884" w="11885">
                  <a:moveTo>
                    <a:pt x="2263" y="6359"/>
                  </a:moveTo>
                  <a:lnTo>
                    <a:pt x="2263" y="10717"/>
                  </a:lnTo>
                  <a:lnTo>
                    <a:pt x="1739" y="10717"/>
                  </a:lnTo>
                  <a:lnTo>
                    <a:pt x="1739" y="6359"/>
                  </a:lnTo>
                  <a:close/>
                  <a:moveTo>
                    <a:pt x="3120" y="5097"/>
                  </a:moveTo>
                  <a:lnTo>
                    <a:pt x="3120" y="10717"/>
                  </a:lnTo>
                  <a:lnTo>
                    <a:pt x="2620" y="10717"/>
                  </a:lnTo>
                  <a:lnTo>
                    <a:pt x="2620" y="5097"/>
                  </a:lnTo>
                  <a:close/>
                  <a:moveTo>
                    <a:pt x="5645" y="3858"/>
                  </a:moveTo>
                  <a:lnTo>
                    <a:pt x="5645" y="10717"/>
                  </a:lnTo>
                  <a:lnTo>
                    <a:pt x="5145" y="10717"/>
                  </a:lnTo>
                  <a:lnTo>
                    <a:pt x="5145" y="3858"/>
                  </a:lnTo>
                  <a:close/>
                  <a:moveTo>
                    <a:pt x="6526" y="7597"/>
                  </a:moveTo>
                  <a:lnTo>
                    <a:pt x="6526" y="10717"/>
                  </a:lnTo>
                  <a:lnTo>
                    <a:pt x="6002" y="10717"/>
                  </a:lnTo>
                  <a:lnTo>
                    <a:pt x="6002" y="7597"/>
                  </a:lnTo>
                  <a:close/>
                  <a:moveTo>
                    <a:pt x="7359" y="6192"/>
                  </a:moveTo>
                  <a:lnTo>
                    <a:pt x="7359" y="10717"/>
                  </a:lnTo>
                  <a:lnTo>
                    <a:pt x="6835" y="10717"/>
                  </a:lnTo>
                  <a:lnTo>
                    <a:pt x="6835" y="6192"/>
                  </a:lnTo>
                  <a:close/>
                  <a:moveTo>
                    <a:pt x="9026" y="8859"/>
                  </a:moveTo>
                  <a:lnTo>
                    <a:pt x="9026" y="10717"/>
                  </a:lnTo>
                  <a:lnTo>
                    <a:pt x="8502" y="10717"/>
                  </a:lnTo>
                  <a:lnTo>
                    <a:pt x="8502" y="8859"/>
                  </a:lnTo>
                  <a:close/>
                  <a:moveTo>
                    <a:pt x="9884" y="2596"/>
                  </a:moveTo>
                  <a:lnTo>
                    <a:pt x="9884" y="10717"/>
                  </a:lnTo>
                  <a:lnTo>
                    <a:pt x="9384" y="10717"/>
                  </a:lnTo>
                  <a:lnTo>
                    <a:pt x="9384" y="2596"/>
                  </a:lnTo>
                  <a:close/>
                  <a:moveTo>
                    <a:pt x="11479" y="11050"/>
                  </a:moveTo>
                  <a:lnTo>
                    <a:pt x="11479" y="11503"/>
                  </a:lnTo>
                  <a:lnTo>
                    <a:pt x="334" y="11503"/>
                  </a:lnTo>
                  <a:lnTo>
                    <a:pt x="334" y="11050"/>
                  </a:lnTo>
                  <a:close/>
                  <a:moveTo>
                    <a:pt x="929" y="0"/>
                  </a:moveTo>
                  <a:cubicBezTo>
                    <a:pt x="810" y="0"/>
                    <a:pt x="715" y="72"/>
                    <a:pt x="715" y="191"/>
                  </a:cubicBezTo>
                  <a:lnTo>
                    <a:pt x="715" y="1001"/>
                  </a:lnTo>
                  <a:lnTo>
                    <a:pt x="501" y="1001"/>
                  </a:lnTo>
                  <a:cubicBezTo>
                    <a:pt x="406" y="1001"/>
                    <a:pt x="334" y="1048"/>
                    <a:pt x="334" y="1144"/>
                  </a:cubicBezTo>
                  <a:cubicBezTo>
                    <a:pt x="334" y="1263"/>
                    <a:pt x="382" y="1358"/>
                    <a:pt x="501" y="1358"/>
                  </a:cubicBezTo>
                  <a:lnTo>
                    <a:pt x="715" y="1358"/>
                  </a:lnTo>
                  <a:lnTo>
                    <a:pt x="715" y="2239"/>
                  </a:lnTo>
                  <a:lnTo>
                    <a:pt x="501" y="2239"/>
                  </a:lnTo>
                  <a:cubicBezTo>
                    <a:pt x="406" y="2239"/>
                    <a:pt x="334" y="2310"/>
                    <a:pt x="334" y="2382"/>
                  </a:cubicBezTo>
                  <a:cubicBezTo>
                    <a:pt x="334" y="2501"/>
                    <a:pt x="382" y="2596"/>
                    <a:pt x="501" y="2596"/>
                  </a:cubicBezTo>
                  <a:lnTo>
                    <a:pt x="715" y="2596"/>
                  </a:lnTo>
                  <a:lnTo>
                    <a:pt x="715" y="3501"/>
                  </a:lnTo>
                  <a:lnTo>
                    <a:pt x="501" y="3501"/>
                  </a:lnTo>
                  <a:cubicBezTo>
                    <a:pt x="406" y="3501"/>
                    <a:pt x="334" y="3549"/>
                    <a:pt x="334" y="3644"/>
                  </a:cubicBezTo>
                  <a:cubicBezTo>
                    <a:pt x="334" y="3763"/>
                    <a:pt x="382" y="3858"/>
                    <a:pt x="501" y="3858"/>
                  </a:cubicBezTo>
                  <a:lnTo>
                    <a:pt x="715" y="3858"/>
                  </a:lnTo>
                  <a:lnTo>
                    <a:pt x="715" y="4739"/>
                  </a:lnTo>
                  <a:lnTo>
                    <a:pt x="501" y="4739"/>
                  </a:lnTo>
                  <a:cubicBezTo>
                    <a:pt x="406" y="4739"/>
                    <a:pt x="334" y="4811"/>
                    <a:pt x="334" y="4882"/>
                  </a:cubicBezTo>
                  <a:cubicBezTo>
                    <a:pt x="334" y="5001"/>
                    <a:pt x="382" y="5097"/>
                    <a:pt x="501" y="5097"/>
                  </a:cubicBezTo>
                  <a:lnTo>
                    <a:pt x="715" y="5097"/>
                  </a:lnTo>
                  <a:lnTo>
                    <a:pt x="715" y="6002"/>
                  </a:lnTo>
                  <a:lnTo>
                    <a:pt x="501" y="6002"/>
                  </a:lnTo>
                  <a:cubicBezTo>
                    <a:pt x="406" y="6002"/>
                    <a:pt x="334" y="6049"/>
                    <a:pt x="334" y="6145"/>
                  </a:cubicBezTo>
                  <a:cubicBezTo>
                    <a:pt x="334" y="6264"/>
                    <a:pt x="382" y="6359"/>
                    <a:pt x="501" y="6359"/>
                  </a:cubicBezTo>
                  <a:lnTo>
                    <a:pt x="715" y="6359"/>
                  </a:lnTo>
                  <a:lnTo>
                    <a:pt x="715" y="7240"/>
                  </a:lnTo>
                  <a:lnTo>
                    <a:pt x="501" y="7240"/>
                  </a:lnTo>
                  <a:cubicBezTo>
                    <a:pt x="406" y="7240"/>
                    <a:pt x="334" y="7311"/>
                    <a:pt x="334" y="7383"/>
                  </a:cubicBezTo>
                  <a:cubicBezTo>
                    <a:pt x="334" y="7502"/>
                    <a:pt x="382" y="7597"/>
                    <a:pt x="501" y="7597"/>
                  </a:cubicBezTo>
                  <a:lnTo>
                    <a:pt x="715" y="7597"/>
                  </a:lnTo>
                  <a:lnTo>
                    <a:pt x="715" y="8502"/>
                  </a:lnTo>
                  <a:lnTo>
                    <a:pt x="501" y="8502"/>
                  </a:lnTo>
                  <a:cubicBezTo>
                    <a:pt x="406" y="8502"/>
                    <a:pt x="334" y="8550"/>
                    <a:pt x="334" y="8645"/>
                  </a:cubicBezTo>
                  <a:cubicBezTo>
                    <a:pt x="334" y="8764"/>
                    <a:pt x="382" y="8859"/>
                    <a:pt x="501" y="8859"/>
                  </a:cubicBezTo>
                  <a:lnTo>
                    <a:pt x="715" y="8859"/>
                  </a:lnTo>
                  <a:lnTo>
                    <a:pt x="715" y="9741"/>
                  </a:lnTo>
                  <a:lnTo>
                    <a:pt x="501" y="9741"/>
                  </a:lnTo>
                  <a:cubicBezTo>
                    <a:pt x="406" y="9741"/>
                    <a:pt x="334" y="9812"/>
                    <a:pt x="334" y="9883"/>
                  </a:cubicBezTo>
                  <a:cubicBezTo>
                    <a:pt x="334" y="10002"/>
                    <a:pt x="382" y="10098"/>
                    <a:pt x="501" y="10098"/>
                  </a:cubicBezTo>
                  <a:lnTo>
                    <a:pt x="715" y="10098"/>
                  </a:lnTo>
                  <a:lnTo>
                    <a:pt x="715" y="10717"/>
                  </a:lnTo>
                  <a:lnTo>
                    <a:pt x="286" y="10717"/>
                  </a:lnTo>
                  <a:cubicBezTo>
                    <a:pt x="144" y="10717"/>
                    <a:pt x="1" y="10836"/>
                    <a:pt x="1" y="11026"/>
                  </a:cubicBezTo>
                  <a:lnTo>
                    <a:pt x="1" y="11598"/>
                  </a:lnTo>
                  <a:cubicBezTo>
                    <a:pt x="1" y="11741"/>
                    <a:pt x="120" y="11884"/>
                    <a:pt x="286" y="11884"/>
                  </a:cubicBezTo>
                  <a:lnTo>
                    <a:pt x="11575" y="11884"/>
                  </a:lnTo>
                  <a:cubicBezTo>
                    <a:pt x="11717" y="11884"/>
                    <a:pt x="11884" y="11765"/>
                    <a:pt x="11884" y="11598"/>
                  </a:cubicBezTo>
                  <a:lnTo>
                    <a:pt x="11884" y="11026"/>
                  </a:lnTo>
                  <a:cubicBezTo>
                    <a:pt x="11836" y="10836"/>
                    <a:pt x="11694" y="10693"/>
                    <a:pt x="11551" y="10693"/>
                  </a:cubicBezTo>
                  <a:lnTo>
                    <a:pt x="11098" y="10693"/>
                  </a:lnTo>
                  <a:lnTo>
                    <a:pt x="11098" y="9883"/>
                  </a:lnTo>
                  <a:cubicBezTo>
                    <a:pt x="11098" y="9812"/>
                    <a:pt x="11051" y="9717"/>
                    <a:pt x="10955" y="9717"/>
                  </a:cubicBezTo>
                  <a:cubicBezTo>
                    <a:pt x="10836" y="9717"/>
                    <a:pt x="10741" y="9764"/>
                    <a:pt x="10741" y="9883"/>
                  </a:cubicBezTo>
                  <a:lnTo>
                    <a:pt x="10741" y="10717"/>
                  </a:lnTo>
                  <a:lnTo>
                    <a:pt x="10241" y="10717"/>
                  </a:lnTo>
                  <a:lnTo>
                    <a:pt x="10241" y="5097"/>
                  </a:lnTo>
                  <a:lnTo>
                    <a:pt x="10741" y="5097"/>
                  </a:lnTo>
                  <a:lnTo>
                    <a:pt x="10741" y="9098"/>
                  </a:lnTo>
                  <a:cubicBezTo>
                    <a:pt x="10741" y="9169"/>
                    <a:pt x="10812" y="9264"/>
                    <a:pt x="10884" y="9264"/>
                  </a:cubicBezTo>
                  <a:cubicBezTo>
                    <a:pt x="11003" y="9264"/>
                    <a:pt x="11098" y="9217"/>
                    <a:pt x="11098" y="9098"/>
                  </a:cubicBezTo>
                  <a:lnTo>
                    <a:pt x="11098" y="4978"/>
                  </a:lnTo>
                  <a:cubicBezTo>
                    <a:pt x="11098" y="4835"/>
                    <a:pt x="10979" y="4739"/>
                    <a:pt x="10860" y="4739"/>
                  </a:cubicBezTo>
                  <a:lnTo>
                    <a:pt x="10241" y="4739"/>
                  </a:lnTo>
                  <a:lnTo>
                    <a:pt x="10241" y="2477"/>
                  </a:lnTo>
                  <a:cubicBezTo>
                    <a:pt x="10241" y="2334"/>
                    <a:pt x="10122" y="2239"/>
                    <a:pt x="10003" y="2239"/>
                  </a:cubicBezTo>
                  <a:lnTo>
                    <a:pt x="9288" y="2239"/>
                  </a:lnTo>
                  <a:cubicBezTo>
                    <a:pt x="9145" y="2239"/>
                    <a:pt x="9050" y="2358"/>
                    <a:pt x="9050" y="2477"/>
                  </a:cubicBezTo>
                  <a:lnTo>
                    <a:pt x="9050" y="8502"/>
                  </a:lnTo>
                  <a:lnTo>
                    <a:pt x="8431" y="8502"/>
                  </a:lnTo>
                  <a:cubicBezTo>
                    <a:pt x="8264" y="8502"/>
                    <a:pt x="8193" y="8621"/>
                    <a:pt x="8193" y="8740"/>
                  </a:cubicBezTo>
                  <a:lnTo>
                    <a:pt x="8193" y="10717"/>
                  </a:lnTo>
                  <a:lnTo>
                    <a:pt x="7717" y="10717"/>
                  </a:lnTo>
                  <a:lnTo>
                    <a:pt x="7717" y="6121"/>
                  </a:lnTo>
                  <a:cubicBezTo>
                    <a:pt x="7717" y="5954"/>
                    <a:pt x="7597" y="5883"/>
                    <a:pt x="7478" y="5883"/>
                  </a:cubicBezTo>
                  <a:lnTo>
                    <a:pt x="6764" y="5883"/>
                  </a:lnTo>
                  <a:cubicBezTo>
                    <a:pt x="6597" y="5883"/>
                    <a:pt x="6526" y="6002"/>
                    <a:pt x="6526" y="6121"/>
                  </a:cubicBezTo>
                  <a:lnTo>
                    <a:pt x="6526" y="7264"/>
                  </a:lnTo>
                  <a:lnTo>
                    <a:pt x="6002" y="7264"/>
                  </a:lnTo>
                  <a:lnTo>
                    <a:pt x="6002" y="3763"/>
                  </a:lnTo>
                  <a:cubicBezTo>
                    <a:pt x="6002" y="3620"/>
                    <a:pt x="5883" y="3525"/>
                    <a:pt x="5764" y="3525"/>
                  </a:cubicBezTo>
                  <a:lnTo>
                    <a:pt x="5049" y="3525"/>
                  </a:lnTo>
                  <a:cubicBezTo>
                    <a:pt x="4906" y="3525"/>
                    <a:pt x="4811" y="3644"/>
                    <a:pt x="4811" y="3763"/>
                  </a:cubicBezTo>
                  <a:lnTo>
                    <a:pt x="4811" y="10765"/>
                  </a:lnTo>
                  <a:lnTo>
                    <a:pt x="4335" y="10765"/>
                  </a:lnTo>
                  <a:lnTo>
                    <a:pt x="4335" y="1239"/>
                  </a:lnTo>
                  <a:cubicBezTo>
                    <a:pt x="4335" y="1072"/>
                    <a:pt x="4216" y="1001"/>
                    <a:pt x="4097" y="1001"/>
                  </a:cubicBezTo>
                  <a:lnTo>
                    <a:pt x="3382" y="1001"/>
                  </a:lnTo>
                  <a:cubicBezTo>
                    <a:pt x="3263" y="1001"/>
                    <a:pt x="3144" y="1072"/>
                    <a:pt x="3144" y="1286"/>
                  </a:cubicBezTo>
                  <a:lnTo>
                    <a:pt x="3144" y="2501"/>
                  </a:lnTo>
                  <a:cubicBezTo>
                    <a:pt x="3144" y="2596"/>
                    <a:pt x="3216" y="2691"/>
                    <a:pt x="3311" y="2691"/>
                  </a:cubicBezTo>
                  <a:cubicBezTo>
                    <a:pt x="3430" y="2691"/>
                    <a:pt x="3501" y="2620"/>
                    <a:pt x="3501" y="2501"/>
                  </a:cubicBezTo>
                  <a:lnTo>
                    <a:pt x="3501" y="1310"/>
                  </a:lnTo>
                  <a:lnTo>
                    <a:pt x="4025" y="1310"/>
                  </a:lnTo>
                  <a:lnTo>
                    <a:pt x="4025" y="10693"/>
                  </a:lnTo>
                  <a:lnTo>
                    <a:pt x="3501" y="10693"/>
                  </a:lnTo>
                  <a:lnTo>
                    <a:pt x="3501" y="3311"/>
                  </a:lnTo>
                  <a:cubicBezTo>
                    <a:pt x="3501" y="3215"/>
                    <a:pt x="3454" y="3144"/>
                    <a:pt x="3359" y="3144"/>
                  </a:cubicBezTo>
                  <a:cubicBezTo>
                    <a:pt x="3239" y="3144"/>
                    <a:pt x="3144" y="3192"/>
                    <a:pt x="3144" y="3311"/>
                  </a:cubicBezTo>
                  <a:lnTo>
                    <a:pt x="3144" y="4739"/>
                  </a:lnTo>
                  <a:lnTo>
                    <a:pt x="2525" y="4739"/>
                  </a:lnTo>
                  <a:cubicBezTo>
                    <a:pt x="2382" y="4739"/>
                    <a:pt x="2287" y="4859"/>
                    <a:pt x="2287" y="4978"/>
                  </a:cubicBezTo>
                  <a:lnTo>
                    <a:pt x="2287" y="6002"/>
                  </a:lnTo>
                  <a:lnTo>
                    <a:pt x="1668" y="6002"/>
                  </a:lnTo>
                  <a:cubicBezTo>
                    <a:pt x="1525" y="6002"/>
                    <a:pt x="1430" y="6121"/>
                    <a:pt x="1430" y="6240"/>
                  </a:cubicBezTo>
                  <a:lnTo>
                    <a:pt x="1430" y="10717"/>
                  </a:lnTo>
                  <a:lnTo>
                    <a:pt x="1072" y="10717"/>
                  </a:lnTo>
                  <a:lnTo>
                    <a:pt x="1072" y="191"/>
                  </a:lnTo>
                  <a:cubicBezTo>
                    <a:pt x="1072" y="96"/>
                    <a:pt x="1001"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4" name="Google Shape;3254;p52"/>
          <p:cNvGrpSpPr/>
          <p:nvPr/>
        </p:nvGrpSpPr>
        <p:grpSpPr>
          <a:xfrm>
            <a:off x="1047117" y="2994374"/>
            <a:ext cx="355756" cy="355039"/>
            <a:chOff x="1694804" y="2994374"/>
            <a:chExt cx="355756" cy="355039"/>
          </a:xfrm>
        </p:grpSpPr>
        <p:sp>
          <p:nvSpPr>
            <p:cNvPr id="3255" name="Google Shape;3255;p52"/>
            <p:cNvSpPr/>
            <p:nvPr/>
          </p:nvSpPr>
          <p:spPr>
            <a:xfrm>
              <a:off x="1800589" y="2999890"/>
              <a:ext cx="145587" cy="158169"/>
            </a:xfrm>
            <a:custGeom>
              <a:rect b="b" l="l" r="r" t="t"/>
              <a:pathLst>
                <a:path extrusionOk="0" h="5305" w="4883">
                  <a:moveTo>
                    <a:pt x="2442" y="0"/>
                  </a:moveTo>
                  <a:cubicBezTo>
                    <a:pt x="1882" y="0"/>
                    <a:pt x="1322" y="209"/>
                    <a:pt x="882" y="625"/>
                  </a:cubicBezTo>
                  <a:cubicBezTo>
                    <a:pt x="1" y="1483"/>
                    <a:pt x="1" y="2912"/>
                    <a:pt x="858" y="3769"/>
                  </a:cubicBezTo>
                  <a:lnTo>
                    <a:pt x="2382" y="5269"/>
                  </a:lnTo>
                  <a:cubicBezTo>
                    <a:pt x="2394" y="5293"/>
                    <a:pt x="2418" y="5305"/>
                    <a:pt x="2445" y="5305"/>
                  </a:cubicBezTo>
                  <a:cubicBezTo>
                    <a:pt x="2471" y="5305"/>
                    <a:pt x="2501" y="5293"/>
                    <a:pt x="2525" y="5269"/>
                  </a:cubicBezTo>
                  <a:lnTo>
                    <a:pt x="4025" y="3769"/>
                  </a:lnTo>
                  <a:cubicBezTo>
                    <a:pt x="4883" y="2912"/>
                    <a:pt x="4883" y="1483"/>
                    <a:pt x="4001" y="625"/>
                  </a:cubicBezTo>
                  <a:cubicBezTo>
                    <a:pt x="3561" y="209"/>
                    <a:pt x="3001" y="0"/>
                    <a:pt x="244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6" name="Google Shape;3256;p52"/>
            <p:cNvSpPr/>
            <p:nvPr/>
          </p:nvSpPr>
          <p:spPr>
            <a:xfrm>
              <a:off x="1800589" y="3185013"/>
              <a:ext cx="145587" cy="158198"/>
            </a:xfrm>
            <a:custGeom>
              <a:rect b="b" l="l" r="r" t="t"/>
              <a:pathLst>
                <a:path extrusionOk="0" h="5306" w="4883">
                  <a:moveTo>
                    <a:pt x="2445" y="1"/>
                  </a:moveTo>
                  <a:cubicBezTo>
                    <a:pt x="2418" y="1"/>
                    <a:pt x="2394" y="13"/>
                    <a:pt x="2382" y="37"/>
                  </a:cubicBezTo>
                  <a:lnTo>
                    <a:pt x="858" y="1537"/>
                  </a:lnTo>
                  <a:cubicBezTo>
                    <a:pt x="1" y="2394"/>
                    <a:pt x="1" y="3823"/>
                    <a:pt x="882" y="4680"/>
                  </a:cubicBezTo>
                  <a:cubicBezTo>
                    <a:pt x="1322" y="5097"/>
                    <a:pt x="1882" y="5305"/>
                    <a:pt x="2442" y="5305"/>
                  </a:cubicBezTo>
                  <a:cubicBezTo>
                    <a:pt x="3001" y="5305"/>
                    <a:pt x="3561" y="5097"/>
                    <a:pt x="4001" y="4680"/>
                  </a:cubicBezTo>
                  <a:cubicBezTo>
                    <a:pt x="4883" y="3823"/>
                    <a:pt x="4883" y="2394"/>
                    <a:pt x="4025" y="1537"/>
                  </a:cubicBezTo>
                  <a:lnTo>
                    <a:pt x="2525" y="37"/>
                  </a:lnTo>
                  <a:cubicBezTo>
                    <a:pt x="2501" y="13"/>
                    <a:pt x="2471" y="1"/>
                    <a:pt x="2445"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7" name="Google Shape;3257;p52"/>
            <p:cNvSpPr/>
            <p:nvPr/>
          </p:nvSpPr>
          <p:spPr>
            <a:xfrm>
              <a:off x="1864484" y="3000337"/>
              <a:ext cx="80978" cy="157721"/>
            </a:xfrm>
            <a:custGeom>
              <a:rect b="b" l="l" r="r" t="t"/>
              <a:pathLst>
                <a:path extrusionOk="0" h="5290" w="2716">
                  <a:moveTo>
                    <a:pt x="256" y="0"/>
                  </a:moveTo>
                  <a:cubicBezTo>
                    <a:pt x="170" y="0"/>
                    <a:pt x="85" y="5"/>
                    <a:pt x="1" y="15"/>
                  </a:cubicBezTo>
                  <a:cubicBezTo>
                    <a:pt x="477" y="39"/>
                    <a:pt x="953" y="253"/>
                    <a:pt x="1311" y="610"/>
                  </a:cubicBezTo>
                  <a:cubicBezTo>
                    <a:pt x="2216" y="1468"/>
                    <a:pt x="2216" y="2897"/>
                    <a:pt x="1334" y="3754"/>
                  </a:cubicBezTo>
                  <a:lnTo>
                    <a:pt x="25" y="5064"/>
                  </a:lnTo>
                  <a:lnTo>
                    <a:pt x="215" y="5254"/>
                  </a:lnTo>
                  <a:cubicBezTo>
                    <a:pt x="227" y="5278"/>
                    <a:pt x="245" y="5290"/>
                    <a:pt x="269" y="5290"/>
                  </a:cubicBezTo>
                  <a:cubicBezTo>
                    <a:pt x="293" y="5290"/>
                    <a:pt x="322" y="5278"/>
                    <a:pt x="358" y="5254"/>
                  </a:cubicBezTo>
                  <a:lnTo>
                    <a:pt x="1858" y="3754"/>
                  </a:lnTo>
                  <a:cubicBezTo>
                    <a:pt x="2716" y="2897"/>
                    <a:pt x="2716" y="1468"/>
                    <a:pt x="1787" y="610"/>
                  </a:cubicBezTo>
                  <a:cubicBezTo>
                    <a:pt x="1375" y="199"/>
                    <a:pt x="803" y="0"/>
                    <a:pt x="25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8" name="Google Shape;3258;p52"/>
            <p:cNvSpPr/>
            <p:nvPr/>
          </p:nvSpPr>
          <p:spPr>
            <a:xfrm>
              <a:off x="1865199" y="3185013"/>
              <a:ext cx="80262" cy="157960"/>
            </a:xfrm>
            <a:custGeom>
              <a:rect b="b" l="l" r="r" t="t"/>
              <a:pathLst>
                <a:path extrusionOk="0" h="5298" w="2692">
                  <a:moveTo>
                    <a:pt x="295" y="1"/>
                  </a:moveTo>
                  <a:cubicBezTo>
                    <a:pt x="269" y="1"/>
                    <a:pt x="239" y="13"/>
                    <a:pt x="215" y="37"/>
                  </a:cubicBezTo>
                  <a:lnTo>
                    <a:pt x="48" y="227"/>
                  </a:lnTo>
                  <a:lnTo>
                    <a:pt x="1358" y="1537"/>
                  </a:lnTo>
                  <a:cubicBezTo>
                    <a:pt x="2215" y="2394"/>
                    <a:pt x="2215" y="3823"/>
                    <a:pt x="1310" y="4680"/>
                  </a:cubicBezTo>
                  <a:cubicBezTo>
                    <a:pt x="929" y="5014"/>
                    <a:pt x="477" y="5228"/>
                    <a:pt x="1" y="5276"/>
                  </a:cubicBezTo>
                  <a:cubicBezTo>
                    <a:pt x="101" y="5291"/>
                    <a:pt x="202" y="5298"/>
                    <a:pt x="302" y="5298"/>
                  </a:cubicBezTo>
                  <a:cubicBezTo>
                    <a:pt x="847" y="5298"/>
                    <a:pt x="1385" y="5082"/>
                    <a:pt x="1787" y="4680"/>
                  </a:cubicBezTo>
                  <a:cubicBezTo>
                    <a:pt x="2692" y="3823"/>
                    <a:pt x="2692" y="2394"/>
                    <a:pt x="1858" y="1537"/>
                  </a:cubicBezTo>
                  <a:lnTo>
                    <a:pt x="358" y="37"/>
                  </a:lnTo>
                  <a:cubicBezTo>
                    <a:pt x="346" y="13"/>
                    <a:pt x="322" y="1"/>
                    <a:pt x="29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52"/>
            <p:cNvSpPr/>
            <p:nvPr/>
          </p:nvSpPr>
          <p:spPr>
            <a:xfrm>
              <a:off x="1885802" y="3105943"/>
              <a:ext cx="164758" cy="132438"/>
            </a:xfrm>
            <a:custGeom>
              <a:rect b="b" l="l" r="r" t="t"/>
              <a:pathLst>
                <a:path extrusionOk="0" h="4442" w="5526">
                  <a:moveTo>
                    <a:pt x="3111" y="0"/>
                  </a:moveTo>
                  <a:cubicBezTo>
                    <a:pt x="2541" y="0"/>
                    <a:pt x="1974" y="215"/>
                    <a:pt x="1548" y="641"/>
                  </a:cubicBezTo>
                  <a:lnTo>
                    <a:pt x="72" y="2165"/>
                  </a:lnTo>
                  <a:cubicBezTo>
                    <a:pt x="0" y="2188"/>
                    <a:pt x="0" y="2236"/>
                    <a:pt x="72" y="2308"/>
                  </a:cubicBezTo>
                  <a:lnTo>
                    <a:pt x="1548" y="3784"/>
                  </a:lnTo>
                  <a:cubicBezTo>
                    <a:pt x="1974" y="4222"/>
                    <a:pt x="2541" y="4442"/>
                    <a:pt x="3112" y="4442"/>
                  </a:cubicBezTo>
                  <a:cubicBezTo>
                    <a:pt x="3690" y="4442"/>
                    <a:pt x="4272" y="4216"/>
                    <a:pt x="4716" y="3760"/>
                  </a:cubicBezTo>
                  <a:cubicBezTo>
                    <a:pt x="5525" y="2903"/>
                    <a:pt x="5525" y="1522"/>
                    <a:pt x="4716" y="664"/>
                  </a:cubicBezTo>
                  <a:cubicBezTo>
                    <a:pt x="4272" y="221"/>
                    <a:pt x="3690" y="0"/>
                    <a:pt x="3111"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0" name="Google Shape;3260;p52"/>
            <p:cNvSpPr/>
            <p:nvPr/>
          </p:nvSpPr>
          <p:spPr>
            <a:xfrm>
              <a:off x="1971014" y="3104959"/>
              <a:ext cx="79546" cy="132170"/>
            </a:xfrm>
            <a:custGeom>
              <a:rect b="b" l="l" r="r" t="t"/>
              <a:pathLst>
                <a:path extrusionOk="0" h="4433" w="2668">
                  <a:moveTo>
                    <a:pt x="181" y="0"/>
                  </a:moveTo>
                  <a:cubicBezTo>
                    <a:pt x="121" y="0"/>
                    <a:pt x="60" y="2"/>
                    <a:pt x="0" y="7"/>
                  </a:cubicBezTo>
                  <a:cubicBezTo>
                    <a:pt x="476" y="78"/>
                    <a:pt x="953" y="292"/>
                    <a:pt x="1334" y="674"/>
                  </a:cubicBezTo>
                  <a:cubicBezTo>
                    <a:pt x="2167" y="1531"/>
                    <a:pt x="2167" y="2912"/>
                    <a:pt x="1334" y="3769"/>
                  </a:cubicBezTo>
                  <a:cubicBezTo>
                    <a:pt x="953" y="4150"/>
                    <a:pt x="476" y="4365"/>
                    <a:pt x="0" y="4412"/>
                  </a:cubicBezTo>
                  <a:cubicBezTo>
                    <a:pt x="97" y="4426"/>
                    <a:pt x="194" y="4433"/>
                    <a:pt x="290" y="4433"/>
                  </a:cubicBezTo>
                  <a:cubicBezTo>
                    <a:pt x="857" y="4433"/>
                    <a:pt x="1410" y="4197"/>
                    <a:pt x="1858" y="3769"/>
                  </a:cubicBezTo>
                  <a:cubicBezTo>
                    <a:pt x="2667" y="2936"/>
                    <a:pt x="2667" y="1531"/>
                    <a:pt x="1858" y="674"/>
                  </a:cubicBezTo>
                  <a:cubicBezTo>
                    <a:pt x="1381" y="219"/>
                    <a:pt x="786" y="0"/>
                    <a:pt x="1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1" name="Google Shape;3261;p52"/>
            <p:cNvSpPr/>
            <p:nvPr/>
          </p:nvSpPr>
          <p:spPr>
            <a:xfrm>
              <a:off x="1694804" y="3105943"/>
              <a:ext cx="165443" cy="132438"/>
            </a:xfrm>
            <a:custGeom>
              <a:rect b="b" l="l" r="r" t="t"/>
              <a:pathLst>
                <a:path extrusionOk="0" h="4442" w="5549">
                  <a:moveTo>
                    <a:pt x="2438" y="0"/>
                  </a:moveTo>
                  <a:cubicBezTo>
                    <a:pt x="1860" y="0"/>
                    <a:pt x="1277" y="221"/>
                    <a:pt x="834" y="664"/>
                  </a:cubicBezTo>
                  <a:cubicBezTo>
                    <a:pt x="0" y="1522"/>
                    <a:pt x="0" y="2903"/>
                    <a:pt x="834" y="3760"/>
                  </a:cubicBezTo>
                  <a:cubicBezTo>
                    <a:pt x="1277" y="4216"/>
                    <a:pt x="1860" y="4442"/>
                    <a:pt x="2438" y="4442"/>
                  </a:cubicBezTo>
                  <a:cubicBezTo>
                    <a:pt x="3008" y="4442"/>
                    <a:pt x="3575" y="4222"/>
                    <a:pt x="4001" y="3784"/>
                  </a:cubicBezTo>
                  <a:lnTo>
                    <a:pt x="5478" y="2308"/>
                  </a:lnTo>
                  <a:cubicBezTo>
                    <a:pt x="5549" y="2236"/>
                    <a:pt x="5549" y="2188"/>
                    <a:pt x="5478" y="2165"/>
                  </a:cubicBezTo>
                  <a:lnTo>
                    <a:pt x="4001" y="641"/>
                  </a:lnTo>
                  <a:cubicBezTo>
                    <a:pt x="3575" y="215"/>
                    <a:pt x="3009" y="0"/>
                    <a:pt x="2438"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52"/>
            <p:cNvSpPr/>
            <p:nvPr/>
          </p:nvSpPr>
          <p:spPr>
            <a:xfrm>
              <a:off x="1829003" y="3022788"/>
              <a:ext cx="87358" cy="87358"/>
            </a:xfrm>
            <a:custGeom>
              <a:rect b="b" l="l" r="r" t="t"/>
              <a:pathLst>
                <a:path extrusionOk="0" h="2930" w="2930">
                  <a:moveTo>
                    <a:pt x="1453" y="0"/>
                  </a:moveTo>
                  <a:cubicBezTo>
                    <a:pt x="643" y="0"/>
                    <a:pt x="0" y="643"/>
                    <a:pt x="0" y="1453"/>
                  </a:cubicBezTo>
                  <a:cubicBezTo>
                    <a:pt x="0" y="2263"/>
                    <a:pt x="643" y="2929"/>
                    <a:pt x="1453" y="2929"/>
                  </a:cubicBezTo>
                  <a:cubicBezTo>
                    <a:pt x="2263" y="2929"/>
                    <a:pt x="2929" y="2263"/>
                    <a:pt x="2929" y="1453"/>
                  </a:cubicBezTo>
                  <a:cubicBezTo>
                    <a:pt x="2929" y="643"/>
                    <a:pt x="2263" y="0"/>
                    <a:pt x="1453"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52"/>
            <p:cNvSpPr/>
            <p:nvPr/>
          </p:nvSpPr>
          <p:spPr>
            <a:xfrm>
              <a:off x="1829003" y="3232957"/>
              <a:ext cx="87358" cy="87358"/>
            </a:xfrm>
            <a:custGeom>
              <a:rect b="b" l="l" r="r" t="t"/>
              <a:pathLst>
                <a:path extrusionOk="0" h="2930" w="2930">
                  <a:moveTo>
                    <a:pt x="1453" y="0"/>
                  </a:moveTo>
                  <a:cubicBezTo>
                    <a:pt x="643" y="0"/>
                    <a:pt x="0" y="667"/>
                    <a:pt x="0" y="1477"/>
                  </a:cubicBezTo>
                  <a:cubicBezTo>
                    <a:pt x="0" y="2263"/>
                    <a:pt x="643" y="2929"/>
                    <a:pt x="1453" y="2929"/>
                  </a:cubicBezTo>
                  <a:cubicBezTo>
                    <a:pt x="2263" y="2929"/>
                    <a:pt x="2929" y="2263"/>
                    <a:pt x="2929" y="1477"/>
                  </a:cubicBezTo>
                  <a:cubicBezTo>
                    <a:pt x="2929" y="667"/>
                    <a:pt x="2263" y="0"/>
                    <a:pt x="1453"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52"/>
            <p:cNvSpPr/>
            <p:nvPr/>
          </p:nvSpPr>
          <p:spPr>
            <a:xfrm>
              <a:off x="1934788" y="3128573"/>
              <a:ext cx="86642" cy="86642"/>
            </a:xfrm>
            <a:custGeom>
              <a:rect b="b" l="l" r="r" t="t"/>
              <a:pathLst>
                <a:path extrusionOk="0" h="2906" w="2906">
                  <a:moveTo>
                    <a:pt x="1453" y="1"/>
                  </a:moveTo>
                  <a:cubicBezTo>
                    <a:pt x="644" y="1"/>
                    <a:pt x="1" y="644"/>
                    <a:pt x="1" y="1453"/>
                  </a:cubicBezTo>
                  <a:cubicBezTo>
                    <a:pt x="1" y="2263"/>
                    <a:pt x="644" y="2906"/>
                    <a:pt x="1453" y="2906"/>
                  </a:cubicBezTo>
                  <a:cubicBezTo>
                    <a:pt x="2263" y="2906"/>
                    <a:pt x="2906" y="2263"/>
                    <a:pt x="2906" y="1453"/>
                  </a:cubicBezTo>
                  <a:cubicBezTo>
                    <a:pt x="2906" y="644"/>
                    <a:pt x="2263" y="1"/>
                    <a:pt x="1453"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52"/>
            <p:cNvSpPr/>
            <p:nvPr/>
          </p:nvSpPr>
          <p:spPr>
            <a:xfrm>
              <a:off x="1723904" y="3128573"/>
              <a:ext cx="87358" cy="86642"/>
            </a:xfrm>
            <a:custGeom>
              <a:rect b="b" l="l" r="r" t="t"/>
              <a:pathLst>
                <a:path extrusionOk="0" h="2906" w="2930">
                  <a:moveTo>
                    <a:pt x="1477" y="1"/>
                  </a:moveTo>
                  <a:cubicBezTo>
                    <a:pt x="667" y="1"/>
                    <a:pt x="1" y="644"/>
                    <a:pt x="1" y="1453"/>
                  </a:cubicBezTo>
                  <a:cubicBezTo>
                    <a:pt x="1" y="2263"/>
                    <a:pt x="667" y="2906"/>
                    <a:pt x="1477" y="2906"/>
                  </a:cubicBezTo>
                  <a:cubicBezTo>
                    <a:pt x="2287" y="2906"/>
                    <a:pt x="2930" y="2263"/>
                    <a:pt x="2930" y="1453"/>
                  </a:cubicBezTo>
                  <a:cubicBezTo>
                    <a:pt x="2930" y="644"/>
                    <a:pt x="2287" y="1"/>
                    <a:pt x="147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6" name="Google Shape;3266;p52"/>
            <p:cNvSpPr/>
            <p:nvPr/>
          </p:nvSpPr>
          <p:spPr>
            <a:xfrm>
              <a:off x="1843911" y="3026336"/>
              <a:ext cx="73166" cy="83810"/>
            </a:xfrm>
            <a:custGeom>
              <a:rect b="b" l="l" r="r" t="t"/>
              <a:pathLst>
                <a:path extrusionOk="0" h="2811" w="2454">
                  <a:moveTo>
                    <a:pt x="1596" y="0"/>
                  </a:moveTo>
                  <a:cubicBezTo>
                    <a:pt x="1882" y="262"/>
                    <a:pt x="2072" y="667"/>
                    <a:pt x="2072" y="1072"/>
                  </a:cubicBezTo>
                  <a:cubicBezTo>
                    <a:pt x="2072" y="1882"/>
                    <a:pt x="1405" y="2525"/>
                    <a:pt x="596" y="2525"/>
                  </a:cubicBezTo>
                  <a:cubicBezTo>
                    <a:pt x="381" y="2525"/>
                    <a:pt x="191" y="2501"/>
                    <a:pt x="0" y="2406"/>
                  </a:cubicBezTo>
                  <a:lnTo>
                    <a:pt x="0" y="2406"/>
                  </a:lnTo>
                  <a:cubicBezTo>
                    <a:pt x="238" y="2644"/>
                    <a:pt x="596" y="2810"/>
                    <a:pt x="977" y="2810"/>
                  </a:cubicBezTo>
                  <a:cubicBezTo>
                    <a:pt x="1786" y="2810"/>
                    <a:pt x="2453" y="2144"/>
                    <a:pt x="2453" y="1334"/>
                  </a:cubicBezTo>
                  <a:cubicBezTo>
                    <a:pt x="2453" y="739"/>
                    <a:pt x="2096" y="238"/>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52"/>
            <p:cNvSpPr/>
            <p:nvPr/>
          </p:nvSpPr>
          <p:spPr>
            <a:xfrm>
              <a:off x="1843911" y="3236504"/>
              <a:ext cx="73166" cy="83810"/>
            </a:xfrm>
            <a:custGeom>
              <a:rect b="b" l="l" r="r" t="t"/>
              <a:pathLst>
                <a:path extrusionOk="0" h="2811" w="2454">
                  <a:moveTo>
                    <a:pt x="1596" y="0"/>
                  </a:moveTo>
                  <a:cubicBezTo>
                    <a:pt x="1882" y="286"/>
                    <a:pt x="2072" y="667"/>
                    <a:pt x="2072" y="1072"/>
                  </a:cubicBezTo>
                  <a:cubicBezTo>
                    <a:pt x="2072" y="1882"/>
                    <a:pt x="1405" y="2549"/>
                    <a:pt x="596" y="2549"/>
                  </a:cubicBezTo>
                  <a:cubicBezTo>
                    <a:pt x="381" y="2549"/>
                    <a:pt x="191" y="2501"/>
                    <a:pt x="0" y="2429"/>
                  </a:cubicBezTo>
                  <a:lnTo>
                    <a:pt x="0" y="2429"/>
                  </a:lnTo>
                  <a:cubicBezTo>
                    <a:pt x="238" y="2668"/>
                    <a:pt x="596" y="2810"/>
                    <a:pt x="977" y="2810"/>
                  </a:cubicBezTo>
                  <a:cubicBezTo>
                    <a:pt x="1786" y="2810"/>
                    <a:pt x="2453" y="2144"/>
                    <a:pt x="2453" y="1358"/>
                  </a:cubicBezTo>
                  <a:cubicBezTo>
                    <a:pt x="2453" y="762"/>
                    <a:pt x="2096" y="239"/>
                    <a:pt x="15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8" name="Google Shape;3268;p52"/>
            <p:cNvSpPr/>
            <p:nvPr/>
          </p:nvSpPr>
          <p:spPr>
            <a:xfrm>
              <a:off x="1948980" y="3132121"/>
              <a:ext cx="72450" cy="83094"/>
            </a:xfrm>
            <a:custGeom>
              <a:rect b="b" l="l" r="r" t="t"/>
              <a:pathLst>
                <a:path extrusionOk="0" h="2787" w="2430">
                  <a:moveTo>
                    <a:pt x="1573" y="1"/>
                  </a:moveTo>
                  <a:lnTo>
                    <a:pt x="1573" y="1"/>
                  </a:lnTo>
                  <a:cubicBezTo>
                    <a:pt x="1882" y="263"/>
                    <a:pt x="2049" y="644"/>
                    <a:pt x="2049" y="1072"/>
                  </a:cubicBezTo>
                  <a:cubicBezTo>
                    <a:pt x="2049" y="1882"/>
                    <a:pt x="1406" y="2525"/>
                    <a:pt x="596" y="2525"/>
                  </a:cubicBezTo>
                  <a:cubicBezTo>
                    <a:pt x="382" y="2525"/>
                    <a:pt x="168" y="2501"/>
                    <a:pt x="1" y="2406"/>
                  </a:cubicBezTo>
                  <a:lnTo>
                    <a:pt x="1" y="2406"/>
                  </a:lnTo>
                  <a:cubicBezTo>
                    <a:pt x="239" y="2644"/>
                    <a:pt x="596" y="2787"/>
                    <a:pt x="977" y="2787"/>
                  </a:cubicBezTo>
                  <a:cubicBezTo>
                    <a:pt x="1787" y="2787"/>
                    <a:pt x="2430" y="2144"/>
                    <a:pt x="2430" y="1334"/>
                  </a:cubicBezTo>
                  <a:cubicBezTo>
                    <a:pt x="2430" y="739"/>
                    <a:pt x="2073" y="215"/>
                    <a:pt x="157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52"/>
            <p:cNvSpPr/>
            <p:nvPr/>
          </p:nvSpPr>
          <p:spPr>
            <a:xfrm>
              <a:off x="1738096" y="3132121"/>
              <a:ext cx="73166" cy="83094"/>
            </a:xfrm>
            <a:custGeom>
              <a:rect b="b" l="l" r="r" t="t"/>
              <a:pathLst>
                <a:path extrusionOk="0" h="2787" w="2454">
                  <a:moveTo>
                    <a:pt x="1596" y="1"/>
                  </a:moveTo>
                  <a:cubicBezTo>
                    <a:pt x="1882" y="263"/>
                    <a:pt x="2073" y="644"/>
                    <a:pt x="2073" y="1072"/>
                  </a:cubicBezTo>
                  <a:cubicBezTo>
                    <a:pt x="2073" y="1882"/>
                    <a:pt x="1406" y="2525"/>
                    <a:pt x="596" y="2525"/>
                  </a:cubicBezTo>
                  <a:cubicBezTo>
                    <a:pt x="406" y="2525"/>
                    <a:pt x="191" y="2501"/>
                    <a:pt x="1" y="2406"/>
                  </a:cubicBezTo>
                  <a:lnTo>
                    <a:pt x="1" y="2406"/>
                  </a:lnTo>
                  <a:cubicBezTo>
                    <a:pt x="239" y="2644"/>
                    <a:pt x="596" y="2787"/>
                    <a:pt x="1001" y="2787"/>
                  </a:cubicBezTo>
                  <a:cubicBezTo>
                    <a:pt x="1787" y="2787"/>
                    <a:pt x="2454" y="2144"/>
                    <a:pt x="2454" y="1334"/>
                  </a:cubicBezTo>
                  <a:cubicBezTo>
                    <a:pt x="2454" y="739"/>
                    <a:pt x="2097" y="215"/>
                    <a:pt x="1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0" name="Google Shape;3270;p52"/>
            <p:cNvSpPr/>
            <p:nvPr/>
          </p:nvSpPr>
          <p:spPr>
            <a:xfrm>
              <a:off x="1694804" y="3101590"/>
              <a:ext cx="169707" cy="142039"/>
            </a:xfrm>
            <a:custGeom>
              <a:rect b="b" l="l" r="r" t="t"/>
              <a:pathLst>
                <a:path extrusionOk="0" h="4764" w="5692">
                  <a:moveTo>
                    <a:pt x="2405" y="286"/>
                  </a:moveTo>
                  <a:cubicBezTo>
                    <a:pt x="2953" y="286"/>
                    <a:pt x="3453" y="477"/>
                    <a:pt x="3834" y="882"/>
                  </a:cubicBezTo>
                  <a:lnTo>
                    <a:pt x="5263" y="2311"/>
                  </a:lnTo>
                  <a:lnTo>
                    <a:pt x="3834" y="3739"/>
                  </a:lnTo>
                  <a:cubicBezTo>
                    <a:pt x="3501" y="4168"/>
                    <a:pt x="2953" y="4382"/>
                    <a:pt x="2405" y="4382"/>
                  </a:cubicBezTo>
                  <a:cubicBezTo>
                    <a:pt x="1882" y="4382"/>
                    <a:pt x="1358" y="4144"/>
                    <a:pt x="953" y="3763"/>
                  </a:cubicBezTo>
                  <a:cubicBezTo>
                    <a:pt x="596" y="3382"/>
                    <a:pt x="381" y="2858"/>
                    <a:pt x="381" y="2334"/>
                  </a:cubicBezTo>
                  <a:cubicBezTo>
                    <a:pt x="381" y="1787"/>
                    <a:pt x="596" y="1287"/>
                    <a:pt x="953" y="906"/>
                  </a:cubicBezTo>
                  <a:cubicBezTo>
                    <a:pt x="1334" y="525"/>
                    <a:pt x="1858" y="286"/>
                    <a:pt x="2405" y="286"/>
                  </a:cubicBezTo>
                  <a:close/>
                  <a:moveTo>
                    <a:pt x="2382" y="1"/>
                  </a:moveTo>
                  <a:cubicBezTo>
                    <a:pt x="1739" y="1"/>
                    <a:pt x="1143" y="286"/>
                    <a:pt x="691" y="715"/>
                  </a:cubicBezTo>
                  <a:cubicBezTo>
                    <a:pt x="238" y="1168"/>
                    <a:pt x="0" y="1763"/>
                    <a:pt x="0" y="2382"/>
                  </a:cubicBezTo>
                  <a:cubicBezTo>
                    <a:pt x="0" y="3025"/>
                    <a:pt x="238" y="3620"/>
                    <a:pt x="691" y="4049"/>
                  </a:cubicBezTo>
                  <a:cubicBezTo>
                    <a:pt x="1143" y="4525"/>
                    <a:pt x="1739" y="4764"/>
                    <a:pt x="2382" y="4764"/>
                  </a:cubicBezTo>
                  <a:lnTo>
                    <a:pt x="2405" y="4764"/>
                  </a:lnTo>
                  <a:cubicBezTo>
                    <a:pt x="3048" y="4764"/>
                    <a:pt x="3668" y="4525"/>
                    <a:pt x="4120" y="4097"/>
                  </a:cubicBezTo>
                  <a:lnTo>
                    <a:pt x="5597" y="2573"/>
                  </a:lnTo>
                  <a:cubicBezTo>
                    <a:pt x="5668" y="2501"/>
                    <a:pt x="5692" y="2430"/>
                    <a:pt x="5692" y="2334"/>
                  </a:cubicBezTo>
                  <a:cubicBezTo>
                    <a:pt x="5692" y="2263"/>
                    <a:pt x="5668" y="2215"/>
                    <a:pt x="5597" y="2192"/>
                  </a:cubicBezTo>
                  <a:lnTo>
                    <a:pt x="4120" y="691"/>
                  </a:lnTo>
                  <a:cubicBezTo>
                    <a:pt x="3668" y="239"/>
                    <a:pt x="3072" y="1"/>
                    <a:pt x="2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52"/>
            <p:cNvSpPr/>
            <p:nvPr/>
          </p:nvSpPr>
          <p:spPr>
            <a:xfrm>
              <a:off x="1718925" y="3122908"/>
              <a:ext cx="98032" cy="98002"/>
            </a:xfrm>
            <a:custGeom>
              <a:rect b="b" l="l" r="r" t="t"/>
              <a:pathLst>
                <a:path extrusionOk="0" h="3287" w="3288">
                  <a:moveTo>
                    <a:pt x="1644" y="357"/>
                  </a:moveTo>
                  <a:cubicBezTo>
                    <a:pt x="2359" y="357"/>
                    <a:pt x="2930" y="929"/>
                    <a:pt x="2930" y="1643"/>
                  </a:cubicBezTo>
                  <a:cubicBezTo>
                    <a:pt x="2930" y="2358"/>
                    <a:pt x="2359" y="2929"/>
                    <a:pt x="1644" y="2929"/>
                  </a:cubicBezTo>
                  <a:cubicBezTo>
                    <a:pt x="930" y="2929"/>
                    <a:pt x="358" y="2358"/>
                    <a:pt x="358" y="1643"/>
                  </a:cubicBezTo>
                  <a:cubicBezTo>
                    <a:pt x="358" y="929"/>
                    <a:pt x="930" y="357"/>
                    <a:pt x="1644" y="357"/>
                  </a:cubicBezTo>
                  <a:close/>
                  <a:moveTo>
                    <a:pt x="1644" y="0"/>
                  </a:moveTo>
                  <a:cubicBezTo>
                    <a:pt x="739" y="0"/>
                    <a:pt x="1" y="762"/>
                    <a:pt x="1" y="1643"/>
                  </a:cubicBezTo>
                  <a:cubicBezTo>
                    <a:pt x="1" y="2548"/>
                    <a:pt x="739" y="3286"/>
                    <a:pt x="1644" y="3286"/>
                  </a:cubicBezTo>
                  <a:cubicBezTo>
                    <a:pt x="2525" y="3286"/>
                    <a:pt x="3287" y="2548"/>
                    <a:pt x="3287" y="1643"/>
                  </a:cubicBezTo>
                  <a:cubicBezTo>
                    <a:pt x="3287" y="715"/>
                    <a:pt x="2525" y="0"/>
                    <a:pt x="1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2" name="Google Shape;3272;p52"/>
            <p:cNvSpPr/>
            <p:nvPr/>
          </p:nvSpPr>
          <p:spPr>
            <a:xfrm>
              <a:off x="1797757" y="3179706"/>
              <a:ext cx="144871" cy="169707"/>
            </a:xfrm>
            <a:custGeom>
              <a:rect b="b" l="l" r="r" t="t"/>
              <a:pathLst>
                <a:path extrusionOk="0" h="5692" w="4859">
                  <a:moveTo>
                    <a:pt x="2501" y="0"/>
                  </a:moveTo>
                  <a:cubicBezTo>
                    <a:pt x="2429" y="0"/>
                    <a:pt x="2358" y="48"/>
                    <a:pt x="2310" y="95"/>
                  </a:cubicBezTo>
                  <a:lnTo>
                    <a:pt x="810" y="1596"/>
                  </a:lnTo>
                  <a:cubicBezTo>
                    <a:pt x="238" y="2144"/>
                    <a:pt x="0" y="2953"/>
                    <a:pt x="143" y="3763"/>
                  </a:cubicBezTo>
                  <a:cubicBezTo>
                    <a:pt x="191" y="3858"/>
                    <a:pt x="286" y="3906"/>
                    <a:pt x="358" y="3906"/>
                  </a:cubicBezTo>
                  <a:cubicBezTo>
                    <a:pt x="453" y="3882"/>
                    <a:pt x="524" y="3787"/>
                    <a:pt x="524" y="3691"/>
                  </a:cubicBezTo>
                  <a:cubicBezTo>
                    <a:pt x="358" y="3025"/>
                    <a:pt x="572" y="2334"/>
                    <a:pt x="1072" y="1858"/>
                  </a:cubicBezTo>
                  <a:lnTo>
                    <a:pt x="2501" y="429"/>
                  </a:lnTo>
                  <a:lnTo>
                    <a:pt x="3930" y="1858"/>
                  </a:lnTo>
                  <a:cubicBezTo>
                    <a:pt x="4311" y="2239"/>
                    <a:pt x="4525" y="2739"/>
                    <a:pt x="4525" y="3310"/>
                  </a:cubicBezTo>
                  <a:cubicBezTo>
                    <a:pt x="4525" y="3834"/>
                    <a:pt x="4287" y="4382"/>
                    <a:pt x="3906" y="4763"/>
                  </a:cubicBezTo>
                  <a:cubicBezTo>
                    <a:pt x="3525" y="5120"/>
                    <a:pt x="3025" y="5335"/>
                    <a:pt x="2477" y="5335"/>
                  </a:cubicBezTo>
                  <a:cubicBezTo>
                    <a:pt x="1953" y="5335"/>
                    <a:pt x="1429" y="5120"/>
                    <a:pt x="1048" y="4763"/>
                  </a:cubicBezTo>
                  <a:cubicBezTo>
                    <a:pt x="929" y="4644"/>
                    <a:pt x="834" y="4525"/>
                    <a:pt x="762" y="4406"/>
                  </a:cubicBezTo>
                  <a:cubicBezTo>
                    <a:pt x="719" y="4348"/>
                    <a:pt x="667" y="4317"/>
                    <a:pt x="617" y="4317"/>
                  </a:cubicBezTo>
                  <a:cubicBezTo>
                    <a:pt x="584" y="4317"/>
                    <a:pt x="552" y="4330"/>
                    <a:pt x="524" y="4358"/>
                  </a:cubicBezTo>
                  <a:cubicBezTo>
                    <a:pt x="429" y="4406"/>
                    <a:pt x="405" y="4501"/>
                    <a:pt x="453" y="4596"/>
                  </a:cubicBezTo>
                  <a:cubicBezTo>
                    <a:pt x="548" y="4739"/>
                    <a:pt x="667" y="4882"/>
                    <a:pt x="810" y="5001"/>
                  </a:cubicBezTo>
                  <a:cubicBezTo>
                    <a:pt x="1262" y="5454"/>
                    <a:pt x="1858" y="5692"/>
                    <a:pt x="2477" y="5692"/>
                  </a:cubicBezTo>
                  <a:cubicBezTo>
                    <a:pt x="3096" y="5692"/>
                    <a:pt x="3692" y="5454"/>
                    <a:pt x="4144" y="5001"/>
                  </a:cubicBezTo>
                  <a:cubicBezTo>
                    <a:pt x="4620" y="4549"/>
                    <a:pt x="4858" y="3953"/>
                    <a:pt x="4858" y="3310"/>
                  </a:cubicBezTo>
                  <a:cubicBezTo>
                    <a:pt x="4858" y="2644"/>
                    <a:pt x="4620" y="2048"/>
                    <a:pt x="4168" y="1620"/>
                  </a:cubicBezTo>
                  <a:lnTo>
                    <a:pt x="2715" y="95"/>
                  </a:lnTo>
                  <a:cubicBezTo>
                    <a:pt x="2668" y="48"/>
                    <a:pt x="2596" y="0"/>
                    <a:pt x="2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3" name="Google Shape;3273;p52"/>
            <p:cNvSpPr/>
            <p:nvPr/>
          </p:nvSpPr>
          <p:spPr>
            <a:xfrm>
              <a:off x="1824024" y="3227977"/>
              <a:ext cx="97316" cy="97316"/>
            </a:xfrm>
            <a:custGeom>
              <a:rect b="b" l="l" r="r" t="t"/>
              <a:pathLst>
                <a:path extrusionOk="0" h="3264" w="3264">
                  <a:moveTo>
                    <a:pt x="1620" y="358"/>
                  </a:moveTo>
                  <a:cubicBezTo>
                    <a:pt x="2334" y="358"/>
                    <a:pt x="2906" y="929"/>
                    <a:pt x="2906" y="1644"/>
                  </a:cubicBezTo>
                  <a:cubicBezTo>
                    <a:pt x="2906" y="2334"/>
                    <a:pt x="2334" y="2906"/>
                    <a:pt x="1620" y="2906"/>
                  </a:cubicBezTo>
                  <a:cubicBezTo>
                    <a:pt x="905" y="2906"/>
                    <a:pt x="358" y="2334"/>
                    <a:pt x="358" y="1644"/>
                  </a:cubicBezTo>
                  <a:cubicBezTo>
                    <a:pt x="358" y="929"/>
                    <a:pt x="953" y="358"/>
                    <a:pt x="1620" y="358"/>
                  </a:cubicBezTo>
                  <a:close/>
                  <a:moveTo>
                    <a:pt x="1620" y="1"/>
                  </a:moveTo>
                  <a:cubicBezTo>
                    <a:pt x="739" y="1"/>
                    <a:pt x="0" y="739"/>
                    <a:pt x="0" y="1644"/>
                  </a:cubicBezTo>
                  <a:cubicBezTo>
                    <a:pt x="0" y="2525"/>
                    <a:pt x="739" y="3263"/>
                    <a:pt x="1620" y="3263"/>
                  </a:cubicBezTo>
                  <a:cubicBezTo>
                    <a:pt x="2525" y="3263"/>
                    <a:pt x="3263" y="2525"/>
                    <a:pt x="3263" y="1644"/>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2"/>
            <p:cNvSpPr/>
            <p:nvPr/>
          </p:nvSpPr>
          <p:spPr>
            <a:xfrm>
              <a:off x="1881538" y="3100875"/>
              <a:ext cx="169021" cy="142039"/>
            </a:xfrm>
            <a:custGeom>
              <a:rect b="b" l="l" r="r" t="t"/>
              <a:pathLst>
                <a:path extrusionOk="0" h="4764" w="5669">
                  <a:moveTo>
                    <a:pt x="3263" y="358"/>
                  </a:moveTo>
                  <a:cubicBezTo>
                    <a:pt x="3811" y="358"/>
                    <a:pt x="4335" y="572"/>
                    <a:pt x="4740" y="977"/>
                  </a:cubicBezTo>
                  <a:cubicBezTo>
                    <a:pt x="5097" y="1382"/>
                    <a:pt x="5287" y="1882"/>
                    <a:pt x="5287" y="2406"/>
                  </a:cubicBezTo>
                  <a:cubicBezTo>
                    <a:pt x="5287" y="2930"/>
                    <a:pt x="5073" y="3406"/>
                    <a:pt x="4740" y="3787"/>
                  </a:cubicBezTo>
                  <a:cubicBezTo>
                    <a:pt x="4335" y="4168"/>
                    <a:pt x="3835" y="4406"/>
                    <a:pt x="3263" y="4406"/>
                  </a:cubicBezTo>
                  <a:cubicBezTo>
                    <a:pt x="2739" y="4406"/>
                    <a:pt x="2191" y="4192"/>
                    <a:pt x="1810" y="3811"/>
                  </a:cubicBezTo>
                  <a:lnTo>
                    <a:pt x="381" y="2382"/>
                  </a:lnTo>
                  <a:lnTo>
                    <a:pt x="1810" y="953"/>
                  </a:lnTo>
                  <a:cubicBezTo>
                    <a:pt x="2191" y="572"/>
                    <a:pt x="2691" y="358"/>
                    <a:pt x="3263" y="358"/>
                  </a:cubicBezTo>
                  <a:close/>
                  <a:moveTo>
                    <a:pt x="3263" y="1"/>
                  </a:moveTo>
                  <a:cubicBezTo>
                    <a:pt x="2620" y="1"/>
                    <a:pt x="2025" y="239"/>
                    <a:pt x="1572" y="691"/>
                  </a:cubicBezTo>
                  <a:lnTo>
                    <a:pt x="96" y="2168"/>
                  </a:lnTo>
                  <a:cubicBezTo>
                    <a:pt x="24" y="2239"/>
                    <a:pt x="0" y="2287"/>
                    <a:pt x="0" y="2382"/>
                  </a:cubicBezTo>
                  <a:cubicBezTo>
                    <a:pt x="0" y="2478"/>
                    <a:pt x="24" y="2525"/>
                    <a:pt x="96" y="2597"/>
                  </a:cubicBezTo>
                  <a:lnTo>
                    <a:pt x="1572" y="4073"/>
                  </a:lnTo>
                  <a:cubicBezTo>
                    <a:pt x="2025" y="4526"/>
                    <a:pt x="2620" y="4764"/>
                    <a:pt x="3263" y="4764"/>
                  </a:cubicBezTo>
                  <a:lnTo>
                    <a:pt x="3287" y="4764"/>
                  </a:lnTo>
                  <a:cubicBezTo>
                    <a:pt x="3954" y="4764"/>
                    <a:pt x="4549" y="4502"/>
                    <a:pt x="5001" y="4049"/>
                  </a:cubicBezTo>
                  <a:cubicBezTo>
                    <a:pt x="5454" y="3597"/>
                    <a:pt x="5668" y="3001"/>
                    <a:pt x="5668" y="2382"/>
                  </a:cubicBezTo>
                  <a:cubicBezTo>
                    <a:pt x="5668" y="1763"/>
                    <a:pt x="5406" y="1168"/>
                    <a:pt x="4978" y="715"/>
                  </a:cubicBezTo>
                  <a:cubicBezTo>
                    <a:pt x="4525" y="239"/>
                    <a:pt x="3930" y="1"/>
                    <a:pt x="32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5" name="Google Shape;3275;p52"/>
            <p:cNvSpPr/>
            <p:nvPr/>
          </p:nvSpPr>
          <p:spPr>
            <a:xfrm>
              <a:off x="1931240" y="3122908"/>
              <a:ext cx="97286" cy="97286"/>
            </a:xfrm>
            <a:custGeom>
              <a:rect b="b" l="l" r="r" t="t"/>
              <a:pathLst>
                <a:path extrusionOk="0" h="3263" w="3263">
                  <a:moveTo>
                    <a:pt x="1572" y="0"/>
                  </a:moveTo>
                  <a:cubicBezTo>
                    <a:pt x="1334" y="0"/>
                    <a:pt x="1120" y="72"/>
                    <a:pt x="929" y="167"/>
                  </a:cubicBezTo>
                  <a:cubicBezTo>
                    <a:pt x="834" y="191"/>
                    <a:pt x="810" y="310"/>
                    <a:pt x="834" y="405"/>
                  </a:cubicBezTo>
                  <a:cubicBezTo>
                    <a:pt x="852" y="459"/>
                    <a:pt x="923" y="485"/>
                    <a:pt x="998" y="485"/>
                  </a:cubicBezTo>
                  <a:cubicBezTo>
                    <a:pt x="1023" y="485"/>
                    <a:pt x="1048" y="482"/>
                    <a:pt x="1072" y="476"/>
                  </a:cubicBezTo>
                  <a:cubicBezTo>
                    <a:pt x="1239" y="405"/>
                    <a:pt x="1429" y="357"/>
                    <a:pt x="1596" y="357"/>
                  </a:cubicBezTo>
                  <a:cubicBezTo>
                    <a:pt x="2310" y="357"/>
                    <a:pt x="2882" y="929"/>
                    <a:pt x="2882" y="1643"/>
                  </a:cubicBezTo>
                  <a:cubicBezTo>
                    <a:pt x="2882" y="2358"/>
                    <a:pt x="2310" y="2929"/>
                    <a:pt x="1596" y="2929"/>
                  </a:cubicBezTo>
                  <a:cubicBezTo>
                    <a:pt x="882" y="2929"/>
                    <a:pt x="334" y="2358"/>
                    <a:pt x="334" y="1643"/>
                  </a:cubicBezTo>
                  <a:cubicBezTo>
                    <a:pt x="334" y="1381"/>
                    <a:pt x="405" y="1143"/>
                    <a:pt x="572" y="905"/>
                  </a:cubicBezTo>
                  <a:cubicBezTo>
                    <a:pt x="620" y="810"/>
                    <a:pt x="596" y="715"/>
                    <a:pt x="524" y="667"/>
                  </a:cubicBezTo>
                  <a:cubicBezTo>
                    <a:pt x="494" y="637"/>
                    <a:pt x="460" y="624"/>
                    <a:pt x="426" y="624"/>
                  </a:cubicBezTo>
                  <a:cubicBezTo>
                    <a:pt x="377" y="624"/>
                    <a:pt x="328" y="649"/>
                    <a:pt x="286" y="691"/>
                  </a:cubicBezTo>
                  <a:cubicBezTo>
                    <a:pt x="120" y="953"/>
                    <a:pt x="0" y="1286"/>
                    <a:pt x="0" y="1619"/>
                  </a:cubicBezTo>
                  <a:cubicBezTo>
                    <a:pt x="0" y="2501"/>
                    <a:pt x="739" y="3263"/>
                    <a:pt x="1644" y="3263"/>
                  </a:cubicBezTo>
                  <a:cubicBezTo>
                    <a:pt x="2525" y="3263"/>
                    <a:pt x="3263" y="2501"/>
                    <a:pt x="3263" y="1619"/>
                  </a:cubicBezTo>
                  <a:cubicBezTo>
                    <a:pt x="3215" y="715"/>
                    <a:pt x="2477" y="0"/>
                    <a:pt x="1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6" name="Google Shape;3276;p52"/>
            <p:cNvSpPr/>
            <p:nvPr/>
          </p:nvSpPr>
          <p:spPr>
            <a:xfrm>
              <a:off x="1802736" y="2994374"/>
              <a:ext cx="142724" cy="169021"/>
            </a:xfrm>
            <a:custGeom>
              <a:rect b="b" l="l" r="r" t="t"/>
              <a:pathLst>
                <a:path extrusionOk="0" h="5669" w="4787">
                  <a:moveTo>
                    <a:pt x="2358" y="358"/>
                  </a:moveTo>
                  <a:cubicBezTo>
                    <a:pt x="2905" y="358"/>
                    <a:pt x="3405" y="572"/>
                    <a:pt x="3787" y="929"/>
                  </a:cubicBezTo>
                  <a:cubicBezTo>
                    <a:pt x="4191" y="1310"/>
                    <a:pt x="4430" y="1811"/>
                    <a:pt x="4430" y="2382"/>
                  </a:cubicBezTo>
                  <a:cubicBezTo>
                    <a:pt x="4430" y="2930"/>
                    <a:pt x="4215" y="3454"/>
                    <a:pt x="3834" y="3835"/>
                  </a:cubicBezTo>
                  <a:lnTo>
                    <a:pt x="2405" y="5264"/>
                  </a:lnTo>
                  <a:lnTo>
                    <a:pt x="976" y="3835"/>
                  </a:lnTo>
                  <a:cubicBezTo>
                    <a:pt x="572" y="3454"/>
                    <a:pt x="381" y="2954"/>
                    <a:pt x="381" y="2382"/>
                  </a:cubicBezTo>
                  <a:cubicBezTo>
                    <a:pt x="310" y="1811"/>
                    <a:pt x="548" y="1310"/>
                    <a:pt x="953" y="929"/>
                  </a:cubicBezTo>
                  <a:cubicBezTo>
                    <a:pt x="1334" y="572"/>
                    <a:pt x="1834" y="358"/>
                    <a:pt x="2358" y="358"/>
                  </a:cubicBezTo>
                  <a:close/>
                  <a:moveTo>
                    <a:pt x="2381" y="1"/>
                  </a:moveTo>
                  <a:cubicBezTo>
                    <a:pt x="1738" y="1"/>
                    <a:pt x="1143" y="239"/>
                    <a:pt x="714" y="691"/>
                  </a:cubicBezTo>
                  <a:cubicBezTo>
                    <a:pt x="238" y="1144"/>
                    <a:pt x="0" y="1739"/>
                    <a:pt x="0" y="2382"/>
                  </a:cubicBezTo>
                  <a:cubicBezTo>
                    <a:pt x="0" y="3049"/>
                    <a:pt x="238" y="3644"/>
                    <a:pt x="667" y="4073"/>
                  </a:cubicBezTo>
                  <a:lnTo>
                    <a:pt x="2167" y="5573"/>
                  </a:lnTo>
                  <a:cubicBezTo>
                    <a:pt x="2215" y="5621"/>
                    <a:pt x="2286" y="5668"/>
                    <a:pt x="2381" y="5668"/>
                  </a:cubicBezTo>
                  <a:cubicBezTo>
                    <a:pt x="2453" y="5668"/>
                    <a:pt x="2524" y="5621"/>
                    <a:pt x="2572" y="5573"/>
                  </a:cubicBezTo>
                  <a:lnTo>
                    <a:pt x="4072" y="4073"/>
                  </a:lnTo>
                  <a:cubicBezTo>
                    <a:pt x="4525" y="3644"/>
                    <a:pt x="4787" y="3001"/>
                    <a:pt x="4763" y="2382"/>
                  </a:cubicBezTo>
                  <a:cubicBezTo>
                    <a:pt x="4763" y="1739"/>
                    <a:pt x="4477" y="1144"/>
                    <a:pt x="4048" y="691"/>
                  </a:cubicBezTo>
                  <a:cubicBezTo>
                    <a:pt x="3596" y="239"/>
                    <a:pt x="3001" y="1"/>
                    <a:pt x="238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7" name="Google Shape;3277;p52"/>
            <p:cNvSpPr/>
            <p:nvPr/>
          </p:nvSpPr>
          <p:spPr>
            <a:xfrm>
              <a:off x="1824024" y="3017809"/>
              <a:ext cx="97316" cy="97316"/>
            </a:xfrm>
            <a:custGeom>
              <a:rect b="b" l="l" r="r" t="t"/>
              <a:pathLst>
                <a:path extrusionOk="0" h="3264" w="3264">
                  <a:moveTo>
                    <a:pt x="1620" y="358"/>
                  </a:moveTo>
                  <a:cubicBezTo>
                    <a:pt x="2334" y="358"/>
                    <a:pt x="2906" y="905"/>
                    <a:pt x="2906" y="1620"/>
                  </a:cubicBezTo>
                  <a:cubicBezTo>
                    <a:pt x="2906" y="2334"/>
                    <a:pt x="2334" y="2906"/>
                    <a:pt x="1620" y="2906"/>
                  </a:cubicBezTo>
                  <a:cubicBezTo>
                    <a:pt x="905" y="2906"/>
                    <a:pt x="358" y="2334"/>
                    <a:pt x="358" y="1620"/>
                  </a:cubicBezTo>
                  <a:cubicBezTo>
                    <a:pt x="358" y="905"/>
                    <a:pt x="953" y="358"/>
                    <a:pt x="1620" y="358"/>
                  </a:cubicBezTo>
                  <a:close/>
                  <a:moveTo>
                    <a:pt x="1620" y="1"/>
                  </a:moveTo>
                  <a:cubicBezTo>
                    <a:pt x="739" y="1"/>
                    <a:pt x="0" y="739"/>
                    <a:pt x="0" y="1620"/>
                  </a:cubicBezTo>
                  <a:cubicBezTo>
                    <a:pt x="24" y="2525"/>
                    <a:pt x="739" y="3263"/>
                    <a:pt x="1620" y="3263"/>
                  </a:cubicBezTo>
                  <a:cubicBezTo>
                    <a:pt x="2525" y="3263"/>
                    <a:pt x="3263" y="2525"/>
                    <a:pt x="3263" y="1620"/>
                  </a:cubicBezTo>
                  <a:cubicBezTo>
                    <a:pt x="3263" y="739"/>
                    <a:pt x="2525" y="1"/>
                    <a:pt x="162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52"/>
            <p:cNvSpPr/>
            <p:nvPr/>
          </p:nvSpPr>
          <p:spPr>
            <a:xfrm>
              <a:off x="1847459" y="3051888"/>
              <a:ext cx="50447" cy="10674"/>
            </a:xfrm>
            <a:custGeom>
              <a:rect b="b" l="l" r="r" t="t"/>
              <a:pathLst>
                <a:path extrusionOk="0" h="358" w="1692">
                  <a:moveTo>
                    <a:pt x="191" y="1"/>
                  </a:moveTo>
                  <a:cubicBezTo>
                    <a:pt x="96" y="1"/>
                    <a:pt x="48" y="72"/>
                    <a:pt x="0" y="167"/>
                  </a:cubicBezTo>
                  <a:cubicBezTo>
                    <a:pt x="0" y="239"/>
                    <a:pt x="96" y="358"/>
                    <a:pt x="191" y="358"/>
                  </a:cubicBezTo>
                  <a:lnTo>
                    <a:pt x="1501" y="358"/>
                  </a:lnTo>
                  <a:cubicBezTo>
                    <a:pt x="1596" y="358"/>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9" name="Google Shape;3279;p52"/>
            <p:cNvSpPr/>
            <p:nvPr/>
          </p:nvSpPr>
          <p:spPr>
            <a:xfrm>
              <a:off x="1857388" y="3069628"/>
              <a:ext cx="31276" cy="10704"/>
            </a:xfrm>
            <a:custGeom>
              <a:rect b="b" l="l" r="r" t="t"/>
              <a:pathLst>
                <a:path extrusionOk="0" h="359" w="1049">
                  <a:moveTo>
                    <a:pt x="215" y="1"/>
                  </a:moveTo>
                  <a:cubicBezTo>
                    <a:pt x="120" y="1"/>
                    <a:pt x="72" y="72"/>
                    <a:pt x="25" y="168"/>
                  </a:cubicBezTo>
                  <a:cubicBezTo>
                    <a:pt x="1" y="287"/>
                    <a:pt x="96" y="358"/>
                    <a:pt x="215" y="358"/>
                  </a:cubicBezTo>
                  <a:lnTo>
                    <a:pt x="858" y="358"/>
                  </a:lnTo>
                  <a:cubicBezTo>
                    <a:pt x="953" y="358"/>
                    <a:pt x="1025" y="311"/>
                    <a:pt x="1049" y="215"/>
                  </a:cubicBezTo>
                  <a:cubicBezTo>
                    <a:pt x="1049" y="120"/>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0" name="Google Shape;3280;p52"/>
            <p:cNvSpPr/>
            <p:nvPr/>
          </p:nvSpPr>
          <p:spPr>
            <a:xfrm>
              <a:off x="1952528" y="3156987"/>
              <a:ext cx="51163" cy="10674"/>
            </a:xfrm>
            <a:custGeom>
              <a:rect b="b" l="l" r="r" t="t"/>
              <a:pathLst>
                <a:path extrusionOk="0" h="358" w="1716">
                  <a:moveTo>
                    <a:pt x="215" y="0"/>
                  </a:moveTo>
                  <a:cubicBezTo>
                    <a:pt x="120" y="0"/>
                    <a:pt x="49" y="48"/>
                    <a:pt x="25" y="143"/>
                  </a:cubicBezTo>
                  <a:cubicBezTo>
                    <a:pt x="1" y="262"/>
                    <a:pt x="96" y="357"/>
                    <a:pt x="215" y="357"/>
                  </a:cubicBezTo>
                  <a:lnTo>
                    <a:pt x="1525" y="357"/>
                  </a:lnTo>
                  <a:cubicBezTo>
                    <a:pt x="1596" y="357"/>
                    <a:pt x="1668" y="286"/>
                    <a:pt x="1692" y="214"/>
                  </a:cubicBezTo>
                  <a:cubicBezTo>
                    <a:pt x="1716" y="95"/>
                    <a:pt x="1644"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52"/>
            <p:cNvSpPr/>
            <p:nvPr/>
          </p:nvSpPr>
          <p:spPr>
            <a:xfrm>
              <a:off x="1961771" y="3175443"/>
              <a:ext cx="31991" cy="10674"/>
            </a:xfrm>
            <a:custGeom>
              <a:rect b="b" l="l" r="r" t="t"/>
              <a:pathLst>
                <a:path extrusionOk="0" h="358" w="1073">
                  <a:moveTo>
                    <a:pt x="215" y="0"/>
                  </a:moveTo>
                  <a:cubicBezTo>
                    <a:pt x="96" y="0"/>
                    <a:pt x="0" y="96"/>
                    <a:pt x="48" y="215"/>
                  </a:cubicBezTo>
                  <a:cubicBezTo>
                    <a:pt x="72" y="310"/>
                    <a:pt x="143" y="358"/>
                    <a:pt x="215" y="358"/>
                  </a:cubicBezTo>
                  <a:lnTo>
                    <a:pt x="882" y="358"/>
                  </a:lnTo>
                  <a:cubicBezTo>
                    <a:pt x="977" y="358"/>
                    <a:pt x="1024" y="310"/>
                    <a:pt x="1048" y="215"/>
                  </a:cubicBezTo>
                  <a:cubicBezTo>
                    <a:pt x="1072"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52"/>
            <p:cNvSpPr/>
            <p:nvPr/>
          </p:nvSpPr>
          <p:spPr>
            <a:xfrm>
              <a:off x="1847459" y="3262056"/>
              <a:ext cx="50447" cy="11389"/>
            </a:xfrm>
            <a:custGeom>
              <a:rect b="b" l="l" r="r" t="t"/>
              <a:pathLst>
                <a:path extrusionOk="0" h="382" w="1692">
                  <a:moveTo>
                    <a:pt x="191" y="1"/>
                  </a:moveTo>
                  <a:cubicBezTo>
                    <a:pt x="96" y="1"/>
                    <a:pt x="48" y="72"/>
                    <a:pt x="0" y="167"/>
                  </a:cubicBezTo>
                  <a:cubicBezTo>
                    <a:pt x="0" y="286"/>
                    <a:pt x="96" y="382"/>
                    <a:pt x="191" y="382"/>
                  </a:cubicBezTo>
                  <a:lnTo>
                    <a:pt x="1501" y="382"/>
                  </a:lnTo>
                  <a:cubicBezTo>
                    <a:pt x="1596" y="382"/>
                    <a:pt x="1644" y="310"/>
                    <a:pt x="1667" y="215"/>
                  </a:cubicBezTo>
                  <a:cubicBezTo>
                    <a:pt x="1691" y="96"/>
                    <a:pt x="1620"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3" name="Google Shape;3283;p52"/>
            <p:cNvSpPr/>
            <p:nvPr/>
          </p:nvSpPr>
          <p:spPr>
            <a:xfrm>
              <a:off x="1857388" y="3281228"/>
              <a:ext cx="31276" cy="10674"/>
            </a:xfrm>
            <a:custGeom>
              <a:rect b="b" l="l" r="r" t="t"/>
              <a:pathLst>
                <a:path extrusionOk="0" h="358" w="1049">
                  <a:moveTo>
                    <a:pt x="215" y="1"/>
                  </a:moveTo>
                  <a:cubicBezTo>
                    <a:pt x="120" y="1"/>
                    <a:pt x="72" y="48"/>
                    <a:pt x="25" y="144"/>
                  </a:cubicBezTo>
                  <a:cubicBezTo>
                    <a:pt x="1" y="263"/>
                    <a:pt x="96" y="358"/>
                    <a:pt x="215" y="358"/>
                  </a:cubicBezTo>
                  <a:lnTo>
                    <a:pt x="858" y="358"/>
                  </a:lnTo>
                  <a:cubicBezTo>
                    <a:pt x="953" y="358"/>
                    <a:pt x="1025" y="286"/>
                    <a:pt x="1049" y="215"/>
                  </a:cubicBezTo>
                  <a:cubicBezTo>
                    <a:pt x="1049" y="96"/>
                    <a:pt x="953"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52"/>
            <p:cNvSpPr/>
            <p:nvPr/>
          </p:nvSpPr>
          <p:spPr>
            <a:xfrm>
              <a:off x="1742360" y="3156987"/>
              <a:ext cx="51163" cy="10674"/>
            </a:xfrm>
            <a:custGeom>
              <a:rect b="b" l="l" r="r" t="t"/>
              <a:pathLst>
                <a:path extrusionOk="0" h="358" w="1716">
                  <a:moveTo>
                    <a:pt x="191" y="0"/>
                  </a:moveTo>
                  <a:cubicBezTo>
                    <a:pt x="120" y="0"/>
                    <a:pt x="48" y="48"/>
                    <a:pt x="25" y="143"/>
                  </a:cubicBezTo>
                  <a:cubicBezTo>
                    <a:pt x="1" y="262"/>
                    <a:pt x="72" y="357"/>
                    <a:pt x="191" y="357"/>
                  </a:cubicBezTo>
                  <a:lnTo>
                    <a:pt x="1501" y="357"/>
                  </a:lnTo>
                  <a:cubicBezTo>
                    <a:pt x="1596" y="357"/>
                    <a:pt x="1668" y="286"/>
                    <a:pt x="1692" y="214"/>
                  </a:cubicBezTo>
                  <a:cubicBezTo>
                    <a:pt x="1715" y="119"/>
                    <a:pt x="1620"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52"/>
            <p:cNvSpPr/>
            <p:nvPr/>
          </p:nvSpPr>
          <p:spPr>
            <a:xfrm>
              <a:off x="1751603" y="3175443"/>
              <a:ext cx="31276" cy="10674"/>
            </a:xfrm>
            <a:custGeom>
              <a:rect b="b" l="l" r="r" t="t"/>
              <a:pathLst>
                <a:path extrusionOk="0" h="358" w="1049">
                  <a:moveTo>
                    <a:pt x="215" y="0"/>
                  </a:moveTo>
                  <a:cubicBezTo>
                    <a:pt x="119" y="0"/>
                    <a:pt x="72" y="72"/>
                    <a:pt x="48" y="143"/>
                  </a:cubicBezTo>
                  <a:cubicBezTo>
                    <a:pt x="0" y="262"/>
                    <a:pt x="96" y="358"/>
                    <a:pt x="215" y="358"/>
                  </a:cubicBezTo>
                  <a:lnTo>
                    <a:pt x="882" y="358"/>
                  </a:lnTo>
                  <a:cubicBezTo>
                    <a:pt x="953" y="358"/>
                    <a:pt x="1024" y="310"/>
                    <a:pt x="1048" y="215"/>
                  </a:cubicBezTo>
                  <a:cubicBezTo>
                    <a:pt x="1048" y="96"/>
                    <a:pt x="1001" y="0"/>
                    <a:pt x="88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86" name="Google Shape;3286;p52"/>
          <p:cNvGrpSpPr/>
          <p:nvPr/>
        </p:nvGrpSpPr>
        <p:grpSpPr>
          <a:xfrm>
            <a:off x="1785299" y="2993659"/>
            <a:ext cx="355753" cy="352920"/>
            <a:chOff x="2356787" y="2993659"/>
            <a:chExt cx="355753" cy="352920"/>
          </a:xfrm>
        </p:grpSpPr>
        <p:sp>
          <p:nvSpPr>
            <p:cNvPr id="3287" name="Google Shape;3287;p52"/>
            <p:cNvSpPr/>
            <p:nvPr/>
          </p:nvSpPr>
          <p:spPr>
            <a:xfrm>
              <a:off x="2363883" y="3000069"/>
              <a:ext cx="342962" cy="342246"/>
            </a:xfrm>
            <a:custGeom>
              <a:rect b="b" l="l" r="r" t="t"/>
              <a:pathLst>
                <a:path extrusionOk="0" h="11479" w="11503">
                  <a:moveTo>
                    <a:pt x="5740" y="1596"/>
                  </a:moveTo>
                  <a:cubicBezTo>
                    <a:pt x="8050" y="1596"/>
                    <a:pt x="9883" y="3453"/>
                    <a:pt x="9883" y="5739"/>
                  </a:cubicBezTo>
                  <a:cubicBezTo>
                    <a:pt x="9883" y="8026"/>
                    <a:pt x="8050" y="9883"/>
                    <a:pt x="5740" y="9883"/>
                  </a:cubicBezTo>
                  <a:cubicBezTo>
                    <a:pt x="3453" y="9883"/>
                    <a:pt x="1620" y="8026"/>
                    <a:pt x="1620" y="5739"/>
                  </a:cubicBezTo>
                  <a:cubicBezTo>
                    <a:pt x="1620" y="3453"/>
                    <a:pt x="3453" y="1596"/>
                    <a:pt x="5740" y="1596"/>
                  </a:cubicBezTo>
                  <a:close/>
                  <a:moveTo>
                    <a:pt x="5740" y="0"/>
                  </a:moveTo>
                  <a:cubicBezTo>
                    <a:pt x="2572" y="0"/>
                    <a:pt x="0" y="2572"/>
                    <a:pt x="0" y="5739"/>
                  </a:cubicBezTo>
                  <a:cubicBezTo>
                    <a:pt x="0" y="8883"/>
                    <a:pt x="2596" y="11479"/>
                    <a:pt x="5740" y="11479"/>
                  </a:cubicBezTo>
                  <a:cubicBezTo>
                    <a:pt x="8907" y="11479"/>
                    <a:pt x="11503" y="8883"/>
                    <a:pt x="11503" y="5739"/>
                  </a:cubicBezTo>
                  <a:cubicBezTo>
                    <a:pt x="11503" y="2572"/>
                    <a:pt x="8931"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52"/>
            <p:cNvSpPr/>
            <p:nvPr/>
          </p:nvSpPr>
          <p:spPr>
            <a:xfrm>
              <a:off x="2455475" y="3012830"/>
              <a:ext cx="252086" cy="329486"/>
            </a:xfrm>
            <a:custGeom>
              <a:rect b="b" l="l" r="r" t="t"/>
              <a:pathLst>
                <a:path extrusionOk="0" h="11051" w="8455">
                  <a:moveTo>
                    <a:pt x="4906" y="1"/>
                  </a:moveTo>
                  <a:lnTo>
                    <a:pt x="4906" y="1"/>
                  </a:lnTo>
                  <a:cubicBezTo>
                    <a:pt x="6716" y="953"/>
                    <a:pt x="7978" y="2906"/>
                    <a:pt x="7978" y="5097"/>
                  </a:cubicBezTo>
                  <a:cubicBezTo>
                    <a:pt x="7978" y="8288"/>
                    <a:pt x="5382" y="10836"/>
                    <a:pt x="2239" y="10836"/>
                  </a:cubicBezTo>
                  <a:cubicBezTo>
                    <a:pt x="1429" y="10836"/>
                    <a:pt x="691" y="10693"/>
                    <a:pt x="0" y="10408"/>
                  </a:cubicBezTo>
                  <a:lnTo>
                    <a:pt x="0" y="10408"/>
                  </a:lnTo>
                  <a:cubicBezTo>
                    <a:pt x="810" y="10813"/>
                    <a:pt x="1715" y="11051"/>
                    <a:pt x="2668" y="11051"/>
                  </a:cubicBezTo>
                  <a:cubicBezTo>
                    <a:pt x="5859" y="11051"/>
                    <a:pt x="8431" y="8455"/>
                    <a:pt x="8431" y="5311"/>
                  </a:cubicBezTo>
                  <a:cubicBezTo>
                    <a:pt x="8455" y="2930"/>
                    <a:pt x="7002" y="882"/>
                    <a:pt x="4906"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9" name="Google Shape;3289;p52"/>
            <p:cNvSpPr/>
            <p:nvPr/>
          </p:nvSpPr>
          <p:spPr>
            <a:xfrm>
              <a:off x="2534277" y="3000069"/>
              <a:ext cx="172569" cy="171138"/>
            </a:xfrm>
            <a:custGeom>
              <a:rect b="b" l="l" r="r" t="t"/>
              <a:pathLst>
                <a:path extrusionOk="0" h="5740" w="5788">
                  <a:moveTo>
                    <a:pt x="25" y="0"/>
                  </a:moveTo>
                  <a:lnTo>
                    <a:pt x="1" y="1596"/>
                  </a:lnTo>
                  <a:cubicBezTo>
                    <a:pt x="2287" y="1596"/>
                    <a:pt x="4145" y="3429"/>
                    <a:pt x="4145" y="5739"/>
                  </a:cubicBezTo>
                  <a:lnTo>
                    <a:pt x="5788" y="5739"/>
                  </a:lnTo>
                  <a:cubicBezTo>
                    <a:pt x="5788" y="2572"/>
                    <a:pt x="3216" y="0"/>
                    <a:pt x="2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52"/>
            <p:cNvSpPr/>
            <p:nvPr/>
          </p:nvSpPr>
          <p:spPr>
            <a:xfrm>
              <a:off x="2603866" y="3014977"/>
              <a:ext cx="103697" cy="157662"/>
            </a:xfrm>
            <a:custGeom>
              <a:rect b="b" l="l" r="r" t="t"/>
              <a:pathLst>
                <a:path extrusionOk="0" h="5288" w="3478">
                  <a:moveTo>
                    <a:pt x="1" y="0"/>
                  </a:moveTo>
                  <a:cubicBezTo>
                    <a:pt x="1811" y="953"/>
                    <a:pt x="3049" y="2882"/>
                    <a:pt x="3049" y="5073"/>
                  </a:cubicBezTo>
                  <a:lnTo>
                    <a:pt x="3049" y="5287"/>
                  </a:lnTo>
                  <a:lnTo>
                    <a:pt x="3478" y="5287"/>
                  </a:lnTo>
                  <a:lnTo>
                    <a:pt x="3478" y="5239"/>
                  </a:lnTo>
                  <a:lnTo>
                    <a:pt x="3478" y="5097"/>
                  </a:lnTo>
                  <a:cubicBezTo>
                    <a:pt x="3478" y="4930"/>
                    <a:pt x="3478" y="4787"/>
                    <a:pt x="3454" y="4644"/>
                  </a:cubicBezTo>
                  <a:cubicBezTo>
                    <a:pt x="3430" y="4382"/>
                    <a:pt x="3382" y="4120"/>
                    <a:pt x="3335" y="3906"/>
                  </a:cubicBezTo>
                  <a:lnTo>
                    <a:pt x="3335" y="3858"/>
                  </a:lnTo>
                  <a:cubicBezTo>
                    <a:pt x="3263" y="3596"/>
                    <a:pt x="3192" y="3334"/>
                    <a:pt x="3049" y="3096"/>
                  </a:cubicBezTo>
                  <a:cubicBezTo>
                    <a:pt x="3001" y="2929"/>
                    <a:pt x="2906" y="2763"/>
                    <a:pt x="2858" y="2620"/>
                  </a:cubicBezTo>
                  <a:lnTo>
                    <a:pt x="2763" y="2429"/>
                  </a:lnTo>
                  <a:cubicBezTo>
                    <a:pt x="2549" y="2072"/>
                    <a:pt x="2334" y="1786"/>
                    <a:pt x="2072" y="1477"/>
                  </a:cubicBezTo>
                  <a:cubicBezTo>
                    <a:pt x="1953" y="1334"/>
                    <a:pt x="1811" y="1191"/>
                    <a:pt x="1668" y="1072"/>
                  </a:cubicBezTo>
                  <a:cubicBezTo>
                    <a:pt x="1453" y="858"/>
                    <a:pt x="1215" y="667"/>
                    <a:pt x="977" y="524"/>
                  </a:cubicBezTo>
                  <a:cubicBezTo>
                    <a:pt x="667" y="358"/>
                    <a:pt x="382" y="167"/>
                    <a:pt x="72" y="24"/>
                  </a:cubicBezTo>
                  <a:cubicBezTo>
                    <a:pt x="48" y="24"/>
                    <a:pt x="24" y="0"/>
                    <a:pt x="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52"/>
            <p:cNvSpPr/>
            <p:nvPr/>
          </p:nvSpPr>
          <p:spPr>
            <a:xfrm>
              <a:off x="2356787" y="2993659"/>
              <a:ext cx="355753" cy="352920"/>
            </a:xfrm>
            <a:custGeom>
              <a:rect b="b" l="l" r="r" t="t"/>
              <a:pathLst>
                <a:path extrusionOk="0" h="11837" w="11932">
                  <a:moveTo>
                    <a:pt x="6430" y="406"/>
                  </a:moveTo>
                  <a:cubicBezTo>
                    <a:pt x="7788" y="501"/>
                    <a:pt x="9002" y="1073"/>
                    <a:pt x="9955" y="2025"/>
                  </a:cubicBezTo>
                  <a:cubicBezTo>
                    <a:pt x="10883" y="2954"/>
                    <a:pt x="11431" y="4168"/>
                    <a:pt x="11550" y="5478"/>
                  </a:cubicBezTo>
                  <a:cubicBezTo>
                    <a:pt x="11550" y="5502"/>
                    <a:pt x="11598" y="5812"/>
                    <a:pt x="11598" y="5812"/>
                  </a:cubicBezTo>
                  <a:lnTo>
                    <a:pt x="10312" y="5812"/>
                  </a:lnTo>
                  <a:lnTo>
                    <a:pt x="10312" y="5621"/>
                  </a:lnTo>
                  <a:cubicBezTo>
                    <a:pt x="10288" y="5216"/>
                    <a:pt x="10193" y="4788"/>
                    <a:pt x="10002" y="4407"/>
                  </a:cubicBezTo>
                  <a:cubicBezTo>
                    <a:pt x="9526" y="3168"/>
                    <a:pt x="8550" y="2263"/>
                    <a:pt x="7264" y="1858"/>
                  </a:cubicBezTo>
                  <a:cubicBezTo>
                    <a:pt x="6954" y="1787"/>
                    <a:pt x="6621" y="1715"/>
                    <a:pt x="6287" y="1692"/>
                  </a:cubicBezTo>
                  <a:lnTo>
                    <a:pt x="6168" y="1692"/>
                  </a:lnTo>
                  <a:lnTo>
                    <a:pt x="6168" y="406"/>
                  </a:lnTo>
                  <a:close/>
                  <a:moveTo>
                    <a:pt x="6025" y="1"/>
                  </a:moveTo>
                  <a:cubicBezTo>
                    <a:pt x="3858" y="1"/>
                    <a:pt x="1858" y="1192"/>
                    <a:pt x="810" y="3097"/>
                  </a:cubicBezTo>
                  <a:cubicBezTo>
                    <a:pt x="762" y="3168"/>
                    <a:pt x="810" y="3263"/>
                    <a:pt x="881" y="3335"/>
                  </a:cubicBezTo>
                  <a:cubicBezTo>
                    <a:pt x="901" y="3348"/>
                    <a:pt x="923" y="3354"/>
                    <a:pt x="946" y="3354"/>
                  </a:cubicBezTo>
                  <a:cubicBezTo>
                    <a:pt x="1004" y="3354"/>
                    <a:pt x="1068" y="3315"/>
                    <a:pt x="1119" y="3263"/>
                  </a:cubicBezTo>
                  <a:cubicBezTo>
                    <a:pt x="2072" y="1501"/>
                    <a:pt x="3882" y="406"/>
                    <a:pt x="5835" y="358"/>
                  </a:cubicBezTo>
                  <a:lnTo>
                    <a:pt x="5835" y="1620"/>
                  </a:lnTo>
                  <a:cubicBezTo>
                    <a:pt x="3549" y="1715"/>
                    <a:pt x="1715" y="3621"/>
                    <a:pt x="1715" y="5954"/>
                  </a:cubicBezTo>
                  <a:cubicBezTo>
                    <a:pt x="1715" y="8336"/>
                    <a:pt x="3644" y="10265"/>
                    <a:pt x="6025" y="10265"/>
                  </a:cubicBezTo>
                  <a:cubicBezTo>
                    <a:pt x="6668" y="10265"/>
                    <a:pt x="7311" y="10122"/>
                    <a:pt x="7907" y="9812"/>
                  </a:cubicBezTo>
                  <a:lnTo>
                    <a:pt x="7930" y="9789"/>
                  </a:lnTo>
                  <a:cubicBezTo>
                    <a:pt x="7988" y="9617"/>
                    <a:pt x="7892" y="9506"/>
                    <a:pt x="7778" y="9506"/>
                  </a:cubicBezTo>
                  <a:cubicBezTo>
                    <a:pt x="7750" y="9506"/>
                    <a:pt x="7720" y="9513"/>
                    <a:pt x="7692" y="9527"/>
                  </a:cubicBezTo>
                  <a:cubicBezTo>
                    <a:pt x="7145" y="9765"/>
                    <a:pt x="6573" y="9884"/>
                    <a:pt x="6025" y="9884"/>
                  </a:cubicBezTo>
                  <a:cubicBezTo>
                    <a:pt x="3858" y="9884"/>
                    <a:pt x="2072" y="8098"/>
                    <a:pt x="2072" y="5907"/>
                  </a:cubicBezTo>
                  <a:cubicBezTo>
                    <a:pt x="2072" y="3740"/>
                    <a:pt x="3858" y="1954"/>
                    <a:pt x="6025" y="1954"/>
                  </a:cubicBezTo>
                  <a:cubicBezTo>
                    <a:pt x="6835" y="1954"/>
                    <a:pt x="7621" y="2192"/>
                    <a:pt x="8288" y="2668"/>
                  </a:cubicBezTo>
                  <a:cubicBezTo>
                    <a:pt x="8931" y="3121"/>
                    <a:pt x="9455" y="3764"/>
                    <a:pt x="9716" y="4478"/>
                  </a:cubicBezTo>
                  <a:cubicBezTo>
                    <a:pt x="9836" y="4811"/>
                    <a:pt x="9931" y="5169"/>
                    <a:pt x="9955" y="5526"/>
                  </a:cubicBezTo>
                  <a:cubicBezTo>
                    <a:pt x="10002" y="6264"/>
                    <a:pt x="9859" y="7050"/>
                    <a:pt x="9526" y="7741"/>
                  </a:cubicBezTo>
                  <a:cubicBezTo>
                    <a:pt x="9240" y="8288"/>
                    <a:pt x="8812" y="8765"/>
                    <a:pt x="8311" y="9169"/>
                  </a:cubicBezTo>
                  <a:lnTo>
                    <a:pt x="8311" y="9193"/>
                  </a:lnTo>
                  <a:cubicBezTo>
                    <a:pt x="8294" y="9354"/>
                    <a:pt x="8383" y="9434"/>
                    <a:pt x="8479" y="9434"/>
                  </a:cubicBezTo>
                  <a:cubicBezTo>
                    <a:pt x="8511" y="9434"/>
                    <a:pt x="8544" y="9425"/>
                    <a:pt x="8573" y="9408"/>
                  </a:cubicBezTo>
                  <a:cubicBezTo>
                    <a:pt x="9121" y="9003"/>
                    <a:pt x="9550" y="8479"/>
                    <a:pt x="9859" y="7907"/>
                  </a:cubicBezTo>
                  <a:cubicBezTo>
                    <a:pt x="10145" y="7336"/>
                    <a:pt x="10312" y="6717"/>
                    <a:pt x="10336" y="6097"/>
                  </a:cubicBezTo>
                  <a:lnTo>
                    <a:pt x="11622" y="6097"/>
                  </a:lnTo>
                  <a:cubicBezTo>
                    <a:pt x="11550" y="8217"/>
                    <a:pt x="10312" y="10122"/>
                    <a:pt x="8216" y="11098"/>
                  </a:cubicBezTo>
                  <a:cubicBezTo>
                    <a:pt x="8192" y="11098"/>
                    <a:pt x="8169" y="11122"/>
                    <a:pt x="8121" y="11122"/>
                  </a:cubicBezTo>
                  <a:cubicBezTo>
                    <a:pt x="7413" y="11389"/>
                    <a:pt x="6696" y="11516"/>
                    <a:pt x="5998" y="11516"/>
                  </a:cubicBezTo>
                  <a:cubicBezTo>
                    <a:pt x="4512" y="11516"/>
                    <a:pt x="3117" y="10937"/>
                    <a:pt x="2096" y="9884"/>
                  </a:cubicBezTo>
                  <a:cubicBezTo>
                    <a:pt x="1048" y="8836"/>
                    <a:pt x="453" y="7407"/>
                    <a:pt x="453" y="5907"/>
                  </a:cubicBezTo>
                  <a:cubicBezTo>
                    <a:pt x="453" y="5264"/>
                    <a:pt x="572" y="4645"/>
                    <a:pt x="786" y="4049"/>
                  </a:cubicBezTo>
                  <a:lnTo>
                    <a:pt x="810" y="3978"/>
                  </a:lnTo>
                  <a:cubicBezTo>
                    <a:pt x="834" y="3883"/>
                    <a:pt x="810" y="3811"/>
                    <a:pt x="715" y="3764"/>
                  </a:cubicBezTo>
                  <a:cubicBezTo>
                    <a:pt x="692" y="3758"/>
                    <a:pt x="671" y="3755"/>
                    <a:pt x="651" y="3755"/>
                  </a:cubicBezTo>
                  <a:cubicBezTo>
                    <a:pt x="587" y="3755"/>
                    <a:pt x="537" y="3786"/>
                    <a:pt x="500" y="3859"/>
                  </a:cubicBezTo>
                  <a:lnTo>
                    <a:pt x="476" y="3930"/>
                  </a:lnTo>
                  <a:cubicBezTo>
                    <a:pt x="0" y="5240"/>
                    <a:pt x="0" y="6693"/>
                    <a:pt x="548" y="8122"/>
                  </a:cubicBezTo>
                  <a:cubicBezTo>
                    <a:pt x="548" y="8145"/>
                    <a:pt x="572" y="8169"/>
                    <a:pt x="572" y="8217"/>
                  </a:cubicBezTo>
                  <a:cubicBezTo>
                    <a:pt x="1620" y="10503"/>
                    <a:pt x="3763" y="11837"/>
                    <a:pt x="6073" y="11837"/>
                  </a:cubicBezTo>
                  <a:cubicBezTo>
                    <a:pt x="7645" y="11837"/>
                    <a:pt x="9145" y="11217"/>
                    <a:pt x="10264" y="10122"/>
                  </a:cubicBezTo>
                  <a:cubicBezTo>
                    <a:pt x="10431" y="9955"/>
                    <a:pt x="10574" y="9789"/>
                    <a:pt x="10717" y="9598"/>
                  </a:cubicBezTo>
                  <a:cubicBezTo>
                    <a:pt x="11169" y="9074"/>
                    <a:pt x="11503" y="8455"/>
                    <a:pt x="11693" y="7788"/>
                  </a:cubicBezTo>
                  <a:cubicBezTo>
                    <a:pt x="11860" y="7193"/>
                    <a:pt x="11931" y="6526"/>
                    <a:pt x="11931" y="5835"/>
                  </a:cubicBezTo>
                  <a:cubicBezTo>
                    <a:pt x="11931" y="5716"/>
                    <a:pt x="11931" y="5621"/>
                    <a:pt x="11907" y="5502"/>
                  </a:cubicBezTo>
                  <a:cubicBezTo>
                    <a:pt x="11788" y="4097"/>
                    <a:pt x="11193" y="2763"/>
                    <a:pt x="10193" y="1763"/>
                  </a:cubicBezTo>
                  <a:cubicBezTo>
                    <a:pt x="10074" y="1644"/>
                    <a:pt x="9931" y="1525"/>
                    <a:pt x="9812" y="1382"/>
                  </a:cubicBezTo>
                  <a:cubicBezTo>
                    <a:pt x="9264" y="953"/>
                    <a:pt x="8669" y="596"/>
                    <a:pt x="8026" y="358"/>
                  </a:cubicBezTo>
                  <a:cubicBezTo>
                    <a:pt x="7359" y="120"/>
                    <a:pt x="6668" y="1"/>
                    <a:pt x="602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2" name="Google Shape;3292;p52"/>
          <p:cNvGrpSpPr/>
          <p:nvPr/>
        </p:nvGrpSpPr>
        <p:grpSpPr>
          <a:xfrm>
            <a:off x="2548317" y="2994374"/>
            <a:ext cx="354351" cy="355037"/>
            <a:chOff x="3043605" y="2994374"/>
            <a:chExt cx="354351" cy="355037"/>
          </a:xfrm>
        </p:grpSpPr>
        <p:sp>
          <p:nvSpPr>
            <p:cNvPr id="3293" name="Google Shape;3293;p52"/>
            <p:cNvSpPr/>
            <p:nvPr/>
          </p:nvSpPr>
          <p:spPr>
            <a:xfrm>
              <a:off x="3091906" y="3029169"/>
              <a:ext cx="277637" cy="157662"/>
            </a:xfrm>
            <a:custGeom>
              <a:rect b="b" l="l" r="r" t="t"/>
              <a:pathLst>
                <a:path extrusionOk="0" h="5288" w="9312">
                  <a:moveTo>
                    <a:pt x="9311" y="1"/>
                  </a:moveTo>
                  <a:lnTo>
                    <a:pt x="3763" y="810"/>
                  </a:lnTo>
                  <a:lnTo>
                    <a:pt x="3739" y="834"/>
                  </a:lnTo>
                  <a:lnTo>
                    <a:pt x="2381" y="2120"/>
                  </a:lnTo>
                  <a:lnTo>
                    <a:pt x="1691" y="3144"/>
                  </a:lnTo>
                  <a:cubicBezTo>
                    <a:pt x="1667" y="3192"/>
                    <a:pt x="1619" y="3192"/>
                    <a:pt x="1596" y="3192"/>
                  </a:cubicBezTo>
                  <a:lnTo>
                    <a:pt x="95" y="2668"/>
                  </a:lnTo>
                  <a:cubicBezTo>
                    <a:pt x="95" y="2650"/>
                    <a:pt x="81" y="2642"/>
                    <a:pt x="64" y="2642"/>
                  </a:cubicBezTo>
                  <a:cubicBezTo>
                    <a:pt x="36" y="2642"/>
                    <a:pt x="0" y="2662"/>
                    <a:pt x="0" y="2692"/>
                  </a:cubicBezTo>
                  <a:lnTo>
                    <a:pt x="0" y="5287"/>
                  </a:lnTo>
                  <a:lnTo>
                    <a:pt x="9311" y="5287"/>
                  </a:lnTo>
                  <a:lnTo>
                    <a:pt x="9311"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52"/>
            <p:cNvSpPr/>
            <p:nvPr/>
          </p:nvSpPr>
          <p:spPr>
            <a:xfrm>
              <a:off x="3091906" y="3049771"/>
              <a:ext cx="277637" cy="137060"/>
            </a:xfrm>
            <a:custGeom>
              <a:rect b="b" l="l" r="r" t="t"/>
              <a:pathLst>
                <a:path extrusionOk="0" h="4597" w="9312">
                  <a:moveTo>
                    <a:pt x="9311" y="0"/>
                  </a:moveTo>
                  <a:lnTo>
                    <a:pt x="3929" y="1072"/>
                  </a:lnTo>
                  <a:lnTo>
                    <a:pt x="3906" y="1096"/>
                  </a:lnTo>
                  <a:lnTo>
                    <a:pt x="1953" y="3763"/>
                  </a:lnTo>
                  <a:cubicBezTo>
                    <a:pt x="1929" y="3810"/>
                    <a:pt x="1929" y="3810"/>
                    <a:pt x="1905" y="3810"/>
                  </a:cubicBezTo>
                  <a:lnTo>
                    <a:pt x="0" y="3810"/>
                  </a:lnTo>
                  <a:lnTo>
                    <a:pt x="0" y="4596"/>
                  </a:lnTo>
                  <a:lnTo>
                    <a:pt x="9311" y="4596"/>
                  </a:lnTo>
                  <a:lnTo>
                    <a:pt x="9311"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5" name="Google Shape;3295;p52"/>
            <p:cNvSpPr/>
            <p:nvPr/>
          </p:nvSpPr>
          <p:spPr>
            <a:xfrm>
              <a:off x="3091190" y="3066080"/>
              <a:ext cx="277637" cy="232229"/>
            </a:xfrm>
            <a:custGeom>
              <a:rect b="b" l="l" r="r" t="t"/>
              <a:pathLst>
                <a:path extrusionOk="0" h="7789" w="9312">
                  <a:moveTo>
                    <a:pt x="9312" y="1"/>
                  </a:moveTo>
                  <a:lnTo>
                    <a:pt x="4334" y="1073"/>
                  </a:lnTo>
                  <a:lnTo>
                    <a:pt x="4311" y="1120"/>
                  </a:lnTo>
                  <a:lnTo>
                    <a:pt x="2382" y="3740"/>
                  </a:lnTo>
                  <a:cubicBezTo>
                    <a:pt x="2334" y="3764"/>
                    <a:pt x="2334" y="3764"/>
                    <a:pt x="2310" y="3764"/>
                  </a:cubicBezTo>
                  <a:lnTo>
                    <a:pt x="0" y="3764"/>
                  </a:lnTo>
                  <a:lnTo>
                    <a:pt x="0" y="7788"/>
                  </a:lnTo>
                  <a:lnTo>
                    <a:pt x="9312" y="7788"/>
                  </a:lnTo>
                  <a:lnTo>
                    <a:pt x="931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52"/>
            <p:cNvSpPr/>
            <p:nvPr/>
          </p:nvSpPr>
          <p:spPr>
            <a:xfrm>
              <a:off x="3091906" y="3066080"/>
              <a:ext cx="277637" cy="232229"/>
            </a:xfrm>
            <a:custGeom>
              <a:rect b="b" l="l" r="r" t="t"/>
              <a:pathLst>
                <a:path extrusionOk="0" h="7789" w="9312">
                  <a:moveTo>
                    <a:pt x="9192" y="1"/>
                  </a:moveTo>
                  <a:lnTo>
                    <a:pt x="8573" y="144"/>
                  </a:lnTo>
                  <a:lnTo>
                    <a:pt x="6716" y="2906"/>
                  </a:lnTo>
                  <a:cubicBezTo>
                    <a:pt x="6716" y="2923"/>
                    <a:pt x="6692" y="2940"/>
                    <a:pt x="6670" y="2940"/>
                  </a:cubicBezTo>
                  <a:cubicBezTo>
                    <a:pt x="6660" y="2940"/>
                    <a:pt x="6651" y="2937"/>
                    <a:pt x="6644" y="2930"/>
                  </a:cubicBezTo>
                  <a:lnTo>
                    <a:pt x="4858" y="1763"/>
                  </a:lnTo>
                  <a:cubicBezTo>
                    <a:pt x="4811" y="1763"/>
                    <a:pt x="4787" y="1763"/>
                    <a:pt x="4763" y="1787"/>
                  </a:cubicBezTo>
                  <a:lnTo>
                    <a:pt x="2239" y="5431"/>
                  </a:lnTo>
                  <a:cubicBezTo>
                    <a:pt x="2205" y="5447"/>
                    <a:pt x="2183" y="5464"/>
                    <a:pt x="2165" y="5464"/>
                  </a:cubicBezTo>
                  <a:cubicBezTo>
                    <a:pt x="2157" y="5464"/>
                    <a:pt x="2150" y="5461"/>
                    <a:pt x="2143" y="5454"/>
                  </a:cubicBezTo>
                  <a:lnTo>
                    <a:pt x="0" y="4216"/>
                  </a:lnTo>
                  <a:lnTo>
                    <a:pt x="0" y="7788"/>
                  </a:lnTo>
                  <a:lnTo>
                    <a:pt x="9311" y="7788"/>
                  </a:lnTo>
                  <a:lnTo>
                    <a:pt x="9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52"/>
            <p:cNvSpPr/>
            <p:nvPr/>
          </p:nvSpPr>
          <p:spPr>
            <a:xfrm>
              <a:off x="3091906" y="3066080"/>
              <a:ext cx="277637" cy="253517"/>
            </a:xfrm>
            <a:custGeom>
              <a:rect b="b" l="l" r="r" t="t"/>
              <a:pathLst>
                <a:path extrusionOk="0" h="8503" w="9312">
                  <a:moveTo>
                    <a:pt x="9311" y="1"/>
                  </a:moveTo>
                  <a:lnTo>
                    <a:pt x="6811" y="3668"/>
                  </a:lnTo>
                  <a:cubicBezTo>
                    <a:pt x="6811" y="3685"/>
                    <a:pt x="6775" y="3702"/>
                    <a:pt x="6746" y="3702"/>
                  </a:cubicBezTo>
                  <a:cubicBezTo>
                    <a:pt x="6734" y="3702"/>
                    <a:pt x="6723" y="3699"/>
                    <a:pt x="6716" y="3692"/>
                  </a:cubicBezTo>
                  <a:lnTo>
                    <a:pt x="4930" y="2525"/>
                  </a:lnTo>
                  <a:cubicBezTo>
                    <a:pt x="4906" y="2525"/>
                    <a:pt x="4882" y="2525"/>
                    <a:pt x="4858" y="2573"/>
                  </a:cubicBezTo>
                  <a:lnTo>
                    <a:pt x="2310" y="6193"/>
                  </a:lnTo>
                  <a:cubicBezTo>
                    <a:pt x="2293" y="6228"/>
                    <a:pt x="2275" y="6250"/>
                    <a:pt x="2258" y="6250"/>
                  </a:cubicBezTo>
                  <a:cubicBezTo>
                    <a:pt x="2251" y="6250"/>
                    <a:pt x="2245" y="6247"/>
                    <a:pt x="2239" y="6240"/>
                  </a:cubicBezTo>
                  <a:lnTo>
                    <a:pt x="0" y="4954"/>
                  </a:lnTo>
                  <a:lnTo>
                    <a:pt x="0" y="8503"/>
                  </a:lnTo>
                  <a:lnTo>
                    <a:pt x="9311" y="8503"/>
                  </a:lnTo>
                  <a:lnTo>
                    <a:pt x="9311" y="1"/>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8" name="Google Shape;3298;p52"/>
            <p:cNvSpPr/>
            <p:nvPr/>
          </p:nvSpPr>
          <p:spPr>
            <a:xfrm>
              <a:off x="3355324" y="3066080"/>
              <a:ext cx="14222" cy="253517"/>
            </a:xfrm>
            <a:custGeom>
              <a:rect b="b" l="l" r="r" t="t"/>
              <a:pathLst>
                <a:path extrusionOk="0" h="8503" w="477">
                  <a:moveTo>
                    <a:pt x="476" y="1"/>
                  </a:moveTo>
                  <a:lnTo>
                    <a:pt x="0" y="715"/>
                  </a:lnTo>
                  <a:lnTo>
                    <a:pt x="0" y="8503"/>
                  </a:lnTo>
                  <a:lnTo>
                    <a:pt x="476" y="8503"/>
                  </a:lnTo>
                  <a:lnTo>
                    <a:pt x="476"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52"/>
            <p:cNvSpPr/>
            <p:nvPr/>
          </p:nvSpPr>
          <p:spPr>
            <a:xfrm>
              <a:off x="3049299"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03"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52"/>
            <p:cNvSpPr/>
            <p:nvPr/>
          </p:nvSpPr>
          <p:spPr>
            <a:xfrm>
              <a:off x="3374495" y="3318169"/>
              <a:ext cx="17770" cy="24150"/>
            </a:xfrm>
            <a:custGeom>
              <a:rect b="b" l="l" r="r" t="t"/>
              <a:pathLst>
                <a:path extrusionOk="0" h="810" w="596">
                  <a:moveTo>
                    <a:pt x="0" y="0"/>
                  </a:moveTo>
                  <a:cubicBezTo>
                    <a:pt x="72" y="0"/>
                    <a:pt x="143" y="71"/>
                    <a:pt x="143" y="119"/>
                  </a:cubicBezTo>
                  <a:lnTo>
                    <a:pt x="143" y="691"/>
                  </a:lnTo>
                  <a:cubicBezTo>
                    <a:pt x="143" y="738"/>
                    <a:pt x="72" y="810"/>
                    <a:pt x="0" y="810"/>
                  </a:cubicBezTo>
                  <a:lnTo>
                    <a:pt x="476" y="810"/>
                  </a:lnTo>
                  <a:cubicBezTo>
                    <a:pt x="548" y="810"/>
                    <a:pt x="596" y="762"/>
                    <a:pt x="596" y="691"/>
                  </a:cubicBezTo>
                  <a:lnTo>
                    <a:pt x="596" y="119"/>
                  </a:lnTo>
                  <a:cubicBezTo>
                    <a:pt x="596" y="71"/>
                    <a:pt x="548" y="0"/>
                    <a:pt x="476"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1" name="Google Shape;3301;p52"/>
            <p:cNvSpPr/>
            <p:nvPr/>
          </p:nvSpPr>
          <p:spPr>
            <a:xfrm>
              <a:off x="3043605" y="2994374"/>
              <a:ext cx="354351" cy="355037"/>
            </a:xfrm>
            <a:custGeom>
              <a:rect b="b" l="l" r="r" t="t"/>
              <a:pathLst>
                <a:path extrusionOk="0" h="11908" w="11885">
                  <a:moveTo>
                    <a:pt x="10836" y="1334"/>
                  </a:moveTo>
                  <a:lnTo>
                    <a:pt x="10789" y="2287"/>
                  </a:lnTo>
                  <a:lnTo>
                    <a:pt x="5930" y="3335"/>
                  </a:lnTo>
                  <a:cubicBezTo>
                    <a:pt x="5883" y="3335"/>
                    <a:pt x="5811" y="3406"/>
                    <a:pt x="5788" y="3430"/>
                  </a:cubicBezTo>
                  <a:lnTo>
                    <a:pt x="3882" y="6026"/>
                  </a:lnTo>
                  <a:lnTo>
                    <a:pt x="3192" y="6026"/>
                  </a:lnTo>
                  <a:cubicBezTo>
                    <a:pt x="3097" y="6026"/>
                    <a:pt x="3025" y="6073"/>
                    <a:pt x="3025" y="6169"/>
                  </a:cubicBezTo>
                  <a:cubicBezTo>
                    <a:pt x="3025" y="6288"/>
                    <a:pt x="3073" y="6383"/>
                    <a:pt x="3192" y="6383"/>
                  </a:cubicBezTo>
                  <a:lnTo>
                    <a:pt x="3930" y="6383"/>
                  </a:lnTo>
                  <a:cubicBezTo>
                    <a:pt x="4025" y="6383"/>
                    <a:pt x="4097" y="6335"/>
                    <a:pt x="4144" y="6288"/>
                  </a:cubicBezTo>
                  <a:lnTo>
                    <a:pt x="6050" y="3692"/>
                  </a:lnTo>
                  <a:lnTo>
                    <a:pt x="10574" y="2716"/>
                  </a:lnTo>
                  <a:lnTo>
                    <a:pt x="8407" y="5954"/>
                  </a:lnTo>
                  <a:lnTo>
                    <a:pt x="6716" y="4835"/>
                  </a:lnTo>
                  <a:cubicBezTo>
                    <a:pt x="6664" y="4804"/>
                    <a:pt x="6603" y="4786"/>
                    <a:pt x="6547" y="4786"/>
                  </a:cubicBezTo>
                  <a:cubicBezTo>
                    <a:pt x="6474" y="4786"/>
                    <a:pt x="6410" y="4816"/>
                    <a:pt x="6383" y="4883"/>
                  </a:cubicBezTo>
                  <a:lnTo>
                    <a:pt x="3906" y="8455"/>
                  </a:lnTo>
                  <a:lnTo>
                    <a:pt x="1858" y="7264"/>
                  </a:lnTo>
                  <a:lnTo>
                    <a:pt x="1858" y="6383"/>
                  </a:lnTo>
                  <a:lnTo>
                    <a:pt x="2430" y="6383"/>
                  </a:lnTo>
                  <a:cubicBezTo>
                    <a:pt x="2501" y="6383"/>
                    <a:pt x="2596" y="6311"/>
                    <a:pt x="2596" y="6216"/>
                  </a:cubicBezTo>
                  <a:cubicBezTo>
                    <a:pt x="2596" y="6097"/>
                    <a:pt x="2549" y="6026"/>
                    <a:pt x="2430" y="6026"/>
                  </a:cubicBezTo>
                  <a:lnTo>
                    <a:pt x="1858" y="6026"/>
                  </a:lnTo>
                  <a:lnTo>
                    <a:pt x="1858" y="4049"/>
                  </a:lnTo>
                  <a:lnTo>
                    <a:pt x="3263" y="4502"/>
                  </a:lnTo>
                  <a:cubicBezTo>
                    <a:pt x="3291" y="4507"/>
                    <a:pt x="3317" y="4510"/>
                    <a:pt x="3340" y="4510"/>
                  </a:cubicBezTo>
                  <a:cubicBezTo>
                    <a:pt x="3416" y="4510"/>
                    <a:pt x="3471" y="4479"/>
                    <a:pt x="3525" y="4406"/>
                  </a:cubicBezTo>
                  <a:lnTo>
                    <a:pt x="4216" y="3359"/>
                  </a:lnTo>
                  <a:lnTo>
                    <a:pt x="5549" y="2120"/>
                  </a:lnTo>
                  <a:lnTo>
                    <a:pt x="10836" y="1334"/>
                  </a:lnTo>
                  <a:close/>
                  <a:moveTo>
                    <a:pt x="10789" y="3001"/>
                  </a:moveTo>
                  <a:lnTo>
                    <a:pt x="10789" y="10717"/>
                  </a:lnTo>
                  <a:lnTo>
                    <a:pt x="1834" y="10717"/>
                  </a:lnTo>
                  <a:lnTo>
                    <a:pt x="1834" y="7645"/>
                  </a:lnTo>
                  <a:lnTo>
                    <a:pt x="3787" y="8788"/>
                  </a:lnTo>
                  <a:cubicBezTo>
                    <a:pt x="3827" y="8804"/>
                    <a:pt x="3867" y="8812"/>
                    <a:pt x="3905" y="8812"/>
                  </a:cubicBezTo>
                  <a:cubicBezTo>
                    <a:pt x="3983" y="8812"/>
                    <a:pt x="4057" y="8780"/>
                    <a:pt x="4121" y="8717"/>
                  </a:cubicBezTo>
                  <a:lnTo>
                    <a:pt x="6573" y="5145"/>
                  </a:lnTo>
                  <a:lnTo>
                    <a:pt x="8288" y="6288"/>
                  </a:lnTo>
                  <a:cubicBezTo>
                    <a:pt x="8328" y="6304"/>
                    <a:pt x="8370" y="6311"/>
                    <a:pt x="8411" y="6311"/>
                  </a:cubicBezTo>
                  <a:cubicBezTo>
                    <a:pt x="8492" y="6311"/>
                    <a:pt x="8566" y="6280"/>
                    <a:pt x="8598" y="6216"/>
                  </a:cubicBezTo>
                  <a:lnTo>
                    <a:pt x="10789" y="3001"/>
                  </a:lnTo>
                  <a:close/>
                  <a:moveTo>
                    <a:pt x="929" y="1"/>
                  </a:moveTo>
                  <a:cubicBezTo>
                    <a:pt x="810" y="1"/>
                    <a:pt x="715" y="72"/>
                    <a:pt x="715" y="191"/>
                  </a:cubicBezTo>
                  <a:lnTo>
                    <a:pt x="715" y="977"/>
                  </a:lnTo>
                  <a:lnTo>
                    <a:pt x="525" y="977"/>
                  </a:lnTo>
                  <a:cubicBezTo>
                    <a:pt x="429" y="977"/>
                    <a:pt x="334" y="1049"/>
                    <a:pt x="334" y="1144"/>
                  </a:cubicBezTo>
                  <a:cubicBezTo>
                    <a:pt x="334" y="1263"/>
                    <a:pt x="405" y="1334"/>
                    <a:pt x="525" y="1334"/>
                  </a:cubicBezTo>
                  <a:lnTo>
                    <a:pt x="715" y="1334"/>
                  </a:lnTo>
                  <a:lnTo>
                    <a:pt x="715" y="2239"/>
                  </a:lnTo>
                  <a:lnTo>
                    <a:pt x="525" y="2239"/>
                  </a:lnTo>
                  <a:cubicBezTo>
                    <a:pt x="429" y="2239"/>
                    <a:pt x="334" y="2287"/>
                    <a:pt x="334" y="2382"/>
                  </a:cubicBezTo>
                  <a:cubicBezTo>
                    <a:pt x="334" y="2501"/>
                    <a:pt x="405" y="2596"/>
                    <a:pt x="525" y="2596"/>
                  </a:cubicBezTo>
                  <a:lnTo>
                    <a:pt x="715" y="2596"/>
                  </a:lnTo>
                  <a:lnTo>
                    <a:pt x="715" y="3478"/>
                  </a:lnTo>
                  <a:lnTo>
                    <a:pt x="525" y="3478"/>
                  </a:lnTo>
                  <a:cubicBezTo>
                    <a:pt x="429" y="3478"/>
                    <a:pt x="334" y="3549"/>
                    <a:pt x="334" y="3644"/>
                  </a:cubicBezTo>
                  <a:cubicBezTo>
                    <a:pt x="334" y="3763"/>
                    <a:pt x="405" y="3835"/>
                    <a:pt x="525" y="3835"/>
                  </a:cubicBezTo>
                  <a:lnTo>
                    <a:pt x="715" y="3835"/>
                  </a:lnTo>
                  <a:lnTo>
                    <a:pt x="715" y="4740"/>
                  </a:lnTo>
                  <a:lnTo>
                    <a:pt x="525" y="4740"/>
                  </a:lnTo>
                  <a:cubicBezTo>
                    <a:pt x="429" y="4740"/>
                    <a:pt x="334" y="4787"/>
                    <a:pt x="334" y="4883"/>
                  </a:cubicBezTo>
                  <a:cubicBezTo>
                    <a:pt x="334" y="5002"/>
                    <a:pt x="405" y="5097"/>
                    <a:pt x="525" y="5097"/>
                  </a:cubicBezTo>
                  <a:lnTo>
                    <a:pt x="715" y="5097"/>
                  </a:lnTo>
                  <a:lnTo>
                    <a:pt x="715" y="5978"/>
                  </a:lnTo>
                  <a:lnTo>
                    <a:pt x="525" y="5978"/>
                  </a:lnTo>
                  <a:cubicBezTo>
                    <a:pt x="429" y="5978"/>
                    <a:pt x="334" y="6050"/>
                    <a:pt x="334" y="6145"/>
                  </a:cubicBezTo>
                  <a:cubicBezTo>
                    <a:pt x="334" y="6264"/>
                    <a:pt x="405" y="6335"/>
                    <a:pt x="525" y="6335"/>
                  </a:cubicBezTo>
                  <a:lnTo>
                    <a:pt x="715" y="6335"/>
                  </a:lnTo>
                  <a:lnTo>
                    <a:pt x="715" y="7240"/>
                  </a:lnTo>
                  <a:lnTo>
                    <a:pt x="525" y="7240"/>
                  </a:lnTo>
                  <a:cubicBezTo>
                    <a:pt x="429" y="7240"/>
                    <a:pt x="334" y="7288"/>
                    <a:pt x="334" y="7383"/>
                  </a:cubicBezTo>
                  <a:cubicBezTo>
                    <a:pt x="334" y="7502"/>
                    <a:pt x="405" y="7597"/>
                    <a:pt x="525" y="7597"/>
                  </a:cubicBezTo>
                  <a:lnTo>
                    <a:pt x="715" y="7597"/>
                  </a:lnTo>
                  <a:lnTo>
                    <a:pt x="715" y="8479"/>
                  </a:lnTo>
                  <a:lnTo>
                    <a:pt x="525" y="8479"/>
                  </a:lnTo>
                  <a:cubicBezTo>
                    <a:pt x="429" y="8479"/>
                    <a:pt x="334" y="8550"/>
                    <a:pt x="334" y="8645"/>
                  </a:cubicBezTo>
                  <a:cubicBezTo>
                    <a:pt x="334" y="8764"/>
                    <a:pt x="405" y="8836"/>
                    <a:pt x="525" y="8836"/>
                  </a:cubicBezTo>
                  <a:lnTo>
                    <a:pt x="715" y="8836"/>
                  </a:lnTo>
                  <a:lnTo>
                    <a:pt x="715" y="9741"/>
                  </a:lnTo>
                  <a:lnTo>
                    <a:pt x="525" y="9741"/>
                  </a:lnTo>
                  <a:cubicBezTo>
                    <a:pt x="429" y="9741"/>
                    <a:pt x="334" y="9788"/>
                    <a:pt x="334" y="9884"/>
                  </a:cubicBezTo>
                  <a:cubicBezTo>
                    <a:pt x="334" y="10003"/>
                    <a:pt x="405" y="10098"/>
                    <a:pt x="525" y="10098"/>
                  </a:cubicBezTo>
                  <a:lnTo>
                    <a:pt x="715" y="10098"/>
                  </a:lnTo>
                  <a:lnTo>
                    <a:pt x="715" y="10717"/>
                  </a:lnTo>
                  <a:lnTo>
                    <a:pt x="310" y="10717"/>
                  </a:lnTo>
                  <a:cubicBezTo>
                    <a:pt x="167" y="10717"/>
                    <a:pt x="1" y="10836"/>
                    <a:pt x="1" y="11027"/>
                  </a:cubicBezTo>
                  <a:lnTo>
                    <a:pt x="1" y="11694"/>
                  </a:lnTo>
                  <a:cubicBezTo>
                    <a:pt x="1" y="11789"/>
                    <a:pt x="96" y="11884"/>
                    <a:pt x="191" y="11884"/>
                  </a:cubicBezTo>
                  <a:lnTo>
                    <a:pt x="8741" y="11884"/>
                  </a:lnTo>
                  <a:cubicBezTo>
                    <a:pt x="8764" y="11884"/>
                    <a:pt x="8788" y="11884"/>
                    <a:pt x="8812" y="11860"/>
                  </a:cubicBezTo>
                  <a:cubicBezTo>
                    <a:pt x="8931" y="11694"/>
                    <a:pt x="8860" y="11551"/>
                    <a:pt x="8693" y="11551"/>
                  </a:cubicBezTo>
                  <a:lnTo>
                    <a:pt x="358" y="11551"/>
                  </a:lnTo>
                  <a:lnTo>
                    <a:pt x="358" y="11074"/>
                  </a:lnTo>
                  <a:lnTo>
                    <a:pt x="11527" y="11074"/>
                  </a:lnTo>
                  <a:lnTo>
                    <a:pt x="11527" y="11551"/>
                  </a:lnTo>
                  <a:lnTo>
                    <a:pt x="9479" y="11551"/>
                  </a:lnTo>
                  <a:cubicBezTo>
                    <a:pt x="9384" y="11551"/>
                    <a:pt x="9288" y="11622"/>
                    <a:pt x="9288" y="11694"/>
                  </a:cubicBezTo>
                  <a:cubicBezTo>
                    <a:pt x="9288" y="11813"/>
                    <a:pt x="9360" y="11908"/>
                    <a:pt x="9479" y="11908"/>
                  </a:cubicBezTo>
                  <a:lnTo>
                    <a:pt x="11574" y="11908"/>
                  </a:lnTo>
                  <a:cubicBezTo>
                    <a:pt x="11741" y="11908"/>
                    <a:pt x="11884" y="11789"/>
                    <a:pt x="11884" y="11622"/>
                  </a:cubicBezTo>
                  <a:lnTo>
                    <a:pt x="11884" y="11051"/>
                  </a:lnTo>
                  <a:cubicBezTo>
                    <a:pt x="11860" y="10836"/>
                    <a:pt x="11741" y="10717"/>
                    <a:pt x="11598" y="10717"/>
                  </a:cubicBezTo>
                  <a:lnTo>
                    <a:pt x="11146" y="10717"/>
                  </a:lnTo>
                  <a:lnTo>
                    <a:pt x="11146" y="1168"/>
                  </a:lnTo>
                  <a:lnTo>
                    <a:pt x="11146" y="1096"/>
                  </a:lnTo>
                  <a:cubicBezTo>
                    <a:pt x="11128" y="1060"/>
                    <a:pt x="11067" y="1009"/>
                    <a:pt x="11008" y="1009"/>
                  </a:cubicBezTo>
                  <a:cubicBezTo>
                    <a:pt x="10990" y="1009"/>
                    <a:pt x="10972" y="1014"/>
                    <a:pt x="10955" y="1025"/>
                  </a:cubicBezTo>
                  <a:lnTo>
                    <a:pt x="5430" y="1811"/>
                  </a:lnTo>
                  <a:cubicBezTo>
                    <a:pt x="5359" y="1811"/>
                    <a:pt x="5335" y="1858"/>
                    <a:pt x="5311" y="1882"/>
                  </a:cubicBezTo>
                  <a:lnTo>
                    <a:pt x="3930" y="3168"/>
                  </a:lnTo>
                  <a:lnTo>
                    <a:pt x="3906" y="3192"/>
                  </a:lnTo>
                  <a:lnTo>
                    <a:pt x="3287" y="4168"/>
                  </a:lnTo>
                  <a:lnTo>
                    <a:pt x="1834" y="3692"/>
                  </a:lnTo>
                  <a:cubicBezTo>
                    <a:pt x="1809" y="3687"/>
                    <a:pt x="1783" y="3684"/>
                    <a:pt x="1758" y="3684"/>
                  </a:cubicBezTo>
                  <a:cubicBezTo>
                    <a:pt x="1666" y="3684"/>
                    <a:pt x="1581" y="3723"/>
                    <a:pt x="1525" y="3835"/>
                  </a:cubicBezTo>
                  <a:cubicBezTo>
                    <a:pt x="1525" y="3882"/>
                    <a:pt x="1501" y="3906"/>
                    <a:pt x="1501" y="3930"/>
                  </a:cubicBezTo>
                  <a:lnTo>
                    <a:pt x="1501" y="10741"/>
                  </a:lnTo>
                  <a:lnTo>
                    <a:pt x="1072" y="10741"/>
                  </a:lnTo>
                  <a:lnTo>
                    <a:pt x="1072" y="191"/>
                  </a:lnTo>
                  <a:cubicBezTo>
                    <a:pt x="1072" y="96"/>
                    <a:pt x="1025" y="1"/>
                    <a:pt x="9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2" name="Google Shape;3302;p52"/>
            <p:cNvSpPr/>
            <p:nvPr/>
          </p:nvSpPr>
          <p:spPr>
            <a:xfrm>
              <a:off x="3090474" y="3023504"/>
              <a:ext cx="15653" cy="10674"/>
            </a:xfrm>
            <a:custGeom>
              <a:rect b="b" l="l" r="r" t="t"/>
              <a:pathLst>
                <a:path extrusionOk="0" h="358" w="525">
                  <a:moveTo>
                    <a:pt x="215" y="0"/>
                  </a:moveTo>
                  <a:cubicBezTo>
                    <a:pt x="143" y="0"/>
                    <a:pt x="48" y="72"/>
                    <a:pt x="48" y="167"/>
                  </a:cubicBezTo>
                  <a:cubicBezTo>
                    <a:pt x="0" y="286"/>
                    <a:pt x="96" y="357"/>
                    <a:pt x="215" y="357"/>
                  </a:cubicBezTo>
                  <a:lnTo>
                    <a:pt x="334" y="357"/>
                  </a:lnTo>
                  <a:cubicBezTo>
                    <a:pt x="429" y="357"/>
                    <a:pt x="524" y="310"/>
                    <a:pt x="524" y="214"/>
                  </a:cubicBezTo>
                  <a:cubicBezTo>
                    <a:pt x="524" y="95"/>
                    <a:pt x="453" y="0"/>
                    <a:pt x="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52"/>
            <p:cNvSpPr/>
            <p:nvPr/>
          </p:nvSpPr>
          <p:spPr>
            <a:xfrm>
              <a:off x="319485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4" name="Google Shape;3304;p52"/>
            <p:cNvSpPr/>
            <p:nvPr/>
          </p:nvSpPr>
          <p:spPr>
            <a:xfrm>
              <a:off x="3220410" y="3023504"/>
              <a:ext cx="17770" cy="10674"/>
            </a:xfrm>
            <a:custGeom>
              <a:rect b="b" l="l" r="r" t="t"/>
              <a:pathLst>
                <a:path extrusionOk="0" h="358" w="596">
                  <a:moveTo>
                    <a:pt x="215" y="0"/>
                  </a:moveTo>
                  <a:cubicBezTo>
                    <a:pt x="120" y="0"/>
                    <a:pt x="24" y="72"/>
                    <a:pt x="24" y="167"/>
                  </a:cubicBezTo>
                  <a:cubicBezTo>
                    <a:pt x="0" y="286"/>
                    <a:pt x="96" y="357"/>
                    <a:pt x="215" y="357"/>
                  </a:cubicBezTo>
                  <a:lnTo>
                    <a:pt x="429" y="357"/>
                  </a:lnTo>
                  <a:cubicBezTo>
                    <a:pt x="501" y="357"/>
                    <a:pt x="596" y="310"/>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5" name="Google Shape;3305;p52"/>
            <p:cNvSpPr/>
            <p:nvPr/>
          </p:nvSpPr>
          <p:spPr>
            <a:xfrm>
              <a:off x="3141608" y="3023504"/>
              <a:ext cx="17054" cy="10674"/>
            </a:xfrm>
            <a:custGeom>
              <a:rect b="b" l="l" r="r" t="t"/>
              <a:pathLst>
                <a:path extrusionOk="0" h="358" w="572">
                  <a:moveTo>
                    <a:pt x="167" y="0"/>
                  </a:moveTo>
                  <a:cubicBezTo>
                    <a:pt x="95" y="0"/>
                    <a:pt x="0" y="72"/>
                    <a:pt x="0" y="167"/>
                  </a:cubicBezTo>
                  <a:cubicBezTo>
                    <a:pt x="0" y="286"/>
                    <a:pt x="48" y="357"/>
                    <a:pt x="167" y="357"/>
                  </a:cubicBezTo>
                  <a:lnTo>
                    <a:pt x="381" y="357"/>
                  </a:lnTo>
                  <a:cubicBezTo>
                    <a:pt x="476" y="357"/>
                    <a:pt x="572" y="310"/>
                    <a:pt x="572" y="214"/>
                  </a:cubicBezTo>
                  <a:cubicBezTo>
                    <a:pt x="572" y="95"/>
                    <a:pt x="500" y="0"/>
                    <a:pt x="38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6" name="Google Shape;3306;p52"/>
            <p:cNvSpPr/>
            <p:nvPr/>
          </p:nvSpPr>
          <p:spPr>
            <a:xfrm>
              <a:off x="316787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52"/>
            <p:cNvSpPr/>
            <p:nvPr/>
          </p:nvSpPr>
          <p:spPr>
            <a:xfrm>
              <a:off x="3114625" y="3023504"/>
              <a:ext cx="17054" cy="10674"/>
            </a:xfrm>
            <a:custGeom>
              <a:rect b="b" l="l" r="r" t="t"/>
              <a:pathLst>
                <a:path extrusionOk="0" h="358" w="572">
                  <a:moveTo>
                    <a:pt x="191" y="0"/>
                  </a:moveTo>
                  <a:cubicBezTo>
                    <a:pt x="95" y="0"/>
                    <a:pt x="0" y="72"/>
                    <a:pt x="0" y="167"/>
                  </a:cubicBezTo>
                  <a:cubicBezTo>
                    <a:pt x="0" y="286"/>
                    <a:pt x="72" y="357"/>
                    <a:pt x="191" y="357"/>
                  </a:cubicBezTo>
                  <a:lnTo>
                    <a:pt x="405" y="357"/>
                  </a:lnTo>
                  <a:cubicBezTo>
                    <a:pt x="476" y="357"/>
                    <a:pt x="572" y="310"/>
                    <a:pt x="572" y="214"/>
                  </a:cubicBezTo>
                  <a:cubicBezTo>
                    <a:pt x="572"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8" name="Google Shape;3308;p52"/>
            <p:cNvSpPr/>
            <p:nvPr/>
          </p:nvSpPr>
          <p:spPr>
            <a:xfrm>
              <a:off x="3247393" y="3023504"/>
              <a:ext cx="14937" cy="10674"/>
            </a:xfrm>
            <a:custGeom>
              <a:rect b="b" l="l" r="r" t="t"/>
              <a:pathLst>
                <a:path extrusionOk="0" h="358" w="501">
                  <a:moveTo>
                    <a:pt x="191" y="0"/>
                  </a:moveTo>
                  <a:cubicBezTo>
                    <a:pt x="119" y="0"/>
                    <a:pt x="24" y="72"/>
                    <a:pt x="24" y="167"/>
                  </a:cubicBezTo>
                  <a:cubicBezTo>
                    <a:pt x="0" y="286"/>
                    <a:pt x="72" y="357"/>
                    <a:pt x="191" y="357"/>
                  </a:cubicBezTo>
                  <a:lnTo>
                    <a:pt x="310" y="357"/>
                  </a:lnTo>
                  <a:cubicBezTo>
                    <a:pt x="405" y="357"/>
                    <a:pt x="500" y="310"/>
                    <a:pt x="500" y="214"/>
                  </a:cubicBezTo>
                  <a:cubicBezTo>
                    <a:pt x="500" y="95"/>
                    <a:pt x="429" y="0"/>
                    <a:pt x="31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9" name="Google Shape;3309;p52"/>
          <p:cNvGrpSpPr/>
          <p:nvPr/>
        </p:nvGrpSpPr>
        <p:grpSpPr>
          <a:xfrm>
            <a:off x="3239630" y="2992943"/>
            <a:ext cx="368543" cy="354351"/>
            <a:chOff x="3658717" y="2992943"/>
            <a:chExt cx="368543" cy="354351"/>
          </a:xfrm>
        </p:grpSpPr>
        <p:sp>
          <p:nvSpPr>
            <p:cNvPr id="3310" name="Google Shape;3310;p52"/>
            <p:cNvSpPr/>
            <p:nvPr/>
          </p:nvSpPr>
          <p:spPr>
            <a:xfrm>
              <a:off x="3819183" y="3000785"/>
              <a:ext cx="60405" cy="60375"/>
            </a:xfrm>
            <a:custGeom>
              <a:rect b="b" l="l" r="r" t="t"/>
              <a:pathLst>
                <a:path extrusionOk="0" h="2025" w="2026">
                  <a:moveTo>
                    <a:pt x="1025" y="0"/>
                  </a:moveTo>
                  <a:cubicBezTo>
                    <a:pt x="453" y="0"/>
                    <a:pt x="1" y="452"/>
                    <a:pt x="1" y="1000"/>
                  </a:cubicBezTo>
                  <a:cubicBezTo>
                    <a:pt x="1" y="1572"/>
                    <a:pt x="453" y="2024"/>
                    <a:pt x="1025" y="2024"/>
                  </a:cubicBezTo>
                  <a:cubicBezTo>
                    <a:pt x="1573" y="2024"/>
                    <a:pt x="2025" y="1572"/>
                    <a:pt x="2025" y="1000"/>
                  </a:cubicBezTo>
                  <a:cubicBezTo>
                    <a:pt x="2025" y="452"/>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52"/>
            <p:cNvSpPr/>
            <p:nvPr/>
          </p:nvSpPr>
          <p:spPr>
            <a:xfrm>
              <a:off x="3819183" y="3282659"/>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2" name="Google Shape;3312;p52"/>
            <p:cNvSpPr/>
            <p:nvPr/>
          </p:nvSpPr>
          <p:spPr>
            <a:xfrm>
              <a:off x="3677888" y="3142079"/>
              <a:ext cx="60405" cy="60375"/>
            </a:xfrm>
            <a:custGeom>
              <a:rect b="b" l="l" r="r" t="t"/>
              <a:pathLst>
                <a:path extrusionOk="0" h="2025" w="2026">
                  <a:moveTo>
                    <a:pt x="1025" y="0"/>
                  </a:moveTo>
                  <a:cubicBezTo>
                    <a:pt x="477" y="0"/>
                    <a:pt x="1" y="453"/>
                    <a:pt x="1" y="1000"/>
                  </a:cubicBezTo>
                  <a:cubicBezTo>
                    <a:pt x="1" y="1548"/>
                    <a:pt x="477"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52"/>
            <p:cNvSpPr/>
            <p:nvPr/>
          </p:nvSpPr>
          <p:spPr>
            <a:xfrm>
              <a:off x="3960478" y="3142079"/>
              <a:ext cx="60405" cy="60375"/>
            </a:xfrm>
            <a:custGeom>
              <a:rect b="b" l="l" r="r" t="t"/>
              <a:pathLst>
                <a:path extrusionOk="0" h="2025" w="2026">
                  <a:moveTo>
                    <a:pt x="1025" y="0"/>
                  </a:moveTo>
                  <a:cubicBezTo>
                    <a:pt x="453" y="0"/>
                    <a:pt x="1" y="453"/>
                    <a:pt x="1" y="1000"/>
                  </a:cubicBezTo>
                  <a:cubicBezTo>
                    <a:pt x="1" y="1548"/>
                    <a:pt x="453" y="2024"/>
                    <a:pt x="1025" y="2024"/>
                  </a:cubicBezTo>
                  <a:cubicBezTo>
                    <a:pt x="1573" y="2024"/>
                    <a:pt x="2025" y="1548"/>
                    <a:pt x="2025" y="1000"/>
                  </a:cubicBezTo>
                  <a:cubicBezTo>
                    <a:pt x="2025" y="453"/>
                    <a:pt x="1573" y="0"/>
                    <a:pt x="102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52"/>
            <p:cNvSpPr/>
            <p:nvPr/>
          </p:nvSpPr>
          <p:spPr>
            <a:xfrm>
              <a:off x="3719779" y="3041244"/>
              <a:ext cx="60405" cy="60375"/>
            </a:xfrm>
            <a:custGeom>
              <a:rect b="b" l="l" r="r" t="t"/>
              <a:pathLst>
                <a:path extrusionOk="0" h="2025" w="2026">
                  <a:moveTo>
                    <a:pt x="1025" y="0"/>
                  </a:moveTo>
                  <a:cubicBezTo>
                    <a:pt x="453" y="0"/>
                    <a:pt x="1" y="453"/>
                    <a:pt x="1" y="1024"/>
                  </a:cubicBezTo>
                  <a:cubicBezTo>
                    <a:pt x="1" y="1572"/>
                    <a:pt x="453" y="2025"/>
                    <a:pt x="1025" y="2025"/>
                  </a:cubicBezTo>
                  <a:cubicBezTo>
                    <a:pt x="1573" y="2025"/>
                    <a:pt x="2025" y="1572"/>
                    <a:pt x="2025" y="1024"/>
                  </a:cubicBezTo>
                  <a:cubicBezTo>
                    <a:pt x="2025" y="453"/>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5" name="Google Shape;3315;p52"/>
            <p:cNvSpPr/>
            <p:nvPr/>
          </p:nvSpPr>
          <p:spPr>
            <a:xfrm>
              <a:off x="3920019" y="3240768"/>
              <a:ext cx="60375" cy="60375"/>
            </a:xfrm>
            <a:custGeom>
              <a:rect b="b" l="l" r="r" t="t"/>
              <a:pathLst>
                <a:path extrusionOk="0" h="2025" w="2025">
                  <a:moveTo>
                    <a:pt x="1001" y="0"/>
                  </a:moveTo>
                  <a:cubicBezTo>
                    <a:pt x="453" y="0"/>
                    <a:pt x="1" y="477"/>
                    <a:pt x="1" y="1024"/>
                  </a:cubicBezTo>
                  <a:cubicBezTo>
                    <a:pt x="1" y="1572"/>
                    <a:pt x="453" y="2024"/>
                    <a:pt x="1001" y="2024"/>
                  </a:cubicBezTo>
                  <a:cubicBezTo>
                    <a:pt x="1548" y="2024"/>
                    <a:pt x="2025" y="1572"/>
                    <a:pt x="2025" y="1024"/>
                  </a:cubicBezTo>
                  <a:cubicBezTo>
                    <a:pt x="2025" y="477"/>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6" name="Google Shape;3316;p52"/>
            <p:cNvSpPr/>
            <p:nvPr/>
          </p:nvSpPr>
          <p:spPr>
            <a:xfrm>
              <a:off x="3719779" y="3240768"/>
              <a:ext cx="60405" cy="60375"/>
            </a:xfrm>
            <a:custGeom>
              <a:rect b="b" l="l" r="r" t="t"/>
              <a:pathLst>
                <a:path extrusionOk="0" h="2025" w="2026">
                  <a:moveTo>
                    <a:pt x="1025" y="0"/>
                  </a:moveTo>
                  <a:cubicBezTo>
                    <a:pt x="453" y="0"/>
                    <a:pt x="1" y="477"/>
                    <a:pt x="1" y="1024"/>
                  </a:cubicBezTo>
                  <a:cubicBezTo>
                    <a:pt x="1" y="1572"/>
                    <a:pt x="453" y="2024"/>
                    <a:pt x="1025" y="2024"/>
                  </a:cubicBezTo>
                  <a:cubicBezTo>
                    <a:pt x="1573" y="2024"/>
                    <a:pt x="2025" y="1572"/>
                    <a:pt x="2025" y="1024"/>
                  </a:cubicBezTo>
                  <a:cubicBezTo>
                    <a:pt x="2025" y="477"/>
                    <a:pt x="1573" y="0"/>
                    <a:pt x="102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7" name="Google Shape;3317;p52"/>
            <p:cNvSpPr/>
            <p:nvPr/>
          </p:nvSpPr>
          <p:spPr>
            <a:xfrm>
              <a:off x="3920019" y="3041244"/>
              <a:ext cx="60375" cy="60375"/>
            </a:xfrm>
            <a:custGeom>
              <a:rect b="b" l="l" r="r" t="t"/>
              <a:pathLst>
                <a:path extrusionOk="0" h="2025" w="2025">
                  <a:moveTo>
                    <a:pt x="1001" y="0"/>
                  </a:moveTo>
                  <a:cubicBezTo>
                    <a:pt x="453" y="0"/>
                    <a:pt x="1" y="453"/>
                    <a:pt x="1" y="1024"/>
                  </a:cubicBezTo>
                  <a:cubicBezTo>
                    <a:pt x="1" y="1572"/>
                    <a:pt x="453" y="2025"/>
                    <a:pt x="1001" y="2025"/>
                  </a:cubicBezTo>
                  <a:cubicBezTo>
                    <a:pt x="1548" y="2025"/>
                    <a:pt x="2025" y="1572"/>
                    <a:pt x="2025" y="1024"/>
                  </a:cubicBezTo>
                  <a:cubicBezTo>
                    <a:pt x="2025" y="453"/>
                    <a:pt x="1548" y="0"/>
                    <a:pt x="100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52"/>
            <p:cNvSpPr/>
            <p:nvPr/>
          </p:nvSpPr>
          <p:spPr>
            <a:xfrm>
              <a:off x="3825594" y="3002186"/>
              <a:ext cx="55396" cy="58974"/>
            </a:xfrm>
            <a:custGeom>
              <a:rect b="b" l="l" r="r" t="t"/>
              <a:pathLst>
                <a:path extrusionOk="0" h="1978" w="1858">
                  <a:moveTo>
                    <a:pt x="1215" y="1"/>
                  </a:moveTo>
                  <a:lnTo>
                    <a:pt x="1215" y="1"/>
                  </a:lnTo>
                  <a:cubicBezTo>
                    <a:pt x="1334" y="191"/>
                    <a:pt x="1429" y="405"/>
                    <a:pt x="1429" y="644"/>
                  </a:cubicBezTo>
                  <a:cubicBezTo>
                    <a:pt x="1429" y="1239"/>
                    <a:pt x="977" y="1668"/>
                    <a:pt x="429" y="1668"/>
                  </a:cubicBezTo>
                  <a:cubicBezTo>
                    <a:pt x="262" y="1668"/>
                    <a:pt x="119" y="1644"/>
                    <a:pt x="0" y="1596"/>
                  </a:cubicBezTo>
                  <a:lnTo>
                    <a:pt x="0" y="1596"/>
                  </a:lnTo>
                  <a:cubicBezTo>
                    <a:pt x="191" y="1834"/>
                    <a:pt x="477" y="1977"/>
                    <a:pt x="810" y="1977"/>
                  </a:cubicBezTo>
                  <a:cubicBezTo>
                    <a:pt x="1405" y="1977"/>
                    <a:pt x="1858" y="1525"/>
                    <a:pt x="1858" y="953"/>
                  </a:cubicBezTo>
                  <a:cubicBezTo>
                    <a:pt x="1858" y="548"/>
                    <a:pt x="1572" y="191"/>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9" name="Google Shape;3319;p52"/>
            <p:cNvSpPr/>
            <p:nvPr/>
          </p:nvSpPr>
          <p:spPr>
            <a:xfrm>
              <a:off x="3825594" y="3285491"/>
              <a:ext cx="55396" cy="58974"/>
            </a:xfrm>
            <a:custGeom>
              <a:rect b="b" l="l" r="r" t="t"/>
              <a:pathLst>
                <a:path extrusionOk="0" h="1978" w="1858">
                  <a:moveTo>
                    <a:pt x="1215" y="1"/>
                  </a:moveTo>
                  <a:lnTo>
                    <a:pt x="1215" y="1"/>
                  </a:lnTo>
                  <a:cubicBezTo>
                    <a:pt x="1334" y="191"/>
                    <a:pt x="1429" y="382"/>
                    <a:pt x="1429" y="620"/>
                  </a:cubicBezTo>
                  <a:cubicBezTo>
                    <a:pt x="1429" y="1215"/>
                    <a:pt x="977" y="1668"/>
                    <a:pt x="429" y="1668"/>
                  </a:cubicBezTo>
                  <a:cubicBezTo>
                    <a:pt x="262" y="1668"/>
                    <a:pt x="119" y="1644"/>
                    <a:pt x="0" y="1572"/>
                  </a:cubicBezTo>
                  <a:lnTo>
                    <a:pt x="0" y="1572"/>
                  </a:lnTo>
                  <a:cubicBezTo>
                    <a:pt x="191" y="1810"/>
                    <a:pt x="477" y="1977"/>
                    <a:pt x="810" y="1977"/>
                  </a:cubicBezTo>
                  <a:cubicBezTo>
                    <a:pt x="1405" y="1977"/>
                    <a:pt x="1858" y="1501"/>
                    <a:pt x="1858" y="929"/>
                  </a:cubicBezTo>
                  <a:cubicBezTo>
                    <a:pt x="1858" y="501"/>
                    <a:pt x="1572" y="120"/>
                    <a:pt x="121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0" name="Google Shape;3320;p52"/>
            <p:cNvSpPr/>
            <p:nvPr/>
          </p:nvSpPr>
          <p:spPr>
            <a:xfrm>
              <a:off x="3684984" y="3145627"/>
              <a:ext cx="54711" cy="57543"/>
            </a:xfrm>
            <a:custGeom>
              <a:rect b="b" l="l" r="r" t="t"/>
              <a:pathLst>
                <a:path extrusionOk="0" h="1930" w="1835">
                  <a:moveTo>
                    <a:pt x="1263" y="0"/>
                  </a:moveTo>
                  <a:cubicBezTo>
                    <a:pt x="1382" y="167"/>
                    <a:pt x="1477" y="381"/>
                    <a:pt x="1477" y="619"/>
                  </a:cubicBezTo>
                  <a:cubicBezTo>
                    <a:pt x="1477" y="1191"/>
                    <a:pt x="1001" y="1620"/>
                    <a:pt x="430" y="1620"/>
                  </a:cubicBezTo>
                  <a:cubicBezTo>
                    <a:pt x="287" y="1620"/>
                    <a:pt x="144" y="1596"/>
                    <a:pt x="1" y="1548"/>
                  </a:cubicBezTo>
                  <a:lnTo>
                    <a:pt x="1" y="1548"/>
                  </a:lnTo>
                  <a:cubicBezTo>
                    <a:pt x="191" y="1786"/>
                    <a:pt x="501" y="1929"/>
                    <a:pt x="811" y="1929"/>
                  </a:cubicBezTo>
                  <a:cubicBezTo>
                    <a:pt x="1382" y="1929"/>
                    <a:pt x="1835" y="1453"/>
                    <a:pt x="1835" y="881"/>
                  </a:cubicBezTo>
                  <a:cubicBezTo>
                    <a:pt x="1835" y="476"/>
                    <a:pt x="1573" y="119"/>
                    <a:pt x="1263"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1" name="Google Shape;3321;p52"/>
            <p:cNvSpPr/>
            <p:nvPr/>
          </p:nvSpPr>
          <p:spPr>
            <a:xfrm>
              <a:off x="3967604" y="3145627"/>
              <a:ext cx="53965" cy="57543"/>
            </a:xfrm>
            <a:custGeom>
              <a:rect b="b" l="l" r="r" t="t"/>
              <a:pathLst>
                <a:path extrusionOk="0" h="1930" w="1810">
                  <a:moveTo>
                    <a:pt x="1215" y="0"/>
                  </a:moveTo>
                  <a:lnTo>
                    <a:pt x="1215" y="0"/>
                  </a:lnTo>
                  <a:cubicBezTo>
                    <a:pt x="1334" y="167"/>
                    <a:pt x="1429" y="381"/>
                    <a:pt x="1429" y="619"/>
                  </a:cubicBezTo>
                  <a:cubicBezTo>
                    <a:pt x="1429" y="1191"/>
                    <a:pt x="977" y="1620"/>
                    <a:pt x="429" y="1620"/>
                  </a:cubicBezTo>
                  <a:cubicBezTo>
                    <a:pt x="262" y="1620"/>
                    <a:pt x="119" y="1596"/>
                    <a:pt x="0" y="1548"/>
                  </a:cubicBezTo>
                  <a:lnTo>
                    <a:pt x="0" y="1548"/>
                  </a:lnTo>
                  <a:cubicBezTo>
                    <a:pt x="191" y="1786"/>
                    <a:pt x="476" y="1929"/>
                    <a:pt x="810" y="1929"/>
                  </a:cubicBezTo>
                  <a:cubicBezTo>
                    <a:pt x="1381" y="1929"/>
                    <a:pt x="1810" y="1453"/>
                    <a:pt x="1810" y="881"/>
                  </a:cubicBezTo>
                  <a:cubicBezTo>
                    <a:pt x="1810" y="476"/>
                    <a:pt x="1548" y="119"/>
                    <a:pt x="1215"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52"/>
            <p:cNvSpPr/>
            <p:nvPr/>
          </p:nvSpPr>
          <p:spPr>
            <a:xfrm>
              <a:off x="3725474" y="3044792"/>
              <a:ext cx="58259" cy="57543"/>
            </a:xfrm>
            <a:custGeom>
              <a:rect b="b" l="l" r="r" t="t"/>
              <a:pathLst>
                <a:path extrusionOk="0" h="1930" w="1954">
                  <a:moveTo>
                    <a:pt x="1215" y="0"/>
                  </a:moveTo>
                  <a:lnTo>
                    <a:pt x="1215" y="0"/>
                  </a:lnTo>
                  <a:cubicBezTo>
                    <a:pt x="1525" y="405"/>
                    <a:pt x="1477" y="1001"/>
                    <a:pt x="1120" y="1358"/>
                  </a:cubicBezTo>
                  <a:cubicBezTo>
                    <a:pt x="935" y="1542"/>
                    <a:pt x="681" y="1648"/>
                    <a:pt x="422"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53" y="1239"/>
                    <a:pt x="1953" y="572"/>
                    <a:pt x="1525"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3" name="Google Shape;3323;p52"/>
            <p:cNvSpPr/>
            <p:nvPr/>
          </p:nvSpPr>
          <p:spPr>
            <a:xfrm>
              <a:off x="3924998" y="3245032"/>
              <a:ext cx="58944" cy="57364"/>
            </a:xfrm>
            <a:custGeom>
              <a:rect b="b" l="l" r="r" t="t"/>
              <a:pathLst>
                <a:path extrusionOk="0" h="1924" w="1977">
                  <a:moveTo>
                    <a:pt x="1215" y="0"/>
                  </a:moveTo>
                  <a:cubicBezTo>
                    <a:pt x="1524" y="381"/>
                    <a:pt x="1501" y="977"/>
                    <a:pt x="1143" y="1334"/>
                  </a:cubicBezTo>
                  <a:cubicBezTo>
                    <a:pt x="937" y="1524"/>
                    <a:pt x="667" y="1630"/>
                    <a:pt x="397"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77" y="1215"/>
                    <a:pt x="1977" y="548"/>
                    <a:pt x="1524"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4" name="Google Shape;3324;p52"/>
            <p:cNvSpPr/>
            <p:nvPr/>
          </p:nvSpPr>
          <p:spPr>
            <a:xfrm>
              <a:off x="3725474" y="3245032"/>
              <a:ext cx="58259" cy="57364"/>
            </a:xfrm>
            <a:custGeom>
              <a:rect b="b" l="l" r="r" t="t"/>
              <a:pathLst>
                <a:path extrusionOk="0" h="1924" w="1954">
                  <a:moveTo>
                    <a:pt x="1215" y="0"/>
                  </a:moveTo>
                  <a:lnTo>
                    <a:pt x="1215" y="0"/>
                  </a:lnTo>
                  <a:cubicBezTo>
                    <a:pt x="1525" y="381"/>
                    <a:pt x="1477" y="977"/>
                    <a:pt x="1120" y="1334"/>
                  </a:cubicBezTo>
                  <a:cubicBezTo>
                    <a:pt x="929" y="1524"/>
                    <a:pt x="665" y="1630"/>
                    <a:pt x="396" y="1630"/>
                  </a:cubicBezTo>
                  <a:cubicBezTo>
                    <a:pt x="262" y="1630"/>
                    <a:pt x="127" y="1604"/>
                    <a:pt x="0" y="1548"/>
                  </a:cubicBezTo>
                  <a:lnTo>
                    <a:pt x="0" y="1548"/>
                  </a:lnTo>
                  <a:lnTo>
                    <a:pt x="96" y="1620"/>
                  </a:lnTo>
                  <a:cubicBezTo>
                    <a:pt x="298" y="1822"/>
                    <a:pt x="566" y="1923"/>
                    <a:pt x="831" y="1923"/>
                  </a:cubicBezTo>
                  <a:cubicBezTo>
                    <a:pt x="1096" y="1923"/>
                    <a:pt x="1358" y="1822"/>
                    <a:pt x="1548" y="1620"/>
                  </a:cubicBezTo>
                  <a:cubicBezTo>
                    <a:pt x="1953" y="1215"/>
                    <a:pt x="1953" y="548"/>
                    <a:pt x="1525" y="191"/>
                  </a:cubicBezTo>
                  <a:cubicBezTo>
                    <a:pt x="1429" y="119"/>
                    <a:pt x="1334" y="48"/>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52"/>
            <p:cNvSpPr/>
            <p:nvPr/>
          </p:nvSpPr>
          <p:spPr>
            <a:xfrm>
              <a:off x="3924998" y="3044792"/>
              <a:ext cx="58944" cy="57543"/>
            </a:xfrm>
            <a:custGeom>
              <a:rect b="b" l="l" r="r" t="t"/>
              <a:pathLst>
                <a:path extrusionOk="0" h="1930" w="1977">
                  <a:moveTo>
                    <a:pt x="1215" y="0"/>
                  </a:moveTo>
                  <a:lnTo>
                    <a:pt x="1215" y="0"/>
                  </a:lnTo>
                  <a:cubicBezTo>
                    <a:pt x="1524" y="405"/>
                    <a:pt x="1501" y="1001"/>
                    <a:pt x="1143" y="1358"/>
                  </a:cubicBezTo>
                  <a:cubicBezTo>
                    <a:pt x="943" y="1542"/>
                    <a:pt x="684" y="1648"/>
                    <a:pt x="423" y="1648"/>
                  </a:cubicBezTo>
                  <a:cubicBezTo>
                    <a:pt x="279" y="1648"/>
                    <a:pt x="135" y="1616"/>
                    <a:pt x="0" y="1548"/>
                  </a:cubicBezTo>
                  <a:lnTo>
                    <a:pt x="0" y="1548"/>
                  </a:lnTo>
                  <a:lnTo>
                    <a:pt x="96" y="1644"/>
                  </a:lnTo>
                  <a:cubicBezTo>
                    <a:pt x="298" y="1834"/>
                    <a:pt x="566" y="1929"/>
                    <a:pt x="831" y="1929"/>
                  </a:cubicBezTo>
                  <a:cubicBezTo>
                    <a:pt x="1096" y="1929"/>
                    <a:pt x="1358" y="1834"/>
                    <a:pt x="1548" y="1644"/>
                  </a:cubicBezTo>
                  <a:cubicBezTo>
                    <a:pt x="1977" y="1239"/>
                    <a:pt x="1977" y="572"/>
                    <a:pt x="1524" y="215"/>
                  </a:cubicBezTo>
                  <a:cubicBezTo>
                    <a:pt x="1429" y="120"/>
                    <a:pt x="1334" y="72"/>
                    <a:pt x="1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52"/>
            <p:cNvSpPr/>
            <p:nvPr/>
          </p:nvSpPr>
          <p:spPr>
            <a:xfrm>
              <a:off x="3780155" y="3103021"/>
              <a:ext cx="138461" cy="138491"/>
            </a:xfrm>
            <a:custGeom>
              <a:rect b="b" l="l" r="r" t="t"/>
              <a:pathLst>
                <a:path extrusionOk="0" h="4645" w="4644">
                  <a:moveTo>
                    <a:pt x="2334" y="0"/>
                  </a:moveTo>
                  <a:cubicBezTo>
                    <a:pt x="1048" y="0"/>
                    <a:pt x="0" y="1024"/>
                    <a:pt x="0" y="2310"/>
                  </a:cubicBezTo>
                  <a:cubicBezTo>
                    <a:pt x="0" y="3596"/>
                    <a:pt x="1048" y="4644"/>
                    <a:pt x="2334" y="4644"/>
                  </a:cubicBezTo>
                  <a:cubicBezTo>
                    <a:pt x="3620" y="4644"/>
                    <a:pt x="4644" y="3596"/>
                    <a:pt x="4644" y="2310"/>
                  </a:cubicBezTo>
                  <a:cubicBezTo>
                    <a:pt x="4644" y="1024"/>
                    <a:pt x="3620" y="0"/>
                    <a:pt x="233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7" name="Google Shape;3327;p52"/>
            <p:cNvSpPr/>
            <p:nvPr/>
          </p:nvSpPr>
          <p:spPr>
            <a:xfrm>
              <a:off x="3814950" y="3105854"/>
              <a:ext cx="105098" cy="135658"/>
            </a:xfrm>
            <a:custGeom>
              <a:rect b="b" l="l" r="r" t="t"/>
              <a:pathLst>
                <a:path extrusionOk="0" h="4550" w="3525">
                  <a:moveTo>
                    <a:pt x="1977" y="1"/>
                  </a:moveTo>
                  <a:lnTo>
                    <a:pt x="1977" y="1"/>
                  </a:lnTo>
                  <a:cubicBezTo>
                    <a:pt x="2643" y="405"/>
                    <a:pt x="3096" y="1144"/>
                    <a:pt x="3096" y="2001"/>
                  </a:cubicBezTo>
                  <a:cubicBezTo>
                    <a:pt x="3096" y="3287"/>
                    <a:pt x="2048" y="4335"/>
                    <a:pt x="786" y="4335"/>
                  </a:cubicBezTo>
                  <a:cubicBezTo>
                    <a:pt x="500" y="4335"/>
                    <a:pt x="238" y="4287"/>
                    <a:pt x="0" y="4216"/>
                  </a:cubicBezTo>
                  <a:lnTo>
                    <a:pt x="0" y="4216"/>
                  </a:lnTo>
                  <a:cubicBezTo>
                    <a:pt x="357" y="4430"/>
                    <a:pt x="738" y="4549"/>
                    <a:pt x="1191" y="4549"/>
                  </a:cubicBezTo>
                  <a:cubicBezTo>
                    <a:pt x="2477" y="4549"/>
                    <a:pt x="3525" y="3501"/>
                    <a:pt x="3525" y="2215"/>
                  </a:cubicBezTo>
                  <a:cubicBezTo>
                    <a:pt x="3525" y="1167"/>
                    <a:pt x="2858" y="310"/>
                    <a:pt x="19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52"/>
            <p:cNvSpPr/>
            <p:nvPr/>
          </p:nvSpPr>
          <p:spPr>
            <a:xfrm>
              <a:off x="3820614" y="3156271"/>
              <a:ext cx="60375" cy="10674"/>
            </a:xfrm>
            <a:custGeom>
              <a:rect b="b" l="l" r="r" t="t"/>
              <a:pathLst>
                <a:path extrusionOk="0" h="358" w="2025">
                  <a:moveTo>
                    <a:pt x="191" y="0"/>
                  </a:moveTo>
                  <a:cubicBezTo>
                    <a:pt x="120" y="0"/>
                    <a:pt x="48" y="48"/>
                    <a:pt x="24" y="143"/>
                  </a:cubicBezTo>
                  <a:cubicBezTo>
                    <a:pt x="1" y="262"/>
                    <a:pt x="72" y="358"/>
                    <a:pt x="191" y="358"/>
                  </a:cubicBezTo>
                  <a:lnTo>
                    <a:pt x="1810" y="358"/>
                  </a:lnTo>
                  <a:cubicBezTo>
                    <a:pt x="1929" y="358"/>
                    <a:pt x="2025" y="262"/>
                    <a:pt x="1977" y="143"/>
                  </a:cubicBezTo>
                  <a:cubicBezTo>
                    <a:pt x="1929" y="48"/>
                    <a:pt x="1858"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52"/>
            <p:cNvSpPr/>
            <p:nvPr/>
          </p:nvSpPr>
          <p:spPr>
            <a:xfrm>
              <a:off x="3831974" y="3177560"/>
              <a:ext cx="35539" cy="10674"/>
            </a:xfrm>
            <a:custGeom>
              <a:rect b="b" l="l" r="r" t="t"/>
              <a:pathLst>
                <a:path extrusionOk="0" h="358" w="1192">
                  <a:moveTo>
                    <a:pt x="215" y="1"/>
                  </a:moveTo>
                  <a:cubicBezTo>
                    <a:pt x="96" y="1"/>
                    <a:pt x="1" y="72"/>
                    <a:pt x="24" y="191"/>
                  </a:cubicBezTo>
                  <a:cubicBezTo>
                    <a:pt x="48" y="287"/>
                    <a:pt x="120" y="358"/>
                    <a:pt x="215" y="358"/>
                  </a:cubicBezTo>
                  <a:lnTo>
                    <a:pt x="977" y="358"/>
                  </a:lnTo>
                  <a:cubicBezTo>
                    <a:pt x="1072" y="358"/>
                    <a:pt x="1120" y="287"/>
                    <a:pt x="1167" y="191"/>
                  </a:cubicBezTo>
                  <a:cubicBezTo>
                    <a:pt x="1191" y="72"/>
                    <a:pt x="1096"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0" name="Google Shape;3330;p52"/>
            <p:cNvSpPr/>
            <p:nvPr/>
          </p:nvSpPr>
          <p:spPr>
            <a:xfrm>
              <a:off x="3658717" y="2992943"/>
              <a:ext cx="368543" cy="354351"/>
            </a:xfrm>
            <a:custGeom>
              <a:rect b="b" l="l" r="r" t="t"/>
              <a:pathLst>
                <a:path extrusionOk="0" h="11885" w="12361">
                  <a:moveTo>
                    <a:pt x="6431" y="406"/>
                  </a:moveTo>
                  <a:cubicBezTo>
                    <a:pt x="6907" y="406"/>
                    <a:pt x="7288" y="787"/>
                    <a:pt x="7288" y="1263"/>
                  </a:cubicBezTo>
                  <a:cubicBezTo>
                    <a:pt x="7288" y="1739"/>
                    <a:pt x="6907" y="2144"/>
                    <a:pt x="6431" y="2144"/>
                  </a:cubicBezTo>
                  <a:cubicBezTo>
                    <a:pt x="5954" y="2144"/>
                    <a:pt x="5573" y="1739"/>
                    <a:pt x="5573" y="1263"/>
                  </a:cubicBezTo>
                  <a:cubicBezTo>
                    <a:pt x="5573" y="787"/>
                    <a:pt x="5954" y="406"/>
                    <a:pt x="6431" y="406"/>
                  </a:cubicBezTo>
                  <a:close/>
                  <a:moveTo>
                    <a:pt x="9741" y="1811"/>
                  </a:moveTo>
                  <a:cubicBezTo>
                    <a:pt x="9955" y="1811"/>
                    <a:pt x="10193" y="1906"/>
                    <a:pt x="10336" y="2049"/>
                  </a:cubicBezTo>
                  <a:cubicBezTo>
                    <a:pt x="10479" y="2192"/>
                    <a:pt x="10574" y="2430"/>
                    <a:pt x="10574" y="2644"/>
                  </a:cubicBezTo>
                  <a:cubicBezTo>
                    <a:pt x="10574" y="2859"/>
                    <a:pt x="10479" y="3097"/>
                    <a:pt x="10336" y="3240"/>
                  </a:cubicBezTo>
                  <a:cubicBezTo>
                    <a:pt x="10170" y="3407"/>
                    <a:pt x="9955" y="3490"/>
                    <a:pt x="9738" y="3490"/>
                  </a:cubicBezTo>
                  <a:cubicBezTo>
                    <a:pt x="9521" y="3490"/>
                    <a:pt x="9300" y="3407"/>
                    <a:pt x="9122" y="3240"/>
                  </a:cubicBezTo>
                  <a:cubicBezTo>
                    <a:pt x="8955" y="3097"/>
                    <a:pt x="8884" y="2859"/>
                    <a:pt x="8884" y="2644"/>
                  </a:cubicBezTo>
                  <a:cubicBezTo>
                    <a:pt x="8884" y="2430"/>
                    <a:pt x="9003" y="2192"/>
                    <a:pt x="9146" y="2049"/>
                  </a:cubicBezTo>
                  <a:cubicBezTo>
                    <a:pt x="9312" y="1859"/>
                    <a:pt x="9527" y="1811"/>
                    <a:pt x="9741" y="1811"/>
                  </a:cubicBezTo>
                  <a:close/>
                  <a:moveTo>
                    <a:pt x="3049" y="1835"/>
                  </a:moveTo>
                  <a:cubicBezTo>
                    <a:pt x="3240" y="1835"/>
                    <a:pt x="3478" y="1930"/>
                    <a:pt x="3644" y="2073"/>
                  </a:cubicBezTo>
                  <a:cubicBezTo>
                    <a:pt x="3787" y="2216"/>
                    <a:pt x="3883" y="2454"/>
                    <a:pt x="3883" y="2668"/>
                  </a:cubicBezTo>
                  <a:cubicBezTo>
                    <a:pt x="3883" y="2883"/>
                    <a:pt x="3835" y="3097"/>
                    <a:pt x="3668" y="3264"/>
                  </a:cubicBezTo>
                  <a:cubicBezTo>
                    <a:pt x="3502" y="3430"/>
                    <a:pt x="3287" y="3514"/>
                    <a:pt x="3070" y="3514"/>
                  </a:cubicBezTo>
                  <a:cubicBezTo>
                    <a:pt x="2853" y="3514"/>
                    <a:pt x="2632" y="3430"/>
                    <a:pt x="2454" y="3264"/>
                  </a:cubicBezTo>
                  <a:cubicBezTo>
                    <a:pt x="2287" y="3121"/>
                    <a:pt x="2216" y="2883"/>
                    <a:pt x="2216" y="2668"/>
                  </a:cubicBezTo>
                  <a:cubicBezTo>
                    <a:pt x="2216" y="2454"/>
                    <a:pt x="2287" y="2216"/>
                    <a:pt x="2454" y="2073"/>
                  </a:cubicBezTo>
                  <a:cubicBezTo>
                    <a:pt x="2620" y="1906"/>
                    <a:pt x="2835" y="1835"/>
                    <a:pt x="3049" y="1835"/>
                  </a:cubicBezTo>
                  <a:close/>
                  <a:moveTo>
                    <a:pt x="1668" y="5121"/>
                  </a:moveTo>
                  <a:cubicBezTo>
                    <a:pt x="2144" y="5121"/>
                    <a:pt x="2525" y="5502"/>
                    <a:pt x="2525" y="5978"/>
                  </a:cubicBezTo>
                  <a:cubicBezTo>
                    <a:pt x="2525" y="6479"/>
                    <a:pt x="2144" y="6836"/>
                    <a:pt x="1668" y="6836"/>
                  </a:cubicBezTo>
                  <a:cubicBezTo>
                    <a:pt x="1192" y="6836"/>
                    <a:pt x="811" y="6455"/>
                    <a:pt x="811" y="5978"/>
                  </a:cubicBezTo>
                  <a:cubicBezTo>
                    <a:pt x="811" y="5502"/>
                    <a:pt x="1192" y="5121"/>
                    <a:pt x="1668" y="5121"/>
                  </a:cubicBezTo>
                  <a:close/>
                  <a:moveTo>
                    <a:pt x="11146" y="5121"/>
                  </a:moveTo>
                  <a:cubicBezTo>
                    <a:pt x="11622" y="5121"/>
                    <a:pt x="12003" y="5502"/>
                    <a:pt x="12003" y="5978"/>
                  </a:cubicBezTo>
                  <a:cubicBezTo>
                    <a:pt x="12003" y="6455"/>
                    <a:pt x="11622" y="6836"/>
                    <a:pt x="11146" y="6836"/>
                  </a:cubicBezTo>
                  <a:cubicBezTo>
                    <a:pt x="10670" y="6836"/>
                    <a:pt x="10265" y="6455"/>
                    <a:pt x="10265" y="5978"/>
                  </a:cubicBezTo>
                  <a:cubicBezTo>
                    <a:pt x="10265" y="5502"/>
                    <a:pt x="10670" y="5121"/>
                    <a:pt x="11146" y="5121"/>
                  </a:cubicBezTo>
                  <a:close/>
                  <a:moveTo>
                    <a:pt x="3049" y="8503"/>
                  </a:moveTo>
                  <a:cubicBezTo>
                    <a:pt x="3240" y="8503"/>
                    <a:pt x="3478" y="8598"/>
                    <a:pt x="3644" y="8741"/>
                  </a:cubicBezTo>
                  <a:cubicBezTo>
                    <a:pt x="3787" y="8884"/>
                    <a:pt x="3883" y="9122"/>
                    <a:pt x="3883" y="9336"/>
                  </a:cubicBezTo>
                  <a:cubicBezTo>
                    <a:pt x="3883" y="9551"/>
                    <a:pt x="3835" y="9789"/>
                    <a:pt x="3668" y="9932"/>
                  </a:cubicBezTo>
                  <a:cubicBezTo>
                    <a:pt x="3502" y="10098"/>
                    <a:pt x="3287" y="10182"/>
                    <a:pt x="3070" y="10182"/>
                  </a:cubicBezTo>
                  <a:cubicBezTo>
                    <a:pt x="2853" y="10182"/>
                    <a:pt x="2632" y="10098"/>
                    <a:pt x="2454" y="9932"/>
                  </a:cubicBezTo>
                  <a:cubicBezTo>
                    <a:pt x="2287" y="9789"/>
                    <a:pt x="2216" y="9551"/>
                    <a:pt x="2216" y="9336"/>
                  </a:cubicBezTo>
                  <a:cubicBezTo>
                    <a:pt x="2216" y="9122"/>
                    <a:pt x="2287" y="8884"/>
                    <a:pt x="2454" y="8741"/>
                  </a:cubicBezTo>
                  <a:cubicBezTo>
                    <a:pt x="2620" y="8574"/>
                    <a:pt x="2835" y="8503"/>
                    <a:pt x="3049" y="8503"/>
                  </a:cubicBezTo>
                  <a:close/>
                  <a:moveTo>
                    <a:pt x="6407" y="9884"/>
                  </a:moveTo>
                  <a:cubicBezTo>
                    <a:pt x="6883" y="9884"/>
                    <a:pt x="7264" y="10265"/>
                    <a:pt x="7264" y="10741"/>
                  </a:cubicBezTo>
                  <a:cubicBezTo>
                    <a:pt x="7264" y="11218"/>
                    <a:pt x="6883" y="11599"/>
                    <a:pt x="6407" y="11599"/>
                  </a:cubicBezTo>
                  <a:cubicBezTo>
                    <a:pt x="5931" y="11599"/>
                    <a:pt x="5550" y="11218"/>
                    <a:pt x="5550" y="10741"/>
                  </a:cubicBezTo>
                  <a:cubicBezTo>
                    <a:pt x="5550" y="10265"/>
                    <a:pt x="5931" y="9884"/>
                    <a:pt x="6407" y="9884"/>
                  </a:cubicBezTo>
                  <a:close/>
                  <a:moveTo>
                    <a:pt x="6346" y="0"/>
                  </a:moveTo>
                  <a:cubicBezTo>
                    <a:pt x="5680" y="0"/>
                    <a:pt x="5145" y="543"/>
                    <a:pt x="5145" y="1216"/>
                  </a:cubicBezTo>
                  <a:cubicBezTo>
                    <a:pt x="5145" y="1811"/>
                    <a:pt x="5597" y="2311"/>
                    <a:pt x="6193" y="2406"/>
                  </a:cubicBezTo>
                  <a:lnTo>
                    <a:pt x="6193" y="3430"/>
                  </a:lnTo>
                  <a:cubicBezTo>
                    <a:pt x="5669" y="3478"/>
                    <a:pt x="5121" y="3716"/>
                    <a:pt x="4740" y="4026"/>
                  </a:cubicBezTo>
                  <a:lnTo>
                    <a:pt x="4002" y="3287"/>
                  </a:lnTo>
                  <a:cubicBezTo>
                    <a:pt x="4240" y="2954"/>
                    <a:pt x="4287" y="2549"/>
                    <a:pt x="4145" y="2121"/>
                  </a:cubicBezTo>
                  <a:cubicBezTo>
                    <a:pt x="3920" y="1629"/>
                    <a:pt x="3472" y="1386"/>
                    <a:pt x="3026" y="1386"/>
                  </a:cubicBezTo>
                  <a:cubicBezTo>
                    <a:pt x="2714" y="1386"/>
                    <a:pt x="2403" y="1505"/>
                    <a:pt x="2168" y="1739"/>
                  </a:cubicBezTo>
                  <a:cubicBezTo>
                    <a:pt x="1858" y="2073"/>
                    <a:pt x="1739" y="2573"/>
                    <a:pt x="1906" y="3049"/>
                  </a:cubicBezTo>
                  <a:cubicBezTo>
                    <a:pt x="2120" y="3549"/>
                    <a:pt x="2573" y="3788"/>
                    <a:pt x="3049" y="3788"/>
                  </a:cubicBezTo>
                  <a:cubicBezTo>
                    <a:pt x="3287" y="3788"/>
                    <a:pt x="3549" y="3716"/>
                    <a:pt x="3764" y="3549"/>
                  </a:cubicBezTo>
                  <a:lnTo>
                    <a:pt x="4502" y="4311"/>
                  </a:lnTo>
                  <a:cubicBezTo>
                    <a:pt x="4407" y="4383"/>
                    <a:pt x="4311" y="4502"/>
                    <a:pt x="4264" y="4621"/>
                  </a:cubicBezTo>
                  <a:cubicBezTo>
                    <a:pt x="4278" y="4752"/>
                    <a:pt x="4363" y="4811"/>
                    <a:pt x="4449" y="4811"/>
                  </a:cubicBezTo>
                  <a:cubicBezTo>
                    <a:pt x="4504" y="4811"/>
                    <a:pt x="4560" y="4787"/>
                    <a:pt x="4597" y="4740"/>
                  </a:cubicBezTo>
                  <a:cubicBezTo>
                    <a:pt x="4668" y="4621"/>
                    <a:pt x="4764" y="4502"/>
                    <a:pt x="4859" y="4431"/>
                  </a:cubicBezTo>
                  <a:cubicBezTo>
                    <a:pt x="5240" y="4026"/>
                    <a:pt x="5812" y="3788"/>
                    <a:pt x="6383" y="3788"/>
                  </a:cubicBezTo>
                  <a:cubicBezTo>
                    <a:pt x="8074" y="3788"/>
                    <a:pt x="9312" y="5764"/>
                    <a:pt x="7979" y="7526"/>
                  </a:cubicBezTo>
                  <a:lnTo>
                    <a:pt x="7955" y="7550"/>
                  </a:lnTo>
                  <a:cubicBezTo>
                    <a:pt x="7436" y="7943"/>
                    <a:pt x="6900" y="8113"/>
                    <a:pt x="6402" y="8113"/>
                  </a:cubicBezTo>
                  <a:cubicBezTo>
                    <a:pt x="5211" y="8113"/>
                    <a:pt x="4240" y="7140"/>
                    <a:pt x="4240" y="5931"/>
                  </a:cubicBezTo>
                  <a:cubicBezTo>
                    <a:pt x="4240" y="5764"/>
                    <a:pt x="4264" y="5550"/>
                    <a:pt x="4287" y="5383"/>
                  </a:cubicBezTo>
                  <a:cubicBezTo>
                    <a:pt x="4232" y="5283"/>
                    <a:pt x="4155" y="5240"/>
                    <a:pt x="4086" y="5240"/>
                  </a:cubicBezTo>
                  <a:cubicBezTo>
                    <a:pt x="4009" y="5240"/>
                    <a:pt x="3943" y="5295"/>
                    <a:pt x="3930" y="5383"/>
                  </a:cubicBezTo>
                  <a:cubicBezTo>
                    <a:pt x="3906" y="5502"/>
                    <a:pt x="3883" y="5645"/>
                    <a:pt x="3883" y="5764"/>
                  </a:cubicBezTo>
                  <a:lnTo>
                    <a:pt x="2835" y="5764"/>
                  </a:lnTo>
                  <a:cubicBezTo>
                    <a:pt x="2739" y="5169"/>
                    <a:pt x="2239" y="4716"/>
                    <a:pt x="1644" y="4716"/>
                  </a:cubicBezTo>
                  <a:cubicBezTo>
                    <a:pt x="691" y="4716"/>
                    <a:pt x="1" y="5788"/>
                    <a:pt x="739" y="6764"/>
                  </a:cubicBezTo>
                  <a:lnTo>
                    <a:pt x="787" y="6812"/>
                  </a:lnTo>
                  <a:cubicBezTo>
                    <a:pt x="1069" y="7020"/>
                    <a:pt x="1362" y="7110"/>
                    <a:pt x="1636" y="7110"/>
                  </a:cubicBezTo>
                  <a:cubicBezTo>
                    <a:pt x="2242" y="7110"/>
                    <a:pt x="2753" y="6671"/>
                    <a:pt x="2835" y="6098"/>
                  </a:cubicBezTo>
                  <a:lnTo>
                    <a:pt x="3883" y="6098"/>
                  </a:lnTo>
                  <a:cubicBezTo>
                    <a:pt x="3883" y="6098"/>
                    <a:pt x="4145" y="7169"/>
                    <a:pt x="4502" y="7574"/>
                  </a:cubicBezTo>
                  <a:lnTo>
                    <a:pt x="3764" y="8312"/>
                  </a:lnTo>
                  <a:cubicBezTo>
                    <a:pt x="3551" y="8153"/>
                    <a:pt x="3300" y="8074"/>
                    <a:pt x="3047" y="8074"/>
                  </a:cubicBezTo>
                  <a:cubicBezTo>
                    <a:pt x="2734" y="8074"/>
                    <a:pt x="2418" y="8194"/>
                    <a:pt x="2168" y="8431"/>
                  </a:cubicBezTo>
                  <a:cubicBezTo>
                    <a:pt x="1930" y="8669"/>
                    <a:pt x="1811" y="8979"/>
                    <a:pt x="1811" y="9312"/>
                  </a:cubicBezTo>
                  <a:cubicBezTo>
                    <a:pt x="1811" y="9622"/>
                    <a:pt x="1930" y="9932"/>
                    <a:pt x="2168" y="10170"/>
                  </a:cubicBezTo>
                  <a:cubicBezTo>
                    <a:pt x="2406" y="10408"/>
                    <a:pt x="2716" y="10527"/>
                    <a:pt x="3049" y="10527"/>
                  </a:cubicBezTo>
                  <a:cubicBezTo>
                    <a:pt x="3335" y="10527"/>
                    <a:pt x="3668" y="10408"/>
                    <a:pt x="3906" y="10170"/>
                  </a:cubicBezTo>
                  <a:cubicBezTo>
                    <a:pt x="4145" y="9932"/>
                    <a:pt x="4264" y="9622"/>
                    <a:pt x="4264" y="9312"/>
                  </a:cubicBezTo>
                  <a:cubicBezTo>
                    <a:pt x="4264" y="9027"/>
                    <a:pt x="4168" y="8789"/>
                    <a:pt x="4025" y="8598"/>
                  </a:cubicBezTo>
                  <a:lnTo>
                    <a:pt x="4764" y="7836"/>
                  </a:lnTo>
                  <a:cubicBezTo>
                    <a:pt x="5145" y="8193"/>
                    <a:pt x="5692" y="8408"/>
                    <a:pt x="6264" y="8479"/>
                  </a:cubicBezTo>
                  <a:lnTo>
                    <a:pt x="6264" y="9503"/>
                  </a:lnTo>
                  <a:cubicBezTo>
                    <a:pt x="5669" y="9598"/>
                    <a:pt x="5216" y="10098"/>
                    <a:pt x="5216" y="10694"/>
                  </a:cubicBezTo>
                  <a:cubicBezTo>
                    <a:pt x="5216" y="11360"/>
                    <a:pt x="5740" y="11884"/>
                    <a:pt x="6407" y="11884"/>
                  </a:cubicBezTo>
                  <a:cubicBezTo>
                    <a:pt x="7050" y="11884"/>
                    <a:pt x="7598" y="11360"/>
                    <a:pt x="7598" y="10694"/>
                  </a:cubicBezTo>
                  <a:cubicBezTo>
                    <a:pt x="7598" y="10098"/>
                    <a:pt x="7145" y="9598"/>
                    <a:pt x="6574" y="9503"/>
                  </a:cubicBezTo>
                  <a:lnTo>
                    <a:pt x="6574" y="8479"/>
                  </a:lnTo>
                  <a:cubicBezTo>
                    <a:pt x="7145" y="8431"/>
                    <a:pt x="7645" y="8193"/>
                    <a:pt x="8050" y="7836"/>
                  </a:cubicBezTo>
                  <a:lnTo>
                    <a:pt x="8788" y="8598"/>
                  </a:lnTo>
                  <a:cubicBezTo>
                    <a:pt x="8645" y="8789"/>
                    <a:pt x="8550" y="9027"/>
                    <a:pt x="8550" y="9312"/>
                  </a:cubicBezTo>
                  <a:cubicBezTo>
                    <a:pt x="8550" y="9622"/>
                    <a:pt x="8669" y="9932"/>
                    <a:pt x="8907" y="10170"/>
                  </a:cubicBezTo>
                  <a:cubicBezTo>
                    <a:pt x="9122" y="10384"/>
                    <a:pt x="9408" y="10503"/>
                    <a:pt x="9717" y="10527"/>
                  </a:cubicBezTo>
                  <a:lnTo>
                    <a:pt x="9765" y="10527"/>
                  </a:lnTo>
                  <a:cubicBezTo>
                    <a:pt x="10027" y="10527"/>
                    <a:pt x="10336" y="10432"/>
                    <a:pt x="10551" y="10265"/>
                  </a:cubicBezTo>
                  <a:cubicBezTo>
                    <a:pt x="10598" y="10194"/>
                    <a:pt x="10622" y="10075"/>
                    <a:pt x="10574" y="10027"/>
                  </a:cubicBezTo>
                  <a:cubicBezTo>
                    <a:pt x="10528" y="9981"/>
                    <a:pt x="10462" y="9954"/>
                    <a:pt x="10409" y="9954"/>
                  </a:cubicBezTo>
                  <a:cubicBezTo>
                    <a:pt x="10379" y="9954"/>
                    <a:pt x="10353" y="9962"/>
                    <a:pt x="10336" y="9979"/>
                  </a:cubicBezTo>
                  <a:cubicBezTo>
                    <a:pt x="10179" y="10125"/>
                    <a:pt x="9984" y="10197"/>
                    <a:pt x="9788" y="10197"/>
                  </a:cubicBezTo>
                  <a:cubicBezTo>
                    <a:pt x="9568" y="10197"/>
                    <a:pt x="9345" y="10108"/>
                    <a:pt x="9169" y="9932"/>
                  </a:cubicBezTo>
                  <a:cubicBezTo>
                    <a:pt x="9027" y="9789"/>
                    <a:pt x="8931" y="9551"/>
                    <a:pt x="8931" y="9336"/>
                  </a:cubicBezTo>
                  <a:cubicBezTo>
                    <a:pt x="8931" y="9122"/>
                    <a:pt x="9027" y="8884"/>
                    <a:pt x="9169" y="8741"/>
                  </a:cubicBezTo>
                  <a:cubicBezTo>
                    <a:pt x="9336" y="8574"/>
                    <a:pt x="9550" y="8491"/>
                    <a:pt x="9768" y="8491"/>
                  </a:cubicBezTo>
                  <a:cubicBezTo>
                    <a:pt x="9985" y="8491"/>
                    <a:pt x="10205" y="8574"/>
                    <a:pt x="10384" y="8741"/>
                  </a:cubicBezTo>
                  <a:cubicBezTo>
                    <a:pt x="10574" y="8908"/>
                    <a:pt x="10670" y="9193"/>
                    <a:pt x="10622" y="9432"/>
                  </a:cubicBezTo>
                  <a:cubicBezTo>
                    <a:pt x="10622" y="9503"/>
                    <a:pt x="10694" y="9598"/>
                    <a:pt x="10789" y="9598"/>
                  </a:cubicBezTo>
                  <a:cubicBezTo>
                    <a:pt x="10860" y="9598"/>
                    <a:pt x="10955" y="9551"/>
                    <a:pt x="10955" y="9455"/>
                  </a:cubicBezTo>
                  <a:cubicBezTo>
                    <a:pt x="10979" y="9098"/>
                    <a:pt x="10860" y="8741"/>
                    <a:pt x="10598" y="8479"/>
                  </a:cubicBezTo>
                  <a:cubicBezTo>
                    <a:pt x="10374" y="8242"/>
                    <a:pt x="10063" y="8121"/>
                    <a:pt x="9749" y="8121"/>
                  </a:cubicBezTo>
                  <a:cubicBezTo>
                    <a:pt x="9495" y="8121"/>
                    <a:pt x="9239" y="8200"/>
                    <a:pt x="9027" y="8360"/>
                  </a:cubicBezTo>
                  <a:lnTo>
                    <a:pt x="8288" y="7598"/>
                  </a:lnTo>
                  <a:cubicBezTo>
                    <a:pt x="8645" y="7217"/>
                    <a:pt x="8836" y="6693"/>
                    <a:pt x="8907" y="6121"/>
                  </a:cubicBezTo>
                  <a:lnTo>
                    <a:pt x="9955" y="6121"/>
                  </a:lnTo>
                  <a:cubicBezTo>
                    <a:pt x="10027" y="6717"/>
                    <a:pt x="10551" y="7169"/>
                    <a:pt x="11146" y="7169"/>
                  </a:cubicBezTo>
                  <a:cubicBezTo>
                    <a:pt x="11789" y="7169"/>
                    <a:pt x="12337" y="6621"/>
                    <a:pt x="12337" y="5978"/>
                  </a:cubicBezTo>
                  <a:cubicBezTo>
                    <a:pt x="12361" y="5312"/>
                    <a:pt x="11813" y="4788"/>
                    <a:pt x="11146" y="4788"/>
                  </a:cubicBezTo>
                  <a:cubicBezTo>
                    <a:pt x="10551" y="4788"/>
                    <a:pt x="9955" y="5836"/>
                    <a:pt x="9955" y="5836"/>
                  </a:cubicBezTo>
                  <a:lnTo>
                    <a:pt x="8907" y="5836"/>
                  </a:lnTo>
                  <a:cubicBezTo>
                    <a:pt x="8884" y="5264"/>
                    <a:pt x="8645" y="4764"/>
                    <a:pt x="8288" y="4335"/>
                  </a:cubicBezTo>
                  <a:lnTo>
                    <a:pt x="9027" y="3597"/>
                  </a:lnTo>
                  <a:cubicBezTo>
                    <a:pt x="9241" y="3740"/>
                    <a:pt x="9503" y="3835"/>
                    <a:pt x="9741" y="3835"/>
                  </a:cubicBezTo>
                  <a:cubicBezTo>
                    <a:pt x="10027" y="3835"/>
                    <a:pt x="10360" y="3716"/>
                    <a:pt x="10598" y="3478"/>
                  </a:cubicBezTo>
                  <a:cubicBezTo>
                    <a:pt x="10860" y="3192"/>
                    <a:pt x="10979" y="2811"/>
                    <a:pt x="10932" y="2430"/>
                  </a:cubicBezTo>
                  <a:cubicBezTo>
                    <a:pt x="10908" y="2240"/>
                    <a:pt x="10836" y="2073"/>
                    <a:pt x="10717" y="1930"/>
                  </a:cubicBezTo>
                  <a:cubicBezTo>
                    <a:pt x="10472" y="1582"/>
                    <a:pt x="10108" y="1415"/>
                    <a:pt x="9743" y="1415"/>
                  </a:cubicBezTo>
                  <a:cubicBezTo>
                    <a:pt x="9434" y="1415"/>
                    <a:pt x="9124" y="1534"/>
                    <a:pt x="8884" y="1763"/>
                  </a:cubicBezTo>
                  <a:cubicBezTo>
                    <a:pt x="8645" y="2001"/>
                    <a:pt x="8526" y="2311"/>
                    <a:pt x="8526" y="2644"/>
                  </a:cubicBezTo>
                  <a:cubicBezTo>
                    <a:pt x="8526" y="2906"/>
                    <a:pt x="8598" y="3145"/>
                    <a:pt x="8765" y="3359"/>
                  </a:cubicBezTo>
                  <a:lnTo>
                    <a:pt x="8002" y="4097"/>
                  </a:lnTo>
                  <a:cubicBezTo>
                    <a:pt x="7621" y="3740"/>
                    <a:pt x="7098" y="3526"/>
                    <a:pt x="6526" y="3478"/>
                  </a:cubicBezTo>
                  <a:lnTo>
                    <a:pt x="6526" y="2406"/>
                  </a:lnTo>
                  <a:cubicBezTo>
                    <a:pt x="7359" y="2287"/>
                    <a:pt x="7931" y="1263"/>
                    <a:pt x="7240" y="334"/>
                  </a:cubicBezTo>
                  <a:lnTo>
                    <a:pt x="7217" y="311"/>
                  </a:lnTo>
                  <a:cubicBezTo>
                    <a:pt x="6923" y="94"/>
                    <a:pt x="6623" y="0"/>
                    <a:pt x="63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31" name="Google Shape;3331;p52"/>
          <p:cNvGrpSpPr/>
          <p:nvPr/>
        </p:nvGrpSpPr>
        <p:grpSpPr>
          <a:xfrm>
            <a:off x="4022564" y="2995090"/>
            <a:ext cx="353606" cy="351489"/>
            <a:chOff x="4365452" y="2995090"/>
            <a:chExt cx="353606" cy="351489"/>
          </a:xfrm>
        </p:grpSpPr>
        <p:sp>
          <p:nvSpPr>
            <p:cNvPr id="3332" name="Google Shape;3332;p52"/>
            <p:cNvSpPr/>
            <p:nvPr/>
          </p:nvSpPr>
          <p:spPr>
            <a:xfrm>
              <a:off x="4371117" y="3172610"/>
              <a:ext cx="171854" cy="170423"/>
            </a:xfrm>
            <a:custGeom>
              <a:rect b="b" l="l" r="r" t="t"/>
              <a:pathLst>
                <a:path extrusionOk="0" h="5716" w="5764">
                  <a:moveTo>
                    <a:pt x="1" y="0"/>
                  </a:moveTo>
                  <a:lnTo>
                    <a:pt x="1" y="5287"/>
                  </a:lnTo>
                  <a:cubicBezTo>
                    <a:pt x="1" y="5549"/>
                    <a:pt x="215" y="5716"/>
                    <a:pt x="453" y="5716"/>
                  </a:cubicBezTo>
                  <a:lnTo>
                    <a:pt x="5764" y="5716"/>
                  </a:lnTo>
                  <a:lnTo>
                    <a:pt x="5764" y="4025"/>
                  </a:lnTo>
                  <a:lnTo>
                    <a:pt x="5764" y="2834"/>
                  </a:lnTo>
                  <a:lnTo>
                    <a:pt x="5764" y="453"/>
                  </a:lnTo>
                  <a:cubicBezTo>
                    <a:pt x="5764" y="191"/>
                    <a:pt x="5549" y="0"/>
                    <a:pt x="531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52"/>
            <p:cNvSpPr/>
            <p:nvPr/>
          </p:nvSpPr>
          <p:spPr>
            <a:xfrm>
              <a:off x="4370401" y="3001470"/>
              <a:ext cx="171854" cy="193529"/>
            </a:xfrm>
            <a:custGeom>
              <a:rect b="b" l="l" r="r" t="t"/>
              <a:pathLst>
                <a:path extrusionOk="0" h="6491" w="5764">
                  <a:moveTo>
                    <a:pt x="477" y="1"/>
                  </a:moveTo>
                  <a:cubicBezTo>
                    <a:pt x="215" y="1"/>
                    <a:pt x="1" y="215"/>
                    <a:pt x="1" y="453"/>
                  </a:cubicBezTo>
                  <a:lnTo>
                    <a:pt x="1" y="5716"/>
                  </a:lnTo>
                  <a:lnTo>
                    <a:pt x="1739" y="5716"/>
                  </a:lnTo>
                  <a:lnTo>
                    <a:pt x="2263" y="6455"/>
                  </a:lnTo>
                  <a:cubicBezTo>
                    <a:pt x="2275" y="6478"/>
                    <a:pt x="2299" y="6490"/>
                    <a:pt x="2323" y="6490"/>
                  </a:cubicBezTo>
                  <a:cubicBezTo>
                    <a:pt x="2347" y="6490"/>
                    <a:pt x="2370" y="6478"/>
                    <a:pt x="2382" y="6455"/>
                  </a:cubicBezTo>
                  <a:lnTo>
                    <a:pt x="2930" y="5716"/>
                  </a:lnTo>
                  <a:lnTo>
                    <a:pt x="5335" y="5716"/>
                  </a:lnTo>
                  <a:cubicBezTo>
                    <a:pt x="5597" y="5716"/>
                    <a:pt x="5764" y="5502"/>
                    <a:pt x="5764" y="5264"/>
                  </a:cubicBezTo>
                  <a:lnTo>
                    <a:pt x="5764"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52"/>
            <p:cNvSpPr/>
            <p:nvPr/>
          </p:nvSpPr>
          <p:spPr>
            <a:xfrm>
              <a:off x="4518822" y="3001470"/>
              <a:ext cx="195258" cy="170452"/>
            </a:xfrm>
            <a:custGeom>
              <a:rect b="b" l="l" r="r" t="t"/>
              <a:pathLst>
                <a:path extrusionOk="0" h="5717" w="6549">
                  <a:moveTo>
                    <a:pt x="762" y="1"/>
                  </a:moveTo>
                  <a:lnTo>
                    <a:pt x="762" y="1692"/>
                  </a:lnTo>
                  <a:lnTo>
                    <a:pt x="24" y="2239"/>
                  </a:lnTo>
                  <a:cubicBezTo>
                    <a:pt x="0" y="2263"/>
                    <a:pt x="0" y="2335"/>
                    <a:pt x="24" y="2358"/>
                  </a:cubicBezTo>
                  <a:lnTo>
                    <a:pt x="762" y="2882"/>
                  </a:lnTo>
                  <a:lnTo>
                    <a:pt x="762" y="5264"/>
                  </a:lnTo>
                  <a:cubicBezTo>
                    <a:pt x="762" y="5550"/>
                    <a:pt x="976" y="5716"/>
                    <a:pt x="1215" y="5716"/>
                  </a:cubicBezTo>
                  <a:lnTo>
                    <a:pt x="6525" y="5716"/>
                  </a:lnTo>
                  <a:lnTo>
                    <a:pt x="6525" y="453"/>
                  </a:lnTo>
                  <a:cubicBezTo>
                    <a:pt x="6549" y="215"/>
                    <a:pt x="6335" y="1"/>
                    <a:pt x="607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52"/>
            <p:cNvSpPr/>
            <p:nvPr/>
          </p:nvSpPr>
          <p:spPr>
            <a:xfrm>
              <a:off x="4685669" y="3001470"/>
              <a:ext cx="28414" cy="170452"/>
            </a:xfrm>
            <a:custGeom>
              <a:rect b="b" l="l" r="r" t="t"/>
              <a:pathLst>
                <a:path extrusionOk="0" h="5717" w="953">
                  <a:moveTo>
                    <a:pt x="0" y="1"/>
                  </a:moveTo>
                  <a:cubicBezTo>
                    <a:pt x="262" y="1"/>
                    <a:pt x="477" y="191"/>
                    <a:pt x="477" y="453"/>
                  </a:cubicBezTo>
                  <a:lnTo>
                    <a:pt x="477" y="5716"/>
                  </a:lnTo>
                  <a:lnTo>
                    <a:pt x="953" y="5716"/>
                  </a:lnTo>
                  <a:lnTo>
                    <a:pt x="953" y="453"/>
                  </a:lnTo>
                  <a:cubicBezTo>
                    <a:pt x="953" y="215"/>
                    <a:pt x="739"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6" name="Google Shape;3336;p52"/>
            <p:cNvSpPr/>
            <p:nvPr/>
          </p:nvSpPr>
          <p:spPr>
            <a:xfrm>
              <a:off x="4540826" y="3149354"/>
              <a:ext cx="171138" cy="192963"/>
            </a:xfrm>
            <a:custGeom>
              <a:rect b="b" l="l" r="r" t="t"/>
              <a:pathLst>
                <a:path extrusionOk="0" h="6472" w="5740">
                  <a:moveTo>
                    <a:pt x="3456" y="0"/>
                  </a:moveTo>
                  <a:cubicBezTo>
                    <a:pt x="3436" y="0"/>
                    <a:pt x="3418" y="6"/>
                    <a:pt x="3406" y="18"/>
                  </a:cubicBezTo>
                  <a:lnTo>
                    <a:pt x="2858" y="756"/>
                  </a:lnTo>
                  <a:lnTo>
                    <a:pt x="453" y="756"/>
                  </a:lnTo>
                  <a:cubicBezTo>
                    <a:pt x="191" y="756"/>
                    <a:pt x="0" y="971"/>
                    <a:pt x="0" y="1209"/>
                  </a:cubicBezTo>
                  <a:lnTo>
                    <a:pt x="0" y="6472"/>
                  </a:lnTo>
                  <a:lnTo>
                    <a:pt x="5311" y="6472"/>
                  </a:lnTo>
                  <a:cubicBezTo>
                    <a:pt x="5573" y="6472"/>
                    <a:pt x="5740" y="6257"/>
                    <a:pt x="5740" y="6019"/>
                  </a:cubicBezTo>
                  <a:lnTo>
                    <a:pt x="5740" y="756"/>
                  </a:lnTo>
                  <a:lnTo>
                    <a:pt x="4049" y="756"/>
                  </a:lnTo>
                  <a:lnTo>
                    <a:pt x="3525" y="18"/>
                  </a:lnTo>
                  <a:cubicBezTo>
                    <a:pt x="3501" y="6"/>
                    <a:pt x="3477" y="0"/>
                    <a:pt x="345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52"/>
            <p:cNvSpPr/>
            <p:nvPr/>
          </p:nvSpPr>
          <p:spPr>
            <a:xfrm>
              <a:off x="4686384" y="3171895"/>
              <a:ext cx="27698" cy="170423"/>
            </a:xfrm>
            <a:custGeom>
              <a:rect b="b" l="l" r="r" t="t"/>
              <a:pathLst>
                <a:path extrusionOk="0" h="5716" w="929">
                  <a:moveTo>
                    <a:pt x="477" y="0"/>
                  </a:moveTo>
                  <a:lnTo>
                    <a:pt x="477" y="5263"/>
                  </a:lnTo>
                  <a:cubicBezTo>
                    <a:pt x="477" y="5501"/>
                    <a:pt x="262" y="5716"/>
                    <a:pt x="0" y="5716"/>
                  </a:cubicBezTo>
                  <a:lnTo>
                    <a:pt x="477" y="5716"/>
                  </a:lnTo>
                  <a:cubicBezTo>
                    <a:pt x="715" y="5716"/>
                    <a:pt x="929" y="5549"/>
                    <a:pt x="929" y="5263"/>
                  </a:cubicBezTo>
                  <a:lnTo>
                    <a:pt x="929"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52"/>
            <p:cNvSpPr/>
            <p:nvPr/>
          </p:nvSpPr>
          <p:spPr>
            <a:xfrm>
              <a:off x="4541541" y="3256391"/>
              <a:ext cx="23435" cy="35510"/>
            </a:xfrm>
            <a:custGeom>
              <a:rect b="b" l="l" r="r" t="t"/>
              <a:pathLst>
                <a:path extrusionOk="0" h="1191" w="786">
                  <a:moveTo>
                    <a:pt x="0" y="0"/>
                  </a:moveTo>
                  <a:lnTo>
                    <a:pt x="0" y="1191"/>
                  </a:lnTo>
                  <a:lnTo>
                    <a:pt x="762" y="643"/>
                  </a:lnTo>
                  <a:cubicBezTo>
                    <a:pt x="786" y="619"/>
                    <a:pt x="786" y="572"/>
                    <a:pt x="762" y="524"/>
                  </a:cubicBezTo>
                  <a:lnTo>
                    <a:pt x="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9" name="Google Shape;3339;p52"/>
            <p:cNvSpPr/>
            <p:nvPr/>
          </p:nvSpPr>
          <p:spPr>
            <a:xfrm>
              <a:off x="4488261" y="3118645"/>
              <a:ext cx="106559" cy="106529"/>
            </a:xfrm>
            <a:custGeom>
              <a:rect b="b" l="l" r="r" t="t"/>
              <a:pathLst>
                <a:path extrusionOk="0" h="3573" w="3574">
                  <a:moveTo>
                    <a:pt x="1787" y="0"/>
                  </a:moveTo>
                  <a:cubicBezTo>
                    <a:pt x="811" y="0"/>
                    <a:pt x="1" y="810"/>
                    <a:pt x="1" y="1786"/>
                  </a:cubicBezTo>
                  <a:cubicBezTo>
                    <a:pt x="1" y="2763"/>
                    <a:pt x="811" y="3572"/>
                    <a:pt x="1787" y="3572"/>
                  </a:cubicBezTo>
                  <a:cubicBezTo>
                    <a:pt x="2787" y="3572"/>
                    <a:pt x="3573" y="2763"/>
                    <a:pt x="3573" y="1786"/>
                  </a:cubicBezTo>
                  <a:cubicBezTo>
                    <a:pt x="3573" y="810"/>
                    <a:pt x="2787" y="0"/>
                    <a:pt x="1787"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52"/>
            <p:cNvSpPr/>
            <p:nvPr/>
          </p:nvSpPr>
          <p:spPr>
            <a:xfrm>
              <a:off x="4505316" y="3125025"/>
              <a:ext cx="89505" cy="100149"/>
            </a:xfrm>
            <a:custGeom>
              <a:rect b="b" l="l" r="r" t="t"/>
              <a:pathLst>
                <a:path extrusionOk="0" h="3359" w="3002">
                  <a:moveTo>
                    <a:pt x="2049" y="1"/>
                  </a:moveTo>
                  <a:lnTo>
                    <a:pt x="2049" y="1"/>
                  </a:lnTo>
                  <a:cubicBezTo>
                    <a:pt x="2406" y="334"/>
                    <a:pt x="2620" y="810"/>
                    <a:pt x="2620" y="1310"/>
                  </a:cubicBezTo>
                  <a:cubicBezTo>
                    <a:pt x="2620" y="2287"/>
                    <a:pt x="1810" y="3096"/>
                    <a:pt x="834" y="3096"/>
                  </a:cubicBezTo>
                  <a:cubicBezTo>
                    <a:pt x="548" y="3096"/>
                    <a:pt x="239" y="3001"/>
                    <a:pt x="1" y="2882"/>
                  </a:cubicBezTo>
                  <a:lnTo>
                    <a:pt x="1" y="2882"/>
                  </a:lnTo>
                  <a:cubicBezTo>
                    <a:pt x="334" y="3192"/>
                    <a:pt x="739" y="3358"/>
                    <a:pt x="1215" y="3358"/>
                  </a:cubicBezTo>
                  <a:cubicBezTo>
                    <a:pt x="2215" y="3358"/>
                    <a:pt x="3001" y="2549"/>
                    <a:pt x="3001" y="1572"/>
                  </a:cubicBezTo>
                  <a:cubicBezTo>
                    <a:pt x="3001" y="882"/>
                    <a:pt x="2620" y="262"/>
                    <a:pt x="2049"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52"/>
            <p:cNvSpPr/>
            <p:nvPr/>
          </p:nvSpPr>
          <p:spPr>
            <a:xfrm>
              <a:off x="4365452" y="2995090"/>
              <a:ext cx="353606" cy="351489"/>
            </a:xfrm>
            <a:custGeom>
              <a:rect b="b" l="l" r="r" t="t"/>
              <a:pathLst>
                <a:path extrusionOk="0" h="11789" w="11860">
                  <a:moveTo>
                    <a:pt x="11217" y="358"/>
                  </a:moveTo>
                  <a:cubicBezTo>
                    <a:pt x="11360" y="358"/>
                    <a:pt x="11502" y="477"/>
                    <a:pt x="11502" y="667"/>
                  </a:cubicBezTo>
                  <a:lnTo>
                    <a:pt x="11502" y="5764"/>
                  </a:lnTo>
                  <a:lnTo>
                    <a:pt x="10026" y="5764"/>
                  </a:lnTo>
                  <a:lnTo>
                    <a:pt x="9550" y="5073"/>
                  </a:lnTo>
                  <a:cubicBezTo>
                    <a:pt x="9478" y="5002"/>
                    <a:pt x="9431" y="4978"/>
                    <a:pt x="9335" y="4978"/>
                  </a:cubicBezTo>
                  <a:cubicBezTo>
                    <a:pt x="9240" y="4978"/>
                    <a:pt x="9192" y="5002"/>
                    <a:pt x="9121" y="5073"/>
                  </a:cubicBezTo>
                  <a:lnTo>
                    <a:pt x="8645" y="5764"/>
                  </a:lnTo>
                  <a:lnTo>
                    <a:pt x="7859" y="5764"/>
                  </a:lnTo>
                  <a:cubicBezTo>
                    <a:pt x="7764" y="4787"/>
                    <a:pt x="7025" y="4049"/>
                    <a:pt x="6073" y="3977"/>
                  </a:cubicBezTo>
                  <a:lnTo>
                    <a:pt x="6073" y="3073"/>
                  </a:lnTo>
                  <a:cubicBezTo>
                    <a:pt x="6073" y="3001"/>
                    <a:pt x="6025" y="2953"/>
                    <a:pt x="6001" y="2930"/>
                  </a:cubicBezTo>
                  <a:lnTo>
                    <a:pt x="5382" y="2477"/>
                  </a:lnTo>
                  <a:lnTo>
                    <a:pt x="6001" y="2025"/>
                  </a:lnTo>
                  <a:cubicBezTo>
                    <a:pt x="6073" y="2001"/>
                    <a:pt x="6073" y="1953"/>
                    <a:pt x="6073" y="1882"/>
                  </a:cubicBezTo>
                  <a:lnTo>
                    <a:pt x="6073" y="358"/>
                  </a:lnTo>
                  <a:close/>
                  <a:moveTo>
                    <a:pt x="5739" y="358"/>
                  </a:moveTo>
                  <a:lnTo>
                    <a:pt x="5739" y="1787"/>
                  </a:lnTo>
                  <a:lnTo>
                    <a:pt x="5049" y="2263"/>
                  </a:lnTo>
                  <a:cubicBezTo>
                    <a:pt x="5001" y="2334"/>
                    <a:pt x="4953" y="2382"/>
                    <a:pt x="4953" y="2477"/>
                  </a:cubicBezTo>
                  <a:cubicBezTo>
                    <a:pt x="4953" y="2572"/>
                    <a:pt x="5001" y="2620"/>
                    <a:pt x="5049" y="2692"/>
                  </a:cubicBezTo>
                  <a:lnTo>
                    <a:pt x="5739" y="3168"/>
                  </a:lnTo>
                  <a:lnTo>
                    <a:pt x="5739" y="3977"/>
                  </a:lnTo>
                  <a:cubicBezTo>
                    <a:pt x="5430" y="4001"/>
                    <a:pt x="5168" y="4097"/>
                    <a:pt x="4930" y="4239"/>
                  </a:cubicBezTo>
                  <a:cubicBezTo>
                    <a:pt x="4882" y="4263"/>
                    <a:pt x="4811" y="4359"/>
                    <a:pt x="4834" y="4454"/>
                  </a:cubicBezTo>
                  <a:cubicBezTo>
                    <a:pt x="4864" y="4528"/>
                    <a:pt x="4922" y="4565"/>
                    <a:pt x="4990" y="4565"/>
                  </a:cubicBezTo>
                  <a:cubicBezTo>
                    <a:pt x="5031" y="4565"/>
                    <a:pt x="5076" y="4552"/>
                    <a:pt x="5120" y="4525"/>
                  </a:cubicBezTo>
                  <a:cubicBezTo>
                    <a:pt x="5358" y="4382"/>
                    <a:pt x="5644" y="4335"/>
                    <a:pt x="5906" y="4335"/>
                  </a:cubicBezTo>
                  <a:cubicBezTo>
                    <a:pt x="6811" y="4335"/>
                    <a:pt x="7525" y="5049"/>
                    <a:pt x="7525" y="5930"/>
                  </a:cubicBezTo>
                  <a:cubicBezTo>
                    <a:pt x="7549" y="6788"/>
                    <a:pt x="6811" y="7550"/>
                    <a:pt x="5906" y="7550"/>
                  </a:cubicBezTo>
                  <a:cubicBezTo>
                    <a:pt x="5025" y="7550"/>
                    <a:pt x="4311" y="6835"/>
                    <a:pt x="4311" y="5930"/>
                  </a:cubicBezTo>
                  <a:cubicBezTo>
                    <a:pt x="4311" y="5597"/>
                    <a:pt x="4406" y="5311"/>
                    <a:pt x="4572" y="5049"/>
                  </a:cubicBezTo>
                  <a:cubicBezTo>
                    <a:pt x="4644" y="4978"/>
                    <a:pt x="4596" y="4859"/>
                    <a:pt x="4549" y="4811"/>
                  </a:cubicBezTo>
                  <a:cubicBezTo>
                    <a:pt x="4504" y="4778"/>
                    <a:pt x="4455" y="4760"/>
                    <a:pt x="4410" y="4760"/>
                  </a:cubicBezTo>
                  <a:cubicBezTo>
                    <a:pt x="4358" y="4760"/>
                    <a:pt x="4312" y="4784"/>
                    <a:pt x="4287" y="4835"/>
                  </a:cubicBezTo>
                  <a:cubicBezTo>
                    <a:pt x="4096" y="5097"/>
                    <a:pt x="3977" y="5430"/>
                    <a:pt x="3953" y="5764"/>
                  </a:cubicBezTo>
                  <a:lnTo>
                    <a:pt x="3048" y="5764"/>
                  </a:lnTo>
                  <a:cubicBezTo>
                    <a:pt x="3001" y="5764"/>
                    <a:pt x="2929" y="5787"/>
                    <a:pt x="2905" y="5811"/>
                  </a:cubicBezTo>
                  <a:lnTo>
                    <a:pt x="2453" y="6430"/>
                  </a:lnTo>
                  <a:lnTo>
                    <a:pt x="2024" y="5811"/>
                  </a:lnTo>
                  <a:cubicBezTo>
                    <a:pt x="1977" y="5764"/>
                    <a:pt x="1929" y="5764"/>
                    <a:pt x="1858" y="5764"/>
                  </a:cubicBezTo>
                  <a:lnTo>
                    <a:pt x="286" y="5764"/>
                  </a:lnTo>
                  <a:lnTo>
                    <a:pt x="286" y="667"/>
                  </a:lnTo>
                  <a:cubicBezTo>
                    <a:pt x="286" y="524"/>
                    <a:pt x="405" y="358"/>
                    <a:pt x="595" y="358"/>
                  </a:cubicBezTo>
                  <a:close/>
                  <a:moveTo>
                    <a:pt x="3977" y="6073"/>
                  </a:moveTo>
                  <a:cubicBezTo>
                    <a:pt x="4072" y="7026"/>
                    <a:pt x="4811" y="7788"/>
                    <a:pt x="5763" y="7859"/>
                  </a:cubicBezTo>
                  <a:lnTo>
                    <a:pt x="5763" y="8764"/>
                  </a:lnTo>
                  <a:cubicBezTo>
                    <a:pt x="5763" y="8812"/>
                    <a:pt x="5787" y="8883"/>
                    <a:pt x="5835" y="8907"/>
                  </a:cubicBezTo>
                  <a:lnTo>
                    <a:pt x="6454" y="9360"/>
                  </a:lnTo>
                  <a:lnTo>
                    <a:pt x="5835" y="9812"/>
                  </a:lnTo>
                  <a:cubicBezTo>
                    <a:pt x="5763" y="9836"/>
                    <a:pt x="5763" y="9883"/>
                    <a:pt x="5763" y="9955"/>
                  </a:cubicBezTo>
                  <a:lnTo>
                    <a:pt x="5763" y="11479"/>
                  </a:lnTo>
                  <a:lnTo>
                    <a:pt x="619" y="11479"/>
                  </a:lnTo>
                  <a:cubicBezTo>
                    <a:pt x="476" y="11479"/>
                    <a:pt x="310" y="11360"/>
                    <a:pt x="310" y="11169"/>
                  </a:cubicBezTo>
                  <a:lnTo>
                    <a:pt x="310" y="6073"/>
                  </a:lnTo>
                  <a:lnTo>
                    <a:pt x="1810" y="6073"/>
                  </a:lnTo>
                  <a:lnTo>
                    <a:pt x="2286" y="6764"/>
                  </a:lnTo>
                  <a:cubicBezTo>
                    <a:pt x="2334" y="6835"/>
                    <a:pt x="2405" y="6859"/>
                    <a:pt x="2501" y="6859"/>
                  </a:cubicBezTo>
                  <a:cubicBezTo>
                    <a:pt x="2572" y="6859"/>
                    <a:pt x="2643" y="6811"/>
                    <a:pt x="2691" y="6764"/>
                  </a:cubicBezTo>
                  <a:lnTo>
                    <a:pt x="3167" y="6073"/>
                  </a:lnTo>
                  <a:close/>
                  <a:moveTo>
                    <a:pt x="619" y="0"/>
                  </a:moveTo>
                  <a:cubicBezTo>
                    <a:pt x="262" y="0"/>
                    <a:pt x="0" y="310"/>
                    <a:pt x="0" y="643"/>
                  </a:cubicBezTo>
                  <a:lnTo>
                    <a:pt x="0" y="11622"/>
                  </a:lnTo>
                  <a:cubicBezTo>
                    <a:pt x="0" y="11717"/>
                    <a:pt x="72" y="11789"/>
                    <a:pt x="167" y="11789"/>
                  </a:cubicBezTo>
                  <a:lnTo>
                    <a:pt x="9312" y="11789"/>
                  </a:lnTo>
                  <a:cubicBezTo>
                    <a:pt x="9454" y="11646"/>
                    <a:pt x="9359" y="11479"/>
                    <a:pt x="9216" y="11479"/>
                  </a:cubicBezTo>
                  <a:lnTo>
                    <a:pt x="6097" y="11479"/>
                  </a:lnTo>
                  <a:lnTo>
                    <a:pt x="6097" y="10050"/>
                  </a:lnTo>
                  <a:lnTo>
                    <a:pt x="6787" y="9574"/>
                  </a:lnTo>
                  <a:cubicBezTo>
                    <a:pt x="6835" y="9502"/>
                    <a:pt x="6859" y="9455"/>
                    <a:pt x="6859" y="9360"/>
                  </a:cubicBezTo>
                  <a:cubicBezTo>
                    <a:pt x="6859" y="9264"/>
                    <a:pt x="6835" y="9217"/>
                    <a:pt x="6787" y="9145"/>
                  </a:cubicBezTo>
                  <a:lnTo>
                    <a:pt x="6097" y="8669"/>
                  </a:lnTo>
                  <a:lnTo>
                    <a:pt x="6097" y="7859"/>
                  </a:lnTo>
                  <a:cubicBezTo>
                    <a:pt x="7049" y="7764"/>
                    <a:pt x="7787" y="7026"/>
                    <a:pt x="7883" y="6073"/>
                  </a:cubicBezTo>
                  <a:lnTo>
                    <a:pt x="8764" y="6073"/>
                  </a:lnTo>
                  <a:cubicBezTo>
                    <a:pt x="8835" y="6073"/>
                    <a:pt x="8883" y="6049"/>
                    <a:pt x="8931" y="6026"/>
                  </a:cubicBezTo>
                  <a:lnTo>
                    <a:pt x="9359" y="5383"/>
                  </a:lnTo>
                  <a:lnTo>
                    <a:pt x="9812" y="6026"/>
                  </a:lnTo>
                  <a:cubicBezTo>
                    <a:pt x="9835" y="6073"/>
                    <a:pt x="9907" y="6073"/>
                    <a:pt x="9955" y="6073"/>
                  </a:cubicBezTo>
                  <a:lnTo>
                    <a:pt x="11550" y="6073"/>
                  </a:lnTo>
                  <a:lnTo>
                    <a:pt x="11550" y="11265"/>
                  </a:lnTo>
                  <a:cubicBezTo>
                    <a:pt x="11550" y="11336"/>
                    <a:pt x="11455" y="11431"/>
                    <a:pt x="11360" y="11431"/>
                  </a:cubicBezTo>
                  <a:lnTo>
                    <a:pt x="10026" y="11431"/>
                  </a:lnTo>
                  <a:cubicBezTo>
                    <a:pt x="10002" y="11431"/>
                    <a:pt x="9955" y="11431"/>
                    <a:pt x="9931" y="11455"/>
                  </a:cubicBezTo>
                  <a:cubicBezTo>
                    <a:pt x="9812" y="11622"/>
                    <a:pt x="9931" y="11765"/>
                    <a:pt x="10050" y="11765"/>
                  </a:cubicBezTo>
                  <a:lnTo>
                    <a:pt x="11241" y="11765"/>
                  </a:lnTo>
                  <a:cubicBezTo>
                    <a:pt x="11598" y="11765"/>
                    <a:pt x="11860" y="11455"/>
                    <a:pt x="11860" y="11146"/>
                  </a:cubicBezTo>
                  <a:lnTo>
                    <a:pt x="11860" y="596"/>
                  </a:lnTo>
                  <a:cubicBezTo>
                    <a:pt x="11836" y="310"/>
                    <a:pt x="11574" y="0"/>
                    <a:pt x="112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2" name="Google Shape;3342;p52"/>
            <p:cNvSpPr/>
            <p:nvPr/>
          </p:nvSpPr>
          <p:spPr>
            <a:xfrm>
              <a:off x="4512412" y="3156271"/>
              <a:ext cx="59690" cy="10674"/>
            </a:xfrm>
            <a:custGeom>
              <a:rect b="b" l="l" r="r" t="t"/>
              <a:pathLst>
                <a:path extrusionOk="0" h="358" w="2002">
                  <a:moveTo>
                    <a:pt x="215" y="0"/>
                  </a:moveTo>
                  <a:cubicBezTo>
                    <a:pt x="120" y="0"/>
                    <a:pt x="72" y="48"/>
                    <a:pt x="24" y="143"/>
                  </a:cubicBezTo>
                  <a:cubicBezTo>
                    <a:pt x="1" y="262"/>
                    <a:pt x="96" y="358"/>
                    <a:pt x="215" y="358"/>
                  </a:cubicBezTo>
                  <a:lnTo>
                    <a:pt x="1787" y="358"/>
                  </a:lnTo>
                  <a:cubicBezTo>
                    <a:pt x="1882" y="358"/>
                    <a:pt x="1930" y="286"/>
                    <a:pt x="1953" y="191"/>
                  </a:cubicBezTo>
                  <a:cubicBezTo>
                    <a:pt x="2001" y="72"/>
                    <a:pt x="1906" y="0"/>
                    <a:pt x="1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52"/>
            <p:cNvSpPr/>
            <p:nvPr/>
          </p:nvSpPr>
          <p:spPr>
            <a:xfrm>
              <a:off x="4525203" y="3177560"/>
              <a:ext cx="34108" cy="10674"/>
            </a:xfrm>
            <a:custGeom>
              <a:rect b="b" l="l" r="r" t="t"/>
              <a:pathLst>
                <a:path extrusionOk="0" h="358" w="1144">
                  <a:moveTo>
                    <a:pt x="191" y="1"/>
                  </a:moveTo>
                  <a:cubicBezTo>
                    <a:pt x="119" y="1"/>
                    <a:pt x="48" y="48"/>
                    <a:pt x="24" y="144"/>
                  </a:cubicBezTo>
                  <a:cubicBezTo>
                    <a:pt x="0" y="263"/>
                    <a:pt x="72" y="358"/>
                    <a:pt x="191" y="358"/>
                  </a:cubicBezTo>
                  <a:lnTo>
                    <a:pt x="977" y="358"/>
                  </a:lnTo>
                  <a:cubicBezTo>
                    <a:pt x="1072" y="358"/>
                    <a:pt x="1120" y="287"/>
                    <a:pt x="1143" y="191"/>
                  </a:cubicBezTo>
                  <a:cubicBezTo>
                    <a:pt x="1143" y="72"/>
                    <a:pt x="1072" y="1"/>
                    <a:pt x="9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52"/>
            <p:cNvSpPr/>
            <p:nvPr/>
          </p:nvSpPr>
          <p:spPr>
            <a:xfrm>
              <a:off x="4410175" y="3229409"/>
              <a:ext cx="90190" cy="10674"/>
            </a:xfrm>
            <a:custGeom>
              <a:rect b="b" l="l" r="r" t="t"/>
              <a:pathLst>
                <a:path extrusionOk="0" h="358" w="3025">
                  <a:moveTo>
                    <a:pt x="215" y="0"/>
                  </a:moveTo>
                  <a:cubicBezTo>
                    <a:pt x="119" y="0"/>
                    <a:pt x="72" y="72"/>
                    <a:pt x="48" y="167"/>
                  </a:cubicBezTo>
                  <a:cubicBezTo>
                    <a:pt x="0" y="286"/>
                    <a:pt x="96" y="357"/>
                    <a:pt x="215" y="357"/>
                  </a:cubicBezTo>
                  <a:lnTo>
                    <a:pt x="2834" y="357"/>
                  </a:lnTo>
                  <a:cubicBezTo>
                    <a:pt x="2930" y="357"/>
                    <a:pt x="2977" y="310"/>
                    <a:pt x="3001" y="215"/>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5" name="Google Shape;3345;p52"/>
            <p:cNvSpPr/>
            <p:nvPr/>
          </p:nvSpPr>
          <p:spPr>
            <a:xfrm>
              <a:off x="4410175" y="3252128"/>
              <a:ext cx="90190" cy="10674"/>
            </a:xfrm>
            <a:custGeom>
              <a:rect b="b" l="l" r="r" t="t"/>
              <a:pathLst>
                <a:path extrusionOk="0" h="358" w="3025">
                  <a:moveTo>
                    <a:pt x="215" y="0"/>
                  </a:moveTo>
                  <a:cubicBezTo>
                    <a:pt x="119" y="0"/>
                    <a:pt x="72" y="48"/>
                    <a:pt x="48" y="143"/>
                  </a:cubicBezTo>
                  <a:cubicBezTo>
                    <a:pt x="0" y="262"/>
                    <a:pt x="96" y="358"/>
                    <a:pt x="215" y="358"/>
                  </a:cubicBezTo>
                  <a:lnTo>
                    <a:pt x="2834" y="358"/>
                  </a:lnTo>
                  <a:cubicBezTo>
                    <a:pt x="2930" y="358"/>
                    <a:pt x="2977" y="286"/>
                    <a:pt x="3001" y="191"/>
                  </a:cubicBezTo>
                  <a:cubicBezTo>
                    <a:pt x="3025" y="119"/>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6" name="Google Shape;3346;p52"/>
            <p:cNvSpPr/>
            <p:nvPr/>
          </p:nvSpPr>
          <p:spPr>
            <a:xfrm>
              <a:off x="4430062" y="3274132"/>
              <a:ext cx="50417" cy="10674"/>
            </a:xfrm>
            <a:custGeom>
              <a:rect b="b" l="l" r="r" t="t"/>
              <a:pathLst>
                <a:path extrusionOk="0" h="358" w="1691">
                  <a:moveTo>
                    <a:pt x="215" y="1"/>
                  </a:moveTo>
                  <a:cubicBezTo>
                    <a:pt x="119" y="1"/>
                    <a:pt x="48" y="48"/>
                    <a:pt x="24" y="143"/>
                  </a:cubicBezTo>
                  <a:cubicBezTo>
                    <a:pt x="0" y="262"/>
                    <a:pt x="95" y="358"/>
                    <a:pt x="215" y="358"/>
                  </a:cubicBezTo>
                  <a:lnTo>
                    <a:pt x="1524" y="358"/>
                  </a:lnTo>
                  <a:cubicBezTo>
                    <a:pt x="1596" y="358"/>
                    <a:pt x="1667" y="286"/>
                    <a:pt x="1691" y="215"/>
                  </a:cubicBezTo>
                  <a:cubicBezTo>
                    <a:pt x="1691" y="96"/>
                    <a:pt x="1596" y="1"/>
                    <a:pt x="152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52"/>
            <p:cNvSpPr/>
            <p:nvPr/>
          </p:nvSpPr>
          <p:spPr>
            <a:xfrm>
              <a:off x="4583432" y="3229409"/>
              <a:ext cx="90190" cy="10674"/>
            </a:xfrm>
            <a:custGeom>
              <a:rect b="b" l="l" r="r" t="t"/>
              <a:pathLst>
                <a:path extrusionOk="0" h="358" w="3025">
                  <a:moveTo>
                    <a:pt x="214" y="0"/>
                  </a:moveTo>
                  <a:cubicBezTo>
                    <a:pt x="119" y="0"/>
                    <a:pt x="72" y="72"/>
                    <a:pt x="24" y="167"/>
                  </a:cubicBezTo>
                  <a:cubicBezTo>
                    <a:pt x="0" y="286"/>
                    <a:pt x="95" y="357"/>
                    <a:pt x="214" y="357"/>
                  </a:cubicBezTo>
                  <a:lnTo>
                    <a:pt x="2834" y="357"/>
                  </a:lnTo>
                  <a:cubicBezTo>
                    <a:pt x="2929" y="357"/>
                    <a:pt x="2977" y="310"/>
                    <a:pt x="3001" y="215"/>
                  </a:cubicBezTo>
                  <a:cubicBezTo>
                    <a:pt x="3025" y="95"/>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8" name="Google Shape;3348;p52"/>
            <p:cNvSpPr/>
            <p:nvPr/>
          </p:nvSpPr>
          <p:spPr>
            <a:xfrm>
              <a:off x="4583432" y="3252128"/>
              <a:ext cx="90190" cy="10674"/>
            </a:xfrm>
            <a:custGeom>
              <a:rect b="b" l="l" r="r" t="t"/>
              <a:pathLst>
                <a:path extrusionOk="0" h="358" w="3025">
                  <a:moveTo>
                    <a:pt x="214" y="0"/>
                  </a:moveTo>
                  <a:cubicBezTo>
                    <a:pt x="119" y="0"/>
                    <a:pt x="72" y="48"/>
                    <a:pt x="24" y="143"/>
                  </a:cubicBezTo>
                  <a:cubicBezTo>
                    <a:pt x="0" y="262"/>
                    <a:pt x="95" y="358"/>
                    <a:pt x="214" y="358"/>
                  </a:cubicBezTo>
                  <a:lnTo>
                    <a:pt x="2834" y="358"/>
                  </a:lnTo>
                  <a:cubicBezTo>
                    <a:pt x="2929" y="358"/>
                    <a:pt x="2977" y="286"/>
                    <a:pt x="3001" y="191"/>
                  </a:cubicBezTo>
                  <a:cubicBezTo>
                    <a:pt x="3025" y="72"/>
                    <a:pt x="2953"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9" name="Google Shape;3349;p52"/>
            <p:cNvSpPr/>
            <p:nvPr/>
          </p:nvSpPr>
          <p:spPr>
            <a:xfrm>
              <a:off x="4603289" y="3274132"/>
              <a:ext cx="50447" cy="10674"/>
            </a:xfrm>
            <a:custGeom>
              <a:rect b="b" l="l" r="r" t="t"/>
              <a:pathLst>
                <a:path extrusionOk="0" h="358" w="1692">
                  <a:moveTo>
                    <a:pt x="191" y="1"/>
                  </a:moveTo>
                  <a:cubicBezTo>
                    <a:pt x="120" y="1"/>
                    <a:pt x="49" y="48"/>
                    <a:pt x="25" y="143"/>
                  </a:cubicBezTo>
                  <a:cubicBezTo>
                    <a:pt x="1" y="262"/>
                    <a:pt x="72" y="358"/>
                    <a:pt x="191" y="358"/>
                  </a:cubicBezTo>
                  <a:lnTo>
                    <a:pt x="1501" y="358"/>
                  </a:lnTo>
                  <a:cubicBezTo>
                    <a:pt x="1597" y="358"/>
                    <a:pt x="1668" y="286"/>
                    <a:pt x="1692" y="215"/>
                  </a:cubicBezTo>
                  <a:cubicBezTo>
                    <a:pt x="1692" y="96"/>
                    <a:pt x="1597" y="1"/>
                    <a:pt x="150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0" name="Google Shape;3350;p52"/>
            <p:cNvSpPr/>
            <p:nvPr/>
          </p:nvSpPr>
          <p:spPr>
            <a:xfrm>
              <a:off x="4583432" y="3058984"/>
              <a:ext cx="89475" cy="10674"/>
            </a:xfrm>
            <a:custGeom>
              <a:rect b="b" l="l" r="r" t="t"/>
              <a:pathLst>
                <a:path extrusionOk="0" h="358" w="3001">
                  <a:moveTo>
                    <a:pt x="214" y="1"/>
                  </a:moveTo>
                  <a:cubicBezTo>
                    <a:pt x="119" y="1"/>
                    <a:pt x="72" y="72"/>
                    <a:pt x="24" y="167"/>
                  </a:cubicBezTo>
                  <a:cubicBezTo>
                    <a:pt x="0" y="287"/>
                    <a:pt x="95" y="358"/>
                    <a:pt x="214" y="358"/>
                  </a:cubicBezTo>
                  <a:lnTo>
                    <a:pt x="2834" y="358"/>
                  </a:lnTo>
                  <a:cubicBezTo>
                    <a:pt x="2929" y="358"/>
                    <a:pt x="2977" y="310"/>
                    <a:pt x="3001" y="215"/>
                  </a:cubicBezTo>
                  <a:cubicBezTo>
                    <a:pt x="3001" y="96"/>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52"/>
            <p:cNvSpPr/>
            <p:nvPr/>
          </p:nvSpPr>
          <p:spPr>
            <a:xfrm>
              <a:off x="4583432" y="3081703"/>
              <a:ext cx="89475" cy="10704"/>
            </a:xfrm>
            <a:custGeom>
              <a:rect b="b" l="l" r="r" t="t"/>
              <a:pathLst>
                <a:path extrusionOk="0" h="359" w="3001">
                  <a:moveTo>
                    <a:pt x="214" y="1"/>
                  </a:moveTo>
                  <a:cubicBezTo>
                    <a:pt x="119" y="1"/>
                    <a:pt x="72" y="48"/>
                    <a:pt x="24" y="144"/>
                  </a:cubicBezTo>
                  <a:cubicBezTo>
                    <a:pt x="0" y="263"/>
                    <a:pt x="95" y="358"/>
                    <a:pt x="214" y="358"/>
                  </a:cubicBezTo>
                  <a:lnTo>
                    <a:pt x="2834" y="358"/>
                  </a:lnTo>
                  <a:cubicBezTo>
                    <a:pt x="2929" y="358"/>
                    <a:pt x="2977" y="287"/>
                    <a:pt x="3001" y="191"/>
                  </a:cubicBezTo>
                  <a:cubicBezTo>
                    <a:pt x="3001" y="72"/>
                    <a:pt x="2929"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2" name="Google Shape;3352;p52"/>
            <p:cNvSpPr/>
            <p:nvPr/>
          </p:nvSpPr>
          <p:spPr>
            <a:xfrm>
              <a:off x="4603289" y="3103737"/>
              <a:ext cx="50447" cy="10674"/>
            </a:xfrm>
            <a:custGeom>
              <a:rect b="b" l="l" r="r" t="t"/>
              <a:pathLst>
                <a:path extrusionOk="0" h="358" w="1692">
                  <a:moveTo>
                    <a:pt x="191" y="0"/>
                  </a:moveTo>
                  <a:cubicBezTo>
                    <a:pt x="120" y="0"/>
                    <a:pt x="49" y="48"/>
                    <a:pt x="25" y="143"/>
                  </a:cubicBezTo>
                  <a:cubicBezTo>
                    <a:pt x="1" y="262"/>
                    <a:pt x="72" y="357"/>
                    <a:pt x="191" y="357"/>
                  </a:cubicBezTo>
                  <a:lnTo>
                    <a:pt x="1501" y="357"/>
                  </a:lnTo>
                  <a:cubicBezTo>
                    <a:pt x="1597" y="357"/>
                    <a:pt x="1668" y="286"/>
                    <a:pt x="1692" y="214"/>
                  </a:cubicBezTo>
                  <a:cubicBezTo>
                    <a:pt x="1692" y="95"/>
                    <a:pt x="1597" y="0"/>
                    <a:pt x="1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3" name="Google Shape;3353;p52"/>
            <p:cNvSpPr/>
            <p:nvPr/>
          </p:nvSpPr>
          <p:spPr>
            <a:xfrm>
              <a:off x="4412292" y="3058984"/>
              <a:ext cx="89505" cy="10674"/>
            </a:xfrm>
            <a:custGeom>
              <a:rect b="b" l="l" r="r" t="t"/>
              <a:pathLst>
                <a:path extrusionOk="0" h="358" w="3002">
                  <a:moveTo>
                    <a:pt x="215" y="1"/>
                  </a:moveTo>
                  <a:cubicBezTo>
                    <a:pt x="120" y="1"/>
                    <a:pt x="48" y="72"/>
                    <a:pt x="25" y="167"/>
                  </a:cubicBezTo>
                  <a:cubicBezTo>
                    <a:pt x="1" y="287"/>
                    <a:pt x="96" y="358"/>
                    <a:pt x="215" y="358"/>
                  </a:cubicBezTo>
                  <a:lnTo>
                    <a:pt x="2835" y="358"/>
                  </a:lnTo>
                  <a:cubicBezTo>
                    <a:pt x="2906" y="358"/>
                    <a:pt x="2978" y="310"/>
                    <a:pt x="3001" y="215"/>
                  </a:cubicBezTo>
                  <a:cubicBezTo>
                    <a:pt x="3001" y="96"/>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52"/>
            <p:cNvSpPr/>
            <p:nvPr/>
          </p:nvSpPr>
          <p:spPr>
            <a:xfrm>
              <a:off x="4412292" y="3081703"/>
              <a:ext cx="89505" cy="10704"/>
            </a:xfrm>
            <a:custGeom>
              <a:rect b="b" l="l" r="r" t="t"/>
              <a:pathLst>
                <a:path extrusionOk="0" h="359" w="3002">
                  <a:moveTo>
                    <a:pt x="215" y="1"/>
                  </a:moveTo>
                  <a:cubicBezTo>
                    <a:pt x="120" y="1"/>
                    <a:pt x="48" y="48"/>
                    <a:pt x="25" y="144"/>
                  </a:cubicBezTo>
                  <a:cubicBezTo>
                    <a:pt x="1" y="263"/>
                    <a:pt x="96" y="358"/>
                    <a:pt x="215" y="358"/>
                  </a:cubicBezTo>
                  <a:lnTo>
                    <a:pt x="2835" y="358"/>
                  </a:lnTo>
                  <a:cubicBezTo>
                    <a:pt x="2906" y="358"/>
                    <a:pt x="2978" y="287"/>
                    <a:pt x="3001" y="191"/>
                  </a:cubicBezTo>
                  <a:cubicBezTo>
                    <a:pt x="3001" y="72"/>
                    <a:pt x="2906" y="1"/>
                    <a:pt x="2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52"/>
            <p:cNvSpPr/>
            <p:nvPr/>
          </p:nvSpPr>
          <p:spPr>
            <a:xfrm>
              <a:off x="4431463" y="3103737"/>
              <a:ext cx="51163" cy="10674"/>
            </a:xfrm>
            <a:custGeom>
              <a:rect b="b" l="l" r="r" t="t"/>
              <a:pathLst>
                <a:path extrusionOk="0" h="358" w="1716">
                  <a:moveTo>
                    <a:pt x="215" y="0"/>
                  </a:moveTo>
                  <a:cubicBezTo>
                    <a:pt x="120" y="0"/>
                    <a:pt x="72" y="48"/>
                    <a:pt x="48" y="143"/>
                  </a:cubicBezTo>
                  <a:cubicBezTo>
                    <a:pt x="1" y="262"/>
                    <a:pt x="96" y="357"/>
                    <a:pt x="215" y="357"/>
                  </a:cubicBezTo>
                  <a:lnTo>
                    <a:pt x="1525" y="357"/>
                  </a:lnTo>
                  <a:cubicBezTo>
                    <a:pt x="1620" y="357"/>
                    <a:pt x="1668" y="286"/>
                    <a:pt x="1692" y="214"/>
                  </a:cubicBezTo>
                  <a:cubicBezTo>
                    <a:pt x="1715" y="95"/>
                    <a:pt x="1620" y="0"/>
                    <a:pt x="152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6" name="Google Shape;3356;p52"/>
          <p:cNvGrpSpPr/>
          <p:nvPr/>
        </p:nvGrpSpPr>
        <p:grpSpPr>
          <a:xfrm>
            <a:off x="4769244" y="2994285"/>
            <a:ext cx="352920" cy="354441"/>
            <a:chOff x="4959731" y="2994285"/>
            <a:chExt cx="352920" cy="354441"/>
          </a:xfrm>
        </p:grpSpPr>
        <p:sp>
          <p:nvSpPr>
            <p:cNvPr id="3357" name="Google Shape;3357;p52"/>
            <p:cNvSpPr/>
            <p:nvPr/>
          </p:nvSpPr>
          <p:spPr>
            <a:xfrm>
              <a:off x="4963995" y="3319570"/>
              <a:ext cx="343678" cy="23464"/>
            </a:xfrm>
            <a:custGeom>
              <a:rect b="b" l="l" r="r" t="t"/>
              <a:pathLst>
                <a:path extrusionOk="0" h="787" w="11527">
                  <a:moveTo>
                    <a:pt x="120" y="1"/>
                  </a:moveTo>
                  <a:cubicBezTo>
                    <a:pt x="72" y="1"/>
                    <a:pt x="1" y="48"/>
                    <a:pt x="1" y="120"/>
                  </a:cubicBezTo>
                  <a:lnTo>
                    <a:pt x="1" y="667"/>
                  </a:lnTo>
                  <a:cubicBezTo>
                    <a:pt x="1" y="739"/>
                    <a:pt x="72" y="787"/>
                    <a:pt x="120" y="787"/>
                  </a:cubicBezTo>
                  <a:lnTo>
                    <a:pt x="11408" y="787"/>
                  </a:lnTo>
                  <a:cubicBezTo>
                    <a:pt x="11479" y="787"/>
                    <a:pt x="11527" y="739"/>
                    <a:pt x="11527" y="667"/>
                  </a:cubicBezTo>
                  <a:lnTo>
                    <a:pt x="11527" y="120"/>
                  </a:lnTo>
                  <a:cubicBezTo>
                    <a:pt x="11527" y="48"/>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8" name="Google Shape;3358;p52"/>
            <p:cNvSpPr/>
            <p:nvPr/>
          </p:nvSpPr>
          <p:spPr>
            <a:xfrm>
              <a:off x="5289907" y="3318169"/>
              <a:ext cx="17770" cy="24150"/>
            </a:xfrm>
            <a:custGeom>
              <a:rect b="b" l="l" r="r" t="t"/>
              <a:pathLst>
                <a:path extrusionOk="0" h="810" w="596">
                  <a:moveTo>
                    <a:pt x="1" y="0"/>
                  </a:moveTo>
                  <a:cubicBezTo>
                    <a:pt x="72" y="0"/>
                    <a:pt x="120" y="71"/>
                    <a:pt x="120" y="119"/>
                  </a:cubicBezTo>
                  <a:lnTo>
                    <a:pt x="120" y="691"/>
                  </a:lnTo>
                  <a:cubicBezTo>
                    <a:pt x="120" y="738"/>
                    <a:pt x="72" y="810"/>
                    <a:pt x="1" y="810"/>
                  </a:cubicBezTo>
                  <a:lnTo>
                    <a:pt x="477" y="810"/>
                  </a:lnTo>
                  <a:cubicBezTo>
                    <a:pt x="548" y="810"/>
                    <a:pt x="596" y="762"/>
                    <a:pt x="596" y="691"/>
                  </a:cubicBezTo>
                  <a:lnTo>
                    <a:pt x="596" y="119"/>
                  </a:lnTo>
                  <a:cubicBezTo>
                    <a:pt x="596" y="71"/>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52"/>
            <p:cNvSpPr/>
            <p:nvPr/>
          </p:nvSpPr>
          <p:spPr>
            <a:xfrm>
              <a:off x="5009434" y="3028453"/>
              <a:ext cx="68187" cy="289742"/>
            </a:xfrm>
            <a:custGeom>
              <a:rect b="b" l="l" r="r" t="t"/>
              <a:pathLst>
                <a:path extrusionOk="0" h="9718" w="2287">
                  <a:moveTo>
                    <a:pt x="72" y="1"/>
                  </a:moveTo>
                  <a:cubicBezTo>
                    <a:pt x="25" y="1"/>
                    <a:pt x="1" y="25"/>
                    <a:pt x="1" y="48"/>
                  </a:cubicBezTo>
                  <a:lnTo>
                    <a:pt x="1" y="9717"/>
                  </a:lnTo>
                  <a:lnTo>
                    <a:pt x="2287" y="9717"/>
                  </a:lnTo>
                  <a:lnTo>
                    <a:pt x="2287" y="48"/>
                  </a:lnTo>
                  <a:cubicBezTo>
                    <a:pt x="2287" y="25"/>
                    <a:pt x="2263" y="1"/>
                    <a:pt x="223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0" name="Google Shape;3360;p52"/>
            <p:cNvSpPr/>
            <p:nvPr/>
          </p:nvSpPr>
          <p:spPr>
            <a:xfrm>
              <a:off x="5112386" y="3139933"/>
              <a:ext cx="68217" cy="178264"/>
            </a:xfrm>
            <a:custGeom>
              <a:rect b="b" l="l" r="r" t="t"/>
              <a:pathLst>
                <a:path extrusionOk="0" h="5979" w="2288">
                  <a:moveTo>
                    <a:pt x="72" y="1"/>
                  </a:moveTo>
                  <a:cubicBezTo>
                    <a:pt x="25" y="1"/>
                    <a:pt x="1" y="24"/>
                    <a:pt x="1" y="72"/>
                  </a:cubicBezTo>
                  <a:lnTo>
                    <a:pt x="1" y="5978"/>
                  </a:lnTo>
                  <a:lnTo>
                    <a:pt x="2287" y="5978"/>
                  </a:lnTo>
                  <a:lnTo>
                    <a:pt x="2287" y="72"/>
                  </a:lnTo>
                  <a:cubicBezTo>
                    <a:pt x="2287" y="24"/>
                    <a:pt x="2263" y="1"/>
                    <a:pt x="2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52"/>
            <p:cNvSpPr/>
            <p:nvPr/>
          </p:nvSpPr>
          <p:spPr>
            <a:xfrm>
              <a:off x="5216054" y="3215187"/>
              <a:ext cx="68902" cy="103011"/>
            </a:xfrm>
            <a:custGeom>
              <a:rect b="b" l="l" r="r" t="t"/>
              <a:pathLst>
                <a:path extrusionOk="0" h="3455" w="2311">
                  <a:moveTo>
                    <a:pt x="72" y="1"/>
                  </a:moveTo>
                  <a:cubicBezTo>
                    <a:pt x="48" y="1"/>
                    <a:pt x="1" y="49"/>
                    <a:pt x="1" y="72"/>
                  </a:cubicBezTo>
                  <a:lnTo>
                    <a:pt x="1" y="3454"/>
                  </a:lnTo>
                  <a:lnTo>
                    <a:pt x="2311" y="3454"/>
                  </a:lnTo>
                  <a:lnTo>
                    <a:pt x="2311" y="72"/>
                  </a:lnTo>
                  <a:cubicBezTo>
                    <a:pt x="2311" y="49"/>
                    <a:pt x="2263" y="1"/>
                    <a:pt x="2239"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2" name="Google Shape;3362;p52"/>
            <p:cNvSpPr/>
            <p:nvPr/>
          </p:nvSpPr>
          <p:spPr>
            <a:xfrm>
              <a:off x="5061998" y="3028900"/>
              <a:ext cx="15623" cy="290696"/>
            </a:xfrm>
            <a:custGeom>
              <a:rect b="b" l="l" r="r" t="t"/>
              <a:pathLst>
                <a:path extrusionOk="0" h="9750" w="524">
                  <a:moveTo>
                    <a:pt x="495" y="0"/>
                  </a:moveTo>
                  <a:cubicBezTo>
                    <a:pt x="489" y="0"/>
                    <a:pt x="483" y="3"/>
                    <a:pt x="476" y="10"/>
                  </a:cubicBezTo>
                  <a:lnTo>
                    <a:pt x="0" y="10"/>
                  </a:lnTo>
                  <a:cubicBezTo>
                    <a:pt x="24" y="10"/>
                    <a:pt x="48" y="33"/>
                    <a:pt x="48" y="57"/>
                  </a:cubicBezTo>
                  <a:lnTo>
                    <a:pt x="48" y="9750"/>
                  </a:lnTo>
                  <a:lnTo>
                    <a:pt x="524" y="9750"/>
                  </a:lnTo>
                  <a:lnTo>
                    <a:pt x="524" y="57"/>
                  </a:lnTo>
                  <a:cubicBezTo>
                    <a:pt x="524" y="22"/>
                    <a:pt x="511" y="0"/>
                    <a:pt x="49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52"/>
            <p:cNvSpPr/>
            <p:nvPr/>
          </p:nvSpPr>
          <p:spPr>
            <a:xfrm>
              <a:off x="5164950" y="3140648"/>
              <a:ext cx="15653" cy="178950"/>
            </a:xfrm>
            <a:custGeom>
              <a:rect b="b" l="l" r="r" t="t"/>
              <a:pathLst>
                <a:path extrusionOk="0" h="6002" w="525">
                  <a:moveTo>
                    <a:pt x="0" y="0"/>
                  </a:moveTo>
                  <a:cubicBezTo>
                    <a:pt x="24" y="0"/>
                    <a:pt x="48" y="48"/>
                    <a:pt x="48" y="72"/>
                  </a:cubicBezTo>
                  <a:lnTo>
                    <a:pt x="48" y="6002"/>
                  </a:lnTo>
                  <a:lnTo>
                    <a:pt x="524" y="6002"/>
                  </a:lnTo>
                  <a:lnTo>
                    <a:pt x="524" y="72"/>
                  </a:lnTo>
                  <a:cubicBezTo>
                    <a:pt x="524" y="48"/>
                    <a:pt x="500" y="0"/>
                    <a:pt x="47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4" name="Google Shape;3364;p52"/>
            <p:cNvSpPr/>
            <p:nvPr/>
          </p:nvSpPr>
          <p:spPr>
            <a:xfrm>
              <a:off x="5267903" y="3215187"/>
              <a:ext cx="15653" cy="103011"/>
            </a:xfrm>
            <a:custGeom>
              <a:rect b="b" l="l" r="r" t="t"/>
              <a:pathLst>
                <a:path extrusionOk="0" h="3455" w="525">
                  <a:moveTo>
                    <a:pt x="0" y="1"/>
                  </a:moveTo>
                  <a:cubicBezTo>
                    <a:pt x="24" y="1"/>
                    <a:pt x="48" y="49"/>
                    <a:pt x="48" y="72"/>
                  </a:cubicBezTo>
                  <a:lnTo>
                    <a:pt x="48" y="3454"/>
                  </a:lnTo>
                  <a:lnTo>
                    <a:pt x="524" y="3454"/>
                  </a:lnTo>
                  <a:lnTo>
                    <a:pt x="524" y="72"/>
                  </a:lnTo>
                  <a:cubicBezTo>
                    <a:pt x="524" y="49"/>
                    <a:pt x="500" y="1"/>
                    <a:pt x="47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52"/>
            <p:cNvSpPr/>
            <p:nvPr/>
          </p:nvSpPr>
          <p:spPr>
            <a:xfrm>
              <a:off x="5091813" y="2999443"/>
              <a:ext cx="193142" cy="156857"/>
            </a:xfrm>
            <a:custGeom>
              <a:rect b="b" l="l" r="r" t="t"/>
              <a:pathLst>
                <a:path extrusionOk="0" h="5261" w="6478">
                  <a:moveTo>
                    <a:pt x="474" y="1"/>
                  </a:moveTo>
                  <a:cubicBezTo>
                    <a:pt x="361" y="1"/>
                    <a:pt x="249" y="55"/>
                    <a:pt x="167" y="164"/>
                  </a:cubicBezTo>
                  <a:cubicBezTo>
                    <a:pt x="0" y="331"/>
                    <a:pt x="48" y="569"/>
                    <a:pt x="215" y="736"/>
                  </a:cubicBezTo>
                  <a:lnTo>
                    <a:pt x="4811" y="4332"/>
                  </a:lnTo>
                  <a:cubicBezTo>
                    <a:pt x="4644" y="4355"/>
                    <a:pt x="4501" y="4498"/>
                    <a:pt x="4501" y="4665"/>
                  </a:cubicBezTo>
                  <a:cubicBezTo>
                    <a:pt x="4477" y="4856"/>
                    <a:pt x="4620" y="5070"/>
                    <a:pt x="4858" y="5094"/>
                  </a:cubicBezTo>
                  <a:lnTo>
                    <a:pt x="6002" y="5260"/>
                  </a:lnTo>
                  <a:lnTo>
                    <a:pt x="6049" y="5260"/>
                  </a:lnTo>
                  <a:cubicBezTo>
                    <a:pt x="6168" y="5260"/>
                    <a:pt x="6264" y="5189"/>
                    <a:pt x="6359" y="5141"/>
                  </a:cubicBezTo>
                  <a:cubicBezTo>
                    <a:pt x="6430" y="5070"/>
                    <a:pt x="6478" y="4951"/>
                    <a:pt x="6430" y="4808"/>
                  </a:cubicBezTo>
                  <a:lnTo>
                    <a:pt x="6192" y="3665"/>
                  </a:lnTo>
                  <a:cubicBezTo>
                    <a:pt x="6152" y="3505"/>
                    <a:pt x="5995" y="3362"/>
                    <a:pt x="5819" y="3362"/>
                  </a:cubicBezTo>
                  <a:cubicBezTo>
                    <a:pt x="5785" y="3362"/>
                    <a:pt x="5750" y="3367"/>
                    <a:pt x="5716" y="3379"/>
                  </a:cubicBezTo>
                  <a:cubicBezTo>
                    <a:pt x="5525" y="3403"/>
                    <a:pt x="5406" y="3593"/>
                    <a:pt x="5406" y="3784"/>
                  </a:cubicBezTo>
                  <a:lnTo>
                    <a:pt x="715" y="93"/>
                  </a:lnTo>
                  <a:cubicBezTo>
                    <a:pt x="643" y="31"/>
                    <a:pt x="559" y="1"/>
                    <a:pt x="474"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6" name="Google Shape;3366;p52"/>
            <p:cNvSpPr/>
            <p:nvPr/>
          </p:nvSpPr>
          <p:spPr>
            <a:xfrm>
              <a:off x="5094646" y="2999443"/>
              <a:ext cx="153398" cy="118216"/>
            </a:xfrm>
            <a:custGeom>
              <a:rect b="b" l="l" r="r" t="t"/>
              <a:pathLst>
                <a:path extrusionOk="0" h="3965" w="5145">
                  <a:moveTo>
                    <a:pt x="379" y="1"/>
                  </a:moveTo>
                  <a:cubicBezTo>
                    <a:pt x="266" y="1"/>
                    <a:pt x="154" y="55"/>
                    <a:pt x="72" y="164"/>
                  </a:cubicBezTo>
                  <a:cubicBezTo>
                    <a:pt x="24" y="188"/>
                    <a:pt x="1" y="212"/>
                    <a:pt x="1" y="283"/>
                  </a:cubicBezTo>
                  <a:cubicBezTo>
                    <a:pt x="96" y="283"/>
                    <a:pt x="167" y="307"/>
                    <a:pt x="263" y="378"/>
                  </a:cubicBezTo>
                  <a:lnTo>
                    <a:pt x="4835" y="3951"/>
                  </a:lnTo>
                  <a:cubicBezTo>
                    <a:pt x="4852" y="3959"/>
                    <a:pt x="4873" y="3965"/>
                    <a:pt x="4893" y="3965"/>
                  </a:cubicBezTo>
                  <a:cubicBezTo>
                    <a:pt x="4928" y="3965"/>
                    <a:pt x="4963" y="3948"/>
                    <a:pt x="4978" y="3903"/>
                  </a:cubicBezTo>
                  <a:cubicBezTo>
                    <a:pt x="5002" y="3831"/>
                    <a:pt x="5073" y="3736"/>
                    <a:pt x="5144" y="3665"/>
                  </a:cubicBezTo>
                  <a:lnTo>
                    <a:pt x="620" y="93"/>
                  </a:lnTo>
                  <a:cubicBezTo>
                    <a:pt x="548" y="31"/>
                    <a:pt x="464" y="1"/>
                    <a:pt x="37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52"/>
            <p:cNvSpPr/>
            <p:nvPr/>
          </p:nvSpPr>
          <p:spPr>
            <a:xfrm>
              <a:off x="5253711" y="3099682"/>
              <a:ext cx="31246" cy="58736"/>
            </a:xfrm>
            <a:custGeom>
              <a:rect b="b" l="l" r="r" t="t"/>
              <a:pathLst>
                <a:path extrusionOk="0" h="1970" w="1048">
                  <a:moveTo>
                    <a:pt x="389" y="0"/>
                  </a:moveTo>
                  <a:cubicBezTo>
                    <a:pt x="355" y="0"/>
                    <a:pt x="320" y="5"/>
                    <a:pt x="286" y="17"/>
                  </a:cubicBezTo>
                  <a:cubicBezTo>
                    <a:pt x="143" y="41"/>
                    <a:pt x="48" y="136"/>
                    <a:pt x="0" y="279"/>
                  </a:cubicBezTo>
                  <a:cubicBezTo>
                    <a:pt x="214" y="279"/>
                    <a:pt x="381" y="398"/>
                    <a:pt x="405" y="612"/>
                  </a:cubicBezTo>
                  <a:lnTo>
                    <a:pt x="643" y="1732"/>
                  </a:lnTo>
                  <a:cubicBezTo>
                    <a:pt x="691" y="1827"/>
                    <a:pt x="643" y="1898"/>
                    <a:pt x="643" y="1970"/>
                  </a:cubicBezTo>
                  <a:cubicBezTo>
                    <a:pt x="762" y="1970"/>
                    <a:pt x="857" y="1922"/>
                    <a:pt x="929" y="1851"/>
                  </a:cubicBezTo>
                  <a:cubicBezTo>
                    <a:pt x="1000" y="1708"/>
                    <a:pt x="1048" y="1589"/>
                    <a:pt x="1000" y="1446"/>
                  </a:cubicBezTo>
                  <a:lnTo>
                    <a:pt x="762" y="303"/>
                  </a:lnTo>
                  <a:cubicBezTo>
                    <a:pt x="722" y="143"/>
                    <a:pt x="565" y="0"/>
                    <a:pt x="389"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8" name="Google Shape;3368;p52"/>
            <p:cNvSpPr/>
            <p:nvPr/>
          </p:nvSpPr>
          <p:spPr>
            <a:xfrm>
              <a:off x="4959731" y="2994285"/>
              <a:ext cx="352920" cy="354441"/>
            </a:xfrm>
            <a:custGeom>
              <a:rect b="b" l="l" r="r" t="t"/>
              <a:pathLst>
                <a:path extrusionOk="0" h="11888" w="11837">
                  <a:moveTo>
                    <a:pt x="3763" y="1337"/>
                  </a:moveTo>
                  <a:lnTo>
                    <a:pt x="3763" y="10720"/>
                  </a:lnTo>
                  <a:lnTo>
                    <a:pt x="1787" y="10720"/>
                  </a:lnTo>
                  <a:lnTo>
                    <a:pt x="1787" y="1337"/>
                  </a:lnTo>
                  <a:close/>
                  <a:moveTo>
                    <a:pt x="7240" y="5100"/>
                  </a:moveTo>
                  <a:lnTo>
                    <a:pt x="7240" y="10720"/>
                  </a:lnTo>
                  <a:lnTo>
                    <a:pt x="5264" y="10720"/>
                  </a:lnTo>
                  <a:lnTo>
                    <a:pt x="5264" y="5100"/>
                  </a:lnTo>
                  <a:close/>
                  <a:moveTo>
                    <a:pt x="10717" y="7600"/>
                  </a:moveTo>
                  <a:lnTo>
                    <a:pt x="10717" y="10720"/>
                  </a:lnTo>
                  <a:lnTo>
                    <a:pt x="8765" y="10720"/>
                  </a:lnTo>
                  <a:lnTo>
                    <a:pt x="8765" y="7600"/>
                  </a:lnTo>
                  <a:close/>
                  <a:moveTo>
                    <a:pt x="917" y="0"/>
                  </a:moveTo>
                  <a:cubicBezTo>
                    <a:pt x="815" y="0"/>
                    <a:pt x="739" y="88"/>
                    <a:pt x="739" y="194"/>
                  </a:cubicBezTo>
                  <a:lnTo>
                    <a:pt x="739" y="980"/>
                  </a:lnTo>
                  <a:lnTo>
                    <a:pt x="572" y="980"/>
                  </a:lnTo>
                  <a:cubicBezTo>
                    <a:pt x="477" y="980"/>
                    <a:pt x="382" y="1075"/>
                    <a:pt x="382" y="1171"/>
                  </a:cubicBezTo>
                  <a:cubicBezTo>
                    <a:pt x="382" y="1266"/>
                    <a:pt x="477" y="1313"/>
                    <a:pt x="549" y="1313"/>
                  </a:cubicBezTo>
                  <a:lnTo>
                    <a:pt x="739" y="1313"/>
                  </a:lnTo>
                  <a:lnTo>
                    <a:pt x="739" y="2218"/>
                  </a:lnTo>
                  <a:lnTo>
                    <a:pt x="549" y="2218"/>
                  </a:lnTo>
                  <a:cubicBezTo>
                    <a:pt x="453" y="2218"/>
                    <a:pt x="358" y="2266"/>
                    <a:pt x="358" y="2361"/>
                  </a:cubicBezTo>
                  <a:cubicBezTo>
                    <a:pt x="358" y="2480"/>
                    <a:pt x="429" y="2576"/>
                    <a:pt x="549" y="2576"/>
                  </a:cubicBezTo>
                  <a:lnTo>
                    <a:pt x="739" y="2576"/>
                  </a:lnTo>
                  <a:lnTo>
                    <a:pt x="739" y="3457"/>
                  </a:lnTo>
                  <a:lnTo>
                    <a:pt x="549" y="3457"/>
                  </a:lnTo>
                  <a:cubicBezTo>
                    <a:pt x="453" y="3457"/>
                    <a:pt x="358" y="3528"/>
                    <a:pt x="358" y="3600"/>
                  </a:cubicBezTo>
                  <a:cubicBezTo>
                    <a:pt x="358" y="3719"/>
                    <a:pt x="429" y="3814"/>
                    <a:pt x="549" y="3814"/>
                  </a:cubicBezTo>
                  <a:lnTo>
                    <a:pt x="739" y="3814"/>
                  </a:lnTo>
                  <a:lnTo>
                    <a:pt x="739" y="4719"/>
                  </a:lnTo>
                  <a:lnTo>
                    <a:pt x="549" y="4719"/>
                  </a:lnTo>
                  <a:cubicBezTo>
                    <a:pt x="453" y="4719"/>
                    <a:pt x="358" y="4767"/>
                    <a:pt x="358" y="4862"/>
                  </a:cubicBezTo>
                  <a:cubicBezTo>
                    <a:pt x="358" y="4981"/>
                    <a:pt x="429" y="5076"/>
                    <a:pt x="549" y="5076"/>
                  </a:cubicBezTo>
                  <a:lnTo>
                    <a:pt x="739" y="5076"/>
                  </a:lnTo>
                  <a:lnTo>
                    <a:pt x="739" y="5957"/>
                  </a:lnTo>
                  <a:lnTo>
                    <a:pt x="549" y="5957"/>
                  </a:lnTo>
                  <a:cubicBezTo>
                    <a:pt x="453" y="5957"/>
                    <a:pt x="358" y="6029"/>
                    <a:pt x="358" y="6100"/>
                  </a:cubicBezTo>
                  <a:cubicBezTo>
                    <a:pt x="358" y="6219"/>
                    <a:pt x="429" y="6314"/>
                    <a:pt x="549" y="6314"/>
                  </a:cubicBezTo>
                  <a:lnTo>
                    <a:pt x="739" y="6314"/>
                  </a:lnTo>
                  <a:lnTo>
                    <a:pt x="739" y="7219"/>
                  </a:lnTo>
                  <a:lnTo>
                    <a:pt x="549" y="7219"/>
                  </a:lnTo>
                  <a:cubicBezTo>
                    <a:pt x="453" y="7219"/>
                    <a:pt x="358" y="7267"/>
                    <a:pt x="358" y="7362"/>
                  </a:cubicBezTo>
                  <a:cubicBezTo>
                    <a:pt x="358" y="7481"/>
                    <a:pt x="429" y="7577"/>
                    <a:pt x="549" y="7577"/>
                  </a:cubicBezTo>
                  <a:lnTo>
                    <a:pt x="739" y="7577"/>
                  </a:lnTo>
                  <a:lnTo>
                    <a:pt x="739" y="8458"/>
                  </a:lnTo>
                  <a:lnTo>
                    <a:pt x="549" y="8458"/>
                  </a:lnTo>
                  <a:cubicBezTo>
                    <a:pt x="453" y="8458"/>
                    <a:pt x="358" y="8529"/>
                    <a:pt x="358" y="8601"/>
                  </a:cubicBezTo>
                  <a:cubicBezTo>
                    <a:pt x="358" y="8720"/>
                    <a:pt x="429" y="8815"/>
                    <a:pt x="549" y="8815"/>
                  </a:cubicBezTo>
                  <a:lnTo>
                    <a:pt x="739" y="8815"/>
                  </a:lnTo>
                  <a:lnTo>
                    <a:pt x="739" y="9720"/>
                  </a:lnTo>
                  <a:lnTo>
                    <a:pt x="549" y="9720"/>
                  </a:lnTo>
                  <a:cubicBezTo>
                    <a:pt x="453" y="9720"/>
                    <a:pt x="358" y="9768"/>
                    <a:pt x="358" y="9863"/>
                  </a:cubicBezTo>
                  <a:cubicBezTo>
                    <a:pt x="358" y="9982"/>
                    <a:pt x="429" y="10077"/>
                    <a:pt x="549" y="10077"/>
                  </a:cubicBezTo>
                  <a:lnTo>
                    <a:pt x="715" y="10077"/>
                  </a:lnTo>
                  <a:lnTo>
                    <a:pt x="715" y="10696"/>
                  </a:lnTo>
                  <a:lnTo>
                    <a:pt x="310" y="10696"/>
                  </a:lnTo>
                  <a:cubicBezTo>
                    <a:pt x="144" y="10696"/>
                    <a:pt x="1" y="10815"/>
                    <a:pt x="1" y="10982"/>
                  </a:cubicBezTo>
                  <a:lnTo>
                    <a:pt x="1" y="11673"/>
                  </a:lnTo>
                  <a:cubicBezTo>
                    <a:pt x="1" y="11768"/>
                    <a:pt x="96" y="11863"/>
                    <a:pt x="191" y="11863"/>
                  </a:cubicBezTo>
                  <a:lnTo>
                    <a:pt x="2001" y="11863"/>
                  </a:lnTo>
                  <a:cubicBezTo>
                    <a:pt x="2025" y="11863"/>
                    <a:pt x="2049" y="11863"/>
                    <a:pt x="2096" y="11816"/>
                  </a:cubicBezTo>
                  <a:cubicBezTo>
                    <a:pt x="2216" y="11673"/>
                    <a:pt x="2120" y="11530"/>
                    <a:pt x="1977" y="11530"/>
                  </a:cubicBezTo>
                  <a:lnTo>
                    <a:pt x="334" y="11530"/>
                  </a:lnTo>
                  <a:lnTo>
                    <a:pt x="334" y="11054"/>
                  </a:lnTo>
                  <a:lnTo>
                    <a:pt x="11503" y="11054"/>
                  </a:lnTo>
                  <a:lnTo>
                    <a:pt x="11503" y="11530"/>
                  </a:lnTo>
                  <a:lnTo>
                    <a:pt x="2739" y="11530"/>
                  </a:lnTo>
                  <a:cubicBezTo>
                    <a:pt x="2644" y="11530"/>
                    <a:pt x="2573" y="11577"/>
                    <a:pt x="2573" y="11673"/>
                  </a:cubicBezTo>
                  <a:cubicBezTo>
                    <a:pt x="2573" y="11792"/>
                    <a:pt x="2620" y="11887"/>
                    <a:pt x="2739" y="11887"/>
                  </a:cubicBezTo>
                  <a:lnTo>
                    <a:pt x="11551" y="11887"/>
                  </a:lnTo>
                  <a:cubicBezTo>
                    <a:pt x="11694" y="11887"/>
                    <a:pt x="11837" y="11768"/>
                    <a:pt x="11837" y="11577"/>
                  </a:cubicBezTo>
                  <a:lnTo>
                    <a:pt x="11837" y="11030"/>
                  </a:lnTo>
                  <a:cubicBezTo>
                    <a:pt x="11813" y="10839"/>
                    <a:pt x="11694" y="10720"/>
                    <a:pt x="11551" y="10720"/>
                  </a:cubicBezTo>
                  <a:lnTo>
                    <a:pt x="11075" y="10720"/>
                  </a:lnTo>
                  <a:lnTo>
                    <a:pt x="11075" y="7481"/>
                  </a:lnTo>
                  <a:cubicBezTo>
                    <a:pt x="11075" y="7338"/>
                    <a:pt x="10955" y="7243"/>
                    <a:pt x="10836" y="7243"/>
                  </a:cubicBezTo>
                  <a:lnTo>
                    <a:pt x="8669" y="7243"/>
                  </a:lnTo>
                  <a:cubicBezTo>
                    <a:pt x="8526" y="7243"/>
                    <a:pt x="8431" y="7362"/>
                    <a:pt x="8431" y="7481"/>
                  </a:cubicBezTo>
                  <a:lnTo>
                    <a:pt x="8431" y="10720"/>
                  </a:lnTo>
                  <a:lnTo>
                    <a:pt x="7621" y="10720"/>
                  </a:lnTo>
                  <a:lnTo>
                    <a:pt x="7621" y="4981"/>
                  </a:lnTo>
                  <a:cubicBezTo>
                    <a:pt x="7621" y="4838"/>
                    <a:pt x="7502" y="4743"/>
                    <a:pt x="7383" y="4743"/>
                  </a:cubicBezTo>
                  <a:lnTo>
                    <a:pt x="5216" y="4743"/>
                  </a:lnTo>
                  <a:cubicBezTo>
                    <a:pt x="5073" y="4743"/>
                    <a:pt x="4978" y="4862"/>
                    <a:pt x="4978" y="4981"/>
                  </a:cubicBezTo>
                  <a:lnTo>
                    <a:pt x="4978" y="10720"/>
                  </a:lnTo>
                  <a:lnTo>
                    <a:pt x="4192" y="10720"/>
                  </a:lnTo>
                  <a:lnTo>
                    <a:pt x="4192" y="1218"/>
                  </a:lnTo>
                  <a:cubicBezTo>
                    <a:pt x="4192" y="1075"/>
                    <a:pt x="4073" y="980"/>
                    <a:pt x="3954" y="980"/>
                  </a:cubicBezTo>
                  <a:lnTo>
                    <a:pt x="1763" y="980"/>
                  </a:lnTo>
                  <a:cubicBezTo>
                    <a:pt x="1620" y="980"/>
                    <a:pt x="1525" y="1099"/>
                    <a:pt x="1525" y="1218"/>
                  </a:cubicBezTo>
                  <a:lnTo>
                    <a:pt x="1525" y="10720"/>
                  </a:lnTo>
                  <a:lnTo>
                    <a:pt x="1072" y="10720"/>
                  </a:lnTo>
                  <a:lnTo>
                    <a:pt x="1072" y="194"/>
                  </a:lnTo>
                  <a:cubicBezTo>
                    <a:pt x="1072" y="99"/>
                    <a:pt x="1025" y="27"/>
                    <a:pt x="953" y="4"/>
                  </a:cubicBezTo>
                  <a:cubicBezTo>
                    <a:pt x="941" y="1"/>
                    <a:pt x="929" y="0"/>
                    <a:pt x="91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52"/>
            <p:cNvSpPr/>
            <p:nvPr/>
          </p:nvSpPr>
          <p:spPr>
            <a:xfrm>
              <a:off x="5088265" y="2995149"/>
              <a:ext cx="201669" cy="166129"/>
            </a:xfrm>
            <a:custGeom>
              <a:rect b="b" l="l" r="r" t="t"/>
              <a:pathLst>
                <a:path extrusionOk="0" h="5572" w="6764">
                  <a:moveTo>
                    <a:pt x="606" y="0"/>
                  </a:moveTo>
                  <a:cubicBezTo>
                    <a:pt x="434" y="0"/>
                    <a:pt x="264" y="74"/>
                    <a:pt x="167" y="213"/>
                  </a:cubicBezTo>
                  <a:cubicBezTo>
                    <a:pt x="72" y="332"/>
                    <a:pt x="0" y="475"/>
                    <a:pt x="48" y="641"/>
                  </a:cubicBezTo>
                  <a:cubicBezTo>
                    <a:pt x="48" y="784"/>
                    <a:pt x="119" y="927"/>
                    <a:pt x="238" y="1023"/>
                  </a:cubicBezTo>
                  <a:lnTo>
                    <a:pt x="4620" y="4476"/>
                  </a:lnTo>
                  <a:cubicBezTo>
                    <a:pt x="4525" y="4571"/>
                    <a:pt x="4477" y="4690"/>
                    <a:pt x="4454" y="4809"/>
                  </a:cubicBezTo>
                  <a:cubicBezTo>
                    <a:pt x="4406" y="4952"/>
                    <a:pt x="4477" y="5095"/>
                    <a:pt x="4573" y="5214"/>
                  </a:cubicBezTo>
                  <a:cubicBezTo>
                    <a:pt x="4644" y="5333"/>
                    <a:pt x="4811" y="5428"/>
                    <a:pt x="4954" y="5428"/>
                  </a:cubicBezTo>
                  <a:lnTo>
                    <a:pt x="6073" y="5571"/>
                  </a:lnTo>
                  <a:cubicBezTo>
                    <a:pt x="6192" y="5571"/>
                    <a:pt x="6287" y="5571"/>
                    <a:pt x="6383" y="5523"/>
                  </a:cubicBezTo>
                  <a:cubicBezTo>
                    <a:pt x="6430" y="5476"/>
                    <a:pt x="6525" y="5428"/>
                    <a:pt x="6597" y="5357"/>
                  </a:cubicBezTo>
                  <a:cubicBezTo>
                    <a:pt x="6716" y="5214"/>
                    <a:pt x="6764" y="5047"/>
                    <a:pt x="6740" y="4857"/>
                  </a:cubicBezTo>
                  <a:lnTo>
                    <a:pt x="6502" y="3737"/>
                  </a:lnTo>
                  <a:cubicBezTo>
                    <a:pt x="6439" y="3468"/>
                    <a:pt x="6197" y="3271"/>
                    <a:pt x="5932" y="3271"/>
                  </a:cubicBezTo>
                  <a:cubicBezTo>
                    <a:pt x="5892" y="3271"/>
                    <a:pt x="5851" y="3276"/>
                    <a:pt x="5811" y="3285"/>
                  </a:cubicBezTo>
                  <a:cubicBezTo>
                    <a:pt x="5644" y="3309"/>
                    <a:pt x="5525" y="3428"/>
                    <a:pt x="5430" y="3547"/>
                  </a:cubicBezTo>
                  <a:lnTo>
                    <a:pt x="3168" y="1761"/>
                  </a:lnTo>
                  <a:cubicBezTo>
                    <a:pt x="3125" y="1739"/>
                    <a:pt x="3082" y="1728"/>
                    <a:pt x="3043" y="1728"/>
                  </a:cubicBezTo>
                  <a:cubicBezTo>
                    <a:pt x="2996" y="1728"/>
                    <a:pt x="2956" y="1745"/>
                    <a:pt x="2929" y="1785"/>
                  </a:cubicBezTo>
                  <a:cubicBezTo>
                    <a:pt x="2858" y="1880"/>
                    <a:pt x="2858" y="1975"/>
                    <a:pt x="2953" y="2023"/>
                  </a:cubicBezTo>
                  <a:lnTo>
                    <a:pt x="5430" y="3999"/>
                  </a:lnTo>
                  <a:cubicBezTo>
                    <a:pt x="5464" y="4016"/>
                    <a:pt x="5509" y="4033"/>
                    <a:pt x="5550" y="4033"/>
                  </a:cubicBezTo>
                  <a:cubicBezTo>
                    <a:pt x="5567" y="4033"/>
                    <a:pt x="5583" y="4030"/>
                    <a:pt x="5597" y="4023"/>
                  </a:cubicBezTo>
                  <a:cubicBezTo>
                    <a:pt x="5668" y="3999"/>
                    <a:pt x="5692" y="3928"/>
                    <a:pt x="5692" y="3880"/>
                  </a:cubicBezTo>
                  <a:cubicBezTo>
                    <a:pt x="5692" y="3761"/>
                    <a:pt x="5763" y="3666"/>
                    <a:pt x="5882" y="3642"/>
                  </a:cubicBezTo>
                  <a:cubicBezTo>
                    <a:pt x="5898" y="3639"/>
                    <a:pt x="5913" y="3638"/>
                    <a:pt x="5928" y="3638"/>
                  </a:cubicBezTo>
                  <a:cubicBezTo>
                    <a:pt x="6031" y="3638"/>
                    <a:pt x="6124" y="3705"/>
                    <a:pt x="6144" y="3809"/>
                  </a:cubicBezTo>
                  <a:lnTo>
                    <a:pt x="6383" y="4952"/>
                  </a:lnTo>
                  <a:cubicBezTo>
                    <a:pt x="6406" y="5000"/>
                    <a:pt x="6383" y="5095"/>
                    <a:pt x="6311" y="5166"/>
                  </a:cubicBezTo>
                  <a:cubicBezTo>
                    <a:pt x="6276" y="5201"/>
                    <a:pt x="6229" y="5223"/>
                    <a:pt x="6178" y="5223"/>
                  </a:cubicBezTo>
                  <a:cubicBezTo>
                    <a:pt x="6159" y="5223"/>
                    <a:pt x="6140" y="5220"/>
                    <a:pt x="6121" y="5214"/>
                  </a:cubicBezTo>
                  <a:lnTo>
                    <a:pt x="4977" y="5071"/>
                  </a:lnTo>
                  <a:cubicBezTo>
                    <a:pt x="4930" y="5071"/>
                    <a:pt x="4858" y="5047"/>
                    <a:pt x="4835" y="4976"/>
                  </a:cubicBezTo>
                  <a:cubicBezTo>
                    <a:pt x="4811" y="4928"/>
                    <a:pt x="4763" y="4857"/>
                    <a:pt x="4763" y="4809"/>
                  </a:cubicBezTo>
                  <a:cubicBezTo>
                    <a:pt x="4763" y="4714"/>
                    <a:pt x="4858" y="4618"/>
                    <a:pt x="4954" y="4595"/>
                  </a:cubicBezTo>
                  <a:cubicBezTo>
                    <a:pt x="5001" y="4571"/>
                    <a:pt x="5073" y="4523"/>
                    <a:pt x="5073" y="4476"/>
                  </a:cubicBezTo>
                  <a:cubicBezTo>
                    <a:pt x="5073" y="4404"/>
                    <a:pt x="5073" y="4357"/>
                    <a:pt x="5001" y="4285"/>
                  </a:cubicBezTo>
                  <a:lnTo>
                    <a:pt x="453" y="761"/>
                  </a:lnTo>
                  <a:cubicBezTo>
                    <a:pt x="405" y="713"/>
                    <a:pt x="357" y="665"/>
                    <a:pt x="357" y="594"/>
                  </a:cubicBezTo>
                  <a:cubicBezTo>
                    <a:pt x="357" y="546"/>
                    <a:pt x="357" y="475"/>
                    <a:pt x="429" y="427"/>
                  </a:cubicBezTo>
                  <a:cubicBezTo>
                    <a:pt x="453" y="356"/>
                    <a:pt x="524" y="332"/>
                    <a:pt x="572" y="332"/>
                  </a:cubicBezTo>
                  <a:cubicBezTo>
                    <a:pt x="643" y="332"/>
                    <a:pt x="691" y="332"/>
                    <a:pt x="762" y="403"/>
                  </a:cubicBezTo>
                  <a:lnTo>
                    <a:pt x="2310" y="1618"/>
                  </a:lnTo>
                  <a:cubicBezTo>
                    <a:pt x="2342" y="1639"/>
                    <a:pt x="2379" y="1651"/>
                    <a:pt x="2417" y="1651"/>
                  </a:cubicBezTo>
                  <a:cubicBezTo>
                    <a:pt x="2463" y="1651"/>
                    <a:pt x="2509" y="1633"/>
                    <a:pt x="2548" y="1594"/>
                  </a:cubicBezTo>
                  <a:cubicBezTo>
                    <a:pt x="2596" y="1499"/>
                    <a:pt x="2596" y="1404"/>
                    <a:pt x="2501" y="1356"/>
                  </a:cubicBezTo>
                  <a:lnTo>
                    <a:pt x="953" y="118"/>
                  </a:lnTo>
                  <a:cubicBezTo>
                    <a:pt x="853" y="38"/>
                    <a:pt x="729" y="0"/>
                    <a:pt x="6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0" name="Google Shape;3370;p52"/>
          <p:cNvGrpSpPr/>
          <p:nvPr/>
        </p:nvGrpSpPr>
        <p:grpSpPr>
          <a:xfrm>
            <a:off x="5510974" y="3002186"/>
            <a:ext cx="354351" cy="336582"/>
            <a:chOff x="5549061" y="3002186"/>
            <a:chExt cx="354351" cy="336582"/>
          </a:xfrm>
        </p:grpSpPr>
        <p:sp>
          <p:nvSpPr>
            <p:cNvPr id="3371" name="Google Shape;3371;p52"/>
            <p:cNvSpPr/>
            <p:nvPr/>
          </p:nvSpPr>
          <p:spPr>
            <a:xfrm>
              <a:off x="5624345" y="3007880"/>
              <a:ext cx="202384" cy="202384"/>
            </a:xfrm>
            <a:custGeom>
              <a:rect b="b" l="l" r="r" t="t"/>
              <a:pathLst>
                <a:path extrusionOk="0" h="6788" w="6788">
                  <a:moveTo>
                    <a:pt x="3406" y="0"/>
                  </a:moveTo>
                  <a:cubicBezTo>
                    <a:pt x="1524" y="0"/>
                    <a:pt x="0" y="1524"/>
                    <a:pt x="0" y="3382"/>
                  </a:cubicBezTo>
                  <a:cubicBezTo>
                    <a:pt x="0" y="5263"/>
                    <a:pt x="1524" y="6787"/>
                    <a:pt x="3406" y="6787"/>
                  </a:cubicBezTo>
                  <a:cubicBezTo>
                    <a:pt x="5263" y="6787"/>
                    <a:pt x="6787" y="5263"/>
                    <a:pt x="6787" y="3382"/>
                  </a:cubicBezTo>
                  <a:cubicBezTo>
                    <a:pt x="6787" y="1524"/>
                    <a:pt x="5263" y="0"/>
                    <a:pt x="340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2" name="Google Shape;3372;p52"/>
            <p:cNvSpPr/>
            <p:nvPr/>
          </p:nvSpPr>
          <p:spPr>
            <a:xfrm>
              <a:off x="5669784" y="3016378"/>
              <a:ext cx="156946" cy="193887"/>
            </a:xfrm>
            <a:custGeom>
              <a:rect b="b" l="l" r="r" t="t"/>
              <a:pathLst>
                <a:path extrusionOk="0" h="6503" w="5264">
                  <a:moveTo>
                    <a:pt x="3311" y="1"/>
                  </a:moveTo>
                  <a:lnTo>
                    <a:pt x="3311" y="1"/>
                  </a:lnTo>
                  <a:cubicBezTo>
                    <a:pt x="4239" y="596"/>
                    <a:pt x="4835" y="1644"/>
                    <a:pt x="4835" y="2835"/>
                  </a:cubicBezTo>
                  <a:cubicBezTo>
                    <a:pt x="4835" y="4716"/>
                    <a:pt x="3311" y="6240"/>
                    <a:pt x="1429" y="6240"/>
                  </a:cubicBezTo>
                  <a:cubicBezTo>
                    <a:pt x="929" y="6240"/>
                    <a:pt x="453" y="6145"/>
                    <a:pt x="0" y="5931"/>
                  </a:cubicBezTo>
                  <a:lnTo>
                    <a:pt x="0" y="5931"/>
                  </a:lnTo>
                  <a:cubicBezTo>
                    <a:pt x="548" y="6288"/>
                    <a:pt x="1191" y="6502"/>
                    <a:pt x="1882" y="6502"/>
                  </a:cubicBezTo>
                  <a:cubicBezTo>
                    <a:pt x="3763" y="6502"/>
                    <a:pt x="5263" y="4978"/>
                    <a:pt x="5263" y="3097"/>
                  </a:cubicBezTo>
                  <a:cubicBezTo>
                    <a:pt x="5263" y="1739"/>
                    <a:pt x="4477" y="572"/>
                    <a:pt x="331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3" name="Google Shape;3373;p52"/>
            <p:cNvSpPr/>
            <p:nvPr/>
          </p:nvSpPr>
          <p:spPr>
            <a:xfrm>
              <a:off x="5553325" y="3132837"/>
              <a:ext cx="202384" cy="202384"/>
            </a:xfrm>
            <a:custGeom>
              <a:rect b="b" l="l" r="r" t="t"/>
              <a:pathLst>
                <a:path extrusionOk="0" h="6788" w="6788">
                  <a:moveTo>
                    <a:pt x="3406" y="0"/>
                  </a:moveTo>
                  <a:cubicBezTo>
                    <a:pt x="1525" y="0"/>
                    <a:pt x="1" y="1525"/>
                    <a:pt x="1" y="3406"/>
                  </a:cubicBezTo>
                  <a:cubicBezTo>
                    <a:pt x="1" y="5263"/>
                    <a:pt x="1525" y="6788"/>
                    <a:pt x="3406" y="6788"/>
                  </a:cubicBezTo>
                  <a:cubicBezTo>
                    <a:pt x="5264" y="6788"/>
                    <a:pt x="6788" y="5263"/>
                    <a:pt x="6788" y="3406"/>
                  </a:cubicBezTo>
                  <a:cubicBezTo>
                    <a:pt x="6788" y="1525"/>
                    <a:pt x="5264" y="0"/>
                    <a:pt x="3406"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4" name="Google Shape;3374;p52"/>
            <p:cNvSpPr/>
            <p:nvPr/>
          </p:nvSpPr>
          <p:spPr>
            <a:xfrm>
              <a:off x="5598764" y="3142079"/>
              <a:ext cx="156946" cy="193142"/>
            </a:xfrm>
            <a:custGeom>
              <a:rect b="b" l="l" r="r" t="t"/>
              <a:pathLst>
                <a:path extrusionOk="0" h="6478" w="5264">
                  <a:moveTo>
                    <a:pt x="3311" y="0"/>
                  </a:moveTo>
                  <a:cubicBezTo>
                    <a:pt x="4240" y="595"/>
                    <a:pt x="4835" y="1619"/>
                    <a:pt x="4835" y="2810"/>
                  </a:cubicBezTo>
                  <a:cubicBezTo>
                    <a:pt x="4835" y="4691"/>
                    <a:pt x="3311" y="6216"/>
                    <a:pt x="1430" y="6216"/>
                  </a:cubicBezTo>
                  <a:cubicBezTo>
                    <a:pt x="930" y="6216"/>
                    <a:pt x="453" y="6120"/>
                    <a:pt x="1" y="5906"/>
                  </a:cubicBezTo>
                  <a:lnTo>
                    <a:pt x="1" y="5906"/>
                  </a:lnTo>
                  <a:cubicBezTo>
                    <a:pt x="549" y="6263"/>
                    <a:pt x="1192" y="6478"/>
                    <a:pt x="1882" y="6478"/>
                  </a:cubicBezTo>
                  <a:cubicBezTo>
                    <a:pt x="3764" y="6478"/>
                    <a:pt x="5264" y="4953"/>
                    <a:pt x="5264" y="3096"/>
                  </a:cubicBezTo>
                  <a:cubicBezTo>
                    <a:pt x="5264" y="1715"/>
                    <a:pt x="4478" y="524"/>
                    <a:pt x="331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52"/>
            <p:cNvSpPr/>
            <p:nvPr/>
          </p:nvSpPr>
          <p:spPr>
            <a:xfrm>
              <a:off x="5694620" y="3132837"/>
              <a:ext cx="202384" cy="202384"/>
            </a:xfrm>
            <a:custGeom>
              <a:rect b="b" l="l" r="r" t="t"/>
              <a:pathLst>
                <a:path extrusionOk="0" h="6788" w="6788">
                  <a:moveTo>
                    <a:pt x="3382" y="0"/>
                  </a:moveTo>
                  <a:cubicBezTo>
                    <a:pt x="1525" y="0"/>
                    <a:pt x="1" y="1525"/>
                    <a:pt x="1" y="3406"/>
                  </a:cubicBezTo>
                  <a:cubicBezTo>
                    <a:pt x="1" y="5263"/>
                    <a:pt x="1525" y="6788"/>
                    <a:pt x="3382" y="6788"/>
                  </a:cubicBezTo>
                  <a:cubicBezTo>
                    <a:pt x="5264" y="6788"/>
                    <a:pt x="6788" y="5263"/>
                    <a:pt x="6788" y="3406"/>
                  </a:cubicBezTo>
                  <a:cubicBezTo>
                    <a:pt x="6788" y="1525"/>
                    <a:pt x="5264" y="0"/>
                    <a:pt x="33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6" name="Google Shape;3376;p52"/>
            <p:cNvSpPr/>
            <p:nvPr/>
          </p:nvSpPr>
          <p:spPr>
            <a:xfrm>
              <a:off x="5740059" y="3142079"/>
              <a:ext cx="156946" cy="193142"/>
            </a:xfrm>
            <a:custGeom>
              <a:rect b="b" l="l" r="r" t="t"/>
              <a:pathLst>
                <a:path extrusionOk="0" h="6478" w="5264">
                  <a:moveTo>
                    <a:pt x="3311" y="0"/>
                  </a:moveTo>
                  <a:lnTo>
                    <a:pt x="3311" y="0"/>
                  </a:lnTo>
                  <a:cubicBezTo>
                    <a:pt x="4216" y="595"/>
                    <a:pt x="4811" y="1619"/>
                    <a:pt x="4811" y="2810"/>
                  </a:cubicBezTo>
                  <a:cubicBezTo>
                    <a:pt x="4811" y="4691"/>
                    <a:pt x="3287" y="6216"/>
                    <a:pt x="1430" y="6216"/>
                  </a:cubicBezTo>
                  <a:cubicBezTo>
                    <a:pt x="906" y="6216"/>
                    <a:pt x="453" y="6120"/>
                    <a:pt x="1" y="5906"/>
                  </a:cubicBezTo>
                  <a:lnTo>
                    <a:pt x="1" y="5906"/>
                  </a:lnTo>
                  <a:cubicBezTo>
                    <a:pt x="525" y="6263"/>
                    <a:pt x="1192" y="6478"/>
                    <a:pt x="1858" y="6478"/>
                  </a:cubicBezTo>
                  <a:cubicBezTo>
                    <a:pt x="3740" y="6478"/>
                    <a:pt x="5264" y="4953"/>
                    <a:pt x="5264" y="3096"/>
                  </a:cubicBezTo>
                  <a:cubicBezTo>
                    <a:pt x="5264" y="1715"/>
                    <a:pt x="4454" y="524"/>
                    <a:pt x="331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7" name="Google Shape;3377;p52"/>
            <p:cNvSpPr/>
            <p:nvPr/>
          </p:nvSpPr>
          <p:spPr>
            <a:xfrm>
              <a:off x="5698884" y="3132837"/>
              <a:ext cx="124299" cy="77430"/>
            </a:xfrm>
            <a:custGeom>
              <a:rect b="b" l="l" r="r" t="t"/>
              <a:pathLst>
                <a:path extrusionOk="0" h="2597" w="4169">
                  <a:moveTo>
                    <a:pt x="3287" y="0"/>
                  </a:moveTo>
                  <a:cubicBezTo>
                    <a:pt x="1739" y="0"/>
                    <a:pt x="406" y="1048"/>
                    <a:pt x="1" y="2477"/>
                  </a:cubicBezTo>
                  <a:cubicBezTo>
                    <a:pt x="286" y="2549"/>
                    <a:pt x="572" y="2596"/>
                    <a:pt x="906" y="2596"/>
                  </a:cubicBezTo>
                  <a:cubicBezTo>
                    <a:pt x="2454" y="2596"/>
                    <a:pt x="3787" y="1548"/>
                    <a:pt x="4168" y="120"/>
                  </a:cubicBezTo>
                  <a:cubicBezTo>
                    <a:pt x="3882" y="24"/>
                    <a:pt x="3573" y="0"/>
                    <a:pt x="3287"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8" name="Google Shape;3378;p52"/>
            <p:cNvSpPr/>
            <p:nvPr/>
          </p:nvSpPr>
          <p:spPr>
            <a:xfrm>
              <a:off x="5693904" y="3161251"/>
              <a:ext cx="61806" cy="145557"/>
            </a:xfrm>
            <a:custGeom>
              <a:rect b="b" l="l" r="r" t="t"/>
              <a:pathLst>
                <a:path extrusionOk="0" h="4882" w="2073">
                  <a:moveTo>
                    <a:pt x="1049" y="0"/>
                  </a:moveTo>
                  <a:cubicBezTo>
                    <a:pt x="382" y="619"/>
                    <a:pt x="1" y="1500"/>
                    <a:pt x="1" y="2453"/>
                  </a:cubicBezTo>
                  <a:cubicBezTo>
                    <a:pt x="1" y="3406"/>
                    <a:pt x="406" y="4263"/>
                    <a:pt x="1049" y="4882"/>
                  </a:cubicBezTo>
                  <a:cubicBezTo>
                    <a:pt x="1692" y="4263"/>
                    <a:pt x="2073" y="3406"/>
                    <a:pt x="2073" y="2453"/>
                  </a:cubicBezTo>
                  <a:cubicBezTo>
                    <a:pt x="2073" y="1500"/>
                    <a:pt x="1692" y="619"/>
                    <a:pt x="1049"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52"/>
            <p:cNvSpPr/>
            <p:nvPr/>
          </p:nvSpPr>
          <p:spPr>
            <a:xfrm>
              <a:off x="5627178" y="3132837"/>
              <a:ext cx="124984" cy="77430"/>
            </a:xfrm>
            <a:custGeom>
              <a:rect b="b" l="l" r="r" t="t"/>
              <a:pathLst>
                <a:path extrusionOk="0" h="2597" w="4192">
                  <a:moveTo>
                    <a:pt x="929" y="0"/>
                  </a:moveTo>
                  <a:cubicBezTo>
                    <a:pt x="596" y="0"/>
                    <a:pt x="310" y="24"/>
                    <a:pt x="0" y="120"/>
                  </a:cubicBezTo>
                  <a:cubicBezTo>
                    <a:pt x="429" y="1548"/>
                    <a:pt x="1739" y="2596"/>
                    <a:pt x="3287" y="2596"/>
                  </a:cubicBezTo>
                  <a:cubicBezTo>
                    <a:pt x="3596" y="2596"/>
                    <a:pt x="3906" y="2549"/>
                    <a:pt x="4192" y="2477"/>
                  </a:cubicBezTo>
                  <a:cubicBezTo>
                    <a:pt x="3811" y="1048"/>
                    <a:pt x="2501" y="0"/>
                    <a:pt x="929" y="0"/>
                  </a:cubicBez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0" name="Google Shape;3380;p52"/>
            <p:cNvSpPr/>
            <p:nvPr/>
          </p:nvSpPr>
          <p:spPr>
            <a:xfrm>
              <a:off x="5698168" y="3161251"/>
              <a:ext cx="53995" cy="49284"/>
            </a:xfrm>
            <a:custGeom>
              <a:rect b="b" l="l" r="r" t="t"/>
              <a:pathLst>
                <a:path extrusionOk="0" h="1653" w="1811">
                  <a:moveTo>
                    <a:pt x="882" y="0"/>
                  </a:moveTo>
                  <a:lnTo>
                    <a:pt x="858" y="24"/>
                  </a:lnTo>
                  <a:cubicBezTo>
                    <a:pt x="811" y="119"/>
                    <a:pt x="739" y="167"/>
                    <a:pt x="691" y="238"/>
                  </a:cubicBezTo>
                  <a:cubicBezTo>
                    <a:pt x="596" y="333"/>
                    <a:pt x="501" y="476"/>
                    <a:pt x="430" y="595"/>
                  </a:cubicBezTo>
                  <a:cubicBezTo>
                    <a:pt x="263" y="857"/>
                    <a:pt x="120" y="1167"/>
                    <a:pt x="25" y="1453"/>
                  </a:cubicBezTo>
                  <a:cubicBezTo>
                    <a:pt x="1" y="1500"/>
                    <a:pt x="1" y="1500"/>
                    <a:pt x="1" y="1524"/>
                  </a:cubicBezTo>
                  <a:cubicBezTo>
                    <a:pt x="72" y="1524"/>
                    <a:pt x="96" y="1548"/>
                    <a:pt x="120" y="1548"/>
                  </a:cubicBezTo>
                  <a:cubicBezTo>
                    <a:pt x="215" y="1572"/>
                    <a:pt x="334" y="1572"/>
                    <a:pt x="453" y="1619"/>
                  </a:cubicBezTo>
                  <a:cubicBezTo>
                    <a:pt x="549" y="1643"/>
                    <a:pt x="596" y="1643"/>
                    <a:pt x="691" y="1643"/>
                  </a:cubicBezTo>
                  <a:cubicBezTo>
                    <a:pt x="763" y="1649"/>
                    <a:pt x="837" y="1652"/>
                    <a:pt x="914" y="1652"/>
                  </a:cubicBezTo>
                  <a:cubicBezTo>
                    <a:pt x="1142" y="1652"/>
                    <a:pt x="1388" y="1625"/>
                    <a:pt x="1620" y="1572"/>
                  </a:cubicBezTo>
                  <a:cubicBezTo>
                    <a:pt x="1668" y="1572"/>
                    <a:pt x="1692" y="1548"/>
                    <a:pt x="1763" y="1548"/>
                  </a:cubicBezTo>
                  <a:cubicBezTo>
                    <a:pt x="1787" y="1524"/>
                    <a:pt x="1787" y="1524"/>
                    <a:pt x="1811" y="1524"/>
                  </a:cubicBezTo>
                  <a:lnTo>
                    <a:pt x="1811" y="1429"/>
                  </a:lnTo>
                  <a:cubicBezTo>
                    <a:pt x="1763" y="1215"/>
                    <a:pt x="1668" y="1000"/>
                    <a:pt x="1549" y="810"/>
                  </a:cubicBezTo>
                  <a:cubicBezTo>
                    <a:pt x="1430" y="619"/>
                    <a:pt x="1311" y="476"/>
                    <a:pt x="1192" y="286"/>
                  </a:cubicBezTo>
                  <a:cubicBezTo>
                    <a:pt x="1120" y="262"/>
                    <a:pt x="1096" y="214"/>
                    <a:pt x="1073" y="167"/>
                  </a:cubicBezTo>
                  <a:lnTo>
                    <a:pt x="930" y="24"/>
                  </a:lnTo>
                  <a:lnTo>
                    <a:pt x="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1" name="Google Shape;3381;p52"/>
            <p:cNvSpPr/>
            <p:nvPr/>
          </p:nvSpPr>
          <p:spPr>
            <a:xfrm>
              <a:off x="5704578" y="3053319"/>
              <a:ext cx="43321" cy="50447"/>
            </a:xfrm>
            <a:custGeom>
              <a:rect b="b" l="l" r="r" t="t"/>
              <a:pathLst>
                <a:path extrusionOk="0" h="1692" w="1453">
                  <a:moveTo>
                    <a:pt x="715" y="596"/>
                  </a:moveTo>
                  <a:lnTo>
                    <a:pt x="858" y="1000"/>
                  </a:lnTo>
                  <a:lnTo>
                    <a:pt x="572" y="1000"/>
                  </a:lnTo>
                  <a:lnTo>
                    <a:pt x="715" y="596"/>
                  </a:lnTo>
                  <a:close/>
                  <a:moveTo>
                    <a:pt x="715" y="0"/>
                  </a:moveTo>
                  <a:cubicBezTo>
                    <a:pt x="619" y="0"/>
                    <a:pt x="572" y="48"/>
                    <a:pt x="524" y="119"/>
                  </a:cubicBezTo>
                  <a:lnTo>
                    <a:pt x="24" y="1453"/>
                  </a:lnTo>
                  <a:cubicBezTo>
                    <a:pt x="0" y="1548"/>
                    <a:pt x="24" y="1620"/>
                    <a:pt x="119" y="1667"/>
                  </a:cubicBezTo>
                  <a:cubicBezTo>
                    <a:pt x="145" y="1680"/>
                    <a:pt x="172" y="1686"/>
                    <a:pt x="199" y="1686"/>
                  </a:cubicBezTo>
                  <a:cubicBezTo>
                    <a:pt x="272" y="1686"/>
                    <a:pt x="340" y="1642"/>
                    <a:pt x="357" y="1572"/>
                  </a:cubicBezTo>
                  <a:lnTo>
                    <a:pt x="453" y="1358"/>
                  </a:lnTo>
                  <a:lnTo>
                    <a:pt x="1000" y="1358"/>
                  </a:lnTo>
                  <a:lnTo>
                    <a:pt x="1096" y="1572"/>
                  </a:lnTo>
                  <a:cubicBezTo>
                    <a:pt x="1119" y="1620"/>
                    <a:pt x="1191" y="1691"/>
                    <a:pt x="1239" y="1691"/>
                  </a:cubicBezTo>
                  <a:lnTo>
                    <a:pt x="1310" y="1691"/>
                  </a:lnTo>
                  <a:cubicBezTo>
                    <a:pt x="1405" y="1667"/>
                    <a:pt x="1453" y="1572"/>
                    <a:pt x="1405" y="1477"/>
                  </a:cubicBezTo>
                  <a:lnTo>
                    <a:pt x="881" y="119"/>
                  </a:lnTo>
                  <a:cubicBezTo>
                    <a:pt x="858" y="24"/>
                    <a:pt x="762" y="0"/>
                    <a:pt x="7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52"/>
            <p:cNvSpPr/>
            <p:nvPr/>
          </p:nvSpPr>
          <p:spPr>
            <a:xfrm>
              <a:off x="5612270" y="3211639"/>
              <a:ext cx="35539" cy="51878"/>
            </a:xfrm>
            <a:custGeom>
              <a:rect b="b" l="l" r="r" t="t"/>
              <a:pathLst>
                <a:path extrusionOk="0" h="1740" w="1192">
                  <a:moveTo>
                    <a:pt x="572" y="358"/>
                  </a:moveTo>
                  <a:cubicBezTo>
                    <a:pt x="619" y="358"/>
                    <a:pt x="691" y="406"/>
                    <a:pt x="715" y="477"/>
                  </a:cubicBezTo>
                  <a:cubicBezTo>
                    <a:pt x="739" y="572"/>
                    <a:pt x="643" y="668"/>
                    <a:pt x="572" y="668"/>
                  </a:cubicBezTo>
                  <a:lnTo>
                    <a:pt x="334" y="668"/>
                  </a:lnTo>
                  <a:lnTo>
                    <a:pt x="334" y="358"/>
                  </a:lnTo>
                  <a:close/>
                  <a:moveTo>
                    <a:pt x="643" y="1001"/>
                  </a:moveTo>
                  <a:cubicBezTo>
                    <a:pt x="762" y="1001"/>
                    <a:pt x="834" y="1073"/>
                    <a:pt x="834" y="1168"/>
                  </a:cubicBezTo>
                  <a:cubicBezTo>
                    <a:pt x="834" y="1263"/>
                    <a:pt x="739" y="1382"/>
                    <a:pt x="643" y="1382"/>
                  </a:cubicBezTo>
                  <a:lnTo>
                    <a:pt x="358" y="1382"/>
                  </a:lnTo>
                  <a:lnTo>
                    <a:pt x="358" y="1001"/>
                  </a:lnTo>
                  <a:close/>
                  <a:moveTo>
                    <a:pt x="167" y="1"/>
                  </a:moveTo>
                  <a:cubicBezTo>
                    <a:pt x="96" y="1"/>
                    <a:pt x="0" y="96"/>
                    <a:pt x="0" y="191"/>
                  </a:cubicBezTo>
                  <a:lnTo>
                    <a:pt x="0" y="1549"/>
                  </a:lnTo>
                  <a:lnTo>
                    <a:pt x="0" y="1620"/>
                  </a:lnTo>
                  <a:cubicBezTo>
                    <a:pt x="24" y="1716"/>
                    <a:pt x="96" y="1739"/>
                    <a:pt x="167" y="1739"/>
                  </a:cubicBezTo>
                  <a:lnTo>
                    <a:pt x="643" y="1739"/>
                  </a:lnTo>
                  <a:cubicBezTo>
                    <a:pt x="953" y="1739"/>
                    <a:pt x="1191" y="1501"/>
                    <a:pt x="1191" y="1192"/>
                  </a:cubicBezTo>
                  <a:cubicBezTo>
                    <a:pt x="1191" y="1025"/>
                    <a:pt x="1096" y="882"/>
                    <a:pt x="977" y="787"/>
                  </a:cubicBezTo>
                  <a:cubicBezTo>
                    <a:pt x="1048" y="691"/>
                    <a:pt x="1072" y="572"/>
                    <a:pt x="1048" y="430"/>
                  </a:cubicBezTo>
                  <a:cubicBezTo>
                    <a:pt x="1001" y="191"/>
                    <a:pt x="810" y="1"/>
                    <a:pt x="5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52"/>
            <p:cNvSpPr/>
            <p:nvPr/>
          </p:nvSpPr>
          <p:spPr>
            <a:xfrm>
              <a:off x="5794024" y="3211639"/>
              <a:ext cx="45468" cy="51878"/>
            </a:xfrm>
            <a:custGeom>
              <a:rect b="b" l="l" r="r" t="t"/>
              <a:pathLst>
                <a:path extrusionOk="0" h="1740" w="1525">
                  <a:moveTo>
                    <a:pt x="858" y="1"/>
                  </a:moveTo>
                  <a:cubicBezTo>
                    <a:pt x="382" y="1"/>
                    <a:pt x="1" y="382"/>
                    <a:pt x="1" y="858"/>
                  </a:cubicBezTo>
                  <a:cubicBezTo>
                    <a:pt x="1" y="1334"/>
                    <a:pt x="382" y="1739"/>
                    <a:pt x="858" y="1739"/>
                  </a:cubicBezTo>
                  <a:cubicBezTo>
                    <a:pt x="1049" y="1739"/>
                    <a:pt x="1215" y="1668"/>
                    <a:pt x="1334" y="1549"/>
                  </a:cubicBezTo>
                  <a:cubicBezTo>
                    <a:pt x="1382" y="1525"/>
                    <a:pt x="1406" y="1501"/>
                    <a:pt x="1406" y="1454"/>
                  </a:cubicBezTo>
                  <a:cubicBezTo>
                    <a:pt x="1525" y="1382"/>
                    <a:pt x="1525" y="1287"/>
                    <a:pt x="1430" y="1239"/>
                  </a:cubicBezTo>
                  <a:cubicBezTo>
                    <a:pt x="1408" y="1206"/>
                    <a:pt x="1370" y="1188"/>
                    <a:pt x="1329" y="1188"/>
                  </a:cubicBezTo>
                  <a:cubicBezTo>
                    <a:pt x="1282" y="1188"/>
                    <a:pt x="1230" y="1212"/>
                    <a:pt x="1192" y="1263"/>
                  </a:cubicBezTo>
                  <a:lnTo>
                    <a:pt x="1168" y="1287"/>
                  </a:lnTo>
                  <a:cubicBezTo>
                    <a:pt x="1096" y="1358"/>
                    <a:pt x="1025" y="1382"/>
                    <a:pt x="906" y="1382"/>
                  </a:cubicBezTo>
                  <a:cubicBezTo>
                    <a:pt x="620" y="1382"/>
                    <a:pt x="382" y="1144"/>
                    <a:pt x="382" y="882"/>
                  </a:cubicBezTo>
                  <a:cubicBezTo>
                    <a:pt x="382" y="596"/>
                    <a:pt x="620" y="358"/>
                    <a:pt x="906" y="358"/>
                  </a:cubicBezTo>
                  <a:cubicBezTo>
                    <a:pt x="977" y="358"/>
                    <a:pt x="1096" y="406"/>
                    <a:pt x="1168" y="453"/>
                  </a:cubicBezTo>
                  <a:cubicBezTo>
                    <a:pt x="1199" y="469"/>
                    <a:pt x="1229" y="477"/>
                    <a:pt x="1256" y="477"/>
                  </a:cubicBezTo>
                  <a:cubicBezTo>
                    <a:pt x="1311" y="477"/>
                    <a:pt x="1358" y="445"/>
                    <a:pt x="1406" y="382"/>
                  </a:cubicBezTo>
                  <a:cubicBezTo>
                    <a:pt x="1454" y="310"/>
                    <a:pt x="1430" y="215"/>
                    <a:pt x="1334" y="144"/>
                  </a:cubicBezTo>
                  <a:cubicBezTo>
                    <a:pt x="1192" y="72"/>
                    <a:pt x="1049" y="1"/>
                    <a:pt x="85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4" name="Google Shape;3384;p52"/>
            <p:cNvSpPr/>
            <p:nvPr/>
          </p:nvSpPr>
          <p:spPr>
            <a:xfrm>
              <a:off x="5549061" y="3002186"/>
              <a:ext cx="354351" cy="336582"/>
            </a:xfrm>
            <a:custGeom>
              <a:rect b="b" l="l" r="r" t="t"/>
              <a:pathLst>
                <a:path extrusionOk="0" h="11289" w="11885">
                  <a:moveTo>
                    <a:pt x="3549" y="4525"/>
                  </a:moveTo>
                  <a:cubicBezTo>
                    <a:pt x="4359" y="4525"/>
                    <a:pt x="5097" y="4835"/>
                    <a:pt x="5669" y="5335"/>
                  </a:cubicBezTo>
                  <a:cubicBezTo>
                    <a:pt x="5288" y="5716"/>
                    <a:pt x="5026" y="6169"/>
                    <a:pt x="4883" y="6645"/>
                  </a:cubicBezTo>
                  <a:cubicBezTo>
                    <a:pt x="3930" y="6311"/>
                    <a:pt x="3192" y="5573"/>
                    <a:pt x="2859" y="4621"/>
                  </a:cubicBezTo>
                  <a:cubicBezTo>
                    <a:pt x="3073" y="4549"/>
                    <a:pt x="3311" y="4525"/>
                    <a:pt x="3549" y="4525"/>
                  </a:cubicBezTo>
                  <a:close/>
                  <a:moveTo>
                    <a:pt x="8288" y="4573"/>
                  </a:moveTo>
                  <a:cubicBezTo>
                    <a:pt x="8526" y="4573"/>
                    <a:pt x="8765" y="4597"/>
                    <a:pt x="8955" y="4621"/>
                  </a:cubicBezTo>
                  <a:cubicBezTo>
                    <a:pt x="8645" y="5573"/>
                    <a:pt x="7883" y="6311"/>
                    <a:pt x="6931" y="6645"/>
                  </a:cubicBezTo>
                  <a:cubicBezTo>
                    <a:pt x="6788" y="6169"/>
                    <a:pt x="6526" y="5716"/>
                    <a:pt x="6169" y="5335"/>
                  </a:cubicBezTo>
                  <a:cubicBezTo>
                    <a:pt x="6740" y="4859"/>
                    <a:pt x="7479" y="4573"/>
                    <a:pt x="8288" y="4573"/>
                  </a:cubicBezTo>
                  <a:close/>
                  <a:moveTo>
                    <a:pt x="5931" y="5573"/>
                  </a:moveTo>
                  <a:cubicBezTo>
                    <a:pt x="6216" y="5907"/>
                    <a:pt x="6455" y="6288"/>
                    <a:pt x="6621" y="6740"/>
                  </a:cubicBezTo>
                  <a:cubicBezTo>
                    <a:pt x="6407" y="6788"/>
                    <a:pt x="6169" y="6835"/>
                    <a:pt x="5931" y="6835"/>
                  </a:cubicBezTo>
                  <a:cubicBezTo>
                    <a:pt x="5692" y="6835"/>
                    <a:pt x="5454" y="6788"/>
                    <a:pt x="5240" y="6764"/>
                  </a:cubicBezTo>
                  <a:cubicBezTo>
                    <a:pt x="5383" y="6288"/>
                    <a:pt x="5621" y="5907"/>
                    <a:pt x="5931" y="5573"/>
                  </a:cubicBezTo>
                  <a:close/>
                  <a:moveTo>
                    <a:pt x="6669" y="7073"/>
                  </a:moveTo>
                  <a:cubicBezTo>
                    <a:pt x="6693" y="7240"/>
                    <a:pt x="6717" y="7431"/>
                    <a:pt x="6717" y="7597"/>
                  </a:cubicBezTo>
                  <a:cubicBezTo>
                    <a:pt x="6764" y="8312"/>
                    <a:pt x="6550" y="9026"/>
                    <a:pt x="6169" y="9598"/>
                  </a:cubicBezTo>
                  <a:cubicBezTo>
                    <a:pt x="6121" y="9622"/>
                    <a:pt x="6121" y="9645"/>
                    <a:pt x="6097" y="9645"/>
                  </a:cubicBezTo>
                  <a:cubicBezTo>
                    <a:pt x="6143" y="9714"/>
                    <a:pt x="5949" y="9957"/>
                    <a:pt x="5932" y="9957"/>
                  </a:cubicBezTo>
                  <a:cubicBezTo>
                    <a:pt x="5931" y="9957"/>
                    <a:pt x="5931" y="9956"/>
                    <a:pt x="5931" y="9955"/>
                  </a:cubicBezTo>
                  <a:cubicBezTo>
                    <a:pt x="5454" y="9455"/>
                    <a:pt x="5121" y="8764"/>
                    <a:pt x="5073" y="8026"/>
                  </a:cubicBezTo>
                  <a:lnTo>
                    <a:pt x="5073" y="7455"/>
                  </a:lnTo>
                  <a:cubicBezTo>
                    <a:pt x="5073" y="7335"/>
                    <a:pt x="5097" y="7216"/>
                    <a:pt x="5121" y="7073"/>
                  </a:cubicBezTo>
                  <a:cubicBezTo>
                    <a:pt x="5359" y="7121"/>
                    <a:pt x="5621" y="7145"/>
                    <a:pt x="5883" y="7145"/>
                  </a:cubicBezTo>
                  <a:cubicBezTo>
                    <a:pt x="6169" y="7145"/>
                    <a:pt x="6431" y="7121"/>
                    <a:pt x="6669" y="7073"/>
                  </a:cubicBezTo>
                  <a:close/>
                  <a:moveTo>
                    <a:pt x="9288" y="4668"/>
                  </a:moveTo>
                  <a:cubicBezTo>
                    <a:pt x="10574" y="5097"/>
                    <a:pt x="11503" y="6311"/>
                    <a:pt x="11503" y="7740"/>
                  </a:cubicBezTo>
                  <a:cubicBezTo>
                    <a:pt x="11503" y="9574"/>
                    <a:pt x="10074" y="11003"/>
                    <a:pt x="8288" y="11003"/>
                  </a:cubicBezTo>
                  <a:cubicBezTo>
                    <a:pt x="7479" y="11003"/>
                    <a:pt x="6740" y="10693"/>
                    <a:pt x="6169" y="10193"/>
                  </a:cubicBezTo>
                  <a:cubicBezTo>
                    <a:pt x="6788" y="9526"/>
                    <a:pt x="7121" y="8669"/>
                    <a:pt x="7098" y="7740"/>
                  </a:cubicBezTo>
                  <a:lnTo>
                    <a:pt x="7121" y="7740"/>
                  </a:lnTo>
                  <a:cubicBezTo>
                    <a:pt x="7121" y="7478"/>
                    <a:pt x="7098" y="7216"/>
                    <a:pt x="7026" y="6931"/>
                  </a:cubicBezTo>
                  <a:cubicBezTo>
                    <a:pt x="8098" y="6573"/>
                    <a:pt x="8931" y="5740"/>
                    <a:pt x="9288" y="4668"/>
                  </a:cubicBezTo>
                  <a:close/>
                  <a:moveTo>
                    <a:pt x="5931" y="1"/>
                  </a:moveTo>
                  <a:cubicBezTo>
                    <a:pt x="3954" y="1"/>
                    <a:pt x="2358" y="1620"/>
                    <a:pt x="2358" y="3573"/>
                  </a:cubicBezTo>
                  <a:cubicBezTo>
                    <a:pt x="2358" y="3859"/>
                    <a:pt x="2382" y="4121"/>
                    <a:pt x="2454" y="4382"/>
                  </a:cubicBezTo>
                  <a:cubicBezTo>
                    <a:pt x="1025" y="4859"/>
                    <a:pt x="1" y="6192"/>
                    <a:pt x="1" y="7788"/>
                  </a:cubicBezTo>
                  <a:cubicBezTo>
                    <a:pt x="1" y="8264"/>
                    <a:pt x="96" y="8693"/>
                    <a:pt x="263" y="9122"/>
                  </a:cubicBezTo>
                  <a:cubicBezTo>
                    <a:pt x="299" y="9194"/>
                    <a:pt x="377" y="9225"/>
                    <a:pt x="444" y="9225"/>
                  </a:cubicBezTo>
                  <a:cubicBezTo>
                    <a:pt x="465" y="9225"/>
                    <a:pt x="484" y="9222"/>
                    <a:pt x="501" y="9217"/>
                  </a:cubicBezTo>
                  <a:cubicBezTo>
                    <a:pt x="596" y="9169"/>
                    <a:pt x="620" y="9050"/>
                    <a:pt x="596" y="8979"/>
                  </a:cubicBezTo>
                  <a:cubicBezTo>
                    <a:pt x="453" y="8574"/>
                    <a:pt x="358" y="8169"/>
                    <a:pt x="358" y="7740"/>
                  </a:cubicBezTo>
                  <a:cubicBezTo>
                    <a:pt x="358" y="6311"/>
                    <a:pt x="1287" y="5121"/>
                    <a:pt x="2573" y="4692"/>
                  </a:cubicBezTo>
                  <a:cubicBezTo>
                    <a:pt x="2930" y="5764"/>
                    <a:pt x="3764" y="6597"/>
                    <a:pt x="4835" y="6954"/>
                  </a:cubicBezTo>
                  <a:cubicBezTo>
                    <a:pt x="4788" y="7097"/>
                    <a:pt x="4764" y="7240"/>
                    <a:pt x="4764" y="7359"/>
                  </a:cubicBezTo>
                  <a:cubicBezTo>
                    <a:pt x="4740" y="7550"/>
                    <a:pt x="4740" y="7716"/>
                    <a:pt x="4764" y="7907"/>
                  </a:cubicBezTo>
                  <a:cubicBezTo>
                    <a:pt x="4788" y="8717"/>
                    <a:pt x="5145" y="9526"/>
                    <a:pt x="5716" y="10122"/>
                  </a:cubicBezTo>
                  <a:cubicBezTo>
                    <a:pt x="5145" y="10646"/>
                    <a:pt x="4407" y="10931"/>
                    <a:pt x="3597" y="10931"/>
                  </a:cubicBezTo>
                  <a:cubicBezTo>
                    <a:pt x="2573" y="10931"/>
                    <a:pt x="1573" y="10431"/>
                    <a:pt x="977" y="9598"/>
                  </a:cubicBezTo>
                  <a:cubicBezTo>
                    <a:pt x="952" y="9547"/>
                    <a:pt x="906" y="9523"/>
                    <a:pt x="857" y="9523"/>
                  </a:cubicBezTo>
                  <a:cubicBezTo>
                    <a:pt x="816" y="9523"/>
                    <a:pt x="772" y="9541"/>
                    <a:pt x="739" y="9574"/>
                  </a:cubicBezTo>
                  <a:cubicBezTo>
                    <a:pt x="668" y="9622"/>
                    <a:pt x="668" y="9741"/>
                    <a:pt x="715" y="9812"/>
                  </a:cubicBezTo>
                  <a:cubicBezTo>
                    <a:pt x="1406" y="10717"/>
                    <a:pt x="2478" y="11289"/>
                    <a:pt x="3597" y="11289"/>
                  </a:cubicBezTo>
                  <a:cubicBezTo>
                    <a:pt x="4502" y="11289"/>
                    <a:pt x="5335" y="10955"/>
                    <a:pt x="5954" y="10408"/>
                  </a:cubicBezTo>
                  <a:cubicBezTo>
                    <a:pt x="6574" y="10955"/>
                    <a:pt x="7407" y="11289"/>
                    <a:pt x="8312" y="11289"/>
                  </a:cubicBezTo>
                  <a:cubicBezTo>
                    <a:pt x="10265" y="11289"/>
                    <a:pt x="11884" y="9693"/>
                    <a:pt x="11884" y="7716"/>
                  </a:cubicBezTo>
                  <a:cubicBezTo>
                    <a:pt x="11860" y="6192"/>
                    <a:pt x="10813" y="4859"/>
                    <a:pt x="9408" y="4382"/>
                  </a:cubicBezTo>
                  <a:cubicBezTo>
                    <a:pt x="9479" y="4121"/>
                    <a:pt x="9503" y="3859"/>
                    <a:pt x="9503" y="3573"/>
                  </a:cubicBezTo>
                  <a:cubicBezTo>
                    <a:pt x="9503" y="2763"/>
                    <a:pt x="9241" y="2001"/>
                    <a:pt x="8717" y="1382"/>
                  </a:cubicBezTo>
                  <a:cubicBezTo>
                    <a:pt x="8691" y="1331"/>
                    <a:pt x="8645" y="1307"/>
                    <a:pt x="8597" y="1307"/>
                  </a:cubicBezTo>
                  <a:cubicBezTo>
                    <a:pt x="8555" y="1307"/>
                    <a:pt x="8512" y="1325"/>
                    <a:pt x="8479" y="1358"/>
                  </a:cubicBezTo>
                  <a:cubicBezTo>
                    <a:pt x="8407" y="1406"/>
                    <a:pt x="8407" y="1525"/>
                    <a:pt x="8455" y="1572"/>
                  </a:cubicBezTo>
                  <a:cubicBezTo>
                    <a:pt x="8907" y="2144"/>
                    <a:pt x="9146" y="2835"/>
                    <a:pt x="9146" y="3573"/>
                  </a:cubicBezTo>
                  <a:cubicBezTo>
                    <a:pt x="9146" y="3811"/>
                    <a:pt x="9122" y="4049"/>
                    <a:pt x="9050" y="4287"/>
                  </a:cubicBezTo>
                  <a:cubicBezTo>
                    <a:pt x="8812" y="4240"/>
                    <a:pt x="8550" y="4216"/>
                    <a:pt x="8288" y="4216"/>
                  </a:cubicBezTo>
                  <a:cubicBezTo>
                    <a:pt x="7383" y="4216"/>
                    <a:pt x="6550" y="4525"/>
                    <a:pt x="5931" y="5097"/>
                  </a:cubicBezTo>
                  <a:cubicBezTo>
                    <a:pt x="5311" y="4525"/>
                    <a:pt x="4478" y="4216"/>
                    <a:pt x="3573" y="4216"/>
                  </a:cubicBezTo>
                  <a:cubicBezTo>
                    <a:pt x="3311" y="4216"/>
                    <a:pt x="3049" y="4240"/>
                    <a:pt x="2811" y="4287"/>
                  </a:cubicBezTo>
                  <a:cubicBezTo>
                    <a:pt x="2739" y="4049"/>
                    <a:pt x="2716" y="3811"/>
                    <a:pt x="2716" y="3573"/>
                  </a:cubicBezTo>
                  <a:cubicBezTo>
                    <a:pt x="2716" y="1787"/>
                    <a:pt x="4168" y="358"/>
                    <a:pt x="5931" y="358"/>
                  </a:cubicBezTo>
                  <a:cubicBezTo>
                    <a:pt x="6669" y="358"/>
                    <a:pt x="7360" y="596"/>
                    <a:pt x="7931" y="1048"/>
                  </a:cubicBezTo>
                  <a:cubicBezTo>
                    <a:pt x="7964" y="1082"/>
                    <a:pt x="8002" y="1099"/>
                    <a:pt x="8041" y="1099"/>
                  </a:cubicBezTo>
                  <a:cubicBezTo>
                    <a:pt x="8086" y="1099"/>
                    <a:pt x="8131" y="1076"/>
                    <a:pt x="8169" y="1025"/>
                  </a:cubicBezTo>
                  <a:cubicBezTo>
                    <a:pt x="8217" y="929"/>
                    <a:pt x="8217" y="834"/>
                    <a:pt x="8122" y="787"/>
                  </a:cubicBezTo>
                  <a:cubicBezTo>
                    <a:pt x="7502" y="286"/>
                    <a:pt x="6740" y="1"/>
                    <a:pt x="593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85" name="Google Shape;3385;p52"/>
          <p:cNvGrpSpPr/>
          <p:nvPr/>
        </p:nvGrpSpPr>
        <p:grpSpPr>
          <a:xfrm>
            <a:off x="6296026" y="2994553"/>
            <a:ext cx="307482" cy="354172"/>
            <a:chOff x="6181713" y="2994553"/>
            <a:chExt cx="307482" cy="354172"/>
          </a:xfrm>
        </p:grpSpPr>
        <p:sp>
          <p:nvSpPr>
            <p:cNvPr id="3386" name="Google Shape;3386;p52"/>
            <p:cNvSpPr/>
            <p:nvPr/>
          </p:nvSpPr>
          <p:spPr>
            <a:xfrm>
              <a:off x="6186692" y="3000069"/>
              <a:ext cx="296093" cy="342962"/>
            </a:xfrm>
            <a:custGeom>
              <a:rect b="b" l="l" r="r" t="t"/>
              <a:pathLst>
                <a:path extrusionOk="0" h="11503" w="9931">
                  <a:moveTo>
                    <a:pt x="5001" y="0"/>
                  </a:moveTo>
                  <a:lnTo>
                    <a:pt x="0" y="2882"/>
                  </a:lnTo>
                  <a:lnTo>
                    <a:pt x="0" y="8621"/>
                  </a:lnTo>
                  <a:lnTo>
                    <a:pt x="4954" y="11503"/>
                  </a:lnTo>
                  <a:lnTo>
                    <a:pt x="9931" y="8621"/>
                  </a:lnTo>
                  <a:lnTo>
                    <a:pt x="9931" y="2882"/>
                  </a:lnTo>
                  <a:lnTo>
                    <a:pt x="5001"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7" name="Google Shape;3387;p52"/>
            <p:cNvSpPr/>
            <p:nvPr/>
          </p:nvSpPr>
          <p:spPr>
            <a:xfrm>
              <a:off x="6320176" y="3076754"/>
              <a:ext cx="163327" cy="266278"/>
            </a:xfrm>
            <a:custGeom>
              <a:rect b="b" l="l" r="r" t="t"/>
              <a:pathLst>
                <a:path extrusionOk="0" h="8931" w="5478">
                  <a:moveTo>
                    <a:pt x="5001" y="0"/>
                  </a:moveTo>
                  <a:lnTo>
                    <a:pt x="5001" y="5763"/>
                  </a:lnTo>
                  <a:lnTo>
                    <a:pt x="0" y="8645"/>
                  </a:lnTo>
                  <a:lnTo>
                    <a:pt x="477" y="8931"/>
                  </a:lnTo>
                  <a:lnTo>
                    <a:pt x="5478" y="6049"/>
                  </a:lnTo>
                  <a:lnTo>
                    <a:pt x="5478" y="310"/>
                  </a:lnTo>
                  <a:lnTo>
                    <a:pt x="5001" y="0"/>
                  </a:ln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8" name="Google Shape;3388;p52"/>
            <p:cNvSpPr/>
            <p:nvPr/>
          </p:nvSpPr>
          <p:spPr>
            <a:xfrm>
              <a:off x="6229984" y="3049771"/>
              <a:ext cx="210911" cy="244990"/>
            </a:xfrm>
            <a:custGeom>
              <a:rect b="b" l="l" r="r" t="t"/>
              <a:pathLst>
                <a:path extrusionOk="0" h="8217" w="7074">
                  <a:moveTo>
                    <a:pt x="3549" y="0"/>
                  </a:moveTo>
                  <a:lnTo>
                    <a:pt x="1" y="2048"/>
                  </a:lnTo>
                  <a:lnTo>
                    <a:pt x="1" y="6144"/>
                  </a:lnTo>
                  <a:lnTo>
                    <a:pt x="3549" y="8216"/>
                  </a:lnTo>
                  <a:lnTo>
                    <a:pt x="7074" y="6144"/>
                  </a:lnTo>
                  <a:lnTo>
                    <a:pt x="7074" y="2048"/>
                  </a:lnTo>
                  <a:lnTo>
                    <a:pt x="3549" y="0"/>
                  </a:ln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9" name="Google Shape;3389;p52"/>
            <p:cNvSpPr/>
            <p:nvPr/>
          </p:nvSpPr>
          <p:spPr>
            <a:xfrm>
              <a:off x="6318745" y="3101590"/>
              <a:ext cx="122152" cy="193171"/>
            </a:xfrm>
            <a:custGeom>
              <a:rect b="b" l="l" r="r" t="t"/>
              <a:pathLst>
                <a:path extrusionOk="0" h="6479" w="4097">
                  <a:moveTo>
                    <a:pt x="3597" y="1"/>
                  </a:moveTo>
                  <a:lnTo>
                    <a:pt x="3597" y="3978"/>
                  </a:lnTo>
                  <a:cubicBezTo>
                    <a:pt x="3597" y="4025"/>
                    <a:pt x="3573" y="4049"/>
                    <a:pt x="3549" y="4097"/>
                  </a:cubicBezTo>
                  <a:lnTo>
                    <a:pt x="1" y="6145"/>
                  </a:lnTo>
                  <a:lnTo>
                    <a:pt x="572" y="6478"/>
                  </a:lnTo>
                  <a:lnTo>
                    <a:pt x="4097" y="4406"/>
                  </a:lnTo>
                  <a:lnTo>
                    <a:pt x="4097" y="310"/>
                  </a:lnTo>
                  <a:lnTo>
                    <a:pt x="3597" y="1"/>
                  </a:ln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52"/>
            <p:cNvSpPr/>
            <p:nvPr/>
          </p:nvSpPr>
          <p:spPr>
            <a:xfrm>
              <a:off x="6187408" y="3000069"/>
              <a:ext cx="148419" cy="110793"/>
            </a:xfrm>
            <a:custGeom>
              <a:rect b="b" l="l" r="r" t="t"/>
              <a:pathLst>
                <a:path extrusionOk="0" h="3716" w="4978">
                  <a:moveTo>
                    <a:pt x="4977" y="0"/>
                  </a:moveTo>
                  <a:lnTo>
                    <a:pt x="0" y="2882"/>
                  </a:lnTo>
                  <a:lnTo>
                    <a:pt x="1429" y="3715"/>
                  </a:lnTo>
                  <a:lnTo>
                    <a:pt x="4977" y="1667"/>
                  </a:lnTo>
                  <a:lnTo>
                    <a:pt x="4977"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1" name="Google Shape;3391;p52"/>
            <p:cNvSpPr/>
            <p:nvPr/>
          </p:nvSpPr>
          <p:spPr>
            <a:xfrm>
              <a:off x="6335799" y="3000069"/>
              <a:ext cx="147704" cy="110793"/>
            </a:xfrm>
            <a:custGeom>
              <a:rect b="b" l="l" r="r" t="t"/>
              <a:pathLst>
                <a:path extrusionOk="0" h="3716" w="4954">
                  <a:moveTo>
                    <a:pt x="0" y="0"/>
                  </a:moveTo>
                  <a:lnTo>
                    <a:pt x="0" y="1667"/>
                  </a:lnTo>
                  <a:lnTo>
                    <a:pt x="3525" y="3715"/>
                  </a:lnTo>
                  <a:lnTo>
                    <a:pt x="4954" y="2882"/>
                  </a:lnTo>
                  <a:lnTo>
                    <a:pt x="0" y="0"/>
                  </a:ln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2" name="Google Shape;3392;p52"/>
            <p:cNvSpPr/>
            <p:nvPr/>
          </p:nvSpPr>
          <p:spPr>
            <a:xfrm>
              <a:off x="6469282" y="3078155"/>
              <a:ext cx="14222" cy="15653"/>
            </a:xfrm>
            <a:custGeom>
              <a:rect b="b" l="l" r="r" t="t"/>
              <a:pathLst>
                <a:path extrusionOk="0" h="525" w="477">
                  <a:moveTo>
                    <a:pt x="0" y="1"/>
                  </a:moveTo>
                  <a:lnTo>
                    <a:pt x="0" y="525"/>
                  </a:lnTo>
                  <a:lnTo>
                    <a:pt x="477" y="263"/>
                  </a:lnTo>
                  <a:lnTo>
                    <a:pt x="0" y="1"/>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3" name="Google Shape;3393;p52"/>
            <p:cNvSpPr/>
            <p:nvPr/>
          </p:nvSpPr>
          <p:spPr>
            <a:xfrm>
              <a:off x="6187408" y="3232241"/>
              <a:ext cx="148419" cy="110793"/>
            </a:xfrm>
            <a:custGeom>
              <a:rect b="b" l="l" r="r" t="t"/>
              <a:pathLst>
                <a:path extrusionOk="0" h="3716" w="4978">
                  <a:moveTo>
                    <a:pt x="1429" y="0"/>
                  </a:moveTo>
                  <a:lnTo>
                    <a:pt x="0" y="834"/>
                  </a:lnTo>
                  <a:lnTo>
                    <a:pt x="4977" y="3716"/>
                  </a:lnTo>
                  <a:lnTo>
                    <a:pt x="4977" y="2049"/>
                  </a:lnTo>
                  <a:lnTo>
                    <a:pt x="142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52"/>
            <p:cNvSpPr/>
            <p:nvPr/>
          </p:nvSpPr>
          <p:spPr>
            <a:xfrm>
              <a:off x="6335799" y="3232241"/>
              <a:ext cx="147704" cy="110793"/>
            </a:xfrm>
            <a:custGeom>
              <a:rect b="b" l="l" r="r" t="t"/>
              <a:pathLst>
                <a:path extrusionOk="0" h="3716" w="4954">
                  <a:moveTo>
                    <a:pt x="3525" y="0"/>
                  </a:moveTo>
                  <a:lnTo>
                    <a:pt x="0" y="2049"/>
                  </a:lnTo>
                  <a:lnTo>
                    <a:pt x="0" y="3716"/>
                  </a:lnTo>
                  <a:lnTo>
                    <a:pt x="4954" y="834"/>
                  </a:lnTo>
                  <a:lnTo>
                    <a:pt x="3525"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5" name="Google Shape;3395;p52"/>
            <p:cNvSpPr/>
            <p:nvPr/>
          </p:nvSpPr>
          <p:spPr>
            <a:xfrm>
              <a:off x="6334368" y="3249295"/>
              <a:ext cx="149135" cy="93738"/>
            </a:xfrm>
            <a:custGeom>
              <a:rect b="b" l="l" r="r" t="t"/>
              <a:pathLst>
                <a:path extrusionOk="0" h="3144" w="5002">
                  <a:moveTo>
                    <a:pt x="4502" y="0"/>
                  </a:moveTo>
                  <a:lnTo>
                    <a:pt x="1" y="2596"/>
                  </a:lnTo>
                  <a:lnTo>
                    <a:pt x="1" y="3144"/>
                  </a:lnTo>
                  <a:lnTo>
                    <a:pt x="5002" y="262"/>
                  </a:lnTo>
                  <a:lnTo>
                    <a:pt x="4502"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6" name="Google Shape;3396;p52"/>
            <p:cNvSpPr/>
            <p:nvPr/>
          </p:nvSpPr>
          <p:spPr>
            <a:xfrm>
              <a:off x="6321577" y="3326666"/>
              <a:ext cx="14252" cy="16368"/>
            </a:xfrm>
            <a:custGeom>
              <a:rect b="b" l="l" r="r" t="t"/>
              <a:pathLst>
                <a:path extrusionOk="0" h="549" w="478">
                  <a:moveTo>
                    <a:pt x="477" y="1"/>
                  </a:moveTo>
                  <a:lnTo>
                    <a:pt x="1" y="263"/>
                  </a:lnTo>
                  <a:lnTo>
                    <a:pt x="477" y="549"/>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7" name="Google Shape;3397;p52"/>
            <p:cNvSpPr/>
            <p:nvPr/>
          </p:nvSpPr>
          <p:spPr>
            <a:xfrm>
              <a:off x="6290360" y="3140648"/>
              <a:ext cx="89475" cy="10674"/>
            </a:xfrm>
            <a:custGeom>
              <a:rect b="b" l="l" r="r" t="t"/>
              <a:pathLst>
                <a:path extrusionOk="0" h="358" w="3001">
                  <a:moveTo>
                    <a:pt x="214" y="0"/>
                  </a:moveTo>
                  <a:cubicBezTo>
                    <a:pt x="119" y="0"/>
                    <a:pt x="48" y="72"/>
                    <a:pt x="24" y="167"/>
                  </a:cubicBezTo>
                  <a:cubicBezTo>
                    <a:pt x="0" y="286"/>
                    <a:pt x="95" y="358"/>
                    <a:pt x="214" y="358"/>
                  </a:cubicBezTo>
                  <a:lnTo>
                    <a:pt x="2834" y="358"/>
                  </a:lnTo>
                  <a:cubicBezTo>
                    <a:pt x="2906" y="358"/>
                    <a:pt x="2977" y="310"/>
                    <a:pt x="3001" y="215"/>
                  </a:cubicBezTo>
                  <a:cubicBezTo>
                    <a:pt x="3001" y="120"/>
                    <a:pt x="2906" y="0"/>
                    <a:pt x="28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52"/>
            <p:cNvSpPr/>
            <p:nvPr/>
          </p:nvSpPr>
          <p:spPr>
            <a:xfrm>
              <a:off x="6290360" y="3166916"/>
              <a:ext cx="89475" cy="10674"/>
            </a:xfrm>
            <a:custGeom>
              <a:rect b="b" l="l" r="r" t="t"/>
              <a:pathLst>
                <a:path extrusionOk="0" h="358" w="3001">
                  <a:moveTo>
                    <a:pt x="214" y="1"/>
                  </a:moveTo>
                  <a:cubicBezTo>
                    <a:pt x="119" y="1"/>
                    <a:pt x="48" y="48"/>
                    <a:pt x="24" y="143"/>
                  </a:cubicBezTo>
                  <a:cubicBezTo>
                    <a:pt x="0" y="263"/>
                    <a:pt x="95" y="358"/>
                    <a:pt x="214" y="358"/>
                  </a:cubicBezTo>
                  <a:lnTo>
                    <a:pt x="2834" y="358"/>
                  </a:lnTo>
                  <a:cubicBezTo>
                    <a:pt x="2906" y="358"/>
                    <a:pt x="2977" y="286"/>
                    <a:pt x="3001" y="191"/>
                  </a:cubicBezTo>
                  <a:cubicBezTo>
                    <a:pt x="3001" y="72"/>
                    <a:pt x="2906" y="1"/>
                    <a:pt x="28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52"/>
            <p:cNvSpPr/>
            <p:nvPr/>
          </p:nvSpPr>
          <p:spPr>
            <a:xfrm>
              <a:off x="6308816" y="3191782"/>
              <a:ext cx="51848" cy="10674"/>
            </a:xfrm>
            <a:custGeom>
              <a:rect b="b" l="l" r="r" t="t"/>
              <a:pathLst>
                <a:path extrusionOk="0" h="358" w="1739">
                  <a:moveTo>
                    <a:pt x="215" y="0"/>
                  </a:moveTo>
                  <a:cubicBezTo>
                    <a:pt x="119" y="0"/>
                    <a:pt x="48" y="48"/>
                    <a:pt x="24" y="143"/>
                  </a:cubicBezTo>
                  <a:cubicBezTo>
                    <a:pt x="0" y="262"/>
                    <a:pt x="96" y="357"/>
                    <a:pt x="215" y="357"/>
                  </a:cubicBezTo>
                  <a:lnTo>
                    <a:pt x="1524" y="357"/>
                  </a:lnTo>
                  <a:cubicBezTo>
                    <a:pt x="1620" y="357"/>
                    <a:pt x="1667" y="286"/>
                    <a:pt x="1691" y="191"/>
                  </a:cubicBezTo>
                  <a:cubicBezTo>
                    <a:pt x="1739" y="72"/>
                    <a:pt x="1644" y="0"/>
                    <a:pt x="1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0" name="Google Shape;3400;p52"/>
            <p:cNvSpPr/>
            <p:nvPr/>
          </p:nvSpPr>
          <p:spPr>
            <a:xfrm>
              <a:off x="6181713" y="2994553"/>
              <a:ext cx="307482" cy="354172"/>
            </a:xfrm>
            <a:custGeom>
              <a:rect b="b" l="l" r="r" t="t"/>
              <a:pathLst>
                <a:path extrusionOk="0" h="11879" w="10313">
                  <a:moveTo>
                    <a:pt x="4954" y="471"/>
                  </a:moveTo>
                  <a:lnTo>
                    <a:pt x="4954" y="1733"/>
                  </a:lnTo>
                  <a:lnTo>
                    <a:pt x="1596" y="3662"/>
                  </a:lnTo>
                  <a:lnTo>
                    <a:pt x="477" y="3067"/>
                  </a:lnTo>
                  <a:lnTo>
                    <a:pt x="929" y="2805"/>
                  </a:lnTo>
                  <a:lnTo>
                    <a:pt x="4954" y="471"/>
                  </a:lnTo>
                  <a:close/>
                  <a:moveTo>
                    <a:pt x="9955" y="3353"/>
                  </a:moveTo>
                  <a:lnTo>
                    <a:pt x="9955" y="8520"/>
                  </a:lnTo>
                  <a:lnTo>
                    <a:pt x="8860" y="7877"/>
                  </a:lnTo>
                  <a:lnTo>
                    <a:pt x="8860" y="3995"/>
                  </a:lnTo>
                  <a:lnTo>
                    <a:pt x="9955" y="3353"/>
                  </a:lnTo>
                  <a:close/>
                  <a:moveTo>
                    <a:pt x="5311" y="471"/>
                  </a:moveTo>
                  <a:lnTo>
                    <a:pt x="9764" y="3067"/>
                  </a:lnTo>
                  <a:lnTo>
                    <a:pt x="8669" y="3686"/>
                  </a:lnTo>
                  <a:lnTo>
                    <a:pt x="6669" y="2519"/>
                  </a:lnTo>
                  <a:cubicBezTo>
                    <a:pt x="6645" y="2503"/>
                    <a:pt x="6618" y="2495"/>
                    <a:pt x="6591" y="2495"/>
                  </a:cubicBezTo>
                  <a:cubicBezTo>
                    <a:pt x="6536" y="2495"/>
                    <a:pt x="6478" y="2527"/>
                    <a:pt x="6430" y="2590"/>
                  </a:cubicBezTo>
                  <a:cubicBezTo>
                    <a:pt x="6383" y="2686"/>
                    <a:pt x="6407" y="2757"/>
                    <a:pt x="6502" y="2829"/>
                  </a:cubicBezTo>
                  <a:lnTo>
                    <a:pt x="8502" y="3995"/>
                  </a:lnTo>
                  <a:lnTo>
                    <a:pt x="8502" y="7877"/>
                  </a:lnTo>
                  <a:lnTo>
                    <a:pt x="5121" y="9830"/>
                  </a:lnTo>
                  <a:lnTo>
                    <a:pt x="1763" y="7877"/>
                  </a:lnTo>
                  <a:lnTo>
                    <a:pt x="1763" y="3995"/>
                  </a:lnTo>
                  <a:lnTo>
                    <a:pt x="5121" y="2043"/>
                  </a:lnTo>
                  <a:lnTo>
                    <a:pt x="5811" y="2424"/>
                  </a:lnTo>
                  <a:cubicBezTo>
                    <a:pt x="5849" y="2452"/>
                    <a:pt x="5886" y="2465"/>
                    <a:pt x="5921" y="2465"/>
                  </a:cubicBezTo>
                  <a:cubicBezTo>
                    <a:pt x="5974" y="2465"/>
                    <a:pt x="6021" y="2434"/>
                    <a:pt x="6049" y="2376"/>
                  </a:cubicBezTo>
                  <a:cubicBezTo>
                    <a:pt x="6121" y="2281"/>
                    <a:pt x="6073" y="2186"/>
                    <a:pt x="6002" y="2138"/>
                  </a:cubicBezTo>
                  <a:lnTo>
                    <a:pt x="5311" y="1757"/>
                  </a:lnTo>
                  <a:lnTo>
                    <a:pt x="5311" y="471"/>
                  </a:lnTo>
                  <a:close/>
                  <a:moveTo>
                    <a:pt x="1620" y="8211"/>
                  </a:moveTo>
                  <a:lnTo>
                    <a:pt x="4978" y="10140"/>
                  </a:lnTo>
                  <a:lnTo>
                    <a:pt x="4978" y="11402"/>
                  </a:lnTo>
                  <a:lnTo>
                    <a:pt x="2739" y="10116"/>
                  </a:lnTo>
                  <a:lnTo>
                    <a:pt x="524" y="8830"/>
                  </a:lnTo>
                  <a:lnTo>
                    <a:pt x="1620" y="8211"/>
                  </a:lnTo>
                  <a:close/>
                  <a:moveTo>
                    <a:pt x="8669" y="8211"/>
                  </a:moveTo>
                  <a:lnTo>
                    <a:pt x="9764" y="8830"/>
                  </a:lnTo>
                  <a:lnTo>
                    <a:pt x="7550" y="10116"/>
                  </a:lnTo>
                  <a:lnTo>
                    <a:pt x="5311" y="11402"/>
                  </a:lnTo>
                  <a:lnTo>
                    <a:pt x="5311" y="10140"/>
                  </a:lnTo>
                  <a:lnTo>
                    <a:pt x="8669" y="8211"/>
                  </a:lnTo>
                  <a:close/>
                  <a:moveTo>
                    <a:pt x="5156" y="1"/>
                  </a:moveTo>
                  <a:cubicBezTo>
                    <a:pt x="5127" y="1"/>
                    <a:pt x="5097" y="7"/>
                    <a:pt x="5073" y="18"/>
                  </a:cubicBezTo>
                  <a:lnTo>
                    <a:pt x="96" y="2924"/>
                  </a:lnTo>
                  <a:cubicBezTo>
                    <a:pt x="48" y="2948"/>
                    <a:pt x="1" y="2995"/>
                    <a:pt x="1" y="3067"/>
                  </a:cubicBezTo>
                  <a:lnTo>
                    <a:pt x="1" y="6520"/>
                  </a:lnTo>
                  <a:cubicBezTo>
                    <a:pt x="1" y="6615"/>
                    <a:pt x="72" y="6663"/>
                    <a:pt x="167" y="6687"/>
                  </a:cubicBezTo>
                  <a:cubicBezTo>
                    <a:pt x="189" y="6695"/>
                    <a:pt x="209" y="6699"/>
                    <a:pt x="227" y="6699"/>
                  </a:cubicBezTo>
                  <a:cubicBezTo>
                    <a:pt x="310" y="6699"/>
                    <a:pt x="358" y="6617"/>
                    <a:pt x="358" y="6520"/>
                  </a:cubicBezTo>
                  <a:lnTo>
                    <a:pt x="358" y="3353"/>
                  </a:lnTo>
                  <a:lnTo>
                    <a:pt x="1477" y="3995"/>
                  </a:lnTo>
                  <a:lnTo>
                    <a:pt x="1477" y="7877"/>
                  </a:lnTo>
                  <a:lnTo>
                    <a:pt x="358" y="8520"/>
                  </a:lnTo>
                  <a:lnTo>
                    <a:pt x="358" y="7329"/>
                  </a:lnTo>
                  <a:cubicBezTo>
                    <a:pt x="358" y="7234"/>
                    <a:pt x="310" y="7163"/>
                    <a:pt x="215" y="7139"/>
                  </a:cubicBezTo>
                  <a:cubicBezTo>
                    <a:pt x="202" y="7136"/>
                    <a:pt x="190" y="7135"/>
                    <a:pt x="178" y="7135"/>
                  </a:cubicBezTo>
                  <a:cubicBezTo>
                    <a:pt x="77" y="7135"/>
                    <a:pt x="1" y="7223"/>
                    <a:pt x="1" y="7329"/>
                  </a:cubicBezTo>
                  <a:lnTo>
                    <a:pt x="1" y="8806"/>
                  </a:lnTo>
                  <a:cubicBezTo>
                    <a:pt x="1" y="8877"/>
                    <a:pt x="48" y="8925"/>
                    <a:pt x="96" y="8949"/>
                  </a:cubicBezTo>
                  <a:lnTo>
                    <a:pt x="5073" y="11854"/>
                  </a:lnTo>
                  <a:cubicBezTo>
                    <a:pt x="5097" y="11878"/>
                    <a:pt x="5121" y="11878"/>
                    <a:pt x="5168" y="11878"/>
                  </a:cubicBezTo>
                  <a:cubicBezTo>
                    <a:pt x="5192" y="11878"/>
                    <a:pt x="5216" y="11878"/>
                    <a:pt x="5240" y="11854"/>
                  </a:cubicBezTo>
                  <a:lnTo>
                    <a:pt x="10217" y="8949"/>
                  </a:lnTo>
                  <a:cubicBezTo>
                    <a:pt x="10288" y="8925"/>
                    <a:pt x="10312" y="8877"/>
                    <a:pt x="10312" y="8806"/>
                  </a:cubicBezTo>
                  <a:lnTo>
                    <a:pt x="10312" y="3067"/>
                  </a:lnTo>
                  <a:cubicBezTo>
                    <a:pt x="10312" y="2995"/>
                    <a:pt x="10241" y="2948"/>
                    <a:pt x="10217" y="2924"/>
                  </a:cubicBezTo>
                  <a:lnTo>
                    <a:pt x="5240" y="18"/>
                  </a:lnTo>
                  <a:cubicBezTo>
                    <a:pt x="5216" y="7"/>
                    <a:pt x="5186" y="1"/>
                    <a:pt x="515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01" name="Google Shape;3401;p52"/>
          <p:cNvGrpSpPr/>
          <p:nvPr/>
        </p:nvGrpSpPr>
        <p:grpSpPr>
          <a:xfrm>
            <a:off x="7000129" y="2994374"/>
            <a:ext cx="353606" cy="353636"/>
            <a:chOff x="6733416" y="2994374"/>
            <a:chExt cx="353606" cy="353636"/>
          </a:xfrm>
        </p:grpSpPr>
        <p:sp>
          <p:nvSpPr>
            <p:cNvPr id="3402" name="Google Shape;3402;p52"/>
            <p:cNvSpPr/>
            <p:nvPr/>
          </p:nvSpPr>
          <p:spPr>
            <a:xfrm>
              <a:off x="6791645" y="3159820"/>
              <a:ext cx="67471" cy="159779"/>
            </a:xfrm>
            <a:custGeom>
              <a:rect b="b" l="l" r="r" t="t"/>
              <a:pathLst>
                <a:path extrusionOk="0" h="5359" w="2263">
                  <a:moveTo>
                    <a:pt x="0" y="0"/>
                  </a:moveTo>
                  <a:lnTo>
                    <a:pt x="0" y="5359"/>
                  </a:lnTo>
                  <a:lnTo>
                    <a:pt x="2263" y="5359"/>
                  </a:lnTo>
                  <a:lnTo>
                    <a:pt x="2263" y="0"/>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3" name="Google Shape;3403;p52"/>
            <p:cNvSpPr/>
            <p:nvPr/>
          </p:nvSpPr>
          <p:spPr>
            <a:xfrm>
              <a:off x="6825725" y="3159820"/>
              <a:ext cx="33393" cy="159779"/>
            </a:xfrm>
            <a:custGeom>
              <a:rect b="b" l="l" r="r" t="t"/>
              <a:pathLst>
                <a:path extrusionOk="0" h="5359" w="1120">
                  <a:moveTo>
                    <a:pt x="1120" y="0"/>
                  </a:moveTo>
                  <a:lnTo>
                    <a:pt x="0" y="643"/>
                  </a:lnTo>
                  <a:lnTo>
                    <a:pt x="0" y="5359"/>
                  </a:lnTo>
                  <a:lnTo>
                    <a:pt x="1120" y="5359"/>
                  </a:lnTo>
                  <a:lnTo>
                    <a:pt x="112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4" name="Google Shape;3404;p52"/>
            <p:cNvSpPr/>
            <p:nvPr/>
          </p:nvSpPr>
          <p:spPr>
            <a:xfrm>
              <a:off x="6844896" y="3159820"/>
              <a:ext cx="14222" cy="159779"/>
            </a:xfrm>
            <a:custGeom>
              <a:rect b="b" l="l" r="r" t="t"/>
              <a:pathLst>
                <a:path extrusionOk="0" h="5359" w="477">
                  <a:moveTo>
                    <a:pt x="477" y="0"/>
                  </a:moveTo>
                  <a:lnTo>
                    <a:pt x="0" y="262"/>
                  </a:lnTo>
                  <a:lnTo>
                    <a:pt x="0" y="5359"/>
                  </a:lnTo>
                  <a:lnTo>
                    <a:pt x="477" y="5359"/>
                  </a:lnTo>
                  <a:lnTo>
                    <a:pt x="477"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5" name="Google Shape;3405;p52"/>
            <p:cNvSpPr/>
            <p:nvPr/>
          </p:nvSpPr>
          <p:spPr>
            <a:xfrm>
              <a:off x="6886071" y="3048340"/>
              <a:ext cx="67471" cy="271257"/>
            </a:xfrm>
            <a:custGeom>
              <a:rect b="b" l="l" r="r" t="t"/>
              <a:pathLst>
                <a:path extrusionOk="0" h="9098" w="2263">
                  <a:moveTo>
                    <a:pt x="1" y="1"/>
                  </a:moveTo>
                  <a:lnTo>
                    <a:pt x="1" y="9098"/>
                  </a:lnTo>
                  <a:lnTo>
                    <a:pt x="2263" y="9098"/>
                  </a:lnTo>
                  <a:lnTo>
                    <a:pt x="2263" y="1"/>
                  </a:lnTo>
                  <a:close/>
                </a:path>
              </a:pathLst>
            </a:custGeom>
            <a:solidFill>
              <a:srgbClr val="F6F8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52"/>
            <p:cNvSpPr/>
            <p:nvPr/>
          </p:nvSpPr>
          <p:spPr>
            <a:xfrm>
              <a:off x="6919434" y="3049771"/>
              <a:ext cx="34108" cy="269826"/>
            </a:xfrm>
            <a:custGeom>
              <a:rect b="b" l="l" r="r" t="t"/>
              <a:pathLst>
                <a:path extrusionOk="0" h="9050" w="1144">
                  <a:moveTo>
                    <a:pt x="1144" y="0"/>
                  </a:moveTo>
                  <a:lnTo>
                    <a:pt x="1" y="643"/>
                  </a:lnTo>
                  <a:lnTo>
                    <a:pt x="1" y="9050"/>
                  </a:lnTo>
                  <a:lnTo>
                    <a:pt x="1144" y="9050"/>
                  </a:lnTo>
                  <a:lnTo>
                    <a:pt x="1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7" name="Google Shape;3407;p52"/>
            <p:cNvSpPr/>
            <p:nvPr/>
          </p:nvSpPr>
          <p:spPr>
            <a:xfrm>
              <a:off x="6939321" y="3048340"/>
              <a:ext cx="14222" cy="271257"/>
            </a:xfrm>
            <a:custGeom>
              <a:rect b="b" l="l" r="r" t="t"/>
              <a:pathLst>
                <a:path extrusionOk="0" h="9098" w="477">
                  <a:moveTo>
                    <a:pt x="477" y="1"/>
                  </a:moveTo>
                  <a:lnTo>
                    <a:pt x="1" y="310"/>
                  </a:lnTo>
                  <a:lnTo>
                    <a:pt x="1" y="9098"/>
                  </a:lnTo>
                  <a:lnTo>
                    <a:pt x="477" y="9098"/>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8" name="Google Shape;3408;p52"/>
            <p:cNvSpPr/>
            <p:nvPr/>
          </p:nvSpPr>
          <p:spPr>
            <a:xfrm>
              <a:off x="6979095" y="3111548"/>
              <a:ext cx="67471" cy="208049"/>
            </a:xfrm>
            <a:custGeom>
              <a:rect b="b" l="l" r="r" t="t"/>
              <a:pathLst>
                <a:path extrusionOk="0" h="6978" w="2263">
                  <a:moveTo>
                    <a:pt x="0" y="0"/>
                  </a:moveTo>
                  <a:lnTo>
                    <a:pt x="0" y="6978"/>
                  </a:lnTo>
                  <a:lnTo>
                    <a:pt x="2263" y="6978"/>
                  </a:lnTo>
                  <a:lnTo>
                    <a:pt x="2263"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52"/>
            <p:cNvSpPr/>
            <p:nvPr/>
          </p:nvSpPr>
          <p:spPr>
            <a:xfrm>
              <a:off x="7012458" y="3112234"/>
              <a:ext cx="34108" cy="207363"/>
            </a:xfrm>
            <a:custGeom>
              <a:rect b="b" l="l" r="r" t="t"/>
              <a:pathLst>
                <a:path extrusionOk="0" h="6955" w="1144">
                  <a:moveTo>
                    <a:pt x="1144" y="1"/>
                  </a:moveTo>
                  <a:lnTo>
                    <a:pt x="0" y="668"/>
                  </a:lnTo>
                  <a:lnTo>
                    <a:pt x="0" y="6955"/>
                  </a:lnTo>
                  <a:lnTo>
                    <a:pt x="1144" y="6955"/>
                  </a:lnTo>
                  <a:lnTo>
                    <a:pt x="1144" y="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0" name="Google Shape;3410;p52"/>
            <p:cNvSpPr/>
            <p:nvPr/>
          </p:nvSpPr>
          <p:spPr>
            <a:xfrm>
              <a:off x="7033060" y="3111548"/>
              <a:ext cx="13506" cy="208049"/>
            </a:xfrm>
            <a:custGeom>
              <a:rect b="b" l="l" r="r" t="t"/>
              <a:pathLst>
                <a:path extrusionOk="0" h="6978" w="453">
                  <a:moveTo>
                    <a:pt x="453" y="0"/>
                  </a:moveTo>
                  <a:lnTo>
                    <a:pt x="0" y="310"/>
                  </a:lnTo>
                  <a:lnTo>
                    <a:pt x="0" y="6978"/>
                  </a:lnTo>
                  <a:lnTo>
                    <a:pt x="453" y="6978"/>
                  </a:lnTo>
                  <a:lnTo>
                    <a:pt x="453"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52"/>
            <p:cNvSpPr/>
            <p:nvPr/>
          </p:nvSpPr>
          <p:spPr>
            <a:xfrm>
              <a:off x="6791645" y="3140112"/>
              <a:ext cx="67471" cy="38909"/>
            </a:xfrm>
            <a:custGeom>
              <a:rect b="b" l="l" r="r" t="t"/>
              <a:pathLst>
                <a:path extrusionOk="0" h="1305" w="2263">
                  <a:moveTo>
                    <a:pt x="1131" y="1"/>
                  </a:moveTo>
                  <a:cubicBezTo>
                    <a:pt x="1102" y="1"/>
                    <a:pt x="1072" y="7"/>
                    <a:pt x="1048" y="18"/>
                  </a:cubicBezTo>
                  <a:lnTo>
                    <a:pt x="0" y="661"/>
                  </a:lnTo>
                  <a:lnTo>
                    <a:pt x="1143" y="1304"/>
                  </a:lnTo>
                  <a:lnTo>
                    <a:pt x="2263" y="661"/>
                  </a:lnTo>
                  <a:lnTo>
                    <a:pt x="1215" y="18"/>
                  </a:lnTo>
                  <a:cubicBezTo>
                    <a:pt x="1191" y="7"/>
                    <a:pt x="1161" y="1"/>
                    <a:pt x="1131"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52"/>
            <p:cNvSpPr/>
            <p:nvPr/>
          </p:nvSpPr>
          <p:spPr>
            <a:xfrm>
              <a:off x="6886071" y="3030063"/>
              <a:ext cx="67471" cy="38909"/>
            </a:xfrm>
            <a:custGeom>
              <a:rect b="b" l="l" r="r" t="t"/>
              <a:pathLst>
                <a:path extrusionOk="0" h="1305" w="2263">
                  <a:moveTo>
                    <a:pt x="1120" y="0"/>
                  </a:moveTo>
                  <a:cubicBezTo>
                    <a:pt x="1090" y="0"/>
                    <a:pt x="1060" y="6"/>
                    <a:pt x="1025" y="18"/>
                  </a:cubicBezTo>
                  <a:lnTo>
                    <a:pt x="1" y="661"/>
                  </a:lnTo>
                  <a:lnTo>
                    <a:pt x="1120" y="1304"/>
                  </a:lnTo>
                  <a:lnTo>
                    <a:pt x="2263" y="661"/>
                  </a:lnTo>
                  <a:lnTo>
                    <a:pt x="1215" y="18"/>
                  </a:lnTo>
                  <a:cubicBezTo>
                    <a:pt x="1179" y="6"/>
                    <a:pt x="1150" y="0"/>
                    <a:pt x="112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3" name="Google Shape;3413;p52"/>
            <p:cNvSpPr/>
            <p:nvPr/>
          </p:nvSpPr>
          <p:spPr>
            <a:xfrm>
              <a:off x="6912338" y="3030063"/>
              <a:ext cx="41204" cy="38193"/>
            </a:xfrm>
            <a:custGeom>
              <a:rect b="b" l="l" r="r" t="t"/>
              <a:pathLst>
                <a:path extrusionOk="0" h="1281" w="1382">
                  <a:moveTo>
                    <a:pt x="275" y="0"/>
                  </a:moveTo>
                  <a:cubicBezTo>
                    <a:pt x="245" y="0"/>
                    <a:pt x="215" y="6"/>
                    <a:pt x="191" y="18"/>
                  </a:cubicBezTo>
                  <a:lnTo>
                    <a:pt x="1" y="113"/>
                  </a:lnTo>
                  <a:lnTo>
                    <a:pt x="787" y="566"/>
                  </a:lnTo>
                  <a:cubicBezTo>
                    <a:pt x="834" y="590"/>
                    <a:pt x="834" y="661"/>
                    <a:pt x="787" y="685"/>
                  </a:cubicBezTo>
                  <a:lnTo>
                    <a:pt x="1" y="1137"/>
                  </a:lnTo>
                  <a:lnTo>
                    <a:pt x="239" y="1280"/>
                  </a:lnTo>
                  <a:lnTo>
                    <a:pt x="1382" y="614"/>
                  </a:lnTo>
                  <a:lnTo>
                    <a:pt x="358" y="18"/>
                  </a:lnTo>
                  <a:cubicBezTo>
                    <a:pt x="334" y="6"/>
                    <a:pt x="304" y="0"/>
                    <a:pt x="275"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4" name="Google Shape;3414;p52"/>
            <p:cNvSpPr/>
            <p:nvPr/>
          </p:nvSpPr>
          <p:spPr>
            <a:xfrm>
              <a:off x="6818629" y="3141006"/>
              <a:ext cx="40489" cy="38014"/>
            </a:xfrm>
            <a:custGeom>
              <a:rect b="b" l="l" r="r" t="t"/>
              <a:pathLst>
                <a:path extrusionOk="0" h="1275" w="1358">
                  <a:moveTo>
                    <a:pt x="262" y="0"/>
                  </a:moveTo>
                  <a:cubicBezTo>
                    <a:pt x="232" y="0"/>
                    <a:pt x="203" y="12"/>
                    <a:pt x="167" y="36"/>
                  </a:cubicBezTo>
                  <a:lnTo>
                    <a:pt x="0" y="108"/>
                  </a:lnTo>
                  <a:lnTo>
                    <a:pt x="762" y="560"/>
                  </a:lnTo>
                  <a:cubicBezTo>
                    <a:pt x="834" y="584"/>
                    <a:pt x="834" y="655"/>
                    <a:pt x="762" y="679"/>
                  </a:cubicBezTo>
                  <a:lnTo>
                    <a:pt x="0" y="1132"/>
                  </a:lnTo>
                  <a:lnTo>
                    <a:pt x="238" y="1274"/>
                  </a:lnTo>
                  <a:lnTo>
                    <a:pt x="1358" y="631"/>
                  </a:lnTo>
                  <a:lnTo>
                    <a:pt x="357" y="36"/>
                  </a:lnTo>
                  <a:cubicBezTo>
                    <a:pt x="322" y="12"/>
                    <a:pt x="292" y="0"/>
                    <a:pt x="262" y="0"/>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5" name="Google Shape;3415;p52"/>
            <p:cNvSpPr/>
            <p:nvPr/>
          </p:nvSpPr>
          <p:spPr>
            <a:xfrm>
              <a:off x="6979095" y="3093242"/>
              <a:ext cx="67471" cy="38909"/>
            </a:xfrm>
            <a:custGeom>
              <a:rect b="b" l="l" r="r" t="t"/>
              <a:pathLst>
                <a:path extrusionOk="0" h="1305" w="2263">
                  <a:moveTo>
                    <a:pt x="1131" y="1"/>
                  </a:moveTo>
                  <a:cubicBezTo>
                    <a:pt x="1102" y="1"/>
                    <a:pt x="1072" y="7"/>
                    <a:pt x="1048" y="19"/>
                  </a:cubicBezTo>
                  <a:lnTo>
                    <a:pt x="0" y="638"/>
                  </a:lnTo>
                  <a:lnTo>
                    <a:pt x="1119" y="1305"/>
                  </a:lnTo>
                  <a:lnTo>
                    <a:pt x="2263" y="638"/>
                  </a:lnTo>
                  <a:lnTo>
                    <a:pt x="1215" y="19"/>
                  </a:lnTo>
                  <a:cubicBezTo>
                    <a:pt x="1191" y="7"/>
                    <a:pt x="1161" y="1"/>
                    <a:pt x="1131"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52"/>
            <p:cNvSpPr/>
            <p:nvPr/>
          </p:nvSpPr>
          <p:spPr>
            <a:xfrm>
              <a:off x="7005362" y="3093957"/>
              <a:ext cx="41204" cy="38193"/>
            </a:xfrm>
            <a:custGeom>
              <a:rect b="b" l="l" r="r" t="t"/>
              <a:pathLst>
                <a:path extrusionOk="0" h="1281" w="1382">
                  <a:moveTo>
                    <a:pt x="274" y="1"/>
                  </a:moveTo>
                  <a:cubicBezTo>
                    <a:pt x="244" y="1"/>
                    <a:pt x="215" y="7"/>
                    <a:pt x="191" y="19"/>
                  </a:cubicBezTo>
                  <a:lnTo>
                    <a:pt x="0" y="114"/>
                  </a:lnTo>
                  <a:lnTo>
                    <a:pt x="786" y="566"/>
                  </a:lnTo>
                  <a:cubicBezTo>
                    <a:pt x="834" y="590"/>
                    <a:pt x="834" y="661"/>
                    <a:pt x="786" y="685"/>
                  </a:cubicBezTo>
                  <a:lnTo>
                    <a:pt x="0" y="1138"/>
                  </a:lnTo>
                  <a:lnTo>
                    <a:pt x="238" y="1281"/>
                  </a:lnTo>
                  <a:lnTo>
                    <a:pt x="1382" y="614"/>
                  </a:lnTo>
                  <a:lnTo>
                    <a:pt x="358" y="19"/>
                  </a:lnTo>
                  <a:cubicBezTo>
                    <a:pt x="334" y="7"/>
                    <a:pt x="304" y="1"/>
                    <a:pt x="274"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7" name="Google Shape;3417;p52"/>
            <p:cNvSpPr/>
            <p:nvPr/>
          </p:nvSpPr>
          <p:spPr>
            <a:xfrm>
              <a:off x="6737680" y="3319570"/>
              <a:ext cx="343678" cy="23464"/>
            </a:xfrm>
            <a:custGeom>
              <a:rect b="b" l="l" r="r" t="t"/>
              <a:pathLst>
                <a:path extrusionOk="0" h="787" w="11527">
                  <a:moveTo>
                    <a:pt x="119" y="1"/>
                  </a:moveTo>
                  <a:cubicBezTo>
                    <a:pt x="48" y="1"/>
                    <a:pt x="0" y="48"/>
                    <a:pt x="0" y="120"/>
                  </a:cubicBezTo>
                  <a:lnTo>
                    <a:pt x="0" y="667"/>
                  </a:lnTo>
                  <a:cubicBezTo>
                    <a:pt x="0" y="739"/>
                    <a:pt x="48" y="787"/>
                    <a:pt x="119" y="787"/>
                  </a:cubicBezTo>
                  <a:lnTo>
                    <a:pt x="11407" y="787"/>
                  </a:lnTo>
                  <a:cubicBezTo>
                    <a:pt x="11455" y="787"/>
                    <a:pt x="11526" y="739"/>
                    <a:pt x="11526" y="667"/>
                  </a:cubicBezTo>
                  <a:lnTo>
                    <a:pt x="11526" y="120"/>
                  </a:lnTo>
                  <a:cubicBezTo>
                    <a:pt x="11526" y="48"/>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8" name="Google Shape;3418;p52"/>
            <p:cNvSpPr/>
            <p:nvPr/>
          </p:nvSpPr>
          <p:spPr>
            <a:xfrm>
              <a:off x="7063591" y="3319570"/>
              <a:ext cx="17770" cy="23464"/>
            </a:xfrm>
            <a:custGeom>
              <a:rect b="b" l="l" r="r" t="t"/>
              <a:pathLst>
                <a:path extrusionOk="0" h="787" w="596">
                  <a:moveTo>
                    <a:pt x="0" y="1"/>
                  </a:moveTo>
                  <a:cubicBezTo>
                    <a:pt x="48" y="1"/>
                    <a:pt x="119" y="48"/>
                    <a:pt x="119" y="120"/>
                  </a:cubicBezTo>
                  <a:lnTo>
                    <a:pt x="119" y="667"/>
                  </a:lnTo>
                  <a:cubicBezTo>
                    <a:pt x="119" y="739"/>
                    <a:pt x="48" y="787"/>
                    <a:pt x="0" y="787"/>
                  </a:cubicBezTo>
                  <a:lnTo>
                    <a:pt x="476" y="787"/>
                  </a:lnTo>
                  <a:cubicBezTo>
                    <a:pt x="524" y="787"/>
                    <a:pt x="595" y="739"/>
                    <a:pt x="595" y="667"/>
                  </a:cubicBezTo>
                  <a:lnTo>
                    <a:pt x="595" y="120"/>
                  </a:lnTo>
                  <a:cubicBezTo>
                    <a:pt x="595" y="48"/>
                    <a:pt x="524" y="1"/>
                    <a:pt x="47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9" name="Google Shape;3419;p52"/>
            <p:cNvSpPr/>
            <p:nvPr/>
          </p:nvSpPr>
          <p:spPr>
            <a:xfrm>
              <a:off x="6733416" y="2994374"/>
              <a:ext cx="353606" cy="353636"/>
            </a:xfrm>
            <a:custGeom>
              <a:rect b="b" l="l" r="r" t="t"/>
              <a:pathLst>
                <a:path extrusionOk="0" h="11861" w="11860">
                  <a:moveTo>
                    <a:pt x="6240" y="1382"/>
                  </a:moveTo>
                  <a:lnTo>
                    <a:pt x="7026" y="1858"/>
                  </a:lnTo>
                  <a:lnTo>
                    <a:pt x="6240" y="2334"/>
                  </a:lnTo>
                  <a:lnTo>
                    <a:pt x="5478" y="1858"/>
                  </a:lnTo>
                  <a:lnTo>
                    <a:pt x="6240" y="1382"/>
                  </a:lnTo>
                  <a:close/>
                  <a:moveTo>
                    <a:pt x="9359" y="3478"/>
                  </a:moveTo>
                  <a:lnTo>
                    <a:pt x="10145" y="3954"/>
                  </a:lnTo>
                  <a:lnTo>
                    <a:pt x="9907" y="4121"/>
                  </a:lnTo>
                  <a:lnTo>
                    <a:pt x="9359" y="4430"/>
                  </a:lnTo>
                  <a:lnTo>
                    <a:pt x="8597" y="3954"/>
                  </a:lnTo>
                  <a:lnTo>
                    <a:pt x="9359" y="3478"/>
                  </a:lnTo>
                  <a:close/>
                  <a:moveTo>
                    <a:pt x="3072" y="5073"/>
                  </a:moveTo>
                  <a:lnTo>
                    <a:pt x="3858" y="5549"/>
                  </a:lnTo>
                  <a:lnTo>
                    <a:pt x="3644" y="5668"/>
                  </a:lnTo>
                  <a:lnTo>
                    <a:pt x="3072" y="5978"/>
                  </a:lnTo>
                  <a:lnTo>
                    <a:pt x="2310" y="5549"/>
                  </a:lnTo>
                  <a:lnTo>
                    <a:pt x="3072" y="5073"/>
                  </a:lnTo>
                  <a:close/>
                  <a:moveTo>
                    <a:pt x="5287" y="2120"/>
                  </a:moveTo>
                  <a:lnTo>
                    <a:pt x="6049" y="2573"/>
                  </a:lnTo>
                  <a:lnTo>
                    <a:pt x="6049" y="10693"/>
                  </a:lnTo>
                  <a:lnTo>
                    <a:pt x="5287" y="10693"/>
                  </a:lnTo>
                  <a:lnTo>
                    <a:pt x="5287" y="2120"/>
                  </a:lnTo>
                  <a:close/>
                  <a:moveTo>
                    <a:pt x="4049" y="5835"/>
                  </a:moveTo>
                  <a:lnTo>
                    <a:pt x="4049" y="5978"/>
                  </a:lnTo>
                  <a:lnTo>
                    <a:pt x="4049" y="10717"/>
                  </a:lnTo>
                  <a:lnTo>
                    <a:pt x="3263" y="10717"/>
                  </a:lnTo>
                  <a:lnTo>
                    <a:pt x="3263" y="6311"/>
                  </a:lnTo>
                  <a:lnTo>
                    <a:pt x="3954" y="5930"/>
                  </a:lnTo>
                  <a:lnTo>
                    <a:pt x="4049" y="5835"/>
                  </a:lnTo>
                  <a:close/>
                  <a:moveTo>
                    <a:pt x="7216" y="2144"/>
                  </a:moveTo>
                  <a:lnTo>
                    <a:pt x="7216" y="10717"/>
                  </a:lnTo>
                  <a:lnTo>
                    <a:pt x="6454" y="10717"/>
                  </a:lnTo>
                  <a:lnTo>
                    <a:pt x="6454" y="2596"/>
                  </a:lnTo>
                  <a:lnTo>
                    <a:pt x="6549" y="2525"/>
                  </a:lnTo>
                  <a:lnTo>
                    <a:pt x="7216" y="2144"/>
                  </a:lnTo>
                  <a:close/>
                  <a:moveTo>
                    <a:pt x="8407" y="4263"/>
                  </a:moveTo>
                  <a:lnTo>
                    <a:pt x="9193" y="4716"/>
                  </a:lnTo>
                  <a:lnTo>
                    <a:pt x="9193" y="10717"/>
                  </a:lnTo>
                  <a:lnTo>
                    <a:pt x="8407" y="10717"/>
                  </a:lnTo>
                  <a:lnTo>
                    <a:pt x="8407" y="4263"/>
                  </a:lnTo>
                  <a:close/>
                  <a:moveTo>
                    <a:pt x="11455" y="11051"/>
                  </a:moveTo>
                  <a:lnTo>
                    <a:pt x="11455" y="11527"/>
                  </a:lnTo>
                  <a:lnTo>
                    <a:pt x="286" y="11527"/>
                  </a:lnTo>
                  <a:lnTo>
                    <a:pt x="286" y="11051"/>
                  </a:lnTo>
                  <a:close/>
                  <a:moveTo>
                    <a:pt x="905" y="1"/>
                  </a:moveTo>
                  <a:cubicBezTo>
                    <a:pt x="786" y="1"/>
                    <a:pt x="715" y="72"/>
                    <a:pt x="715" y="191"/>
                  </a:cubicBezTo>
                  <a:lnTo>
                    <a:pt x="715" y="977"/>
                  </a:lnTo>
                  <a:lnTo>
                    <a:pt x="500" y="977"/>
                  </a:lnTo>
                  <a:cubicBezTo>
                    <a:pt x="405" y="977"/>
                    <a:pt x="310" y="1049"/>
                    <a:pt x="310" y="1144"/>
                  </a:cubicBezTo>
                  <a:cubicBezTo>
                    <a:pt x="310" y="1263"/>
                    <a:pt x="381" y="1334"/>
                    <a:pt x="500" y="1334"/>
                  </a:cubicBezTo>
                  <a:lnTo>
                    <a:pt x="715" y="1334"/>
                  </a:lnTo>
                  <a:lnTo>
                    <a:pt x="715" y="2239"/>
                  </a:lnTo>
                  <a:lnTo>
                    <a:pt x="500" y="2239"/>
                  </a:lnTo>
                  <a:cubicBezTo>
                    <a:pt x="405" y="2239"/>
                    <a:pt x="310" y="2287"/>
                    <a:pt x="310" y="2382"/>
                  </a:cubicBezTo>
                  <a:cubicBezTo>
                    <a:pt x="310" y="2501"/>
                    <a:pt x="381" y="2596"/>
                    <a:pt x="500" y="2596"/>
                  </a:cubicBezTo>
                  <a:lnTo>
                    <a:pt x="715" y="2596"/>
                  </a:lnTo>
                  <a:lnTo>
                    <a:pt x="715" y="3478"/>
                  </a:lnTo>
                  <a:lnTo>
                    <a:pt x="500" y="3478"/>
                  </a:lnTo>
                  <a:cubicBezTo>
                    <a:pt x="405" y="3478"/>
                    <a:pt x="310" y="3549"/>
                    <a:pt x="310" y="3644"/>
                  </a:cubicBezTo>
                  <a:cubicBezTo>
                    <a:pt x="310" y="3763"/>
                    <a:pt x="381" y="3835"/>
                    <a:pt x="500" y="3835"/>
                  </a:cubicBezTo>
                  <a:lnTo>
                    <a:pt x="715" y="3835"/>
                  </a:lnTo>
                  <a:lnTo>
                    <a:pt x="715" y="4740"/>
                  </a:lnTo>
                  <a:lnTo>
                    <a:pt x="500" y="4740"/>
                  </a:lnTo>
                  <a:cubicBezTo>
                    <a:pt x="405" y="4740"/>
                    <a:pt x="310" y="4787"/>
                    <a:pt x="310" y="4883"/>
                  </a:cubicBezTo>
                  <a:cubicBezTo>
                    <a:pt x="310" y="5002"/>
                    <a:pt x="381" y="5097"/>
                    <a:pt x="500" y="5097"/>
                  </a:cubicBezTo>
                  <a:lnTo>
                    <a:pt x="715" y="5097"/>
                  </a:lnTo>
                  <a:lnTo>
                    <a:pt x="715" y="5978"/>
                  </a:lnTo>
                  <a:lnTo>
                    <a:pt x="500" y="5978"/>
                  </a:lnTo>
                  <a:cubicBezTo>
                    <a:pt x="405" y="5978"/>
                    <a:pt x="310" y="6050"/>
                    <a:pt x="310" y="6145"/>
                  </a:cubicBezTo>
                  <a:cubicBezTo>
                    <a:pt x="310" y="6264"/>
                    <a:pt x="381" y="6335"/>
                    <a:pt x="500" y="6335"/>
                  </a:cubicBezTo>
                  <a:lnTo>
                    <a:pt x="715" y="6335"/>
                  </a:lnTo>
                  <a:lnTo>
                    <a:pt x="715" y="7240"/>
                  </a:lnTo>
                  <a:lnTo>
                    <a:pt x="500" y="7240"/>
                  </a:lnTo>
                  <a:cubicBezTo>
                    <a:pt x="405" y="7240"/>
                    <a:pt x="310" y="7288"/>
                    <a:pt x="310" y="7383"/>
                  </a:cubicBezTo>
                  <a:cubicBezTo>
                    <a:pt x="310" y="7502"/>
                    <a:pt x="381" y="7597"/>
                    <a:pt x="500" y="7597"/>
                  </a:cubicBezTo>
                  <a:lnTo>
                    <a:pt x="715" y="7597"/>
                  </a:lnTo>
                  <a:lnTo>
                    <a:pt x="715" y="8479"/>
                  </a:lnTo>
                  <a:lnTo>
                    <a:pt x="500" y="8479"/>
                  </a:lnTo>
                  <a:cubicBezTo>
                    <a:pt x="405" y="8479"/>
                    <a:pt x="310" y="8550"/>
                    <a:pt x="310" y="8645"/>
                  </a:cubicBezTo>
                  <a:cubicBezTo>
                    <a:pt x="310" y="8764"/>
                    <a:pt x="381" y="8836"/>
                    <a:pt x="500" y="8836"/>
                  </a:cubicBezTo>
                  <a:lnTo>
                    <a:pt x="715" y="8836"/>
                  </a:lnTo>
                  <a:lnTo>
                    <a:pt x="715" y="9741"/>
                  </a:lnTo>
                  <a:lnTo>
                    <a:pt x="524" y="9741"/>
                  </a:lnTo>
                  <a:cubicBezTo>
                    <a:pt x="429" y="9741"/>
                    <a:pt x="358" y="9788"/>
                    <a:pt x="358" y="9884"/>
                  </a:cubicBezTo>
                  <a:cubicBezTo>
                    <a:pt x="358" y="9979"/>
                    <a:pt x="405" y="10074"/>
                    <a:pt x="500" y="10074"/>
                  </a:cubicBezTo>
                  <a:lnTo>
                    <a:pt x="715" y="10074"/>
                  </a:lnTo>
                  <a:lnTo>
                    <a:pt x="715" y="10693"/>
                  </a:lnTo>
                  <a:lnTo>
                    <a:pt x="286" y="10693"/>
                  </a:lnTo>
                  <a:cubicBezTo>
                    <a:pt x="143" y="10693"/>
                    <a:pt x="0" y="10812"/>
                    <a:pt x="0" y="10979"/>
                  </a:cubicBezTo>
                  <a:lnTo>
                    <a:pt x="0" y="11551"/>
                  </a:lnTo>
                  <a:cubicBezTo>
                    <a:pt x="0" y="11694"/>
                    <a:pt x="119" y="11860"/>
                    <a:pt x="286" y="11860"/>
                  </a:cubicBezTo>
                  <a:lnTo>
                    <a:pt x="11574" y="11860"/>
                  </a:lnTo>
                  <a:cubicBezTo>
                    <a:pt x="11717" y="11860"/>
                    <a:pt x="11860" y="11741"/>
                    <a:pt x="11860" y="11551"/>
                  </a:cubicBezTo>
                  <a:lnTo>
                    <a:pt x="11860" y="10979"/>
                  </a:lnTo>
                  <a:cubicBezTo>
                    <a:pt x="11812" y="10836"/>
                    <a:pt x="11693" y="10717"/>
                    <a:pt x="11503" y="10717"/>
                  </a:cubicBezTo>
                  <a:lnTo>
                    <a:pt x="10669" y="10717"/>
                  </a:lnTo>
                  <a:lnTo>
                    <a:pt x="10669" y="6216"/>
                  </a:lnTo>
                  <a:cubicBezTo>
                    <a:pt x="10669" y="6145"/>
                    <a:pt x="10622" y="6050"/>
                    <a:pt x="10526" y="6050"/>
                  </a:cubicBezTo>
                  <a:cubicBezTo>
                    <a:pt x="10407" y="6050"/>
                    <a:pt x="10312" y="6097"/>
                    <a:pt x="10312" y="6216"/>
                  </a:cubicBezTo>
                  <a:lnTo>
                    <a:pt x="10312" y="10717"/>
                  </a:lnTo>
                  <a:lnTo>
                    <a:pt x="9550" y="10717"/>
                  </a:lnTo>
                  <a:lnTo>
                    <a:pt x="9550" y="4716"/>
                  </a:lnTo>
                  <a:lnTo>
                    <a:pt x="10312" y="4263"/>
                  </a:lnTo>
                  <a:lnTo>
                    <a:pt x="10312" y="5407"/>
                  </a:lnTo>
                  <a:cubicBezTo>
                    <a:pt x="10312" y="5502"/>
                    <a:pt x="10384" y="5597"/>
                    <a:pt x="10479" y="5597"/>
                  </a:cubicBezTo>
                  <a:cubicBezTo>
                    <a:pt x="10598" y="5597"/>
                    <a:pt x="10669" y="5526"/>
                    <a:pt x="10669" y="5407"/>
                  </a:cubicBezTo>
                  <a:lnTo>
                    <a:pt x="10669" y="3930"/>
                  </a:lnTo>
                  <a:cubicBezTo>
                    <a:pt x="10669" y="3859"/>
                    <a:pt x="10645" y="3811"/>
                    <a:pt x="10598" y="3787"/>
                  </a:cubicBezTo>
                  <a:lnTo>
                    <a:pt x="9550" y="3144"/>
                  </a:lnTo>
                  <a:cubicBezTo>
                    <a:pt x="9490" y="3120"/>
                    <a:pt x="9431" y="3108"/>
                    <a:pt x="9374" y="3108"/>
                  </a:cubicBezTo>
                  <a:cubicBezTo>
                    <a:pt x="9318" y="3108"/>
                    <a:pt x="9264" y="3120"/>
                    <a:pt x="9217" y="3144"/>
                  </a:cubicBezTo>
                  <a:lnTo>
                    <a:pt x="8169" y="3787"/>
                  </a:lnTo>
                  <a:cubicBezTo>
                    <a:pt x="8121" y="3811"/>
                    <a:pt x="8097" y="3859"/>
                    <a:pt x="8097" y="3930"/>
                  </a:cubicBezTo>
                  <a:lnTo>
                    <a:pt x="8097" y="10693"/>
                  </a:lnTo>
                  <a:lnTo>
                    <a:pt x="7526" y="10693"/>
                  </a:lnTo>
                  <a:lnTo>
                    <a:pt x="7526" y="1811"/>
                  </a:lnTo>
                  <a:lnTo>
                    <a:pt x="7526" y="1787"/>
                  </a:lnTo>
                  <a:cubicBezTo>
                    <a:pt x="7526" y="1739"/>
                    <a:pt x="7502" y="1691"/>
                    <a:pt x="7431" y="1668"/>
                  </a:cubicBezTo>
                  <a:lnTo>
                    <a:pt x="6383" y="1049"/>
                  </a:lnTo>
                  <a:cubicBezTo>
                    <a:pt x="6323" y="1013"/>
                    <a:pt x="6264" y="995"/>
                    <a:pt x="6210" y="995"/>
                  </a:cubicBezTo>
                  <a:cubicBezTo>
                    <a:pt x="6156" y="995"/>
                    <a:pt x="6109" y="1013"/>
                    <a:pt x="6073" y="1049"/>
                  </a:cubicBezTo>
                  <a:lnTo>
                    <a:pt x="5025" y="1668"/>
                  </a:lnTo>
                  <a:cubicBezTo>
                    <a:pt x="5001" y="1668"/>
                    <a:pt x="5001" y="1691"/>
                    <a:pt x="5001" y="1691"/>
                  </a:cubicBezTo>
                  <a:cubicBezTo>
                    <a:pt x="4954" y="1739"/>
                    <a:pt x="4954" y="1763"/>
                    <a:pt x="4954" y="1811"/>
                  </a:cubicBezTo>
                  <a:lnTo>
                    <a:pt x="4954" y="10693"/>
                  </a:lnTo>
                  <a:lnTo>
                    <a:pt x="4430" y="10693"/>
                  </a:lnTo>
                  <a:lnTo>
                    <a:pt x="4430" y="5502"/>
                  </a:lnTo>
                  <a:cubicBezTo>
                    <a:pt x="4430" y="5478"/>
                    <a:pt x="4406" y="5454"/>
                    <a:pt x="4358" y="5430"/>
                  </a:cubicBezTo>
                  <a:cubicBezTo>
                    <a:pt x="4335" y="5430"/>
                    <a:pt x="4335" y="5383"/>
                    <a:pt x="4311" y="5383"/>
                  </a:cubicBezTo>
                  <a:cubicBezTo>
                    <a:pt x="4287" y="5359"/>
                    <a:pt x="3287" y="4787"/>
                    <a:pt x="3287" y="4787"/>
                  </a:cubicBezTo>
                  <a:cubicBezTo>
                    <a:pt x="3227" y="4764"/>
                    <a:pt x="3168" y="4752"/>
                    <a:pt x="3114" y="4752"/>
                  </a:cubicBezTo>
                  <a:cubicBezTo>
                    <a:pt x="3061" y="4752"/>
                    <a:pt x="3013" y="4764"/>
                    <a:pt x="2977" y="4787"/>
                  </a:cubicBezTo>
                  <a:lnTo>
                    <a:pt x="1929" y="5430"/>
                  </a:lnTo>
                  <a:lnTo>
                    <a:pt x="1906" y="5454"/>
                  </a:lnTo>
                  <a:cubicBezTo>
                    <a:pt x="1858" y="5478"/>
                    <a:pt x="1834" y="5549"/>
                    <a:pt x="1858" y="5573"/>
                  </a:cubicBezTo>
                  <a:lnTo>
                    <a:pt x="1858" y="8598"/>
                  </a:lnTo>
                  <a:cubicBezTo>
                    <a:pt x="1858" y="8693"/>
                    <a:pt x="1929" y="8788"/>
                    <a:pt x="2048" y="8788"/>
                  </a:cubicBezTo>
                  <a:cubicBezTo>
                    <a:pt x="2168" y="8788"/>
                    <a:pt x="2191" y="8598"/>
                    <a:pt x="2191" y="8598"/>
                  </a:cubicBezTo>
                  <a:lnTo>
                    <a:pt x="2191" y="5835"/>
                  </a:lnTo>
                  <a:lnTo>
                    <a:pt x="2977" y="6288"/>
                  </a:lnTo>
                  <a:lnTo>
                    <a:pt x="2977" y="10693"/>
                  </a:lnTo>
                  <a:lnTo>
                    <a:pt x="2191" y="10693"/>
                  </a:lnTo>
                  <a:lnTo>
                    <a:pt x="2191" y="9384"/>
                  </a:lnTo>
                  <a:cubicBezTo>
                    <a:pt x="2191" y="9288"/>
                    <a:pt x="2144" y="9241"/>
                    <a:pt x="2072" y="9193"/>
                  </a:cubicBezTo>
                  <a:cubicBezTo>
                    <a:pt x="2060" y="9191"/>
                    <a:pt x="2047" y="9189"/>
                    <a:pt x="2035" y="9189"/>
                  </a:cubicBezTo>
                  <a:cubicBezTo>
                    <a:pt x="1930" y="9189"/>
                    <a:pt x="1834" y="9277"/>
                    <a:pt x="1834" y="9384"/>
                  </a:cubicBezTo>
                  <a:lnTo>
                    <a:pt x="1834" y="10693"/>
                  </a:lnTo>
                  <a:lnTo>
                    <a:pt x="1072" y="10693"/>
                  </a:lnTo>
                  <a:lnTo>
                    <a:pt x="1072" y="191"/>
                  </a:lnTo>
                  <a:cubicBezTo>
                    <a:pt x="1072" y="96"/>
                    <a:pt x="1001" y="1"/>
                    <a:pt x="9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20" name="Google Shape;3420;p52"/>
          <p:cNvGrpSpPr/>
          <p:nvPr/>
        </p:nvGrpSpPr>
        <p:grpSpPr>
          <a:xfrm>
            <a:off x="7743976" y="2994374"/>
            <a:ext cx="340845" cy="355037"/>
            <a:chOff x="7401063" y="2994374"/>
            <a:chExt cx="340845" cy="355037"/>
          </a:xfrm>
        </p:grpSpPr>
        <p:sp>
          <p:nvSpPr>
            <p:cNvPr id="3421" name="Google Shape;3421;p52"/>
            <p:cNvSpPr/>
            <p:nvPr/>
          </p:nvSpPr>
          <p:spPr>
            <a:xfrm>
              <a:off x="7570772" y="3174012"/>
              <a:ext cx="165473" cy="169021"/>
            </a:xfrm>
            <a:custGeom>
              <a:rect b="b" l="l" r="r" t="t"/>
              <a:pathLst>
                <a:path extrusionOk="0" h="5669" w="5550">
                  <a:moveTo>
                    <a:pt x="3668" y="1"/>
                  </a:moveTo>
                  <a:lnTo>
                    <a:pt x="1" y="1715"/>
                  </a:lnTo>
                  <a:lnTo>
                    <a:pt x="1" y="5669"/>
                  </a:lnTo>
                  <a:lnTo>
                    <a:pt x="5478" y="3025"/>
                  </a:lnTo>
                  <a:cubicBezTo>
                    <a:pt x="5502" y="3001"/>
                    <a:pt x="5549" y="2954"/>
                    <a:pt x="5502" y="2930"/>
                  </a:cubicBezTo>
                  <a:lnTo>
                    <a:pt x="3668"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2" name="Google Shape;3422;p52"/>
            <p:cNvSpPr/>
            <p:nvPr/>
          </p:nvSpPr>
          <p:spPr>
            <a:xfrm>
              <a:off x="7570772" y="3083134"/>
              <a:ext cx="109361" cy="142039"/>
            </a:xfrm>
            <a:custGeom>
              <a:rect b="b" l="l" r="r" t="t"/>
              <a:pathLst>
                <a:path extrusionOk="0" h="4764" w="3668">
                  <a:moveTo>
                    <a:pt x="1763" y="0"/>
                  </a:moveTo>
                  <a:lnTo>
                    <a:pt x="1" y="905"/>
                  </a:lnTo>
                  <a:lnTo>
                    <a:pt x="1" y="4763"/>
                  </a:lnTo>
                  <a:lnTo>
                    <a:pt x="3668" y="3049"/>
                  </a:lnTo>
                  <a:lnTo>
                    <a:pt x="1763"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52"/>
            <p:cNvSpPr/>
            <p:nvPr/>
          </p:nvSpPr>
          <p:spPr>
            <a:xfrm>
              <a:off x="7570772" y="3000069"/>
              <a:ext cx="52564" cy="110077"/>
            </a:xfrm>
            <a:custGeom>
              <a:rect b="b" l="l" r="r" t="t"/>
              <a:pathLst>
                <a:path extrusionOk="0" h="3692" w="1763">
                  <a:moveTo>
                    <a:pt x="1" y="0"/>
                  </a:moveTo>
                  <a:lnTo>
                    <a:pt x="1" y="3691"/>
                  </a:lnTo>
                  <a:lnTo>
                    <a:pt x="1763" y="2786"/>
                  </a:lnTo>
                  <a:lnTo>
                    <a:pt x="1" y="0"/>
                  </a:lnTo>
                  <a:close/>
                </a:path>
              </a:pathLst>
            </a:custGeom>
            <a:solidFill>
              <a:srgbClr val="CDD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4" name="Google Shape;3424;p52"/>
            <p:cNvSpPr/>
            <p:nvPr/>
          </p:nvSpPr>
          <p:spPr>
            <a:xfrm>
              <a:off x="7665913" y="3173296"/>
              <a:ext cx="68902" cy="96601"/>
            </a:xfrm>
            <a:custGeom>
              <a:rect b="b" l="l" r="r" t="t"/>
              <a:pathLst>
                <a:path extrusionOk="0" h="3240" w="2311">
                  <a:moveTo>
                    <a:pt x="453" y="1"/>
                  </a:moveTo>
                  <a:lnTo>
                    <a:pt x="1" y="215"/>
                  </a:lnTo>
                  <a:lnTo>
                    <a:pt x="1882" y="3240"/>
                  </a:lnTo>
                  <a:lnTo>
                    <a:pt x="2263" y="3049"/>
                  </a:lnTo>
                  <a:cubicBezTo>
                    <a:pt x="2311" y="3049"/>
                    <a:pt x="2311" y="3002"/>
                    <a:pt x="2287" y="2954"/>
                  </a:cubicBezTo>
                  <a:lnTo>
                    <a:pt x="45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52"/>
            <p:cNvSpPr/>
            <p:nvPr/>
          </p:nvSpPr>
          <p:spPr>
            <a:xfrm>
              <a:off x="7610546" y="3082419"/>
              <a:ext cx="69588" cy="97316"/>
            </a:xfrm>
            <a:custGeom>
              <a:rect b="b" l="l" r="r" t="t"/>
              <a:pathLst>
                <a:path extrusionOk="0" h="3264" w="2334">
                  <a:moveTo>
                    <a:pt x="453" y="1"/>
                  </a:moveTo>
                  <a:lnTo>
                    <a:pt x="0" y="239"/>
                  </a:lnTo>
                  <a:lnTo>
                    <a:pt x="1881" y="3263"/>
                  </a:lnTo>
                  <a:lnTo>
                    <a:pt x="2334" y="3073"/>
                  </a:lnTo>
                  <a:lnTo>
                    <a:pt x="453" y="1"/>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52"/>
            <p:cNvSpPr/>
            <p:nvPr/>
          </p:nvSpPr>
          <p:spPr>
            <a:xfrm>
              <a:off x="7570772" y="3000069"/>
              <a:ext cx="52564" cy="90190"/>
            </a:xfrm>
            <a:custGeom>
              <a:rect b="b" l="l" r="r" t="t"/>
              <a:pathLst>
                <a:path extrusionOk="0" h="3025" w="1763">
                  <a:moveTo>
                    <a:pt x="1" y="0"/>
                  </a:moveTo>
                  <a:lnTo>
                    <a:pt x="1" y="953"/>
                  </a:lnTo>
                  <a:lnTo>
                    <a:pt x="1310" y="3025"/>
                  </a:lnTo>
                  <a:lnTo>
                    <a:pt x="1763" y="2786"/>
                  </a:lnTo>
                  <a:lnTo>
                    <a:pt x="1" y="0"/>
                  </a:lnTo>
                  <a:close/>
                </a:path>
              </a:pathLst>
            </a:custGeom>
            <a:solidFill>
              <a:srgbClr val="BEC6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7" name="Google Shape;3427;p52"/>
            <p:cNvSpPr/>
            <p:nvPr/>
          </p:nvSpPr>
          <p:spPr>
            <a:xfrm>
              <a:off x="7405327" y="3174012"/>
              <a:ext cx="165473" cy="169021"/>
            </a:xfrm>
            <a:custGeom>
              <a:rect b="b" l="l" r="r" t="t"/>
              <a:pathLst>
                <a:path extrusionOk="0" h="5669" w="5550">
                  <a:moveTo>
                    <a:pt x="1882" y="1"/>
                  </a:moveTo>
                  <a:lnTo>
                    <a:pt x="48" y="2930"/>
                  </a:lnTo>
                  <a:cubicBezTo>
                    <a:pt x="1" y="2954"/>
                    <a:pt x="48" y="3001"/>
                    <a:pt x="72" y="3025"/>
                  </a:cubicBezTo>
                  <a:lnTo>
                    <a:pt x="5550" y="5669"/>
                  </a:lnTo>
                  <a:lnTo>
                    <a:pt x="5550" y="1715"/>
                  </a:lnTo>
                  <a:lnTo>
                    <a:pt x="1882" y="1"/>
                  </a:ln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52"/>
            <p:cNvSpPr/>
            <p:nvPr/>
          </p:nvSpPr>
          <p:spPr>
            <a:xfrm>
              <a:off x="7461439" y="3083134"/>
              <a:ext cx="109361" cy="142039"/>
            </a:xfrm>
            <a:custGeom>
              <a:rect b="b" l="l" r="r" t="t"/>
              <a:pathLst>
                <a:path extrusionOk="0" h="4764" w="3668">
                  <a:moveTo>
                    <a:pt x="1905" y="0"/>
                  </a:moveTo>
                  <a:lnTo>
                    <a:pt x="0" y="3049"/>
                  </a:lnTo>
                  <a:lnTo>
                    <a:pt x="3668" y="4763"/>
                  </a:lnTo>
                  <a:lnTo>
                    <a:pt x="3668" y="905"/>
                  </a:lnTo>
                  <a:lnTo>
                    <a:pt x="1905"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52"/>
            <p:cNvSpPr/>
            <p:nvPr/>
          </p:nvSpPr>
          <p:spPr>
            <a:xfrm>
              <a:off x="7570772" y="3089515"/>
              <a:ext cx="39087" cy="20632"/>
            </a:xfrm>
            <a:custGeom>
              <a:rect b="b" l="l" r="r" t="t"/>
              <a:pathLst>
                <a:path extrusionOk="0" h="692" w="1311">
                  <a:moveTo>
                    <a:pt x="1310" y="1"/>
                  </a:moveTo>
                  <a:lnTo>
                    <a:pt x="1" y="691"/>
                  </a:lnTo>
                  <a:lnTo>
                    <a:pt x="1" y="691"/>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0" name="Google Shape;3430;p52"/>
            <p:cNvSpPr/>
            <p:nvPr/>
          </p:nvSpPr>
          <p:spPr>
            <a:xfrm>
              <a:off x="7518238" y="3000069"/>
              <a:ext cx="52564" cy="110077"/>
            </a:xfrm>
            <a:custGeom>
              <a:rect b="b" l="l" r="r" t="t"/>
              <a:pathLst>
                <a:path extrusionOk="0" h="3692" w="1763">
                  <a:moveTo>
                    <a:pt x="1763" y="0"/>
                  </a:moveTo>
                  <a:lnTo>
                    <a:pt x="0" y="2786"/>
                  </a:lnTo>
                  <a:lnTo>
                    <a:pt x="1763" y="3691"/>
                  </a:lnTo>
                  <a:lnTo>
                    <a:pt x="1763"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1" name="Google Shape;3431;p52"/>
            <p:cNvSpPr/>
            <p:nvPr/>
          </p:nvSpPr>
          <p:spPr>
            <a:xfrm>
              <a:off x="7401063" y="2994374"/>
              <a:ext cx="340845" cy="355037"/>
            </a:xfrm>
            <a:custGeom>
              <a:rect b="b" l="l" r="r" t="t"/>
              <a:pathLst>
                <a:path extrusionOk="0" h="11908" w="11432">
                  <a:moveTo>
                    <a:pt x="5526" y="787"/>
                  </a:moveTo>
                  <a:lnTo>
                    <a:pt x="5526" y="3573"/>
                  </a:lnTo>
                  <a:lnTo>
                    <a:pt x="4168" y="2882"/>
                  </a:lnTo>
                  <a:lnTo>
                    <a:pt x="5526" y="787"/>
                  </a:lnTo>
                  <a:close/>
                  <a:moveTo>
                    <a:pt x="4002" y="3192"/>
                  </a:moveTo>
                  <a:lnTo>
                    <a:pt x="5526" y="3954"/>
                  </a:lnTo>
                  <a:lnTo>
                    <a:pt x="5526" y="7455"/>
                  </a:lnTo>
                  <a:lnTo>
                    <a:pt x="2263" y="5930"/>
                  </a:lnTo>
                  <a:lnTo>
                    <a:pt x="4002" y="3192"/>
                  </a:lnTo>
                  <a:close/>
                  <a:moveTo>
                    <a:pt x="7383" y="3216"/>
                  </a:moveTo>
                  <a:lnTo>
                    <a:pt x="9098" y="5954"/>
                  </a:lnTo>
                  <a:lnTo>
                    <a:pt x="5883" y="7478"/>
                  </a:lnTo>
                  <a:lnTo>
                    <a:pt x="5883" y="4001"/>
                  </a:lnTo>
                  <a:lnTo>
                    <a:pt x="7383" y="3216"/>
                  </a:lnTo>
                  <a:close/>
                  <a:moveTo>
                    <a:pt x="9289" y="6264"/>
                  </a:moveTo>
                  <a:lnTo>
                    <a:pt x="11003" y="8955"/>
                  </a:lnTo>
                  <a:lnTo>
                    <a:pt x="5883" y="11432"/>
                  </a:lnTo>
                  <a:lnTo>
                    <a:pt x="5883" y="7859"/>
                  </a:lnTo>
                  <a:lnTo>
                    <a:pt x="9289" y="6264"/>
                  </a:lnTo>
                  <a:close/>
                  <a:moveTo>
                    <a:pt x="5693" y="1"/>
                  </a:moveTo>
                  <a:cubicBezTo>
                    <a:pt x="5669" y="1"/>
                    <a:pt x="5645" y="24"/>
                    <a:pt x="5597" y="72"/>
                  </a:cubicBezTo>
                  <a:lnTo>
                    <a:pt x="5573" y="96"/>
                  </a:lnTo>
                  <a:lnTo>
                    <a:pt x="72" y="8883"/>
                  </a:lnTo>
                  <a:cubicBezTo>
                    <a:pt x="48" y="8931"/>
                    <a:pt x="1" y="9003"/>
                    <a:pt x="48" y="9074"/>
                  </a:cubicBezTo>
                  <a:cubicBezTo>
                    <a:pt x="72" y="9145"/>
                    <a:pt x="96" y="9193"/>
                    <a:pt x="168" y="9241"/>
                  </a:cubicBezTo>
                  <a:lnTo>
                    <a:pt x="1501" y="9884"/>
                  </a:lnTo>
                  <a:cubicBezTo>
                    <a:pt x="1536" y="9892"/>
                    <a:pt x="1568" y="9898"/>
                    <a:pt x="1597" y="9898"/>
                  </a:cubicBezTo>
                  <a:cubicBezTo>
                    <a:pt x="1649" y="9898"/>
                    <a:pt x="1694" y="9881"/>
                    <a:pt x="1739" y="9836"/>
                  </a:cubicBezTo>
                  <a:cubicBezTo>
                    <a:pt x="1787" y="9741"/>
                    <a:pt x="1763" y="9622"/>
                    <a:pt x="1668" y="9598"/>
                  </a:cubicBezTo>
                  <a:lnTo>
                    <a:pt x="453" y="9003"/>
                  </a:lnTo>
                  <a:lnTo>
                    <a:pt x="2144" y="6288"/>
                  </a:lnTo>
                  <a:lnTo>
                    <a:pt x="5573" y="7883"/>
                  </a:lnTo>
                  <a:lnTo>
                    <a:pt x="5573" y="11455"/>
                  </a:lnTo>
                  <a:lnTo>
                    <a:pt x="2430" y="9955"/>
                  </a:lnTo>
                  <a:cubicBezTo>
                    <a:pt x="2403" y="9942"/>
                    <a:pt x="2377" y="9936"/>
                    <a:pt x="2351" y="9936"/>
                  </a:cubicBezTo>
                  <a:cubicBezTo>
                    <a:pt x="2285" y="9936"/>
                    <a:pt x="2226" y="9975"/>
                    <a:pt x="2192" y="10027"/>
                  </a:cubicBezTo>
                  <a:cubicBezTo>
                    <a:pt x="2144" y="10122"/>
                    <a:pt x="2192" y="10217"/>
                    <a:pt x="2263" y="10265"/>
                  </a:cubicBezTo>
                  <a:lnTo>
                    <a:pt x="5669" y="11908"/>
                  </a:lnTo>
                  <a:lnTo>
                    <a:pt x="5835" y="11908"/>
                  </a:lnTo>
                  <a:lnTo>
                    <a:pt x="11313" y="9264"/>
                  </a:lnTo>
                  <a:cubicBezTo>
                    <a:pt x="11384" y="9241"/>
                    <a:pt x="11432" y="9169"/>
                    <a:pt x="11432" y="9122"/>
                  </a:cubicBezTo>
                  <a:cubicBezTo>
                    <a:pt x="11384" y="9003"/>
                    <a:pt x="11384" y="8931"/>
                    <a:pt x="11360" y="8883"/>
                  </a:cubicBezTo>
                  <a:lnTo>
                    <a:pt x="7098" y="2049"/>
                  </a:lnTo>
                  <a:cubicBezTo>
                    <a:pt x="7051" y="2002"/>
                    <a:pt x="7005" y="1966"/>
                    <a:pt x="6951" y="1966"/>
                  </a:cubicBezTo>
                  <a:cubicBezTo>
                    <a:pt x="6923" y="1966"/>
                    <a:pt x="6893" y="1976"/>
                    <a:pt x="6859" y="2001"/>
                  </a:cubicBezTo>
                  <a:cubicBezTo>
                    <a:pt x="6764" y="2049"/>
                    <a:pt x="6740" y="2144"/>
                    <a:pt x="6788" y="2239"/>
                  </a:cubicBezTo>
                  <a:lnTo>
                    <a:pt x="7217" y="2882"/>
                  </a:lnTo>
                  <a:lnTo>
                    <a:pt x="5883" y="3573"/>
                  </a:lnTo>
                  <a:lnTo>
                    <a:pt x="5883" y="787"/>
                  </a:lnTo>
                  <a:lnTo>
                    <a:pt x="6383" y="1549"/>
                  </a:lnTo>
                  <a:cubicBezTo>
                    <a:pt x="6415" y="1612"/>
                    <a:pt x="6468" y="1644"/>
                    <a:pt x="6528" y="1644"/>
                  </a:cubicBezTo>
                  <a:cubicBezTo>
                    <a:pt x="6558" y="1644"/>
                    <a:pt x="6590" y="1636"/>
                    <a:pt x="6621" y="1620"/>
                  </a:cubicBezTo>
                  <a:cubicBezTo>
                    <a:pt x="6717" y="1549"/>
                    <a:pt x="6740" y="1453"/>
                    <a:pt x="6669" y="1382"/>
                  </a:cubicBezTo>
                  <a:lnTo>
                    <a:pt x="5883" y="96"/>
                  </a:lnTo>
                  <a:cubicBezTo>
                    <a:pt x="5835" y="24"/>
                    <a:pt x="5764" y="1"/>
                    <a:pt x="569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2" name="Google Shape;3432;p52"/>
          <p:cNvGrpSpPr/>
          <p:nvPr/>
        </p:nvGrpSpPr>
        <p:grpSpPr>
          <a:xfrm>
            <a:off x="7000129" y="3573776"/>
            <a:ext cx="345825" cy="351489"/>
            <a:chOff x="6733416" y="3573776"/>
            <a:chExt cx="345825" cy="351489"/>
          </a:xfrm>
        </p:grpSpPr>
        <p:sp>
          <p:nvSpPr>
            <p:cNvPr id="3433" name="Google Shape;3433;p52"/>
            <p:cNvSpPr/>
            <p:nvPr/>
          </p:nvSpPr>
          <p:spPr>
            <a:xfrm>
              <a:off x="6798027" y="3639787"/>
              <a:ext cx="221555" cy="221555"/>
            </a:xfrm>
            <a:custGeom>
              <a:rect b="b" l="l" r="r" t="t"/>
              <a:pathLst>
                <a:path extrusionOk="0" h="7431" w="7431">
                  <a:moveTo>
                    <a:pt x="3716" y="1"/>
                  </a:moveTo>
                  <a:cubicBezTo>
                    <a:pt x="1668" y="1"/>
                    <a:pt x="1" y="1668"/>
                    <a:pt x="1" y="3716"/>
                  </a:cubicBezTo>
                  <a:cubicBezTo>
                    <a:pt x="1" y="5764"/>
                    <a:pt x="1668" y="7431"/>
                    <a:pt x="3716" y="7431"/>
                  </a:cubicBezTo>
                  <a:cubicBezTo>
                    <a:pt x="5764" y="7431"/>
                    <a:pt x="7431" y="5764"/>
                    <a:pt x="7431" y="3716"/>
                  </a:cubicBezTo>
                  <a:cubicBezTo>
                    <a:pt x="7431" y="1668"/>
                    <a:pt x="5764" y="1"/>
                    <a:pt x="371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4" name="Google Shape;3434;p52"/>
            <p:cNvSpPr/>
            <p:nvPr/>
          </p:nvSpPr>
          <p:spPr>
            <a:xfrm>
              <a:off x="6834938" y="3658272"/>
              <a:ext cx="195288" cy="202951"/>
            </a:xfrm>
            <a:custGeom>
              <a:rect b="b" l="l" r="r" t="t"/>
              <a:pathLst>
                <a:path extrusionOk="0" h="6807" w="6550">
                  <a:moveTo>
                    <a:pt x="4597" y="0"/>
                  </a:moveTo>
                  <a:cubicBezTo>
                    <a:pt x="4621" y="72"/>
                    <a:pt x="4692" y="95"/>
                    <a:pt x="4740" y="143"/>
                  </a:cubicBezTo>
                  <a:cubicBezTo>
                    <a:pt x="6193" y="1619"/>
                    <a:pt x="6193" y="3953"/>
                    <a:pt x="4740" y="5430"/>
                  </a:cubicBezTo>
                  <a:cubicBezTo>
                    <a:pt x="4018" y="6165"/>
                    <a:pt x="3079" y="6532"/>
                    <a:pt x="2133" y="6532"/>
                  </a:cubicBezTo>
                  <a:cubicBezTo>
                    <a:pt x="1393" y="6532"/>
                    <a:pt x="649" y="6308"/>
                    <a:pt x="1" y="5858"/>
                  </a:cubicBezTo>
                  <a:lnTo>
                    <a:pt x="1" y="5858"/>
                  </a:lnTo>
                  <a:cubicBezTo>
                    <a:pt x="713" y="6490"/>
                    <a:pt x="1597" y="6806"/>
                    <a:pt x="2480" y="6806"/>
                  </a:cubicBezTo>
                  <a:cubicBezTo>
                    <a:pt x="3426" y="6806"/>
                    <a:pt x="4370" y="6443"/>
                    <a:pt x="5097" y="5716"/>
                  </a:cubicBezTo>
                  <a:cubicBezTo>
                    <a:pt x="6550" y="4263"/>
                    <a:pt x="6550" y="1905"/>
                    <a:pt x="5097" y="453"/>
                  </a:cubicBezTo>
                  <a:cubicBezTo>
                    <a:pt x="4954" y="262"/>
                    <a:pt x="4764" y="119"/>
                    <a:pt x="4597" y="0"/>
                  </a:cubicBezTo>
                  <a:close/>
                </a:path>
              </a:pathLst>
            </a:custGeom>
            <a:solidFill>
              <a:srgbClr val="F9FB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5" name="Google Shape;3435;p52"/>
            <p:cNvSpPr/>
            <p:nvPr/>
          </p:nvSpPr>
          <p:spPr>
            <a:xfrm>
              <a:off x="6739081" y="3595958"/>
              <a:ext cx="339444" cy="309241"/>
            </a:xfrm>
            <a:custGeom>
              <a:rect b="b" l="l" r="r" t="t"/>
              <a:pathLst>
                <a:path extrusionOk="0" h="10372" w="11385">
                  <a:moveTo>
                    <a:pt x="5681" y="1453"/>
                  </a:moveTo>
                  <a:cubicBezTo>
                    <a:pt x="6633" y="1453"/>
                    <a:pt x="7586" y="1816"/>
                    <a:pt x="8312" y="2543"/>
                  </a:cubicBezTo>
                  <a:cubicBezTo>
                    <a:pt x="9765" y="3995"/>
                    <a:pt x="9765" y="6353"/>
                    <a:pt x="8312" y="7806"/>
                  </a:cubicBezTo>
                  <a:cubicBezTo>
                    <a:pt x="7586" y="8532"/>
                    <a:pt x="6633" y="8895"/>
                    <a:pt x="5681" y="8895"/>
                  </a:cubicBezTo>
                  <a:cubicBezTo>
                    <a:pt x="4728" y="8895"/>
                    <a:pt x="3776" y="8532"/>
                    <a:pt x="3049" y="7806"/>
                  </a:cubicBezTo>
                  <a:cubicBezTo>
                    <a:pt x="1596" y="6353"/>
                    <a:pt x="1596" y="3995"/>
                    <a:pt x="3049" y="2543"/>
                  </a:cubicBezTo>
                  <a:cubicBezTo>
                    <a:pt x="3776" y="1816"/>
                    <a:pt x="4728" y="1453"/>
                    <a:pt x="5681" y="1453"/>
                  </a:cubicBezTo>
                  <a:close/>
                  <a:moveTo>
                    <a:pt x="5693" y="0"/>
                  </a:moveTo>
                  <a:cubicBezTo>
                    <a:pt x="4365" y="0"/>
                    <a:pt x="3037" y="506"/>
                    <a:pt x="2025" y="1519"/>
                  </a:cubicBezTo>
                  <a:cubicBezTo>
                    <a:pt x="1" y="3543"/>
                    <a:pt x="1" y="6829"/>
                    <a:pt x="2025" y="8853"/>
                  </a:cubicBezTo>
                  <a:cubicBezTo>
                    <a:pt x="3037" y="9865"/>
                    <a:pt x="4365" y="10372"/>
                    <a:pt x="5693" y="10372"/>
                  </a:cubicBezTo>
                  <a:cubicBezTo>
                    <a:pt x="7020" y="10372"/>
                    <a:pt x="8348" y="9865"/>
                    <a:pt x="9360" y="8853"/>
                  </a:cubicBezTo>
                  <a:cubicBezTo>
                    <a:pt x="11384" y="6829"/>
                    <a:pt x="11384" y="3543"/>
                    <a:pt x="9360" y="1519"/>
                  </a:cubicBezTo>
                  <a:cubicBezTo>
                    <a:pt x="8348" y="506"/>
                    <a:pt x="7020" y="0"/>
                    <a:pt x="569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6" name="Google Shape;3436;p52"/>
            <p:cNvSpPr/>
            <p:nvPr/>
          </p:nvSpPr>
          <p:spPr>
            <a:xfrm>
              <a:off x="6873280" y="3597896"/>
              <a:ext cx="205246" cy="306796"/>
            </a:xfrm>
            <a:custGeom>
              <a:rect b="b" l="l" r="r" t="t"/>
              <a:pathLst>
                <a:path extrusionOk="0" h="10290" w="6884">
                  <a:moveTo>
                    <a:pt x="1906" y="1"/>
                  </a:moveTo>
                  <a:lnTo>
                    <a:pt x="1906" y="1"/>
                  </a:lnTo>
                  <a:cubicBezTo>
                    <a:pt x="2811" y="215"/>
                    <a:pt x="3668" y="692"/>
                    <a:pt x="4383" y="1382"/>
                  </a:cubicBezTo>
                  <a:cubicBezTo>
                    <a:pt x="6407" y="3406"/>
                    <a:pt x="6407" y="6669"/>
                    <a:pt x="4383" y="8693"/>
                  </a:cubicBezTo>
                  <a:cubicBezTo>
                    <a:pt x="3385" y="9691"/>
                    <a:pt x="2070" y="10204"/>
                    <a:pt x="759" y="10204"/>
                  </a:cubicBezTo>
                  <a:cubicBezTo>
                    <a:pt x="505" y="10204"/>
                    <a:pt x="252" y="10184"/>
                    <a:pt x="1" y="10146"/>
                  </a:cubicBezTo>
                  <a:lnTo>
                    <a:pt x="1" y="10146"/>
                  </a:lnTo>
                  <a:cubicBezTo>
                    <a:pt x="400" y="10241"/>
                    <a:pt x="809" y="10289"/>
                    <a:pt x="1217" y="10289"/>
                  </a:cubicBezTo>
                  <a:cubicBezTo>
                    <a:pt x="2538" y="10289"/>
                    <a:pt x="3858" y="9789"/>
                    <a:pt x="4859" y="8788"/>
                  </a:cubicBezTo>
                  <a:cubicBezTo>
                    <a:pt x="6883" y="6764"/>
                    <a:pt x="6883" y="3478"/>
                    <a:pt x="4859" y="1454"/>
                  </a:cubicBezTo>
                  <a:cubicBezTo>
                    <a:pt x="4025" y="620"/>
                    <a:pt x="2978" y="144"/>
                    <a:pt x="190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52"/>
            <p:cNvSpPr/>
            <p:nvPr/>
          </p:nvSpPr>
          <p:spPr>
            <a:xfrm>
              <a:off x="6800859" y="3640502"/>
              <a:ext cx="278383" cy="263445"/>
            </a:xfrm>
            <a:custGeom>
              <a:rect b="b" l="l" r="r" t="t"/>
              <a:pathLst>
                <a:path extrusionOk="0" h="8836" w="9337">
                  <a:moveTo>
                    <a:pt x="7312" y="1"/>
                  </a:moveTo>
                  <a:lnTo>
                    <a:pt x="6264" y="1049"/>
                  </a:lnTo>
                  <a:cubicBezTo>
                    <a:pt x="7740" y="2501"/>
                    <a:pt x="7740" y="4859"/>
                    <a:pt x="6264" y="6312"/>
                  </a:cubicBezTo>
                  <a:cubicBezTo>
                    <a:pt x="5538" y="7038"/>
                    <a:pt x="4585" y="7401"/>
                    <a:pt x="3632" y="7401"/>
                  </a:cubicBezTo>
                  <a:cubicBezTo>
                    <a:pt x="2680" y="7401"/>
                    <a:pt x="1727" y="7038"/>
                    <a:pt x="1001" y="6312"/>
                  </a:cubicBezTo>
                  <a:lnTo>
                    <a:pt x="1" y="7336"/>
                  </a:lnTo>
                  <a:cubicBezTo>
                    <a:pt x="1013" y="8336"/>
                    <a:pt x="2335" y="8836"/>
                    <a:pt x="3656" y="8836"/>
                  </a:cubicBezTo>
                  <a:cubicBezTo>
                    <a:pt x="4978" y="8836"/>
                    <a:pt x="6300" y="8336"/>
                    <a:pt x="7312" y="7336"/>
                  </a:cubicBezTo>
                  <a:cubicBezTo>
                    <a:pt x="9336" y="5288"/>
                    <a:pt x="9336" y="2025"/>
                    <a:pt x="731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8" name="Google Shape;3438;p52"/>
            <p:cNvSpPr/>
            <p:nvPr/>
          </p:nvSpPr>
          <p:spPr>
            <a:xfrm>
              <a:off x="6873280" y="3641218"/>
              <a:ext cx="205246" cy="262819"/>
            </a:xfrm>
            <a:custGeom>
              <a:rect b="b" l="l" r="r" t="t"/>
              <a:pathLst>
                <a:path extrusionOk="0" h="8815" w="6884">
                  <a:moveTo>
                    <a:pt x="1" y="8693"/>
                  </a:moveTo>
                  <a:cubicBezTo>
                    <a:pt x="51" y="8700"/>
                    <a:pt x="100" y="8707"/>
                    <a:pt x="150" y="8713"/>
                  </a:cubicBezTo>
                  <a:lnTo>
                    <a:pt x="150" y="8713"/>
                  </a:lnTo>
                  <a:cubicBezTo>
                    <a:pt x="132" y="8693"/>
                    <a:pt x="114" y="8693"/>
                    <a:pt x="96" y="8693"/>
                  </a:cubicBezTo>
                  <a:close/>
                  <a:moveTo>
                    <a:pt x="4859" y="1"/>
                  </a:moveTo>
                  <a:lnTo>
                    <a:pt x="4645" y="215"/>
                  </a:lnTo>
                  <a:cubicBezTo>
                    <a:pt x="6407" y="2239"/>
                    <a:pt x="6312" y="5311"/>
                    <a:pt x="4383" y="7240"/>
                  </a:cubicBezTo>
                  <a:cubicBezTo>
                    <a:pt x="3385" y="8238"/>
                    <a:pt x="2070" y="8751"/>
                    <a:pt x="759" y="8751"/>
                  </a:cubicBezTo>
                  <a:cubicBezTo>
                    <a:pt x="556" y="8751"/>
                    <a:pt x="352" y="8738"/>
                    <a:pt x="150" y="8713"/>
                  </a:cubicBezTo>
                  <a:lnTo>
                    <a:pt x="150" y="8713"/>
                  </a:lnTo>
                  <a:cubicBezTo>
                    <a:pt x="156" y="8720"/>
                    <a:pt x="162" y="8729"/>
                    <a:pt x="168" y="8740"/>
                  </a:cubicBezTo>
                  <a:lnTo>
                    <a:pt x="239" y="8740"/>
                  </a:lnTo>
                  <a:cubicBezTo>
                    <a:pt x="334" y="8764"/>
                    <a:pt x="406" y="8764"/>
                    <a:pt x="501" y="8764"/>
                  </a:cubicBezTo>
                  <a:cubicBezTo>
                    <a:pt x="572" y="8764"/>
                    <a:pt x="620" y="8764"/>
                    <a:pt x="691" y="8788"/>
                  </a:cubicBezTo>
                  <a:cubicBezTo>
                    <a:pt x="763" y="8788"/>
                    <a:pt x="906" y="8812"/>
                    <a:pt x="977" y="8812"/>
                  </a:cubicBezTo>
                  <a:lnTo>
                    <a:pt x="1144" y="8812"/>
                  </a:lnTo>
                  <a:cubicBezTo>
                    <a:pt x="1200" y="8814"/>
                    <a:pt x="1255" y="8815"/>
                    <a:pt x="1311" y="8815"/>
                  </a:cubicBezTo>
                  <a:cubicBezTo>
                    <a:pt x="2590" y="8815"/>
                    <a:pt x="3878" y="8293"/>
                    <a:pt x="4859" y="7312"/>
                  </a:cubicBezTo>
                  <a:cubicBezTo>
                    <a:pt x="6883" y="5311"/>
                    <a:pt x="6883" y="2025"/>
                    <a:pt x="4859"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9" name="Google Shape;3439;p52"/>
            <p:cNvSpPr/>
            <p:nvPr/>
          </p:nvSpPr>
          <p:spPr>
            <a:xfrm>
              <a:off x="6737680" y="3704427"/>
              <a:ext cx="171138" cy="217292"/>
            </a:xfrm>
            <a:custGeom>
              <a:rect b="b" l="l" r="r" t="t"/>
              <a:pathLst>
                <a:path extrusionOk="0" h="7288" w="5740">
                  <a:moveTo>
                    <a:pt x="215" y="0"/>
                  </a:moveTo>
                  <a:lnTo>
                    <a:pt x="215" y="0"/>
                  </a:lnTo>
                  <a:cubicBezTo>
                    <a:pt x="96" y="476"/>
                    <a:pt x="0" y="976"/>
                    <a:pt x="0" y="1524"/>
                  </a:cubicBezTo>
                  <a:lnTo>
                    <a:pt x="0" y="1548"/>
                  </a:lnTo>
                  <a:cubicBezTo>
                    <a:pt x="0" y="4715"/>
                    <a:pt x="2525" y="7263"/>
                    <a:pt x="5692" y="7287"/>
                  </a:cubicBezTo>
                  <a:cubicBezTo>
                    <a:pt x="5716" y="7287"/>
                    <a:pt x="5740" y="7263"/>
                    <a:pt x="5740" y="7240"/>
                  </a:cubicBezTo>
                  <a:lnTo>
                    <a:pt x="5740" y="6882"/>
                  </a:lnTo>
                  <a:cubicBezTo>
                    <a:pt x="5740" y="6882"/>
                    <a:pt x="96" y="4263"/>
                    <a:pt x="96" y="1143"/>
                  </a:cubicBezTo>
                  <a:lnTo>
                    <a:pt x="96" y="1096"/>
                  </a:lnTo>
                  <a:cubicBezTo>
                    <a:pt x="96" y="738"/>
                    <a:pt x="143" y="357"/>
                    <a:pt x="21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52"/>
            <p:cNvSpPr/>
            <p:nvPr/>
          </p:nvSpPr>
          <p:spPr>
            <a:xfrm>
              <a:off x="6737680" y="3579441"/>
              <a:ext cx="171138" cy="342992"/>
            </a:xfrm>
            <a:custGeom>
              <a:rect b="b" l="l" r="r" t="t"/>
              <a:pathLst>
                <a:path extrusionOk="0" h="11504" w="5740">
                  <a:moveTo>
                    <a:pt x="5692" y="1"/>
                  </a:moveTo>
                  <a:cubicBezTo>
                    <a:pt x="2525" y="25"/>
                    <a:pt x="0" y="2596"/>
                    <a:pt x="0" y="5740"/>
                  </a:cubicBezTo>
                  <a:lnTo>
                    <a:pt x="0" y="5764"/>
                  </a:lnTo>
                  <a:cubicBezTo>
                    <a:pt x="0" y="8931"/>
                    <a:pt x="2548" y="11479"/>
                    <a:pt x="5692" y="11503"/>
                  </a:cubicBezTo>
                  <a:cubicBezTo>
                    <a:pt x="5716" y="11503"/>
                    <a:pt x="5740" y="11479"/>
                    <a:pt x="5740" y="11455"/>
                  </a:cubicBezTo>
                  <a:lnTo>
                    <a:pt x="5740" y="8883"/>
                  </a:lnTo>
                  <a:cubicBezTo>
                    <a:pt x="5740" y="8860"/>
                    <a:pt x="5716" y="8836"/>
                    <a:pt x="5692" y="8836"/>
                  </a:cubicBezTo>
                  <a:cubicBezTo>
                    <a:pt x="4025" y="8812"/>
                    <a:pt x="2667" y="7431"/>
                    <a:pt x="2667" y="5764"/>
                  </a:cubicBezTo>
                  <a:cubicBezTo>
                    <a:pt x="2667" y="4097"/>
                    <a:pt x="4025" y="2739"/>
                    <a:pt x="5692" y="2692"/>
                  </a:cubicBezTo>
                  <a:cubicBezTo>
                    <a:pt x="5716" y="2644"/>
                    <a:pt x="5740" y="2620"/>
                    <a:pt x="5740" y="2596"/>
                  </a:cubicBezTo>
                  <a:lnTo>
                    <a:pt x="5740" y="48"/>
                  </a:lnTo>
                  <a:cubicBezTo>
                    <a:pt x="5740" y="25"/>
                    <a:pt x="5716" y="1"/>
                    <a:pt x="5692"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52"/>
            <p:cNvSpPr/>
            <p:nvPr/>
          </p:nvSpPr>
          <p:spPr>
            <a:xfrm>
              <a:off x="6851277" y="3725715"/>
              <a:ext cx="102265" cy="10674"/>
            </a:xfrm>
            <a:custGeom>
              <a:rect b="b" l="l" r="r" t="t"/>
              <a:pathLst>
                <a:path extrusionOk="0" h="358" w="3430">
                  <a:moveTo>
                    <a:pt x="215" y="0"/>
                  </a:moveTo>
                  <a:cubicBezTo>
                    <a:pt x="120" y="0"/>
                    <a:pt x="48" y="72"/>
                    <a:pt x="24" y="143"/>
                  </a:cubicBezTo>
                  <a:cubicBezTo>
                    <a:pt x="1" y="262"/>
                    <a:pt x="96" y="358"/>
                    <a:pt x="215" y="358"/>
                  </a:cubicBezTo>
                  <a:lnTo>
                    <a:pt x="3239" y="358"/>
                  </a:lnTo>
                  <a:cubicBezTo>
                    <a:pt x="3335" y="358"/>
                    <a:pt x="3382" y="310"/>
                    <a:pt x="3430" y="215"/>
                  </a:cubicBezTo>
                  <a:cubicBezTo>
                    <a:pt x="3430" y="120"/>
                    <a:pt x="3335" y="0"/>
                    <a:pt x="32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2" name="Google Shape;3442;p52"/>
            <p:cNvSpPr/>
            <p:nvPr/>
          </p:nvSpPr>
          <p:spPr>
            <a:xfrm>
              <a:off x="6851277" y="3751266"/>
              <a:ext cx="102265" cy="10674"/>
            </a:xfrm>
            <a:custGeom>
              <a:rect b="b" l="l" r="r" t="t"/>
              <a:pathLst>
                <a:path extrusionOk="0" h="358" w="3430">
                  <a:moveTo>
                    <a:pt x="215" y="1"/>
                  </a:moveTo>
                  <a:cubicBezTo>
                    <a:pt x="120" y="1"/>
                    <a:pt x="48" y="72"/>
                    <a:pt x="24" y="167"/>
                  </a:cubicBezTo>
                  <a:cubicBezTo>
                    <a:pt x="1" y="287"/>
                    <a:pt x="96" y="358"/>
                    <a:pt x="215" y="358"/>
                  </a:cubicBezTo>
                  <a:lnTo>
                    <a:pt x="3239" y="358"/>
                  </a:lnTo>
                  <a:cubicBezTo>
                    <a:pt x="3335" y="358"/>
                    <a:pt x="3382" y="310"/>
                    <a:pt x="3430" y="215"/>
                  </a:cubicBezTo>
                  <a:cubicBezTo>
                    <a:pt x="3430" y="96"/>
                    <a:pt x="3335" y="1"/>
                    <a:pt x="32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52"/>
            <p:cNvSpPr/>
            <p:nvPr/>
          </p:nvSpPr>
          <p:spPr>
            <a:xfrm>
              <a:off x="6873280" y="3777534"/>
              <a:ext cx="57543" cy="10704"/>
            </a:xfrm>
            <a:custGeom>
              <a:rect b="b" l="l" r="r" t="t"/>
              <a:pathLst>
                <a:path extrusionOk="0" h="359" w="1930">
                  <a:moveTo>
                    <a:pt x="215" y="1"/>
                  </a:moveTo>
                  <a:cubicBezTo>
                    <a:pt x="120" y="1"/>
                    <a:pt x="72" y="49"/>
                    <a:pt x="25" y="144"/>
                  </a:cubicBezTo>
                  <a:cubicBezTo>
                    <a:pt x="1" y="263"/>
                    <a:pt x="96" y="358"/>
                    <a:pt x="215" y="358"/>
                  </a:cubicBezTo>
                  <a:lnTo>
                    <a:pt x="1739" y="358"/>
                  </a:lnTo>
                  <a:cubicBezTo>
                    <a:pt x="1811" y="358"/>
                    <a:pt x="1882" y="287"/>
                    <a:pt x="1906" y="191"/>
                  </a:cubicBezTo>
                  <a:cubicBezTo>
                    <a:pt x="1930" y="72"/>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4" name="Google Shape;3444;p52"/>
            <p:cNvSpPr/>
            <p:nvPr/>
          </p:nvSpPr>
          <p:spPr>
            <a:xfrm>
              <a:off x="6733416" y="3573776"/>
              <a:ext cx="335150" cy="351489"/>
            </a:xfrm>
            <a:custGeom>
              <a:rect b="b" l="l" r="r" t="t"/>
              <a:pathLst>
                <a:path extrusionOk="0" h="11789" w="11241">
                  <a:moveTo>
                    <a:pt x="6073" y="929"/>
                  </a:moveTo>
                  <a:cubicBezTo>
                    <a:pt x="7288" y="953"/>
                    <a:pt x="8407" y="1429"/>
                    <a:pt x="9312" y="2263"/>
                  </a:cubicBezTo>
                  <a:lnTo>
                    <a:pt x="8502" y="3048"/>
                  </a:lnTo>
                  <a:cubicBezTo>
                    <a:pt x="7812" y="2429"/>
                    <a:pt x="6930" y="2072"/>
                    <a:pt x="6073" y="2024"/>
                  </a:cubicBezTo>
                  <a:lnTo>
                    <a:pt x="6073" y="929"/>
                  </a:lnTo>
                  <a:close/>
                  <a:moveTo>
                    <a:pt x="6049" y="2429"/>
                  </a:moveTo>
                  <a:cubicBezTo>
                    <a:pt x="6883" y="2453"/>
                    <a:pt x="7716" y="2810"/>
                    <a:pt x="8383" y="3453"/>
                  </a:cubicBezTo>
                  <a:cubicBezTo>
                    <a:pt x="9026" y="4120"/>
                    <a:pt x="9431" y="5001"/>
                    <a:pt x="9431" y="5954"/>
                  </a:cubicBezTo>
                  <a:cubicBezTo>
                    <a:pt x="9431" y="6859"/>
                    <a:pt x="9074" y="7716"/>
                    <a:pt x="8407" y="8383"/>
                  </a:cubicBezTo>
                  <a:cubicBezTo>
                    <a:pt x="7788" y="9026"/>
                    <a:pt x="6954" y="9407"/>
                    <a:pt x="6049" y="9455"/>
                  </a:cubicBezTo>
                  <a:lnTo>
                    <a:pt x="6049" y="9050"/>
                  </a:lnTo>
                  <a:cubicBezTo>
                    <a:pt x="6049" y="8931"/>
                    <a:pt x="5930" y="8812"/>
                    <a:pt x="5835" y="8812"/>
                  </a:cubicBezTo>
                  <a:cubicBezTo>
                    <a:pt x="5049" y="8788"/>
                    <a:pt x="4335" y="8502"/>
                    <a:pt x="3811" y="7954"/>
                  </a:cubicBezTo>
                  <a:cubicBezTo>
                    <a:pt x="3263" y="7430"/>
                    <a:pt x="2977" y="6668"/>
                    <a:pt x="2977" y="5930"/>
                  </a:cubicBezTo>
                  <a:cubicBezTo>
                    <a:pt x="2977" y="5168"/>
                    <a:pt x="3263" y="4453"/>
                    <a:pt x="3811" y="3906"/>
                  </a:cubicBezTo>
                  <a:cubicBezTo>
                    <a:pt x="4335" y="3382"/>
                    <a:pt x="5049" y="3048"/>
                    <a:pt x="5835" y="3048"/>
                  </a:cubicBezTo>
                  <a:cubicBezTo>
                    <a:pt x="5954" y="3048"/>
                    <a:pt x="6049" y="2929"/>
                    <a:pt x="6049" y="2810"/>
                  </a:cubicBezTo>
                  <a:lnTo>
                    <a:pt x="6049" y="2429"/>
                  </a:lnTo>
                  <a:close/>
                  <a:moveTo>
                    <a:pt x="5835" y="0"/>
                  </a:moveTo>
                  <a:cubicBezTo>
                    <a:pt x="4692" y="0"/>
                    <a:pt x="3596" y="357"/>
                    <a:pt x="2644" y="953"/>
                  </a:cubicBezTo>
                  <a:cubicBezTo>
                    <a:pt x="2572" y="1024"/>
                    <a:pt x="2549" y="1072"/>
                    <a:pt x="2572" y="1167"/>
                  </a:cubicBezTo>
                  <a:cubicBezTo>
                    <a:pt x="2605" y="1248"/>
                    <a:pt x="2682" y="1285"/>
                    <a:pt x="2758" y="1285"/>
                  </a:cubicBezTo>
                  <a:cubicBezTo>
                    <a:pt x="2793" y="1285"/>
                    <a:pt x="2828" y="1277"/>
                    <a:pt x="2858" y="1262"/>
                  </a:cubicBezTo>
                  <a:cubicBezTo>
                    <a:pt x="3715" y="691"/>
                    <a:pt x="4692" y="405"/>
                    <a:pt x="5740" y="334"/>
                  </a:cubicBezTo>
                  <a:lnTo>
                    <a:pt x="5740" y="2644"/>
                  </a:lnTo>
                  <a:cubicBezTo>
                    <a:pt x="4930" y="2691"/>
                    <a:pt x="4168" y="3048"/>
                    <a:pt x="3596" y="3644"/>
                  </a:cubicBezTo>
                  <a:cubicBezTo>
                    <a:pt x="3001" y="4263"/>
                    <a:pt x="2668" y="5073"/>
                    <a:pt x="2668" y="5906"/>
                  </a:cubicBezTo>
                  <a:cubicBezTo>
                    <a:pt x="2668" y="6763"/>
                    <a:pt x="3001" y="7573"/>
                    <a:pt x="3596" y="8169"/>
                  </a:cubicBezTo>
                  <a:cubicBezTo>
                    <a:pt x="4168" y="8764"/>
                    <a:pt x="4930" y="9097"/>
                    <a:pt x="5740" y="9145"/>
                  </a:cubicBezTo>
                  <a:lnTo>
                    <a:pt x="5740" y="11503"/>
                  </a:lnTo>
                  <a:cubicBezTo>
                    <a:pt x="4311" y="11455"/>
                    <a:pt x="2930" y="10860"/>
                    <a:pt x="1929" y="9836"/>
                  </a:cubicBezTo>
                  <a:cubicBezTo>
                    <a:pt x="882" y="8788"/>
                    <a:pt x="310" y="7383"/>
                    <a:pt x="310" y="5906"/>
                  </a:cubicBezTo>
                  <a:cubicBezTo>
                    <a:pt x="310" y="4287"/>
                    <a:pt x="1024" y="2763"/>
                    <a:pt x="2215" y="1691"/>
                  </a:cubicBezTo>
                  <a:cubicBezTo>
                    <a:pt x="2287" y="1643"/>
                    <a:pt x="2310" y="1524"/>
                    <a:pt x="2263" y="1453"/>
                  </a:cubicBezTo>
                  <a:cubicBezTo>
                    <a:pt x="2223" y="1414"/>
                    <a:pt x="2170" y="1396"/>
                    <a:pt x="2121" y="1396"/>
                  </a:cubicBezTo>
                  <a:cubicBezTo>
                    <a:pt x="2082" y="1396"/>
                    <a:pt x="2046" y="1408"/>
                    <a:pt x="2025" y="1429"/>
                  </a:cubicBezTo>
                  <a:cubicBezTo>
                    <a:pt x="739" y="2572"/>
                    <a:pt x="0" y="4168"/>
                    <a:pt x="0" y="5906"/>
                  </a:cubicBezTo>
                  <a:lnTo>
                    <a:pt x="24" y="5906"/>
                  </a:lnTo>
                  <a:cubicBezTo>
                    <a:pt x="24" y="7478"/>
                    <a:pt x="643" y="8931"/>
                    <a:pt x="1739" y="10026"/>
                  </a:cubicBezTo>
                  <a:cubicBezTo>
                    <a:pt x="2858" y="11145"/>
                    <a:pt x="4311" y="11764"/>
                    <a:pt x="5883" y="11788"/>
                  </a:cubicBezTo>
                  <a:cubicBezTo>
                    <a:pt x="5954" y="11788"/>
                    <a:pt x="6025" y="11764"/>
                    <a:pt x="6073" y="11693"/>
                  </a:cubicBezTo>
                  <a:cubicBezTo>
                    <a:pt x="6097" y="11669"/>
                    <a:pt x="6121" y="11622"/>
                    <a:pt x="6121" y="11550"/>
                  </a:cubicBezTo>
                  <a:lnTo>
                    <a:pt x="6121" y="11217"/>
                  </a:lnTo>
                  <a:cubicBezTo>
                    <a:pt x="7169" y="11193"/>
                    <a:pt x="8169" y="10836"/>
                    <a:pt x="9050" y="10240"/>
                  </a:cubicBezTo>
                  <a:cubicBezTo>
                    <a:pt x="9121" y="10193"/>
                    <a:pt x="9121" y="10097"/>
                    <a:pt x="9074" y="10002"/>
                  </a:cubicBezTo>
                  <a:cubicBezTo>
                    <a:pt x="9035" y="9951"/>
                    <a:pt x="8997" y="9927"/>
                    <a:pt x="8955" y="9927"/>
                  </a:cubicBezTo>
                  <a:cubicBezTo>
                    <a:pt x="8919" y="9927"/>
                    <a:pt x="8880" y="9945"/>
                    <a:pt x="8836" y="9978"/>
                  </a:cubicBezTo>
                  <a:cubicBezTo>
                    <a:pt x="8026" y="10550"/>
                    <a:pt x="7097" y="10860"/>
                    <a:pt x="6121" y="10907"/>
                  </a:cubicBezTo>
                  <a:lnTo>
                    <a:pt x="6121" y="9788"/>
                  </a:lnTo>
                  <a:cubicBezTo>
                    <a:pt x="7097" y="9764"/>
                    <a:pt x="8002" y="9359"/>
                    <a:pt x="8693" y="8669"/>
                  </a:cubicBezTo>
                  <a:cubicBezTo>
                    <a:pt x="9431" y="7930"/>
                    <a:pt x="9812" y="6978"/>
                    <a:pt x="9812" y="5930"/>
                  </a:cubicBezTo>
                  <a:cubicBezTo>
                    <a:pt x="9812" y="4954"/>
                    <a:pt x="9455" y="4025"/>
                    <a:pt x="8812" y="3310"/>
                  </a:cubicBezTo>
                  <a:lnTo>
                    <a:pt x="9574" y="2525"/>
                  </a:lnTo>
                  <a:cubicBezTo>
                    <a:pt x="10431" y="3453"/>
                    <a:pt x="10907" y="4644"/>
                    <a:pt x="10907" y="5930"/>
                  </a:cubicBezTo>
                  <a:cubicBezTo>
                    <a:pt x="10907" y="7264"/>
                    <a:pt x="10407" y="8526"/>
                    <a:pt x="9455" y="9431"/>
                  </a:cubicBezTo>
                  <a:lnTo>
                    <a:pt x="9383" y="9502"/>
                  </a:lnTo>
                  <a:cubicBezTo>
                    <a:pt x="9336" y="9550"/>
                    <a:pt x="9336" y="9669"/>
                    <a:pt x="9383" y="9740"/>
                  </a:cubicBezTo>
                  <a:cubicBezTo>
                    <a:pt x="9419" y="9764"/>
                    <a:pt x="9467" y="9776"/>
                    <a:pt x="9511" y="9776"/>
                  </a:cubicBezTo>
                  <a:cubicBezTo>
                    <a:pt x="9556" y="9776"/>
                    <a:pt x="9598" y="9764"/>
                    <a:pt x="9621" y="9740"/>
                  </a:cubicBezTo>
                  <a:lnTo>
                    <a:pt x="9693" y="9669"/>
                  </a:lnTo>
                  <a:cubicBezTo>
                    <a:pt x="10693" y="8669"/>
                    <a:pt x="11241" y="7335"/>
                    <a:pt x="11241" y="5906"/>
                  </a:cubicBezTo>
                  <a:cubicBezTo>
                    <a:pt x="11217" y="4501"/>
                    <a:pt x="10669" y="3168"/>
                    <a:pt x="9669" y="2143"/>
                  </a:cubicBezTo>
                  <a:cubicBezTo>
                    <a:pt x="8716" y="1191"/>
                    <a:pt x="7431" y="643"/>
                    <a:pt x="6073" y="596"/>
                  </a:cubicBezTo>
                  <a:lnTo>
                    <a:pt x="6073" y="238"/>
                  </a:lnTo>
                  <a:cubicBezTo>
                    <a:pt x="6073" y="191"/>
                    <a:pt x="6025" y="119"/>
                    <a:pt x="6002" y="95"/>
                  </a:cubicBezTo>
                  <a:cubicBezTo>
                    <a:pt x="5954" y="24"/>
                    <a:pt x="5883" y="0"/>
                    <a:pt x="5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45" name="Google Shape;3445;p52"/>
          <p:cNvGrpSpPr/>
          <p:nvPr/>
        </p:nvGrpSpPr>
        <p:grpSpPr>
          <a:xfrm>
            <a:off x="6271189" y="3573060"/>
            <a:ext cx="355037" cy="354321"/>
            <a:chOff x="6156877" y="3573060"/>
            <a:chExt cx="355037" cy="354321"/>
          </a:xfrm>
        </p:grpSpPr>
        <p:sp>
          <p:nvSpPr>
            <p:cNvPr id="3446" name="Google Shape;3446;p52"/>
            <p:cNvSpPr/>
            <p:nvPr/>
          </p:nvSpPr>
          <p:spPr>
            <a:xfrm>
              <a:off x="6206579" y="3648314"/>
              <a:ext cx="278353" cy="248538"/>
            </a:xfrm>
            <a:custGeom>
              <a:rect b="b" l="l" r="r" t="t"/>
              <a:pathLst>
                <a:path extrusionOk="0" h="8336" w="9336">
                  <a:moveTo>
                    <a:pt x="167" y="1"/>
                  </a:moveTo>
                  <a:cubicBezTo>
                    <a:pt x="95" y="1"/>
                    <a:pt x="0" y="48"/>
                    <a:pt x="0" y="96"/>
                  </a:cubicBezTo>
                  <a:lnTo>
                    <a:pt x="0" y="8336"/>
                  </a:lnTo>
                  <a:lnTo>
                    <a:pt x="9335" y="8336"/>
                  </a:lnTo>
                  <a:lnTo>
                    <a:pt x="9335" y="4930"/>
                  </a:lnTo>
                  <a:cubicBezTo>
                    <a:pt x="9335" y="4877"/>
                    <a:pt x="9295" y="4850"/>
                    <a:pt x="9255" y="4850"/>
                  </a:cubicBezTo>
                  <a:cubicBezTo>
                    <a:pt x="9242" y="4850"/>
                    <a:pt x="9228" y="4853"/>
                    <a:pt x="9216" y="4859"/>
                  </a:cubicBezTo>
                  <a:lnTo>
                    <a:pt x="7097" y="6073"/>
                  </a:lnTo>
                  <a:cubicBezTo>
                    <a:pt x="7089" y="6088"/>
                    <a:pt x="7080" y="6094"/>
                    <a:pt x="7069" y="6094"/>
                  </a:cubicBezTo>
                  <a:cubicBezTo>
                    <a:pt x="7046" y="6094"/>
                    <a:pt x="7018" y="6066"/>
                    <a:pt x="7002" y="6050"/>
                  </a:cubicBezTo>
                  <a:lnTo>
                    <a:pt x="4477" y="2430"/>
                  </a:lnTo>
                  <a:cubicBezTo>
                    <a:pt x="4453" y="2382"/>
                    <a:pt x="4406" y="2382"/>
                    <a:pt x="4382" y="2382"/>
                  </a:cubicBezTo>
                  <a:lnTo>
                    <a:pt x="2596" y="3549"/>
                  </a:lnTo>
                  <a:cubicBezTo>
                    <a:pt x="2589" y="3556"/>
                    <a:pt x="2578" y="3559"/>
                    <a:pt x="2566" y="3559"/>
                  </a:cubicBezTo>
                  <a:cubicBezTo>
                    <a:pt x="2536" y="3559"/>
                    <a:pt x="2501" y="3542"/>
                    <a:pt x="2501" y="3525"/>
                  </a:cubicBezTo>
                  <a:lnTo>
                    <a:pt x="167" y="1"/>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52"/>
            <p:cNvSpPr/>
            <p:nvPr/>
          </p:nvSpPr>
          <p:spPr>
            <a:xfrm>
              <a:off x="6206579" y="3649388"/>
              <a:ext cx="71019" cy="107155"/>
            </a:xfrm>
            <a:custGeom>
              <a:rect b="b" l="l" r="r" t="t"/>
              <a:pathLst>
                <a:path extrusionOk="0" h="3594" w="2382">
                  <a:moveTo>
                    <a:pt x="75" y="1"/>
                  </a:moveTo>
                  <a:cubicBezTo>
                    <a:pt x="40" y="1"/>
                    <a:pt x="0" y="37"/>
                    <a:pt x="0" y="84"/>
                  </a:cubicBezTo>
                  <a:lnTo>
                    <a:pt x="0" y="536"/>
                  </a:lnTo>
                  <a:lnTo>
                    <a:pt x="2024" y="3537"/>
                  </a:lnTo>
                  <a:cubicBezTo>
                    <a:pt x="2024" y="3572"/>
                    <a:pt x="2063" y="3594"/>
                    <a:pt x="2092" y="3594"/>
                  </a:cubicBezTo>
                  <a:cubicBezTo>
                    <a:pt x="2103" y="3594"/>
                    <a:pt x="2113" y="3591"/>
                    <a:pt x="2120" y="3584"/>
                  </a:cubicBezTo>
                  <a:lnTo>
                    <a:pt x="2381" y="3394"/>
                  </a:lnTo>
                  <a:lnTo>
                    <a:pt x="119" y="36"/>
                  </a:lnTo>
                  <a:cubicBezTo>
                    <a:pt x="111" y="11"/>
                    <a:pt x="94" y="1"/>
                    <a:pt x="7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8" name="Google Shape;3448;p52"/>
            <p:cNvSpPr/>
            <p:nvPr/>
          </p:nvSpPr>
          <p:spPr>
            <a:xfrm>
              <a:off x="6329389" y="3719841"/>
              <a:ext cx="82409" cy="110882"/>
            </a:xfrm>
            <a:custGeom>
              <a:rect b="b" l="l" r="r" t="t"/>
              <a:pathLst>
                <a:path extrusionOk="0" h="3719" w="2764">
                  <a:moveTo>
                    <a:pt x="270" y="0"/>
                  </a:moveTo>
                  <a:cubicBezTo>
                    <a:pt x="266" y="0"/>
                    <a:pt x="263" y="2"/>
                    <a:pt x="263" y="7"/>
                  </a:cubicBezTo>
                  <a:lnTo>
                    <a:pt x="1" y="197"/>
                  </a:lnTo>
                  <a:lnTo>
                    <a:pt x="2406" y="3674"/>
                  </a:lnTo>
                  <a:cubicBezTo>
                    <a:pt x="2423" y="3691"/>
                    <a:pt x="2450" y="3719"/>
                    <a:pt x="2474" y="3719"/>
                  </a:cubicBezTo>
                  <a:cubicBezTo>
                    <a:pt x="2484" y="3719"/>
                    <a:pt x="2494" y="3713"/>
                    <a:pt x="2501" y="3698"/>
                  </a:cubicBezTo>
                  <a:lnTo>
                    <a:pt x="2763" y="3555"/>
                  </a:lnTo>
                  <a:lnTo>
                    <a:pt x="334" y="55"/>
                  </a:lnTo>
                  <a:cubicBezTo>
                    <a:pt x="334" y="35"/>
                    <a:pt x="288" y="0"/>
                    <a:pt x="270"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9" name="Google Shape;3449;p52"/>
            <p:cNvSpPr/>
            <p:nvPr/>
          </p:nvSpPr>
          <p:spPr>
            <a:xfrm>
              <a:off x="6469282" y="3792889"/>
              <a:ext cx="14222" cy="103965"/>
            </a:xfrm>
            <a:custGeom>
              <a:rect b="b" l="l" r="r" t="t"/>
              <a:pathLst>
                <a:path extrusionOk="0" h="3487" w="477">
                  <a:moveTo>
                    <a:pt x="416" y="1"/>
                  </a:moveTo>
                  <a:cubicBezTo>
                    <a:pt x="401" y="1"/>
                    <a:pt x="381" y="4"/>
                    <a:pt x="358" y="10"/>
                  </a:cubicBezTo>
                  <a:lnTo>
                    <a:pt x="0" y="224"/>
                  </a:lnTo>
                  <a:lnTo>
                    <a:pt x="0" y="3487"/>
                  </a:lnTo>
                  <a:lnTo>
                    <a:pt x="477" y="3487"/>
                  </a:lnTo>
                  <a:lnTo>
                    <a:pt x="477" y="81"/>
                  </a:lnTo>
                  <a:cubicBezTo>
                    <a:pt x="477" y="28"/>
                    <a:pt x="463" y="1"/>
                    <a:pt x="416"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52"/>
            <p:cNvSpPr/>
            <p:nvPr/>
          </p:nvSpPr>
          <p:spPr>
            <a:xfrm>
              <a:off x="6163257" y="3896825"/>
              <a:ext cx="343678" cy="24180"/>
            </a:xfrm>
            <a:custGeom>
              <a:rect b="b" l="l" r="r" t="t"/>
              <a:pathLst>
                <a:path extrusionOk="0" h="811" w="11527">
                  <a:moveTo>
                    <a:pt x="119" y="1"/>
                  </a:moveTo>
                  <a:cubicBezTo>
                    <a:pt x="72" y="1"/>
                    <a:pt x="0" y="72"/>
                    <a:pt x="0" y="120"/>
                  </a:cubicBezTo>
                  <a:lnTo>
                    <a:pt x="0" y="691"/>
                  </a:lnTo>
                  <a:cubicBezTo>
                    <a:pt x="0" y="739"/>
                    <a:pt x="72" y="810"/>
                    <a:pt x="119" y="810"/>
                  </a:cubicBezTo>
                  <a:lnTo>
                    <a:pt x="11407" y="810"/>
                  </a:lnTo>
                  <a:cubicBezTo>
                    <a:pt x="11455" y="810"/>
                    <a:pt x="11503" y="787"/>
                    <a:pt x="11527" y="691"/>
                  </a:cubicBezTo>
                  <a:lnTo>
                    <a:pt x="11527" y="120"/>
                  </a:lnTo>
                  <a:cubicBezTo>
                    <a:pt x="11527" y="72"/>
                    <a:pt x="11455" y="1"/>
                    <a:pt x="11407"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52"/>
            <p:cNvSpPr/>
            <p:nvPr/>
          </p:nvSpPr>
          <p:spPr>
            <a:xfrm>
              <a:off x="6488454" y="3896825"/>
              <a:ext cx="17770" cy="24180"/>
            </a:xfrm>
            <a:custGeom>
              <a:rect b="b" l="l" r="r" t="t"/>
              <a:pathLst>
                <a:path extrusionOk="0" h="811" w="596">
                  <a:moveTo>
                    <a:pt x="0" y="1"/>
                  </a:moveTo>
                  <a:cubicBezTo>
                    <a:pt x="48" y="1"/>
                    <a:pt x="119" y="72"/>
                    <a:pt x="119" y="120"/>
                  </a:cubicBezTo>
                  <a:lnTo>
                    <a:pt x="119" y="691"/>
                  </a:lnTo>
                  <a:cubicBezTo>
                    <a:pt x="119" y="739"/>
                    <a:pt x="48" y="810"/>
                    <a:pt x="0" y="810"/>
                  </a:cubicBezTo>
                  <a:lnTo>
                    <a:pt x="477" y="810"/>
                  </a:lnTo>
                  <a:cubicBezTo>
                    <a:pt x="524" y="810"/>
                    <a:pt x="596" y="763"/>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2" name="Google Shape;3452;p52"/>
            <p:cNvSpPr/>
            <p:nvPr/>
          </p:nvSpPr>
          <p:spPr>
            <a:xfrm>
              <a:off x="6247754" y="3708273"/>
              <a:ext cx="241442" cy="128234"/>
            </a:xfrm>
            <a:custGeom>
              <a:rect b="b" l="l" r="r" t="t"/>
              <a:pathLst>
                <a:path extrusionOk="0" h="4301" w="8098">
                  <a:moveTo>
                    <a:pt x="172" y="1"/>
                  </a:moveTo>
                  <a:cubicBezTo>
                    <a:pt x="146" y="1"/>
                    <a:pt x="119" y="6"/>
                    <a:pt x="96" y="14"/>
                  </a:cubicBezTo>
                  <a:cubicBezTo>
                    <a:pt x="0" y="85"/>
                    <a:pt x="0" y="181"/>
                    <a:pt x="24" y="252"/>
                  </a:cubicBezTo>
                  <a:lnTo>
                    <a:pt x="953" y="1657"/>
                  </a:lnTo>
                  <a:cubicBezTo>
                    <a:pt x="983" y="1732"/>
                    <a:pt x="1068" y="1769"/>
                    <a:pt x="1151" y="1769"/>
                  </a:cubicBezTo>
                  <a:cubicBezTo>
                    <a:pt x="1201" y="1769"/>
                    <a:pt x="1251" y="1755"/>
                    <a:pt x="1286" y="1729"/>
                  </a:cubicBezTo>
                  <a:lnTo>
                    <a:pt x="2977" y="585"/>
                  </a:lnTo>
                  <a:lnTo>
                    <a:pt x="5454" y="4158"/>
                  </a:lnTo>
                  <a:cubicBezTo>
                    <a:pt x="5486" y="4221"/>
                    <a:pt x="5560" y="4263"/>
                    <a:pt x="5641" y="4263"/>
                  </a:cubicBezTo>
                  <a:cubicBezTo>
                    <a:pt x="5681" y="4263"/>
                    <a:pt x="5724" y="4253"/>
                    <a:pt x="5763" y="4229"/>
                  </a:cubicBezTo>
                  <a:lnTo>
                    <a:pt x="7740" y="3086"/>
                  </a:lnTo>
                  <a:lnTo>
                    <a:pt x="7740" y="4134"/>
                  </a:lnTo>
                  <a:cubicBezTo>
                    <a:pt x="7740" y="4229"/>
                    <a:pt x="7788" y="4301"/>
                    <a:pt x="7883" y="4301"/>
                  </a:cubicBezTo>
                  <a:cubicBezTo>
                    <a:pt x="8002" y="4301"/>
                    <a:pt x="8097" y="4253"/>
                    <a:pt x="8097" y="4134"/>
                  </a:cubicBezTo>
                  <a:lnTo>
                    <a:pt x="8097" y="2919"/>
                  </a:lnTo>
                  <a:cubicBezTo>
                    <a:pt x="8097" y="2848"/>
                    <a:pt x="8050" y="2800"/>
                    <a:pt x="8026" y="2753"/>
                  </a:cubicBezTo>
                  <a:cubicBezTo>
                    <a:pt x="7964" y="2706"/>
                    <a:pt x="7892" y="2670"/>
                    <a:pt x="7816" y="2670"/>
                  </a:cubicBezTo>
                  <a:cubicBezTo>
                    <a:pt x="7775" y="2670"/>
                    <a:pt x="7734" y="2680"/>
                    <a:pt x="7692" y="2705"/>
                  </a:cubicBezTo>
                  <a:lnTo>
                    <a:pt x="5668" y="3896"/>
                  </a:lnTo>
                  <a:lnTo>
                    <a:pt x="3215" y="324"/>
                  </a:lnTo>
                  <a:cubicBezTo>
                    <a:pt x="3156" y="249"/>
                    <a:pt x="3087" y="212"/>
                    <a:pt x="3015" y="212"/>
                  </a:cubicBezTo>
                  <a:cubicBezTo>
                    <a:pt x="2971" y="212"/>
                    <a:pt x="2926" y="225"/>
                    <a:pt x="2882" y="252"/>
                  </a:cubicBezTo>
                  <a:lnTo>
                    <a:pt x="1191" y="1395"/>
                  </a:lnTo>
                  <a:lnTo>
                    <a:pt x="310" y="85"/>
                  </a:lnTo>
                  <a:cubicBezTo>
                    <a:pt x="278" y="22"/>
                    <a:pt x="225" y="1"/>
                    <a:pt x="17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3" name="Google Shape;3453;p52"/>
            <p:cNvSpPr/>
            <p:nvPr/>
          </p:nvSpPr>
          <p:spPr>
            <a:xfrm>
              <a:off x="6156877" y="3573060"/>
              <a:ext cx="355037" cy="354321"/>
            </a:xfrm>
            <a:custGeom>
              <a:rect b="b" l="l" r="r" t="t"/>
              <a:pathLst>
                <a:path extrusionOk="0" h="11884" w="11908">
                  <a:moveTo>
                    <a:pt x="11550" y="11050"/>
                  </a:moveTo>
                  <a:lnTo>
                    <a:pt x="11550" y="11527"/>
                  </a:lnTo>
                  <a:lnTo>
                    <a:pt x="405" y="11527"/>
                  </a:lnTo>
                  <a:lnTo>
                    <a:pt x="405" y="11050"/>
                  </a:lnTo>
                  <a:close/>
                  <a:moveTo>
                    <a:pt x="929" y="0"/>
                  </a:moveTo>
                  <a:cubicBezTo>
                    <a:pt x="810" y="0"/>
                    <a:pt x="714" y="72"/>
                    <a:pt x="714" y="191"/>
                  </a:cubicBezTo>
                  <a:lnTo>
                    <a:pt x="714" y="977"/>
                  </a:lnTo>
                  <a:lnTo>
                    <a:pt x="524" y="977"/>
                  </a:lnTo>
                  <a:cubicBezTo>
                    <a:pt x="429" y="977"/>
                    <a:pt x="333" y="1048"/>
                    <a:pt x="333" y="1143"/>
                  </a:cubicBezTo>
                  <a:cubicBezTo>
                    <a:pt x="333" y="1263"/>
                    <a:pt x="405" y="1334"/>
                    <a:pt x="524" y="1334"/>
                  </a:cubicBezTo>
                  <a:lnTo>
                    <a:pt x="714" y="1334"/>
                  </a:lnTo>
                  <a:lnTo>
                    <a:pt x="714" y="2239"/>
                  </a:lnTo>
                  <a:lnTo>
                    <a:pt x="524" y="2239"/>
                  </a:lnTo>
                  <a:cubicBezTo>
                    <a:pt x="429" y="2239"/>
                    <a:pt x="333" y="2287"/>
                    <a:pt x="333" y="2382"/>
                  </a:cubicBezTo>
                  <a:cubicBezTo>
                    <a:pt x="333" y="2501"/>
                    <a:pt x="405" y="2596"/>
                    <a:pt x="524" y="2596"/>
                  </a:cubicBezTo>
                  <a:lnTo>
                    <a:pt x="714" y="2596"/>
                  </a:lnTo>
                  <a:lnTo>
                    <a:pt x="714" y="3477"/>
                  </a:lnTo>
                  <a:lnTo>
                    <a:pt x="524" y="3477"/>
                  </a:lnTo>
                  <a:cubicBezTo>
                    <a:pt x="429" y="3477"/>
                    <a:pt x="333" y="3549"/>
                    <a:pt x="333" y="3644"/>
                  </a:cubicBezTo>
                  <a:cubicBezTo>
                    <a:pt x="333" y="3763"/>
                    <a:pt x="405" y="3834"/>
                    <a:pt x="524" y="3834"/>
                  </a:cubicBezTo>
                  <a:lnTo>
                    <a:pt x="714" y="3834"/>
                  </a:lnTo>
                  <a:lnTo>
                    <a:pt x="714" y="4739"/>
                  </a:lnTo>
                  <a:lnTo>
                    <a:pt x="524" y="4739"/>
                  </a:lnTo>
                  <a:cubicBezTo>
                    <a:pt x="429" y="4739"/>
                    <a:pt x="333" y="4787"/>
                    <a:pt x="333" y="4882"/>
                  </a:cubicBezTo>
                  <a:cubicBezTo>
                    <a:pt x="333" y="5001"/>
                    <a:pt x="405" y="5097"/>
                    <a:pt x="524" y="5097"/>
                  </a:cubicBezTo>
                  <a:lnTo>
                    <a:pt x="714" y="5097"/>
                  </a:lnTo>
                  <a:lnTo>
                    <a:pt x="714" y="5978"/>
                  </a:lnTo>
                  <a:lnTo>
                    <a:pt x="524" y="5978"/>
                  </a:lnTo>
                  <a:cubicBezTo>
                    <a:pt x="429" y="5978"/>
                    <a:pt x="333" y="6049"/>
                    <a:pt x="333" y="6144"/>
                  </a:cubicBezTo>
                  <a:cubicBezTo>
                    <a:pt x="333" y="6264"/>
                    <a:pt x="405" y="6335"/>
                    <a:pt x="524" y="6335"/>
                  </a:cubicBezTo>
                  <a:lnTo>
                    <a:pt x="714" y="6335"/>
                  </a:lnTo>
                  <a:lnTo>
                    <a:pt x="714" y="7240"/>
                  </a:lnTo>
                  <a:lnTo>
                    <a:pt x="524" y="7240"/>
                  </a:lnTo>
                  <a:cubicBezTo>
                    <a:pt x="429" y="7240"/>
                    <a:pt x="333" y="7288"/>
                    <a:pt x="333" y="7383"/>
                  </a:cubicBezTo>
                  <a:cubicBezTo>
                    <a:pt x="333" y="7502"/>
                    <a:pt x="405" y="7597"/>
                    <a:pt x="524" y="7597"/>
                  </a:cubicBezTo>
                  <a:lnTo>
                    <a:pt x="714" y="7597"/>
                  </a:lnTo>
                  <a:lnTo>
                    <a:pt x="714" y="8478"/>
                  </a:lnTo>
                  <a:lnTo>
                    <a:pt x="524" y="8478"/>
                  </a:lnTo>
                  <a:cubicBezTo>
                    <a:pt x="429" y="8478"/>
                    <a:pt x="333" y="8550"/>
                    <a:pt x="333" y="8645"/>
                  </a:cubicBezTo>
                  <a:cubicBezTo>
                    <a:pt x="333" y="8764"/>
                    <a:pt x="405" y="8836"/>
                    <a:pt x="524" y="8836"/>
                  </a:cubicBezTo>
                  <a:lnTo>
                    <a:pt x="714" y="8836"/>
                  </a:lnTo>
                  <a:lnTo>
                    <a:pt x="714" y="9740"/>
                  </a:lnTo>
                  <a:lnTo>
                    <a:pt x="524" y="9740"/>
                  </a:lnTo>
                  <a:cubicBezTo>
                    <a:pt x="429" y="9740"/>
                    <a:pt x="333" y="9788"/>
                    <a:pt x="333" y="9883"/>
                  </a:cubicBezTo>
                  <a:cubicBezTo>
                    <a:pt x="333" y="10002"/>
                    <a:pt x="405" y="10098"/>
                    <a:pt x="524" y="10098"/>
                  </a:cubicBezTo>
                  <a:lnTo>
                    <a:pt x="714" y="10098"/>
                  </a:lnTo>
                  <a:lnTo>
                    <a:pt x="714" y="10717"/>
                  </a:lnTo>
                  <a:lnTo>
                    <a:pt x="310" y="10717"/>
                  </a:lnTo>
                  <a:cubicBezTo>
                    <a:pt x="167" y="10717"/>
                    <a:pt x="0" y="10836"/>
                    <a:pt x="0" y="11026"/>
                  </a:cubicBezTo>
                  <a:lnTo>
                    <a:pt x="0" y="11574"/>
                  </a:lnTo>
                  <a:cubicBezTo>
                    <a:pt x="0" y="11741"/>
                    <a:pt x="119" y="11884"/>
                    <a:pt x="310" y="11884"/>
                  </a:cubicBezTo>
                  <a:lnTo>
                    <a:pt x="11598" y="11884"/>
                  </a:lnTo>
                  <a:cubicBezTo>
                    <a:pt x="11741" y="11884"/>
                    <a:pt x="11883" y="11765"/>
                    <a:pt x="11883" y="11574"/>
                  </a:cubicBezTo>
                  <a:lnTo>
                    <a:pt x="11883" y="11026"/>
                  </a:lnTo>
                  <a:cubicBezTo>
                    <a:pt x="11907" y="10836"/>
                    <a:pt x="11764" y="10717"/>
                    <a:pt x="11621" y="10717"/>
                  </a:cubicBezTo>
                  <a:lnTo>
                    <a:pt x="11145" y="10717"/>
                  </a:lnTo>
                  <a:lnTo>
                    <a:pt x="11145" y="9526"/>
                  </a:lnTo>
                  <a:cubicBezTo>
                    <a:pt x="11145" y="9431"/>
                    <a:pt x="11074" y="9359"/>
                    <a:pt x="11002" y="9359"/>
                  </a:cubicBezTo>
                  <a:cubicBezTo>
                    <a:pt x="10883" y="9359"/>
                    <a:pt x="10788" y="9407"/>
                    <a:pt x="10788" y="9526"/>
                  </a:cubicBezTo>
                  <a:lnTo>
                    <a:pt x="10788" y="10717"/>
                  </a:lnTo>
                  <a:lnTo>
                    <a:pt x="1858" y="10717"/>
                  </a:lnTo>
                  <a:lnTo>
                    <a:pt x="1858" y="2977"/>
                  </a:lnTo>
                  <a:lnTo>
                    <a:pt x="2620" y="4144"/>
                  </a:lnTo>
                  <a:cubicBezTo>
                    <a:pt x="2661" y="4200"/>
                    <a:pt x="2711" y="4223"/>
                    <a:pt x="2760" y="4223"/>
                  </a:cubicBezTo>
                  <a:cubicBezTo>
                    <a:pt x="2794" y="4223"/>
                    <a:pt x="2828" y="4211"/>
                    <a:pt x="2858" y="4192"/>
                  </a:cubicBezTo>
                  <a:cubicBezTo>
                    <a:pt x="2953" y="4144"/>
                    <a:pt x="2953" y="4049"/>
                    <a:pt x="2929" y="3954"/>
                  </a:cubicBezTo>
                  <a:lnTo>
                    <a:pt x="1953" y="2501"/>
                  </a:lnTo>
                  <a:cubicBezTo>
                    <a:pt x="1898" y="2428"/>
                    <a:pt x="1816" y="2397"/>
                    <a:pt x="1738" y="2397"/>
                  </a:cubicBezTo>
                  <a:cubicBezTo>
                    <a:pt x="1713" y="2397"/>
                    <a:pt x="1690" y="2400"/>
                    <a:pt x="1667" y="2406"/>
                  </a:cubicBezTo>
                  <a:cubicBezTo>
                    <a:pt x="1596" y="2453"/>
                    <a:pt x="1500" y="2525"/>
                    <a:pt x="1500" y="2644"/>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54" name="Google Shape;3454;p52"/>
          <p:cNvGrpSpPr/>
          <p:nvPr/>
        </p:nvGrpSpPr>
        <p:grpSpPr>
          <a:xfrm>
            <a:off x="5511689" y="3573060"/>
            <a:ext cx="354351" cy="352205"/>
            <a:chOff x="5549777" y="3573060"/>
            <a:chExt cx="354351" cy="352205"/>
          </a:xfrm>
        </p:grpSpPr>
        <p:sp>
          <p:nvSpPr>
            <p:cNvPr id="3455" name="Google Shape;3455;p52"/>
            <p:cNvSpPr/>
            <p:nvPr/>
          </p:nvSpPr>
          <p:spPr>
            <a:xfrm>
              <a:off x="5553325" y="3650640"/>
              <a:ext cx="172569" cy="99254"/>
            </a:xfrm>
            <a:custGeom>
              <a:rect b="b" l="l" r="r" t="t"/>
              <a:pathLst>
                <a:path extrusionOk="0" h="3329" w="5788">
                  <a:moveTo>
                    <a:pt x="635" y="0"/>
                  </a:moveTo>
                  <a:cubicBezTo>
                    <a:pt x="608" y="0"/>
                    <a:pt x="584" y="6"/>
                    <a:pt x="572" y="18"/>
                  </a:cubicBezTo>
                  <a:lnTo>
                    <a:pt x="1" y="447"/>
                  </a:lnTo>
                  <a:cubicBezTo>
                    <a:pt x="1" y="2042"/>
                    <a:pt x="1287" y="3328"/>
                    <a:pt x="2906" y="3328"/>
                  </a:cubicBezTo>
                  <a:cubicBezTo>
                    <a:pt x="4502" y="3328"/>
                    <a:pt x="5788" y="2018"/>
                    <a:pt x="5788" y="447"/>
                  </a:cubicBezTo>
                  <a:lnTo>
                    <a:pt x="4478" y="447"/>
                  </a:lnTo>
                  <a:cubicBezTo>
                    <a:pt x="4478" y="1328"/>
                    <a:pt x="3763" y="2042"/>
                    <a:pt x="2858" y="2042"/>
                  </a:cubicBezTo>
                  <a:cubicBezTo>
                    <a:pt x="1977" y="2042"/>
                    <a:pt x="1263" y="1328"/>
                    <a:pt x="1263" y="447"/>
                  </a:cubicBezTo>
                  <a:lnTo>
                    <a:pt x="715" y="18"/>
                  </a:lnTo>
                  <a:cubicBezTo>
                    <a:pt x="691" y="6"/>
                    <a:pt x="662" y="0"/>
                    <a:pt x="635" y="0"/>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6" name="Google Shape;3456;p52"/>
            <p:cNvSpPr/>
            <p:nvPr/>
          </p:nvSpPr>
          <p:spPr>
            <a:xfrm>
              <a:off x="5631441"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0" y="2882"/>
                  </a:cubicBezTo>
                  <a:lnTo>
                    <a:pt x="286" y="2882"/>
                  </a:lnTo>
                  <a:cubicBezTo>
                    <a:pt x="1874" y="2882"/>
                    <a:pt x="3155" y="1586"/>
                    <a:pt x="3168" y="24"/>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7" name="Google Shape;3457;p52"/>
            <p:cNvSpPr/>
            <p:nvPr/>
          </p:nvSpPr>
          <p:spPr>
            <a:xfrm>
              <a:off x="5554756" y="3577324"/>
              <a:ext cx="171854" cy="99254"/>
            </a:xfrm>
            <a:custGeom>
              <a:rect b="b" l="l" r="r" t="t"/>
              <a:pathLst>
                <a:path extrusionOk="0" h="3329" w="5764">
                  <a:moveTo>
                    <a:pt x="2882" y="0"/>
                  </a:moveTo>
                  <a:cubicBezTo>
                    <a:pt x="1263" y="0"/>
                    <a:pt x="0" y="1310"/>
                    <a:pt x="0" y="2906"/>
                  </a:cubicBezTo>
                  <a:lnTo>
                    <a:pt x="1310" y="2906"/>
                  </a:lnTo>
                  <a:cubicBezTo>
                    <a:pt x="1310" y="2001"/>
                    <a:pt x="2025" y="1286"/>
                    <a:pt x="2906" y="1286"/>
                  </a:cubicBezTo>
                  <a:cubicBezTo>
                    <a:pt x="3811" y="1286"/>
                    <a:pt x="4525" y="2001"/>
                    <a:pt x="4525" y="2906"/>
                  </a:cubicBezTo>
                  <a:lnTo>
                    <a:pt x="5049" y="3310"/>
                  </a:lnTo>
                  <a:cubicBezTo>
                    <a:pt x="5085" y="3322"/>
                    <a:pt x="5115" y="3328"/>
                    <a:pt x="5138" y="3328"/>
                  </a:cubicBezTo>
                  <a:cubicBezTo>
                    <a:pt x="5162" y="3328"/>
                    <a:pt x="5180" y="3322"/>
                    <a:pt x="5192" y="3310"/>
                  </a:cubicBezTo>
                  <a:lnTo>
                    <a:pt x="5763" y="2906"/>
                  </a:lnTo>
                  <a:cubicBezTo>
                    <a:pt x="5763" y="1286"/>
                    <a:pt x="4477"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8" name="Google Shape;3458;p52"/>
            <p:cNvSpPr/>
            <p:nvPr/>
          </p:nvSpPr>
          <p:spPr>
            <a:xfrm>
              <a:off x="5631441" y="3578725"/>
              <a:ext cx="94454" cy="97853"/>
            </a:xfrm>
            <a:custGeom>
              <a:rect b="b" l="l" r="r" t="t"/>
              <a:pathLst>
                <a:path extrusionOk="0" h="3282" w="3168">
                  <a:moveTo>
                    <a:pt x="0" y="1"/>
                  </a:moveTo>
                  <a:cubicBezTo>
                    <a:pt x="1429" y="144"/>
                    <a:pt x="2548" y="1263"/>
                    <a:pt x="2620" y="2668"/>
                  </a:cubicBezTo>
                  <a:cubicBezTo>
                    <a:pt x="2620" y="2787"/>
                    <a:pt x="2572" y="2906"/>
                    <a:pt x="2477" y="2978"/>
                  </a:cubicBezTo>
                  <a:lnTo>
                    <a:pt x="2263" y="3121"/>
                  </a:lnTo>
                  <a:lnTo>
                    <a:pt x="2453" y="3263"/>
                  </a:lnTo>
                  <a:cubicBezTo>
                    <a:pt x="2477" y="3275"/>
                    <a:pt x="2507" y="3281"/>
                    <a:pt x="2534" y="3281"/>
                  </a:cubicBezTo>
                  <a:cubicBezTo>
                    <a:pt x="2560" y="3281"/>
                    <a:pt x="2584" y="3275"/>
                    <a:pt x="2596" y="3263"/>
                  </a:cubicBezTo>
                  <a:lnTo>
                    <a:pt x="3168" y="2859"/>
                  </a:lnTo>
                  <a:cubicBezTo>
                    <a:pt x="3168" y="1263"/>
                    <a:pt x="1858" y="1"/>
                    <a:pt x="28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52"/>
            <p:cNvSpPr/>
            <p:nvPr/>
          </p:nvSpPr>
          <p:spPr>
            <a:xfrm>
              <a:off x="5554756" y="3651325"/>
              <a:ext cx="37656" cy="21169"/>
            </a:xfrm>
            <a:custGeom>
              <a:rect b="b" l="l" r="r" t="t"/>
              <a:pathLst>
                <a:path extrusionOk="0" h="710" w="1263">
                  <a:moveTo>
                    <a:pt x="622" y="1"/>
                  </a:moveTo>
                  <a:cubicBezTo>
                    <a:pt x="596" y="1"/>
                    <a:pt x="572" y="7"/>
                    <a:pt x="548" y="19"/>
                  </a:cubicBezTo>
                  <a:lnTo>
                    <a:pt x="0" y="447"/>
                  </a:lnTo>
                  <a:lnTo>
                    <a:pt x="0" y="709"/>
                  </a:lnTo>
                  <a:lnTo>
                    <a:pt x="1263" y="709"/>
                  </a:lnTo>
                  <a:cubicBezTo>
                    <a:pt x="1239" y="614"/>
                    <a:pt x="1239" y="543"/>
                    <a:pt x="1239" y="447"/>
                  </a:cubicBezTo>
                  <a:lnTo>
                    <a:pt x="715" y="19"/>
                  </a:lnTo>
                  <a:cubicBezTo>
                    <a:pt x="679" y="7"/>
                    <a:pt x="649" y="1"/>
                    <a:pt x="622"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0" name="Google Shape;3460;p52"/>
            <p:cNvSpPr/>
            <p:nvPr/>
          </p:nvSpPr>
          <p:spPr>
            <a:xfrm>
              <a:off x="5724465" y="3650640"/>
              <a:ext cx="172539" cy="99254"/>
            </a:xfrm>
            <a:custGeom>
              <a:rect b="b" l="l" r="r" t="t"/>
              <a:pathLst>
                <a:path extrusionOk="0" h="3329" w="5787">
                  <a:moveTo>
                    <a:pt x="637" y="0"/>
                  </a:moveTo>
                  <a:cubicBezTo>
                    <a:pt x="607" y="0"/>
                    <a:pt x="583" y="6"/>
                    <a:pt x="572" y="18"/>
                  </a:cubicBezTo>
                  <a:lnTo>
                    <a:pt x="0" y="447"/>
                  </a:lnTo>
                  <a:cubicBezTo>
                    <a:pt x="0" y="2042"/>
                    <a:pt x="1334" y="3328"/>
                    <a:pt x="2905" y="3328"/>
                  </a:cubicBezTo>
                  <a:cubicBezTo>
                    <a:pt x="4501" y="3328"/>
                    <a:pt x="5787" y="2018"/>
                    <a:pt x="5787" y="447"/>
                  </a:cubicBezTo>
                  <a:lnTo>
                    <a:pt x="4477" y="447"/>
                  </a:lnTo>
                  <a:cubicBezTo>
                    <a:pt x="4477" y="1328"/>
                    <a:pt x="3763" y="2042"/>
                    <a:pt x="2882" y="2042"/>
                  </a:cubicBezTo>
                  <a:cubicBezTo>
                    <a:pt x="1977" y="2042"/>
                    <a:pt x="1262" y="1328"/>
                    <a:pt x="1262" y="447"/>
                  </a:cubicBezTo>
                  <a:lnTo>
                    <a:pt x="738" y="18"/>
                  </a:lnTo>
                  <a:cubicBezTo>
                    <a:pt x="703" y="6"/>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1" name="Google Shape;3461;p52"/>
            <p:cNvSpPr/>
            <p:nvPr/>
          </p:nvSpPr>
          <p:spPr>
            <a:xfrm>
              <a:off x="5802552" y="3663938"/>
              <a:ext cx="94454" cy="85957"/>
            </a:xfrm>
            <a:custGeom>
              <a:rect b="b" l="l" r="r" t="t"/>
              <a:pathLst>
                <a:path extrusionOk="0" h="2883" w="3168">
                  <a:moveTo>
                    <a:pt x="3168" y="1"/>
                  </a:moveTo>
                  <a:cubicBezTo>
                    <a:pt x="3168" y="9"/>
                    <a:pt x="3168" y="17"/>
                    <a:pt x="3168" y="24"/>
                  </a:cubicBezTo>
                  <a:lnTo>
                    <a:pt x="3168" y="24"/>
                  </a:lnTo>
                  <a:lnTo>
                    <a:pt x="3168" y="1"/>
                  </a:lnTo>
                  <a:close/>
                  <a:moveTo>
                    <a:pt x="2620" y="24"/>
                  </a:moveTo>
                  <a:cubicBezTo>
                    <a:pt x="2620" y="1501"/>
                    <a:pt x="1477" y="2763"/>
                    <a:pt x="1" y="2882"/>
                  </a:cubicBezTo>
                  <a:lnTo>
                    <a:pt x="286" y="2882"/>
                  </a:lnTo>
                  <a:cubicBezTo>
                    <a:pt x="1874" y="2882"/>
                    <a:pt x="3155" y="1586"/>
                    <a:pt x="3168" y="24"/>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52"/>
            <p:cNvSpPr/>
            <p:nvPr/>
          </p:nvSpPr>
          <p:spPr>
            <a:xfrm>
              <a:off x="5725866" y="3577324"/>
              <a:ext cx="171854" cy="99254"/>
            </a:xfrm>
            <a:custGeom>
              <a:rect b="b" l="l" r="r" t="t"/>
              <a:pathLst>
                <a:path extrusionOk="0" h="3329" w="5764">
                  <a:moveTo>
                    <a:pt x="2882" y="0"/>
                  </a:moveTo>
                  <a:cubicBezTo>
                    <a:pt x="1287" y="0"/>
                    <a:pt x="1" y="1310"/>
                    <a:pt x="1" y="2906"/>
                  </a:cubicBezTo>
                  <a:lnTo>
                    <a:pt x="1310" y="2906"/>
                  </a:lnTo>
                  <a:cubicBezTo>
                    <a:pt x="1310" y="2001"/>
                    <a:pt x="2025" y="1286"/>
                    <a:pt x="2906" y="1286"/>
                  </a:cubicBezTo>
                  <a:cubicBezTo>
                    <a:pt x="3811" y="1286"/>
                    <a:pt x="4525" y="2001"/>
                    <a:pt x="4525" y="2906"/>
                  </a:cubicBezTo>
                  <a:lnTo>
                    <a:pt x="5049" y="3310"/>
                  </a:lnTo>
                  <a:cubicBezTo>
                    <a:pt x="5085" y="3322"/>
                    <a:pt x="5115" y="3328"/>
                    <a:pt x="5142" y="3328"/>
                  </a:cubicBezTo>
                  <a:cubicBezTo>
                    <a:pt x="5168" y="3328"/>
                    <a:pt x="5192" y="3322"/>
                    <a:pt x="5216" y="3310"/>
                  </a:cubicBezTo>
                  <a:lnTo>
                    <a:pt x="5764" y="2906"/>
                  </a:lnTo>
                  <a:cubicBezTo>
                    <a:pt x="5764" y="1286"/>
                    <a:pt x="4454" y="0"/>
                    <a:pt x="288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52"/>
            <p:cNvSpPr/>
            <p:nvPr/>
          </p:nvSpPr>
          <p:spPr>
            <a:xfrm>
              <a:off x="5803267" y="3578725"/>
              <a:ext cx="93738" cy="97853"/>
            </a:xfrm>
            <a:custGeom>
              <a:rect b="b" l="l" r="r" t="t"/>
              <a:pathLst>
                <a:path extrusionOk="0" h="3282" w="3144">
                  <a:moveTo>
                    <a:pt x="0" y="1"/>
                  </a:moveTo>
                  <a:cubicBezTo>
                    <a:pt x="1429" y="144"/>
                    <a:pt x="2525" y="1263"/>
                    <a:pt x="2620" y="2668"/>
                  </a:cubicBezTo>
                  <a:cubicBezTo>
                    <a:pt x="2620" y="2787"/>
                    <a:pt x="2549" y="2906"/>
                    <a:pt x="2453" y="2978"/>
                  </a:cubicBezTo>
                  <a:lnTo>
                    <a:pt x="2263" y="3121"/>
                  </a:lnTo>
                  <a:lnTo>
                    <a:pt x="2429" y="3263"/>
                  </a:lnTo>
                  <a:cubicBezTo>
                    <a:pt x="2465" y="3275"/>
                    <a:pt x="2495" y="3281"/>
                    <a:pt x="2519" y="3281"/>
                  </a:cubicBezTo>
                  <a:cubicBezTo>
                    <a:pt x="2543" y="3281"/>
                    <a:pt x="2560" y="3275"/>
                    <a:pt x="2572" y="3263"/>
                  </a:cubicBezTo>
                  <a:lnTo>
                    <a:pt x="3144" y="2859"/>
                  </a:lnTo>
                  <a:cubicBezTo>
                    <a:pt x="3144" y="1263"/>
                    <a:pt x="1858" y="1"/>
                    <a:pt x="26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4" name="Google Shape;3464;p52"/>
            <p:cNvSpPr/>
            <p:nvPr/>
          </p:nvSpPr>
          <p:spPr>
            <a:xfrm>
              <a:off x="5725866" y="3651325"/>
              <a:ext cx="38372" cy="21169"/>
            </a:xfrm>
            <a:custGeom>
              <a:rect b="b" l="l" r="r" t="t"/>
              <a:pathLst>
                <a:path extrusionOk="0" h="710" w="1287">
                  <a:moveTo>
                    <a:pt x="626" y="1"/>
                  </a:moveTo>
                  <a:cubicBezTo>
                    <a:pt x="602" y="1"/>
                    <a:pt x="584" y="7"/>
                    <a:pt x="572" y="19"/>
                  </a:cubicBezTo>
                  <a:lnTo>
                    <a:pt x="1" y="447"/>
                  </a:lnTo>
                  <a:lnTo>
                    <a:pt x="1" y="709"/>
                  </a:lnTo>
                  <a:lnTo>
                    <a:pt x="1287" y="709"/>
                  </a:lnTo>
                  <a:cubicBezTo>
                    <a:pt x="1239" y="614"/>
                    <a:pt x="1239" y="543"/>
                    <a:pt x="1239" y="447"/>
                  </a:cubicBezTo>
                  <a:lnTo>
                    <a:pt x="715" y="19"/>
                  </a:lnTo>
                  <a:cubicBezTo>
                    <a:pt x="679" y="7"/>
                    <a:pt x="650" y="1"/>
                    <a:pt x="626"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52"/>
            <p:cNvSpPr/>
            <p:nvPr/>
          </p:nvSpPr>
          <p:spPr>
            <a:xfrm>
              <a:off x="5553325" y="3822645"/>
              <a:ext cx="172569" cy="99075"/>
            </a:xfrm>
            <a:custGeom>
              <a:rect b="b" l="l" r="r" t="t"/>
              <a:pathLst>
                <a:path extrusionOk="0" h="3323" w="5788">
                  <a:moveTo>
                    <a:pt x="635" y="0"/>
                  </a:moveTo>
                  <a:cubicBezTo>
                    <a:pt x="608" y="0"/>
                    <a:pt x="584" y="12"/>
                    <a:pt x="572" y="36"/>
                  </a:cubicBezTo>
                  <a:lnTo>
                    <a:pt x="1" y="441"/>
                  </a:lnTo>
                  <a:cubicBezTo>
                    <a:pt x="1" y="2060"/>
                    <a:pt x="1287" y="3322"/>
                    <a:pt x="2906" y="3322"/>
                  </a:cubicBezTo>
                  <a:cubicBezTo>
                    <a:pt x="4502" y="3322"/>
                    <a:pt x="5788" y="2012"/>
                    <a:pt x="5788" y="441"/>
                  </a:cubicBezTo>
                  <a:lnTo>
                    <a:pt x="4478" y="441"/>
                  </a:lnTo>
                  <a:cubicBezTo>
                    <a:pt x="4478" y="1346"/>
                    <a:pt x="3763" y="2060"/>
                    <a:pt x="2858" y="2060"/>
                  </a:cubicBezTo>
                  <a:cubicBezTo>
                    <a:pt x="1977" y="2060"/>
                    <a:pt x="1263" y="1346"/>
                    <a:pt x="1263" y="441"/>
                  </a:cubicBezTo>
                  <a:lnTo>
                    <a:pt x="715" y="36"/>
                  </a:lnTo>
                  <a:cubicBezTo>
                    <a:pt x="691" y="12"/>
                    <a:pt x="662" y="0"/>
                    <a:pt x="6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6" name="Google Shape;3466;p52"/>
            <p:cNvSpPr/>
            <p:nvPr/>
          </p:nvSpPr>
          <p:spPr>
            <a:xfrm>
              <a:off x="5631441"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0" y="2882"/>
                  </a:cubicBezTo>
                  <a:lnTo>
                    <a:pt x="286" y="2882"/>
                  </a:lnTo>
                  <a:cubicBezTo>
                    <a:pt x="1874" y="2882"/>
                    <a:pt x="3155" y="1586"/>
                    <a:pt x="3168" y="25"/>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52"/>
            <p:cNvSpPr/>
            <p:nvPr/>
          </p:nvSpPr>
          <p:spPr>
            <a:xfrm>
              <a:off x="5554756" y="3749865"/>
              <a:ext cx="171854" cy="99254"/>
            </a:xfrm>
            <a:custGeom>
              <a:rect b="b" l="l" r="r" t="t"/>
              <a:pathLst>
                <a:path extrusionOk="0" h="3329" w="5764">
                  <a:moveTo>
                    <a:pt x="2882" y="0"/>
                  </a:moveTo>
                  <a:cubicBezTo>
                    <a:pt x="1263" y="0"/>
                    <a:pt x="0" y="1310"/>
                    <a:pt x="0" y="2882"/>
                  </a:cubicBezTo>
                  <a:lnTo>
                    <a:pt x="1310" y="2882"/>
                  </a:lnTo>
                  <a:cubicBezTo>
                    <a:pt x="1310" y="2001"/>
                    <a:pt x="2025" y="1286"/>
                    <a:pt x="2906" y="1286"/>
                  </a:cubicBezTo>
                  <a:cubicBezTo>
                    <a:pt x="3811" y="1286"/>
                    <a:pt x="4525" y="2001"/>
                    <a:pt x="4525" y="2882"/>
                  </a:cubicBezTo>
                  <a:lnTo>
                    <a:pt x="5049" y="3310"/>
                  </a:lnTo>
                  <a:cubicBezTo>
                    <a:pt x="5085" y="3322"/>
                    <a:pt x="5115" y="3328"/>
                    <a:pt x="5138" y="3328"/>
                  </a:cubicBezTo>
                  <a:cubicBezTo>
                    <a:pt x="5162" y="3328"/>
                    <a:pt x="5180" y="3322"/>
                    <a:pt x="5192" y="3310"/>
                  </a:cubicBezTo>
                  <a:lnTo>
                    <a:pt x="5763" y="2882"/>
                  </a:lnTo>
                  <a:cubicBezTo>
                    <a:pt x="5763" y="1286"/>
                    <a:pt x="4477" y="0"/>
                    <a:pt x="2882" y="0"/>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8" name="Google Shape;3468;p52"/>
            <p:cNvSpPr/>
            <p:nvPr/>
          </p:nvSpPr>
          <p:spPr>
            <a:xfrm>
              <a:off x="5631441" y="3750551"/>
              <a:ext cx="94454" cy="98568"/>
            </a:xfrm>
            <a:custGeom>
              <a:rect b="b" l="l" r="r" t="t"/>
              <a:pathLst>
                <a:path extrusionOk="0" h="3306" w="3168">
                  <a:moveTo>
                    <a:pt x="0" y="1"/>
                  </a:moveTo>
                  <a:cubicBezTo>
                    <a:pt x="1429" y="144"/>
                    <a:pt x="2548" y="1287"/>
                    <a:pt x="2620" y="2692"/>
                  </a:cubicBezTo>
                  <a:cubicBezTo>
                    <a:pt x="2620" y="2811"/>
                    <a:pt x="2572" y="2930"/>
                    <a:pt x="2477" y="2978"/>
                  </a:cubicBezTo>
                  <a:lnTo>
                    <a:pt x="2263" y="3121"/>
                  </a:lnTo>
                  <a:lnTo>
                    <a:pt x="2453" y="3287"/>
                  </a:lnTo>
                  <a:cubicBezTo>
                    <a:pt x="2477" y="3299"/>
                    <a:pt x="2507" y="3305"/>
                    <a:pt x="2534" y="3305"/>
                  </a:cubicBezTo>
                  <a:cubicBezTo>
                    <a:pt x="2560" y="3305"/>
                    <a:pt x="2584" y="3299"/>
                    <a:pt x="2596" y="3287"/>
                  </a:cubicBezTo>
                  <a:lnTo>
                    <a:pt x="3168" y="2859"/>
                  </a:lnTo>
                  <a:cubicBezTo>
                    <a:pt x="3168" y="1287"/>
                    <a:pt x="1858" y="1"/>
                    <a:pt x="286" y="1"/>
                  </a:cubicBezTo>
                  <a:close/>
                </a:path>
              </a:pathLst>
            </a:custGeom>
            <a:solidFill>
              <a:srgbClr val="E9EC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9" name="Google Shape;3469;p52"/>
            <p:cNvSpPr/>
            <p:nvPr/>
          </p:nvSpPr>
          <p:spPr>
            <a:xfrm>
              <a:off x="5554756" y="3823867"/>
              <a:ext cx="37656" cy="21169"/>
            </a:xfrm>
            <a:custGeom>
              <a:rect b="b" l="l" r="r" t="t"/>
              <a:pathLst>
                <a:path extrusionOk="0" h="710" w="1263">
                  <a:moveTo>
                    <a:pt x="622" y="1"/>
                  </a:moveTo>
                  <a:cubicBezTo>
                    <a:pt x="596" y="1"/>
                    <a:pt x="572" y="7"/>
                    <a:pt x="548" y="19"/>
                  </a:cubicBezTo>
                  <a:lnTo>
                    <a:pt x="0" y="424"/>
                  </a:lnTo>
                  <a:lnTo>
                    <a:pt x="0" y="709"/>
                  </a:lnTo>
                  <a:lnTo>
                    <a:pt x="1263" y="709"/>
                  </a:lnTo>
                  <a:cubicBezTo>
                    <a:pt x="1239" y="614"/>
                    <a:pt x="1239" y="519"/>
                    <a:pt x="1239" y="424"/>
                  </a:cubicBezTo>
                  <a:lnTo>
                    <a:pt x="715" y="19"/>
                  </a:lnTo>
                  <a:cubicBezTo>
                    <a:pt x="679" y="7"/>
                    <a:pt x="649" y="1"/>
                    <a:pt x="6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52"/>
            <p:cNvSpPr/>
            <p:nvPr/>
          </p:nvSpPr>
          <p:spPr>
            <a:xfrm>
              <a:off x="5724465" y="3822645"/>
              <a:ext cx="172539" cy="99075"/>
            </a:xfrm>
            <a:custGeom>
              <a:rect b="b" l="l" r="r" t="t"/>
              <a:pathLst>
                <a:path extrusionOk="0" h="3323" w="5787">
                  <a:moveTo>
                    <a:pt x="637" y="0"/>
                  </a:moveTo>
                  <a:cubicBezTo>
                    <a:pt x="607" y="0"/>
                    <a:pt x="583" y="12"/>
                    <a:pt x="572" y="36"/>
                  </a:cubicBezTo>
                  <a:lnTo>
                    <a:pt x="0" y="441"/>
                  </a:lnTo>
                  <a:cubicBezTo>
                    <a:pt x="0" y="2060"/>
                    <a:pt x="1334" y="3322"/>
                    <a:pt x="2905" y="3322"/>
                  </a:cubicBezTo>
                  <a:cubicBezTo>
                    <a:pt x="4501" y="3322"/>
                    <a:pt x="5787" y="2012"/>
                    <a:pt x="5787" y="441"/>
                  </a:cubicBezTo>
                  <a:lnTo>
                    <a:pt x="4477" y="441"/>
                  </a:lnTo>
                  <a:cubicBezTo>
                    <a:pt x="4477" y="1346"/>
                    <a:pt x="3763" y="2060"/>
                    <a:pt x="2882" y="2060"/>
                  </a:cubicBezTo>
                  <a:cubicBezTo>
                    <a:pt x="1977" y="2060"/>
                    <a:pt x="1262" y="1346"/>
                    <a:pt x="1262" y="441"/>
                  </a:cubicBezTo>
                  <a:lnTo>
                    <a:pt x="738" y="36"/>
                  </a:lnTo>
                  <a:cubicBezTo>
                    <a:pt x="703" y="12"/>
                    <a:pt x="667" y="0"/>
                    <a:pt x="6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1" name="Google Shape;3471;p52"/>
            <p:cNvSpPr/>
            <p:nvPr/>
          </p:nvSpPr>
          <p:spPr>
            <a:xfrm>
              <a:off x="5802552" y="3835763"/>
              <a:ext cx="94454" cy="85957"/>
            </a:xfrm>
            <a:custGeom>
              <a:rect b="b" l="l" r="r" t="t"/>
              <a:pathLst>
                <a:path extrusionOk="0" h="2883" w="3168">
                  <a:moveTo>
                    <a:pt x="3168" y="1"/>
                  </a:moveTo>
                  <a:cubicBezTo>
                    <a:pt x="3168" y="9"/>
                    <a:pt x="3168" y="17"/>
                    <a:pt x="3168" y="25"/>
                  </a:cubicBezTo>
                  <a:lnTo>
                    <a:pt x="3168" y="25"/>
                  </a:lnTo>
                  <a:lnTo>
                    <a:pt x="3168" y="1"/>
                  </a:lnTo>
                  <a:close/>
                  <a:moveTo>
                    <a:pt x="2620" y="25"/>
                  </a:moveTo>
                  <a:cubicBezTo>
                    <a:pt x="2620" y="1525"/>
                    <a:pt x="1477" y="2763"/>
                    <a:pt x="1" y="2882"/>
                  </a:cubicBezTo>
                  <a:lnTo>
                    <a:pt x="286" y="2882"/>
                  </a:lnTo>
                  <a:cubicBezTo>
                    <a:pt x="1874" y="2882"/>
                    <a:pt x="3155" y="1586"/>
                    <a:pt x="3168" y="25"/>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2" name="Google Shape;3472;p52"/>
            <p:cNvSpPr/>
            <p:nvPr/>
          </p:nvSpPr>
          <p:spPr>
            <a:xfrm>
              <a:off x="5725866" y="3749865"/>
              <a:ext cx="171854" cy="99254"/>
            </a:xfrm>
            <a:custGeom>
              <a:rect b="b" l="l" r="r" t="t"/>
              <a:pathLst>
                <a:path extrusionOk="0" h="3329" w="5764">
                  <a:moveTo>
                    <a:pt x="2882" y="0"/>
                  </a:moveTo>
                  <a:cubicBezTo>
                    <a:pt x="1287" y="0"/>
                    <a:pt x="1" y="1310"/>
                    <a:pt x="1" y="2882"/>
                  </a:cubicBezTo>
                  <a:lnTo>
                    <a:pt x="1310" y="2882"/>
                  </a:lnTo>
                  <a:cubicBezTo>
                    <a:pt x="1310" y="2001"/>
                    <a:pt x="2025" y="1286"/>
                    <a:pt x="2906" y="1286"/>
                  </a:cubicBezTo>
                  <a:cubicBezTo>
                    <a:pt x="3811" y="1286"/>
                    <a:pt x="4525" y="2001"/>
                    <a:pt x="4525" y="2882"/>
                  </a:cubicBezTo>
                  <a:lnTo>
                    <a:pt x="5049" y="3310"/>
                  </a:lnTo>
                  <a:cubicBezTo>
                    <a:pt x="5085" y="3322"/>
                    <a:pt x="5115" y="3328"/>
                    <a:pt x="5142" y="3328"/>
                  </a:cubicBezTo>
                  <a:cubicBezTo>
                    <a:pt x="5168" y="3328"/>
                    <a:pt x="5192" y="3322"/>
                    <a:pt x="5216" y="3310"/>
                  </a:cubicBezTo>
                  <a:lnTo>
                    <a:pt x="5764" y="2882"/>
                  </a:lnTo>
                  <a:cubicBezTo>
                    <a:pt x="5764" y="1286"/>
                    <a:pt x="4502" y="0"/>
                    <a:pt x="2882" y="0"/>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3" name="Google Shape;3473;p52"/>
            <p:cNvSpPr/>
            <p:nvPr/>
          </p:nvSpPr>
          <p:spPr>
            <a:xfrm>
              <a:off x="5803267" y="3750551"/>
              <a:ext cx="93738" cy="98568"/>
            </a:xfrm>
            <a:custGeom>
              <a:rect b="b" l="l" r="r" t="t"/>
              <a:pathLst>
                <a:path extrusionOk="0" h="3306" w="3144">
                  <a:moveTo>
                    <a:pt x="0" y="1"/>
                  </a:moveTo>
                  <a:cubicBezTo>
                    <a:pt x="1429" y="144"/>
                    <a:pt x="2525" y="1287"/>
                    <a:pt x="2620" y="2692"/>
                  </a:cubicBezTo>
                  <a:cubicBezTo>
                    <a:pt x="2620" y="2811"/>
                    <a:pt x="2549" y="2930"/>
                    <a:pt x="2453" y="2978"/>
                  </a:cubicBezTo>
                  <a:lnTo>
                    <a:pt x="2263" y="3121"/>
                  </a:lnTo>
                  <a:lnTo>
                    <a:pt x="2429" y="3287"/>
                  </a:lnTo>
                  <a:cubicBezTo>
                    <a:pt x="2465" y="3299"/>
                    <a:pt x="2495" y="3305"/>
                    <a:pt x="2519" y="3305"/>
                  </a:cubicBezTo>
                  <a:cubicBezTo>
                    <a:pt x="2543" y="3305"/>
                    <a:pt x="2560" y="3299"/>
                    <a:pt x="2572" y="3287"/>
                  </a:cubicBezTo>
                  <a:lnTo>
                    <a:pt x="3144" y="2859"/>
                  </a:lnTo>
                  <a:cubicBezTo>
                    <a:pt x="3144" y="1287"/>
                    <a:pt x="1858" y="1"/>
                    <a:pt x="262" y="1"/>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52"/>
            <p:cNvSpPr/>
            <p:nvPr/>
          </p:nvSpPr>
          <p:spPr>
            <a:xfrm>
              <a:off x="5725866" y="3823867"/>
              <a:ext cx="38372" cy="21169"/>
            </a:xfrm>
            <a:custGeom>
              <a:rect b="b" l="l" r="r" t="t"/>
              <a:pathLst>
                <a:path extrusionOk="0" h="710" w="1287">
                  <a:moveTo>
                    <a:pt x="626" y="1"/>
                  </a:moveTo>
                  <a:cubicBezTo>
                    <a:pt x="602" y="1"/>
                    <a:pt x="584" y="7"/>
                    <a:pt x="572" y="19"/>
                  </a:cubicBezTo>
                  <a:lnTo>
                    <a:pt x="1" y="424"/>
                  </a:lnTo>
                  <a:lnTo>
                    <a:pt x="1" y="709"/>
                  </a:lnTo>
                  <a:lnTo>
                    <a:pt x="1287" y="709"/>
                  </a:lnTo>
                  <a:cubicBezTo>
                    <a:pt x="1239" y="614"/>
                    <a:pt x="1239" y="519"/>
                    <a:pt x="1239" y="424"/>
                  </a:cubicBezTo>
                  <a:lnTo>
                    <a:pt x="715" y="19"/>
                  </a:lnTo>
                  <a:cubicBezTo>
                    <a:pt x="679" y="7"/>
                    <a:pt x="650" y="1"/>
                    <a:pt x="626"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5" name="Google Shape;3475;p52"/>
            <p:cNvSpPr/>
            <p:nvPr/>
          </p:nvSpPr>
          <p:spPr>
            <a:xfrm>
              <a:off x="5793339" y="3811374"/>
              <a:ext cx="33393" cy="49284"/>
            </a:xfrm>
            <a:custGeom>
              <a:rect b="b" l="l" r="r" t="t"/>
              <a:pathLst>
                <a:path extrusionOk="0" h="1653" w="1120">
                  <a:moveTo>
                    <a:pt x="619" y="604"/>
                  </a:moveTo>
                  <a:lnTo>
                    <a:pt x="619" y="914"/>
                  </a:lnTo>
                  <a:lnTo>
                    <a:pt x="452" y="914"/>
                  </a:lnTo>
                  <a:cubicBezTo>
                    <a:pt x="524" y="819"/>
                    <a:pt x="595" y="700"/>
                    <a:pt x="619" y="604"/>
                  </a:cubicBezTo>
                  <a:close/>
                  <a:moveTo>
                    <a:pt x="739" y="0"/>
                  </a:moveTo>
                  <a:cubicBezTo>
                    <a:pt x="661" y="0"/>
                    <a:pt x="579" y="31"/>
                    <a:pt x="524" y="104"/>
                  </a:cubicBezTo>
                  <a:cubicBezTo>
                    <a:pt x="476" y="200"/>
                    <a:pt x="143" y="795"/>
                    <a:pt x="24" y="962"/>
                  </a:cubicBezTo>
                  <a:cubicBezTo>
                    <a:pt x="0" y="1009"/>
                    <a:pt x="0" y="1057"/>
                    <a:pt x="0" y="1081"/>
                  </a:cubicBezTo>
                  <a:cubicBezTo>
                    <a:pt x="24" y="1200"/>
                    <a:pt x="95" y="1271"/>
                    <a:pt x="167" y="1271"/>
                  </a:cubicBezTo>
                  <a:lnTo>
                    <a:pt x="619" y="1271"/>
                  </a:lnTo>
                  <a:lnTo>
                    <a:pt x="619" y="1486"/>
                  </a:lnTo>
                  <a:cubicBezTo>
                    <a:pt x="619" y="1557"/>
                    <a:pt x="714" y="1652"/>
                    <a:pt x="810" y="1652"/>
                  </a:cubicBezTo>
                  <a:cubicBezTo>
                    <a:pt x="881" y="1652"/>
                    <a:pt x="976" y="1557"/>
                    <a:pt x="976" y="1486"/>
                  </a:cubicBezTo>
                  <a:lnTo>
                    <a:pt x="976" y="1271"/>
                  </a:lnTo>
                  <a:cubicBezTo>
                    <a:pt x="1072" y="1271"/>
                    <a:pt x="1119" y="1176"/>
                    <a:pt x="1119" y="1081"/>
                  </a:cubicBezTo>
                  <a:cubicBezTo>
                    <a:pt x="1119" y="1009"/>
                    <a:pt x="1072" y="914"/>
                    <a:pt x="976" y="914"/>
                  </a:cubicBezTo>
                  <a:lnTo>
                    <a:pt x="976" y="247"/>
                  </a:lnTo>
                  <a:cubicBezTo>
                    <a:pt x="976" y="128"/>
                    <a:pt x="881" y="33"/>
                    <a:pt x="810" y="9"/>
                  </a:cubicBezTo>
                  <a:cubicBezTo>
                    <a:pt x="787" y="3"/>
                    <a:pt x="763" y="0"/>
                    <a:pt x="73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6" name="Google Shape;3476;p52"/>
            <p:cNvSpPr/>
            <p:nvPr/>
          </p:nvSpPr>
          <p:spPr>
            <a:xfrm>
              <a:off x="5793339" y="3637670"/>
              <a:ext cx="32677" cy="49731"/>
            </a:xfrm>
            <a:custGeom>
              <a:rect b="b" l="l" r="r" t="t"/>
              <a:pathLst>
                <a:path extrusionOk="0" h="1668" w="1096">
                  <a:moveTo>
                    <a:pt x="500" y="0"/>
                  </a:moveTo>
                  <a:cubicBezTo>
                    <a:pt x="262" y="0"/>
                    <a:pt x="48" y="143"/>
                    <a:pt x="24" y="382"/>
                  </a:cubicBezTo>
                  <a:cubicBezTo>
                    <a:pt x="0" y="477"/>
                    <a:pt x="48" y="572"/>
                    <a:pt x="119" y="596"/>
                  </a:cubicBezTo>
                  <a:cubicBezTo>
                    <a:pt x="135" y="600"/>
                    <a:pt x="152" y="602"/>
                    <a:pt x="170" y="602"/>
                  </a:cubicBezTo>
                  <a:cubicBezTo>
                    <a:pt x="252" y="602"/>
                    <a:pt x="338" y="556"/>
                    <a:pt x="357" y="477"/>
                  </a:cubicBezTo>
                  <a:cubicBezTo>
                    <a:pt x="357" y="429"/>
                    <a:pt x="452" y="358"/>
                    <a:pt x="500" y="358"/>
                  </a:cubicBezTo>
                  <a:cubicBezTo>
                    <a:pt x="595" y="358"/>
                    <a:pt x="643" y="429"/>
                    <a:pt x="643" y="501"/>
                  </a:cubicBezTo>
                  <a:lnTo>
                    <a:pt x="643" y="548"/>
                  </a:lnTo>
                  <a:cubicBezTo>
                    <a:pt x="643" y="572"/>
                    <a:pt x="619" y="667"/>
                    <a:pt x="524" y="763"/>
                  </a:cubicBezTo>
                  <a:cubicBezTo>
                    <a:pt x="333" y="1048"/>
                    <a:pt x="214" y="1191"/>
                    <a:pt x="143" y="1286"/>
                  </a:cubicBezTo>
                  <a:cubicBezTo>
                    <a:pt x="48" y="1406"/>
                    <a:pt x="24" y="1429"/>
                    <a:pt x="48" y="1548"/>
                  </a:cubicBezTo>
                  <a:cubicBezTo>
                    <a:pt x="95" y="1620"/>
                    <a:pt x="119" y="1644"/>
                    <a:pt x="167" y="1667"/>
                  </a:cubicBezTo>
                  <a:lnTo>
                    <a:pt x="881" y="1667"/>
                  </a:lnTo>
                  <a:cubicBezTo>
                    <a:pt x="976" y="1667"/>
                    <a:pt x="1072" y="1596"/>
                    <a:pt x="1072" y="1501"/>
                  </a:cubicBezTo>
                  <a:cubicBezTo>
                    <a:pt x="1095" y="1406"/>
                    <a:pt x="1000" y="1358"/>
                    <a:pt x="929" y="1358"/>
                  </a:cubicBezTo>
                  <a:lnTo>
                    <a:pt x="595" y="1358"/>
                  </a:lnTo>
                  <a:cubicBezTo>
                    <a:pt x="643" y="1263"/>
                    <a:pt x="738" y="1144"/>
                    <a:pt x="857" y="953"/>
                  </a:cubicBezTo>
                  <a:cubicBezTo>
                    <a:pt x="953" y="834"/>
                    <a:pt x="1000" y="715"/>
                    <a:pt x="1000" y="643"/>
                  </a:cubicBezTo>
                  <a:lnTo>
                    <a:pt x="1000" y="596"/>
                  </a:lnTo>
                  <a:lnTo>
                    <a:pt x="1000" y="548"/>
                  </a:lnTo>
                  <a:lnTo>
                    <a:pt x="1000" y="501"/>
                  </a:lnTo>
                  <a:cubicBezTo>
                    <a:pt x="1000" y="239"/>
                    <a:pt x="810"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52"/>
            <p:cNvSpPr/>
            <p:nvPr/>
          </p:nvSpPr>
          <p:spPr>
            <a:xfrm>
              <a:off x="5627178" y="3639787"/>
              <a:ext cx="20632" cy="47793"/>
            </a:xfrm>
            <a:custGeom>
              <a:rect b="b" l="l" r="r" t="t"/>
              <a:pathLst>
                <a:path extrusionOk="0" h="1603" w="692">
                  <a:moveTo>
                    <a:pt x="215" y="1"/>
                  </a:moveTo>
                  <a:cubicBezTo>
                    <a:pt x="191" y="1"/>
                    <a:pt x="143" y="1"/>
                    <a:pt x="119" y="25"/>
                  </a:cubicBezTo>
                  <a:cubicBezTo>
                    <a:pt x="0" y="168"/>
                    <a:pt x="96" y="334"/>
                    <a:pt x="239" y="334"/>
                  </a:cubicBezTo>
                  <a:lnTo>
                    <a:pt x="334" y="334"/>
                  </a:lnTo>
                  <a:lnTo>
                    <a:pt x="334" y="1454"/>
                  </a:lnTo>
                  <a:cubicBezTo>
                    <a:pt x="334" y="1477"/>
                    <a:pt x="334" y="1525"/>
                    <a:pt x="358" y="1549"/>
                  </a:cubicBezTo>
                  <a:cubicBezTo>
                    <a:pt x="403" y="1587"/>
                    <a:pt x="451" y="1603"/>
                    <a:pt x="495" y="1603"/>
                  </a:cubicBezTo>
                  <a:cubicBezTo>
                    <a:pt x="589" y="1603"/>
                    <a:pt x="667" y="1527"/>
                    <a:pt x="667" y="1430"/>
                  </a:cubicBezTo>
                  <a:lnTo>
                    <a:pt x="667" y="49"/>
                  </a:lnTo>
                  <a:cubicBezTo>
                    <a:pt x="691" y="49"/>
                    <a:pt x="667" y="1"/>
                    <a:pt x="59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52"/>
            <p:cNvSpPr/>
            <p:nvPr/>
          </p:nvSpPr>
          <p:spPr>
            <a:xfrm>
              <a:off x="5623630" y="3810211"/>
              <a:ext cx="30560" cy="49731"/>
            </a:xfrm>
            <a:custGeom>
              <a:rect b="b" l="l" r="r" t="t"/>
              <a:pathLst>
                <a:path extrusionOk="0" h="1668" w="1025">
                  <a:moveTo>
                    <a:pt x="500" y="0"/>
                  </a:moveTo>
                  <a:cubicBezTo>
                    <a:pt x="262" y="0"/>
                    <a:pt x="72" y="167"/>
                    <a:pt x="24" y="381"/>
                  </a:cubicBezTo>
                  <a:cubicBezTo>
                    <a:pt x="0" y="477"/>
                    <a:pt x="72" y="548"/>
                    <a:pt x="191" y="596"/>
                  </a:cubicBezTo>
                  <a:cubicBezTo>
                    <a:pt x="200" y="599"/>
                    <a:pt x="210" y="600"/>
                    <a:pt x="220" y="600"/>
                  </a:cubicBezTo>
                  <a:cubicBezTo>
                    <a:pt x="286" y="600"/>
                    <a:pt x="361" y="533"/>
                    <a:pt x="381" y="429"/>
                  </a:cubicBezTo>
                  <a:cubicBezTo>
                    <a:pt x="381" y="381"/>
                    <a:pt x="477" y="310"/>
                    <a:pt x="548" y="310"/>
                  </a:cubicBezTo>
                  <a:cubicBezTo>
                    <a:pt x="620" y="310"/>
                    <a:pt x="691" y="381"/>
                    <a:pt x="691" y="477"/>
                  </a:cubicBezTo>
                  <a:cubicBezTo>
                    <a:pt x="691" y="548"/>
                    <a:pt x="620" y="620"/>
                    <a:pt x="548" y="620"/>
                  </a:cubicBezTo>
                  <a:cubicBezTo>
                    <a:pt x="453" y="620"/>
                    <a:pt x="358" y="715"/>
                    <a:pt x="358" y="786"/>
                  </a:cubicBezTo>
                  <a:cubicBezTo>
                    <a:pt x="358" y="882"/>
                    <a:pt x="453" y="977"/>
                    <a:pt x="548" y="977"/>
                  </a:cubicBezTo>
                  <a:cubicBezTo>
                    <a:pt x="620" y="977"/>
                    <a:pt x="691" y="1048"/>
                    <a:pt x="691" y="1120"/>
                  </a:cubicBezTo>
                  <a:cubicBezTo>
                    <a:pt x="667" y="1286"/>
                    <a:pt x="596" y="1334"/>
                    <a:pt x="500" y="1334"/>
                  </a:cubicBezTo>
                  <a:cubicBezTo>
                    <a:pt x="429" y="1334"/>
                    <a:pt x="358" y="1263"/>
                    <a:pt x="358" y="1215"/>
                  </a:cubicBezTo>
                  <a:lnTo>
                    <a:pt x="358" y="1191"/>
                  </a:lnTo>
                  <a:cubicBezTo>
                    <a:pt x="358" y="1096"/>
                    <a:pt x="262" y="1001"/>
                    <a:pt x="191" y="1001"/>
                  </a:cubicBezTo>
                  <a:cubicBezTo>
                    <a:pt x="96" y="1001"/>
                    <a:pt x="0" y="1096"/>
                    <a:pt x="0" y="1191"/>
                  </a:cubicBezTo>
                  <a:lnTo>
                    <a:pt x="0" y="1239"/>
                  </a:lnTo>
                  <a:cubicBezTo>
                    <a:pt x="24" y="1477"/>
                    <a:pt x="238" y="1667"/>
                    <a:pt x="500" y="1667"/>
                  </a:cubicBezTo>
                  <a:cubicBezTo>
                    <a:pt x="786" y="1667"/>
                    <a:pt x="1024" y="1429"/>
                    <a:pt x="1024" y="1167"/>
                  </a:cubicBezTo>
                  <a:cubicBezTo>
                    <a:pt x="1024" y="1048"/>
                    <a:pt x="953" y="929"/>
                    <a:pt x="905" y="834"/>
                  </a:cubicBezTo>
                  <a:cubicBezTo>
                    <a:pt x="977" y="739"/>
                    <a:pt x="1024" y="620"/>
                    <a:pt x="1024" y="500"/>
                  </a:cubicBezTo>
                  <a:cubicBezTo>
                    <a:pt x="1024" y="239"/>
                    <a:pt x="786" y="0"/>
                    <a:pt x="50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9" name="Google Shape;3479;p52"/>
            <p:cNvSpPr/>
            <p:nvPr/>
          </p:nvSpPr>
          <p:spPr>
            <a:xfrm>
              <a:off x="5549777" y="3573060"/>
              <a:ext cx="354351" cy="352205"/>
            </a:xfrm>
            <a:custGeom>
              <a:rect b="b" l="l" r="r" t="t"/>
              <a:pathLst>
                <a:path extrusionOk="0" h="11813" w="11885">
                  <a:moveTo>
                    <a:pt x="3025" y="358"/>
                  </a:moveTo>
                  <a:cubicBezTo>
                    <a:pt x="4478" y="358"/>
                    <a:pt x="5668" y="1525"/>
                    <a:pt x="5716" y="2977"/>
                  </a:cubicBezTo>
                  <a:lnTo>
                    <a:pt x="5240" y="3311"/>
                  </a:lnTo>
                  <a:lnTo>
                    <a:pt x="4811" y="2977"/>
                  </a:lnTo>
                  <a:cubicBezTo>
                    <a:pt x="4740" y="2025"/>
                    <a:pt x="3978" y="1286"/>
                    <a:pt x="3025" y="1286"/>
                  </a:cubicBezTo>
                  <a:cubicBezTo>
                    <a:pt x="2144" y="1286"/>
                    <a:pt x="1406" y="1906"/>
                    <a:pt x="1263" y="2739"/>
                  </a:cubicBezTo>
                  <a:lnTo>
                    <a:pt x="953" y="2501"/>
                  </a:lnTo>
                  <a:cubicBezTo>
                    <a:pt x="918" y="2453"/>
                    <a:pt x="858" y="2429"/>
                    <a:pt x="792" y="2429"/>
                  </a:cubicBezTo>
                  <a:cubicBezTo>
                    <a:pt x="727" y="2429"/>
                    <a:pt x="656" y="2453"/>
                    <a:pt x="596" y="2501"/>
                  </a:cubicBezTo>
                  <a:lnTo>
                    <a:pt x="334" y="2715"/>
                  </a:lnTo>
                  <a:cubicBezTo>
                    <a:pt x="525" y="1382"/>
                    <a:pt x="1644" y="358"/>
                    <a:pt x="3025" y="358"/>
                  </a:cubicBezTo>
                  <a:close/>
                  <a:moveTo>
                    <a:pt x="8764" y="358"/>
                  </a:moveTo>
                  <a:cubicBezTo>
                    <a:pt x="10217" y="358"/>
                    <a:pt x="11408" y="1525"/>
                    <a:pt x="11479" y="2977"/>
                  </a:cubicBezTo>
                  <a:lnTo>
                    <a:pt x="11003" y="3311"/>
                  </a:lnTo>
                  <a:lnTo>
                    <a:pt x="10550" y="2977"/>
                  </a:lnTo>
                  <a:cubicBezTo>
                    <a:pt x="10479" y="2025"/>
                    <a:pt x="9717" y="1286"/>
                    <a:pt x="8764" y="1286"/>
                  </a:cubicBezTo>
                  <a:cubicBezTo>
                    <a:pt x="7907" y="1286"/>
                    <a:pt x="7145" y="1906"/>
                    <a:pt x="7002" y="2739"/>
                  </a:cubicBezTo>
                  <a:lnTo>
                    <a:pt x="6716" y="2501"/>
                  </a:lnTo>
                  <a:cubicBezTo>
                    <a:pt x="6669" y="2453"/>
                    <a:pt x="6609" y="2429"/>
                    <a:pt x="6547" y="2429"/>
                  </a:cubicBezTo>
                  <a:cubicBezTo>
                    <a:pt x="6484" y="2429"/>
                    <a:pt x="6419" y="2453"/>
                    <a:pt x="6359" y="2501"/>
                  </a:cubicBezTo>
                  <a:lnTo>
                    <a:pt x="6073" y="2715"/>
                  </a:lnTo>
                  <a:cubicBezTo>
                    <a:pt x="6264" y="1382"/>
                    <a:pt x="7431" y="358"/>
                    <a:pt x="8764" y="358"/>
                  </a:cubicBezTo>
                  <a:close/>
                  <a:moveTo>
                    <a:pt x="3025" y="1572"/>
                  </a:moveTo>
                  <a:cubicBezTo>
                    <a:pt x="3811" y="1572"/>
                    <a:pt x="4478" y="2263"/>
                    <a:pt x="4478" y="3049"/>
                  </a:cubicBezTo>
                  <a:cubicBezTo>
                    <a:pt x="4478" y="3834"/>
                    <a:pt x="3811" y="4501"/>
                    <a:pt x="3025" y="4501"/>
                  </a:cubicBezTo>
                  <a:cubicBezTo>
                    <a:pt x="2287" y="4501"/>
                    <a:pt x="1691" y="3954"/>
                    <a:pt x="1596" y="3263"/>
                  </a:cubicBezTo>
                  <a:cubicBezTo>
                    <a:pt x="1596" y="3215"/>
                    <a:pt x="1549" y="3120"/>
                    <a:pt x="1549" y="3049"/>
                  </a:cubicBezTo>
                  <a:cubicBezTo>
                    <a:pt x="1549" y="2239"/>
                    <a:pt x="2215" y="1572"/>
                    <a:pt x="3025" y="1572"/>
                  </a:cubicBezTo>
                  <a:close/>
                  <a:moveTo>
                    <a:pt x="8764" y="1572"/>
                  </a:moveTo>
                  <a:cubicBezTo>
                    <a:pt x="9574" y="1572"/>
                    <a:pt x="10217" y="2239"/>
                    <a:pt x="10217" y="3049"/>
                  </a:cubicBezTo>
                  <a:cubicBezTo>
                    <a:pt x="10217" y="3834"/>
                    <a:pt x="9574" y="4501"/>
                    <a:pt x="8764" y="4501"/>
                  </a:cubicBezTo>
                  <a:cubicBezTo>
                    <a:pt x="8455" y="4501"/>
                    <a:pt x="8169" y="4406"/>
                    <a:pt x="7931" y="4239"/>
                  </a:cubicBezTo>
                  <a:cubicBezTo>
                    <a:pt x="7550" y="3954"/>
                    <a:pt x="7312" y="3525"/>
                    <a:pt x="7312" y="3049"/>
                  </a:cubicBezTo>
                  <a:cubicBezTo>
                    <a:pt x="7312" y="2239"/>
                    <a:pt x="7955" y="1572"/>
                    <a:pt x="8764" y="1572"/>
                  </a:cubicBezTo>
                  <a:close/>
                  <a:moveTo>
                    <a:pt x="787" y="2834"/>
                  </a:moveTo>
                  <a:lnTo>
                    <a:pt x="1239" y="3168"/>
                  </a:lnTo>
                  <a:lnTo>
                    <a:pt x="1239" y="3239"/>
                  </a:lnTo>
                  <a:cubicBezTo>
                    <a:pt x="1263" y="3453"/>
                    <a:pt x="1310" y="3692"/>
                    <a:pt x="1406" y="3882"/>
                  </a:cubicBezTo>
                  <a:cubicBezTo>
                    <a:pt x="1501" y="4025"/>
                    <a:pt x="1572" y="4168"/>
                    <a:pt x="1691" y="4287"/>
                  </a:cubicBezTo>
                  <a:cubicBezTo>
                    <a:pt x="1977" y="4597"/>
                    <a:pt x="2334" y="4763"/>
                    <a:pt x="2715" y="4835"/>
                  </a:cubicBezTo>
                  <a:cubicBezTo>
                    <a:pt x="2811" y="4859"/>
                    <a:pt x="2930" y="4859"/>
                    <a:pt x="3025" y="4859"/>
                  </a:cubicBezTo>
                  <a:cubicBezTo>
                    <a:pt x="3882" y="4859"/>
                    <a:pt x="4621" y="4239"/>
                    <a:pt x="4764" y="3406"/>
                  </a:cubicBezTo>
                  <a:lnTo>
                    <a:pt x="5073" y="3644"/>
                  </a:lnTo>
                  <a:cubicBezTo>
                    <a:pt x="5121" y="3668"/>
                    <a:pt x="5192" y="3692"/>
                    <a:pt x="5240" y="3692"/>
                  </a:cubicBezTo>
                  <a:cubicBezTo>
                    <a:pt x="5311" y="3692"/>
                    <a:pt x="5359" y="3668"/>
                    <a:pt x="5430" y="3644"/>
                  </a:cubicBezTo>
                  <a:lnTo>
                    <a:pt x="5692" y="3430"/>
                  </a:lnTo>
                  <a:lnTo>
                    <a:pt x="5692" y="3430"/>
                  </a:lnTo>
                  <a:cubicBezTo>
                    <a:pt x="5526" y="4739"/>
                    <a:pt x="4383" y="5763"/>
                    <a:pt x="3025" y="5763"/>
                  </a:cubicBezTo>
                  <a:cubicBezTo>
                    <a:pt x="2787" y="5763"/>
                    <a:pt x="2573" y="5740"/>
                    <a:pt x="2334" y="5692"/>
                  </a:cubicBezTo>
                  <a:cubicBezTo>
                    <a:pt x="1977" y="5573"/>
                    <a:pt x="1620" y="5382"/>
                    <a:pt x="1310" y="5144"/>
                  </a:cubicBezTo>
                  <a:cubicBezTo>
                    <a:pt x="1025" y="4906"/>
                    <a:pt x="787" y="4620"/>
                    <a:pt x="596" y="4287"/>
                  </a:cubicBezTo>
                  <a:cubicBezTo>
                    <a:pt x="429" y="3930"/>
                    <a:pt x="310" y="3549"/>
                    <a:pt x="310" y="3168"/>
                  </a:cubicBezTo>
                  <a:lnTo>
                    <a:pt x="787" y="2834"/>
                  </a:lnTo>
                  <a:close/>
                  <a:moveTo>
                    <a:pt x="5907" y="4049"/>
                  </a:moveTo>
                  <a:cubicBezTo>
                    <a:pt x="6192" y="4954"/>
                    <a:pt x="6907" y="5621"/>
                    <a:pt x="7812" y="5930"/>
                  </a:cubicBezTo>
                  <a:cubicBezTo>
                    <a:pt x="6907" y="6216"/>
                    <a:pt x="6240" y="6930"/>
                    <a:pt x="5907" y="7811"/>
                  </a:cubicBezTo>
                  <a:cubicBezTo>
                    <a:pt x="5573" y="6930"/>
                    <a:pt x="4883" y="6216"/>
                    <a:pt x="4001" y="5930"/>
                  </a:cubicBezTo>
                  <a:cubicBezTo>
                    <a:pt x="4883" y="5621"/>
                    <a:pt x="5573" y="4906"/>
                    <a:pt x="5907" y="4049"/>
                  </a:cubicBezTo>
                  <a:close/>
                  <a:moveTo>
                    <a:pt x="8788" y="6144"/>
                  </a:moveTo>
                  <a:cubicBezTo>
                    <a:pt x="10241" y="6144"/>
                    <a:pt x="11432" y="7288"/>
                    <a:pt x="11503" y="8764"/>
                  </a:cubicBezTo>
                  <a:lnTo>
                    <a:pt x="11027" y="9074"/>
                  </a:lnTo>
                  <a:lnTo>
                    <a:pt x="10574" y="8764"/>
                  </a:lnTo>
                  <a:cubicBezTo>
                    <a:pt x="10527" y="7811"/>
                    <a:pt x="9741" y="7049"/>
                    <a:pt x="8788" y="7049"/>
                  </a:cubicBezTo>
                  <a:cubicBezTo>
                    <a:pt x="7931" y="7049"/>
                    <a:pt x="7193" y="7692"/>
                    <a:pt x="7026" y="8526"/>
                  </a:cubicBezTo>
                  <a:lnTo>
                    <a:pt x="6740" y="8288"/>
                  </a:lnTo>
                  <a:cubicBezTo>
                    <a:pt x="6693" y="8240"/>
                    <a:pt x="6633" y="8216"/>
                    <a:pt x="6570" y="8216"/>
                  </a:cubicBezTo>
                  <a:cubicBezTo>
                    <a:pt x="6508" y="8216"/>
                    <a:pt x="6442" y="8240"/>
                    <a:pt x="6383" y="8288"/>
                  </a:cubicBezTo>
                  <a:lnTo>
                    <a:pt x="6097" y="8478"/>
                  </a:lnTo>
                  <a:cubicBezTo>
                    <a:pt x="6288" y="7169"/>
                    <a:pt x="7431" y="6144"/>
                    <a:pt x="8788" y="6144"/>
                  </a:cubicBezTo>
                  <a:close/>
                  <a:moveTo>
                    <a:pt x="8788" y="7359"/>
                  </a:moveTo>
                  <a:cubicBezTo>
                    <a:pt x="9598" y="7359"/>
                    <a:pt x="10241" y="8002"/>
                    <a:pt x="10241" y="8812"/>
                  </a:cubicBezTo>
                  <a:cubicBezTo>
                    <a:pt x="10241" y="9621"/>
                    <a:pt x="9598" y="10264"/>
                    <a:pt x="8788" y="10264"/>
                  </a:cubicBezTo>
                  <a:cubicBezTo>
                    <a:pt x="7978" y="10264"/>
                    <a:pt x="7336" y="9621"/>
                    <a:pt x="7336" y="8812"/>
                  </a:cubicBezTo>
                  <a:cubicBezTo>
                    <a:pt x="7336" y="8002"/>
                    <a:pt x="7978" y="7359"/>
                    <a:pt x="8788" y="7359"/>
                  </a:cubicBezTo>
                  <a:close/>
                  <a:moveTo>
                    <a:pt x="3025" y="6144"/>
                  </a:moveTo>
                  <a:cubicBezTo>
                    <a:pt x="4478" y="6144"/>
                    <a:pt x="5668" y="7288"/>
                    <a:pt x="5716" y="8764"/>
                  </a:cubicBezTo>
                  <a:lnTo>
                    <a:pt x="5240" y="9074"/>
                  </a:lnTo>
                  <a:lnTo>
                    <a:pt x="4811" y="8764"/>
                  </a:lnTo>
                  <a:cubicBezTo>
                    <a:pt x="4740" y="7811"/>
                    <a:pt x="3978" y="7049"/>
                    <a:pt x="3025" y="7049"/>
                  </a:cubicBezTo>
                  <a:cubicBezTo>
                    <a:pt x="2811" y="7049"/>
                    <a:pt x="2596" y="7097"/>
                    <a:pt x="2382" y="7169"/>
                  </a:cubicBezTo>
                  <a:cubicBezTo>
                    <a:pt x="2311" y="7216"/>
                    <a:pt x="2239" y="7288"/>
                    <a:pt x="2311" y="7383"/>
                  </a:cubicBezTo>
                  <a:cubicBezTo>
                    <a:pt x="2328" y="7453"/>
                    <a:pt x="2384" y="7497"/>
                    <a:pt x="2440" y="7497"/>
                  </a:cubicBezTo>
                  <a:cubicBezTo>
                    <a:pt x="2461" y="7497"/>
                    <a:pt x="2482" y="7491"/>
                    <a:pt x="2501" y="7478"/>
                  </a:cubicBezTo>
                  <a:cubicBezTo>
                    <a:pt x="2668" y="7407"/>
                    <a:pt x="2835" y="7383"/>
                    <a:pt x="3025" y="7383"/>
                  </a:cubicBezTo>
                  <a:cubicBezTo>
                    <a:pt x="3811" y="7383"/>
                    <a:pt x="4478" y="8050"/>
                    <a:pt x="4478" y="8836"/>
                  </a:cubicBezTo>
                  <a:cubicBezTo>
                    <a:pt x="4478" y="9645"/>
                    <a:pt x="3811" y="10312"/>
                    <a:pt x="3025" y="10312"/>
                  </a:cubicBezTo>
                  <a:cubicBezTo>
                    <a:pt x="2215" y="10312"/>
                    <a:pt x="1549" y="9645"/>
                    <a:pt x="1549" y="8836"/>
                  </a:cubicBezTo>
                  <a:cubicBezTo>
                    <a:pt x="1549" y="8478"/>
                    <a:pt x="1668" y="8121"/>
                    <a:pt x="1953" y="7859"/>
                  </a:cubicBezTo>
                  <a:cubicBezTo>
                    <a:pt x="2001" y="7811"/>
                    <a:pt x="2001" y="7692"/>
                    <a:pt x="1953" y="7621"/>
                  </a:cubicBezTo>
                  <a:cubicBezTo>
                    <a:pt x="1918" y="7597"/>
                    <a:pt x="1870" y="7585"/>
                    <a:pt x="1825" y="7585"/>
                  </a:cubicBezTo>
                  <a:cubicBezTo>
                    <a:pt x="1781" y="7585"/>
                    <a:pt x="1739" y="7597"/>
                    <a:pt x="1715" y="7621"/>
                  </a:cubicBezTo>
                  <a:cubicBezTo>
                    <a:pt x="1477" y="7859"/>
                    <a:pt x="1310" y="8193"/>
                    <a:pt x="1263" y="8526"/>
                  </a:cubicBezTo>
                  <a:lnTo>
                    <a:pt x="953" y="8288"/>
                  </a:lnTo>
                  <a:cubicBezTo>
                    <a:pt x="918" y="8240"/>
                    <a:pt x="858" y="8216"/>
                    <a:pt x="792" y="8216"/>
                  </a:cubicBezTo>
                  <a:cubicBezTo>
                    <a:pt x="727" y="8216"/>
                    <a:pt x="656" y="8240"/>
                    <a:pt x="596" y="8288"/>
                  </a:cubicBezTo>
                  <a:lnTo>
                    <a:pt x="334" y="8478"/>
                  </a:lnTo>
                  <a:cubicBezTo>
                    <a:pt x="501" y="7169"/>
                    <a:pt x="1644" y="6144"/>
                    <a:pt x="3025" y="6144"/>
                  </a:cubicBezTo>
                  <a:close/>
                  <a:moveTo>
                    <a:pt x="787" y="8574"/>
                  </a:moveTo>
                  <a:lnTo>
                    <a:pt x="1239" y="8907"/>
                  </a:lnTo>
                  <a:cubicBezTo>
                    <a:pt x="1287" y="9860"/>
                    <a:pt x="2073" y="10598"/>
                    <a:pt x="3025" y="10598"/>
                  </a:cubicBezTo>
                  <a:cubicBezTo>
                    <a:pt x="3882" y="10598"/>
                    <a:pt x="4621" y="9979"/>
                    <a:pt x="4764" y="9145"/>
                  </a:cubicBezTo>
                  <a:lnTo>
                    <a:pt x="5073" y="9383"/>
                  </a:lnTo>
                  <a:cubicBezTo>
                    <a:pt x="5121" y="9407"/>
                    <a:pt x="5192" y="9431"/>
                    <a:pt x="5240" y="9431"/>
                  </a:cubicBezTo>
                  <a:cubicBezTo>
                    <a:pt x="5311" y="9431"/>
                    <a:pt x="5359" y="9407"/>
                    <a:pt x="5430" y="9383"/>
                  </a:cubicBezTo>
                  <a:lnTo>
                    <a:pt x="5692" y="9169"/>
                  </a:lnTo>
                  <a:lnTo>
                    <a:pt x="5692" y="9169"/>
                  </a:lnTo>
                  <a:cubicBezTo>
                    <a:pt x="5526" y="10503"/>
                    <a:pt x="4383" y="11527"/>
                    <a:pt x="3025" y="11527"/>
                  </a:cubicBezTo>
                  <a:cubicBezTo>
                    <a:pt x="1549" y="11527"/>
                    <a:pt x="358" y="10360"/>
                    <a:pt x="310" y="8907"/>
                  </a:cubicBezTo>
                  <a:lnTo>
                    <a:pt x="787" y="8574"/>
                  </a:lnTo>
                  <a:close/>
                  <a:moveTo>
                    <a:pt x="6526" y="8574"/>
                  </a:moveTo>
                  <a:lnTo>
                    <a:pt x="6978" y="8907"/>
                  </a:lnTo>
                  <a:cubicBezTo>
                    <a:pt x="7026" y="9860"/>
                    <a:pt x="7812" y="10598"/>
                    <a:pt x="8764" y="10598"/>
                  </a:cubicBezTo>
                  <a:cubicBezTo>
                    <a:pt x="9622" y="10598"/>
                    <a:pt x="10360" y="9979"/>
                    <a:pt x="10527" y="9145"/>
                  </a:cubicBezTo>
                  <a:lnTo>
                    <a:pt x="10812" y="9383"/>
                  </a:lnTo>
                  <a:cubicBezTo>
                    <a:pt x="10884" y="9407"/>
                    <a:pt x="10931" y="9431"/>
                    <a:pt x="11003" y="9431"/>
                  </a:cubicBezTo>
                  <a:cubicBezTo>
                    <a:pt x="11051" y="9431"/>
                    <a:pt x="11122" y="9407"/>
                    <a:pt x="11170" y="9383"/>
                  </a:cubicBezTo>
                  <a:lnTo>
                    <a:pt x="11432" y="9169"/>
                  </a:lnTo>
                  <a:lnTo>
                    <a:pt x="11432" y="9169"/>
                  </a:lnTo>
                  <a:cubicBezTo>
                    <a:pt x="11289" y="10503"/>
                    <a:pt x="10122" y="11527"/>
                    <a:pt x="8764" y="11527"/>
                  </a:cubicBezTo>
                  <a:cubicBezTo>
                    <a:pt x="7312" y="11527"/>
                    <a:pt x="6121" y="10360"/>
                    <a:pt x="6050" y="8907"/>
                  </a:cubicBezTo>
                  <a:lnTo>
                    <a:pt x="6526" y="8574"/>
                  </a:lnTo>
                  <a:close/>
                  <a:moveTo>
                    <a:pt x="3049" y="0"/>
                  </a:moveTo>
                  <a:cubicBezTo>
                    <a:pt x="1382" y="0"/>
                    <a:pt x="1" y="1358"/>
                    <a:pt x="1" y="3025"/>
                  </a:cubicBezTo>
                  <a:cubicBezTo>
                    <a:pt x="1" y="3144"/>
                    <a:pt x="1" y="3239"/>
                    <a:pt x="24" y="3358"/>
                  </a:cubicBezTo>
                  <a:cubicBezTo>
                    <a:pt x="72" y="3787"/>
                    <a:pt x="215" y="4192"/>
                    <a:pt x="429" y="4549"/>
                  </a:cubicBezTo>
                  <a:cubicBezTo>
                    <a:pt x="787" y="5144"/>
                    <a:pt x="1310" y="5621"/>
                    <a:pt x="1977" y="5859"/>
                  </a:cubicBezTo>
                  <a:cubicBezTo>
                    <a:pt x="2001" y="5859"/>
                    <a:pt x="2025" y="5883"/>
                    <a:pt x="2096" y="5883"/>
                  </a:cubicBezTo>
                  <a:cubicBezTo>
                    <a:pt x="906" y="6311"/>
                    <a:pt x="24" y="7430"/>
                    <a:pt x="24" y="8788"/>
                  </a:cubicBezTo>
                  <a:cubicBezTo>
                    <a:pt x="24" y="10455"/>
                    <a:pt x="1406" y="11812"/>
                    <a:pt x="3073" y="11812"/>
                  </a:cubicBezTo>
                  <a:cubicBezTo>
                    <a:pt x="4406" y="11812"/>
                    <a:pt x="5549" y="10955"/>
                    <a:pt x="5954" y="9764"/>
                  </a:cubicBezTo>
                  <a:cubicBezTo>
                    <a:pt x="6383" y="10955"/>
                    <a:pt x="7502" y="11812"/>
                    <a:pt x="8836" y="11812"/>
                  </a:cubicBezTo>
                  <a:cubicBezTo>
                    <a:pt x="10503" y="11812"/>
                    <a:pt x="11884" y="10455"/>
                    <a:pt x="11884" y="8788"/>
                  </a:cubicBezTo>
                  <a:cubicBezTo>
                    <a:pt x="11836" y="7478"/>
                    <a:pt x="10955" y="6335"/>
                    <a:pt x="9741" y="5930"/>
                  </a:cubicBezTo>
                  <a:cubicBezTo>
                    <a:pt x="10122" y="5787"/>
                    <a:pt x="10527" y="5573"/>
                    <a:pt x="10836" y="5263"/>
                  </a:cubicBezTo>
                  <a:cubicBezTo>
                    <a:pt x="10908" y="5216"/>
                    <a:pt x="10908" y="5097"/>
                    <a:pt x="10836" y="5025"/>
                  </a:cubicBezTo>
                  <a:cubicBezTo>
                    <a:pt x="10812" y="5001"/>
                    <a:pt x="10771" y="4989"/>
                    <a:pt x="10726" y="4989"/>
                  </a:cubicBezTo>
                  <a:cubicBezTo>
                    <a:pt x="10681" y="4989"/>
                    <a:pt x="10634" y="5001"/>
                    <a:pt x="10598" y="5025"/>
                  </a:cubicBezTo>
                  <a:cubicBezTo>
                    <a:pt x="10098" y="5502"/>
                    <a:pt x="9455" y="5740"/>
                    <a:pt x="8764" y="5740"/>
                  </a:cubicBezTo>
                  <a:cubicBezTo>
                    <a:pt x="7359" y="5740"/>
                    <a:pt x="6169" y="4644"/>
                    <a:pt x="6073" y="3287"/>
                  </a:cubicBezTo>
                  <a:lnTo>
                    <a:pt x="6073" y="3120"/>
                  </a:lnTo>
                  <a:lnTo>
                    <a:pt x="6550" y="2810"/>
                  </a:lnTo>
                  <a:lnTo>
                    <a:pt x="7002" y="3120"/>
                  </a:lnTo>
                  <a:lnTo>
                    <a:pt x="7002" y="3215"/>
                  </a:lnTo>
                  <a:cubicBezTo>
                    <a:pt x="7074" y="3834"/>
                    <a:pt x="7431" y="4382"/>
                    <a:pt x="7978" y="4644"/>
                  </a:cubicBezTo>
                  <a:cubicBezTo>
                    <a:pt x="8217" y="4763"/>
                    <a:pt x="8550" y="4835"/>
                    <a:pt x="8788" y="4835"/>
                  </a:cubicBezTo>
                  <a:cubicBezTo>
                    <a:pt x="9646" y="4835"/>
                    <a:pt x="10408" y="4192"/>
                    <a:pt x="10550" y="3358"/>
                  </a:cubicBezTo>
                  <a:lnTo>
                    <a:pt x="10836" y="3596"/>
                  </a:lnTo>
                  <a:cubicBezTo>
                    <a:pt x="10908" y="3644"/>
                    <a:pt x="10955" y="3668"/>
                    <a:pt x="11027" y="3668"/>
                  </a:cubicBezTo>
                  <a:cubicBezTo>
                    <a:pt x="11074" y="3668"/>
                    <a:pt x="11146" y="3644"/>
                    <a:pt x="11193" y="3596"/>
                  </a:cubicBezTo>
                  <a:lnTo>
                    <a:pt x="11479" y="3382"/>
                  </a:lnTo>
                  <a:lnTo>
                    <a:pt x="11479" y="3382"/>
                  </a:lnTo>
                  <a:cubicBezTo>
                    <a:pt x="11408" y="3763"/>
                    <a:pt x="11289" y="4096"/>
                    <a:pt x="11122" y="4430"/>
                  </a:cubicBezTo>
                  <a:cubicBezTo>
                    <a:pt x="11051" y="4525"/>
                    <a:pt x="11074" y="4620"/>
                    <a:pt x="11170" y="4668"/>
                  </a:cubicBezTo>
                  <a:cubicBezTo>
                    <a:pt x="11203" y="4693"/>
                    <a:pt x="11236" y="4703"/>
                    <a:pt x="11267" y="4703"/>
                  </a:cubicBezTo>
                  <a:cubicBezTo>
                    <a:pt x="11326" y="4703"/>
                    <a:pt x="11377" y="4667"/>
                    <a:pt x="11408" y="4620"/>
                  </a:cubicBezTo>
                  <a:cubicBezTo>
                    <a:pt x="11717" y="4144"/>
                    <a:pt x="11860" y="3596"/>
                    <a:pt x="11860" y="3025"/>
                  </a:cubicBezTo>
                  <a:cubicBezTo>
                    <a:pt x="11860" y="1358"/>
                    <a:pt x="10479" y="0"/>
                    <a:pt x="8812" y="0"/>
                  </a:cubicBezTo>
                  <a:cubicBezTo>
                    <a:pt x="7478" y="0"/>
                    <a:pt x="6359" y="858"/>
                    <a:pt x="5930" y="2048"/>
                  </a:cubicBezTo>
                  <a:cubicBezTo>
                    <a:pt x="5502" y="858"/>
                    <a:pt x="4383" y="0"/>
                    <a:pt x="30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0" name="Google Shape;3480;p52"/>
          <p:cNvGrpSpPr/>
          <p:nvPr/>
        </p:nvGrpSpPr>
        <p:grpSpPr>
          <a:xfrm>
            <a:off x="4757884" y="3572345"/>
            <a:ext cx="364280" cy="354083"/>
            <a:chOff x="4948372" y="3572345"/>
            <a:chExt cx="364280" cy="354083"/>
          </a:xfrm>
        </p:grpSpPr>
        <p:sp>
          <p:nvSpPr>
            <p:cNvPr id="3481" name="Google Shape;3481;p52"/>
            <p:cNvSpPr/>
            <p:nvPr/>
          </p:nvSpPr>
          <p:spPr>
            <a:xfrm>
              <a:off x="4963995" y="3578725"/>
              <a:ext cx="343678" cy="342276"/>
            </a:xfrm>
            <a:custGeom>
              <a:rect b="b" l="l" r="r" t="t"/>
              <a:pathLst>
                <a:path extrusionOk="0" h="11480" w="11527">
                  <a:moveTo>
                    <a:pt x="5764" y="1596"/>
                  </a:moveTo>
                  <a:cubicBezTo>
                    <a:pt x="8050" y="1596"/>
                    <a:pt x="9884" y="3454"/>
                    <a:pt x="9884" y="5740"/>
                  </a:cubicBezTo>
                  <a:cubicBezTo>
                    <a:pt x="9884" y="8026"/>
                    <a:pt x="8050" y="9884"/>
                    <a:pt x="5764" y="9884"/>
                  </a:cubicBezTo>
                  <a:cubicBezTo>
                    <a:pt x="3454" y="9884"/>
                    <a:pt x="1620" y="8026"/>
                    <a:pt x="1620" y="5740"/>
                  </a:cubicBezTo>
                  <a:cubicBezTo>
                    <a:pt x="1620" y="3454"/>
                    <a:pt x="3454" y="1596"/>
                    <a:pt x="5764" y="1596"/>
                  </a:cubicBezTo>
                  <a:close/>
                  <a:moveTo>
                    <a:pt x="5764" y="1"/>
                  </a:moveTo>
                  <a:cubicBezTo>
                    <a:pt x="2573" y="1"/>
                    <a:pt x="1" y="2573"/>
                    <a:pt x="1" y="5740"/>
                  </a:cubicBezTo>
                  <a:cubicBezTo>
                    <a:pt x="1" y="8931"/>
                    <a:pt x="2596" y="11479"/>
                    <a:pt x="5764" y="11479"/>
                  </a:cubicBezTo>
                  <a:cubicBezTo>
                    <a:pt x="8907" y="11479"/>
                    <a:pt x="11503" y="8884"/>
                    <a:pt x="11503" y="5740"/>
                  </a:cubicBezTo>
                  <a:cubicBezTo>
                    <a:pt x="11527" y="2573"/>
                    <a:pt x="8931" y="1"/>
                    <a:pt x="5764"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2" name="Google Shape;3482;p52"/>
            <p:cNvSpPr/>
            <p:nvPr/>
          </p:nvSpPr>
          <p:spPr>
            <a:xfrm>
              <a:off x="5055588" y="3591516"/>
              <a:ext cx="252086" cy="329486"/>
            </a:xfrm>
            <a:custGeom>
              <a:rect b="b" l="l" r="r" t="t"/>
              <a:pathLst>
                <a:path extrusionOk="0" h="11051" w="8455">
                  <a:moveTo>
                    <a:pt x="4907" y="1"/>
                  </a:moveTo>
                  <a:lnTo>
                    <a:pt x="4907" y="1"/>
                  </a:lnTo>
                  <a:cubicBezTo>
                    <a:pt x="6740" y="953"/>
                    <a:pt x="7979" y="2906"/>
                    <a:pt x="7979" y="5097"/>
                  </a:cubicBezTo>
                  <a:cubicBezTo>
                    <a:pt x="7979" y="8288"/>
                    <a:pt x="5383" y="10836"/>
                    <a:pt x="2239" y="10836"/>
                  </a:cubicBezTo>
                  <a:cubicBezTo>
                    <a:pt x="1430" y="10836"/>
                    <a:pt x="691" y="10693"/>
                    <a:pt x="1" y="10407"/>
                  </a:cubicBezTo>
                  <a:lnTo>
                    <a:pt x="1" y="10407"/>
                  </a:lnTo>
                  <a:cubicBezTo>
                    <a:pt x="810" y="10812"/>
                    <a:pt x="1739" y="11050"/>
                    <a:pt x="2692" y="11050"/>
                  </a:cubicBezTo>
                  <a:cubicBezTo>
                    <a:pt x="5859" y="11050"/>
                    <a:pt x="8431" y="8455"/>
                    <a:pt x="8431" y="5311"/>
                  </a:cubicBezTo>
                  <a:cubicBezTo>
                    <a:pt x="8455" y="2930"/>
                    <a:pt x="7002" y="882"/>
                    <a:pt x="4907"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52"/>
            <p:cNvSpPr/>
            <p:nvPr/>
          </p:nvSpPr>
          <p:spPr>
            <a:xfrm>
              <a:off x="5136536" y="3577324"/>
              <a:ext cx="171138" cy="328054"/>
            </a:xfrm>
            <a:custGeom>
              <a:rect b="b" l="l" r="r" t="t"/>
              <a:pathLst>
                <a:path extrusionOk="0" h="11003" w="5740">
                  <a:moveTo>
                    <a:pt x="1" y="0"/>
                  </a:moveTo>
                  <a:lnTo>
                    <a:pt x="1" y="1643"/>
                  </a:lnTo>
                  <a:cubicBezTo>
                    <a:pt x="2287" y="1643"/>
                    <a:pt x="4144" y="3501"/>
                    <a:pt x="4144" y="5787"/>
                  </a:cubicBezTo>
                  <a:cubicBezTo>
                    <a:pt x="4144" y="7502"/>
                    <a:pt x="3096" y="8978"/>
                    <a:pt x="1596" y="9597"/>
                  </a:cubicBezTo>
                  <a:lnTo>
                    <a:pt x="2334" y="11003"/>
                  </a:lnTo>
                  <a:cubicBezTo>
                    <a:pt x="4335" y="10098"/>
                    <a:pt x="5740" y="8097"/>
                    <a:pt x="5740" y="5763"/>
                  </a:cubicBezTo>
                  <a:cubicBezTo>
                    <a:pt x="5740" y="2596"/>
                    <a:pt x="3192" y="0"/>
                    <a:pt x="1"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52"/>
            <p:cNvSpPr/>
            <p:nvPr/>
          </p:nvSpPr>
          <p:spPr>
            <a:xfrm>
              <a:off x="5201146" y="3593663"/>
              <a:ext cx="107245" cy="315264"/>
            </a:xfrm>
            <a:custGeom>
              <a:rect b="b" l="l" r="r" t="t"/>
              <a:pathLst>
                <a:path extrusionOk="0" h="10574" w="3597">
                  <a:moveTo>
                    <a:pt x="72" y="0"/>
                  </a:moveTo>
                  <a:cubicBezTo>
                    <a:pt x="1882" y="953"/>
                    <a:pt x="3120" y="2882"/>
                    <a:pt x="3120" y="5096"/>
                  </a:cubicBezTo>
                  <a:cubicBezTo>
                    <a:pt x="3120" y="7311"/>
                    <a:pt x="1858" y="9264"/>
                    <a:pt x="1" y="10216"/>
                  </a:cubicBezTo>
                  <a:lnTo>
                    <a:pt x="191" y="10574"/>
                  </a:lnTo>
                  <a:cubicBezTo>
                    <a:pt x="215" y="10574"/>
                    <a:pt x="239" y="10526"/>
                    <a:pt x="263" y="10526"/>
                  </a:cubicBezTo>
                  <a:lnTo>
                    <a:pt x="810" y="10264"/>
                  </a:lnTo>
                  <a:cubicBezTo>
                    <a:pt x="1049" y="10121"/>
                    <a:pt x="1263" y="9978"/>
                    <a:pt x="1453" y="9812"/>
                  </a:cubicBezTo>
                  <a:cubicBezTo>
                    <a:pt x="1668" y="9645"/>
                    <a:pt x="1882" y="9454"/>
                    <a:pt x="2049" y="9288"/>
                  </a:cubicBezTo>
                  <a:cubicBezTo>
                    <a:pt x="2335" y="8978"/>
                    <a:pt x="2573" y="8692"/>
                    <a:pt x="2763" y="8359"/>
                  </a:cubicBezTo>
                  <a:cubicBezTo>
                    <a:pt x="2978" y="8025"/>
                    <a:pt x="3168" y="7668"/>
                    <a:pt x="3287" y="7287"/>
                  </a:cubicBezTo>
                  <a:cubicBezTo>
                    <a:pt x="3335" y="7073"/>
                    <a:pt x="3430" y="6882"/>
                    <a:pt x="3454" y="6668"/>
                  </a:cubicBezTo>
                  <a:cubicBezTo>
                    <a:pt x="3478" y="6525"/>
                    <a:pt x="3525" y="6335"/>
                    <a:pt x="3549" y="6192"/>
                  </a:cubicBezTo>
                  <a:cubicBezTo>
                    <a:pt x="3573" y="5930"/>
                    <a:pt x="3597" y="5644"/>
                    <a:pt x="3597" y="5382"/>
                  </a:cubicBezTo>
                  <a:cubicBezTo>
                    <a:pt x="3573" y="5215"/>
                    <a:pt x="3573" y="5144"/>
                    <a:pt x="3573" y="5096"/>
                  </a:cubicBezTo>
                  <a:cubicBezTo>
                    <a:pt x="3573" y="4644"/>
                    <a:pt x="3478" y="4168"/>
                    <a:pt x="3359" y="3739"/>
                  </a:cubicBezTo>
                  <a:lnTo>
                    <a:pt x="3192" y="3215"/>
                  </a:lnTo>
                  <a:cubicBezTo>
                    <a:pt x="3097" y="2953"/>
                    <a:pt x="2954" y="2667"/>
                    <a:pt x="2835" y="2429"/>
                  </a:cubicBezTo>
                  <a:cubicBezTo>
                    <a:pt x="2692" y="2167"/>
                    <a:pt x="2501" y="1929"/>
                    <a:pt x="2358" y="1715"/>
                  </a:cubicBezTo>
                  <a:cubicBezTo>
                    <a:pt x="2215" y="1548"/>
                    <a:pt x="2049" y="1357"/>
                    <a:pt x="1882" y="1215"/>
                  </a:cubicBezTo>
                  <a:lnTo>
                    <a:pt x="1572" y="929"/>
                  </a:lnTo>
                  <a:cubicBezTo>
                    <a:pt x="1406" y="762"/>
                    <a:pt x="1263" y="643"/>
                    <a:pt x="1072" y="524"/>
                  </a:cubicBezTo>
                  <a:cubicBezTo>
                    <a:pt x="906" y="405"/>
                    <a:pt x="739" y="333"/>
                    <a:pt x="548" y="214"/>
                  </a:cubicBezTo>
                  <a:cubicBezTo>
                    <a:pt x="453" y="143"/>
                    <a:pt x="358" y="119"/>
                    <a:pt x="263" y="48"/>
                  </a:cubicBezTo>
                  <a:lnTo>
                    <a:pt x="239" y="48"/>
                  </a:lnTo>
                  <a:cubicBezTo>
                    <a:pt x="215" y="48"/>
                    <a:pt x="191" y="24"/>
                    <a:pt x="144" y="24"/>
                  </a:cubicBezTo>
                  <a:cubicBezTo>
                    <a:pt x="120" y="24"/>
                    <a:pt x="96" y="0"/>
                    <a:pt x="72"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5" name="Google Shape;3485;p52"/>
            <p:cNvSpPr/>
            <p:nvPr/>
          </p:nvSpPr>
          <p:spPr>
            <a:xfrm>
              <a:off x="4948372" y="3572345"/>
              <a:ext cx="364280" cy="354083"/>
            </a:xfrm>
            <a:custGeom>
              <a:rect b="b" l="l" r="r" t="t"/>
              <a:pathLst>
                <a:path extrusionOk="0" h="11876" w="12218">
                  <a:moveTo>
                    <a:pt x="6097" y="382"/>
                  </a:moveTo>
                  <a:lnTo>
                    <a:pt x="6097" y="1668"/>
                  </a:lnTo>
                  <a:cubicBezTo>
                    <a:pt x="3811" y="1739"/>
                    <a:pt x="1954" y="3668"/>
                    <a:pt x="1954" y="5978"/>
                  </a:cubicBezTo>
                  <a:cubicBezTo>
                    <a:pt x="1954" y="6478"/>
                    <a:pt x="2049" y="6978"/>
                    <a:pt x="2239" y="7502"/>
                  </a:cubicBezTo>
                  <a:cubicBezTo>
                    <a:pt x="2256" y="7553"/>
                    <a:pt x="2309" y="7603"/>
                    <a:pt x="2380" y="7603"/>
                  </a:cubicBezTo>
                  <a:cubicBezTo>
                    <a:pt x="2410" y="7603"/>
                    <a:pt x="2443" y="7594"/>
                    <a:pt x="2477" y="7574"/>
                  </a:cubicBezTo>
                  <a:cubicBezTo>
                    <a:pt x="2549" y="7550"/>
                    <a:pt x="2620" y="7454"/>
                    <a:pt x="2549" y="7359"/>
                  </a:cubicBezTo>
                  <a:cubicBezTo>
                    <a:pt x="2406" y="6931"/>
                    <a:pt x="2311" y="6478"/>
                    <a:pt x="2311" y="6049"/>
                  </a:cubicBezTo>
                  <a:cubicBezTo>
                    <a:pt x="2287" y="3858"/>
                    <a:pt x="4049" y="2049"/>
                    <a:pt x="6216" y="2025"/>
                  </a:cubicBezTo>
                  <a:cubicBezTo>
                    <a:pt x="6231" y="2025"/>
                    <a:pt x="6246" y="2025"/>
                    <a:pt x="6260" y="2025"/>
                  </a:cubicBezTo>
                  <a:cubicBezTo>
                    <a:pt x="8455" y="2025"/>
                    <a:pt x="10241" y="3802"/>
                    <a:pt x="10241" y="5978"/>
                  </a:cubicBezTo>
                  <a:cubicBezTo>
                    <a:pt x="10241" y="8145"/>
                    <a:pt x="8455" y="9931"/>
                    <a:pt x="6288" y="9931"/>
                  </a:cubicBezTo>
                  <a:cubicBezTo>
                    <a:pt x="5597" y="9931"/>
                    <a:pt x="4907" y="9764"/>
                    <a:pt x="4311" y="9431"/>
                  </a:cubicBezTo>
                  <a:cubicBezTo>
                    <a:pt x="3740" y="9098"/>
                    <a:pt x="3240" y="8621"/>
                    <a:pt x="2906" y="8050"/>
                  </a:cubicBezTo>
                  <a:cubicBezTo>
                    <a:pt x="2875" y="8003"/>
                    <a:pt x="2824" y="7967"/>
                    <a:pt x="2766" y="7967"/>
                  </a:cubicBezTo>
                  <a:cubicBezTo>
                    <a:pt x="2734" y="7967"/>
                    <a:pt x="2701" y="7977"/>
                    <a:pt x="2668" y="8002"/>
                  </a:cubicBezTo>
                  <a:cubicBezTo>
                    <a:pt x="2597" y="8050"/>
                    <a:pt x="2549" y="8145"/>
                    <a:pt x="2620" y="8240"/>
                  </a:cubicBezTo>
                  <a:cubicBezTo>
                    <a:pt x="3001" y="8860"/>
                    <a:pt x="3549" y="9360"/>
                    <a:pt x="4168" y="9717"/>
                  </a:cubicBezTo>
                  <a:cubicBezTo>
                    <a:pt x="4811" y="10074"/>
                    <a:pt x="5526" y="10288"/>
                    <a:pt x="6312" y="10288"/>
                  </a:cubicBezTo>
                  <a:cubicBezTo>
                    <a:pt x="6836" y="10288"/>
                    <a:pt x="7383" y="10193"/>
                    <a:pt x="7860" y="10003"/>
                  </a:cubicBezTo>
                  <a:lnTo>
                    <a:pt x="8455" y="11122"/>
                  </a:lnTo>
                  <a:cubicBezTo>
                    <a:pt x="7740" y="11408"/>
                    <a:pt x="7026" y="11551"/>
                    <a:pt x="6288" y="11551"/>
                  </a:cubicBezTo>
                  <a:cubicBezTo>
                    <a:pt x="4787" y="11551"/>
                    <a:pt x="3382" y="10955"/>
                    <a:pt x="2311" y="9907"/>
                  </a:cubicBezTo>
                  <a:cubicBezTo>
                    <a:pt x="1001" y="8598"/>
                    <a:pt x="453" y="6788"/>
                    <a:pt x="763" y="4930"/>
                  </a:cubicBezTo>
                  <a:cubicBezTo>
                    <a:pt x="930" y="4192"/>
                    <a:pt x="1191" y="3477"/>
                    <a:pt x="1644" y="2858"/>
                  </a:cubicBezTo>
                  <a:cubicBezTo>
                    <a:pt x="2668" y="1334"/>
                    <a:pt x="4311" y="429"/>
                    <a:pt x="6097" y="382"/>
                  </a:cubicBezTo>
                  <a:close/>
                  <a:moveTo>
                    <a:pt x="6264" y="1"/>
                  </a:moveTo>
                  <a:cubicBezTo>
                    <a:pt x="4311" y="1"/>
                    <a:pt x="2454" y="953"/>
                    <a:pt x="1334" y="2644"/>
                  </a:cubicBezTo>
                  <a:cubicBezTo>
                    <a:pt x="906" y="3263"/>
                    <a:pt x="620" y="3978"/>
                    <a:pt x="477" y="4740"/>
                  </a:cubicBezTo>
                  <a:cubicBezTo>
                    <a:pt x="1" y="7145"/>
                    <a:pt x="977" y="9526"/>
                    <a:pt x="3025" y="10884"/>
                  </a:cubicBezTo>
                  <a:cubicBezTo>
                    <a:pt x="3644" y="11312"/>
                    <a:pt x="4359" y="11598"/>
                    <a:pt x="5121" y="11765"/>
                  </a:cubicBezTo>
                  <a:cubicBezTo>
                    <a:pt x="5516" y="11839"/>
                    <a:pt x="5908" y="11875"/>
                    <a:pt x="6293" y="11875"/>
                  </a:cubicBezTo>
                  <a:cubicBezTo>
                    <a:pt x="7886" y="11875"/>
                    <a:pt x="9372" y="11257"/>
                    <a:pt x="10503" y="10145"/>
                  </a:cubicBezTo>
                  <a:cubicBezTo>
                    <a:pt x="11622" y="9026"/>
                    <a:pt x="12218" y="7526"/>
                    <a:pt x="12218" y="5954"/>
                  </a:cubicBezTo>
                  <a:cubicBezTo>
                    <a:pt x="12194" y="5454"/>
                    <a:pt x="12146" y="4978"/>
                    <a:pt x="12027" y="4454"/>
                  </a:cubicBezTo>
                  <a:cubicBezTo>
                    <a:pt x="12006" y="4392"/>
                    <a:pt x="11932" y="4330"/>
                    <a:pt x="11851" y="4330"/>
                  </a:cubicBezTo>
                  <a:cubicBezTo>
                    <a:pt x="11838" y="4330"/>
                    <a:pt x="11826" y="4332"/>
                    <a:pt x="11813" y="4335"/>
                  </a:cubicBezTo>
                  <a:cubicBezTo>
                    <a:pt x="11718" y="4382"/>
                    <a:pt x="11670" y="4454"/>
                    <a:pt x="11694" y="4549"/>
                  </a:cubicBezTo>
                  <a:cubicBezTo>
                    <a:pt x="11813" y="5002"/>
                    <a:pt x="11860" y="5478"/>
                    <a:pt x="11860" y="5954"/>
                  </a:cubicBezTo>
                  <a:cubicBezTo>
                    <a:pt x="11860" y="7431"/>
                    <a:pt x="11265" y="8836"/>
                    <a:pt x="10241" y="9907"/>
                  </a:cubicBezTo>
                  <a:cubicBezTo>
                    <a:pt x="9789" y="10360"/>
                    <a:pt x="9288" y="10717"/>
                    <a:pt x="8717" y="10979"/>
                  </a:cubicBezTo>
                  <a:lnTo>
                    <a:pt x="8122" y="9860"/>
                  </a:lnTo>
                  <a:cubicBezTo>
                    <a:pt x="9574" y="9169"/>
                    <a:pt x="10551" y="7669"/>
                    <a:pt x="10551" y="5954"/>
                  </a:cubicBezTo>
                  <a:cubicBezTo>
                    <a:pt x="10551" y="3620"/>
                    <a:pt x="8717" y="1715"/>
                    <a:pt x="6431" y="1644"/>
                  </a:cubicBezTo>
                  <a:lnTo>
                    <a:pt x="6431" y="358"/>
                  </a:lnTo>
                  <a:cubicBezTo>
                    <a:pt x="7502" y="382"/>
                    <a:pt x="8503" y="715"/>
                    <a:pt x="9407" y="1310"/>
                  </a:cubicBezTo>
                  <a:cubicBezTo>
                    <a:pt x="10289" y="1930"/>
                    <a:pt x="11003" y="2763"/>
                    <a:pt x="11432" y="3787"/>
                  </a:cubicBezTo>
                  <a:cubicBezTo>
                    <a:pt x="11449" y="3839"/>
                    <a:pt x="11516" y="3878"/>
                    <a:pt x="11587" y="3878"/>
                  </a:cubicBezTo>
                  <a:cubicBezTo>
                    <a:pt x="11615" y="3878"/>
                    <a:pt x="11643" y="3872"/>
                    <a:pt x="11670" y="3858"/>
                  </a:cubicBezTo>
                  <a:cubicBezTo>
                    <a:pt x="11741" y="3835"/>
                    <a:pt x="11789" y="3716"/>
                    <a:pt x="11741" y="3620"/>
                  </a:cubicBezTo>
                  <a:cubicBezTo>
                    <a:pt x="11313" y="2549"/>
                    <a:pt x="10551" y="1644"/>
                    <a:pt x="9598" y="1001"/>
                  </a:cubicBezTo>
                  <a:cubicBezTo>
                    <a:pt x="8622" y="358"/>
                    <a:pt x="7455" y="1"/>
                    <a:pt x="6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6" name="Google Shape;3486;p52"/>
          <p:cNvGrpSpPr/>
          <p:nvPr/>
        </p:nvGrpSpPr>
        <p:grpSpPr>
          <a:xfrm>
            <a:off x="4023966" y="3573060"/>
            <a:ext cx="348657" cy="354321"/>
            <a:chOff x="4366853" y="3573060"/>
            <a:chExt cx="348657" cy="354321"/>
          </a:xfrm>
        </p:grpSpPr>
        <p:sp>
          <p:nvSpPr>
            <p:cNvPr id="3487" name="Google Shape;3487;p52"/>
            <p:cNvSpPr/>
            <p:nvPr/>
          </p:nvSpPr>
          <p:spPr>
            <a:xfrm>
              <a:off x="4373264" y="3795304"/>
              <a:ext cx="335150" cy="126237"/>
            </a:xfrm>
            <a:custGeom>
              <a:rect b="b" l="l" r="r" t="t"/>
              <a:pathLst>
                <a:path extrusionOk="0" h="4234" w="11241">
                  <a:moveTo>
                    <a:pt x="0" y="0"/>
                  </a:moveTo>
                  <a:lnTo>
                    <a:pt x="0" y="3525"/>
                  </a:lnTo>
                  <a:cubicBezTo>
                    <a:pt x="0" y="3596"/>
                    <a:pt x="24" y="3620"/>
                    <a:pt x="95" y="3620"/>
                  </a:cubicBezTo>
                  <a:lnTo>
                    <a:pt x="4930" y="3620"/>
                  </a:lnTo>
                  <a:lnTo>
                    <a:pt x="5573" y="4215"/>
                  </a:lnTo>
                  <a:cubicBezTo>
                    <a:pt x="5585" y="4227"/>
                    <a:pt x="5602" y="4233"/>
                    <a:pt x="5623" y="4233"/>
                  </a:cubicBezTo>
                  <a:cubicBezTo>
                    <a:pt x="5644" y="4233"/>
                    <a:pt x="5668" y="4227"/>
                    <a:pt x="5692" y="4215"/>
                  </a:cubicBezTo>
                  <a:lnTo>
                    <a:pt x="6311" y="3620"/>
                  </a:lnTo>
                  <a:lnTo>
                    <a:pt x="11169" y="3620"/>
                  </a:lnTo>
                  <a:cubicBezTo>
                    <a:pt x="11217" y="3620"/>
                    <a:pt x="11240" y="3596"/>
                    <a:pt x="11240" y="3525"/>
                  </a:cubicBezTo>
                  <a:lnTo>
                    <a:pt x="11240"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8" name="Google Shape;3488;p52"/>
            <p:cNvSpPr/>
            <p:nvPr/>
          </p:nvSpPr>
          <p:spPr>
            <a:xfrm>
              <a:off x="4693480" y="3795304"/>
              <a:ext cx="17054" cy="107960"/>
            </a:xfrm>
            <a:custGeom>
              <a:rect b="b" l="l" r="r" t="t"/>
              <a:pathLst>
                <a:path extrusionOk="0" h="3621" w="572">
                  <a:moveTo>
                    <a:pt x="96" y="0"/>
                  </a:moveTo>
                  <a:lnTo>
                    <a:pt x="96" y="3525"/>
                  </a:lnTo>
                  <a:cubicBezTo>
                    <a:pt x="96" y="3596"/>
                    <a:pt x="72" y="3620"/>
                    <a:pt x="0" y="3620"/>
                  </a:cubicBezTo>
                  <a:lnTo>
                    <a:pt x="477" y="3620"/>
                  </a:lnTo>
                  <a:cubicBezTo>
                    <a:pt x="548" y="3620"/>
                    <a:pt x="572" y="3596"/>
                    <a:pt x="572" y="3525"/>
                  </a:cubicBezTo>
                  <a:lnTo>
                    <a:pt x="572"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52"/>
            <p:cNvSpPr/>
            <p:nvPr/>
          </p:nvSpPr>
          <p:spPr>
            <a:xfrm>
              <a:off x="4373264" y="3686657"/>
              <a:ext cx="335150" cy="126952"/>
            </a:xfrm>
            <a:custGeom>
              <a:rect b="b" l="l" r="r" t="t"/>
              <a:pathLst>
                <a:path extrusionOk="0" h="4258" w="11241">
                  <a:moveTo>
                    <a:pt x="0" y="1"/>
                  </a:moveTo>
                  <a:lnTo>
                    <a:pt x="0" y="3644"/>
                  </a:lnTo>
                  <a:lnTo>
                    <a:pt x="4930" y="3644"/>
                  </a:lnTo>
                  <a:lnTo>
                    <a:pt x="5573" y="4240"/>
                  </a:lnTo>
                  <a:cubicBezTo>
                    <a:pt x="5585" y="4252"/>
                    <a:pt x="5602" y="4258"/>
                    <a:pt x="5623" y="4258"/>
                  </a:cubicBezTo>
                  <a:cubicBezTo>
                    <a:pt x="5644" y="4258"/>
                    <a:pt x="5668" y="4252"/>
                    <a:pt x="5692" y="4240"/>
                  </a:cubicBezTo>
                  <a:lnTo>
                    <a:pt x="6311" y="3644"/>
                  </a:lnTo>
                  <a:lnTo>
                    <a:pt x="11240" y="3644"/>
                  </a:lnTo>
                  <a:lnTo>
                    <a:pt x="11240"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52"/>
            <p:cNvSpPr/>
            <p:nvPr/>
          </p:nvSpPr>
          <p:spPr>
            <a:xfrm>
              <a:off x="4697029" y="3686657"/>
              <a:ext cx="14222" cy="108676"/>
            </a:xfrm>
            <a:custGeom>
              <a:rect b="b" l="l" r="r" t="t"/>
              <a:pathLst>
                <a:path extrusionOk="0" h="3645" w="477">
                  <a:moveTo>
                    <a:pt x="0" y="1"/>
                  </a:moveTo>
                  <a:lnTo>
                    <a:pt x="0" y="3644"/>
                  </a:lnTo>
                  <a:lnTo>
                    <a:pt x="477" y="3644"/>
                  </a:lnTo>
                  <a:lnTo>
                    <a:pt x="477"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1" name="Google Shape;3491;p52"/>
            <p:cNvSpPr/>
            <p:nvPr/>
          </p:nvSpPr>
          <p:spPr>
            <a:xfrm>
              <a:off x="4373264" y="3578725"/>
              <a:ext cx="335150" cy="126237"/>
            </a:xfrm>
            <a:custGeom>
              <a:rect b="b" l="l" r="r" t="t"/>
              <a:pathLst>
                <a:path extrusionOk="0" h="4234" w="11241">
                  <a:moveTo>
                    <a:pt x="24" y="1"/>
                  </a:moveTo>
                  <a:cubicBezTo>
                    <a:pt x="24" y="1"/>
                    <a:pt x="0" y="49"/>
                    <a:pt x="0" y="72"/>
                  </a:cubicBezTo>
                  <a:lnTo>
                    <a:pt x="0" y="3621"/>
                  </a:lnTo>
                  <a:lnTo>
                    <a:pt x="4930" y="3621"/>
                  </a:lnTo>
                  <a:lnTo>
                    <a:pt x="5573" y="4216"/>
                  </a:lnTo>
                  <a:cubicBezTo>
                    <a:pt x="5585" y="4228"/>
                    <a:pt x="5602" y="4234"/>
                    <a:pt x="5623" y="4234"/>
                  </a:cubicBezTo>
                  <a:cubicBezTo>
                    <a:pt x="5644" y="4234"/>
                    <a:pt x="5668" y="4228"/>
                    <a:pt x="5692" y="4216"/>
                  </a:cubicBezTo>
                  <a:lnTo>
                    <a:pt x="6311" y="3621"/>
                  </a:lnTo>
                  <a:lnTo>
                    <a:pt x="11240" y="3621"/>
                  </a:lnTo>
                  <a:lnTo>
                    <a:pt x="11240" y="72"/>
                  </a:lnTo>
                  <a:cubicBezTo>
                    <a:pt x="11240" y="25"/>
                    <a:pt x="11217" y="1"/>
                    <a:pt x="1116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52"/>
            <p:cNvSpPr/>
            <p:nvPr/>
          </p:nvSpPr>
          <p:spPr>
            <a:xfrm>
              <a:off x="4693480" y="3578725"/>
              <a:ext cx="17054" cy="107960"/>
            </a:xfrm>
            <a:custGeom>
              <a:rect b="b" l="l" r="r" t="t"/>
              <a:pathLst>
                <a:path extrusionOk="0" h="3621" w="572">
                  <a:moveTo>
                    <a:pt x="0" y="1"/>
                  </a:moveTo>
                  <a:cubicBezTo>
                    <a:pt x="72" y="1"/>
                    <a:pt x="96" y="25"/>
                    <a:pt x="96" y="72"/>
                  </a:cubicBezTo>
                  <a:lnTo>
                    <a:pt x="96" y="3621"/>
                  </a:lnTo>
                  <a:lnTo>
                    <a:pt x="572" y="3621"/>
                  </a:lnTo>
                  <a:lnTo>
                    <a:pt x="572" y="72"/>
                  </a:lnTo>
                  <a:cubicBezTo>
                    <a:pt x="572" y="49"/>
                    <a:pt x="548" y="1"/>
                    <a:pt x="47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52"/>
            <p:cNvSpPr/>
            <p:nvPr/>
          </p:nvSpPr>
          <p:spPr>
            <a:xfrm>
              <a:off x="4490408" y="3619214"/>
              <a:ext cx="196719" cy="10674"/>
            </a:xfrm>
            <a:custGeom>
              <a:rect b="b" l="l" r="r" t="t"/>
              <a:pathLst>
                <a:path extrusionOk="0" h="358" w="6598">
                  <a:moveTo>
                    <a:pt x="167" y="0"/>
                  </a:moveTo>
                  <a:cubicBezTo>
                    <a:pt x="96" y="0"/>
                    <a:pt x="0" y="72"/>
                    <a:pt x="0" y="143"/>
                  </a:cubicBezTo>
                  <a:cubicBezTo>
                    <a:pt x="0" y="262"/>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4" name="Google Shape;3494;p52"/>
            <p:cNvSpPr/>
            <p:nvPr/>
          </p:nvSpPr>
          <p:spPr>
            <a:xfrm>
              <a:off x="4490408" y="3643365"/>
              <a:ext cx="143440" cy="10674"/>
            </a:xfrm>
            <a:custGeom>
              <a:rect b="b" l="l" r="r" t="t"/>
              <a:pathLst>
                <a:path extrusionOk="0" h="358" w="4811">
                  <a:moveTo>
                    <a:pt x="167" y="0"/>
                  </a:moveTo>
                  <a:cubicBezTo>
                    <a:pt x="96" y="0"/>
                    <a:pt x="0" y="48"/>
                    <a:pt x="0" y="143"/>
                  </a:cubicBezTo>
                  <a:cubicBezTo>
                    <a:pt x="0" y="262"/>
                    <a:pt x="96" y="357"/>
                    <a:pt x="167" y="357"/>
                  </a:cubicBezTo>
                  <a:lnTo>
                    <a:pt x="4644" y="357"/>
                  </a:lnTo>
                  <a:cubicBezTo>
                    <a:pt x="4740" y="357"/>
                    <a:pt x="4811" y="286"/>
                    <a:pt x="4811" y="214"/>
                  </a:cubicBezTo>
                  <a:cubicBezTo>
                    <a:pt x="4811" y="95"/>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5" name="Google Shape;3495;p52"/>
            <p:cNvSpPr/>
            <p:nvPr/>
          </p:nvSpPr>
          <p:spPr>
            <a:xfrm>
              <a:off x="4490408" y="3726430"/>
              <a:ext cx="196719" cy="10674"/>
            </a:xfrm>
            <a:custGeom>
              <a:rect b="b" l="l" r="r" t="t"/>
              <a:pathLst>
                <a:path extrusionOk="0" h="358" w="6598">
                  <a:moveTo>
                    <a:pt x="167" y="0"/>
                  </a:moveTo>
                  <a:cubicBezTo>
                    <a:pt x="96" y="0"/>
                    <a:pt x="0" y="72"/>
                    <a:pt x="0" y="167"/>
                  </a:cubicBezTo>
                  <a:cubicBezTo>
                    <a:pt x="0" y="286"/>
                    <a:pt x="96" y="358"/>
                    <a:pt x="167" y="358"/>
                  </a:cubicBezTo>
                  <a:lnTo>
                    <a:pt x="6430" y="358"/>
                  </a:lnTo>
                  <a:cubicBezTo>
                    <a:pt x="6526" y="358"/>
                    <a:pt x="6597" y="310"/>
                    <a:pt x="6597" y="215"/>
                  </a:cubicBezTo>
                  <a:cubicBezTo>
                    <a:pt x="6597" y="96"/>
                    <a:pt x="6549" y="0"/>
                    <a:pt x="6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52"/>
            <p:cNvSpPr/>
            <p:nvPr/>
          </p:nvSpPr>
          <p:spPr>
            <a:xfrm>
              <a:off x="4490408" y="3751266"/>
              <a:ext cx="143440" cy="10674"/>
            </a:xfrm>
            <a:custGeom>
              <a:rect b="b" l="l" r="r" t="t"/>
              <a:pathLst>
                <a:path extrusionOk="0" h="358" w="4811">
                  <a:moveTo>
                    <a:pt x="167" y="1"/>
                  </a:moveTo>
                  <a:cubicBezTo>
                    <a:pt x="96" y="1"/>
                    <a:pt x="0" y="72"/>
                    <a:pt x="0" y="167"/>
                  </a:cubicBezTo>
                  <a:cubicBezTo>
                    <a:pt x="0" y="287"/>
                    <a:pt x="96" y="358"/>
                    <a:pt x="167" y="358"/>
                  </a:cubicBezTo>
                  <a:lnTo>
                    <a:pt x="4644" y="358"/>
                  </a:lnTo>
                  <a:cubicBezTo>
                    <a:pt x="4740" y="358"/>
                    <a:pt x="4811" y="310"/>
                    <a:pt x="4811" y="215"/>
                  </a:cubicBezTo>
                  <a:cubicBezTo>
                    <a:pt x="4811" y="96"/>
                    <a:pt x="4763" y="1"/>
                    <a:pt x="4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7" name="Google Shape;3497;p52"/>
            <p:cNvSpPr/>
            <p:nvPr/>
          </p:nvSpPr>
          <p:spPr>
            <a:xfrm>
              <a:off x="4439990" y="3605022"/>
              <a:ext cx="22033" cy="57543"/>
            </a:xfrm>
            <a:custGeom>
              <a:rect b="b" l="l" r="r" t="t"/>
              <a:pathLst>
                <a:path extrusionOk="0" h="1930" w="739">
                  <a:moveTo>
                    <a:pt x="215" y="0"/>
                  </a:moveTo>
                  <a:cubicBezTo>
                    <a:pt x="167" y="0"/>
                    <a:pt x="96" y="24"/>
                    <a:pt x="72" y="95"/>
                  </a:cubicBezTo>
                  <a:cubicBezTo>
                    <a:pt x="1" y="191"/>
                    <a:pt x="72" y="333"/>
                    <a:pt x="191" y="333"/>
                  </a:cubicBezTo>
                  <a:lnTo>
                    <a:pt x="382" y="333"/>
                  </a:lnTo>
                  <a:lnTo>
                    <a:pt x="382" y="1762"/>
                  </a:lnTo>
                  <a:cubicBezTo>
                    <a:pt x="382" y="1810"/>
                    <a:pt x="405" y="1881"/>
                    <a:pt x="453" y="1905"/>
                  </a:cubicBezTo>
                  <a:cubicBezTo>
                    <a:pt x="487" y="1922"/>
                    <a:pt x="521" y="1930"/>
                    <a:pt x="553" y="1930"/>
                  </a:cubicBezTo>
                  <a:cubicBezTo>
                    <a:pt x="656" y="1930"/>
                    <a:pt x="739" y="1853"/>
                    <a:pt x="739" y="1762"/>
                  </a:cubicBezTo>
                  <a:lnTo>
                    <a:pt x="739" y="143"/>
                  </a:lnTo>
                  <a:cubicBezTo>
                    <a:pt x="739" y="71"/>
                    <a:pt x="667" y="0"/>
                    <a:pt x="59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8" name="Google Shape;3498;p52"/>
            <p:cNvSpPr/>
            <p:nvPr/>
          </p:nvSpPr>
          <p:spPr>
            <a:xfrm>
              <a:off x="4392435" y="3603800"/>
              <a:ext cx="38342" cy="60465"/>
            </a:xfrm>
            <a:custGeom>
              <a:rect b="b" l="l" r="r" t="t"/>
              <a:pathLst>
                <a:path extrusionOk="0" h="2028" w="1286">
                  <a:moveTo>
                    <a:pt x="624" y="332"/>
                  </a:moveTo>
                  <a:cubicBezTo>
                    <a:pt x="654" y="332"/>
                    <a:pt x="685" y="338"/>
                    <a:pt x="714" y="351"/>
                  </a:cubicBezTo>
                  <a:cubicBezTo>
                    <a:pt x="834" y="374"/>
                    <a:pt x="929" y="494"/>
                    <a:pt x="929" y="636"/>
                  </a:cubicBezTo>
                  <a:lnTo>
                    <a:pt x="929" y="1375"/>
                  </a:lnTo>
                  <a:cubicBezTo>
                    <a:pt x="929" y="1494"/>
                    <a:pt x="834" y="1613"/>
                    <a:pt x="714" y="1684"/>
                  </a:cubicBezTo>
                  <a:cubicBezTo>
                    <a:pt x="692" y="1691"/>
                    <a:pt x="670" y="1694"/>
                    <a:pt x="647" y="1694"/>
                  </a:cubicBezTo>
                  <a:cubicBezTo>
                    <a:pt x="501" y="1694"/>
                    <a:pt x="357" y="1567"/>
                    <a:pt x="357" y="1422"/>
                  </a:cubicBezTo>
                  <a:lnTo>
                    <a:pt x="357" y="613"/>
                  </a:lnTo>
                  <a:cubicBezTo>
                    <a:pt x="357" y="456"/>
                    <a:pt x="486" y="332"/>
                    <a:pt x="624" y="332"/>
                  </a:cubicBezTo>
                  <a:close/>
                  <a:moveTo>
                    <a:pt x="639" y="1"/>
                  </a:moveTo>
                  <a:cubicBezTo>
                    <a:pt x="278" y="1"/>
                    <a:pt x="0" y="300"/>
                    <a:pt x="0" y="636"/>
                  </a:cubicBezTo>
                  <a:lnTo>
                    <a:pt x="0" y="1375"/>
                  </a:lnTo>
                  <a:cubicBezTo>
                    <a:pt x="0" y="1740"/>
                    <a:pt x="291" y="2028"/>
                    <a:pt x="663" y="2028"/>
                  </a:cubicBezTo>
                  <a:cubicBezTo>
                    <a:pt x="703" y="2028"/>
                    <a:pt x="744" y="2025"/>
                    <a:pt x="786" y="2018"/>
                  </a:cubicBezTo>
                  <a:cubicBezTo>
                    <a:pt x="1072" y="1922"/>
                    <a:pt x="1286" y="1660"/>
                    <a:pt x="1286" y="1351"/>
                  </a:cubicBezTo>
                  <a:lnTo>
                    <a:pt x="1286" y="636"/>
                  </a:lnTo>
                  <a:cubicBezTo>
                    <a:pt x="1286" y="351"/>
                    <a:pt x="1072" y="65"/>
                    <a:pt x="786" y="17"/>
                  </a:cubicBezTo>
                  <a:cubicBezTo>
                    <a:pt x="736" y="6"/>
                    <a:pt x="686" y="1"/>
                    <a:pt x="6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9" name="Google Shape;3499;p52"/>
            <p:cNvSpPr/>
            <p:nvPr/>
          </p:nvSpPr>
          <p:spPr>
            <a:xfrm>
              <a:off x="4436442" y="3713639"/>
              <a:ext cx="34824" cy="56827"/>
            </a:xfrm>
            <a:custGeom>
              <a:rect b="b" l="l" r="r" t="t"/>
              <a:pathLst>
                <a:path extrusionOk="0" h="1906" w="1168">
                  <a:moveTo>
                    <a:pt x="548" y="1"/>
                  </a:moveTo>
                  <a:cubicBezTo>
                    <a:pt x="286" y="1"/>
                    <a:pt x="72" y="167"/>
                    <a:pt x="24" y="429"/>
                  </a:cubicBezTo>
                  <a:cubicBezTo>
                    <a:pt x="1" y="525"/>
                    <a:pt x="48" y="620"/>
                    <a:pt x="120" y="644"/>
                  </a:cubicBezTo>
                  <a:cubicBezTo>
                    <a:pt x="140" y="648"/>
                    <a:pt x="159" y="650"/>
                    <a:pt x="177" y="650"/>
                  </a:cubicBezTo>
                  <a:cubicBezTo>
                    <a:pt x="262" y="650"/>
                    <a:pt x="318" y="603"/>
                    <a:pt x="358" y="525"/>
                  </a:cubicBezTo>
                  <a:cubicBezTo>
                    <a:pt x="382" y="429"/>
                    <a:pt x="477" y="358"/>
                    <a:pt x="548" y="358"/>
                  </a:cubicBezTo>
                  <a:cubicBezTo>
                    <a:pt x="667" y="358"/>
                    <a:pt x="763" y="429"/>
                    <a:pt x="763" y="548"/>
                  </a:cubicBezTo>
                  <a:lnTo>
                    <a:pt x="763" y="596"/>
                  </a:lnTo>
                  <a:cubicBezTo>
                    <a:pt x="739" y="644"/>
                    <a:pt x="715" y="739"/>
                    <a:pt x="644" y="858"/>
                  </a:cubicBezTo>
                  <a:cubicBezTo>
                    <a:pt x="405" y="1191"/>
                    <a:pt x="262" y="1382"/>
                    <a:pt x="191" y="1477"/>
                  </a:cubicBezTo>
                  <a:cubicBezTo>
                    <a:pt x="120" y="1596"/>
                    <a:pt x="48" y="1668"/>
                    <a:pt x="72" y="1739"/>
                  </a:cubicBezTo>
                  <a:cubicBezTo>
                    <a:pt x="120" y="1811"/>
                    <a:pt x="143" y="1834"/>
                    <a:pt x="191" y="1858"/>
                  </a:cubicBezTo>
                  <a:cubicBezTo>
                    <a:pt x="239" y="1858"/>
                    <a:pt x="262" y="1906"/>
                    <a:pt x="524" y="1906"/>
                  </a:cubicBezTo>
                  <a:lnTo>
                    <a:pt x="1001" y="1906"/>
                  </a:lnTo>
                  <a:cubicBezTo>
                    <a:pt x="1096" y="1906"/>
                    <a:pt x="1167" y="1834"/>
                    <a:pt x="1167" y="1739"/>
                  </a:cubicBezTo>
                  <a:cubicBezTo>
                    <a:pt x="1167" y="1620"/>
                    <a:pt x="1120" y="1549"/>
                    <a:pt x="1001" y="1549"/>
                  </a:cubicBezTo>
                  <a:lnTo>
                    <a:pt x="548" y="1549"/>
                  </a:lnTo>
                  <a:cubicBezTo>
                    <a:pt x="644" y="1429"/>
                    <a:pt x="763" y="1263"/>
                    <a:pt x="905" y="1072"/>
                  </a:cubicBezTo>
                  <a:cubicBezTo>
                    <a:pt x="977" y="906"/>
                    <a:pt x="1072" y="763"/>
                    <a:pt x="1096" y="644"/>
                  </a:cubicBezTo>
                  <a:cubicBezTo>
                    <a:pt x="1120" y="548"/>
                    <a:pt x="1096" y="429"/>
                    <a:pt x="1072" y="358"/>
                  </a:cubicBezTo>
                  <a:cubicBezTo>
                    <a:pt x="1025" y="286"/>
                    <a:pt x="1001" y="239"/>
                    <a:pt x="953" y="167"/>
                  </a:cubicBezTo>
                  <a:cubicBezTo>
                    <a:pt x="858" y="48"/>
                    <a:pt x="715"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52"/>
            <p:cNvSpPr/>
            <p:nvPr/>
          </p:nvSpPr>
          <p:spPr>
            <a:xfrm>
              <a:off x="4392435" y="3712238"/>
              <a:ext cx="36941" cy="56947"/>
            </a:xfrm>
            <a:custGeom>
              <a:rect b="b" l="l" r="r" t="t"/>
              <a:pathLst>
                <a:path extrusionOk="0" h="1910" w="1239">
                  <a:moveTo>
                    <a:pt x="595" y="357"/>
                  </a:moveTo>
                  <a:cubicBezTo>
                    <a:pt x="762" y="357"/>
                    <a:pt x="881" y="476"/>
                    <a:pt x="881" y="643"/>
                  </a:cubicBezTo>
                  <a:lnTo>
                    <a:pt x="881" y="1310"/>
                  </a:lnTo>
                  <a:cubicBezTo>
                    <a:pt x="881" y="1429"/>
                    <a:pt x="786" y="1548"/>
                    <a:pt x="643" y="1596"/>
                  </a:cubicBezTo>
                  <a:cubicBezTo>
                    <a:pt x="476" y="1596"/>
                    <a:pt x="357" y="1476"/>
                    <a:pt x="357" y="1310"/>
                  </a:cubicBezTo>
                  <a:lnTo>
                    <a:pt x="357" y="643"/>
                  </a:lnTo>
                  <a:cubicBezTo>
                    <a:pt x="357" y="524"/>
                    <a:pt x="453" y="405"/>
                    <a:pt x="595" y="357"/>
                  </a:cubicBezTo>
                  <a:close/>
                  <a:moveTo>
                    <a:pt x="643" y="0"/>
                  </a:moveTo>
                  <a:cubicBezTo>
                    <a:pt x="310" y="0"/>
                    <a:pt x="0" y="286"/>
                    <a:pt x="0" y="595"/>
                  </a:cubicBezTo>
                  <a:lnTo>
                    <a:pt x="0" y="1286"/>
                  </a:lnTo>
                  <a:cubicBezTo>
                    <a:pt x="0" y="1619"/>
                    <a:pt x="286" y="1881"/>
                    <a:pt x="595" y="1905"/>
                  </a:cubicBezTo>
                  <a:cubicBezTo>
                    <a:pt x="618" y="1908"/>
                    <a:pt x="641" y="1910"/>
                    <a:pt x="664" y="1910"/>
                  </a:cubicBezTo>
                  <a:cubicBezTo>
                    <a:pt x="970" y="1910"/>
                    <a:pt x="1238" y="1620"/>
                    <a:pt x="1238" y="1310"/>
                  </a:cubicBezTo>
                  <a:lnTo>
                    <a:pt x="1238" y="643"/>
                  </a:lnTo>
                  <a:cubicBezTo>
                    <a:pt x="1238" y="310"/>
                    <a:pt x="953" y="48"/>
                    <a:pt x="64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1" name="Google Shape;3501;p52"/>
            <p:cNvSpPr/>
            <p:nvPr/>
          </p:nvSpPr>
          <p:spPr>
            <a:xfrm>
              <a:off x="4437158" y="3821571"/>
              <a:ext cx="33393" cy="56112"/>
            </a:xfrm>
            <a:custGeom>
              <a:rect b="b" l="l" r="r" t="t"/>
              <a:pathLst>
                <a:path extrusionOk="0" h="1882" w="1120">
                  <a:moveTo>
                    <a:pt x="572" y="0"/>
                  </a:moveTo>
                  <a:cubicBezTo>
                    <a:pt x="286" y="0"/>
                    <a:pt x="48" y="191"/>
                    <a:pt x="24" y="453"/>
                  </a:cubicBezTo>
                  <a:cubicBezTo>
                    <a:pt x="0" y="548"/>
                    <a:pt x="48" y="620"/>
                    <a:pt x="167" y="667"/>
                  </a:cubicBezTo>
                  <a:cubicBezTo>
                    <a:pt x="179" y="670"/>
                    <a:pt x="192" y="672"/>
                    <a:pt x="204" y="672"/>
                  </a:cubicBezTo>
                  <a:cubicBezTo>
                    <a:pt x="286" y="672"/>
                    <a:pt x="361" y="604"/>
                    <a:pt x="381" y="501"/>
                  </a:cubicBezTo>
                  <a:cubicBezTo>
                    <a:pt x="405" y="429"/>
                    <a:pt x="500" y="334"/>
                    <a:pt x="596" y="334"/>
                  </a:cubicBezTo>
                  <a:cubicBezTo>
                    <a:pt x="715" y="334"/>
                    <a:pt x="810" y="429"/>
                    <a:pt x="810" y="548"/>
                  </a:cubicBezTo>
                  <a:cubicBezTo>
                    <a:pt x="810" y="667"/>
                    <a:pt x="715" y="739"/>
                    <a:pt x="596" y="739"/>
                  </a:cubicBezTo>
                  <a:cubicBezTo>
                    <a:pt x="500" y="739"/>
                    <a:pt x="405" y="834"/>
                    <a:pt x="405" y="929"/>
                  </a:cubicBezTo>
                  <a:cubicBezTo>
                    <a:pt x="405" y="1024"/>
                    <a:pt x="500" y="1096"/>
                    <a:pt x="596" y="1096"/>
                  </a:cubicBezTo>
                  <a:cubicBezTo>
                    <a:pt x="715" y="1096"/>
                    <a:pt x="810" y="1191"/>
                    <a:pt x="810" y="1310"/>
                  </a:cubicBezTo>
                  <a:cubicBezTo>
                    <a:pt x="810" y="1429"/>
                    <a:pt x="715" y="1525"/>
                    <a:pt x="596" y="1525"/>
                  </a:cubicBezTo>
                  <a:cubicBezTo>
                    <a:pt x="500" y="1525"/>
                    <a:pt x="405" y="1429"/>
                    <a:pt x="381" y="1334"/>
                  </a:cubicBezTo>
                  <a:lnTo>
                    <a:pt x="381" y="1310"/>
                  </a:lnTo>
                  <a:cubicBezTo>
                    <a:pt x="381" y="1215"/>
                    <a:pt x="286" y="1144"/>
                    <a:pt x="215" y="1144"/>
                  </a:cubicBezTo>
                  <a:cubicBezTo>
                    <a:pt x="119" y="1144"/>
                    <a:pt x="24" y="1215"/>
                    <a:pt x="24" y="1310"/>
                  </a:cubicBezTo>
                  <a:lnTo>
                    <a:pt x="24" y="1405"/>
                  </a:lnTo>
                  <a:cubicBezTo>
                    <a:pt x="48" y="1667"/>
                    <a:pt x="286" y="1882"/>
                    <a:pt x="572" y="1882"/>
                  </a:cubicBezTo>
                  <a:cubicBezTo>
                    <a:pt x="858" y="1882"/>
                    <a:pt x="1120" y="1644"/>
                    <a:pt x="1120" y="1310"/>
                  </a:cubicBezTo>
                  <a:cubicBezTo>
                    <a:pt x="1120" y="1167"/>
                    <a:pt x="1072" y="1048"/>
                    <a:pt x="977" y="929"/>
                  </a:cubicBezTo>
                  <a:cubicBezTo>
                    <a:pt x="1072" y="834"/>
                    <a:pt x="1120" y="691"/>
                    <a:pt x="1120" y="548"/>
                  </a:cubicBezTo>
                  <a:cubicBezTo>
                    <a:pt x="1120" y="239"/>
                    <a:pt x="858" y="0"/>
                    <a:pt x="57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2" name="Google Shape;3502;p52"/>
            <p:cNvSpPr/>
            <p:nvPr/>
          </p:nvSpPr>
          <p:spPr>
            <a:xfrm>
              <a:off x="4392435" y="3820855"/>
              <a:ext cx="36225" cy="56827"/>
            </a:xfrm>
            <a:custGeom>
              <a:rect b="b" l="l" r="r" t="t"/>
              <a:pathLst>
                <a:path extrusionOk="0" h="1906" w="1215">
                  <a:moveTo>
                    <a:pt x="595" y="334"/>
                  </a:moveTo>
                  <a:cubicBezTo>
                    <a:pt x="762" y="334"/>
                    <a:pt x="881" y="453"/>
                    <a:pt x="881" y="596"/>
                  </a:cubicBezTo>
                  <a:lnTo>
                    <a:pt x="881" y="1287"/>
                  </a:lnTo>
                  <a:cubicBezTo>
                    <a:pt x="881" y="1406"/>
                    <a:pt x="786" y="1501"/>
                    <a:pt x="643" y="1549"/>
                  </a:cubicBezTo>
                  <a:cubicBezTo>
                    <a:pt x="476" y="1549"/>
                    <a:pt x="357" y="1429"/>
                    <a:pt x="357" y="1287"/>
                  </a:cubicBezTo>
                  <a:lnTo>
                    <a:pt x="357" y="596"/>
                  </a:lnTo>
                  <a:cubicBezTo>
                    <a:pt x="357" y="477"/>
                    <a:pt x="453" y="358"/>
                    <a:pt x="595" y="334"/>
                  </a:cubicBezTo>
                  <a:close/>
                  <a:moveTo>
                    <a:pt x="619" y="1"/>
                  </a:moveTo>
                  <a:cubicBezTo>
                    <a:pt x="310" y="1"/>
                    <a:pt x="0" y="263"/>
                    <a:pt x="0" y="596"/>
                  </a:cubicBezTo>
                  <a:lnTo>
                    <a:pt x="0" y="1287"/>
                  </a:lnTo>
                  <a:cubicBezTo>
                    <a:pt x="0" y="1596"/>
                    <a:pt x="286" y="1882"/>
                    <a:pt x="595" y="1906"/>
                  </a:cubicBezTo>
                  <a:cubicBezTo>
                    <a:pt x="929" y="1906"/>
                    <a:pt x="1215" y="1644"/>
                    <a:pt x="1215" y="1310"/>
                  </a:cubicBezTo>
                  <a:lnTo>
                    <a:pt x="1215" y="620"/>
                  </a:lnTo>
                  <a:cubicBezTo>
                    <a:pt x="1215" y="286"/>
                    <a:pt x="953" y="24"/>
                    <a:pt x="61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3" name="Google Shape;3503;p52"/>
            <p:cNvSpPr/>
            <p:nvPr/>
          </p:nvSpPr>
          <p:spPr>
            <a:xfrm>
              <a:off x="4490408" y="3835048"/>
              <a:ext cx="196719" cy="10704"/>
            </a:xfrm>
            <a:custGeom>
              <a:rect b="b" l="l" r="r" t="t"/>
              <a:pathLst>
                <a:path extrusionOk="0" h="359" w="6598">
                  <a:moveTo>
                    <a:pt x="167" y="1"/>
                  </a:moveTo>
                  <a:cubicBezTo>
                    <a:pt x="96" y="1"/>
                    <a:pt x="0" y="49"/>
                    <a:pt x="0" y="144"/>
                  </a:cubicBezTo>
                  <a:cubicBezTo>
                    <a:pt x="0" y="263"/>
                    <a:pt x="96" y="358"/>
                    <a:pt x="167" y="358"/>
                  </a:cubicBezTo>
                  <a:lnTo>
                    <a:pt x="6430" y="358"/>
                  </a:lnTo>
                  <a:cubicBezTo>
                    <a:pt x="6526" y="358"/>
                    <a:pt x="6597" y="287"/>
                    <a:pt x="6597" y="215"/>
                  </a:cubicBezTo>
                  <a:cubicBezTo>
                    <a:pt x="6597" y="96"/>
                    <a:pt x="6549" y="1"/>
                    <a:pt x="6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52"/>
            <p:cNvSpPr/>
            <p:nvPr/>
          </p:nvSpPr>
          <p:spPr>
            <a:xfrm>
              <a:off x="4490408" y="3859914"/>
              <a:ext cx="143440" cy="10674"/>
            </a:xfrm>
            <a:custGeom>
              <a:rect b="b" l="l" r="r" t="t"/>
              <a:pathLst>
                <a:path extrusionOk="0" h="358" w="4811">
                  <a:moveTo>
                    <a:pt x="167" y="0"/>
                  </a:moveTo>
                  <a:cubicBezTo>
                    <a:pt x="96" y="0"/>
                    <a:pt x="0" y="48"/>
                    <a:pt x="0" y="143"/>
                  </a:cubicBezTo>
                  <a:cubicBezTo>
                    <a:pt x="0" y="262"/>
                    <a:pt x="96" y="358"/>
                    <a:pt x="167" y="358"/>
                  </a:cubicBezTo>
                  <a:lnTo>
                    <a:pt x="4644" y="358"/>
                  </a:lnTo>
                  <a:cubicBezTo>
                    <a:pt x="4740" y="358"/>
                    <a:pt x="4811" y="286"/>
                    <a:pt x="4811" y="215"/>
                  </a:cubicBezTo>
                  <a:cubicBezTo>
                    <a:pt x="4811" y="96"/>
                    <a:pt x="4763" y="0"/>
                    <a:pt x="46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5" name="Google Shape;3505;p52"/>
            <p:cNvSpPr/>
            <p:nvPr/>
          </p:nvSpPr>
          <p:spPr>
            <a:xfrm>
              <a:off x="4366853" y="3573060"/>
              <a:ext cx="348657" cy="354321"/>
            </a:xfrm>
            <a:custGeom>
              <a:rect b="b" l="l" r="r" t="t"/>
              <a:pathLst>
                <a:path extrusionOk="0" h="11884" w="11694">
                  <a:moveTo>
                    <a:pt x="11289" y="334"/>
                  </a:moveTo>
                  <a:lnTo>
                    <a:pt x="11336" y="3644"/>
                  </a:lnTo>
                  <a:lnTo>
                    <a:pt x="6550" y="3644"/>
                  </a:lnTo>
                  <a:cubicBezTo>
                    <a:pt x="6526" y="3644"/>
                    <a:pt x="6454" y="3668"/>
                    <a:pt x="6431" y="3692"/>
                  </a:cubicBezTo>
                  <a:lnTo>
                    <a:pt x="5835" y="4263"/>
                  </a:lnTo>
                  <a:lnTo>
                    <a:pt x="5240" y="3692"/>
                  </a:lnTo>
                  <a:cubicBezTo>
                    <a:pt x="5216" y="3668"/>
                    <a:pt x="5145" y="3644"/>
                    <a:pt x="5121" y="3644"/>
                  </a:cubicBezTo>
                  <a:lnTo>
                    <a:pt x="334" y="3644"/>
                  </a:lnTo>
                  <a:lnTo>
                    <a:pt x="334" y="334"/>
                  </a:lnTo>
                  <a:close/>
                  <a:moveTo>
                    <a:pt x="239" y="0"/>
                  </a:moveTo>
                  <a:cubicBezTo>
                    <a:pt x="144" y="0"/>
                    <a:pt x="72" y="96"/>
                    <a:pt x="72" y="191"/>
                  </a:cubicBezTo>
                  <a:lnTo>
                    <a:pt x="72" y="4620"/>
                  </a:lnTo>
                  <a:cubicBezTo>
                    <a:pt x="72" y="4644"/>
                    <a:pt x="96" y="4716"/>
                    <a:pt x="120" y="4716"/>
                  </a:cubicBezTo>
                  <a:cubicBezTo>
                    <a:pt x="159" y="4735"/>
                    <a:pt x="200" y="4744"/>
                    <a:pt x="239" y="4744"/>
                  </a:cubicBezTo>
                  <a:cubicBezTo>
                    <a:pt x="342" y="4744"/>
                    <a:pt x="429" y="4683"/>
                    <a:pt x="429" y="4597"/>
                  </a:cubicBezTo>
                  <a:lnTo>
                    <a:pt x="429" y="4001"/>
                  </a:lnTo>
                  <a:lnTo>
                    <a:pt x="5121" y="4001"/>
                  </a:lnTo>
                  <a:lnTo>
                    <a:pt x="5716" y="4549"/>
                  </a:lnTo>
                  <a:cubicBezTo>
                    <a:pt x="5788" y="4620"/>
                    <a:pt x="5835" y="4620"/>
                    <a:pt x="5907" y="4620"/>
                  </a:cubicBezTo>
                  <a:cubicBezTo>
                    <a:pt x="5954" y="4620"/>
                    <a:pt x="6026" y="4597"/>
                    <a:pt x="6073" y="4549"/>
                  </a:cubicBezTo>
                  <a:lnTo>
                    <a:pt x="6669" y="4001"/>
                  </a:lnTo>
                  <a:lnTo>
                    <a:pt x="11384" y="4001"/>
                  </a:lnTo>
                  <a:lnTo>
                    <a:pt x="11384" y="7264"/>
                  </a:lnTo>
                  <a:lnTo>
                    <a:pt x="6574" y="7264"/>
                  </a:lnTo>
                  <a:cubicBezTo>
                    <a:pt x="6526" y="7264"/>
                    <a:pt x="6502" y="7288"/>
                    <a:pt x="6454" y="7335"/>
                  </a:cubicBezTo>
                  <a:lnTo>
                    <a:pt x="5859" y="7883"/>
                  </a:lnTo>
                  <a:lnTo>
                    <a:pt x="5264" y="7335"/>
                  </a:lnTo>
                  <a:cubicBezTo>
                    <a:pt x="5240" y="7288"/>
                    <a:pt x="5192" y="7264"/>
                    <a:pt x="5145" y="7264"/>
                  </a:cubicBezTo>
                  <a:lnTo>
                    <a:pt x="358" y="7264"/>
                  </a:lnTo>
                  <a:lnTo>
                    <a:pt x="358" y="5430"/>
                  </a:lnTo>
                  <a:cubicBezTo>
                    <a:pt x="358" y="5335"/>
                    <a:pt x="286" y="5240"/>
                    <a:pt x="215" y="5240"/>
                  </a:cubicBezTo>
                  <a:cubicBezTo>
                    <a:pt x="96" y="5240"/>
                    <a:pt x="1" y="5311"/>
                    <a:pt x="1" y="5430"/>
                  </a:cubicBezTo>
                  <a:lnTo>
                    <a:pt x="1" y="10979"/>
                  </a:lnTo>
                  <a:cubicBezTo>
                    <a:pt x="1" y="11146"/>
                    <a:pt x="120" y="11265"/>
                    <a:pt x="263" y="11265"/>
                  </a:cubicBezTo>
                  <a:lnTo>
                    <a:pt x="5049" y="11265"/>
                  </a:lnTo>
                  <a:lnTo>
                    <a:pt x="5645" y="11812"/>
                  </a:lnTo>
                  <a:cubicBezTo>
                    <a:pt x="5716" y="11884"/>
                    <a:pt x="5788" y="11884"/>
                    <a:pt x="5835" y="11884"/>
                  </a:cubicBezTo>
                  <a:cubicBezTo>
                    <a:pt x="5883" y="11884"/>
                    <a:pt x="5954" y="11860"/>
                    <a:pt x="6002" y="11812"/>
                  </a:cubicBezTo>
                  <a:lnTo>
                    <a:pt x="6597" y="11265"/>
                  </a:lnTo>
                  <a:lnTo>
                    <a:pt x="7859" y="11265"/>
                  </a:lnTo>
                  <a:cubicBezTo>
                    <a:pt x="7955" y="11265"/>
                    <a:pt x="8026" y="11193"/>
                    <a:pt x="8026" y="11098"/>
                  </a:cubicBezTo>
                  <a:cubicBezTo>
                    <a:pt x="8026" y="10979"/>
                    <a:pt x="7979" y="10907"/>
                    <a:pt x="7859" y="10907"/>
                  </a:cubicBezTo>
                  <a:lnTo>
                    <a:pt x="6550" y="10907"/>
                  </a:lnTo>
                  <a:cubicBezTo>
                    <a:pt x="6526" y="10907"/>
                    <a:pt x="6454" y="10931"/>
                    <a:pt x="6431" y="10955"/>
                  </a:cubicBezTo>
                  <a:lnTo>
                    <a:pt x="5835" y="11527"/>
                  </a:lnTo>
                  <a:lnTo>
                    <a:pt x="5240" y="10955"/>
                  </a:lnTo>
                  <a:cubicBezTo>
                    <a:pt x="5216" y="10931"/>
                    <a:pt x="5145" y="10907"/>
                    <a:pt x="5121" y="10907"/>
                  </a:cubicBezTo>
                  <a:lnTo>
                    <a:pt x="334" y="10907"/>
                  </a:lnTo>
                  <a:lnTo>
                    <a:pt x="334" y="7597"/>
                  </a:lnTo>
                  <a:lnTo>
                    <a:pt x="5026" y="7597"/>
                  </a:lnTo>
                  <a:lnTo>
                    <a:pt x="5621" y="8145"/>
                  </a:lnTo>
                  <a:cubicBezTo>
                    <a:pt x="5692" y="8216"/>
                    <a:pt x="5740" y="8216"/>
                    <a:pt x="5811" y="8216"/>
                  </a:cubicBezTo>
                  <a:cubicBezTo>
                    <a:pt x="5859" y="8216"/>
                    <a:pt x="5931" y="8193"/>
                    <a:pt x="5978" y="8145"/>
                  </a:cubicBezTo>
                  <a:lnTo>
                    <a:pt x="6574" y="7597"/>
                  </a:lnTo>
                  <a:lnTo>
                    <a:pt x="11289" y="7597"/>
                  </a:lnTo>
                  <a:lnTo>
                    <a:pt x="11289" y="10907"/>
                  </a:lnTo>
                  <a:lnTo>
                    <a:pt x="8669" y="10907"/>
                  </a:lnTo>
                  <a:cubicBezTo>
                    <a:pt x="8574" y="10907"/>
                    <a:pt x="8479" y="10955"/>
                    <a:pt x="8479" y="11050"/>
                  </a:cubicBezTo>
                  <a:cubicBezTo>
                    <a:pt x="8479" y="11169"/>
                    <a:pt x="8550" y="11265"/>
                    <a:pt x="8669" y="11265"/>
                  </a:cubicBezTo>
                  <a:lnTo>
                    <a:pt x="11360" y="11265"/>
                  </a:lnTo>
                  <a:cubicBezTo>
                    <a:pt x="11527" y="11265"/>
                    <a:pt x="11646" y="11146"/>
                    <a:pt x="11646" y="10979"/>
                  </a:cubicBezTo>
                  <a:lnTo>
                    <a:pt x="11646" y="262"/>
                  </a:lnTo>
                  <a:cubicBezTo>
                    <a:pt x="11694" y="119"/>
                    <a:pt x="11575" y="0"/>
                    <a:pt x="1143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6" name="Google Shape;3506;p52"/>
          <p:cNvGrpSpPr/>
          <p:nvPr/>
        </p:nvGrpSpPr>
        <p:grpSpPr>
          <a:xfrm>
            <a:off x="3253852" y="3573060"/>
            <a:ext cx="354321" cy="355753"/>
            <a:chOff x="3672939" y="3573060"/>
            <a:chExt cx="354321" cy="355753"/>
          </a:xfrm>
        </p:grpSpPr>
        <p:sp>
          <p:nvSpPr>
            <p:cNvPr id="3507" name="Google Shape;3507;p52"/>
            <p:cNvSpPr/>
            <p:nvPr/>
          </p:nvSpPr>
          <p:spPr>
            <a:xfrm>
              <a:off x="3677888" y="3896825"/>
              <a:ext cx="343678" cy="24180"/>
            </a:xfrm>
            <a:custGeom>
              <a:rect b="b" l="l" r="r" t="t"/>
              <a:pathLst>
                <a:path extrusionOk="0" h="811" w="11527">
                  <a:moveTo>
                    <a:pt x="144" y="1"/>
                  </a:moveTo>
                  <a:cubicBezTo>
                    <a:pt x="72" y="1"/>
                    <a:pt x="1" y="72"/>
                    <a:pt x="1" y="120"/>
                  </a:cubicBezTo>
                  <a:lnTo>
                    <a:pt x="1" y="691"/>
                  </a:lnTo>
                  <a:cubicBezTo>
                    <a:pt x="1" y="739"/>
                    <a:pt x="72" y="810"/>
                    <a:pt x="144" y="810"/>
                  </a:cubicBezTo>
                  <a:lnTo>
                    <a:pt x="11408" y="810"/>
                  </a:lnTo>
                  <a:cubicBezTo>
                    <a:pt x="11479" y="810"/>
                    <a:pt x="11503" y="787"/>
                    <a:pt x="11527" y="691"/>
                  </a:cubicBezTo>
                  <a:lnTo>
                    <a:pt x="11527" y="120"/>
                  </a:lnTo>
                  <a:cubicBezTo>
                    <a:pt x="11527" y="72"/>
                    <a:pt x="11479" y="1"/>
                    <a:pt x="11408" y="1"/>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52"/>
            <p:cNvSpPr/>
            <p:nvPr/>
          </p:nvSpPr>
          <p:spPr>
            <a:xfrm>
              <a:off x="4003084" y="3896825"/>
              <a:ext cx="17800" cy="24180"/>
            </a:xfrm>
            <a:custGeom>
              <a:rect b="b" l="l" r="r" t="t"/>
              <a:pathLst>
                <a:path extrusionOk="0" h="811" w="597">
                  <a:moveTo>
                    <a:pt x="1" y="1"/>
                  </a:moveTo>
                  <a:cubicBezTo>
                    <a:pt x="72" y="1"/>
                    <a:pt x="120" y="72"/>
                    <a:pt x="120" y="120"/>
                  </a:cubicBezTo>
                  <a:lnTo>
                    <a:pt x="120" y="691"/>
                  </a:lnTo>
                  <a:cubicBezTo>
                    <a:pt x="120" y="739"/>
                    <a:pt x="72" y="810"/>
                    <a:pt x="1" y="810"/>
                  </a:cubicBezTo>
                  <a:lnTo>
                    <a:pt x="477" y="810"/>
                  </a:lnTo>
                  <a:cubicBezTo>
                    <a:pt x="549" y="810"/>
                    <a:pt x="596" y="763"/>
                    <a:pt x="596" y="691"/>
                  </a:cubicBezTo>
                  <a:lnTo>
                    <a:pt x="596" y="120"/>
                  </a:lnTo>
                  <a:cubicBezTo>
                    <a:pt x="596" y="72"/>
                    <a:pt x="572"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9" name="Google Shape;3509;p52"/>
            <p:cNvSpPr/>
            <p:nvPr/>
          </p:nvSpPr>
          <p:spPr>
            <a:xfrm>
              <a:off x="3943454" y="3681677"/>
              <a:ext cx="55396" cy="215175"/>
            </a:xfrm>
            <a:custGeom>
              <a:rect b="b" l="l" r="r" t="t"/>
              <a:pathLst>
                <a:path extrusionOk="0" h="7217" w="1858">
                  <a:moveTo>
                    <a:pt x="72" y="1"/>
                  </a:moveTo>
                  <a:cubicBezTo>
                    <a:pt x="24" y="1"/>
                    <a:pt x="0" y="25"/>
                    <a:pt x="0" y="49"/>
                  </a:cubicBezTo>
                  <a:lnTo>
                    <a:pt x="0" y="7217"/>
                  </a:lnTo>
                  <a:lnTo>
                    <a:pt x="1858" y="7217"/>
                  </a:lnTo>
                  <a:lnTo>
                    <a:pt x="1858" y="49"/>
                  </a:lnTo>
                  <a:cubicBezTo>
                    <a:pt x="1858" y="25"/>
                    <a:pt x="1810" y="1"/>
                    <a:pt x="1787"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0" name="Google Shape;3510;p52"/>
            <p:cNvSpPr/>
            <p:nvPr/>
          </p:nvSpPr>
          <p:spPr>
            <a:xfrm>
              <a:off x="3832689" y="3644050"/>
              <a:ext cx="55396" cy="252801"/>
            </a:xfrm>
            <a:custGeom>
              <a:rect b="b" l="l" r="r" t="t"/>
              <a:pathLst>
                <a:path extrusionOk="0" h="8479" w="1858">
                  <a:moveTo>
                    <a:pt x="0" y="1"/>
                  </a:moveTo>
                  <a:lnTo>
                    <a:pt x="0" y="8479"/>
                  </a:lnTo>
                  <a:lnTo>
                    <a:pt x="1858" y="8479"/>
                  </a:lnTo>
                  <a:lnTo>
                    <a:pt x="1858" y="72"/>
                  </a:lnTo>
                  <a:cubicBezTo>
                    <a:pt x="1858" y="25"/>
                    <a:pt x="1810" y="1"/>
                    <a:pt x="178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52"/>
            <p:cNvSpPr/>
            <p:nvPr/>
          </p:nvSpPr>
          <p:spPr>
            <a:xfrm>
              <a:off x="3871748" y="3644498"/>
              <a:ext cx="16339" cy="253785"/>
            </a:xfrm>
            <a:custGeom>
              <a:rect b="b" l="l" r="r" t="t"/>
              <a:pathLst>
                <a:path extrusionOk="0" h="8512" w="548">
                  <a:moveTo>
                    <a:pt x="498" y="1"/>
                  </a:moveTo>
                  <a:cubicBezTo>
                    <a:pt x="490" y="1"/>
                    <a:pt x="482" y="4"/>
                    <a:pt x="476" y="10"/>
                  </a:cubicBezTo>
                  <a:lnTo>
                    <a:pt x="0" y="10"/>
                  </a:lnTo>
                  <a:cubicBezTo>
                    <a:pt x="24" y="10"/>
                    <a:pt x="72" y="57"/>
                    <a:pt x="72" y="81"/>
                  </a:cubicBezTo>
                  <a:lnTo>
                    <a:pt x="72" y="8511"/>
                  </a:lnTo>
                  <a:lnTo>
                    <a:pt x="548" y="8511"/>
                  </a:lnTo>
                  <a:lnTo>
                    <a:pt x="548" y="81"/>
                  </a:lnTo>
                  <a:cubicBezTo>
                    <a:pt x="548" y="27"/>
                    <a:pt x="521" y="1"/>
                    <a:pt x="498"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52"/>
            <p:cNvSpPr/>
            <p:nvPr/>
          </p:nvSpPr>
          <p:spPr>
            <a:xfrm>
              <a:off x="3778008" y="3607139"/>
              <a:ext cx="54711" cy="289712"/>
            </a:xfrm>
            <a:custGeom>
              <a:rect b="b" l="l" r="r" t="t"/>
              <a:pathLst>
                <a:path extrusionOk="0" h="9717" w="1835">
                  <a:moveTo>
                    <a:pt x="48" y="0"/>
                  </a:moveTo>
                  <a:cubicBezTo>
                    <a:pt x="24" y="0"/>
                    <a:pt x="1" y="24"/>
                    <a:pt x="1" y="48"/>
                  </a:cubicBezTo>
                  <a:lnTo>
                    <a:pt x="1" y="9717"/>
                  </a:lnTo>
                  <a:lnTo>
                    <a:pt x="1834" y="9717"/>
                  </a:lnTo>
                  <a:lnTo>
                    <a:pt x="1834" y="48"/>
                  </a:lnTo>
                  <a:cubicBezTo>
                    <a:pt x="1834" y="24"/>
                    <a:pt x="1811" y="0"/>
                    <a:pt x="17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52"/>
            <p:cNvSpPr/>
            <p:nvPr/>
          </p:nvSpPr>
          <p:spPr>
            <a:xfrm>
              <a:off x="3817066" y="3607557"/>
              <a:ext cx="15653" cy="290726"/>
            </a:xfrm>
            <a:custGeom>
              <a:rect b="b" l="l" r="r" t="t"/>
              <a:pathLst>
                <a:path extrusionOk="0" h="9751" w="525">
                  <a:moveTo>
                    <a:pt x="495" y="1"/>
                  </a:moveTo>
                  <a:cubicBezTo>
                    <a:pt x="490" y="1"/>
                    <a:pt x="483" y="4"/>
                    <a:pt x="477" y="10"/>
                  </a:cubicBezTo>
                  <a:lnTo>
                    <a:pt x="0" y="10"/>
                  </a:lnTo>
                  <a:cubicBezTo>
                    <a:pt x="24" y="10"/>
                    <a:pt x="48" y="34"/>
                    <a:pt x="48" y="58"/>
                  </a:cubicBezTo>
                  <a:lnTo>
                    <a:pt x="48" y="9750"/>
                  </a:lnTo>
                  <a:lnTo>
                    <a:pt x="524" y="9750"/>
                  </a:lnTo>
                  <a:lnTo>
                    <a:pt x="524" y="58"/>
                  </a:lnTo>
                  <a:cubicBezTo>
                    <a:pt x="524" y="23"/>
                    <a:pt x="512" y="1"/>
                    <a:pt x="495"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52"/>
            <p:cNvSpPr/>
            <p:nvPr/>
          </p:nvSpPr>
          <p:spPr>
            <a:xfrm>
              <a:off x="3721926" y="3756961"/>
              <a:ext cx="54681" cy="139892"/>
            </a:xfrm>
            <a:custGeom>
              <a:rect b="b" l="l" r="r" t="t"/>
              <a:pathLst>
                <a:path extrusionOk="0" h="4692" w="1834">
                  <a:moveTo>
                    <a:pt x="48" y="0"/>
                  </a:moveTo>
                  <a:cubicBezTo>
                    <a:pt x="24" y="0"/>
                    <a:pt x="0" y="24"/>
                    <a:pt x="0" y="48"/>
                  </a:cubicBezTo>
                  <a:lnTo>
                    <a:pt x="0" y="4692"/>
                  </a:lnTo>
                  <a:lnTo>
                    <a:pt x="1834" y="4692"/>
                  </a:lnTo>
                  <a:lnTo>
                    <a:pt x="1834" y="0"/>
                  </a:ln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52"/>
            <p:cNvSpPr/>
            <p:nvPr/>
          </p:nvSpPr>
          <p:spPr>
            <a:xfrm>
              <a:off x="3763816" y="3756246"/>
              <a:ext cx="14222" cy="140608"/>
            </a:xfrm>
            <a:custGeom>
              <a:rect b="b" l="l" r="r" t="t"/>
              <a:pathLst>
                <a:path extrusionOk="0" h="4716" w="477">
                  <a:moveTo>
                    <a:pt x="0" y="0"/>
                  </a:moveTo>
                  <a:lnTo>
                    <a:pt x="0" y="4716"/>
                  </a:lnTo>
                  <a:lnTo>
                    <a:pt x="477" y="4716"/>
                  </a:lnTo>
                  <a:lnTo>
                    <a:pt x="477" y="0"/>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6" name="Google Shape;3516;p52"/>
            <p:cNvSpPr/>
            <p:nvPr/>
          </p:nvSpPr>
          <p:spPr>
            <a:xfrm>
              <a:off x="3888057" y="3830784"/>
              <a:ext cx="54711" cy="66070"/>
            </a:xfrm>
            <a:custGeom>
              <a:rect b="b" l="l" r="r" t="t"/>
              <a:pathLst>
                <a:path extrusionOk="0" h="2216" w="1835">
                  <a:moveTo>
                    <a:pt x="1" y="1"/>
                  </a:moveTo>
                  <a:lnTo>
                    <a:pt x="1" y="2216"/>
                  </a:lnTo>
                  <a:lnTo>
                    <a:pt x="1835" y="2216"/>
                  </a:lnTo>
                  <a:lnTo>
                    <a:pt x="1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52"/>
            <p:cNvSpPr/>
            <p:nvPr/>
          </p:nvSpPr>
          <p:spPr>
            <a:xfrm>
              <a:off x="3982512" y="3682125"/>
              <a:ext cx="16339" cy="216159"/>
            </a:xfrm>
            <a:custGeom>
              <a:rect b="b" l="l" r="r" t="t"/>
              <a:pathLst>
                <a:path extrusionOk="0" h="7250" w="548">
                  <a:moveTo>
                    <a:pt x="510" y="0"/>
                  </a:moveTo>
                  <a:cubicBezTo>
                    <a:pt x="500" y="0"/>
                    <a:pt x="489" y="3"/>
                    <a:pt x="477" y="10"/>
                  </a:cubicBezTo>
                  <a:lnTo>
                    <a:pt x="0" y="10"/>
                  </a:lnTo>
                  <a:cubicBezTo>
                    <a:pt x="48" y="10"/>
                    <a:pt x="72" y="34"/>
                    <a:pt x="72" y="57"/>
                  </a:cubicBezTo>
                  <a:lnTo>
                    <a:pt x="72" y="7249"/>
                  </a:lnTo>
                  <a:lnTo>
                    <a:pt x="548" y="7249"/>
                  </a:lnTo>
                  <a:lnTo>
                    <a:pt x="548" y="57"/>
                  </a:lnTo>
                  <a:cubicBezTo>
                    <a:pt x="548" y="23"/>
                    <a:pt x="535" y="0"/>
                    <a:pt x="510"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52"/>
            <p:cNvSpPr/>
            <p:nvPr/>
          </p:nvSpPr>
          <p:spPr>
            <a:xfrm>
              <a:off x="3929261" y="3830784"/>
              <a:ext cx="14222" cy="66070"/>
            </a:xfrm>
            <a:custGeom>
              <a:rect b="b" l="l" r="r" t="t"/>
              <a:pathLst>
                <a:path extrusionOk="0" h="2216" w="477">
                  <a:moveTo>
                    <a:pt x="0" y="1"/>
                  </a:moveTo>
                  <a:lnTo>
                    <a:pt x="0" y="2216"/>
                  </a:lnTo>
                  <a:lnTo>
                    <a:pt x="476" y="2216"/>
                  </a:lnTo>
                  <a:lnTo>
                    <a:pt x="47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52"/>
            <p:cNvSpPr/>
            <p:nvPr/>
          </p:nvSpPr>
          <p:spPr>
            <a:xfrm>
              <a:off x="3672939" y="3573060"/>
              <a:ext cx="354321" cy="355753"/>
            </a:xfrm>
            <a:custGeom>
              <a:rect b="b" l="l" r="r" t="t"/>
              <a:pathLst>
                <a:path extrusionOk="0" h="11932" w="11884">
                  <a:moveTo>
                    <a:pt x="3310" y="6335"/>
                  </a:moveTo>
                  <a:lnTo>
                    <a:pt x="3310" y="10717"/>
                  </a:lnTo>
                  <a:lnTo>
                    <a:pt x="1786" y="10717"/>
                  </a:lnTo>
                  <a:lnTo>
                    <a:pt x="1786" y="6335"/>
                  </a:lnTo>
                  <a:close/>
                  <a:moveTo>
                    <a:pt x="5192" y="1310"/>
                  </a:moveTo>
                  <a:lnTo>
                    <a:pt x="5192" y="10717"/>
                  </a:lnTo>
                  <a:lnTo>
                    <a:pt x="3668" y="10717"/>
                  </a:lnTo>
                  <a:lnTo>
                    <a:pt x="3668" y="1310"/>
                  </a:lnTo>
                  <a:close/>
                  <a:moveTo>
                    <a:pt x="7025" y="2596"/>
                  </a:moveTo>
                  <a:lnTo>
                    <a:pt x="7025" y="10717"/>
                  </a:lnTo>
                  <a:lnTo>
                    <a:pt x="5501" y="10717"/>
                  </a:lnTo>
                  <a:lnTo>
                    <a:pt x="5501" y="2596"/>
                  </a:lnTo>
                  <a:close/>
                  <a:moveTo>
                    <a:pt x="8883" y="8836"/>
                  </a:moveTo>
                  <a:lnTo>
                    <a:pt x="8883" y="10717"/>
                  </a:lnTo>
                  <a:lnTo>
                    <a:pt x="7359" y="10717"/>
                  </a:lnTo>
                  <a:lnTo>
                    <a:pt x="7359" y="8836"/>
                  </a:lnTo>
                  <a:close/>
                  <a:moveTo>
                    <a:pt x="929" y="0"/>
                  </a:moveTo>
                  <a:cubicBezTo>
                    <a:pt x="810" y="0"/>
                    <a:pt x="715" y="72"/>
                    <a:pt x="715" y="191"/>
                  </a:cubicBezTo>
                  <a:lnTo>
                    <a:pt x="715" y="977"/>
                  </a:lnTo>
                  <a:lnTo>
                    <a:pt x="500" y="977"/>
                  </a:lnTo>
                  <a:cubicBezTo>
                    <a:pt x="429" y="977"/>
                    <a:pt x="334" y="1048"/>
                    <a:pt x="334" y="1143"/>
                  </a:cubicBezTo>
                  <a:cubicBezTo>
                    <a:pt x="334" y="1263"/>
                    <a:pt x="381" y="1334"/>
                    <a:pt x="500" y="1334"/>
                  </a:cubicBezTo>
                  <a:lnTo>
                    <a:pt x="715" y="1334"/>
                  </a:lnTo>
                  <a:lnTo>
                    <a:pt x="715" y="2239"/>
                  </a:lnTo>
                  <a:lnTo>
                    <a:pt x="500" y="2239"/>
                  </a:lnTo>
                  <a:cubicBezTo>
                    <a:pt x="429" y="2239"/>
                    <a:pt x="334" y="2287"/>
                    <a:pt x="334" y="2382"/>
                  </a:cubicBezTo>
                  <a:cubicBezTo>
                    <a:pt x="334" y="2501"/>
                    <a:pt x="381" y="2596"/>
                    <a:pt x="500" y="2596"/>
                  </a:cubicBezTo>
                  <a:lnTo>
                    <a:pt x="715" y="2596"/>
                  </a:lnTo>
                  <a:lnTo>
                    <a:pt x="715" y="3477"/>
                  </a:lnTo>
                  <a:lnTo>
                    <a:pt x="500" y="3477"/>
                  </a:lnTo>
                  <a:cubicBezTo>
                    <a:pt x="429" y="3477"/>
                    <a:pt x="334" y="3549"/>
                    <a:pt x="334" y="3644"/>
                  </a:cubicBezTo>
                  <a:cubicBezTo>
                    <a:pt x="334" y="3763"/>
                    <a:pt x="381" y="3834"/>
                    <a:pt x="500" y="3834"/>
                  </a:cubicBezTo>
                  <a:lnTo>
                    <a:pt x="715" y="3834"/>
                  </a:lnTo>
                  <a:lnTo>
                    <a:pt x="715" y="4739"/>
                  </a:lnTo>
                  <a:lnTo>
                    <a:pt x="500" y="4739"/>
                  </a:lnTo>
                  <a:cubicBezTo>
                    <a:pt x="429" y="4739"/>
                    <a:pt x="334" y="4787"/>
                    <a:pt x="334" y="4882"/>
                  </a:cubicBezTo>
                  <a:cubicBezTo>
                    <a:pt x="334" y="5001"/>
                    <a:pt x="381" y="5097"/>
                    <a:pt x="500" y="5097"/>
                  </a:cubicBezTo>
                  <a:lnTo>
                    <a:pt x="715" y="5097"/>
                  </a:lnTo>
                  <a:lnTo>
                    <a:pt x="715" y="5978"/>
                  </a:lnTo>
                  <a:lnTo>
                    <a:pt x="500" y="5978"/>
                  </a:lnTo>
                  <a:cubicBezTo>
                    <a:pt x="429" y="5978"/>
                    <a:pt x="334" y="6049"/>
                    <a:pt x="334" y="6144"/>
                  </a:cubicBezTo>
                  <a:cubicBezTo>
                    <a:pt x="334" y="6264"/>
                    <a:pt x="381" y="6335"/>
                    <a:pt x="500" y="6335"/>
                  </a:cubicBezTo>
                  <a:lnTo>
                    <a:pt x="715" y="6335"/>
                  </a:lnTo>
                  <a:lnTo>
                    <a:pt x="715" y="7240"/>
                  </a:lnTo>
                  <a:lnTo>
                    <a:pt x="500" y="7240"/>
                  </a:lnTo>
                  <a:cubicBezTo>
                    <a:pt x="429" y="7240"/>
                    <a:pt x="334" y="7288"/>
                    <a:pt x="334" y="7383"/>
                  </a:cubicBezTo>
                  <a:cubicBezTo>
                    <a:pt x="334" y="7502"/>
                    <a:pt x="381" y="7597"/>
                    <a:pt x="500" y="7597"/>
                  </a:cubicBezTo>
                  <a:lnTo>
                    <a:pt x="715" y="7597"/>
                  </a:lnTo>
                  <a:lnTo>
                    <a:pt x="715" y="8478"/>
                  </a:lnTo>
                  <a:lnTo>
                    <a:pt x="500" y="8478"/>
                  </a:lnTo>
                  <a:cubicBezTo>
                    <a:pt x="429" y="8478"/>
                    <a:pt x="334" y="8550"/>
                    <a:pt x="334" y="8645"/>
                  </a:cubicBezTo>
                  <a:cubicBezTo>
                    <a:pt x="334" y="8764"/>
                    <a:pt x="381" y="8836"/>
                    <a:pt x="500" y="8836"/>
                  </a:cubicBezTo>
                  <a:lnTo>
                    <a:pt x="715" y="8836"/>
                  </a:lnTo>
                  <a:lnTo>
                    <a:pt x="715" y="9740"/>
                  </a:lnTo>
                  <a:lnTo>
                    <a:pt x="500" y="9740"/>
                  </a:lnTo>
                  <a:cubicBezTo>
                    <a:pt x="429" y="9740"/>
                    <a:pt x="334" y="9788"/>
                    <a:pt x="334" y="9883"/>
                  </a:cubicBezTo>
                  <a:cubicBezTo>
                    <a:pt x="334" y="10002"/>
                    <a:pt x="381" y="10098"/>
                    <a:pt x="500" y="10098"/>
                  </a:cubicBezTo>
                  <a:lnTo>
                    <a:pt x="715" y="10098"/>
                  </a:lnTo>
                  <a:lnTo>
                    <a:pt x="715" y="10717"/>
                  </a:lnTo>
                  <a:lnTo>
                    <a:pt x="310" y="10717"/>
                  </a:lnTo>
                  <a:cubicBezTo>
                    <a:pt x="143" y="10717"/>
                    <a:pt x="0" y="10836"/>
                    <a:pt x="0" y="11026"/>
                  </a:cubicBezTo>
                  <a:lnTo>
                    <a:pt x="0" y="11741"/>
                  </a:lnTo>
                  <a:cubicBezTo>
                    <a:pt x="0" y="11812"/>
                    <a:pt x="95" y="11908"/>
                    <a:pt x="191" y="11908"/>
                  </a:cubicBezTo>
                  <a:lnTo>
                    <a:pt x="2691" y="11908"/>
                  </a:lnTo>
                  <a:cubicBezTo>
                    <a:pt x="2715" y="11908"/>
                    <a:pt x="2739" y="11908"/>
                    <a:pt x="2763" y="11884"/>
                  </a:cubicBezTo>
                  <a:cubicBezTo>
                    <a:pt x="2882" y="11741"/>
                    <a:pt x="2810" y="11574"/>
                    <a:pt x="2644" y="11574"/>
                  </a:cubicBezTo>
                  <a:lnTo>
                    <a:pt x="357" y="11574"/>
                  </a:lnTo>
                  <a:lnTo>
                    <a:pt x="357" y="11098"/>
                  </a:lnTo>
                  <a:lnTo>
                    <a:pt x="11526" y="11098"/>
                  </a:lnTo>
                  <a:lnTo>
                    <a:pt x="11526" y="11574"/>
                  </a:lnTo>
                  <a:lnTo>
                    <a:pt x="3453" y="11574"/>
                  </a:lnTo>
                  <a:cubicBezTo>
                    <a:pt x="3358" y="11574"/>
                    <a:pt x="3287" y="11646"/>
                    <a:pt x="3287" y="11741"/>
                  </a:cubicBezTo>
                  <a:cubicBezTo>
                    <a:pt x="3287" y="11860"/>
                    <a:pt x="3334" y="11931"/>
                    <a:pt x="3453" y="11931"/>
                  </a:cubicBezTo>
                  <a:lnTo>
                    <a:pt x="11574" y="11931"/>
                  </a:lnTo>
                  <a:cubicBezTo>
                    <a:pt x="11741" y="11931"/>
                    <a:pt x="11884" y="11812"/>
                    <a:pt x="11884" y="11646"/>
                  </a:cubicBezTo>
                  <a:lnTo>
                    <a:pt x="11884" y="11074"/>
                  </a:lnTo>
                  <a:cubicBezTo>
                    <a:pt x="11884" y="10836"/>
                    <a:pt x="11741" y="10717"/>
                    <a:pt x="11574" y="10717"/>
                  </a:cubicBezTo>
                  <a:lnTo>
                    <a:pt x="11098" y="10717"/>
                  </a:lnTo>
                  <a:lnTo>
                    <a:pt x="11098" y="3715"/>
                  </a:lnTo>
                  <a:cubicBezTo>
                    <a:pt x="11098" y="3573"/>
                    <a:pt x="10979" y="3477"/>
                    <a:pt x="10860" y="3477"/>
                  </a:cubicBezTo>
                  <a:lnTo>
                    <a:pt x="9073" y="3477"/>
                  </a:lnTo>
                  <a:cubicBezTo>
                    <a:pt x="9002" y="3477"/>
                    <a:pt x="8907" y="3573"/>
                    <a:pt x="8907" y="3668"/>
                  </a:cubicBezTo>
                  <a:lnTo>
                    <a:pt x="8907" y="4954"/>
                  </a:lnTo>
                  <a:cubicBezTo>
                    <a:pt x="8907" y="4978"/>
                    <a:pt x="8931" y="5025"/>
                    <a:pt x="8954" y="5073"/>
                  </a:cubicBezTo>
                  <a:cubicBezTo>
                    <a:pt x="8998" y="5092"/>
                    <a:pt x="9040" y="5100"/>
                    <a:pt x="9078" y="5100"/>
                  </a:cubicBezTo>
                  <a:cubicBezTo>
                    <a:pt x="9186" y="5100"/>
                    <a:pt x="9264" y="5029"/>
                    <a:pt x="9264" y="4906"/>
                  </a:cubicBezTo>
                  <a:lnTo>
                    <a:pt x="9264" y="3811"/>
                  </a:lnTo>
                  <a:lnTo>
                    <a:pt x="10788" y="3811"/>
                  </a:lnTo>
                  <a:lnTo>
                    <a:pt x="10788" y="10693"/>
                  </a:lnTo>
                  <a:lnTo>
                    <a:pt x="9264" y="10693"/>
                  </a:lnTo>
                  <a:lnTo>
                    <a:pt x="9264" y="5740"/>
                  </a:lnTo>
                  <a:cubicBezTo>
                    <a:pt x="9264" y="5668"/>
                    <a:pt x="9193" y="5573"/>
                    <a:pt x="9121" y="5573"/>
                  </a:cubicBezTo>
                  <a:cubicBezTo>
                    <a:pt x="9002" y="5573"/>
                    <a:pt x="8907" y="5621"/>
                    <a:pt x="8907" y="5740"/>
                  </a:cubicBezTo>
                  <a:lnTo>
                    <a:pt x="8907" y="8478"/>
                  </a:lnTo>
                  <a:lnTo>
                    <a:pt x="7383" y="8478"/>
                  </a:lnTo>
                  <a:lnTo>
                    <a:pt x="7383" y="2477"/>
                  </a:lnTo>
                  <a:cubicBezTo>
                    <a:pt x="7383" y="2334"/>
                    <a:pt x="7264" y="2239"/>
                    <a:pt x="7144" y="2239"/>
                  </a:cubicBezTo>
                  <a:lnTo>
                    <a:pt x="5549" y="2239"/>
                  </a:lnTo>
                  <a:lnTo>
                    <a:pt x="5549" y="1215"/>
                  </a:lnTo>
                  <a:cubicBezTo>
                    <a:pt x="5549" y="1072"/>
                    <a:pt x="5430" y="977"/>
                    <a:pt x="5311" y="977"/>
                  </a:cubicBezTo>
                  <a:lnTo>
                    <a:pt x="3572" y="977"/>
                  </a:lnTo>
                  <a:cubicBezTo>
                    <a:pt x="3429" y="977"/>
                    <a:pt x="3334" y="1096"/>
                    <a:pt x="3334" y="1215"/>
                  </a:cubicBezTo>
                  <a:lnTo>
                    <a:pt x="3334" y="5978"/>
                  </a:lnTo>
                  <a:lnTo>
                    <a:pt x="1739" y="5978"/>
                  </a:lnTo>
                  <a:cubicBezTo>
                    <a:pt x="1572" y="5978"/>
                    <a:pt x="1500" y="6097"/>
                    <a:pt x="1500" y="6216"/>
                  </a:cubicBezTo>
                  <a:lnTo>
                    <a:pt x="1500" y="10717"/>
                  </a:lnTo>
                  <a:lnTo>
                    <a:pt x="1072" y="10717"/>
                  </a:lnTo>
                  <a:lnTo>
                    <a:pt x="1072" y="191"/>
                  </a:lnTo>
                  <a:cubicBezTo>
                    <a:pt x="1072" y="96"/>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0" name="Google Shape;3520;p52"/>
          <p:cNvGrpSpPr/>
          <p:nvPr/>
        </p:nvGrpSpPr>
        <p:grpSpPr>
          <a:xfrm>
            <a:off x="2548317" y="3573030"/>
            <a:ext cx="352922" cy="352952"/>
            <a:chOff x="3043605" y="3573030"/>
            <a:chExt cx="352922" cy="352952"/>
          </a:xfrm>
        </p:grpSpPr>
        <p:sp>
          <p:nvSpPr>
            <p:cNvPr id="3521" name="Google Shape;3521;p52"/>
            <p:cNvSpPr/>
            <p:nvPr/>
          </p:nvSpPr>
          <p:spPr>
            <a:xfrm>
              <a:off x="3070588" y="3600759"/>
              <a:ext cx="137775" cy="136344"/>
            </a:xfrm>
            <a:custGeom>
              <a:rect b="b" l="l" r="r" t="t"/>
              <a:pathLst>
                <a:path extrusionOk="0" h="4573" w="4621">
                  <a:moveTo>
                    <a:pt x="2287" y="0"/>
                  </a:moveTo>
                  <a:cubicBezTo>
                    <a:pt x="1072" y="24"/>
                    <a:pt x="48" y="1000"/>
                    <a:pt x="24" y="2263"/>
                  </a:cubicBezTo>
                  <a:cubicBezTo>
                    <a:pt x="1" y="3525"/>
                    <a:pt x="1048" y="4573"/>
                    <a:pt x="2311" y="4573"/>
                  </a:cubicBezTo>
                  <a:lnTo>
                    <a:pt x="4525" y="4573"/>
                  </a:lnTo>
                  <a:cubicBezTo>
                    <a:pt x="4549" y="4573"/>
                    <a:pt x="4573" y="4549"/>
                    <a:pt x="4573" y="4525"/>
                  </a:cubicBezTo>
                  <a:lnTo>
                    <a:pt x="4621" y="2286"/>
                  </a:lnTo>
                  <a:cubicBezTo>
                    <a:pt x="4621" y="1000"/>
                    <a:pt x="3573" y="0"/>
                    <a:pt x="2287"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2" name="Google Shape;3522;p52"/>
            <p:cNvSpPr/>
            <p:nvPr/>
          </p:nvSpPr>
          <p:spPr>
            <a:xfrm>
              <a:off x="3114625" y="3599327"/>
              <a:ext cx="93738" cy="137060"/>
            </a:xfrm>
            <a:custGeom>
              <a:rect b="b" l="l" r="r" t="t"/>
              <a:pathLst>
                <a:path extrusionOk="0" h="4597" w="3144">
                  <a:moveTo>
                    <a:pt x="857" y="1"/>
                  </a:moveTo>
                  <a:cubicBezTo>
                    <a:pt x="548" y="1"/>
                    <a:pt x="262" y="72"/>
                    <a:pt x="0" y="191"/>
                  </a:cubicBezTo>
                  <a:cubicBezTo>
                    <a:pt x="119" y="167"/>
                    <a:pt x="238" y="167"/>
                    <a:pt x="357" y="167"/>
                  </a:cubicBezTo>
                  <a:cubicBezTo>
                    <a:pt x="1643" y="167"/>
                    <a:pt x="2643" y="1167"/>
                    <a:pt x="2643" y="2453"/>
                  </a:cubicBezTo>
                  <a:lnTo>
                    <a:pt x="2643" y="4597"/>
                  </a:lnTo>
                  <a:lnTo>
                    <a:pt x="3072" y="4597"/>
                  </a:lnTo>
                  <a:cubicBezTo>
                    <a:pt x="3096" y="4597"/>
                    <a:pt x="3144" y="4573"/>
                    <a:pt x="3144" y="4549"/>
                  </a:cubicBezTo>
                  <a:lnTo>
                    <a:pt x="3144" y="2334"/>
                  </a:lnTo>
                  <a:cubicBezTo>
                    <a:pt x="3144" y="1048"/>
                    <a:pt x="2096" y="48"/>
                    <a:pt x="857" y="1"/>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52"/>
            <p:cNvSpPr/>
            <p:nvPr/>
          </p:nvSpPr>
          <p:spPr>
            <a:xfrm>
              <a:off x="3233886" y="3764057"/>
              <a:ext cx="137775" cy="136404"/>
            </a:xfrm>
            <a:custGeom>
              <a:rect b="b" l="l" r="r" t="t"/>
              <a:pathLst>
                <a:path extrusionOk="0" h="4575" w="4621">
                  <a:moveTo>
                    <a:pt x="2287" y="0"/>
                  </a:moveTo>
                  <a:lnTo>
                    <a:pt x="49" y="24"/>
                  </a:lnTo>
                  <a:cubicBezTo>
                    <a:pt x="25" y="24"/>
                    <a:pt x="1" y="48"/>
                    <a:pt x="1" y="96"/>
                  </a:cubicBezTo>
                  <a:lnTo>
                    <a:pt x="1" y="2287"/>
                  </a:lnTo>
                  <a:cubicBezTo>
                    <a:pt x="1" y="3544"/>
                    <a:pt x="1003" y="4574"/>
                    <a:pt x="2228" y="4574"/>
                  </a:cubicBezTo>
                  <a:cubicBezTo>
                    <a:pt x="2256" y="4574"/>
                    <a:pt x="2283" y="4574"/>
                    <a:pt x="2311" y="4573"/>
                  </a:cubicBezTo>
                  <a:cubicBezTo>
                    <a:pt x="3573" y="4549"/>
                    <a:pt x="4549" y="3549"/>
                    <a:pt x="4573" y="2310"/>
                  </a:cubicBezTo>
                  <a:cubicBezTo>
                    <a:pt x="4621" y="1048"/>
                    <a:pt x="3573" y="0"/>
                    <a:pt x="2287"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52"/>
            <p:cNvSpPr/>
            <p:nvPr/>
          </p:nvSpPr>
          <p:spPr>
            <a:xfrm>
              <a:off x="3259468" y="3769036"/>
              <a:ext cx="110077" cy="130649"/>
            </a:xfrm>
            <a:custGeom>
              <a:rect b="b" l="l" r="r" t="t"/>
              <a:pathLst>
                <a:path extrusionOk="0" h="4382" w="3692">
                  <a:moveTo>
                    <a:pt x="2382" y="0"/>
                  </a:moveTo>
                  <a:lnTo>
                    <a:pt x="2382" y="0"/>
                  </a:lnTo>
                  <a:cubicBezTo>
                    <a:pt x="2953" y="453"/>
                    <a:pt x="3287" y="1119"/>
                    <a:pt x="3287" y="1858"/>
                  </a:cubicBezTo>
                  <a:cubicBezTo>
                    <a:pt x="3239" y="3096"/>
                    <a:pt x="2239" y="4096"/>
                    <a:pt x="1024" y="4120"/>
                  </a:cubicBezTo>
                  <a:cubicBezTo>
                    <a:pt x="987" y="4122"/>
                    <a:pt x="951" y="4124"/>
                    <a:pt x="914" y="4124"/>
                  </a:cubicBezTo>
                  <a:cubicBezTo>
                    <a:pt x="594" y="4124"/>
                    <a:pt x="278" y="4034"/>
                    <a:pt x="0" y="3906"/>
                  </a:cubicBezTo>
                  <a:lnTo>
                    <a:pt x="0" y="3906"/>
                  </a:lnTo>
                  <a:cubicBezTo>
                    <a:pt x="381" y="4215"/>
                    <a:pt x="905" y="4382"/>
                    <a:pt x="1429" y="4382"/>
                  </a:cubicBezTo>
                  <a:cubicBezTo>
                    <a:pt x="2667" y="4358"/>
                    <a:pt x="3668" y="3334"/>
                    <a:pt x="3691" y="2120"/>
                  </a:cubicBezTo>
                  <a:cubicBezTo>
                    <a:pt x="3691" y="1191"/>
                    <a:pt x="3168" y="405"/>
                    <a:pt x="238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5" name="Google Shape;3525;p52"/>
            <p:cNvSpPr/>
            <p:nvPr/>
          </p:nvSpPr>
          <p:spPr>
            <a:xfrm>
              <a:off x="3233886" y="3579441"/>
              <a:ext cx="159808" cy="159093"/>
            </a:xfrm>
            <a:custGeom>
              <a:rect b="b" l="l" r="r" t="t"/>
              <a:pathLst>
                <a:path extrusionOk="0" h="5336" w="5360">
                  <a:moveTo>
                    <a:pt x="2672" y="0"/>
                  </a:moveTo>
                  <a:cubicBezTo>
                    <a:pt x="1192" y="0"/>
                    <a:pt x="1" y="1182"/>
                    <a:pt x="1" y="2644"/>
                  </a:cubicBezTo>
                  <a:lnTo>
                    <a:pt x="25" y="5264"/>
                  </a:lnTo>
                  <a:cubicBezTo>
                    <a:pt x="25" y="5288"/>
                    <a:pt x="49" y="5335"/>
                    <a:pt x="72" y="5335"/>
                  </a:cubicBezTo>
                  <a:lnTo>
                    <a:pt x="2668" y="5335"/>
                  </a:lnTo>
                  <a:cubicBezTo>
                    <a:pt x="4121" y="5335"/>
                    <a:pt x="5359" y="4097"/>
                    <a:pt x="5312" y="2620"/>
                  </a:cubicBezTo>
                  <a:cubicBezTo>
                    <a:pt x="5288" y="1191"/>
                    <a:pt x="4121" y="25"/>
                    <a:pt x="2716" y="1"/>
                  </a:cubicBezTo>
                  <a:cubicBezTo>
                    <a:pt x="2701" y="0"/>
                    <a:pt x="2686" y="0"/>
                    <a:pt x="267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52"/>
            <p:cNvSpPr/>
            <p:nvPr/>
          </p:nvSpPr>
          <p:spPr>
            <a:xfrm>
              <a:off x="3233886" y="3597896"/>
              <a:ext cx="158377" cy="139206"/>
            </a:xfrm>
            <a:custGeom>
              <a:rect b="b" l="l" r="r" t="t"/>
              <a:pathLst>
                <a:path extrusionOk="0" h="4669" w="5312">
                  <a:moveTo>
                    <a:pt x="4430" y="1"/>
                  </a:moveTo>
                  <a:cubicBezTo>
                    <a:pt x="4716" y="453"/>
                    <a:pt x="4931" y="977"/>
                    <a:pt x="4931" y="1549"/>
                  </a:cubicBezTo>
                  <a:cubicBezTo>
                    <a:pt x="4954" y="3049"/>
                    <a:pt x="3764" y="4264"/>
                    <a:pt x="2287" y="4264"/>
                  </a:cubicBezTo>
                  <a:lnTo>
                    <a:pt x="1" y="4264"/>
                  </a:lnTo>
                  <a:lnTo>
                    <a:pt x="1" y="4597"/>
                  </a:lnTo>
                  <a:cubicBezTo>
                    <a:pt x="1" y="4645"/>
                    <a:pt x="25" y="4669"/>
                    <a:pt x="49" y="4669"/>
                  </a:cubicBezTo>
                  <a:lnTo>
                    <a:pt x="2644" y="4669"/>
                  </a:lnTo>
                  <a:cubicBezTo>
                    <a:pt x="4097" y="4669"/>
                    <a:pt x="5312" y="3454"/>
                    <a:pt x="5312" y="1930"/>
                  </a:cubicBezTo>
                  <a:cubicBezTo>
                    <a:pt x="5312" y="1168"/>
                    <a:pt x="4954" y="477"/>
                    <a:pt x="443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52"/>
            <p:cNvSpPr/>
            <p:nvPr/>
          </p:nvSpPr>
          <p:spPr>
            <a:xfrm>
              <a:off x="3048584" y="3763342"/>
              <a:ext cx="159779" cy="158407"/>
            </a:xfrm>
            <a:custGeom>
              <a:rect b="b" l="l" r="r" t="t"/>
              <a:pathLst>
                <a:path extrusionOk="0" h="5313" w="5359">
                  <a:moveTo>
                    <a:pt x="2668" y="1"/>
                  </a:moveTo>
                  <a:cubicBezTo>
                    <a:pt x="1215" y="1"/>
                    <a:pt x="0" y="1215"/>
                    <a:pt x="24" y="2692"/>
                  </a:cubicBezTo>
                  <a:cubicBezTo>
                    <a:pt x="48" y="4121"/>
                    <a:pt x="1215" y="5287"/>
                    <a:pt x="2644" y="5311"/>
                  </a:cubicBezTo>
                  <a:cubicBezTo>
                    <a:pt x="2672" y="5312"/>
                    <a:pt x="2701" y="5313"/>
                    <a:pt x="2729" y="5313"/>
                  </a:cubicBezTo>
                  <a:cubicBezTo>
                    <a:pt x="4168" y="5313"/>
                    <a:pt x="5359" y="4139"/>
                    <a:pt x="5359" y="2668"/>
                  </a:cubicBezTo>
                  <a:lnTo>
                    <a:pt x="5311" y="2668"/>
                  </a:lnTo>
                  <a:lnTo>
                    <a:pt x="5311" y="48"/>
                  </a:lnTo>
                  <a:cubicBezTo>
                    <a:pt x="5311" y="24"/>
                    <a:pt x="5287" y="1"/>
                    <a:pt x="5263"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8" name="Google Shape;3528;p52"/>
            <p:cNvSpPr/>
            <p:nvPr/>
          </p:nvSpPr>
          <p:spPr>
            <a:xfrm>
              <a:off x="3099688" y="3763342"/>
              <a:ext cx="108676" cy="158407"/>
            </a:xfrm>
            <a:custGeom>
              <a:rect b="b" l="l" r="r" t="t"/>
              <a:pathLst>
                <a:path extrusionOk="0" h="5313" w="3645">
                  <a:moveTo>
                    <a:pt x="3121" y="1"/>
                  </a:moveTo>
                  <a:lnTo>
                    <a:pt x="3121" y="2525"/>
                  </a:lnTo>
                  <a:cubicBezTo>
                    <a:pt x="3121" y="3964"/>
                    <a:pt x="1929" y="5169"/>
                    <a:pt x="472" y="5169"/>
                  </a:cubicBezTo>
                  <a:cubicBezTo>
                    <a:pt x="458" y="5169"/>
                    <a:pt x="444" y="5169"/>
                    <a:pt x="430" y="5168"/>
                  </a:cubicBezTo>
                  <a:cubicBezTo>
                    <a:pt x="263" y="5168"/>
                    <a:pt x="144" y="5168"/>
                    <a:pt x="1" y="5145"/>
                  </a:cubicBezTo>
                  <a:lnTo>
                    <a:pt x="1" y="5145"/>
                  </a:lnTo>
                  <a:cubicBezTo>
                    <a:pt x="311" y="5264"/>
                    <a:pt x="596" y="5311"/>
                    <a:pt x="930" y="5311"/>
                  </a:cubicBezTo>
                  <a:cubicBezTo>
                    <a:pt x="958" y="5312"/>
                    <a:pt x="987" y="5313"/>
                    <a:pt x="1015" y="5313"/>
                  </a:cubicBezTo>
                  <a:cubicBezTo>
                    <a:pt x="2454" y="5313"/>
                    <a:pt x="3645" y="4139"/>
                    <a:pt x="3645" y="2668"/>
                  </a:cubicBezTo>
                  <a:lnTo>
                    <a:pt x="3645" y="72"/>
                  </a:lnTo>
                  <a:cubicBezTo>
                    <a:pt x="3645" y="24"/>
                    <a:pt x="3597" y="1"/>
                    <a:pt x="3549"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52"/>
            <p:cNvSpPr/>
            <p:nvPr/>
          </p:nvSpPr>
          <p:spPr>
            <a:xfrm>
              <a:off x="3067040" y="3595064"/>
              <a:ext cx="147018" cy="147018"/>
            </a:xfrm>
            <a:custGeom>
              <a:rect b="b" l="l" r="r" t="t"/>
              <a:pathLst>
                <a:path extrusionOk="0" h="4931" w="4931">
                  <a:moveTo>
                    <a:pt x="2406" y="1"/>
                  </a:moveTo>
                  <a:cubicBezTo>
                    <a:pt x="1763" y="1"/>
                    <a:pt x="1167" y="286"/>
                    <a:pt x="715" y="715"/>
                  </a:cubicBezTo>
                  <a:cubicBezTo>
                    <a:pt x="262" y="1168"/>
                    <a:pt x="1" y="1787"/>
                    <a:pt x="1" y="2430"/>
                  </a:cubicBezTo>
                  <a:cubicBezTo>
                    <a:pt x="1" y="3025"/>
                    <a:pt x="191" y="3620"/>
                    <a:pt x="596" y="4049"/>
                  </a:cubicBezTo>
                  <a:cubicBezTo>
                    <a:pt x="620" y="4097"/>
                    <a:pt x="667" y="4121"/>
                    <a:pt x="718" y="4121"/>
                  </a:cubicBezTo>
                  <a:cubicBezTo>
                    <a:pt x="769" y="4121"/>
                    <a:pt x="822" y="4097"/>
                    <a:pt x="858" y="4049"/>
                  </a:cubicBezTo>
                  <a:cubicBezTo>
                    <a:pt x="929" y="4001"/>
                    <a:pt x="882" y="3906"/>
                    <a:pt x="858" y="3859"/>
                  </a:cubicBezTo>
                  <a:cubicBezTo>
                    <a:pt x="524" y="3454"/>
                    <a:pt x="358" y="2954"/>
                    <a:pt x="358" y="2454"/>
                  </a:cubicBezTo>
                  <a:cubicBezTo>
                    <a:pt x="358" y="1906"/>
                    <a:pt x="596" y="1382"/>
                    <a:pt x="977" y="1001"/>
                  </a:cubicBezTo>
                  <a:cubicBezTo>
                    <a:pt x="1358" y="596"/>
                    <a:pt x="1906" y="358"/>
                    <a:pt x="2430" y="358"/>
                  </a:cubicBezTo>
                  <a:cubicBezTo>
                    <a:pt x="3001" y="358"/>
                    <a:pt x="3549" y="572"/>
                    <a:pt x="3954" y="953"/>
                  </a:cubicBezTo>
                  <a:cubicBezTo>
                    <a:pt x="4359" y="1334"/>
                    <a:pt x="4573" y="1882"/>
                    <a:pt x="4573" y="2477"/>
                  </a:cubicBezTo>
                  <a:lnTo>
                    <a:pt x="4573" y="4597"/>
                  </a:lnTo>
                  <a:lnTo>
                    <a:pt x="2453" y="4597"/>
                  </a:lnTo>
                  <a:cubicBezTo>
                    <a:pt x="2096" y="4597"/>
                    <a:pt x="1739" y="4502"/>
                    <a:pt x="1453" y="4335"/>
                  </a:cubicBezTo>
                  <a:cubicBezTo>
                    <a:pt x="1425" y="4314"/>
                    <a:pt x="1395" y="4305"/>
                    <a:pt x="1366" y="4305"/>
                  </a:cubicBezTo>
                  <a:cubicBezTo>
                    <a:pt x="1296" y="4305"/>
                    <a:pt x="1232" y="4356"/>
                    <a:pt x="1215" y="4406"/>
                  </a:cubicBezTo>
                  <a:cubicBezTo>
                    <a:pt x="1191" y="4502"/>
                    <a:pt x="1239" y="4597"/>
                    <a:pt x="1310" y="4621"/>
                  </a:cubicBezTo>
                  <a:cubicBezTo>
                    <a:pt x="1668" y="4835"/>
                    <a:pt x="2072" y="4930"/>
                    <a:pt x="2453" y="4930"/>
                  </a:cubicBezTo>
                  <a:lnTo>
                    <a:pt x="4692" y="4930"/>
                  </a:lnTo>
                  <a:cubicBezTo>
                    <a:pt x="4835" y="4930"/>
                    <a:pt x="4930" y="4811"/>
                    <a:pt x="4930" y="4692"/>
                  </a:cubicBezTo>
                  <a:lnTo>
                    <a:pt x="4930" y="2477"/>
                  </a:lnTo>
                  <a:cubicBezTo>
                    <a:pt x="4930" y="1858"/>
                    <a:pt x="4716" y="1263"/>
                    <a:pt x="4311" y="810"/>
                  </a:cubicBezTo>
                  <a:cubicBezTo>
                    <a:pt x="3763" y="286"/>
                    <a:pt x="3120" y="1"/>
                    <a:pt x="240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52"/>
            <p:cNvSpPr/>
            <p:nvPr/>
          </p:nvSpPr>
          <p:spPr>
            <a:xfrm>
              <a:off x="3228221" y="3757677"/>
              <a:ext cx="146988" cy="147704"/>
            </a:xfrm>
            <a:custGeom>
              <a:rect b="b" l="l" r="r" t="t"/>
              <a:pathLst>
                <a:path extrusionOk="0" h="4954" w="4930">
                  <a:moveTo>
                    <a:pt x="143" y="0"/>
                  </a:moveTo>
                  <a:cubicBezTo>
                    <a:pt x="72" y="0"/>
                    <a:pt x="0" y="72"/>
                    <a:pt x="0" y="143"/>
                  </a:cubicBezTo>
                  <a:lnTo>
                    <a:pt x="0" y="1810"/>
                  </a:lnTo>
                  <a:cubicBezTo>
                    <a:pt x="0" y="1858"/>
                    <a:pt x="24" y="1881"/>
                    <a:pt x="24" y="1905"/>
                  </a:cubicBezTo>
                  <a:cubicBezTo>
                    <a:pt x="73" y="1940"/>
                    <a:pt x="120" y="1955"/>
                    <a:pt x="162" y="1955"/>
                  </a:cubicBezTo>
                  <a:cubicBezTo>
                    <a:pt x="262" y="1955"/>
                    <a:pt x="334" y="1870"/>
                    <a:pt x="334" y="1786"/>
                  </a:cubicBezTo>
                  <a:lnTo>
                    <a:pt x="334" y="357"/>
                  </a:lnTo>
                  <a:lnTo>
                    <a:pt x="2620" y="357"/>
                  </a:lnTo>
                  <a:cubicBezTo>
                    <a:pt x="2811" y="357"/>
                    <a:pt x="2953" y="381"/>
                    <a:pt x="3120" y="453"/>
                  </a:cubicBezTo>
                  <a:cubicBezTo>
                    <a:pt x="4049" y="810"/>
                    <a:pt x="4597" y="1619"/>
                    <a:pt x="4597" y="2501"/>
                  </a:cubicBezTo>
                  <a:cubicBezTo>
                    <a:pt x="4597" y="3025"/>
                    <a:pt x="4358" y="3572"/>
                    <a:pt x="3977" y="3953"/>
                  </a:cubicBezTo>
                  <a:cubicBezTo>
                    <a:pt x="3573" y="4334"/>
                    <a:pt x="3049" y="4596"/>
                    <a:pt x="2501" y="4596"/>
                  </a:cubicBezTo>
                  <a:cubicBezTo>
                    <a:pt x="1929" y="4596"/>
                    <a:pt x="1429" y="4382"/>
                    <a:pt x="1024" y="4025"/>
                  </a:cubicBezTo>
                  <a:cubicBezTo>
                    <a:pt x="643" y="3644"/>
                    <a:pt x="405" y="3120"/>
                    <a:pt x="358" y="2596"/>
                  </a:cubicBezTo>
                  <a:cubicBezTo>
                    <a:pt x="358" y="2501"/>
                    <a:pt x="286" y="2405"/>
                    <a:pt x="191" y="2405"/>
                  </a:cubicBezTo>
                  <a:cubicBezTo>
                    <a:pt x="96" y="2405"/>
                    <a:pt x="0" y="2501"/>
                    <a:pt x="0" y="2596"/>
                  </a:cubicBezTo>
                  <a:cubicBezTo>
                    <a:pt x="48" y="3215"/>
                    <a:pt x="310" y="3810"/>
                    <a:pt x="786" y="4263"/>
                  </a:cubicBezTo>
                  <a:cubicBezTo>
                    <a:pt x="1239" y="4715"/>
                    <a:pt x="1858" y="4954"/>
                    <a:pt x="2477" y="4954"/>
                  </a:cubicBezTo>
                  <a:lnTo>
                    <a:pt x="2501" y="4954"/>
                  </a:lnTo>
                  <a:cubicBezTo>
                    <a:pt x="3168" y="4954"/>
                    <a:pt x="3763" y="4668"/>
                    <a:pt x="4216" y="4239"/>
                  </a:cubicBezTo>
                  <a:cubicBezTo>
                    <a:pt x="4644" y="3787"/>
                    <a:pt x="4930" y="3167"/>
                    <a:pt x="4930" y="2524"/>
                  </a:cubicBezTo>
                  <a:cubicBezTo>
                    <a:pt x="4930" y="1881"/>
                    <a:pt x="4692" y="1262"/>
                    <a:pt x="4216" y="786"/>
                  </a:cubicBezTo>
                  <a:cubicBezTo>
                    <a:pt x="3715" y="262"/>
                    <a:pt x="3096" y="0"/>
                    <a:pt x="2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1" name="Google Shape;3531;p52"/>
            <p:cNvSpPr/>
            <p:nvPr/>
          </p:nvSpPr>
          <p:spPr>
            <a:xfrm>
              <a:off x="3227506" y="3573030"/>
              <a:ext cx="169021" cy="169737"/>
            </a:xfrm>
            <a:custGeom>
              <a:rect b="b" l="l" r="r" t="t"/>
              <a:pathLst>
                <a:path extrusionOk="0" h="5693" w="5669">
                  <a:moveTo>
                    <a:pt x="2882" y="359"/>
                  </a:moveTo>
                  <a:cubicBezTo>
                    <a:pt x="3549" y="359"/>
                    <a:pt x="4144" y="621"/>
                    <a:pt x="4621" y="1097"/>
                  </a:cubicBezTo>
                  <a:cubicBezTo>
                    <a:pt x="5097" y="1573"/>
                    <a:pt x="5335" y="2168"/>
                    <a:pt x="5359" y="2835"/>
                  </a:cubicBezTo>
                  <a:cubicBezTo>
                    <a:pt x="5359" y="3526"/>
                    <a:pt x="5121" y="4145"/>
                    <a:pt x="4644" y="4621"/>
                  </a:cubicBezTo>
                  <a:cubicBezTo>
                    <a:pt x="4168" y="5098"/>
                    <a:pt x="3549" y="5360"/>
                    <a:pt x="2882" y="5360"/>
                  </a:cubicBezTo>
                  <a:lnTo>
                    <a:pt x="405" y="5360"/>
                  </a:lnTo>
                  <a:lnTo>
                    <a:pt x="405" y="2835"/>
                  </a:lnTo>
                  <a:lnTo>
                    <a:pt x="358" y="2835"/>
                  </a:lnTo>
                  <a:cubicBezTo>
                    <a:pt x="358" y="2145"/>
                    <a:pt x="620" y="1526"/>
                    <a:pt x="1096" y="1073"/>
                  </a:cubicBezTo>
                  <a:cubicBezTo>
                    <a:pt x="1572" y="597"/>
                    <a:pt x="2215" y="359"/>
                    <a:pt x="2882" y="359"/>
                  </a:cubicBezTo>
                  <a:close/>
                  <a:moveTo>
                    <a:pt x="2805" y="1"/>
                  </a:moveTo>
                  <a:cubicBezTo>
                    <a:pt x="1517" y="1"/>
                    <a:pt x="376" y="855"/>
                    <a:pt x="1" y="2288"/>
                  </a:cubicBezTo>
                  <a:lnTo>
                    <a:pt x="1" y="2359"/>
                  </a:lnTo>
                  <a:lnTo>
                    <a:pt x="1" y="5669"/>
                  </a:lnTo>
                  <a:cubicBezTo>
                    <a:pt x="1" y="5669"/>
                    <a:pt x="1" y="5693"/>
                    <a:pt x="24" y="5693"/>
                  </a:cubicBezTo>
                  <a:lnTo>
                    <a:pt x="239" y="5693"/>
                  </a:lnTo>
                  <a:lnTo>
                    <a:pt x="239" y="5669"/>
                  </a:lnTo>
                  <a:lnTo>
                    <a:pt x="3358" y="5669"/>
                  </a:lnTo>
                  <a:cubicBezTo>
                    <a:pt x="4835" y="5264"/>
                    <a:pt x="5668" y="4074"/>
                    <a:pt x="5668" y="2811"/>
                  </a:cubicBezTo>
                  <a:cubicBezTo>
                    <a:pt x="5668" y="2049"/>
                    <a:pt x="5359" y="1383"/>
                    <a:pt x="4835" y="835"/>
                  </a:cubicBezTo>
                  <a:cubicBezTo>
                    <a:pt x="4287" y="311"/>
                    <a:pt x="3597" y="1"/>
                    <a:pt x="2858" y="1"/>
                  </a:cubicBezTo>
                  <a:cubicBezTo>
                    <a:pt x="2841" y="1"/>
                    <a:pt x="2823" y="1"/>
                    <a:pt x="28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2" name="Google Shape;3532;p52"/>
            <p:cNvSpPr/>
            <p:nvPr/>
          </p:nvSpPr>
          <p:spPr>
            <a:xfrm>
              <a:off x="3043605" y="3757677"/>
              <a:ext cx="169737" cy="168306"/>
            </a:xfrm>
            <a:custGeom>
              <a:rect b="b" l="l" r="r" t="t"/>
              <a:pathLst>
                <a:path extrusionOk="0" h="5645" w="5693">
                  <a:moveTo>
                    <a:pt x="5287" y="310"/>
                  </a:moveTo>
                  <a:lnTo>
                    <a:pt x="5287" y="2834"/>
                  </a:lnTo>
                  <a:lnTo>
                    <a:pt x="5335" y="2834"/>
                  </a:lnTo>
                  <a:cubicBezTo>
                    <a:pt x="5335" y="3525"/>
                    <a:pt x="5073" y="4144"/>
                    <a:pt x="4597" y="4596"/>
                  </a:cubicBezTo>
                  <a:cubicBezTo>
                    <a:pt x="4121" y="5073"/>
                    <a:pt x="3501" y="5311"/>
                    <a:pt x="2835" y="5311"/>
                  </a:cubicBezTo>
                  <a:lnTo>
                    <a:pt x="2811" y="5311"/>
                  </a:lnTo>
                  <a:cubicBezTo>
                    <a:pt x="2144" y="5311"/>
                    <a:pt x="1549" y="5025"/>
                    <a:pt x="1072" y="4549"/>
                  </a:cubicBezTo>
                  <a:cubicBezTo>
                    <a:pt x="596" y="4072"/>
                    <a:pt x="358" y="3477"/>
                    <a:pt x="334" y="2834"/>
                  </a:cubicBezTo>
                  <a:cubicBezTo>
                    <a:pt x="334" y="2143"/>
                    <a:pt x="572" y="1524"/>
                    <a:pt x="1048" y="1048"/>
                  </a:cubicBezTo>
                  <a:cubicBezTo>
                    <a:pt x="1525" y="572"/>
                    <a:pt x="2144" y="310"/>
                    <a:pt x="2811" y="310"/>
                  </a:cubicBezTo>
                  <a:close/>
                  <a:moveTo>
                    <a:pt x="2858" y="0"/>
                  </a:moveTo>
                  <a:cubicBezTo>
                    <a:pt x="2096" y="0"/>
                    <a:pt x="1382" y="310"/>
                    <a:pt x="834" y="834"/>
                  </a:cubicBezTo>
                  <a:cubicBezTo>
                    <a:pt x="310" y="1358"/>
                    <a:pt x="1" y="2096"/>
                    <a:pt x="24" y="2858"/>
                  </a:cubicBezTo>
                  <a:cubicBezTo>
                    <a:pt x="24" y="3596"/>
                    <a:pt x="334" y="4287"/>
                    <a:pt x="858" y="4811"/>
                  </a:cubicBezTo>
                  <a:cubicBezTo>
                    <a:pt x="1406" y="5358"/>
                    <a:pt x="2096" y="5644"/>
                    <a:pt x="2835" y="5644"/>
                  </a:cubicBezTo>
                  <a:lnTo>
                    <a:pt x="2858" y="5644"/>
                  </a:lnTo>
                  <a:cubicBezTo>
                    <a:pt x="3597" y="5644"/>
                    <a:pt x="4311" y="5358"/>
                    <a:pt x="4859" y="4858"/>
                  </a:cubicBezTo>
                  <a:cubicBezTo>
                    <a:pt x="5383" y="4311"/>
                    <a:pt x="5692" y="3596"/>
                    <a:pt x="5692" y="2834"/>
                  </a:cubicBezTo>
                  <a:lnTo>
                    <a:pt x="5692" y="238"/>
                  </a:lnTo>
                  <a:cubicBezTo>
                    <a:pt x="5692" y="119"/>
                    <a:pt x="5573" y="0"/>
                    <a:pt x="5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3" name="Google Shape;3533;p52"/>
            <p:cNvSpPr/>
            <p:nvPr/>
          </p:nvSpPr>
          <p:spPr>
            <a:xfrm>
              <a:off x="3272944" y="3630574"/>
              <a:ext cx="79546" cy="10674"/>
            </a:xfrm>
            <a:custGeom>
              <a:rect b="b" l="l" r="r" t="t"/>
              <a:pathLst>
                <a:path extrusionOk="0" h="358" w="2668">
                  <a:moveTo>
                    <a:pt x="215" y="0"/>
                  </a:moveTo>
                  <a:cubicBezTo>
                    <a:pt x="120" y="0"/>
                    <a:pt x="48" y="72"/>
                    <a:pt x="25" y="143"/>
                  </a:cubicBezTo>
                  <a:cubicBezTo>
                    <a:pt x="1" y="238"/>
                    <a:pt x="96" y="358"/>
                    <a:pt x="215" y="358"/>
                  </a:cubicBezTo>
                  <a:lnTo>
                    <a:pt x="2454" y="358"/>
                  </a:lnTo>
                  <a:cubicBezTo>
                    <a:pt x="2549" y="358"/>
                    <a:pt x="2620" y="310"/>
                    <a:pt x="2644" y="215"/>
                  </a:cubicBezTo>
                  <a:cubicBezTo>
                    <a:pt x="2668" y="96"/>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52"/>
            <p:cNvSpPr/>
            <p:nvPr/>
          </p:nvSpPr>
          <p:spPr>
            <a:xfrm>
              <a:off x="3272944" y="3651862"/>
              <a:ext cx="79546" cy="10674"/>
            </a:xfrm>
            <a:custGeom>
              <a:rect b="b" l="l" r="r" t="t"/>
              <a:pathLst>
                <a:path extrusionOk="0" h="358" w="2668">
                  <a:moveTo>
                    <a:pt x="215" y="1"/>
                  </a:moveTo>
                  <a:cubicBezTo>
                    <a:pt x="120" y="1"/>
                    <a:pt x="48" y="72"/>
                    <a:pt x="25" y="167"/>
                  </a:cubicBezTo>
                  <a:cubicBezTo>
                    <a:pt x="1" y="287"/>
                    <a:pt x="96" y="358"/>
                    <a:pt x="215" y="358"/>
                  </a:cubicBezTo>
                  <a:lnTo>
                    <a:pt x="2477" y="358"/>
                  </a:lnTo>
                  <a:cubicBezTo>
                    <a:pt x="2596" y="358"/>
                    <a:pt x="2668" y="287"/>
                    <a:pt x="2644" y="167"/>
                  </a:cubicBezTo>
                  <a:cubicBezTo>
                    <a:pt x="2620" y="72"/>
                    <a:pt x="2525"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5" name="Google Shape;3535;p52"/>
            <p:cNvSpPr/>
            <p:nvPr/>
          </p:nvSpPr>
          <p:spPr>
            <a:xfrm>
              <a:off x="3289999" y="3674581"/>
              <a:ext cx="46183" cy="10704"/>
            </a:xfrm>
            <a:custGeom>
              <a:rect b="b" l="l" r="r" t="t"/>
              <a:pathLst>
                <a:path extrusionOk="0" h="359" w="1549">
                  <a:moveTo>
                    <a:pt x="191" y="1"/>
                  </a:moveTo>
                  <a:cubicBezTo>
                    <a:pt x="119" y="1"/>
                    <a:pt x="48" y="48"/>
                    <a:pt x="24" y="144"/>
                  </a:cubicBezTo>
                  <a:cubicBezTo>
                    <a:pt x="0" y="263"/>
                    <a:pt x="72" y="358"/>
                    <a:pt x="191" y="358"/>
                  </a:cubicBezTo>
                  <a:lnTo>
                    <a:pt x="1334" y="358"/>
                  </a:lnTo>
                  <a:cubicBezTo>
                    <a:pt x="1453" y="358"/>
                    <a:pt x="1548" y="263"/>
                    <a:pt x="1501" y="144"/>
                  </a:cubicBezTo>
                  <a:cubicBezTo>
                    <a:pt x="1477" y="48"/>
                    <a:pt x="1381"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6" name="Google Shape;3536;p52"/>
            <p:cNvSpPr/>
            <p:nvPr/>
          </p:nvSpPr>
          <p:spPr>
            <a:xfrm>
              <a:off x="3088328" y="3815191"/>
              <a:ext cx="79576" cy="10674"/>
            </a:xfrm>
            <a:custGeom>
              <a:rect b="b" l="l" r="r" t="t"/>
              <a:pathLst>
                <a:path extrusionOk="0" h="358" w="2669">
                  <a:moveTo>
                    <a:pt x="215" y="0"/>
                  </a:moveTo>
                  <a:cubicBezTo>
                    <a:pt x="72" y="0"/>
                    <a:pt x="1" y="95"/>
                    <a:pt x="25" y="214"/>
                  </a:cubicBezTo>
                  <a:cubicBezTo>
                    <a:pt x="49" y="333"/>
                    <a:pt x="144" y="357"/>
                    <a:pt x="215" y="357"/>
                  </a:cubicBezTo>
                  <a:lnTo>
                    <a:pt x="2454" y="357"/>
                  </a:lnTo>
                  <a:cubicBezTo>
                    <a:pt x="2549" y="357"/>
                    <a:pt x="2621" y="310"/>
                    <a:pt x="2644" y="214"/>
                  </a:cubicBezTo>
                  <a:cubicBezTo>
                    <a:pt x="2668" y="95"/>
                    <a:pt x="2573" y="0"/>
                    <a:pt x="245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7" name="Google Shape;3537;p52"/>
            <p:cNvSpPr/>
            <p:nvPr/>
          </p:nvSpPr>
          <p:spPr>
            <a:xfrm>
              <a:off x="3089043" y="3837910"/>
              <a:ext cx="78861" cy="10674"/>
            </a:xfrm>
            <a:custGeom>
              <a:rect b="b" l="l" r="r" t="t"/>
              <a:pathLst>
                <a:path extrusionOk="0" h="358" w="2645">
                  <a:moveTo>
                    <a:pt x="215" y="0"/>
                  </a:moveTo>
                  <a:cubicBezTo>
                    <a:pt x="120" y="0"/>
                    <a:pt x="72" y="48"/>
                    <a:pt x="25" y="143"/>
                  </a:cubicBezTo>
                  <a:cubicBezTo>
                    <a:pt x="1" y="262"/>
                    <a:pt x="96" y="357"/>
                    <a:pt x="215" y="357"/>
                  </a:cubicBezTo>
                  <a:lnTo>
                    <a:pt x="2477" y="357"/>
                  </a:lnTo>
                  <a:cubicBezTo>
                    <a:pt x="2573" y="357"/>
                    <a:pt x="2620" y="286"/>
                    <a:pt x="2644" y="191"/>
                  </a:cubicBezTo>
                  <a:cubicBezTo>
                    <a:pt x="2644" y="72"/>
                    <a:pt x="2573"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52"/>
            <p:cNvSpPr/>
            <p:nvPr/>
          </p:nvSpPr>
          <p:spPr>
            <a:xfrm>
              <a:off x="3106098" y="3859198"/>
              <a:ext cx="45468" cy="10674"/>
            </a:xfrm>
            <a:custGeom>
              <a:rect b="b" l="l" r="r" t="t"/>
              <a:pathLst>
                <a:path extrusionOk="0" h="358" w="1525">
                  <a:moveTo>
                    <a:pt x="215" y="1"/>
                  </a:moveTo>
                  <a:cubicBezTo>
                    <a:pt x="119" y="1"/>
                    <a:pt x="48" y="48"/>
                    <a:pt x="24" y="143"/>
                  </a:cubicBezTo>
                  <a:cubicBezTo>
                    <a:pt x="0" y="263"/>
                    <a:pt x="96" y="358"/>
                    <a:pt x="215" y="358"/>
                  </a:cubicBezTo>
                  <a:lnTo>
                    <a:pt x="1334" y="358"/>
                  </a:lnTo>
                  <a:cubicBezTo>
                    <a:pt x="1429" y="358"/>
                    <a:pt x="1477" y="286"/>
                    <a:pt x="1501" y="191"/>
                  </a:cubicBezTo>
                  <a:cubicBezTo>
                    <a:pt x="1524" y="72"/>
                    <a:pt x="1429"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39" name="Google Shape;3539;p52"/>
          <p:cNvGrpSpPr/>
          <p:nvPr/>
        </p:nvGrpSpPr>
        <p:grpSpPr>
          <a:xfrm>
            <a:off x="1785299" y="3582512"/>
            <a:ext cx="357154" cy="336912"/>
            <a:chOff x="2356787" y="3582512"/>
            <a:chExt cx="357154" cy="336912"/>
          </a:xfrm>
        </p:grpSpPr>
        <p:sp>
          <p:nvSpPr>
            <p:cNvPr id="3540" name="Google Shape;3540;p52"/>
            <p:cNvSpPr/>
            <p:nvPr/>
          </p:nvSpPr>
          <p:spPr>
            <a:xfrm>
              <a:off x="2410037" y="3832215"/>
              <a:ext cx="300356" cy="68187"/>
            </a:xfrm>
            <a:custGeom>
              <a:rect b="b" l="l" r="r" t="t"/>
              <a:pathLst>
                <a:path extrusionOk="0" h="2287" w="10074">
                  <a:moveTo>
                    <a:pt x="0" y="1"/>
                  </a:moveTo>
                  <a:lnTo>
                    <a:pt x="0" y="2287"/>
                  </a:lnTo>
                  <a:lnTo>
                    <a:pt x="9740" y="2287"/>
                  </a:lnTo>
                  <a:cubicBezTo>
                    <a:pt x="9955" y="2287"/>
                    <a:pt x="10074" y="2096"/>
                    <a:pt x="9955" y="1906"/>
                  </a:cubicBezTo>
                  <a:lnTo>
                    <a:pt x="8693" y="120"/>
                  </a:lnTo>
                  <a:cubicBezTo>
                    <a:pt x="8645" y="24"/>
                    <a:pt x="8573" y="1"/>
                    <a:pt x="8502"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52"/>
            <p:cNvSpPr/>
            <p:nvPr/>
          </p:nvSpPr>
          <p:spPr>
            <a:xfrm>
              <a:off x="2410752" y="3715071"/>
              <a:ext cx="242843" cy="68187"/>
            </a:xfrm>
            <a:custGeom>
              <a:rect b="b" l="l" r="r" t="t"/>
              <a:pathLst>
                <a:path extrusionOk="0" h="2287" w="8145">
                  <a:moveTo>
                    <a:pt x="0" y="0"/>
                  </a:moveTo>
                  <a:lnTo>
                    <a:pt x="0" y="2286"/>
                  </a:lnTo>
                  <a:lnTo>
                    <a:pt x="7811" y="2286"/>
                  </a:lnTo>
                  <a:cubicBezTo>
                    <a:pt x="8026" y="2286"/>
                    <a:pt x="8145" y="2096"/>
                    <a:pt x="8026" y="1905"/>
                  </a:cubicBezTo>
                  <a:lnTo>
                    <a:pt x="6763" y="119"/>
                  </a:lnTo>
                  <a:cubicBezTo>
                    <a:pt x="6716" y="24"/>
                    <a:pt x="6644" y="0"/>
                    <a:pt x="654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52"/>
            <p:cNvSpPr/>
            <p:nvPr/>
          </p:nvSpPr>
          <p:spPr>
            <a:xfrm>
              <a:off x="2410037" y="3600043"/>
              <a:ext cx="183929" cy="68187"/>
            </a:xfrm>
            <a:custGeom>
              <a:rect b="b" l="l" r="r" t="t"/>
              <a:pathLst>
                <a:path extrusionOk="0" h="2287" w="6169">
                  <a:moveTo>
                    <a:pt x="0" y="0"/>
                  </a:moveTo>
                  <a:lnTo>
                    <a:pt x="0" y="2287"/>
                  </a:lnTo>
                  <a:lnTo>
                    <a:pt x="5835" y="2287"/>
                  </a:lnTo>
                  <a:cubicBezTo>
                    <a:pt x="6049" y="2287"/>
                    <a:pt x="6168" y="2072"/>
                    <a:pt x="6049" y="1905"/>
                  </a:cubicBezTo>
                  <a:lnTo>
                    <a:pt x="4811" y="119"/>
                  </a:lnTo>
                  <a:cubicBezTo>
                    <a:pt x="4739" y="24"/>
                    <a:pt x="4692" y="0"/>
                    <a:pt x="459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3" name="Google Shape;3543;p52"/>
            <p:cNvSpPr/>
            <p:nvPr/>
          </p:nvSpPr>
          <p:spPr>
            <a:xfrm>
              <a:off x="2645757" y="3832215"/>
              <a:ext cx="64639" cy="68187"/>
            </a:xfrm>
            <a:custGeom>
              <a:rect b="b" l="l" r="r" t="t"/>
              <a:pathLst>
                <a:path extrusionOk="0" h="2287" w="2168">
                  <a:moveTo>
                    <a:pt x="1" y="1"/>
                  </a:moveTo>
                  <a:cubicBezTo>
                    <a:pt x="72" y="1"/>
                    <a:pt x="144" y="72"/>
                    <a:pt x="191" y="120"/>
                  </a:cubicBezTo>
                  <a:lnTo>
                    <a:pt x="1453" y="1906"/>
                  </a:lnTo>
                  <a:cubicBezTo>
                    <a:pt x="1572" y="2049"/>
                    <a:pt x="1453" y="2287"/>
                    <a:pt x="1239" y="2287"/>
                  </a:cubicBezTo>
                  <a:lnTo>
                    <a:pt x="1834" y="2287"/>
                  </a:lnTo>
                  <a:cubicBezTo>
                    <a:pt x="2049" y="2287"/>
                    <a:pt x="2168" y="2049"/>
                    <a:pt x="2049" y="1906"/>
                  </a:cubicBezTo>
                  <a:lnTo>
                    <a:pt x="787" y="120"/>
                  </a:lnTo>
                  <a:cubicBezTo>
                    <a:pt x="739" y="24"/>
                    <a:pt x="667" y="1"/>
                    <a:pt x="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52"/>
            <p:cNvSpPr/>
            <p:nvPr/>
          </p:nvSpPr>
          <p:spPr>
            <a:xfrm>
              <a:off x="2587528" y="3715071"/>
              <a:ext cx="65354" cy="68187"/>
            </a:xfrm>
            <a:custGeom>
              <a:rect b="b" l="l" r="r" t="t"/>
              <a:pathLst>
                <a:path extrusionOk="0" h="2287" w="2192">
                  <a:moveTo>
                    <a:pt x="1" y="0"/>
                  </a:moveTo>
                  <a:cubicBezTo>
                    <a:pt x="96" y="0"/>
                    <a:pt x="168" y="72"/>
                    <a:pt x="215" y="119"/>
                  </a:cubicBezTo>
                  <a:lnTo>
                    <a:pt x="1477" y="1905"/>
                  </a:lnTo>
                  <a:cubicBezTo>
                    <a:pt x="1596" y="2048"/>
                    <a:pt x="1477" y="2286"/>
                    <a:pt x="1263" y="2286"/>
                  </a:cubicBezTo>
                  <a:lnTo>
                    <a:pt x="1858" y="2286"/>
                  </a:lnTo>
                  <a:cubicBezTo>
                    <a:pt x="2073" y="2286"/>
                    <a:pt x="2192" y="2096"/>
                    <a:pt x="2073" y="1905"/>
                  </a:cubicBezTo>
                  <a:lnTo>
                    <a:pt x="811" y="119"/>
                  </a:lnTo>
                  <a:cubicBezTo>
                    <a:pt x="763" y="24"/>
                    <a:pt x="691" y="0"/>
                    <a:pt x="596"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52"/>
            <p:cNvSpPr/>
            <p:nvPr/>
          </p:nvSpPr>
          <p:spPr>
            <a:xfrm>
              <a:off x="2529328" y="3600043"/>
              <a:ext cx="64639" cy="68187"/>
            </a:xfrm>
            <a:custGeom>
              <a:rect b="b" l="l" r="r" t="t"/>
              <a:pathLst>
                <a:path extrusionOk="0" h="2287" w="2168">
                  <a:moveTo>
                    <a:pt x="0" y="0"/>
                  </a:moveTo>
                  <a:cubicBezTo>
                    <a:pt x="72" y="0"/>
                    <a:pt x="143" y="48"/>
                    <a:pt x="191" y="119"/>
                  </a:cubicBezTo>
                  <a:lnTo>
                    <a:pt x="1453" y="1905"/>
                  </a:lnTo>
                  <a:cubicBezTo>
                    <a:pt x="1572" y="2048"/>
                    <a:pt x="1453" y="2287"/>
                    <a:pt x="1238" y="2287"/>
                  </a:cubicBezTo>
                  <a:lnTo>
                    <a:pt x="1834" y="2287"/>
                  </a:lnTo>
                  <a:cubicBezTo>
                    <a:pt x="2048" y="2287"/>
                    <a:pt x="2167" y="2048"/>
                    <a:pt x="2048" y="1905"/>
                  </a:cubicBezTo>
                  <a:lnTo>
                    <a:pt x="786" y="119"/>
                  </a:lnTo>
                  <a:cubicBezTo>
                    <a:pt x="738" y="24"/>
                    <a:pt x="667" y="0"/>
                    <a:pt x="595"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6" name="Google Shape;3546;p52"/>
            <p:cNvSpPr/>
            <p:nvPr/>
          </p:nvSpPr>
          <p:spPr>
            <a:xfrm>
              <a:off x="2363883" y="3587252"/>
              <a:ext cx="92337" cy="92337"/>
            </a:xfrm>
            <a:custGeom>
              <a:rect b="b" l="l" r="r" t="t"/>
              <a:pathLst>
                <a:path extrusionOk="0" h="3097" w="3097">
                  <a:moveTo>
                    <a:pt x="1548" y="1"/>
                  </a:moveTo>
                  <a:cubicBezTo>
                    <a:pt x="691" y="1"/>
                    <a:pt x="0" y="691"/>
                    <a:pt x="0" y="1549"/>
                  </a:cubicBezTo>
                  <a:cubicBezTo>
                    <a:pt x="0" y="2406"/>
                    <a:pt x="691" y="3097"/>
                    <a:pt x="1548" y="3097"/>
                  </a:cubicBezTo>
                  <a:cubicBezTo>
                    <a:pt x="2406" y="3097"/>
                    <a:pt x="3096" y="2406"/>
                    <a:pt x="3096" y="1549"/>
                  </a:cubicBezTo>
                  <a:cubicBezTo>
                    <a:pt x="3096" y="691"/>
                    <a:pt x="2406" y="1"/>
                    <a:pt x="154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52"/>
            <p:cNvSpPr/>
            <p:nvPr/>
          </p:nvSpPr>
          <p:spPr>
            <a:xfrm>
              <a:off x="2363883" y="3703711"/>
              <a:ext cx="92337" cy="92337"/>
            </a:xfrm>
            <a:custGeom>
              <a:rect b="b" l="l" r="r" t="t"/>
              <a:pathLst>
                <a:path extrusionOk="0" h="3097" w="3097">
                  <a:moveTo>
                    <a:pt x="1548" y="0"/>
                  </a:moveTo>
                  <a:cubicBezTo>
                    <a:pt x="691" y="0"/>
                    <a:pt x="0" y="691"/>
                    <a:pt x="0" y="1548"/>
                  </a:cubicBezTo>
                  <a:cubicBezTo>
                    <a:pt x="0" y="2405"/>
                    <a:pt x="691" y="3096"/>
                    <a:pt x="1548" y="3096"/>
                  </a:cubicBezTo>
                  <a:cubicBezTo>
                    <a:pt x="2406" y="3096"/>
                    <a:pt x="3096" y="2405"/>
                    <a:pt x="3096" y="1548"/>
                  </a:cubicBezTo>
                  <a:cubicBezTo>
                    <a:pt x="3096" y="691"/>
                    <a:pt x="2406" y="0"/>
                    <a:pt x="154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52"/>
            <p:cNvSpPr/>
            <p:nvPr/>
          </p:nvSpPr>
          <p:spPr>
            <a:xfrm>
              <a:off x="2363883" y="3820855"/>
              <a:ext cx="92337" cy="92337"/>
            </a:xfrm>
            <a:custGeom>
              <a:rect b="b" l="l" r="r" t="t"/>
              <a:pathLst>
                <a:path extrusionOk="0" h="3097" w="3097">
                  <a:moveTo>
                    <a:pt x="1548" y="1"/>
                  </a:moveTo>
                  <a:cubicBezTo>
                    <a:pt x="691" y="1"/>
                    <a:pt x="0" y="691"/>
                    <a:pt x="0" y="1549"/>
                  </a:cubicBezTo>
                  <a:cubicBezTo>
                    <a:pt x="0" y="2406"/>
                    <a:pt x="691" y="3096"/>
                    <a:pt x="1548" y="3096"/>
                  </a:cubicBezTo>
                  <a:cubicBezTo>
                    <a:pt x="2406" y="3096"/>
                    <a:pt x="3096" y="2406"/>
                    <a:pt x="3096" y="1549"/>
                  </a:cubicBezTo>
                  <a:cubicBezTo>
                    <a:pt x="3096" y="691"/>
                    <a:pt x="2406" y="1"/>
                    <a:pt x="1548" y="1"/>
                  </a:cubicBezTo>
                  <a:close/>
                </a:path>
              </a:pathLst>
            </a:custGeom>
            <a:solidFill>
              <a:srgbClr val="F0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9" name="Google Shape;3549;p52"/>
            <p:cNvSpPr/>
            <p:nvPr/>
          </p:nvSpPr>
          <p:spPr>
            <a:xfrm>
              <a:off x="2378075" y="3591516"/>
              <a:ext cx="78145" cy="88074"/>
            </a:xfrm>
            <a:custGeom>
              <a:rect b="b" l="l" r="r" t="t"/>
              <a:pathLst>
                <a:path extrusionOk="0" h="2954" w="2621">
                  <a:moveTo>
                    <a:pt x="1715" y="1"/>
                  </a:moveTo>
                  <a:lnTo>
                    <a:pt x="1715" y="1"/>
                  </a:lnTo>
                  <a:cubicBezTo>
                    <a:pt x="2001" y="286"/>
                    <a:pt x="2192" y="691"/>
                    <a:pt x="2192" y="1120"/>
                  </a:cubicBezTo>
                  <a:cubicBezTo>
                    <a:pt x="2192" y="1977"/>
                    <a:pt x="1501" y="2668"/>
                    <a:pt x="644" y="2668"/>
                  </a:cubicBezTo>
                  <a:cubicBezTo>
                    <a:pt x="429" y="2668"/>
                    <a:pt x="215" y="2596"/>
                    <a:pt x="1" y="2501"/>
                  </a:cubicBezTo>
                  <a:lnTo>
                    <a:pt x="1" y="2501"/>
                  </a:lnTo>
                  <a:cubicBezTo>
                    <a:pt x="286" y="2787"/>
                    <a:pt x="667" y="2954"/>
                    <a:pt x="1072" y="2954"/>
                  </a:cubicBezTo>
                  <a:cubicBezTo>
                    <a:pt x="1953" y="2954"/>
                    <a:pt x="2620" y="2263"/>
                    <a:pt x="2620" y="1406"/>
                  </a:cubicBezTo>
                  <a:cubicBezTo>
                    <a:pt x="2620" y="786"/>
                    <a:pt x="2263" y="239"/>
                    <a:pt x="17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52"/>
            <p:cNvSpPr/>
            <p:nvPr/>
          </p:nvSpPr>
          <p:spPr>
            <a:xfrm>
              <a:off x="2378075" y="3707975"/>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2"/>
                    <a:pt x="2620" y="1405"/>
                  </a:cubicBezTo>
                  <a:cubicBezTo>
                    <a:pt x="2620" y="786"/>
                    <a:pt x="2263" y="238"/>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52"/>
            <p:cNvSpPr/>
            <p:nvPr/>
          </p:nvSpPr>
          <p:spPr>
            <a:xfrm>
              <a:off x="2378075" y="3825119"/>
              <a:ext cx="78145" cy="88074"/>
            </a:xfrm>
            <a:custGeom>
              <a:rect b="b" l="l" r="r" t="t"/>
              <a:pathLst>
                <a:path extrusionOk="0" h="2954" w="2621">
                  <a:moveTo>
                    <a:pt x="1715" y="0"/>
                  </a:moveTo>
                  <a:lnTo>
                    <a:pt x="1715" y="0"/>
                  </a:lnTo>
                  <a:cubicBezTo>
                    <a:pt x="2001" y="262"/>
                    <a:pt x="2192" y="667"/>
                    <a:pt x="2192" y="1096"/>
                  </a:cubicBezTo>
                  <a:cubicBezTo>
                    <a:pt x="2192" y="1977"/>
                    <a:pt x="1501" y="2644"/>
                    <a:pt x="644" y="2644"/>
                  </a:cubicBezTo>
                  <a:cubicBezTo>
                    <a:pt x="429" y="2644"/>
                    <a:pt x="215" y="2596"/>
                    <a:pt x="1" y="2501"/>
                  </a:cubicBezTo>
                  <a:lnTo>
                    <a:pt x="1" y="2501"/>
                  </a:lnTo>
                  <a:cubicBezTo>
                    <a:pt x="286" y="2763"/>
                    <a:pt x="667" y="2953"/>
                    <a:pt x="1072" y="2953"/>
                  </a:cubicBezTo>
                  <a:cubicBezTo>
                    <a:pt x="1953" y="2953"/>
                    <a:pt x="2620" y="2263"/>
                    <a:pt x="2620" y="1406"/>
                  </a:cubicBezTo>
                  <a:cubicBezTo>
                    <a:pt x="2620" y="786"/>
                    <a:pt x="2263" y="239"/>
                    <a:pt x="17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2" name="Google Shape;3552;p52"/>
            <p:cNvSpPr/>
            <p:nvPr/>
          </p:nvSpPr>
          <p:spPr>
            <a:xfrm>
              <a:off x="2356787" y="3582512"/>
              <a:ext cx="241442" cy="102772"/>
            </a:xfrm>
            <a:custGeom>
              <a:rect b="b" l="l" r="r" t="t"/>
              <a:pathLst>
                <a:path extrusionOk="0" h="3447" w="8098">
                  <a:moveTo>
                    <a:pt x="6406" y="731"/>
                  </a:moveTo>
                  <a:cubicBezTo>
                    <a:pt x="6430" y="731"/>
                    <a:pt x="6478" y="731"/>
                    <a:pt x="6478" y="755"/>
                  </a:cubicBezTo>
                  <a:lnTo>
                    <a:pt x="7716" y="2541"/>
                  </a:lnTo>
                  <a:cubicBezTo>
                    <a:pt x="7740" y="2565"/>
                    <a:pt x="7716" y="2613"/>
                    <a:pt x="7716" y="2636"/>
                  </a:cubicBezTo>
                  <a:cubicBezTo>
                    <a:pt x="7716" y="2660"/>
                    <a:pt x="7692" y="2660"/>
                    <a:pt x="7668" y="2660"/>
                  </a:cubicBezTo>
                  <a:lnTo>
                    <a:pt x="3263" y="2660"/>
                  </a:lnTo>
                  <a:cubicBezTo>
                    <a:pt x="3429" y="2398"/>
                    <a:pt x="3549" y="2041"/>
                    <a:pt x="3549" y="1684"/>
                  </a:cubicBezTo>
                  <a:cubicBezTo>
                    <a:pt x="3525" y="1350"/>
                    <a:pt x="3406" y="993"/>
                    <a:pt x="3215" y="731"/>
                  </a:cubicBezTo>
                  <a:close/>
                  <a:moveTo>
                    <a:pt x="1786" y="350"/>
                  </a:moveTo>
                  <a:cubicBezTo>
                    <a:pt x="2548" y="350"/>
                    <a:pt x="3167" y="969"/>
                    <a:pt x="3167" y="1708"/>
                  </a:cubicBezTo>
                  <a:cubicBezTo>
                    <a:pt x="3167" y="2446"/>
                    <a:pt x="2548" y="3089"/>
                    <a:pt x="1786" y="3089"/>
                  </a:cubicBezTo>
                  <a:cubicBezTo>
                    <a:pt x="1048" y="3089"/>
                    <a:pt x="429" y="2446"/>
                    <a:pt x="429" y="1708"/>
                  </a:cubicBezTo>
                  <a:cubicBezTo>
                    <a:pt x="429" y="969"/>
                    <a:pt x="1048" y="350"/>
                    <a:pt x="1786" y="350"/>
                  </a:cubicBezTo>
                  <a:close/>
                  <a:moveTo>
                    <a:pt x="1842" y="0"/>
                  </a:moveTo>
                  <a:cubicBezTo>
                    <a:pt x="1768" y="0"/>
                    <a:pt x="1694" y="6"/>
                    <a:pt x="1620" y="17"/>
                  </a:cubicBezTo>
                  <a:cubicBezTo>
                    <a:pt x="810" y="112"/>
                    <a:pt x="167" y="755"/>
                    <a:pt x="95" y="1589"/>
                  </a:cubicBezTo>
                  <a:cubicBezTo>
                    <a:pt x="0" y="2565"/>
                    <a:pt x="810" y="3446"/>
                    <a:pt x="1786" y="3446"/>
                  </a:cubicBezTo>
                  <a:cubicBezTo>
                    <a:pt x="2215" y="3446"/>
                    <a:pt x="2596" y="3279"/>
                    <a:pt x="2906" y="3041"/>
                  </a:cubicBezTo>
                  <a:lnTo>
                    <a:pt x="7621" y="3041"/>
                  </a:lnTo>
                  <a:cubicBezTo>
                    <a:pt x="7740" y="3041"/>
                    <a:pt x="7907" y="2994"/>
                    <a:pt x="7978" y="2875"/>
                  </a:cubicBezTo>
                  <a:cubicBezTo>
                    <a:pt x="8097" y="2732"/>
                    <a:pt x="8097" y="2517"/>
                    <a:pt x="7978" y="2374"/>
                  </a:cubicBezTo>
                  <a:lnTo>
                    <a:pt x="6740" y="588"/>
                  </a:lnTo>
                  <a:cubicBezTo>
                    <a:pt x="6644" y="469"/>
                    <a:pt x="6525" y="398"/>
                    <a:pt x="6382" y="398"/>
                  </a:cubicBezTo>
                  <a:lnTo>
                    <a:pt x="2906" y="398"/>
                  </a:lnTo>
                  <a:cubicBezTo>
                    <a:pt x="2624" y="157"/>
                    <a:pt x="2241" y="0"/>
                    <a:pt x="1842"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52"/>
            <p:cNvSpPr/>
            <p:nvPr/>
          </p:nvSpPr>
          <p:spPr>
            <a:xfrm>
              <a:off x="2356787" y="3697748"/>
              <a:ext cx="300356" cy="103249"/>
            </a:xfrm>
            <a:custGeom>
              <a:rect b="b" l="l" r="r" t="t"/>
              <a:pathLst>
                <a:path extrusionOk="0" h="3463" w="10074">
                  <a:moveTo>
                    <a:pt x="1786" y="367"/>
                  </a:moveTo>
                  <a:cubicBezTo>
                    <a:pt x="2548" y="367"/>
                    <a:pt x="3167" y="1010"/>
                    <a:pt x="3167" y="1748"/>
                  </a:cubicBezTo>
                  <a:cubicBezTo>
                    <a:pt x="3167" y="2486"/>
                    <a:pt x="2548" y="3106"/>
                    <a:pt x="1786" y="3106"/>
                  </a:cubicBezTo>
                  <a:cubicBezTo>
                    <a:pt x="1048" y="3106"/>
                    <a:pt x="429" y="2486"/>
                    <a:pt x="429" y="1748"/>
                  </a:cubicBezTo>
                  <a:cubicBezTo>
                    <a:pt x="429" y="1010"/>
                    <a:pt x="1048" y="367"/>
                    <a:pt x="1786" y="367"/>
                  </a:cubicBezTo>
                  <a:close/>
                  <a:moveTo>
                    <a:pt x="1775" y="1"/>
                  </a:moveTo>
                  <a:cubicBezTo>
                    <a:pt x="1716" y="1"/>
                    <a:pt x="1656" y="4"/>
                    <a:pt x="1596" y="10"/>
                  </a:cubicBezTo>
                  <a:cubicBezTo>
                    <a:pt x="786" y="105"/>
                    <a:pt x="119" y="772"/>
                    <a:pt x="72" y="1605"/>
                  </a:cubicBezTo>
                  <a:cubicBezTo>
                    <a:pt x="0" y="2605"/>
                    <a:pt x="810" y="3463"/>
                    <a:pt x="1786" y="3463"/>
                  </a:cubicBezTo>
                  <a:cubicBezTo>
                    <a:pt x="2215" y="3463"/>
                    <a:pt x="2596" y="3320"/>
                    <a:pt x="2906" y="3082"/>
                  </a:cubicBezTo>
                  <a:lnTo>
                    <a:pt x="9597" y="3082"/>
                  </a:lnTo>
                  <a:cubicBezTo>
                    <a:pt x="9716" y="3082"/>
                    <a:pt x="9859" y="3034"/>
                    <a:pt x="9955" y="2915"/>
                  </a:cubicBezTo>
                  <a:cubicBezTo>
                    <a:pt x="10074" y="2748"/>
                    <a:pt x="10074" y="2558"/>
                    <a:pt x="9955" y="2391"/>
                  </a:cubicBezTo>
                  <a:lnTo>
                    <a:pt x="8692" y="605"/>
                  </a:lnTo>
                  <a:cubicBezTo>
                    <a:pt x="8621" y="486"/>
                    <a:pt x="8502" y="438"/>
                    <a:pt x="8335" y="438"/>
                  </a:cubicBezTo>
                  <a:lnTo>
                    <a:pt x="7073" y="438"/>
                  </a:lnTo>
                  <a:cubicBezTo>
                    <a:pt x="6978" y="438"/>
                    <a:pt x="6906" y="486"/>
                    <a:pt x="6883" y="581"/>
                  </a:cubicBezTo>
                  <a:cubicBezTo>
                    <a:pt x="6859" y="700"/>
                    <a:pt x="6954" y="796"/>
                    <a:pt x="7073" y="796"/>
                  </a:cubicBezTo>
                  <a:lnTo>
                    <a:pt x="8335" y="796"/>
                  </a:lnTo>
                  <a:cubicBezTo>
                    <a:pt x="8359" y="796"/>
                    <a:pt x="8407" y="796"/>
                    <a:pt x="8407" y="819"/>
                  </a:cubicBezTo>
                  <a:lnTo>
                    <a:pt x="9645" y="2605"/>
                  </a:lnTo>
                  <a:cubicBezTo>
                    <a:pt x="9693" y="2629"/>
                    <a:pt x="9645" y="2677"/>
                    <a:pt x="9645" y="2701"/>
                  </a:cubicBezTo>
                  <a:cubicBezTo>
                    <a:pt x="9645" y="2725"/>
                    <a:pt x="9621" y="2725"/>
                    <a:pt x="9597" y="2725"/>
                  </a:cubicBezTo>
                  <a:lnTo>
                    <a:pt x="3191" y="2725"/>
                  </a:lnTo>
                  <a:cubicBezTo>
                    <a:pt x="3382" y="2463"/>
                    <a:pt x="3501" y="2105"/>
                    <a:pt x="3501" y="1748"/>
                  </a:cubicBezTo>
                  <a:cubicBezTo>
                    <a:pt x="3501" y="1391"/>
                    <a:pt x="3382" y="1058"/>
                    <a:pt x="3191" y="772"/>
                  </a:cubicBezTo>
                  <a:lnTo>
                    <a:pt x="6240" y="772"/>
                  </a:lnTo>
                  <a:cubicBezTo>
                    <a:pt x="6311" y="772"/>
                    <a:pt x="6382" y="700"/>
                    <a:pt x="6406" y="605"/>
                  </a:cubicBezTo>
                  <a:cubicBezTo>
                    <a:pt x="6430" y="486"/>
                    <a:pt x="6359" y="415"/>
                    <a:pt x="6240" y="415"/>
                  </a:cubicBezTo>
                  <a:lnTo>
                    <a:pt x="2858" y="415"/>
                  </a:lnTo>
                  <a:cubicBezTo>
                    <a:pt x="2587" y="144"/>
                    <a:pt x="2189" y="1"/>
                    <a:pt x="177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52"/>
            <p:cNvSpPr/>
            <p:nvPr/>
          </p:nvSpPr>
          <p:spPr>
            <a:xfrm>
              <a:off x="2356787" y="3816592"/>
              <a:ext cx="357154" cy="102832"/>
            </a:xfrm>
            <a:custGeom>
              <a:rect b="b" l="l" r="r" t="t"/>
              <a:pathLst>
                <a:path extrusionOk="0" h="3449" w="11979">
                  <a:moveTo>
                    <a:pt x="1786" y="310"/>
                  </a:moveTo>
                  <a:cubicBezTo>
                    <a:pt x="2548" y="310"/>
                    <a:pt x="3167" y="953"/>
                    <a:pt x="3167" y="1692"/>
                  </a:cubicBezTo>
                  <a:cubicBezTo>
                    <a:pt x="3167" y="2430"/>
                    <a:pt x="2572" y="3049"/>
                    <a:pt x="1786" y="3049"/>
                  </a:cubicBezTo>
                  <a:cubicBezTo>
                    <a:pt x="1048" y="3049"/>
                    <a:pt x="429" y="2430"/>
                    <a:pt x="429" y="1692"/>
                  </a:cubicBezTo>
                  <a:cubicBezTo>
                    <a:pt x="429" y="953"/>
                    <a:pt x="1048" y="310"/>
                    <a:pt x="1786" y="310"/>
                  </a:cubicBezTo>
                  <a:close/>
                  <a:moveTo>
                    <a:pt x="1786" y="1"/>
                  </a:moveTo>
                  <a:cubicBezTo>
                    <a:pt x="810" y="1"/>
                    <a:pt x="0" y="858"/>
                    <a:pt x="72" y="1858"/>
                  </a:cubicBezTo>
                  <a:cubicBezTo>
                    <a:pt x="119" y="2668"/>
                    <a:pt x="786" y="3359"/>
                    <a:pt x="1596" y="3430"/>
                  </a:cubicBezTo>
                  <a:cubicBezTo>
                    <a:pt x="1673" y="3442"/>
                    <a:pt x="1751" y="3448"/>
                    <a:pt x="1829" y="3448"/>
                  </a:cubicBezTo>
                  <a:cubicBezTo>
                    <a:pt x="2213" y="3448"/>
                    <a:pt x="2601" y="3306"/>
                    <a:pt x="2858" y="3049"/>
                  </a:cubicBezTo>
                  <a:lnTo>
                    <a:pt x="3906" y="3049"/>
                  </a:lnTo>
                  <a:cubicBezTo>
                    <a:pt x="4001" y="3049"/>
                    <a:pt x="4049" y="3001"/>
                    <a:pt x="4072" y="2906"/>
                  </a:cubicBezTo>
                  <a:cubicBezTo>
                    <a:pt x="4120" y="2787"/>
                    <a:pt x="4025" y="2692"/>
                    <a:pt x="3906" y="2692"/>
                  </a:cubicBezTo>
                  <a:lnTo>
                    <a:pt x="3191" y="2692"/>
                  </a:lnTo>
                  <a:cubicBezTo>
                    <a:pt x="3358" y="2430"/>
                    <a:pt x="3477" y="2073"/>
                    <a:pt x="3477" y="1715"/>
                  </a:cubicBezTo>
                  <a:cubicBezTo>
                    <a:pt x="3477" y="1358"/>
                    <a:pt x="3358" y="1025"/>
                    <a:pt x="3191" y="739"/>
                  </a:cubicBezTo>
                  <a:lnTo>
                    <a:pt x="10264" y="739"/>
                  </a:lnTo>
                  <a:cubicBezTo>
                    <a:pt x="10312" y="739"/>
                    <a:pt x="10336" y="739"/>
                    <a:pt x="10336" y="763"/>
                  </a:cubicBezTo>
                  <a:lnTo>
                    <a:pt x="11574" y="2549"/>
                  </a:lnTo>
                  <a:cubicBezTo>
                    <a:pt x="11622" y="2573"/>
                    <a:pt x="11574" y="2620"/>
                    <a:pt x="11574" y="2644"/>
                  </a:cubicBezTo>
                  <a:cubicBezTo>
                    <a:pt x="11574" y="2668"/>
                    <a:pt x="11550" y="2668"/>
                    <a:pt x="11526" y="2668"/>
                  </a:cubicBezTo>
                  <a:lnTo>
                    <a:pt x="4739" y="2668"/>
                  </a:lnTo>
                  <a:cubicBezTo>
                    <a:pt x="4644" y="2668"/>
                    <a:pt x="4596" y="2739"/>
                    <a:pt x="4573" y="2811"/>
                  </a:cubicBezTo>
                  <a:cubicBezTo>
                    <a:pt x="4525" y="2930"/>
                    <a:pt x="4620" y="3025"/>
                    <a:pt x="4739" y="3025"/>
                  </a:cubicBezTo>
                  <a:lnTo>
                    <a:pt x="11526" y="3025"/>
                  </a:lnTo>
                  <a:cubicBezTo>
                    <a:pt x="11645" y="3025"/>
                    <a:pt x="11788" y="2978"/>
                    <a:pt x="11884" y="2858"/>
                  </a:cubicBezTo>
                  <a:cubicBezTo>
                    <a:pt x="11979" y="2692"/>
                    <a:pt x="11979" y="2501"/>
                    <a:pt x="11884" y="2335"/>
                  </a:cubicBezTo>
                  <a:lnTo>
                    <a:pt x="10645" y="548"/>
                  </a:lnTo>
                  <a:cubicBezTo>
                    <a:pt x="10550" y="429"/>
                    <a:pt x="10431" y="382"/>
                    <a:pt x="10288" y="382"/>
                  </a:cubicBezTo>
                  <a:lnTo>
                    <a:pt x="2906" y="382"/>
                  </a:lnTo>
                  <a:cubicBezTo>
                    <a:pt x="2596" y="144"/>
                    <a:pt x="2215" y="1"/>
                    <a:pt x="178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5" name="Google Shape;3555;p52"/>
          <p:cNvGrpSpPr/>
          <p:nvPr/>
        </p:nvGrpSpPr>
        <p:grpSpPr>
          <a:xfrm>
            <a:off x="1065573" y="4146767"/>
            <a:ext cx="354321" cy="355039"/>
            <a:chOff x="1713260" y="4146767"/>
            <a:chExt cx="354321" cy="355039"/>
          </a:xfrm>
        </p:grpSpPr>
        <p:sp>
          <p:nvSpPr>
            <p:cNvPr id="3556" name="Google Shape;3556;p52"/>
            <p:cNvSpPr/>
            <p:nvPr/>
          </p:nvSpPr>
          <p:spPr>
            <a:xfrm>
              <a:off x="1804137" y="4237644"/>
              <a:ext cx="171854" cy="172569"/>
            </a:xfrm>
            <a:custGeom>
              <a:rect b="b" l="l" r="r" t="t"/>
              <a:pathLst>
                <a:path extrusionOk="0" h="5788" w="5764">
                  <a:moveTo>
                    <a:pt x="2882" y="1"/>
                  </a:moveTo>
                  <a:cubicBezTo>
                    <a:pt x="1287" y="1"/>
                    <a:pt x="1" y="1310"/>
                    <a:pt x="1" y="2906"/>
                  </a:cubicBezTo>
                  <a:cubicBezTo>
                    <a:pt x="1" y="4478"/>
                    <a:pt x="1287" y="5788"/>
                    <a:pt x="2882" y="5788"/>
                  </a:cubicBezTo>
                  <a:cubicBezTo>
                    <a:pt x="4478" y="5788"/>
                    <a:pt x="5764" y="4478"/>
                    <a:pt x="5764" y="2906"/>
                  </a:cubicBezTo>
                  <a:cubicBezTo>
                    <a:pt x="5764" y="1310"/>
                    <a:pt x="4478" y="1"/>
                    <a:pt x="288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7" name="Google Shape;3557;p52"/>
            <p:cNvSpPr/>
            <p:nvPr/>
          </p:nvSpPr>
          <p:spPr>
            <a:xfrm>
              <a:off x="1836099" y="4248288"/>
              <a:ext cx="140608" cy="161925"/>
            </a:xfrm>
            <a:custGeom>
              <a:rect b="b" l="l" r="r" t="t"/>
              <a:pathLst>
                <a:path extrusionOk="0" h="5431" w="4716">
                  <a:moveTo>
                    <a:pt x="3215" y="1"/>
                  </a:moveTo>
                  <a:lnTo>
                    <a:pt x="3215" y="1"/>
                  </a:lnTo>
                  <a:cubicBezTo>
                    <a:pt x="3882" y="549"/>
                    <a:pt x="4287" y="1358"/>
                    <a:pt x="4287" y="2239"/>
                  </a:cubicBezTo>
                  <a:cubicBezTo>
                    <a:pt x="4287" y="3859"/>
                    <a:pt x="3001" y="5121"/>
                    <a:pt x="1405" y="5121"/>
                  </a:cubicBezTo>
                  <a:cubicBezTo>
                    <a:pt x="905" y="5121"/>
                    <a:pt x="429" y="5002"/>
                    <a:pt x="0" y="4764"/>
                  </a:cubicBezTo>
                  <a:lnTo>
                    <a:pt x="0" y="4764"/>
                  </a:lnTo>
                  <a:cubicBezTo>
                    <a:pt x="477" y="5192"/>
                    <a:pt x="1143" y="5431"/>
                    <a:pt x="1810" y="5431"/>
                  </a:cubicBezTo>
                  <a:cubicBezTo>
                    <a:pt x="3430" y="5431"/>
                    <a:pt x="4716" y="4145"/>
                    <a:pt x="4716" y="2549"/>
                  </a:cubicBezTo>
                  <a:cubicBezTo>
                    <a:pt x="4716" y="1477"/>
                    <a:pt x="4120" y="525"/>
                    <a:pt x="3215"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52"/>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9" name="Google Shape;3559;p52"/>
            <p:cNvSpPr/>
            <p:nvPr/>
          </p:nvSpPr>
          <p:spPr>
            <a:xfrm>
              <a:off x="1718925" y="4336333"/>
              <a:ext cx="159093" cy="159093"/>
            </a:xfrm>
            <a:custGeom>
              <a:rect b="b" l="l" r="r" t="t"/>
              <a:pathLst>
                <a:path extrusionOk="0" h="5336" w="5336">
                  <a:moveTo>
                    <a:pt x="72" y="1"/>
                  </a:moveTo>
                  <a:cubicBezTo>
                    <a:pt x="25" y="1"/>
                    <a:pt x="1" y="72"/>
                    <a:pt x="1" y="96"/>
                  </a:cubicBezTo>
                  <a:cubicBezTo>
                    <a:pt x="239" y="2859"/>
                    <a:pt x="2478" y="5097"/>
                    <a:pt x="5240" y="5335"/>
                  </a:cubicBezTo>
                  <a:cubicBezTo>
                    <a:pt x="5312" y="5335"/>
                    <a:pt x="5335" y="5311"/>
                    <a:pt x="5335" y="5264"/>
                  </a:cubicBezTo>
                  <a:lnTo>
                    <a:pt x="5335" y="3787"/>
                  </a:lnTo>
                  <a:cubicBezTo>
                    <a:pt x="5335" y="3763"/>
                    <a:pt x="5312" y="3716"/>
                    <a:pt x="5240" y="3692"/>
                  </a:cubicBezTo>
                  <a:cubicBezTo>
                    <a:pt x="3335" y="3454"/>
                    <a:pt x="1858" y="1977"/>
                    <a:pt x="1620" y="72"/>
                  </a:cubicBezTo>
                  <a:cubicBezTo>
                    <a:pt x="1620" y="25"/>
                    <a:pt x="1573" y="1"/>
                    <a:pt x="1549"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0" name="Google Shape;3560;p52"/>
            <p:cNvSpPr/>
            <p:nvPr/>
          </p:nvSpPr>
          <p:spPr>
            <a:xfrm>
              <a:off x="1718925" y="4151746"/>
              <a:ext cx="343707" cy="343678"/>
            </a:xfrm>
            <a:custGeom>
              <a:rect b="b" l="l" r="r" t="t"/>
              <a:pathLst>
                <a:path extrusionOk="0" h="11527" w="11528">
                  <a:moveTo>
                    <a:pt x="5740" y="0"/>
                  </a:moveTo>
                  <a:cubicBezTo>
                    <a:pt x="2740" y="0"/>
                    <a:pt x="263" y="2334"/>
                    <a:pt x="1" y="5263"/>
                  </a:cubicBezTo>
                  <a:cubicBezTo>
                    <a:pt x="1" y="5335"/>
                    <a:pt x="25" y="5358"/>
                    <a:pt x="72" y="5358"/>
                  </a:cubicBezTo>
                  <a:lnTo>
                    <a:pt x="1549" y="5358"/>
                  </a:lnTo>
                  <a:cubicBezTo>
                    <a:pt x="1573" y="5358"/>
                    <a:pt x="1620" y="5335"/>
                    <a:pt x="1620" y="5287"/>
                  </a:cubicBezTo>
                  <a:cubicBezTo>
                    <a:pt x="1867" y="3235"/>
                    <a:pt x="3598" y="1660"/>
                    <a:pt x="5718" y="1660"/>
                  </a:cubicBezTo>
                  <a:cubicBezTo>
                    <a:pt x="6058" y="1660"/>
                    <a:pt x="6409" y="1701"/>
                    <a:pt x="6764" y="1786"/>
                  </a:cubicBezTo>
                  <a:cubicBezTo>
                    <a:pt x="8074" y="2096"/>
                    <a:pt x="9408" y="3453"/>
                    <a:pt x="9741" y="4763"/>
                  </a:cubicBezTo>
                  <a:cubicBezTo>
                    <a:pt x="10360" y="7311"/>
                    <a:pt x="8598" y="9621"/>
                    <a:pt x="6216" y="9907"/>
                  </a:cubicBezTo>
                  <a:cubicBezTo>
                    <a:pt x="6193" y="9907"/>
                    <a:pt x="6169" y="9954"/>
                    <a:pt x="6169" y="9978"/>
                  </a:cubicBezTo>
                  <a:lnTo>
                    <a:pt x="6169" y="11455"/>
                  </a:lnTo>
                  <a:cubicBezTo>
                    <a:pt x="6169" y="11502"/>
                    <a:pt x="6216" y="11526"/>
                    <a:pt x="6264" y="11526"/>
                  </a:cubicBezTo>
                  <a:cubicBezTo>
                    <a:pt x="9193" y="11264"/>
                    <a:pt x="11527" y="8788"/>
                    <a:pt x="11527" y="5787"/>
                  </a:cubicBezTo>
                  <a:cubicBezTo>
                    <a:pt x="11527" y="2596"/>
                    <a:pt x="8931" y="0"/>
                    <a:pt x="5740"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1" name="Google Shape;3561;p52"/>
            <p:cNvSpPr/>
            <p:nvPr/>
          </p:nvSpPr>
          <p:spPr>
            <a:xfrm>
              <a:off x="1902826" y="4173750"/>
              <a:ext cx="159808" cy="321674"/>
            </a:xfrm>
            <a:custGeom>
              <a:rect b="b" l="l" r="r" t="t"/>
              <a:pathLst>
                <a:path extrusionOk="0" h="10789" w="5360">
                  <a:moveTo>
                    <a:pt x="2406" y="0"/>
                  </a:moveTo>
                  <a:cubicBezTo>
                    <a:pt x="3906" y="1048"/>
                    <a:pt x="4883" y="2763"/>
                    <a:pt x="4883" y="4739"/>
                  </a:cubicBezTo>
                  <a:cubicBezTo>
                    <a:pt x="4883" y="7621"/>
                    <a:pt x="2763" y="10050"/>
                    <a:pt x="1" y="10455"/>
                  </a:cubicBezTo>
                  <a:lnTo>
                    <a:pt x="1" y="10717"/>
                  </a:lnTo>
                  <a:cubicBezTo>
                    <a:pt x="1" y="10764"/>
                    <a:pt x="48" y="10788"/>
                    <a:pt x="96" y="10788"/>
                  </a:cubicBezTo>
                  <a:cubicBezTo>
                    <a:pt x="3025" y="10526"/>
                    <a:pt x="5359" y="8050"/>
                    <a:pt x="5359" y="5049"/>
                  </a:cubicBezTo>
                  <a:cubicBezTo>
                    <a:pt x="5359" y="2906"/>
                    <a:pt x="4192" y="1024"/>
                    <a:pt x="2406"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52"/>
            <p:cNvSpPr/>
            <p:nvPr/>
          </p:nvSpPr>
          <p:spPr>
            <a:xfrm>
              <a:off x="1713260" y="4146767"/>
              <a:ext cx="354321" cy="352920"/>
            </a:xfrm>
            <a:custGeom>
              <a:rect b="b" l="l" r="r" t="t"/>
              <a:pathLst>
                <a:path extrusionOk="0" h="11837" w="11884">
                  <a:moveTo>
                    <a:pt x="5930" y="0"/>
                  </a:moveTo>
                  <a:cubicBezTo>
                    <a:pt x="4454" y="0"/>
                    <a:pt x="3025" y="548"/>
                    <a:pt x="1929" y="1572"/>
                  </a:cubicBezTo>
                  <a:cubicBezTo>
                    <a:pt x="810" y="2572"/>
                    <a:pt x="167" y="3954"/>
                    <a:pt x="0" y="5406"/>
                  </a:cubicBezTo>
                  <a:cubicBezTo>
                    <a:pt x="0" y="5525"/>
                    <a:pt x="72" y="5644"/>
                    <a:pt x="191" y="5668"/>
                  </a:cubicBezTo>
                  <a:lnTo>
                    <a:pt x="1739" y="5668"/>
                  </a:lnTo>
                  <a:cubicBezTo>
                    <a:pt x="1858" y="5668"/>
                    <a:pt x="1977" y="5597"/>
                    <a:pt x="1977" y="5454"/>
                  </a:cubicBezTo>
                  <a:cubicBezTo>
                    <a:pt x="2215" y="3477"/>
                    <a:pt x="3906" y="1953"/>
                    <a:pt x="5930" y="1953"/>
                  </a:cubicBezTo>
                  <a:cubicBezTo>
                    <a:pt x="6597" y="1953"/>
                    <a:pt x="7240" y="2144"/>
                    <a:pt x="7812" y="2429"/>
                  </a:cubicBezTo>
                  <a:cubicBezTo>
                    <a:pt x="7838" y="2449"/>
                    <a:pt x="7866" y="2458"/>
                    <a:pt x="7893" y="2458"/>
                  </a:cubicBezTo>
                  <a:cubicBezTo>
                    <a:pt x="7965" y="2458"/>
                    <a:pt x="8032" y="2397"/>
                    <a:pt x="8050" y="2310"/>
                  </a:cubicBezTo>
                  <a:cubicBezTo>
                    <a:pt x="8074" y="2215"/>
                    <a:pt x="8026" y="2144"/>
                    <a:pt x="7954" y="2096"/>
                  </a:cubicBezTo>
                  <a:cubicBezTo>
                    <a:pt x="7335" y="1786"/>
                    <a:pt x="6621" y="1596"/>
                    <a:pt x="5930" y="1596"/>
                  </a:cubicBezTo>
                  <a:cubicBezTo>
                    <a:pt x="3787" y="1596"/>
                    <a:pt x="1953" y="3168"/>
                    <a:pt x="1644" y="5311"/>
                  </a:cubicBezTo>
                  <a:lnTo>
                    <a:pt x="358" y="5311"/>
                  </a:lnTo>
                  <a:cubicBezTo>
                    <a:pt x="524" y="3977"/>
                    <a:pt x="1143" y="2715"/>
                    <a:pt x="2144" y="1810"/>
                  </a:cubicBezTo>
                  <a:cubicBezTo>
                    <a:pt x="3192" y="858"/>
                    <a:pt x="4525" y="310"/>
                    <a:pt x="5930" y="310"/>
                  </a:cubicBezTo>
                  <a:cubicBezTo>
                    <a:pt x="7431" y="310"/>
                    <a:pt x="8812" y="905"/>
                    <a:pt x="9883" y="1953"/>
                  </a:cubicBezTo>
                  <a:cubicBezTo>
                    <a:pt x="10955" y="3025"/>
                    <a:pt x="11527" y="4430"/>
                    <a:pt x="11527" y="5906"/>
                  </a:cubicBezTo>
                  <a:cubicBezTo>
                    <a:pt x="11527" y="7311"/>
                    <a:pt x="11003" y="8669"/>
                    <a:pt x="10050" y="9693"/>
                  </a:cubicBezTo>
                  <a:cubicBezTo>
                    <a:pt x="9121" y="10717"/>
                    <a:pt x="7859" y="11336"/>
                    <a:pt x="6526" y="11479"/>
                  </a:cubicBezTo>
                  <a:lnTo>
                    <a:pt x="6526" y="10193"/>
                  </a:lnTo>
                  <a:cubicBezTo>
                    <a:pt x="8645" y="9907"/>
                    <a:pt x="10241" y="8097"/>
                    <a:pt x="10241" y="5906"/>
                  </a:cubicBezTo>
                  <a:cubicBezTo>
                    <a:pt x="10241" y="4644"/>
                    <a:pt x="9693" y="3406"/>
                    <a:pt x="8669" y="2572"/>
                  </a:cubicBezTo>
                  <a:cubicBezTo>
                    <a:pt x="8645" y="2549"/>
                    <a:pt x="8609" y="2537"/>
                    <a:pt x="8571" y="2537"/>
                  </a:cubicBezTo>
                  <a:cubicBezTo>
                    <a:pt x="8532" y="2537"/>
                    <a:pt x="8490" y="2549"/>
                    <a:pt x="8455" y="2572"/>
                  </a:cubicBezTo>
                  <a:cubicBezTo>
                    <a:pt x="8383" y="2644"/>
                    <a:pt x="8383" y="2787"/>
                    <a:pt x="8455" y="2858"/>
                  </a:cubicBezTo>
                  <a:cubicBezTo>
                    <a:pt x="9383" y="3620"/>
                    <a:pt x="9931" y="4716"/>
                    <a:pt x="9931" y="5906"/>
                  </a:cubicBezTo>
                  <a:cubicBezTo>
                    <a:pt x="9931" y="7931"/>
                    <a:pt x="8407" y="9621"/>
                    <a:pt x="6406" y="9860"/>
                  </a:cubicBezTo>
                  <a:cubicBezTo>
                    <a:pt x="6287" y="9860"/>
                    <a:pt x="6192" y="9979"/>
                    <a:pt x="6192" y="10098"/>
                  </a:cubicBezTo>
                  <a:lnTo>
                    <a:pt x="6192" y="11598"/>
                  </a:lnTo>
                  <a:lnTo>
                    <a:pt x="6192" y="11622"/>
                  </a:lnTo>
                  <a:cubicBezTo>
                    <a:pt x="6240" y="11741"/>
                    <a:pt x="6335" y="11836"/>
                    <a:pt x="6430" y="11836"/>
                  </a:cubicBezTo>
                  <a:lnTo>
                    <a:pt x="6478" y="11836"/>
                  </a:lnTo>
                  <a:cubicBezTo>
                    <a:pt x="7954" y="11717"/>
                    <a:pt x="9336" y="11026"/>
                    <a:pt x="10312" y="9931"/>
                  </a:cubicBezTo>
                  <a:cubicBezTo>
                    <a:pt x="11312" y="8836"/>
                    <a:pt x="11884" y="7407"/>
                    <a:pt x="11884" y="5906"/>
                  </a:cubicBezTo>
                  <a:cubicBezTo>
                    <a:pt x="11884" y="4358"/>
                    <a:pt x="11265" y="2882"/>
                    <a:pt x="10122" y="1739"/>
                  </a:cubicBezTo>
                  <a:cubicBezTo>
                    <a:pt x="9002" y="620"/>
                    <a:pt x="7526"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3" name="Google Shape;3563;p52"/>
            <p:cNvSpPr/>
            <p:nvPr/>
          </p:nvSpPr>
          <p:spPr>
            <a:xfrm>
              <a:off x="1715377" y="4332785"/>
              <a:ext cx="169021" cy="169021"/>
            </a:xfrm>
            <a:custGeom>
              <a:rect b="b" l="l" r="r" t="t"/>
              <a:pathLst>
                <a:path extrusionOk="0" h="5669" w="5669">
                  <a:moveTo>
                    <a:pt x="215" y="1"/>
                  </a:moveTo>
                  <a:cubicBezTo>
                    <a:pt x="72" y="25"/>
                    <a:pt x="1" y="144"/>
                    <a:pt x="1" y="263"/>
                  </a:cubicBezTo>
                  <a:cubicBezTo>
                    <a:pt x="191" y="2454"/>
                    <a:pt x="1549" y="4311"/>
                    <a:pt x="3549" y="5216"/>
                  </a:cubicBezTo>
                  <a:cubicBezTo>
                    <a:pt x="3572" y="5222"/>
                    <a:pt x="3593" y="5225"/>
                    <a:pt x="3613" y="5225"/>
                  </a:cubicBezTo>
                  <a:cubicBezTo>
                    <a:pt x="3678" y="5225"/>
                    <a:pt x="3733" y="5194"/>
                    <a:pt x="3787" y="5121"/>
                  </a:cubicBezTo>
                  <a:cubicBezTo>
                    <a:pt x="3811" y="5026"/>
                    <a:pt x="3787" y="4954"/>
                    <a:pt x="3692" y="4883"/>
                  </a:cubicBezTo>
                  <a:cubicBezTo>
                    <a:pt x="1858" y="4073"/>
                    <a:pt x="596" y="2358"/>
                    <a:pt x="358" y="358"/>
                  </a:cubicBezTo>
                  <a:lnTo>
                    <a:pt x="1644" y="358"/>
                  </a:lnTo>
                  <a:cubicBezTo>
                    <a:pt x="1763" y="1287"/>
                    <a:pt x="2216" y="2144"/>
                    <a:pt x="2859" y="2811"/>
                  </a:cubicBezTo>
                  <a:cubicBezTo>
                    <a:pt x="3525" y="3454"/>
                    <a:pt x="4383" y="3906"/>
                    <a:pt x="5311" y="4025"/>
                  </a:cubicBezTo>
                  <a:lnTo>
                    <a:pt x="5311" y="5311"/>
                  </a:lnTo>
                  <a:cubicBezTo>
                    <a:pt x="5002" y="5264"/>
                    <a:pt x="4668" y="5216"/>
                    <a:pt x="4383" y="5121"/>
                  </a:cubicBezTo>
                  <a:cubicBezTo>
                    <a:pt x="4359" y="5121"/>
                    <a:pt x="4287" y="5121"/>
                    <a:pt x="4264" y="5145"/>
                  </a:cubicBezTo>
                  <a:cubicBezTo>
                    <a:pt x="4121" y="5264"/>
                    <a:pt x="4168" y="5430"/>
                    <a:pt x="4311" y="5478"/>
                  </a:cubicBezTo>
                  <a:cubicBezTo>
                    <a:pt x="4668" y="5573"/>
                    <a:pt x="5026" y="5621"/>
                    <a:pt x="5383" y="5669"/>
                  </a:cubicBezTo>
                  <a:lnTo>
                    <a:pt x="5431" y="5669"/>
                  </a:lnTo>
                  <a:cubicBezTo>
                    <a:pt x="5550" y="5669"/>
                    <a:pt x="5621" y="5573"/>
                    <a:pt x="5669" y="5454"/>
                  </a:cubicBezTo>
                  <a:lnTo>
                    <a:pt x="5669" y="5430"/>
                  </a:lnTo>
                  <a:lnTo>
                    <a:pt x="5669" y="3906"/>
                  </a:lnTo>
                  <a:cubicBezTo>
                    <a:pt x="5621" y="3787"/>
                    <a:pt x="5550" y="3668"/>
                    <a:pt x="5431" y="3668"/>
                  </a:cubicBezTo>
                  <a:cubicBezTo>
                    <a:pt x="4549" y="3549"/>
                    <a:pt x="3716" y="3168"/>
                    <a:pt x="3097" y="2525"/>
                  </a:cubicBezTo>
                  <a:cubicBezTo>
                    <a:pt x="2478" y="1906"/>
                    <a:pt x="2049" y="1072"/>
                    <a:pt x="1977" y="215"/>
                  </a:cubicBezTo>
                  <a:cubicBezTo>
                    <a:pt x="1977" y="96"/>
                    <a:pt x="1858" y="1"/>
                    <a:pt x="173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4" name="Google Shape;3564;p52"/>
            <p:cNvSpPr/>
            <p:nvPr/>
          </p:nvSpPr>
          <p:spPr>
            <a:xfrm>
              <a:off x="1799158" y="4232665"/>
              <a:ext cx="182527" cy="182527"/>
            </a:xfrm>
            <a:custGeom>
              <a:rect b="b" l="l" r="r" t="t"/>
              <a:pathLst>
                <a:path extrusionOk="0" h="6122" w="6122">
                  <a:moveTo>
                    <a:pt x="3049" y="382"/>
                  </a:moveTo>
                  <a:cubicBezTo>
                    <a:pt x="4550" y="382"/>
                    <a:pt x="5764" y="1596"/>
                    <a:pt x="5764" y="3097"/>
                  </a:cubicBezTo>
                  <a:cubicBezTo>
                    <a:pt x="5788" y="4573"/>
                    <a:pt x="4573" y="5812"/>
                    <a:pt x="3049" y="5812"/>
                  </a:cubicBezTo>
                  <a:cubicBezTo>
                    <a:pt x="1573" y="5812"/>
                    <a:pt x="358" y="4573"/>
                    <a:pt x="358" y="3097"/>
                  </a:cubicBezTo>
                  <a:cubicBezTo>
                    <a:pt x="358" y="1596"/>
                    <a:pt x="1573" y="382"/>
                    <a:pt x="3049" y="382"/>
                  </a:cubicBezTo>
                  <a:close/>
                  <a:moveTo>
                    <a:pt x="3049" y="1"/>
                  </a:moveTo>
                  <a:cubicBezTo>
                    <a:pt x="1358" y="1"/>
                    <a:pt x="1" y="1358"/>
                    <a:pt x="1" y="3073"/>
                  </a:cubicBezTo>
                  <a:cubicBezTo>
                    <a:pt x="1" y="4764"/>
                    <a:pt x="1358" y="6121"/>
                    <a:pt x="3049" y="6121"/>
                  </a:cubicBezTo>
                  <a:cubicBezTo>
                    <a:pt x="4764" y="6121"/>
                    <a:pt x="6121" y="4764"/>
                    <a:pt x="6121" y="3073"/>
                  </a:cubicBezTo>
                  <a:cubicBezTo>
                    <a:pt x="6121" y="1358"/>
                    <a:pt x="4764"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5" name="Google Shape;3565;p52"/>
            <p:cNvSpPr/>
            <p:nvPr/>
          </p:nvSpPr>
          <p:spPr>
            <a:xfrm>
              <a:off x="1851007" y="4297305"/>
              <a:ext cx="79546" cy="10674"/>
            </a:xfrm>
            <a:custGeom>
              <a:rect b="b" l="l" r="r" t="t"/>
              <a:pathLst>
                <a:path extrusionOk="0" h="358" w="2668">
                  <a:moveTo>
                    <a:pt x="215" y="0"/>
                  </a:moveTo>
                  <a:cubicBezTo>
                    <a:pt x="119" y="0"/>
                    <a:pt x="72" y="71"/>
                    <a:pt x="48" y="143"/>
                  </a:cubicBezTo>
                  <a:cubicBezTo>
                    <a:pt x="0" y="262"/>
                    <a:pt x="96" y="357"/>
                    <a:pt x="215" y="357"/>
                  </a:cubicBezTo>
                  <a:lnTo>
                    <a:pt x="2477" y="357"/>
                  </a:lnTo>
                  <a:cubicBezTo>
                    <a:pt x="2572" y="357"/>
                    <a:pt x="2620" y="310"/>
                    <a:pt x="2668" y="214"/>
                  </a:cubicBezTo>
                  <a:cubicBezTo>
                    <a:pt x="2668" y="119"/>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52"/>
            <p:cNvSpPr/>
            <p:nvPr/>
          </p:nvSpPr>
          <p:spPr>
            <a:xfrm>
              <a:off x="1851007" y="4318593"/>
              <a:ext cx="79546" cy="10674"/>
            </a:xfrm>
            <a:custGeom>
              <a:rect b="b" l="l" r="r" t="t"/>
              <a:pathLst>
                <a:path extrusionOk="0" h="358" w="2668">
                  <a:moveTo>
                    <a:pt x="215" y="0"/>
                  </a:moveTo>
                  <a:cubicBezTo>
                    <a:pt x="119" y="0"/>
                    <a:pt x="72" y="72"/>
                    <a:pt x="48" y="143"/>
                  </a:cubicBezTo>
                  <a:cubicBezTo>
                    <a:pt x="0" y="262"/>
                    <a:pt x="96" y="358"/>
                    <a:pt x="215" y="358"/>
                  </a:cubicBezTo>
                  <a:lnTo>
                    <a:pt x="2477" y="358"/>
                  </a:lnTo>
                  <a:cubicBezTo>
                    <a:pt x="2572" y="358"/>
                    <a:pt x="2620" y="310"/>
                    <a:pt x="2668" y="215"/>
                  </a:cubicBezTo>
                  <a:cubicBezTo>
                    <a:pt x="2668" y="120"/>
                    <a:pt x="2572" y="0"/>
                    <a:pt x="247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7" name="Google Shape;3567;p52"/>
            <p:cNvSpPr/>
            <p:nvPr/>
          </p:nvSpPr>
          <p:spPr>
            <a:xfrm>
              <a:off x="1867346" y="4340596"/>
              <a:ext cx="46183" cy="10674"/>
            </a:xfrm>
            <a:custGeom>
              <a:rect b="b" l="l" r="r" t="t"/>
              <a:pathLst>
                <a:path extrusionOk="0" h="358" w="1549">
                  <a:moveTo>
                    <a:pt x="214" y="1"/>
                  </a:moveTo>
                  <a:cubicBezTo>
                    <a:pt x="119" y="1"/>
                    <a:pt x="48" y="72"/>
                    <a:pt x="24" y="167"/>
                  </a:cubicBezTo>
                  <a:cubicBezTo>
                    <a:pt x="0" y="286"/>
                    <a:pt x="95" y="358"/>
                    <a:pt x="214" y="358"/>
                  </a:cubicBezTo>
                  <a:lnTo>
                    <a:pt x="1334" y="358"/>
                  </a:lnTo>
                  <a:cubicBezTo>
                    <a:pt x="1429" y="358"/>
                    <a:pt x="1477" y="310"/>
                    <a:pt x="1524" y="215"/>
                  </a:cubicBezTo>
                  <a:cubicBezTo>
                    <a:pt x="1548" y="120"/>
                    <a:pt x="1453" y="1"/>
                    <a:pt x="133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68" name="Google Shape;3568;p52"/>
          <p:cNvGrpSpPr/>
          <p:nvPr/>
        </p:nvGrpSpPr>
        <p:grpSpPr>
          <a:xfrm>
            <a:off x="1787416" y="4147840"/>
            <a:ext cx="353638" cy="352535"/>
            <a:chOff x="2358904" y="4147840"/>
            <a:chExt cx="353638" cy="352535"/>
          </a:xfrm>
        </p:grpSpPr>
        <p:sp>
          <p:nvSpPr>
            <p:cNvPr id="3569" name="Google Shape;3569;p52"/>
            <p:cNvSpPr/>
            <p:nvPr/>
          </p:nvSpPr>
          <p:spPr>
            <a:xfrm>
              <a:off x="2456191" y="4152790"/>
              <a:ext cx="159779" cy="184108"/>
            </a:xfrm>
            <a:custGeom>
              <a:rect b="b" l="l" r="r" t="t"/>
              <a:pathLst>
                <a:path extrusionOk="0" h="6175" w="5359">
                  <a:moveTo>
                    <a:pt x="2688" y="1"/>
                  </a:moveTo>
                  <a:cubicBezTo>
                    <a:pt x="2667" y="1"/>
                    <a:pt x="2644" y="13"/>
                    <a:pt x="2620" y="37"/>
                  </a:cubicBezTo>
                  <a:lnTo>
                    <a:pt x="72" y="1513"/>
                  </a:lnTo>
                  <a:cubicBezTo>
                    <a:pt x="48" y="1537"/>
                    <a:pt x="0" y="1584"/>
                    <a:pt x="0" y="1608"/>
                  </a:cubicBezTo>
                  <a:lnTo>
                    <a:pt x="0" y="4585"/>
                  </a:lnTo>
                  <a:cubicBezTo>
                    <a:pt x="0" y="4609"/>
                    <a:pt x="48" y="4657"/>
                    <a:pt x="72" y="4657"/>
                  </a:cubicBezTo>
                  <a:lnTo>
                    <a:pt x="2620" y="6157"/>
                  </a:lnTo>
                  <a:cubicBezTo>
                    <a:pt x="2632" y="6169"/>
                    <a:pt x="2656" y="6175"/>
                    <a:pt x="2679" y="6175"/>
                  </a:cubicBezTo>
                  <a:cubicBezTo>
                    <a:pt x="2703" y="6175"/>
                    <a:pt x="2727" y="6169"/>
                    <a:pt x="2739" y="6157"/>
                  </a:cubicBezTo>
                  <a:lnTo>
                    <a:pt x="5311" y="4657"/>
                  </a:lnTo>
                  <a:cubicBezTo>
                    <a:pt x="5314" y="4660"/>
                    <a:pt x="5317" y="4661"/>
                    <a:pt x="5321" y="4661"/>
                  </a:cubicBezTo>
                  <a:cubicBezTo>
                    <a:pt x="5341" y="4661"/>
                    <a:pt x="5358" y="4606"/>
                    <a:pt x="5358" y="4585"/>
                  </a:cubicBezTo>
                  <a:lnTo>
                    <a:pt x="5358" y="1608"/>
                  </a:lnTo>
                  <a:cubicBezTo>
                    <a:pt x="5358" y="1584"/>
                    <a:pt x="5335" y="1513"/>
                    <a:pt x="5311" y="1513"/>
                  </a:cubicBezTo>
                  <a:lnTo>
                    <a:pt x="2739" y="37"/>
                  </a:lnTo>
                  <a:cubicBezTo>
                    <a:pt x="2727" y="13"/>
                    <a:pt x="2709" y="1"/>
                    <a:pt x="2688"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52"/>
            <p:cNvSpPr/>
            <p:nvPr/>
          </p:nvSpPr>
          <p:spPr>
            <a:xfrm>
              <a:off x="2365284" y="4310960"/>
              <a:ext cx="159808" cy="184287"/>
            </a:xfrm>
            <a:custGeom>
              <a:rect b="b" l="l" r="r" t="t"/>
              <a:pathLst>
                <a:path extrusionOk="0" h="6181" w="5360">
                  <a:moveTo>
                    <a:pt x="2671" y="0"/>
                  </a:moveTo>
                  <a:cubicBezTo>
                    <a:pt x="2650" y="0"/>
                    <a:pt x="2632" y="6"/>
                    <a:pt x="2621" y="18"/>
                  </a:cubicBezTo>
                  <a:lnTo>
                    <a:pt x="49" y="1519"/>
                  </a:lnTo>
                  <a:cubicBezTo>
                    <a:pt x="25" y="1542"/>
                    <a:pt x="1" y="1566"/>
                    <a:pt x="1" y="1590"/>
                  </a:cubicBezTo>
                  <a:lnTo>
                    <a:pt x="1" y="4567"/>
                  </a:lnTo>
                  <a:cubicBezTo>
                    <a:pt x="1" y="4614"/>
                    <a:pt x="25" y="4662"/>
                    <a:pt x="49" y="4662"/>
                  </a:cubicBezTo>
                  <a:lnTo>
                    <a:pt x="2621" y="6162"/>
                  </a:lnTo>
                  <a:cubicBezTo>
                    <a:pt x="2632" y="6174"/>
                    <a:pt x="2650" y="6180"/>
                    <a:pt x="2671" y="6180"/>
                  </a:cubicBezTo>
                  <a:cubicBezTo>
                    <a:pt x="2692" y="6180"/>
                    <a:pt x="2716" y="6174"/>
                    <a:pt x="2740" y="6162"/>
                  </a:cubicBezTo>
                  <a:lnTo>
                    <a:pt x="5288" y="4662"/>
                  </a:lnTo>
                  <a:cubicBezTo>
                    <a:pt x="5359" y="4662"/>
                    <a:pt x="5359" y="4638"/>
                    <a:pt x="5359" y="4567"/>
                  </a:cubicBezTo>
                  <a:lnTo>
                    <a:pt x="5359" y="1590"/>
                  </a:lnTo>
                  <a:cubicBezTo>
                    <a:pt x="5359" y="1566"/>
                    <a:pt x="5312" y="1519"/>
                    <a:pt x="5288" y="1519"/>
                  </a:cubicBezTo>
                  <a:lnTo>
                    <a:pt x="2740" y="18"/>
                  </a:lnTo>
                  <a:cubicBezTo>
                    <a:pt x="2716" y="6"/>
                    <a:pt x="2692" y="0"/>
                    <a:pt x="267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1" name="Google Shape;3571;p52"/>
            <p:cNvSpPr/>
            <p:nvPr/>
          </p:nvSpPr>
          <p:spPr>
            <a:xfrm>
              <a:off x="2547784" y="4310960"/>
              <a:ext cx="159779" cy="184287"/>
            </a:xfrm>
            <a:custGeom>
              <a:rect b="b" l="l" r="r" t="t"/>
              <a:pathLst>
                <a:path extrusionOk="0" h="6181" w="5359">
                  <a:moveTo>
                    <a:pt x="2679" y="0"/>
                  </a:moveTo>
                  <a:cubicBezTo>
                    <a:pt x="2656" y="0"/>
                    <a:pt x="2632" y="6"/>
                    <a:pt x="2620" y="18"/>
                  </a:cubicBezTo>
                  <a:lnTo>
                    <a:pt x="72" y="1519"/>
                  </a:lnTo>
                  <a:cubicBezTo>
                    <a:pt x="24" y="1542"/>
                    <a:pt x="0" y="1566"/>
                    <a:pt x="0" y="1590"/>
                  </a:cubicBezTo>
                  <a:lnTo>
                    <a:pt x="0" y="4567"/>
                  </a:lnTo>
                  <a:cubicBezTo>
                    <a:pt x="0" y="4614"/>
                    <a:pt x="24" y="4662"/>
                    <a:pt x="72" y="4662"/>
                  </a:cubicBezTo>
                  <a:lnTo>
                    <a:pt x="2620" y="6162"/>
                  </a:lnTo>
                  <a:cubicBezTo>
                    <a:pt x="2632" y="6174"/>
                    <a:pt x="2656" y="6180"/>
                    <a:pt x="2679" y="6180"/>
                  </a:cubicBezTo>
                  <a:cubicBezTo>
                    <a:pt x="2703" y="6180"/>
                    <a:pt x="2727" y="6174"/>
                    <a:pt x="2739" y="6162"/>
                  </a:cubicBezTo>
                  <a:lnTo>
                    <a:pt x="5311" y="4662"/>
                  </a:lnTo>
                  <a:cubicBezTo>
                    <a:pt x="5335" y="4662"/>
                    <a:pt x="5359" y="4638"/>
                    <a:pt x="5359" y="4567"/>
                  </a:cubicBezTo>
                  <a:lnTo>
                    <a:pt x="5359" y="1590"/>
                  </a:lnTo>
                  <a:cubicBezTo>
                    <a:pt x="5359" y="1566"/>
                    <a:pt x="5335" y="1519"/>
                    <a:pt x="5311" y="1519"/>
                  </a:cubicBezTo>
                  <a:lnTo>
                    <a:pt x="2739" y="18"/>
                  </a:lnTo>
                  <a:cubicBezTo>
                    <a:pt x="2727" y="6"/>
                    <a:pt x="2703" y="0"/>
                    <a:pt x="2679"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2" name="Google Shape;3572;p52"/>
            <p:cNvSpPr/>
            <p:nvPr/>
          </p:nvSpPr>
          <p:spPr>
            <a:xfrm>
              <a:off x="2520085" y="4190089"/>
              <a:ext cx="95885" cy="146809"/>
            </a:xfrm>
            <a:custGeom>
              <a:rect b="b" l="l" r="r" t="t"/>
              <a:pathLst>
                <a:path extrusionOk="0" h="4924" w="3216">
                  <a:moveTo>
                    <a:pt x="2668" y="0"/>
                  </a:moveTo>
                  <a:lnTo>
                    <a:pt x="2689" y="13"/>
                  </a:lnTo>
                  <a:lnTo>
                    <a:pt x="2689" y="13"/>
                  </a:lnTo>
                  <a:cubicBezTo>
                    <a:pt x="2683" y="5"/>
                    <a:pt x="2675" y="0"/>
                    <a:pt x="2668" y="0"/>
                  </a:cubicBezTo>
                  <a:close/>
                  <a:moveTo>
                    <a:pt x="2689" y="13"/>
                  </a:moveTo>
                  <a:cubicBezTo>
                    <a:pt x="2704" y="30"/>
                    <a:pt x="2715" y="63"/>
                    <a:pt x="2715" y="95"/>
                  </a:cubicBezTo>
                  <a:lnTo>
                    <a:pt x="2715" y="3072"/>
                  </a:lnTo>
                  <a:cubicBezTo>
                    <a:pt x="2715" y="3096"/>
                    <a:pt x="2692" y="3120"/>
                    <a:pt x="2668" y="3144"/>
                  </a:cubicBezTo>
                  <a:lnTo>
                    <a:pt x="96" y="4644"/>
                  </a:lnTo>
                  <a:lnTo>
                    <a:pt x="1" y="4644"/>
                  </a:lnTo>
                  <a:lnTo>
                    <a:pt x="477" y="4906"/>
                  </a:lnTo>
                  <a:cubicBezTo>
                    <a:pt x="501" y="4918"/>
                    <a:pt x="524" y="4924"/>
                    <a:pt x="545" y="4924"/>
                  </a:cubicBezTo>
                  <a:cubicBezTo>
                    <a:pt x="566" y="4924"/>
                    <a:pt x="584" y="4918"/>
                    <a:pt x="596" y="4906"/>
                  </a:cubicBezTo>
                  <a:lnTo>
                    <a:pt x="3168" y="3406"/>
                  </a:lnTo>
                  <a:cubicBezTo>
                    <a:pt x="3192" y="3406"/>
                    <a:pt x="3215" y="3358"/>
                    <a:pt x="3215" y="3334"/>
                  </a:cubicBezTo>
                  <a:lnTo>
                    <a:pt x="3215" y="357"/>
                  </a:lnTo>
                  <a:cubicBezTo>
                    <a:pt x="3215" y="333"/>
                    <a:pt x="3192" y="262"/>
                    <a:pt x="3120" y="262"/>
                  </a:cubicBezTo>
                  <a:lnTo>
                    <a:pt x="2689" y="13"/>
                  </a:ln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52"/>
            <p:cNvSpPr/>
            <p:nvPr/>
          </p:nvSpPr>
          <p:spPr>
            <a:xfrm>
              <a:off x="2429208" y="4349124"/>
              <a:ext cx="95885" cy="146839"/>
            </a:xfrm>
            <a:custGeom>
              <a:rect b="b" l="l" r="r" t="t"/>
              <a:pathLst>
                <a:path extrusionOk="0" h="4925" w="3216">
                  <a:moveTo>
                    <a:pt x="2644" y="0"/>
                  </a:moveTo>
                  <a:lnTo>
                    <a:pt x="2665" y="12"/>
                  </a:lnTo>
                  <a:lnTo>
                    <a:pt x="2665" y="12"/>
                  </a:lnTo>
                  <a:cubicBezTo>
                    <a:pt x="2659" y="5"/>
                    <a:pt x="2651" y="0"/>
                    <a:pt x="2644" y="0"/>
                  </a:cubicBezTo>
                  <a:close/>
                  <a:moveTo>
                    <a:pt x="2665" y="12"/>
                  </a:moveTo>
                  <a:lnTo>
                    <a:pt x="2665" y="12"/>
                  </a:lnTo>
                  <a:cubicBezTo>
                    <a:pt x="2680" y="28"/>
                    <a:pt x="2691" y="56"/>
                    <a:pt x="2691" y="72"/>
                  </a:cubicBezTo>
                  <a:lnTo>
                    <a:pt x="2691" y="3049"/>
                  </a:lnTo>
                  <a:cubicBezTo>
                    <a:pt x="2691" y="3096"/>
                    <a:pt x="2667" y="3120"/>
                    <a:pt x="2644" y="3144"/>
                  </a:cubicBezTo>
                  <a:lnTo>
                    <a:pt x="72" y="4644"/>
                  </a:lnTo>
                  <a:lnTo>
                    <a:pt x="0" y="4644"/>
                  </a:lnTo>
                  <a:lnTo>
                    <a:pt x="477" y="4906"/>
                  </a:lnTo>
                  <a:cubicBezTo>
                    <a:pt x="488" y="4918"/>
                    <a:pt x="506" y="4924"/>
                    <a:pt x="527" y="4924"/>
                  </a:cubicBezTo>
                  <a:cubicBezTo>
                    <a:pt x="548" y="4924"/>
                    <a:pt x="572" y="4918"/>
                    <a:pt x="596" y="4906"/>
                  </a:cubicBezTo>
                  <a:lnTo>
                    <a:pt x="3144" y="3406"/>
                  </a:lnTo>
                  <a:cubicBezTo>
                    <a:pt x="3168" y="3406"/>
                    <a:pt x="3215" y="3358"/>
                    <a:pt x="3215" y="3334"/>
                  </a:cubicBezTo>
                  <a:lnTo>
                    <a:pt x="3215" y="358"/>
                  </a:lnTo>
                  <a:cubicBezTo>
                    <a:pt x="3215" y="286"/>
                    <a:pt x="3215" y="262"/>
                    <a:pt x="3120" y="262"/>
                  </a:cubicBezTo>
                  <a:lnTo>
                    <a:pt x="2665" y="12"/>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52"/>
            <p:cNvSpPr/>
            <p:nvPr/>
          </p:nvSpPr>
          <p:spPr>
            <a:xfrm>
              <a:off x="2611678" y="4349124"/>
              <a:ext cx="95885" cy="146839"/>
            </a:xfrm>
            <a:custGeom>
              <a:rect b="b" l="l" r="r" t="t"/>
              <a:pathLst>
                <a:path extrusionOk="0" h="4925" w="3216">
                  <a:moveTo>
                    <a:pt x="2644" y="0"/>
                  </a:moveTo>
                  <a:lnTo>
                    <a:pt x="2701" y="32"/>
                  </a:lnTo>
                  <a:lnTo>
                    <a:pt x="2701" y="32"/>
                  </a:lnTo>
                  <a:cubicBezTo>
                    <a:pt x="2689" y="15"/>
                    <a:pt x="2670" y="0"/>
                    <a:pt x="2644" y="0"/>
                  </a:cubicBezTo>
                  <a:close/>
                  <a:moveTo>
                    <a:pt x="2701" y="32"/>
                  </a:moveTo>
                  <a:lnTo>
                    <a:pt x="2701" y="32"/>
                  </a:lnTo>
                  <a:cubicBezTo>
                    <a:pt x="2711" y="46"/>
                    <a:pt x="2715" y="61"/>
                    <a:pt x="2715" y="72"/>
                  </a:cubicBezTo>
                  <a:lnTo>
                    <a:pt x="2715" y="3049"/>
                  </a:lnTo>
                  <a:cubicBezTo>
                    <a:pt x="2715" y="3096"/>
                    <a:pt x="2668" y="3120"/>
                    <a:pt x="2644" y="3144"/>
                  </a:cubicBezTo>
                  <a:lnTo>
                    <a:pt x="96" y="4644"/>
                  </a:lnTo>
                  <a:lnTo>
                    <a:pt x="1" y="4644"/>
                  </a:lnTo>
                  <a:lnTo>
                    <a:pt x="477" y="4906"/>
                  </a:lnTo>
                  <a:cubicBezTo>
                    <a:pt x="489" y="4918"/>
                    <a:pt x="513" y="4924"/>
                    <a:pt x="536" y="4924"/>
                  </a:cubicBezTo>
                  <a:cubicBezTo>
                    <a:pt x="560" y="4924"/>
                    <a:pt x="584" y="4918"/>
                    <a:pt x="596" y="4906"/>
                  </a:cubicBezTo>
                  <a:lnTo>
                    <a:pt x="3168" y="3406"/>
                  </a:lnTo>
                  <a:cubicBezTo>
                    <a:pt x="3192" y="3406"/>
                    <a:pt x="3216" y="3358"/>
                    <a:pt x="3216" y="3334"/>
                  </a:cubicBezTo>
                  <a:lnTo>
                    <a:pt x="3216" y="358"/>
                  </a:lnTo>
                  <a:cubicBezTo>
                    <a:pt x="3216" y="286"/>
                    <a:pt x="3192" y="262"/>
                    <a:pt x="3120" y="262"/>
                  </a:cubicBezTo>
                  <a:lnTo>
                    <a:pt x="2701" y="32"/>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5" name="Google Shape;3575;p52"/>
            <p:cNvSpPr/>
            <p:nvPr/>
          </p:nvSpPr>
          <p:spPr>
            <a:xfrm>
              <a:off x="2451212" y="4147840"/>
              <a:ext cx="170423" cy="194215"/>
            </a:xfrm>
            <a:custGeom>
              <a:rect b="b" l="l" r="r" t="t"/>
              <a:pathLst>
                <a:path extrusionOk="0" h="6514" w="5716">
                  <a:moveTo>
                    <a:pt x="2882" y="345"/>
                  </a:moveTo>
                  <a:lnTo>
                    <a:pt x="5383" y="1798"/>
                  </a:lnTo>
                  <a:lnTo>
                    <a:pt x="5383" y="4727"/>
                  </a:lnTo>
                  <a:lnTo>
                    <a:pt x="2882" y="6180"/>
                  </a:lnTo>
                  <a:lnTo>
                    <a:pt x="382" y="4727"/>
                  </a:lnTo>
                  <a:lnTo>
                    <a:pt x="382" y="1798"/>
                  </a:lnTo>
                  <a:lnTo>
                    <a:pt x="2882" y="345"/>
                  </a:lnTo>
                  <a:close/>
                  <a:moveTo>
                    <a:pt x="2849" y="0"/>
                  </a:moveTo>
                  <a:cubicBezTo>
                    <a:pt x="2799" y="0"/>
                    <a:pt x="2751" y="12"/>
                    <a:pt x="2715" y="36"/>
                  </a:cubicBezTo>
                  <a:lnTo>
                    <a:pt x="143" y="1536"/>
                  </a:lnTo>
                  <a:cubicBezTo>
                    <a:pt x="48" y="1584"/>
                    <a:pt x="0" y="1679"/>
                    <a:pt x="0" y="1774"/>
                  </a:cubicBezTo>
                  <a:lnTo>
                    <a:pt x="0" y="4751"/>
                  </a:lnTo>
                  <a:cubicBezTo>
                    <a:pt x="0" y="4823"/>
                    <a:pt x="48" y="4965"/>
                    <a:pt x="143" y="4989"/>
                  </a:cubicBezTo>
                  <a:lnTo>
                    <a:pt x="2715" y="6466"/>
                  </a:lnTo>
                  <a:cubicBezTo>
                    <a:pt x="2739" y="6513"/>
                    <a:pt x="2787" y="6513"/>
                    <a:pt x="2858" y="6513"/>
                  </a:cubicBezTo>
                  <a:cubicBezTo>
                    <a:pt x="2906" y="6513"/>
                    <a:pt x="2953" y="6513"/>
                    <a:pt x="3001" y="6466"/>
                  </a:cubicBezTo>
                  <a:lnTo>
                    <a:pt x="5573" y="4989"/>
                  </a:lnTo>
                  <a:cubicBezTo>
                    <a:pt x="5645" y="4965"/>
                    <a:pt x="5716" y="4846"/>
                    <a:pt x="5716" y="4751"/>
                  </a:cubicBezTo>
                  <a:lnTo>
                    <a:pt x="5716" y="1774"/>
                  </a:lnTo>
                  <a:cubicBezTo>
                    <a:pt x="5716" y="1679"/>
                    <a:pt x="5645" y="1560"/>
                    <a:pt x="5573" y="1536"/>
                  </a:cubicBezTo>
                  <a:lnTo>
                    <a:pt x="3001" y="36"/>
                  </a:lnTo>
                  <a:cubicBezTo>
                    <a:pt x="2953" y="12"/>
                    <a:pt x="2900" y="0"/>
                    <a:pt x="284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52"/>
            <p:cNvSpPr/>
            <p:nvPr/>
          </p:nvSpPr>
          <p:spPr>
            <a:xfrm>
              <a:off x="2358904" y="4306875"/>
              <a:ext cx="171138" cy="193499"/>
            </a:xfrm>
            <a:custGeom>
              <a:rect b="b" l="l" r="r" t="t"/>
              <a:pathLst>
                <a:path extrusionOk="0" h="6490" w="5740">
                  <a:moveTo>
                    <a:pt x="2873" y="1"/>
                  </a:moveTo>
                  <a:cubicBezTo>
                    <a:pt x="2823" y="1"/>
                    <a:pt x="2775" y="12"/>
                    <a:pt x="2739" y="36"/>
                  </a:cubicBezTo>
                  <a:lnTo>
                    <a:pt x="144" y="1537"/>
                  </a:lnTo>
                  <a:cubicBezTo>
                    <a:pt x="48" y="1584"/>
                    <a:pt x="1" y="1679"/>
                    <a:pt x="1" y="1775"/>
                  </a:cubicBezTo>
                  <a:lnTo>
                    <a:pt x="1" y="4751"/>
                  </a:lnTo>
                  <a:cubicBezTo>
                    <a:pt x="1" y="4823"/>
                    <a:pt x="48" y="4942"/>
                    <a:pt x="144" y="4966"/>
                  </a:cubicBezTo>
                  <a:lnTo>
                    <a:pt x="2692" y="6466"/>
                  </a:lnTo>
                  <a:cubicBezTo>
                    <a:pt x="2739" y="6490"/>
                    <a:pt x="2787" y="6490"/>
                    <a:pt x="2858" y="6490"/>
                  </a:cubicBezTo>
                  <a:cubicBezTo>
                    <a:pt x="2906" y="6490"/>
                    <a:pt x="2930" y="6490"/>
                    <a:pt x="3001" y="6466"/>
                  </a:cubicBezTo>
                  <a:lnTo>
                    <a:pt x="5549" y="4966"/>
                  </a:lnTo>
                  <a:cubicBezTo>
                    <a:pt x="5645" y="4918"/>
                    <a:pt x="5716" y="4823"/>
                    <a:pt x="5716" y="4751"/>
                  </a:cubicBezTo>
                  <a:lnTo>
                    <a:pt x="5716" y="1775"/>
                  </a:lnTo>
                  <a:cubicBezTo>
                    <a:pt x="5740" y="1656"/>
                    <a:pt x="5692" y="1560"/>
                    <a:pt x="5597" y="1489"/>
                  </a:cubicBezTo>
                  <a:lnTo>
                    <a:pt x="4644" y="965"/>
                  </a:lnTo>
                  <a:cubicBezTo>
                    <a:pt x="4615" y="955"/>
                    <a:pt x="4577" y="949"/>
                    <a:pt x="4541" y="949"/>
                  </a:cubicBezTo>
                  <a:cubicBezTo>
                    <a:pt x="4491" y="949"/>
                    <a:pt x="4444" y="961"/>
                    <a:pt x="4430" y="989"/>
                  </a:cubicBezTo>
                  <a:cubicBezTo>
                    <a:pt x="4335" y="1084"/>
                    <a:pt x="4359" y="1203"/>
                    <a:pt x="4454" y="1251"/>
                  </a:cubicBezTo>
                  <a:lnTo>
                    <a:pt x="5383" y="1799"/>
                  </a:lnTo>
                  <a:lnTo>
                    <a:pt x="5383" y="4704"/>
                  </a:lnTo>
                  <a:lnTo>
                    <a:pt x="2882" y="6157"/>
                  </a:lnTo>
                  <a:lnTo>
                    <a:pt x="382" y="4704"/>
                  </a:lnTo>
                  <a:lnTo>
                    <a:pt x="382" y="1799"/>
                  </a:lnTo>
                  <a:lnTo>
                    <a:pt x="2906" y="346"/>
                  </a:lnTo>
                  <a:lnTo>
                    <a:pt x="3811" y="870"/>
                  </a:lnTo>
                  <a:cubicBezTo>
                    <a:pt x="3831" y="890"/>
                    <a:pt x="3855" y="899"/>
                    <a:pt x="3880" y="899"/>
                  </a:cubicBezTo>
                  <a:cubicBezTo>
                    <a:pt x="3944" y="899"/>
                    <a:pt x="4015" y="843"/>
                    <a:pt x="4049" y="774"/>
                  </a:cubicBezTo>
                  <a:cubicBezTo>
                    <a:pt x="4073" y="703"/>
                    <a:pt x="4049" y="608"/>
                    <a:pt x="3954" y="584"/>
                  </a:cubicBezTo>
                  <a:lnTo>
                    <a:pt x="3025" y="36"/>
                  </a:lnTo>
                  <a:cubicBezTo>
                    <a:pt x="2977" y="12"/>
                    <a:pt x="2924" y="1"/>
                    <a:pt x="287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7" name="Google Shape;3577;p52"/>
            <p:cNvSpPr/>
            <p:nvPr/>
          </p:nvSpPr>
          <p:spPr>
            <a:xfrm>
              <a:off x="2542804" y="4306875"/>
              <a:ext cx="169737" cy="193499"/>
            </a:xfrm>
            <a:custGeom>
              <a:rect b="b" l="l" r="r" t="t"/>
              <a:pathLst>
                <a:path extrusionOk="0" h="6490" w="5693">
                  <a:moveTo>
                    <a:pt x="2846" y="1"/>
                  </a:moveTo>
                  <a:cubicBezTo>
                    <a:pt x="2793" y="1"/>
                    <a:pt x="2739" y="12"/>
                    <a:pt x="2692" y="36"/>
                  </a:cubicBezTo>
                  <a:lnTo>
                    <a:pt x="143" y="1537"/>
                  </a:lnTo>
                  <a:cubicBezTo>
                    <a:pt x="48" y="1584"/>
                    <a:pt x="1" y="1679"/>
                    <a:pt x="1" y="1775"/>
                  </a:cubicBezTo>
                  <a:lnTo>
                    <a:pt x="1" y="4751"/>
                  </a:lnTo>
                  <a:cubicBezTo>
                    <a:pt x="1" y="4823"/>
                    <a:pt x="48" y="4942"/>
                    <a:pt x="143" y="4990"/>
                  </a:cubicBezTo>
                  <a:lnTo>
                    <a:pt x="2692" y="6466"/>
                  </a:lnTo>
                  <a:cubicBezTo>
                    <a:pt x="2715" y="6490"/>
                    <a:pt x="2787" y="6490"/>
                    <a:pt x="2858" y="6490"/>
                  </a:cubicBezTo>
                  <a:cubicBezTo>
                    <a:pt x="2906" y="6490"/>
                    <a:pt x="2930" y="6490"/>
                    <a:pt x="3001" y="6466"/>
                  </a:cubicBezTo>
                  <a:lnTo>
                    <a:pt x="5549" y="4990"/>
                  </a:lnTo>
                  <a:cubicBezTo>
                    <a:pt x="5645" y="4918"/>
                    <a:pt x="5692" y="4823"/>
                    <a:pt x="5692" y="4751"/>
                  </a:cubicBezTo>
                  <a:lnTo>
                    <a:pt x="5692" y="4323"/>
                  </a:lnTo>
                  <a:cubicBezTo>
                    <a:pt x="5692" y="4228"/>
                    <a:pt x="5645" y="4156"/>
                    <a:pt x="5549" y="4156"/>
                  </a:cubicBezTo>
                  <a:cubicBezTo>
                    <a:pt x="5430" y="4156"/>
                    <a:pt x="5335" y="4204"/>
                    <a:pt x="5335" y="4323"/>
                  </a:cubicBezTo>
                  <a:lnTo>
                    <a:pt x="5335" y="4704"/>
                  </a:lnTo>
                  <a:lnTo>
                    <a:pt x="2834" y="6180"/>
                  </a:lnTo>
                  <a:lnTo>
                    <a:pt x="334" y="4704"/>
                  </a:lnTo>
                  <a:lnTo>
                    <a:pt x="334" y="1799"/>
                  </a:lnTo>
                  <a:lnTo>
                    <a:pt x="2834" y="346"/>
                  </a:lnTo>
                  <a:lnTo>
                    <a:pt x="5335" y="1799"/>
                  </a:lnTo>
                  <a:lnTo>
                    <a:pt x="5335" y="3513"/>
                  </a:lnTo>
                  <a:cubicBezTo>
                    <a:pt x="5359" y="3608"/>
                    <a:pt x="5430" y="3680"/>
                    <a:pt x="5549" y="3680"/>
                  </a:cubicBezTo>
                  <a:cubicBezTo>
                    <a:pt x="5645" y="3680"/>
                    <a:pt x="5692" y="3585"/>
                    <a:pt x="5692" y="3489"/>
                  </a:cubicBezTo>
                  <a:lnTo>
                    <a:pt x="5692" y="1775"/>
                  </a:lnTo>
                  <a:cubicBezTo>
                    <a:pt x="5692" y="1679"/>
                    <a:pt x="5645" y="1560"/>
                    <a:pt x="5549" y="1537"/>
                  </a:cubicBezTo>
                  <a:lnTo>
                    <a:pt x="3001" y="36"/>
                  </a:lnTo>
                  <a:cubicBezTo>
                    <a:pt x="2954" y="12"/>
                    <a:pt x="2900" y="1"/>
                    <a:pt x="284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52"/>
            <p:cNvSpPr/>
            <p:nvPr/>
          </p:nvSpPr>
          <p:spPr>
            <a:xfrm>
              <a:off x="2491671" y="4217757"/>
              <a:ext cx="88074" cy="10704"/>
            </a:xfrm>
            <a:custGeom>
              <a:rect b="b" l="l" r="r" t="t"/>
              <a:pathLst>
                <a:path extrusionOk="0" h="359" w="2954">
                  <a:moveTo>
                    <a:pt x="191" y="1"/>
                  </a:moveTo>
                  <a:cubicBezTo>
                    <a:pt x="96" y="1"/>
                    <a:pt x="1" y="72"/>
                    <a:pt x="1" y="168"/>
                  </a:cubicBezTo>
                  <a:cubicBezTo>
                    <a:pt x="1" y="263"/>
                    <a:pt x="96" y="358"/>
                    <a:pt x="191" y="358"/>
                  </a:cubicBezTo>
                  <a:lnTo>
                    <a:pt x="2787" y="358"/>
                  </a:lnTo>
                  <a:cubicBezTo>
                    <a:pt x="2859" y="358"/>
                    <a:pt x="2954" y="287"/>
                    <a:pt x="2954" y="191"/>
                  </a:cubicBezTo>
                  <a:cubicBezTo>
                    <a:pt x="2954" y="72"/>
                    <a:pt x="2882"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9" name="Google Shape;3579;p52"/>
            <p:cNvSpPr/>
            <p:nvPr/>
          </p:nvSpPr>
          <p:spPr>
            <a:xfrm>
              <a:off x="2491671" y="4239791"/>
              <a:ext cx="88789" cy="10674"/>
            </a:xfrm>
            <a:custGeom>
              <a:rect b="b" l="l" r="r" t="t"/>
              <a:pathLst>
                <a:path extrusionOk="0" h="358" w="2978">
                  <a:moveTo>
                    <a:pt x="191" y="0"/>
                  </a:moveTo>
                  <a:cubicBezTo>
                    <a:pt x="96" y="0"/>
                    <a:pt x="1" y="48"/>
                    <a:pt x="1" y="143"/>
                  </a:cubicBezTo>
                  <a:cubicBezTo>
                    <a:pt x="1" y="262"/>
                    <a:pt x="72" y="357"/>
                    <a:pt x="191" y="357"/>
                  </a:cubicBezTo>
                  <a:lnTo>
                    <a:pt x="2787" y="357"/>
                  </a:lnTo>
                  <a:cubicBezTo>
                    <a:pt x="2859" y="357"/>
                    <a:pt x="2954" y="286"/>
                    <a:pt x="2954" y="214"/>
                  </a:cubicBezTo>
                  <a:cubicBezTo>
                    <a:pt x="2978" y="95"/>
                    <a:pt x="2906"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52"/>
            <p:cNvSpPr/>
            <p:nvPr/>
          </p:nvSpPr>
          <p:spPr>
            <a:xfrm>
              <a:off x="2512274" y="4261795"/>
              <a:ext cx="49016" cy="10674"/>
            </a:xfrm>
            <a:custGeom>
              <a:rect b="b" l="l" r="r" t="t"/>
              <a:pathLst>
                <a:path extrusionOk="0" h="358" w="1644">
                  <a:moveTo>
                    <a:pt x="191" y="0"/>
                  </a:moveTo>
                  <a:cubicBezTo>
                    <a:pt x="96" y="0"/>
                    <a:pt x="1" y="72"/>
                    <a:pt x="1" y="143"/>
                  </a:cubicBezTo>
                  <a:cubicBezTo>
                    <a:pt x="1" y="262"/>
                    <a:pt x="72" y="358"/>
                    <a:pt x="191" y="358"/>
                  </a:cubicBezTo>
                  <a:lnTo>
                    <a:pt x="1453" y="358"/>
                  </a:lnTo>
                  <a:cubicBezTo>
                    <a:pt x="1548" y="358"/>
                    <a:pt x="1644" y="310"/>
                    <a:pt x="1644" y="215"/>
                  </a:cubicBezTo>
                  <a:cubicBezTo>
                    <a:pt x="1644" y="96"/>
                    <a:pt x="1548" y="0"/>
                    <a:pt x="145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1" name="Google Shape;3581;p52"/>
            <p:cNvSpPr/>
            <p:nvPr/>
          </p:nvSpPr>
          <p:spPr>
            <a:xfrm>
              <a:off x="2583264" y="4376107"/>
              <a:ext cx="88789" cy="10674"/>
            </a:xfrm>
            <a:custGeom>
              <a:rect b="b" l="l" r="r" t="t"/>
              <a:pathLst>
                <a:path extrusionOk="0" h="358" w="2978">
                  <a:moveTo>
                    <a:pt x="168" y="0"/>
                  </a:moveTo>
                  <a:cubicBezTo>
                    <a:pt x="96" y="0"/>
                    <a:pt x="1" y="72"/>
                    <a:pt x="1" y="167"/>
                  </a:cubicBezTo>
                  <a:cubicBezTo>
                    <a:pt x="1" y="286"/>
                    <a:pt x="72" y="358"/>
                    <a:pt x="168" y="358"/>
                  </a:cubicBezTo>
                  <a:lnTo>
                    <a:pt x="2763" y="358"/>
                  </a:lnTo>
                  <a:cubicBezTo>
                    <a:pt x="2859" y="358"/>
                    <a:pt x="2954" y="310"/>
                    <a:pt x="2954" y="215"/>
                  </a:cubicBezTo>
                  <a:cubicBezTo>
                    <a:pt x="2978" y="96"/>
                    <a:pt x="2883"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2" name="Google Shape;3582;p52"/>
            <p:cNvSpPr/>
            <p:nvPr/>
          </p:nvSpPr>
          <p:spPr>
            <a:xfrm>
              <a:off x="2583264" y="4398826"/>
              <a:ext cx="88074" cy="10674"/>
            </a:xfrm>
            <a:custGeom>
              <a:rect b="b" l="l" r="r" t="t"/>
              <a:pathLst>
                <a:path extrusionOk="0" h="358" w="2954">
                  <a:moveTo>
                    <a:pt x="168" y="0"/>
                  </a:moveTo>
                  <a:cubicBezTo>
                    <a:pt x="96" y="0"/>
                    <a:pt x="1" y="48"/>
                    <a:pt x="1" y="143"/>
                  </a:cubicBezTo>
                  <a:cubicBezTo>
                    <a:pt x="1" y="262"/>
                    <a:pt x="72" y="358"/>
                    <a:pt x="168" y="358"/>
                  </a:cubicBezTo>
                  <a:lnTo>
                    <a:pt x="2763" y="358"/>
                  </a:lnTo>
                  <a:cubicBezTo>
                    <a:pt x="2859" y="358"/>
                    <a:pt x="2954" y="262"/>
                    <a:pt x="2954" y="143"/>
                  </a:cubicBezTo>
                  <a:cubicBezTo>
                    <a:pt x="2954" y="48"/>
                    <a:pt x="2859"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3" name="Google Shape;3583;p52"/>
            <p:cNvSpPr/>
            <p:nvPr/>
          </p:nvSpPr>
          <p:spPr>
            <a:xfrm>
              <a:off x="2603151" y="4420830"/>
              <a:ext cx="48330" cy="10674"/>
            </a:xfrm>
            <a:custGeom>
              <a:rect b="b" l="l" r="r" t="t"/>
              <a:pathLst>
                <a:path extrusionOk="0" h="358" w="1621">
                  <a:moveTo>
                    <a:pt x="167" y="1"/>
                  </a:moveTo>
                  <a:cubicBezTo>
                    <a:pt x="72" y="1"/>
                    <a:pt x="1" y="96"/>
                    <a:pt x="1" y="215"/>
                  </a:cubicBezTo>
                  <a:cubicBezTo>
                    <a:pt x="1" y="287"/>
                    <a:pt x="72" y="358"/>
                    <a:pt x="167" y="358"/>
                  </a:cubicBezTo>
                  <a:lnTo>
                    <a:pt x="1453" y="358"/>
                  </a:lnTo>
                  <a:cubicBezTo>
                    <a:pt x="1525" y="358"/>
                    <a:pt x="1620" y="287"/>
                    <a:pt x="1620" y="215"/>
                  </a:cubicBezTo>
                  <a:cubicBezTo>
                    <a:pt x="1620" y="96"/>
                    <a:pt x="1573"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52"/>
            <p:cNvSpPr/>
            <p:nvPr/>
          </p:nvSpPr>
          <p:spPr>
            <a:xfrm>
              <a:off x="2400794" y="4376107"/>
              <a:ext cx="88789" cy="10674"/>
            </a:xfrm>
            <a:custGeom>
              <a:rect b="b" l="l" r="r" t="t"/>
              <a:pathLst>
                <a:path extrusionOk="0" h="358" w="2978">
                  <a:moveTo>
                    <a:pt x="167" y="0"/>
                  </a:moveTo>
                  <a:cubicBezTo>
                    <a:pt x="72" y="0"/>
                    <a:pt x="1" y="72"/>
                    <a:pt x="1" y="167"/>
                  </a:cubicBezTo>
                  <a:cubicBezTo>
                    <a:pt x="1" y="286"/>
                    <a:pt x="48" y="358"/>
                    <a:pt x="167" y="358"/>
                  </a:cubicBezTo>
                  <a:lnTo>
                    <a:pt x="2763" y="358"/>
                  </a:lnTo>
                  <a:cubicBezTo>
                    <a:pt x="2858" y="358"/>
                    <a:pt x="2906" y="310"/>
                    <a:pt x="2930" y="215"/>
                  </a:cubicBezTo>
                  <a:cubicBezTo>
                    <a:pt x="2977" y="96"/>
                    <a:pt x="2882"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5" name="Google Shape;3585;p52"/>
            <p:cNvSpPr/>
            <p:nvPr/>
          </p:nvSpPr>
          <p:spPr>
            <a:xfrm>
              <a:off x="2400794" y="4398826"/>
              <a:ext cx="87358" cy="10674"/>
            </a:xfrm>
            <a:custGeom>
              <a:rect b="b" l="l" r="r" t="t"/>
              <a:pathLst>
                <a:path extrusionOk="0" h="358" w="2930">
                  <a:moveTo>
                    <a:pt x="167" y="0"/>
                  </a:moveTo>
                  <a:cubicBezTo>
                    <a:pt x="72" y="0"/>
                    <a:pt x="1" y="48"/>
                    <a:pt x="1" y="143"/>
                  </a:cubicBezTo>
                  <a:cubicBezTo>
                    <a:pt x="1" y="262"/>
                    <a:pt x="48" y="358"/>
                    <a:pt x="167" y="358"/>
                  </a:cubicBezTo>
                  <a:lnTo>
                    <a:pt x="2763" y="358"/>
                  </a:lnTo>
                  <a:cubicBezTo>
                    <a:pt x="2858" y="358"/>
                    <a:pt x="2930" y="262"/>
                    <a:pt x="2930" y="143"/>
                  </a:cubicBezTo>
                  <a:cubicBezTo>
                    <a:pt x="2930" y="48"/>
                    <a:pt x="2858" y="0"/>
                    <a:pt x="2763"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6" name="Google Shape;3586;p52"/>
            <p:cNvSpPr/>
            <p:nvPr/>
          </p:nvSpPr>
          <p:spPr>
            <a:xfrm>
              <a:off x="2419965" y="4420830"/>
              <a:ext cx="49016" cy="10674"/>
            </a:xfrm>
            <a:custGeom>
              <a:rect b="b" l="l" r="r" t="t"/>
              <a:pathLst>
                <a:path extrusionOk="0" h="358" w="1644">
                  <a:moveTo>
                    <a:pt x="191" y="1"/>
                  </a:moveTo>
                  <a:cubicBezTo>
                    <a:pt x="96" y="1"/>
                    <a:pt x="1" y="96"/>
                    <a:pt x="1" y="215"/>
                  </a:cubicBezTo>
                  <a:cubicBezTo>
                    <a:pt x="1" y="287"/>
                    <a:pt x="96" y="358"/>
                    <a:pt x="191" y="358"/>
                  </a:cubicBezTo>
                  <a:lnTo>
                    <a:pt x="1453" y="358"/>
                  </a:lnTo>
                  <a:cubicBezTo>
                    <a:pt x="1549" y="358"/>
                    <a:pt x="1644" y="287"/>
                    <a:pt x="1644" y="215"/>
                  </a:cubicBezTo>
                  <a:cubicBezTo>
                    <a:pt x="1644" y="96"/>
                    <a:pt x="1572" y="1"/>
                    <a:pt x="1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7" name="Google Shape;3587;p52"/>
          <p:cNvGrpSpPr/>
          <p:nvPr/>
        </p:nvGrpSpPr>
        <p:grpSpPr>
          <a:xfrm>
            <a:off x="2549748" y="4161555"/>
            <a:ext cx="355037" cy="324626"/>
            <a:chOff x="3045036" y="4161555"/>
            <a:chExt cx="355037" cy="324626"/>
          </a:xfrm>
        </p:grpSpPr>
        <p:sp>
          <p:nvSpPr>
            <p:cNvPr id="3588" name="Google Shape;3588;p52"/>
            <p:cNvSpPr/>
            <p:nvPr/>
          </p:nvSpPr>
          <p:spPr>
            <a:xfrm>
              <a:off x="3082663" y="4194323"/>
              <a:ext cx="273374" cy="247852"/>
            </a:xfrm>
            <a:custGeom>
              <a:rect b="b" l="l" r="r" t="t"/>
              <a:pathLst>
                <a:path extrusionOk="0" h="8313" w="9169">
                  <a:moveTo>
                    <a:pt x="4644" y="1573"/>
                  </a:moveTo>
                  <a:lnTo>
                    <a:pt x="7835" y="7241"/>
                  </a:lnTo>
                  <a:lnTo>
                    <a:pt x="1429" y="7241"/>
                  </a:lnTo>
                  <a:lnTo>
                    <a:pt x="4644" y="1573"/>
                  </a:lnTo>
                  <a:close/>
                  <a:moveTo>
                    <a:pt x="4597" y="1"/>
                  </a:moveTo>
                  <a:cubicBezTo>
                    <a:pt x="4406" y="1"/>
                    <a:pt x="4263" y="120"/>
                    <a:pt x="4168" y="263"/>
                  </a:cubicBezTo>
                  <a:lnTo>
                    <a:pt x="96" y="7502"/>
                  </a:lnTo>
                  <a:cubicBezTo>
                    <a:pt x="0" y="7645"/>
                    <a:pt x="0" y="7860"/>
                    <a:pt x="96" y="8050"/>
                  </a:cubicBezTo>
                  <a:cubicBezTo>
                    <a:pt x="191" y="8193"/>
                    <a:pt x="358" y="8312"/>
                    <a:pt x="548" y="8312"/>
                  </a:cubicBezTo>
                  <a:lnTo>
                    <a:pt x="8693" y="8312"/>
                  </a:lnTo>
                  <a:cubicBezTo>
                    <a:pt x="8883" y="8312"/>
                    <a:pt x="9050" y="8217"/>
                    <a:pt x="9098" y="8050"/>
                  </a:cubicBezTo>
                  <a:cubicBezTo>
                    <a:pt x="9169" y="7884"/>
                    <a:pt x="9169" y="7693"/>
                    <a:pt x="9098" y="7502"/>
                  </a:cubicBezTo>
                  <a:lnTo>
                    <a:pt x="5001" y="263"/>
                  </a:lnTo>
                  <a:cubicBezTo>
                    <a:pt x="4930" y="96"/>
                    <a:pt x="4763" y="1"/>
                    <a:pt x="4597" y="1"/>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9" name="Google Shape;3589;p52"/>
            <p:cNvSpPr/>
            <p:nvPr/>
          </p:nvSpPr>
          <p:spPr>
            <a:xfrm>
              <a:off x="3212598" y="4194323"/>
              <a:ext cx="145587" cy="247852"/>
            </a:xfrm>
            <a:custGeom>
              <a:rect b="b" l="l" r="r" t="t"/>
              <a:pathLst>
                <a:path extrusionOk="0" h="8313" w="4883">
                  <a:moveTo>
                    <a:pt x="262" y="1"/>
                  </a:moveTo>
                  <a:cubicBezTo>
                    <a:pt x="167" y="1"/>
                    <a:pt x="72" y="25"/>
                    <a:pt x="0" y="96"/>
                  </a:cubicBezTo>
                  <a:cubicBezTo>
                    <a:pt x="48" y="120"/>
                    <a:pt x="120" y="191"/>
                    <a:pt x="143" y="263"/>
                  </a:cubicBezTo>
                  <a:lnTo>
                    <a:pt x="4216" y="7502"/>
                  </a:lnTo>
                  <a:cubicBezTo>
                    <a:pt x="4311" y="7693"/>
                    <a:pt x="4311" y="7884"/>
                    <a:pt x="4216" y="8026"/>
                  </a:cubicBezTo>
                  <a:cubicBezTo>
                    <a:pt x="4120" y="8217"/>
                    <a:pt x="3954" y="8312"/>
                    <a:pt x="3763" y="8312"/>
                  </a:cubicBezTo>
                  <a:lnTo>
                    <a:pt x="4311" y="8312"/>
                  </a:lnTo>
                  <a:cubicBezTo>
                    <a:pt x="4478" y="8312"/>
                    <a:pt x="4668" y="8193"/>
                    <a:pt x="4763" y="8026"/>
                  </a:cubicBezTo>
                  <a:cubicBezTo>
                    <a:pt x="4882" y="7860"/>
                    <a:pt x="4882" y="7645"/>
                    <a:pt x="4763" y="7502"/>
                  </a:cubicBezTo>
                  <a:lnTo>
                    <a:pt x="667" y="263"/>
                  </a:lnTo>
                  <a:cubicBezTo>
                    <a:pt x="596" y="120"/>
                    <a:pt x="453" y="1"/>
                    <a:pt x="262"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0" name="Google Shape;3590;p52"/>
            <p:cNvSpPr/>
            <p:nvPr/>
          </p:nvSpPr>
          <p:spPr>
            <a:xfrm>
              <a:off x="3167160" y="4166654"/>
              <a:ext cx="106529" cy="106529"/>
            </a:xfrm>
            <a:custGeom>
              <a:rect b="b" l="l" r="r" t="t"/>
              <a:pathLst>
                <a:path extrusionOk="0" h="3573" w="3573">
                  <a:moveTo>
                    <a:pt x="1786" y="0"/>
                  </a:moveTo>
                  <a:cubicBezTo>
                    <a:pt x="810" y="0"/>
                    <a:pt x="0" y="810"/>
                    <a:pt x="0" y="1786"/>
                  </a:cubicBezTo>
                  <a:cubicBezTo>
                    <a:pt x="0" y="2786"/>
                    <a:pt x="810" y="3572"/>
                    <a:pt x="1786" y="3572"/>
                  </a:cubicBezTo>
                  <a:cubicBezTo>
                    <a:pt x="2763" y="3572"/>
                    <a:pt x="3573" y="2786"/>
                    <a:pt x="3573" y="1786"/>
                  </a:cubicBezTo>
                  <a:cubicBezTo>
                    <a:pt x="3573" y="810"/>
                    <a:pt x="2763" y="0"/>
                    <a:pt x="1786"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52"/>
            <p:cNvSpPr/>
            <p:nvPr/>
          </p:nvSpPr>
          <p:spPr>
            <a:xfrm>
              <a:off x="3048584" y="4374675"/>
              <a:ext cx="106529" cy="106529"/>
            </a:xfrm>
            <a:custGeom>
              <a:rect b="b" l="l" r="r" t="t"/>
              <a:pathLst>
                <a:path extrusionOk="0" h="3573" w="3573">
                  <a:moveTo>
                    <a:pt x="1786" y="1"/>
                  </a:moveTo>
                  <a:cubicBezTo>
                    <a:pt x="786" y="1"/>
                    <a:pt x="0" y="787"/>
                    <a:pt x="0" y="1787"/>
                  </a:cubicBezTo>
                  <a:cubicBezTo>
                    <a:pt x="0" y="2763"/>
                    <a:pt x="786" y="3573"/>
                    <a:pt x="1786" y="3573"/>
                  </a:cubicBezTo>
                  <a:cubicBezTo>
                    <a:pt x="2763" y="3573"/>
                    <a:pt x="3573" y="2763"/>
                    <a:pt x="3573" y="1787"/>
                  </a:cubicBezTo>
                  <a:cubicBezTo>
                    <a:pt x="3573" y="787"/>
                    <a:pt x="2763" y="1"/>
                    <a:pt x="17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52"/>
            <p:cNvSpPr/>
            <p:nvPr/>
          </p:nvSpPr>
          <p:spPr>
            <a:xfrm>
              <a:off x="3285735" y="4374675"/>
              <a:ext cx="106529" cy="106529"/>
            </a:xfrm>
            <a:custGeom>
              <a:rect b="b" l="l" r="r" t="t"/>
              <a:pathLst>
                <a:path extrusionOk="0" h="3573" w="3573">
                  <a:moveTo>
                    <a:pt x="1786" y="1"/>
                  </a:moveTo>
                  <a:cubicBezTo>
                    <a:pt x="810" y="1"/>
                    <a:pt x="0" y="787"/>
                    <a:pt x="0" y="1787"/>
                  </a:cubicBezTo>
                  <a:cubicBezTo>
                    <a:pt x="0" y="2763"/>
                    <a:pt x="810" y="3573"/>
                    <a:pt x="1786" y="3573"/>
                  </a:cubicBezTo>
                  <a:cubicBezTo>
                    <a:pt x="2787" y="3573"/>
                    <a:pt x="3573" y="2763"/>
                    <a:pt x="3573" y="1787"/>
                  </a:cubicBezTo>
                  <a:cubicBezTo>
                    <a:pt x="3573" y="787"/>
                    <a:pt x="2787" y="1"/>
                    <a:pt x="1786"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3" name="Google Shape;3593;p52"/>
            <p:cNvSpPr/>
            <p:nvPr/>
          </p:nvSpPr>
          <p:spPr>
            <a:xfrm>
              <a:off x="3194142" y="4168771"/>
              <a:ext cx="79546" cy="104412"/>
            </a:xfrm>
            <a:custGeom>
              <a:rect b="b" l="l" r="r" t="t"/>
              <a:pathLst>
                <a:path extrusionOk="0" h="3502" w="2668">
                  <a:moveTo>
                    <a:pt x="1334" y="1"/>
                  </a:moveTo>
                  <a:lnTo>
                    <a:pt x="1334" y="1"/>
                  </a:lnTo>
                  <a:cubicBezTo>
                    <a:pt x="1858" y="334"/>
                    <a:pt x="2215" y="882"/>
                    <a:pt x="2215" y="1549"/>
                  </a:cubicBezTo>
                  <a:cubicBezTo>
                    <a:pt x="2215" y="2525"/>
                    <a:pt x="1429" y="3335"/>
                    <a:pt x="429" y="3335"/>
                  </a:cubicBezTo>
                  <a:cubicBezTo>
                    <a:pt x="286" y="3335"/>
                    <a:pt x="143" y="3311"/>
                    <a:pt x="0" y="3263"/>
                  </a:cubicBezTo>
                  <a:lnTo>
                    <a:pt x="0" y="3263"/>
                  </a:lnTo>
                  <a:cubicBezTo>
                    <a:pt x="262" y="3430"/>
                    <a:pt x="548" y="3501"/>
                    <a:pt x="881" y="3501"/>
                  </a:cubicBezTo>
                  <a:cubicBezTo>
                    <a:pt x="1858" y="3501"/>
                    <a:pt x="2668" y="2715"/>
                    <a:pt x="2668" y="1715"/>
                  </a:cubicBezTo>
                  <a:cubicBezTo>
                    <a:pt x="2668" y="929"/>
                    <a:pt x="2072" y="215"/>
                    <a:pt x="1334"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52"/>
            <p:cNvSpPr/>
            <p:nvPr/>
          </p:nvSpPr>
          <p:spPr>
            <a:xfrm>
              <a:off x="3074851" y="4376107"/>
              <a:ext cx="80262" cy="105098"/>
            </a:xfrm>
            <a:custGeom>
              <a:rect b="b" l="l" r="r" t="t"/>
              <a:pathLst>
                <a:path extrusionOk="0" h="3525" w="2692">
                  <a:moveTo>
                    <a:pt x="1334" y="0"/>
                  </a:moveTo>
                  <a:cubicBezTo>
                    <a:pt x="1882" y="334"/>
                    <a:pt x="2239" y="905"/>
                    <a:pt x="2239" y="1548"/>
                  </a:cubicBezTo>
                  <a:cubicBezTo>
                    <a:pt x="2239" y="2549"/>
                    <a:pt x="1429" y="3334"/>
                    <a:pt x="453" y="3334"/>
                  </a:cubicBezTo>
                  <a:cubicBezTo>
                    <a:pt x="310" y="3334"/>
                    <a:pt x="143" y="3311"/>
                    <a:pt x="0" y="3287"/>
                  </a:cubicBezTo>
                  <a:lnTo>
                    <a:pt x="0" y="3287"/>
                  </a:lnTo>
                  <a:cubicBezTo>
                    <a:pt x="262" y="3430"/>
                    <a:pt x="572" y="3525"/>
                    <a:pt x="905" y="3525"/>
                  </a:cubicBezTo>
                  <a:cubicBezTo>
                    <a:pt x="1882" y="3525"/>
                    <a:pt x="2692" y="2715"/>
                    <a:pt x="2692" y="1739"/>
                  </a:cubicBezTo>
                  <a:cubicBezTo>
                    <a:pt x="2692" y="905"/>
                    <a:pt x="2120" y="191"/>
                    <a:pt x="1334"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5" name="Google Shape;3595;p52"/>
            <p:cNvSpPr/>
            <p:nvPr/>
          </p:nvSpPr>
          <p:spPr>
            <a:xfrm>
              <a:off x="3312718" y="4376107"/>
              <a:ext cx="79546" cy="105098"/>
            </a:xfrm>
            <a:custGeom>
              <a:rect b="b" l="l" r="r" t="t"/>
              <a:pathLst>
                <a:path extrusionOk="0" h="3525" w="2668">
                  <a:moveTo>
                    <a:pt x="1334" y="0"/>
                  </a:moveTo>
                  <a:lnTo>
                    <a:pt x="1334" y="0"/>
                  </a:lnTo>
                  <a:cubicBezTo>
                    <a:pt x="1882" y="334"/>
                    <a:pt x="2239" y="905"/>
                    <a:pt x="2239" y="1548"/>
                  </a:cubicBezTo>
                  <a:cubicBezTo>
                    <a:pt x="2239" y="2549"/>
                    <a:pt x="1429" y="3334"/>
                    <a:pt x="453" y="3334"/>
                  </a:cubicBezTo>
                  <a:cubicBezTo>
                    <a:pt x="286" y="3334"/>
                    <a:pt x="143" y="3311"/>
                    <a:pt x="0" y="3287"/>
                  </a:cubicBezTo>
                  <a:lnTo>
                    <a:pt x="0" y="3287"/>
                  </a:lnTo>
                  <a:cubicBezTo>
                    <a:pt x="262" y="3430"/>
                    <a:pt x="572" y="3525"/>
                    <a:pt x="881" y="3525"/>
                  </a:cubicBezTo>
                  <a:cubicBezTo>
                    <a:pt x="1882" y="3525"/>
                    <a:pt x="2668" y="2715"/>
                    <a:pt x="2668" y="1739"/>
                  </a:cubicBezTo>
                  <a:cubicBezTo>
                    <a:pt x="2668" y="905"/>
                    <a:pt x="2072" y="191"/>
                    <a:pt x="1334"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52"/>
            <p:cNvSpPr/>
            <p:nvPr/>
          </p:nvSpPr>
          <p:spPr>
            <a:xfrm>
              <a:off x="3045036" y="4161555"/>
              <a:ext cx="355037" cy="324626"/>
            </a:xfrm>
            <a:custGeom>
              <a:rect b="b" l="l" r="r" t="t"/>
              <a:pathLst>
                <a:path extrusionOk="0" h="10888" w="11908">
                  <a:moveTo>
                    <a:pt x="5882" y="362"/>
                  </a:moveTo>
                  <a:cubicBezTo>
                    <a:pt x="6787" y="362"/>
                    <a:pt x="7502" y="1076"/>
                    <a:pt x="7502" y="1957"/>
                  </a:cubicBezTo>
                  <a:cubicBezTo>
                    <a:pt x="7502" y="2862"/>
                    <a:pt x="6787" y="3577"/>
                    <a:pt x="5882" y="3577"/>
                  </a:cubicBezTo>
                  <a:cubicBezTo>
                    <a:pt x="5001" y="3577"/>
                    <a:pt x="4287" y="2862"/>
                    <a:pt x="4287" y="1957"/>
                  </a:cubicBezTo>
                  <a:cubicBezTo>
                    <a:pt x="4287" y="1076"/>
                    <a:pt x="5001" y="362"/>
                    <a:pt x="5882" y="362"/>
                  </a:cubicBezTo>
                  <a:close/>
                  <a:moveTo>
                    <a:pt x="4549" y="3386"/>
                  </a:moveTo>
                  <a:cubicBezTo>
                    <a:pt x="4692" y="3553"/>
                    <a:pt x="4906" y="3696"/>
                    <a:pt x="5120" y="3791"/>
                  </a:cubicBezTo>
                  <a:lnTo>
                    <a:pt x="3096" y="7387"/>
                  </a:lnTo>
                  <a:cubicBezTo>
                    <a:pt x="2882" y="7196"/>
                    <a:pt x="2667" y="7125"/>
                    <a:pt x="2453" y="7054"/>
                  </a:cubicBezTo>
                  <a:lnTo>
                    <a:pt x="4549" y="3386"/>
                  </a:lnTo>
                  <a:close/>
                  <a:moveTo>
                    <a:pt x="7264" y="3339"/>
                  </a:moveTo>
                  <a:lnTo>
                    <a:pt x="9336" y="7030"/>
                  </a:lnTo>
                  <a:cubicBezTo>
                    <a:pt x="9121" y="7077"/>
                    <a:pt x="8907" y="7196"/>
                    <a:pt x="8740" y="7315"/>
                  </a:cubicBezTo>
                  <a:lnTo>
                    <a:pt x="7621" y="5339"/>
                  </a:lnTo>
                  <a:cubicBezTo>
                    <a:pt x="7573" y="5275"/>
                    <a:pt x="7515" y="5244"/>
                    <a:pt x="7460" y="5244"/>
                  </a:cubicBezTo>
                  <a:cubicBezTo>
                    <a:pt x="7433" y="5244"/>
                    <a:pt x="7407" y="5252"/>
                    <a:pt x="7383" y="5267"/>
                  </a:cubicBezTo>
                  <a:cubicBezTo>
                    <a:pt x="7287" y="5339"/>
                    <a:pt x="7264" y="5410"/>
                    <a:pt x="7311" y="5506"/>
                  </a:cubicBezTo>
                  <a:lnTo>
                    <a:pt x="8478" y="7554"/>
                  </a:lnTo>
                  <a:cubicBezTo>
                    <a:pt x="8335" y="7744"/>
                    <a:pt x="8169" y="7911"/>
                    <a:pt x="8097" y="8149"/>
                  </a:cubicBezTo>
                  <a:lnTo>
                    <a:pt x="3715" y="8149"/>
                  </a:lnTo>
                  <a:cubicBezTo>
                    <a:pt x="3620" y="7935"/>
                    <a:pt x="3501" y="7744"/>
                    <a:pt x="3334" y="7554"/>
                  </a:cubicBezTo>
                  <a:lnTo>
                    <a:pt x="5406" y="3839"/>
                  </a:lnTo>
                  <a:cubicBezTo>
                    <a:pt x="5549" y="3862"/>
                    <a:pt x="5716" y="3910"/>
                    <a:pt x="5882" y="3910"/>
                  </a:cubicBezTo>
                  <a:cubicBezTo>
                    <a:pt x="6073" y="3910"/>
                    <a:pt x="6216" y="3862"/>
                    <a:pt x="6359" y="3839"/>
                  </a:cubicBezTo>
                  <a:lnTo>
                    <a:pt x="6883" y="4791"/>
                  </a:lnTo>
                  <a:cubicBezTo>
                    <a:pt x="6930" y="4855"/>
                    <a:pt x="6988" y="4886"/>
                    <a:pt x="7043" y="4886"/>
                  </a:cubicBezTo>
                  <a:cubicBezTo>
                    <a:pt x="7071" y="4886"/>
                    <a:pt x="7097" y="4878"/>
                    <a:pt x="7121" y="4863"/>
                  </a:cubicBezTo>
                  <a:cubicBezTo>
                    <a:pt x="7216" y="4791"/>
                    <a:pt x="7264" y="4696"/>
                    <a:pt x="7192" y="4624"/>
                  </a:cubicBezTo>
                  <a:lnTo>
                    <a:pt x="6692" y="3720"/>
                  </a:lnTo>
                  <a:cubicBezTo>
                    <a:pt x="6883" y="3624"/>
                    <a:pt x="7073" y="3481"/>
                    <a:pt x="7264" y="3339"/>
                  </a:cubicBezTo>
                  <a:close/>
                  <a:moveTo>
                    <a:pt x="8002" y="8506"/>
                  </a:moveTo>
                  <a:cubicBezTo>
                    <a:pt x="7978" y="8625"/>
                    <a:pt x="7978" y="8792"/>
                    <a:pt x="7978" y="8935"/>
                  </a:cubicBezTo>
                  <a:cubicBezTo>
                    <a:pt x="7930" y="9054"/>
                    <a:pt x="7930" y="9149"/>
                    <a:pt x="7978" y="9268"/>
                  </a:cubicBezTo>
                  <a:lnTo>
                    <a:pt x="3811" y="9268"/>
                  </a:lnTo>
                  <a:cubicBezTo>
                    <a:pt x="3834" y="9149"/>
                    <a:pt x="3834" y="9054"/>
                    <a:pt x="3834" y="8935"/>
                  </a:cubicBezTo>
                  <a:cubicBezTo>
                    <a:pt x="3834" y="8792"/>
                    <a:pt x="3811" y="8673"/>
                    <a:pt x="3811" y="8506"/>
                  </a:cubicBezTo>
                  <a:close/>
                  <a:moveTo>
                    <a:pt x="9859" y="7315"/>
                  </a:moveTo>
                  <a:cubicBezTo>
                    <a:pt x="10764" y="7315"/>
                    <a:pt x="11479" y="8030"/>
                    <a:pt x="11479" y="8935"/>
                  </a:cubicBezTo>
                  <a:cubicBezTo>
                    <a:pt x="11479" y="9816"/>
                    <a:pt x="10764" y="10530"/>
                    <a:pt x="9859" y="10530"/>
                  </a:cubicBezTo>
                  <a:cubicBezTo>
                    <a:pt x="8978" y="10530"/>
                    <a:pt x="8264" y="9816"/>
                    <a:pt x="8264" y="8935"/>
                  </a:cubicBezTo>
                  <a:cubicBezTo>
                    <a:pt x="8264" y="8030"/>
                    <a:pt x="8978" y="7315"/>
                    <a:pt x="9859" y="7315"/>
                  </a:cubicBezTo>
                  <a:close/>
                  <a:moveTo>
                    <a:pt x="5878" y="1"/>
                  </a:moveTo>
                  <a:cubicBezTo>
                    <a:pt x="4815" y="1"/>
                    <a:pt x="3953" y="879"/>
                    <a:pt x="3953" y="1933"/>
                  </a:cubicBezTo>
                  <a:cubicBezTo>
                    <a:pt x="3953" y="2362"/>
                    <a:pt x="4073" y="2743"/>
                    <a:pt x="4311" y="3077"/>
                  </a:cubicBezTo>
                  <a:lnTo>
                    <a:pt x="2096" y="6958"/>
                  </a:lnTo>
                  <a:lnTo>
                    <a:pt x="1929" y="6958"/>
                  </a:lnTo>
                  <a:cubicBezTo>
                    <a:pt x="1572" y="6958"/>
                    <a:pt x="1167" y="7077"/>
                    <a:pt x="881" y="7268"/>
                  </a:cubicBezTo>
                  <a:cubicBezTo>
                    <a:pt x="786" y="7315"/>
                    <a:pt x="762" y="7435"/>
                    <a:pt x="858" y="7530"/>
                  </a:cubicBezTo>
                  <a:cubicBezTo>
                    <a:pt x="885" y="7571"/>
                    <a:pt x="929" y="7597"/>
                    <a:pt x="980" y="7597"/>
                  </a:cubicBezTo>
                  <a:cubicBezTo>
                    <a:pt x="1016" y="7597"/>
                    <a:pt x="1056" y="7584"/>
                    <a:pt x="1096" y="7554"/>
                  </a:cubicBezTo>
                  <a:cubicBezTo>
                    <a:pt x="1358" y="7411"/>
                    <a:pt x="1620" y="7315"/>
                    <a:pt x="1953" y="7315"/>
                  </a:cubicBezTo>
                  <a:cubicBezTo>
                    <a:pt x="2882" y="7315"/>
                    <a:pt x="3596" y="8101"/>
                    <a:pt x="3572" y="9030"/>
                  </a:cubicBezTo>
                  <a:cubicBezTo>
                    <a:pt x="3525" y="9816"/>
                    <a:pt x="2858" y="10483"/>
                    <a:pt x="2048" y="10530"/>
                  </a:cubicBezTo>
                  <a:cubicBezTo>
                    <a:pt x="2007" y="10534"/>
                    <a:pt x="1965" y="10535"/>
                    <a:pt x="1924" y="10535"/>
                  </a:cubicBezTo>
                  <a:cubicBezTo>
                    <a:pt x="1053" y="10535"/>
                    <a:pt x="357" y="9822"/>
                    <a:pt x="357" y="8935"/>
                  </a:cubicBezTo>
                  <a:cubicBezTo>
                    <a:pt x="357" y="8625"/>
                    <a:pt x="429" y="8340"/>
                    <a:pt x="596" y="8101"/>
                  </a:cubicBezTo>
                  <a:cubicBezTo>
                    <a:pt x="643" y="8006"/>
                    <a:pt x="619" y="7911"/>
                    <a:pt x="548" y="7863"/>
                  </a:cubicBezTo>
                  <a:cubicBezTo>
                    <a:pt x="515" y="7830"/>
                    <a:pt x="471" y="7812"/>
                    <a:pt x="427" y="7812"/>
                  </a:cubicBezTo>
                  <a:cubicBezTo>
                    <a:pt x="376" y="7812"/>
                    <a:pt x="324" y="7836"/>
                    <a:pt x="286" y="7887"/>
                  </a:cubicBezTo>
                  <a:cubicBezTo>
                    <a:pt x="119" y="8197"/>
                    <a:pt x="0" y="8554"/>
                    <a:pt x="0" y="8935"/>
                  </a:cubicBezTo>
                  <a:cubicBezTo>
                    <a:pt x="0" y="10007"/>
                    <a:pt x="858" y="10888"/>
                    <a:pt x="1953" y="10888"/>
                  </a:cubicBezTo>
                  <a:cubicBezTo>
                    <a:pt x="2787" y="10888"/>
                    <a:pt x="3501" y="10364"/>
                    <a:pt x="3811" y="9625"/>
                  </a:cubicBezTo>
                  <a:lnTo>
                    <a:pt x="8121" y="9625"/>
                  </a:lnTo>
                  <a:cubicBezTo>
                    <a:pt x="8383" y="10364"/>
                    <a:pt x="9121" y="10888"/>
                    <a:pt x="9955" y="10888"/>
                  </a:cubicBezTo>
                  <a:cubicBezTo>
                    <a:pt x="10979" y="10888"/>
                    <a:pt x="11836" y="10054"/>
                    <a:pt x="11907" y="9054"/>
                  </a:cubicBezTo>
                  <a:cubicBezTo>
                    <a:pt x="11860" y="7911"/>
                    <a:pt x="10979" y="6958"/>
                    <a:pt x="9859" y="6958"/>
                  </a:cubicBezTo>
                  <a:lnTo>
                    <a:pt x="9693" y="6958"/>
                  </a:lnTo>
                  <a:lnTo>
                    <a:pt x="7478" y="3077"/>
                  </a:lnTo>
                  <a:cubicBezTo>
                    <a:pt x="7716" y="2743"/>
                    <a:pt x="7859" y="2314"/>
                    <a:pt x="7859" y="1886"/>
                  </a:cubicBezTo>
                  <a:cubicBezTo>
                    <a:pt x="7811" y="862"/>
                    <a:pt x="7026" y="52"/>
                    <a:pt x="6002" y="4"/>
                  </a:cubicBezTo>
                  <a:cubicBezTo>
                    <a:pt x="5960" y="2"/>
                    <a:pt x="5919" y="1"/>
                    <a:pt x="587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7" name="Google Shape;3597;p52"/>
            <p:cNvSpPr/>
            <p:nvPr/>
          </p:nvSpPr>
          <p:spPr>
            <a:xfrm>
              <a:off x="3343249" y="4403089"/>
              <a:ext cx="30560" cy="52564"/>
            </a:xfrm>
            <a:custGeom>
              <a:rect b="b" l="l" r="r" t="t"/>
              <a:pathLst>
                <a:path extrusionOk="0" h="1763" w="1025">
                  <a:moveTo>
                    <a:pt x="524" y="0"/>
                  </a:moveTo>
                  <a:cubicBezTo>
                    <a:pt x="286" y="0"/>
                    <a:pt x="72" y="167"/>
                    <a:pt x="24" y="405"/>
                  </a:cubicBezTo>
                  <a:cubicBezTo>
                    <a:pt x="0" y="500"/>
                    <a:pt x="48" y="596"/>
                    <a:pt x="167" y="620"/>
                  </a:cubicBezTo>
                  <a:cubicBezTo>
                    <a:pt x="183" y="624"/>
                    <a:pt x="198" y="626"/>
                    <a:pt x="213" y="626"/>
                  </a:cubicBezTo>
                  <a:cubicBezTo>
                    <a:pt x="285" y="626"/>
                    <a:pt x="342" y="576"/>
                    <a:pt x="381" y="477"/>
                  </a:cubicBezTo>
                  <a:cubicBezTo>
                    <a:pt x="405" y="381"/>
                    <a:pt x="453" y="358"/>
                    <a:pt x="524" y="358"/>
                  </a:cubicBezTo>
                  <a:cubicBezTo>
                    <a:pt x="620" y="358"/>
                    <a:pt x="691" y="405"/>
                    <a:pt x="691" y="524"/>
                  </a:cubicBezTo>
                  <a:cubicBezTo>
                    <a:pt x="691" y="620"/>
                    <a:pt x="643" y="715"/>
                    <a:pt x="524" y="715"/>
                  </a:cubicBezTo>
                  <a:cubicBezTo>
                    <a:pt x="429" y="715"/>
                    <a:pt x="358" y="810"/>
                    <a:pt x="358" y="882"/>
                  </a:cubicBezTo>
                  <a:cubicBezTo>
                    <a:pt x="358" y="977"/>
                    <a:pt x="429" y="1072"/>
                    <a:pt x="524" y="1072"/>
                  </a:cubicBezTo>
                  <a:cubicBezTo>
                    <a:pt x="620" y="1072"/>
                    <a:pt x="691" y="1120"/>
                    <a:pt x="691" y="1239"/>
                  </a:cubicBezTo>
                  <a:cubicBezTo>
                    <a:pt x="691" y="1334"/>
                    <a:pt x="643" y="1429"/>
                    <a:pt x="524" y="1429"/>
                  </a:cubicBezTo>
                  <a:cubicBezTo>
                    <a:pt x="429" y="1429"/>
                    <a:pt x="381" y="1358"/>
                    <a:pt x="381" y="1286"/>
                  </a:cubicBezTo>
                  <a:lnTo>
                    <a:pt x="381" y="1239"/>
                  </a:lnTo>
                  <a:cubicBezTo>
                    <a:pt x="381" y="1167"/>
                    <a:pt x="286" y="1072"/>
                    <a:pt x="191" y="1072"/>
                  </a:cubicBezTo>
                  <a:cubicBezTo>
                    <a:pt x="119" y="1072"/>
                    <a:pt x="24" y="1167"/>
                    <a:pt x="24" y="1239"/>
                  </a:cubicBezTo>
                  <a:lnTo>
                    <a:pt x="24" y="1310"/>
                  </a:lnTo>
                  <a:cubicBezTo>
                    <a:pt x="48" y="1548"/>
                    <a:pt x="262" y="1763"/>
                    <a:pt x="524" y="1763"/>
                  </a:cubicBezTo>
                  <a:cubicBezTo>
                    <a:pt x="786" y="1763"/>
                    <a:pt x="1024" y="1524"/>
                    <a:pt x="1024" y="1239"/>
                  </a:cubicBezTo>
                  <a:cubicBezTo>
                    <a:pt x="1024" y="1120"/>
                    <a:pt x="977" y="1001"/>
                    <a:pt x="905" y="929"/>
                  </a:cubicBezTo>
                  <a:cubicBezTo>
                    <a:pt x="977" y="739"/>
                    <a:pt x="1024" y="620"/>
                    <a:pt x="1024" y="500"/>
                  </a:cubicBezTo>
                  <a:cubicBezTo>
                    <a:pt x="1024" y="239"/>
                    <a:pt x="786" y="0"/>
                    <a:pt x="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52"/>
            <p:cNvSpPr/>
            <p:nvPr/>
          </p:nvSpPr>
          <p:spPr>
            <a:xfrm>
              <a:off x="3303475" y="4402762"/>
              <a:ext cx="33393" cy="51103"/>
            </a:xfrm>
            <a:custGeom>
              <a:rect b="b" l="l" r="r" t="t"/>
              <a:pathLst>
                <a:path extrusionOk="0" h="1714" w="1120">
                  <a:moveTo>
                    <a:pt x="603" y="334"/>
                  </a:moveTo>
                  <a:cubicBezTo>
                    <a:pt x="702" y="334"/>
                    <a:pt x="787" y="435"/>
                    <a:pt x="787" y="535"/>
                  </a:cubicBezTo>
                  <a:lnTo>
                    <a:pt x="787" y="1131"/>
                  </a:lnTo>
                  <a:cubicBezTo>
                    <a:pt x="787" y="1239"/>
                    <a:pt x="687" y="1348"/>
                    <a:pt x="580" y="1348"/>
                  </a:cubicBezTo>
                  <a:cubicBezTo>
                    <a:pt x="569" y="1348"/>
                    <a:pt x="559" y="1347"/>
                    <a:pt x="548" y="1345"/>
                  </a:cubicBezTo>
                  <a:cubicBezTo>
                    <a:pt x="453" y="1321"/>
                    <a:pt x="382" y="1226"/>
                    <a:pt x="382" y="1131"/>
                  </a:cubicBezTo>
                  <a:lnTo>
                    <a:pt x="382" y="535"/>
                  </a:lnTo>
                  <a:cubicBezTo>
                    <a:pt x="382" y="416"/>
                    <a:pt x="429" y="345"/>
                    <a:pt x="548" y="345"/>
                  </a:cubicBezTo>
                  <a:cubicBezTo>
                    <a:pt x="567" y="337"/>
                    <a:pt x="585" y="334"/>
                    <a:pt x="603" y="334"/>
                  </a:cubicBezTo>
                  <a:close/>
                  <a:moveTo>
                    <a:pt x="564" y="0"/>
                  </a:moveTo>
                  <a:cubicBezTo>
                    <a:pt x="528" y="0"/>
                    <a:pt x="491" y="4"/>
                    <a:pt x="453" y="11"/>
                  </a:cubicBezTo>
                  <a:cubicBezTo>
                    <a:pt x="215" y="35"/>
                    <a:pt x="1" y="273"/>
                    <a:pt x="1" y="535"/>
                  </a:cubicBezTo>
                  <a:lnTo>
                    <a:pt x="1" y="1131"/>
                  </a:lnTo>
                  <a:cubicBezTo>
                    <a:pt x="1" y="1416"/>
                    <a:pt x="215" y="1655"/>
                    <a:pt x="453" y="1702"/>
                  </a:cubicBezTo>
                  <a:cubicBezTo>
                    <a:pt x="491" y="1710"/>
                    <a:pt x="528" y="1713"/>
                    <a:pt x="564" y="1713"/>
                  </a:cubicBezTo>
                  <a:cubicBezTo>
                    <a:pt x="872" y="1713"/>
                    <a:pt x="1120" y="1455"/>
                    <a:pt x="1120" y="1178"/>
                  </a:cubicBezTo>
                  <a:lnTo>
                    <a:pt x="1120" y="535"/>
                  </a:lnTo>
                  <a:cubicBezTo>
                    <a:pt x="1120" y="258"/>
                    <a:pt x="872" y="0"/>
                    <a:pt x="56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9" name="Google Shape;3599;p52"/>
            <p:cNvSpPr/>
            <p:nvPr/>
          </p:nvSpPr>
          <p:spPr>
            <a:xfrm>
              <a:off x="3103951" y="4401658"/>
              <a:ext cx="32707" cy="49731"/>
            </a:xfrm>
            <a:custGeom>
              <a:rect b="b" l="l" r="r" t="t"/>
              <a:pathLst>
                <a:path extrusionOk="0" h="1668" w="1097">
                  <a:moveTo>
                    <a:pt x="549" y="1"/>
                  </a:moveTo>
                  <a:cubicBezTo>
                    <a:pt x="310" y="1"/>
                    <a:pt x="96" y="191"/>
                    <a:pt x="25" y="429"/>
                  </a:cubicBezTo>
                  <a:cubicBezTo>
                    <a:pt x="1" y="525"/>
                    <a:pt x="72" y="572"/>
                    <a:pt x="120" y="596"/>
                  </a:cubicBezTo>
                  <a:cubicBezTo>
                    <a:pt x="153" y="616"/>
                    <a:pt x="185" y="625"/>
                    <a:pt x="216" y="625"/>
                  </a:cubicBezTo>
                  <a:cubicBezTo>
                    <a:pt x="296" y="625"/>
                    <a:pt x="358" y="563"/>
                    <a:pt x="358" y="477"/>
                  </a:cubicBezTo>
                  <a:cubicBezTo>
                    <a:pt x="382" y="406"/>
                    <a:pt x="453" y="382"/>
                    <a:pt x="501" y="382"/>
                  </a:cubicBezTo>
                  <a:cubicBezTo>
                    <a:pt x="596" y="382"/>
                    <a:pt x="668" y="429"/>
                    <a:pt x="691" y="525"/>
                  </a:cubicBezTo>
                  <a:lnTo>
                    <a:pt x="691" y="548"/>
                  </a:lnTo>
                  <a:cubicBezTo>
                    <a:pt x="668" y="620"/>
                    <a:pt x="620" y="691"/>
                    <a:pt x="572" y="763"/>
                  </a:cubicBezTo>
                  <a:cubicBezTo>
                    <a:pt x="358" y="1049"/>
                    <a:pt x="239" y="1215"/>
                    <a:pt x="191" y="1287"/>
                  </a:cubicBezTo>
                  <a:cubicBezTo>
                    <a:pt x="96" y="1406"/>
                    <a:pt x="72" y="1477"/>
                    <a:pt x="96" y="1572"/>
                  </a:cubicBezTo>
                  <a:cubicBezTo>
                    <a:pt x="120" y="1620"/>
                    <a:pt x="144" y="1644"/>
                    <a:pt x="215" y="1668"/>
                  </a:cubicBezTo>
                  <a:lnTo>
                    <a:pt x="930" y="1668"/>
                  </a:lnTo>
                  <a:cubicBezTo>
                    <a:pt x="1025" y="1668"/>
                    <a:pt x="1096" y="1620"/>
                    <a:pt x="1096" y="1525"/>
                  </a:cubicBezTo>
                  <a:cubicBezTo>
                    <a:pt x="1096" y="1406"/>
                    <a:pt x="1049" y="1358"/>
                    <a:pt x="930" y="1358"/>
                  </a:cubicBezTo>
                  <a:lnTo>
                    <a:pt x="572" y="1358"/>
                  </a:lnTo>
                  <a:cubicBezTo>
                    <a:pt x="620" y="1263"/>
                    <a:pt x="739" y="1120"/>
                    <a:pt x="858" y="977"/>
                  </a:cubicBezTo>
                  <a:cubicBezTo>
                    <a:pt x="953" y="858"/>
                    <a:pt x="1025" y="739"/>
                    <a:pt x="1049" y="620"/>
                  </a:cubicBezTo>
                  <a:lnTo>
                    <a:pt x="1049" y="548"/>
                  </a:lnTo>
                  <a:lnTo>
                    <a:pt x="1049" y="525"/>
                  </a:lnTo>
                  <a:cubicBezTo>
                    <a:pt x="1049" y="263"/>
                    <a:pt x="811" y="1"/>
                    <a:pt x="5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52"/>
            <p:cNvSpPr/>
            <p:nvPr/>
          </p:nvSpPr>
          <p:spPr>
            <a:xfrm>
              <a:off x="3067040" y="4402016"/>
              <a:ext cx="32677" cy="50954"/>
            </a:xfrm>
            <a:custGeom>
              <a:rect b="b" l="l" r="r" t="t"/>
              <a:pathLst>
                <a:path extrusionOk="0" h="1709" w="1096">
                  <a:moveTo>
                    <a:pt x="517" y="359"/>
                  </a:moveTo>
                  <a:cubicBezTo>
                    <a:pt x="535" y="359"/>
                    <a:pt x="554" y="362"/>
                    <a:pt x="572" y="370"/>
                  </a:cubicBezTo>
                  <a:cubicBezTo>
                    <a:pt x="643" y="394"/>
                    <a:pt x="739" y="465"/>
                    <a:pt x="739" y="560"/>
                  </a:cubicBezTo>
                  <a:lnTo>
                    <a:pt x="739" y="1156"/>
                  </a:lnTo>
                  <a:cubicBezTo>
                    <a:pt x="739" y="1275"/>
                    <a:pt x="667" y="1370"/>
                    <a:pt x="572" y="1370"/>
                  </a:cubicBezTo>
                  <a:cubicBezTo>
                    <a:pt x="560" y="1372"/>
                    <a:pt x="548" y="1373"/>
                    <a:pt x="536" y="1373"/>
                  </a:cubicBezTo>
                  <a:cubicBezTo>
                    <a:pt x="413" y="1373"/>
                    <a:pt x="334" y="1264"/>
                    <a:pt x="334" y="1156"/>
                  </a:cubicBezTo>
                  <a:lnTo>
                    <a:pt x="334" y="560"/>
                  </a:lnTo>
                  <a:cubicBezTo>
                    <a:pt x="334" y="460"/>
                    <a:pt x="419" y="359"/>
                    <a:pt x="517" y="359"/>
                  </a:cubicBezTo>
                  <a:close/>
                  <a:moveTo>
                    <a:pt x="526" y="1"/>
                  </a:moveTo>
                  <a:cubicBezTo>
                    <a:pt x="226" y="1"/>
                    <a:pt x="1" y="240"/>
                    <a:pt x="1" y="536"/>
                  </a:cubicBezTo>
                  <a:lnTo>
                    <a:pt x="1" y="1156"/>
                  </a:lnTo>
                  <a:cubicBezTo>
                    <a:pt x="1" y="1463"/>
                    <a:pt x="243" y="1709"/>
                    <a:pt x="560" y="1709"/>
                  </a:cubicBezTo>
                  <a:cubicBezTo>
                    <a:pt x="587" y="1709"/>
                    <a:pt x="615" y="1707"/>
                    <a:pt x="643" y="1703"/>
                  </a:cubicBezTo>
                  <a:cubicBezTo>
                    <a:pt x="882" y="1680"/>
                    <a:pt x="1096" y="1394"/>
                    <a:pt x="1096" y="1156"/>
                  </a:cubicBezTo>
                  <a:lnTo>
                    <a:pt x="1096" y="560"/>
                  </a:lnTo>
                  <a:cubicBezTo>
                    <a:pt x="1096" y="298"/>
                    <a:pt x="882" y="60"/>
                    <a:pt x="643" y="13"/>
                  </a:cubicBezTo>
                  <a:cubicBezTo>
                    <a:pt x="603" y="5"/>
                    <a:pt x="564" y="1"/>
                    <a:pt x="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1" name="Google Shape;3601;p52"/>
            <p:cNvSpPr/>
            <p:nvPr/>
          </p:nvSpPr>
          <p:spPr>
            <a:xfrm>
              <a:off x="3231054" y="4193637"/>
              <a:ext cx="20632" cy="52683"/>
            </a:xfrm>
            <a:custGeom>
              <a:rect b="b" l="l" r="r" t="t"/>
              <a:pathLst>
                <a:path extrusionOk="0" h="1767" w="692">
                  <a:moveTo>
                    <a:pt x="215" y="0"/>
                  </a:moveTo>
                  <a:cubicBezTo>
                    <a:pt x="96" y="0"/>
                    <a:pt x="1" y="95"/>
                    <a:pt x="24" y="214"/>
                  </a:cubicBezTo>
                  <a:cubicBezTo>
                    <a:pt x="24" y="334"/>
                    <a:pt x="120" y="357"/>
                    <a:pt x="215" y="357"/>
                  </a:cubicBezTo>
                  <a:lnTo>
                    <a:pt x="334" y="357"/>
                  </a:lnTo>
                  <a:lnTo>
                    <a:pt x="334" y="1572"/>
                  </a:lnTo>
                  <a:cubicBezTo>
                    <a:pt x="334" y="1667"/>
                    <a:pt x="382" y="1715"/>
                    <a:pt x="477" y="1762"/>
                  </a:cubicBezTo>
                  <a:cubicBezTo>
                    <a:pt x="489" y="1765"/>
                    <a:pt x="502" y="1766"/>
                    <a:pt x="513" y="1766"/>
                  </a:cubicBezTo>
                  <a:cubicBezTo>
                    <a:pt x="615" y="1766"/>
                    <a:pt x="691" y="1679"/>
                    <a:pt x="691" y="1572"/>
                  </a:cubicBezTo>
                  <a:lnTo>
                    <a:pt x="691" y="167"/>
                  </a:lnTo>
                  <a:cubicBezTo>
                    <a:pt x="691" y="95"/>
                    <a:pt x="596" y="0"/>
                    <a:pt x="50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2" name="Google Shape;3602;p52"/>
            <p:cNvSpPr/>
            <p:nvPr/>
          </p:nvSpPr>
          <p:spPr>
            <a:xfrm>
              <a:off x="3189163" y="4192772"/>
              <a:ext cx="34824" cy="53578"/>
            </a:xfrm>
            <a:custGeom>
              <a:rect b="b" l="l" r="r" t="t"/>
              <a:pathLst>
                <a:path extrusionOk="0" h="1797" w="1168">
                  <a:moveTo>
                    <a:pt x="596" y="386"/>
                  </a:moveTo>
                  <a:cubicBezTo>
                    <a:pt x="715" y="386"/>
                    <a:pt x="810" y="505"/>
                    <a:pt x="810" y="624"/>
                  </a:cubicBezTo>
                  <a:lnTo>
                    <a:pt x="810" y="1244"/>
                  </a:lnTo>
                  <a:cubicBezTo>
                    <a:pt x="810" y="1363"/>
                    <a:pt x="715" y="1482"/>
                    <a:pt x="596" y="1482"/>
                  </a:cubicBezTo>
                  <a:cubicBezTo>
                    <a:pt x="453" y="1482"/>
                    <a:pt x="358" y="1387"/>
                    <a:pt x="358" y="1244"/>
                  </a:cubicBezTo>
                  <a:lnTo>
                    <a:pt x="358" y="624"/>
                  </a:lnTo>
                  <a:cubicBezTo>
                    <a:pt x="358" y="505"/>
                    <a:pt x="477" y="386"/>
                    <a:pt x="596" y="386"/>
                  </a:cubicBezTo>
                  <a:close/>
                  <a:moveTo>
                    <a:pt x="589" y="0"/>
                  </a:moveTo>
                  <a:cubicBezTo>
                    <a:pt x="266" y="0"/>
                    <a:pt x="1" y="266"/>
                    <a:pt x="1" y="553"/>
                  </a:cubicBezTo>
                  <a:lnTo>
                    <a:pt x="1" y="1220"/>
                  </a:lnTo>
                  <a:cubicBezTo>
                    <a:pt x="1" y="1553"/>
                    <a:pt x="263" y="1791"/>
                    <a:pt x="572" y="1791"/>
                  </a:cubicBezTo>
                  <a:cubicBezTo>
                    <a:pt x="599" y="1795"/>
                    <a:pt x="625" y="1797"/>
                    <a:pt x="650" y="1797"/>
                  </a:cubicBezTo>
                  <a:cubicBezTo>
                    <a:pt x="945" y="1797"/>
                    <a:pt x="1168" y="1551"/>
                    <a:pt x="1168" y="1244"/>
                  </a:cubicBezTo>
                  <a:lnTo>
                    <a:pt x="1168" y="601"/>
                  </a:lnTo>
                  <a:cubicBezTo>
                    <a:pt x="1168" y="315"/>
                    <a:pt x="929" y="29"/>
                    <a:pt x="667" y="5"/>
                  </a:cubicBezTo>
                  <a:cubicBezTo>
                    <a:pt x="641" y="2"/>
                    <a:pt x="615" y="0"/>
                    <a:pt x="58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3" name="Google Shape;3603;p52"/>
          <p:cNvGrpSpPr/>
          <p:nvPr/>
        </p:nvGrpSpPr>
        <p:grpSpPr>
          <a:xfrm>
            <a:off x="3251705" y="4150315"/>
            <a:ext cx="356468" cy="353606"/>
            <a:chOff x="3670792" y="4150315"/>
            <a:chExt cx="356468" cy="353606"/>
          </a:xfrm>
        </p:grpSpPr>
        <p:sp>
          <p:nvSpPr>
            <p:cNvPr id="3604" name="Google Shape;3604;p52"/>
            <p:cNvSpPr/>
            <p:nvPr/>
          </p:nvSpPr>
          <p:spPr>
            <a:xfrm>
              <a:off x="3698491" y="4175867"/>
              <a:ext cx="120035" cy="46899"/>
            </a:xfrm>
            <a:custGeom>
              <a:rect b="b" l="l" r="r" t="t"/>
              <a:pathLst>
                <a:path extrusionOk="0" h="1573" w="4026">
                  <a:moveTo>
                    <a:pt x="0" y="1"/>
                  </a:moveTo>
                  <a:lnTo>
                    <a:pt x="0" y="1573"/>
                  </a:lnTo>
                  <a:lnTo>
                    <a:pt x="3930" y="1573"/>
                  </a:lnTo>
                  <a:cubicBezTo>
                    <a:pt x="4001" y="1573"/>
                    <a:pt x="4025" y="1549"/>
                    <a:pt x="4001" y="1477"/>
                  </a:cubicBezTo>
                  <a:lnTo>
                    <a:pt x="4001" y="48"/>
                  </a:lnTo>
                  <a:cubicBezTo>
                    <a:pt x="4001" y="25"/>
                    <a:pt x="3977" y="1"/>
                    <a:pt x="393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5" name="Google Shape;3605;p52"/>
            <p:cNvSpPr/>
            <p:nvPr/>
          </p:nvSpPr>
          <p:spPr>
            <a:xfrm>
              <a:off x="3763816" y="4175867"/>
              <a:ext cx="14222" cy="46899"/>
            </a:xfrm>
            <a:custGeom>
              <a:rect b="b" l="l" r="r" t="t"/>
              <a:pathLst>
                <a:path extrusionOk="0" h="1573" w="477">
                  <a:moveTo>
                    <a:pt x="0" y="1"/>
                  </a:moveTo>
                  <a:lnTo>
                    <a:pt x="0" y="1573"/>
                  </a:lnTo>
                  <a:lnTo>
                    <a:pt x="477" y="1573"/>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6" name="Google Shape;3606;p52"/>
            <p:cNvSpPr/>
            <p:nvPr/>
          </p:nvSpPr>
          <p:spPr>
            <a:xfrm>
              <a:off x="3699922" y="4251150"/>
              <a:ext cx="203070" cy="46869"/>
            </a:xfrm>
            <a:custGeom>
              <a:rect b="b" l="l" r="r" t="t"/>
              <a:pathLst>
                <a:path extrusionOk="0" h="1572" w="6811">
                  <a:moveTo>
                    <a:pt x="0" y="0"/>
                  </a:moveTo>
                  <a:lnTo>
                    <a:pt x="0" y="1572"/>
                  </a:lnTo>
                  <a:lnTo>
                    <a:pt x="6740" y="1572"/>
                  </a:lnTo>
                  <a:cubicBezTo>
                    <a:pt x="6787" y="1572"/>
                    <a:pt x="6811" y="1548"/>
                    <a:pt x="6811" y="1500"/>
                  </a:cubicBezTo>
                  <a:lnTo>
                    <a:pt x="6811" y="72"/>
                  </a:lnTo>
                  <a:cubicBezTo>
                    <a:pt x="6811" y="24"/>
                    <a:pt x="6787" y="0"/>
                    <a:pt x="6740"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7" name="Google Shape;3607;p52"/>
            <p:cNvSpPr/>
            <p:nvPr/>
          </p:nvSpPr>
          <p:spPr>
            <a:xfrm>
              <a:off x="3826309" y="4251150"/>
              <a:ext cx="14222" cy="46869"/>
            </a:xfrm>
            <a:custGeom>
              <a:rect b="b" l="l" r="r" t="t"/>
              <a:pathLst>
                <a:path extrusionOk="0" h="1572" w="477">
                  <a:moveTo>
                    <a:pt x="0" y="0"/>
                  </a:moveTo>
                  <a:lnTo>
                    <a:pt x="0" y="1572"/>
                  </a:lnTo>
                  <a:lnTo>
                    <a:pt x="476" y="1572"/>
                  </a:lnTo>
                  <a:lnTo>
                    <a:pt x="476"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52"/>
            <p:cNvSpPr/>
            <p:nvPr/>
          </p:nvSpPr>
          <p:spPr>
            <a:xfrm>
              <a:off x="3699922" y="4326404"/>
              <a:ext cx="156946" cy="47585"/>
            </a:xfrm>
            <a:custGeom>
              <a:rect b="b" l="l" r="r" t="t"/>
              <a:pathLst>
                <a:path extrusionOk="0" h="1596" w="5264">
                  <a:moveTo>
                    <a:pt x="0" y="0"/>
                  </a:moveTo>
                  <a:lnTo>
                    <a:pt x="0" y="1596"/>
                  </a:lnTo>
                  <a:lnTo>
                    <a:pt x="5192" y="1596"/>
                  </a:lnTo>
                  <a:cubicBezTo>
                    <a:pt x="5239" y="1596"/>
                    <a:pt x="5263" y="1548"/>
                    <a:pt x="5263" y="1501"/>
                  </a:cubicBezTo>
                  <a:lnTo>
                    <a:pt x="5263" y="72"/>
                  </a:lnTo>
                  <a:cubicBezTo>
                    <a:pt x="5263" y="48"/>
                    <a:pt x="5215" y="0"/>
                    <a:pt x="519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9" name="Google Shape;3609;p52"/>
            <p:cNvSpPr/>
            <p:nvPr/>
          </p:nvSpPr>
          <p:spPr>
            <a:xfrm>
              <a:off x="3786536" y="4326404"/>
              <a:ext cx="14222" cy="47585"/>
            </a:xfrm>
            <a:custGeom>
              <a:rect b="b" l="l" r="r" t="t"/>
              <a:pathLst>
                <a:path extrusionOk="0" h="1596" w="477">
                  <a:moveTo>
                    <a:pt x="0" y="0"/>
                  </a:moveTo>
                  <a:lnTo>
                    <a:pt x="0" y="1596"/>
                  </a:lnTo>
                  <a:lnTo>
                    <a:pt x="477" y="1596"/>
                  </a:lnTo>
                  <a:lnTo>
                    <a:pt x="477"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0" name="Google Shape;3610;p52"/>
            <p:cNvSpPr/>
            <p:nvPr/>
          </p:nvSpPr>
          <p:spPr>
            <a:xfrm>
              <a:off x="3699922" y="4400943"/>
              <a:ext cx="256349" cy="47615"/>
            </a:xfrm>
            <a:custGeom>
              <a:rect b="b" l="l" r="r" t="t"/>
              <a:pathLst>
                <a:path extrusionOk="0" h="1597" w="8598">
                  <a:moveTo>
                    <a:pt x="0" y="1"/>
                  </a:moveTo>
                  <a:lnTo>
                    <a:pt x="0" y="1596"/>
                  </a:lnTo>
                  <a:lnTo>
                    <a:pt x="8526" y="1596"/>
                  </a:lnTo>
                  <a:cubicBezTo>
                    <a:pt x="8573" y="1596"/>
                    <a:pt x="8597" y="1549"/>
                    <a:pt x="8597" y="1501"/>
                  </a:cubicBezTo>
                  <a:lnTo>
                    <a:pt x="8597" y="72"/>
                  </a:lnTo>
                  <a:cubicBezTo>
                    <a:pt x="8597" y="49"/>
                    <a:pt x="8573" y="1"/>
                    <a:pt x="8526"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52"/>
            <p:cNvSpPr/>
            <p:nvPr/>
          </p:nvSpPr>
          <p:spPr>
            <a:xfrm>
              <a:off x="3874580" y="4400943"/>
              <a:ext cx="14222" cy="47615"/>
            </a:xfrm>
            <a:custGeom>
              <a:rect b="b" l="l" r="r" t="t"/>
              <a:pathLst>
                <a:path extrusionOk="0" h="1597" w="477">
                  <a:moveTo>
                    <a:pt x="0" y="1"/>
                  </a:moveTo>
                  <a:lnTo>
                    <a:pt x="0" y="1596"/>
                  </a:lnTo>
                  <a:lnTo>
                    <a:pt x="477" y="1596"/>
                  </a:lnTo>
                  <a:lnTo>
                    <a:pt x="477" y="1"/>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2" name="Google Shape;3612;p52"/>
            <p:cNvSpPr/>
            <p:nvPr/>
          </p:nvSpPr>
          <p:spPr>
            <a:xfrm>
              <a:off x="3778008" y="4175867"/>
              <a:ext cx="40519" cy="46899"/>
            </a:xfrm>
            <a:custGeom>
              <a:rect b="b" l="l" r="r" t="t"/>
              <a:pathLst>
                <a:path extrusionOk="0" h="1573" w="1359">
                  <a:moveTo>
                    <a:pt x="1" y="1"/>
                  </a:moveTo>
                  <a:lnTo>
                    <a:pt x="1" y="1573"/>
                  </a:lnTo>
                  <a:lnTo>
                    <a:pt x="1263" y="1573"/>
                  </a:lnTo>
                  <a:cubicBezTo>
                    <a:pt x="1334" y="1573"/>
                    <a:pt x="1358" y="1549"/>
                    <a:pt x="1334" y="1477"/>
                  </a:cubicBezTo>
                  <a:lnTo>
                    <a:pt x="1334" y="48"/>
                  </a:lnTo>
                  <a:cubicBezTo>
                    <a:pt x="1334" y="25"/>
                    <a:pt x="1310" y="1"/>
                    <a:pt x="126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52"/>
            <p:cNvSpPr/>
            <p:nvPr/>
          </p:nvSpPr>
          <p:spPr>
            <a:xfrm>
              <a:off x="3802874" y="4176314"/>
              <a:ext cx="15653" cy="46452"/>
            </a:xfrm>
            <a:custGeom>
              <a:rect b="b" l="l" r="r" t="t"/>
              <a:pathLst>
                <a:path extrusionOk="0" h="1558" w="525">
                  <a:moveTo>
                    <a:pt x="494" y="1"/>
                  </a:moveTo>
                  <a:cubicBezTo>
                    <a:pt x="488" y="1"/>
                    <a:pt x="482" y="4"/>
                    <a:pt x="476" y="10"/>
                  </a:cubicBezTo>
                  <a:lnTo>
                    <a:pt x="0" y="10"/>
                  </a:lnTo>
                  <a:cubicBezTo>
                    <a:pt x="24" y="10"/>
                    <a:pt x="48" y="33"/>
                    <a:pt x="48" y="81"/>
                  </a:cubicBezTo>
                  <a:lnTo>
                    <a:pt x="48" y="1486"/>
                  </a:lnTo>
                  <a:cubicBezTo>
                    <a:pt x="48" y="1534"/>
                    <a:pt x="24" y="1558"/>
                    <a:pt x="0" y="1558"/>
                  </a:cubicBezTo>
                  <a:lnTo>
                    <a:pt x="476" y="1558"/>
                  </a:lnTo>
                  <a:cubicBezTo>
                    <a:pt x="500" y="1558"/>
                    <a:pt x="524" y="1534"/>
                    <a:pt x="524" y="1486"/>
                  </a:cubicBezTo>
                  <a:lnTo>
                    <a:pt x="524" y="81"/>
                  </a:lnTo>
                  <a:cubicBezTo>
                    <a:pt x="524" y="27"/>
                    <a:pt x="511" y="1"/>
                    <a:pt x="494"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52"/>
            <p:cNvSpPr/>
            <p:nvPr/>
          </p:nvSpPr>
          <p:spPr>
            <a:xfrm>
              <a:off x="3840501" y="4251150"/>
              <a:ext cx="62492" cy="46869"/>
            </a:xfrm>
            <a:custGeom>
              <a:rect b="b" l="l" r="r" t="t"/>
              <a:pathLst>
                <a:path extrusionOk="0" h="1572" w="2096">
                  <a:moveTo>
                    <a:pt x="0" y="0"/>
                  </a:moveTo>
                  <a:lnTo>
                    <a:pt x="0" y="1572"/>
                  </a:lnTo>
                  <a:lnTo>
                    <a:pt x="2025" y="1572"/>
                  </a:lnTo>
                  <a:cubicBezTo>
                    <a:pt x="2072" y="1572"/>
                    <a:pt x="2096" y="1548"/>
                    <a:pt x="2096" y="1500"/>
                  </a:cubicBezTo>
                  <a:lnTo>
                    <a:pt x="2096" y="72"/>
                  </a:lnTo>
                  <a:cubicBezTo>
                    <a:pt x="2096" y="24"/>
                    <a:pt x="2072" y="0"/>
                    <a:pt x="202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5" name="Google Shape;3615;p52"/>
            <p:cNvSpPr/>
            <p:nvPr/>
          </p:nvSpPr>
          <p:spPr>
            <a:xfrm>
              <a:off x="3886655" y="4251568"/>
              <a:ext cx="16339" cy="46452"/>
            </a:xfrm>
            <a:custGeom>
              <a:rect b="b" l="l" r="r" t="t"/>
              <a:pathLst>
                <a:path extrusionOk="0" h="1558" w="548">
                  <a:moveTo>
                    <a:pt x="508" y="1"/>
                  </a:moveTo>
                  <a:cubicBezTo>
                    <a:pt x="499" y="1"/>
                    <a:pt x="488" y="4"/>
                    <a:pt x="477" y="10"/>
                  </a:cubicBezTo>
                  <a:lnTo>
                    <a:pt x="0" y="10"/>
                  </a:lnTo>
                  <a:cubicBezTo>
                    <a:pt x="48" y="10"/>
                    <a:pt x="72" y="58"/>
                    <a:pt x="72" y="81"/>
                  </a:cubicBezTo>
                  <a:lnTo>
                    <a:pt x="72" y="1510"/>
                  </a:lnTo>
                  <a:cubicBezTo>
                    <a:pt x="72" y="1534"/>
                    <a:pt x="48" y="1558"/>
                    <a:pt x="0" y="1558"/>
                  </a:cubicBezTo>
                  <a:lnTo>
                    <a:pt x="477" y="1558"/>
                  </a:lnTo>
                  <a:cubicBezTo>
                    <a:pt x="524" y="1558"/>
                    <a:pt x="548" y="1534"/>
                    <a:pt x="548" y="1510"/>
                  </a:cubicBezTo>
                  <a:lnTo>
                    <a:pt x="548" y="81"/>
                  </a:lnTo>
                  <a:cubicBezTo>
                    <a:pt x="548" y="28"/>
                    <a:pt x="535" y="1"/>
                    <a:pt x="508"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6" name="Google Shape;3616;p52"/>
            <p:cNvSpPr/>
            <p:nvPr/>
          </p:nvSpPr>
          <p:spPr>
            <a:xfrm>
              <a:off x="3801443" y="4326404"/>
              <a:ext cx="55426" cy="47585"/>
            </a:xfrm>
            <a:custGeom>
              <a:rect b="b" l="l" r="r" t="t"/>
              <a:pathLst>
                <a:path extrusionOk="0" h="1596" w="1859">
                  <a:moveTo>
                    <a:pt x="1" y="0"/>
                  </a:moveTo>
                  <a:lnTo>
                    <a:pt x="1" y="1596"/>
                  </a:lnTo>
                  <a:lnTo>
                    <a:pt x="1787" y="1596"/>
                  </a:lnTo>
                  <a:cubicBezTo>
                    <a:pt x="1834" y="1596"/>
                    <a:pt x="1858" y="1548"/>
                    <a:pt x="1858" y="1501"/>
                  </a:cubicBezTo>
                  <a:lnTo>
                    <a:pt x="1858" y="72"/>
                  </a:lnTo>
                  <a:cubicBezTo>
                    <a:pt x="1858" y="48"/>
                    <a:pt x="1810" y="0"/>
                    <a:pt x="1787"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7" name="Google Shape;3617;p52"/>
            <p:cNvSpPr/>
            <p:nvPr/>
          </p:nvSpPr>
          <p:spPr>
            <a:xfrm>
              <a:off x="3840501" y="4326404"/>
              <a:ext cx="16368" cy="46183"/>
            </a:xfrm>
            <a:custGeom>
              <a:rect b="b" l="l" r="r" t="t"/>
              <a:pathLst>
                <a:path extrusionOk="0" h="1549" w="549">
                  <a:moveTo>
                    <a:pt x="0" y="0"/>
                  </a:moveTo>
                  <a:cubicBezTo>
                    <a:pt x="48" y="0"/>
                    <a:pt x="72" y="48"/>
                    <a:pt x="72" y="72"/>
                  </a:cubicBezTo>
                  <a:lnTo>
                    <a:pt x="72" y="1501"/>
                  </a:lnTo>
                  <a:cubicBezTo>
                    <a:pt x="72" y="1525"/>
                    <a:pt x="48" y="1548"/>
                    <a:pt x="0" y="1548"/>
                  </a:cubicBezTo>
                  <a:lnTo>
                    <a:pt x="477" y="1548"/>
                  </a:lnTo>
                  <a:cubicBezTo>
                    <a:pt x="524" y="1548"/>
                    <a:pt x="548" y="1525"/>
                    <a:pt x="548" y="1501"/>
                  </a:cubicBezTo>
                  <a:lnTo>
                    <a:pt x="548" y="72"/>
                  </a:lnTo>
                  <a:cubicBezTo>
                    <a:pt x="548"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8" name="Google Shape;3618;p52"/>
            <p:cNvSpPr/>
            <p:nvPr/>
          </p:nvSpPr>
          <p:spPr>
            <a:xfrm>
              <a:off x="3888772" y="4400943"/>
              <a:ext cx="67501" cy="47615"/>
            </a:xfrm>
            <a:custGeom>
              <a:rect b="b" l="l" r="r" t="t"/>
              <a:pathLst>
                <a:path extrusionOk="0" h="1597" w="2264">
                  <a:moveTo>
                    <a:pt x="1" y="1"/>
                  </a:moveTo>
                  <a:lnTo>
                    <a:pt x="1" y="1596"/>
                  </a:lnTo>
                  <a:lnTo>
                    <a:pt x="2192" y="1596"/>
                  </a:lnTo>
                  <a:cubicBezTo>
                    <a:pt x="2239" y="1596"/>
                    <a:pt x="2263" y="1549"/>
                    <a:pt x="2263" y="1501"/>
                  </a:cubicBezTo>
                  <a:lnTo>
                    <a:pt x="2263" y="72"/>
                  </a:lnTo>
                  <a:cubicBezTo>
                    <a:pt x="2263" y="49"/>
                    <a:pt x="2239" y="1"/>
                    <a:pt x="2192"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9" name="Google Shape;3619;p52"/>
            <p:cNvSpPr/>
            <p:nvPr/>
          </p:nvSpPr>
          <p:spPr>
            <a:xfrm>
              <a:off x="3939905" y="4400943"/>
              <a:ext cx="16368" cy="46183"/>
            </a:xfrm>
            <a:custGeom>
              <a:rect b="b" l="l" r="r" t="t"/>
              <a:pathLst>
                <a:path extrusionOk="0" h="1549" w="549">
                  <a:moveTo>
                    <a:pt x="0" y="1"/>
                  </a:moveTo>
                  <a:cubicBezTo>
                    <a:pt x="48" y="1"/>
                    <a:pt x="72" y="49"/>
                    <a:pt x="72" y="72"/>
                  </a:cubicBezTo>
                  <a:lnTo>
                    <a:pt x="72" y="1501"/>
                  </a:lnTo>
                  <a:cubicBezTo>
                    <a:pt x="72" y="1525"/>
                    <a:pt x="48" y="1549"/>
                    <a:pt x="0" y="1549"/>
                  </a:cubicBezTo>
                  <a:lnTo>
                    <a:pt x="477" y="1549"/>
                  </a:lnTo>
                  <a:cubicBezTo>
                    <a:pt x="524" y="1549"/>
                    <a:pt x="548" y="1525"/>
                    <a:pt x="548" y="1501"/>
                  </a:cubicBezTo>
                  <a:lnTo>
                    <a:pt x="548" y="72"/>
                  </a:lnTo>
                  <a:cubicBezTo>
                    <a:pt x="548" y="49"/>
                    <a:pt x="524" y="1"/>
                    <a:pt x="4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0" name="Google Shape;3620;p52"/>
            <p:cNvSpPr/>
            <p:nvPr/>
          </p:nvSpPr>
          <p:spPr>
            <a:xfrm>
              <a:off x="367788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1" name="Google Shape;3621;p52"/>
            <p:cNvSpPr/>
            <p:nvPr/>
          </p:nvSpPr>
          <p:spPr>
            <a:xfrm>
              <a:off x="4003800" y="4471247"/>
              <a:ext cx="17770" cy="24180"/>
            </a:xfrm>
            <a:custGeom>
              <a:rect b="b" l="l" r="r" t="t"/>
              <a:pathLst>
                <a:path extrusionOk="0" h="811" w="596">
                  <a:moveTo>
                    <a:pt x="1" y="1"/>
                  </a:moveTo>
                  <a:cubicBezTo>
                    <a:pt x="72" y="1"/>
                    <a:pt x="120" y="72"/>
                    <a:pt x="120" y="120"/>
                  </a:cubicBezTo>
                  <a:lnTo>
                    <a:pt x="120" y="691"/>
                  </a:lnTo>
                  <a:cubicBezTo>
                    <a:pt x="120" y="739"/>
                    <a:pt x="72" y="810"/>
                    <a:pt x="1" y="810"/>
                  </a:cubicBezTo>
                  <a:lnTo>
                    <a:pt x="477" y="810"/>
                  </a:lnTo>
                  <a:cubicBezTo>
                    <a:pt x="548" y="810"/>
                    <a:pt x="596" y="739"/>
                    <a:pt x="596" y="691"/>
                  </a:cubicBezTo>
                  <a:lnTo>
                    <a:pt x="596" y="120"/>
                  </a:lnTo>
                  <a:cubicBezTo>
                    <a:pt x="596" y="72"/>
                    <a:pt x="548" y="1"/>
                    <a:pt x="47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2" name="Google Shape;3622;p52"/>
            <p:cNvSpPr/>
            <p:nvPr/>
          </p:nvSpPr>
          <p:spPr>
            <a:xfrm>
              <a:off x="3929261" y="4251150"/>
              <a:ext cx="34108" cy="46869"/>
            </a:xfrm>
            <a:custGeom>
              <a:rect b="b" l="l" r="r" t="t"/>
              <a:pathLst>
                <a:path extrusionOk="0" h="1572" w="1144">
                  <a:moveTo>
                    <a:pt x="548" y="334"/>
                  </a:moveTo>
                  <a:cubicBezTo>
                    <a:pt x="596" y="334"/>
                    <a:pt x="667" y="357"/>
                    <a:pt x="667" y="429"/>
                  </a:cubicBezTo>
                  <a:cubicBezTo>
                    <a:pt x="691" y="476"/>
                    <a:pt x="643" y="572"/>
                    <a:pt x="548" y="572"/>
                  </a:cubicBezTo>
                  <a:lnTo>
                    <a:pt x="357" y="572"/>
                  </a:lnTo>
                  <a:lnTo>
                    <a:pt x="357" y="334"/>
                  </a:lnTo>
                  <a:close/>
                  <a:moveTo>
                    <a:pt x="596" y="929"/>
                  </a:moveTo>
                  <a:cubicBezTo>
                    <a:pt x="691" y="929"/>
                    <a:pt x="762" y="976"/>
                    <a:pt x="786" y="1048"/>
                  </a:cubicBezTo>
                  <a:cubicBezTo>
                    <a:pt x="810" y="1167"/>
                    <a:pt x="715" y="1262"/>
                    <a:pt x="643" y="1262"/>
                  </a:cubicBezTo>
                  <a:lnTo>
                    <a:pt x="357" y="1262"/>
                  </a:lnTo>
                  <a:lnTo>
                    <a:pt x="357" y="929"/>
                  </a:lnTo>
                  <a:close/>
                  <a:moveTo>
                    <a:pt x="191" y="0"/>
                  </a:moveTo>
                  <a:cubicBezTo>
                    <a:pt x="95" y="0"/>
                    <a:pt x="0" y="95"/>
                    <a:pt x="0" y="191"/>
                  </a:cubicBezTo>
                  <a:lnTo>
                    <a:pt x="0" y="1429"/>
                  </a:lnTo>
                  <a:lnTo>
                    <a:pt x="0" y="1500"/>
                  </a:lnTo>
                  <a:cubicBezTo>
                    <a:pt x="72" y="1548"/>
                    <a:pt x="119" y="1572"/>
                    <a:pt x="214" y="1572"/>
                  </a:cubicBezTo>
                  <a:lnTo>
                    <a:pt x="643" y="1572"/>
                  </a:lnTo>
                  <a:cubicBezTo>
                    <a:pt x="905" y="1572"/>
                    <a:pt x="1143" y="1334"/>
                    <a:pt x="1143" y="1072"/>
                  </a:cubicBezTo>
                  <a:cubicBezTo>
                    <a:pt x="1143" y="929"/>
                    <a:pt x="1072" y="762"/>
                    <a:pt x="953" y="691"/>
                  </a:cubicBezTo>
                  <a:cubicBezTo>
                    <a:pt x="1024" y="595"/>
                    <a:pt x="1024" y="500"/>
                    <a:pt x="1024" y="429"/>
                  </a:cubicBezTo>
                  <a:cubicBezTo>
                    <a:pt x="1000" y="191"/>
                    <a:pt x="786" y="0"/>
                    <a:pt x="54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3" name="Google Shape;3623;p52"/>
            <p:cNvSpPr/>
            <p:nvPr/>
          </p:nvSpPr>
          <p:spPr>
            <a:xfrm>
              <a:off x="3843334" y="4173750"/>
              <a:ext cx="41920" cy="49016"/>
            </a:xfrm>
            <a:custGeom>
              <a:rect b="b" l="l" r="r" t="t"/>
              <a:pathLst>
                <a:path extrusionOk="0" h="1644" w="1406">
                  <a:moveTo>
                    <a:pt x="715" y="667"/>
                  </a:moveTo>
                  <a:lnTo>
                    <a:pt x="834" y="1001"/>
                  </a:lnTo>
                  <a:lnTo>
                    <a:pt x="572" y="1001"/>
                  </a:lnTo>
                  <a:lnTo>
                    <a:pt x="715" y="667"/>
                  </a:lnTo>
                  <a:close/>
                  <a:moveTo>
                    <a:pt x="691" y="0"/>
                  </a:moveTo>
                  <a:cubicBezTo>
                    <a:pt x="596" y="0"/>
                    <a:pt x="548" y="72"/>
                    <a:pt x="501" y="119"/>
                  </a:cubicBezTo>
                  <a:lnTo>
                    <a:pt x="1" y="1405"/>
                  </a:lnTo>
                  <a:cubicBezTo>
                    <a:pt x="1" y="1548"/>
                    <a:pt x="72" y="1644"/>
                    <a:pt x="143" y="1644"/>
                  </a:cubicBezTo>
                  <a:lnTo>
                    <a:pt x="215" y="1644"/>
                  </a:lnTo>
                  <a:cubicBezTo>
                    <a:pt x="263" y="1644"/>
                    <a:pt x="358" y="1620"/>
                    <a:pt x="358" y="1524"/>
                  </a:cubicBezTo>
                  <a:lnTo>
                    <a:pt x="453" y="1310"/>
                  </a:lnTo>
                  <a:lnTo>
                    <a:pt x="953" y="1310"/>
                  </a:lnTo>
                  <a:lnTo>
                    <a:pt x="1025" y="1524"/>
                  </a:lnTo>
                  <a:cubicBezTo>
                    <a:pt x="1042" y="1594"/>
                    <a:pt x="1111" y="1638"/>
                    <a:pt x="1183" y="1638"/>
                  </a:cubicBezTo>
                  <a:cubicBezTo>
                    <a:pt x="1210" y="1638"/>
                    <a:pt x="1237" y="1632"/>
                    <a:pt x="1263" y="1620"/>
                  </a:cubicBezTo>
                  <a:cubicBezTo>
                    <a:pt x="1334" y="1572"/>
                    <a:pt x="1406" y="1477"/>
                    <a:pt x="1334" y="1382"/>
                  </a:cubicBezTo>
                  <a:lnTo>
                    <a:pt x="858" y="119"/>
                  </a:lnTo>
                  <a:cubicBezTo>
                    <a:pt x="834" y="48"/>
                    <a:pt x="739" y="0"/>
                    <a:pt x="691"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4" name="Google Shape;3624;p52"/>
            <p:cNvSpPr/>
            <p:nvPr/>
          </p:nvSpPr>
          <p:spPr>
            <a:xfrm>
              <a:off x="3982512" y="4402374"/>
              <a:ext cx="36941" cy="46183"/>
            </a:xfrm>
            <a:custGeom>
              <a:rect b="b" l="l" r="r" t="t"/>
              <a:pathLst>
                <a:path extrusionOk="0" h="1549" w="1239">
                  <a:moveTo>
                    <a:pt x="548" y="310"/>
                  </a:moveTo>
                  <a:cubicBezTo>
                    <a:pt x="834" y="310"/>
                    <a:pt x="881" y="644"/>
                    <a:pt x="881" y="763"/>
                  </a:cubicBezTo>
                  <a:cubicBezTo>
                    <a:pt x="881" y="1072"/>
                    <a:pt x="715" y="1191"/>
                    <a:pt x="572" y="1215"/>
                  </a:cubicBezTo>
                  <a:lnTo>
                    <a:pt x="405" y="1215"/>
                  </a:lnTo>
                  <a:lnTo>
                    <a:pt x="405" y="763"/>
                  </a:lnTo>
                  <a:lnTo>
                    <a:pt x="405" y="310"/>
                  </a:lnTo>
                  <a:close/>
                  <a:moveTo>
                    <a:pt x="119" y="1"/>
                  </a:moveTo>
                  <a:cubicBezTo>
                    <a:pt x="48" y="24"/>
                    <a:pt x="0" y="72"/>
                    <a:pt x="0" y="167"/>
                  </a:cubicBezTo>
                  <a:lnTo>
                    <a:pt x="0" y="786"/>
                  </a:lnTo>
                  <a:cubicBezTo>
                    <a:pt x="48" y="906"/>
                    <a:pt x="48" y="1358"/>
                    <a:pt x="48" y="1358"/>
                  </a:cubicBezTo>
                  <a:cubicBezTo>
                    <a:pt x="48" y="1429"/>
                    <a:pt x="95" y="1501"/>
                    <a:pt x="167" y="1548"/>
                  </a:cubicBezTo>
                  <a:lnTo>
                    <a:pt x="572" y="1548"/>
                  </a:lnTo>
                  <a:cubicBezTo>
                    <a:pt x="953" y="1548"/>
                    <a:pt x="1239" y="1215"/>
                    <a:pt x="1239" y="763"/>
                  </a:cubicBezTo>
                  <a:cubicBezTo>
                    <a:pt x="1239" y="286"/>
                    <a:pt x="953" y="1"/>
                    <a:pt x="548"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5" name="Google Shape;3625;p52"/>
            <p:cNvSpPr/>
            <p:nvPr/>
          </p:nvSpPr>
          <p:spPr>
            <a:xfrm>
              <a:off x="3883107" y="4326375"/>
              <a:ext cx="41204" cy="47615"/>
            </a:xfrm>
            <a:custGeom>
              <a:rect b="b" l="l" r="r" t="t"/>
              <a:pathLst>
                <a:path extrusionOk="0" h="1597" w="1382">
                  <a:moveTo>
                    <a:pt x="746" y="0"/>
                  </a:moveTo>
                  <a:cubicBezTo>
                    <a:pt x="335" y="0"/>
                    <a:pt x="0" y="349"/>
                    <a:pt x="0" y="787"/>
                  </a:cubicBezTo>
                  <a:cubicBezTo>
                    <a:pt x="0" y="1240"/>
                    <a:pt x="357" y="1597"/>
                    <a:pt x="810" y="1597"/>
                  </a:cubicBezTo>
                  <a:cubicBezTo>
                    <a:pt x="1000" y="1597"/>
                    <a:pt x="1143" y="1526"/>
                    <a:pt x="1262" y="1406"/>
                  </a:cubicBezTo>
                  <a:lnTo>
                    <a:pt x="1310" y="1359"/>
                  </a:lnTo>
                  <a:cubicBezTo>
                    <a:pt x="1381" y="1287"/>
                    <a:pt x="1381" y="1168"/>
                    <a:pt x="1286" y="1121"/>
                  </a:cubicBezTo>
                  <a:cubicBezTo>
                    <a:pt x="1264" y="1088"/>
                    <a:pt x="1227" y="1070"/>
                    <a:pt x="1186" y="1070"/>
                  </a:cubicBezTo>
                  <a:cubicBezTo>
                    <a:pt x="1138" y="1070"/>
                    <a:pt x="1086" y="1093"/>
                    <a:pt x="1048" y="1145"/>
                  </a:cubicBezTo>
                  <a:lnTo>
                    <a:pt x="1024" y="1168"/>
                  </a:lnTo>
                  <a:cubicBezTo>
                    <a:pt x="953" y="1240"/>
                    <a:pt x="881" y="1264"/>
                    <a:pt x="786" y="1264"/>
                  </a:cubicBezTo>
                  <a:cubicBezTo>
                    <a:pt x="548" y="1264"/>
                    <a:pt x="334" y="1049"/>
                    <a:pt x="334" y="811"/>
                  </a:cubicBezTo>
                  <a:cubicBezTo>
                    <a:pt x="334" y="573"/>
                    <a:pt x="548" y="359"/>
                    <a:pt x="786" y="359"/>
                  </a:cubicBezTo>
                  <a:cubicBezTo>
                    <a:pt x="881" y="359"/>
                    <a:pt x="953" y="406"/>
                    <a:pt x="1048" y="454"/>
                  </a:cubicBezTo>
                  <a:cubicBezTo>
                    <a:pt x="1081" y="479"/>
                    <a:pt x="1114" y="489"/>
                    <a:pt x="1146" y="489"/>
                  </a:cubicBezTo>
                  <a:cubicBezTo>
                    <a:pt x="1204" y="489"/>
                    <a:pt x="1255" y="453"/>
                    <a:pt x="1286" y="406"/>
                  </a:cubicBezTo>
                  <a:cubicBezTo>
                    <a:pt x="1358" y="311"/>
                    <a:pt x="1310" y="216"/>
                    <a:pt x="1239" y="168"/>
                  </a:cubicBezTo>
                  <a:cubicBezTo>
                    <a:pt x="1119" y="73"/>
                    <a:pt x="929" y="1"/>
                    <a:pt x="786" y="1"/>
                  </a:cubicBezTo>
                  <a:cubicBezTo>
                    <a:pt x="773" y="1"/>
                    <a:pt x="759" y="0"/>
                    <a:pt x="74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6" name="Google Shape;3626;p52"/>
            <p:cNvSpPr/>
            <p:nvPr/>
          </p:nvSpPr>
          <p:spPr>
            <a:xfrm>
              <a:off x="3670792" y="4150315"/>
              <a:ext cx="356468" cy="353606"/>
            </a:xfrm>
            <a:custGeom>
              <a:rect b="b" l="l" r="r" t="t"/>
              <a:pathLst>
                <a:path extrusionOk="0" h="11860" w="11956">
                  <a:moveTo>
                    <a:pt x="3430" y="1072"/>
                  </a:moveTo>
                  <a:lnTo>
                    <a:pt x="3430" y="2287"/>
                  </a:lnTo>
                  <a:lnTo>
                    <a:pt x="1120" y="2287"/>
                  </a:lnTo>
                  <a:lnTo>
                    <a:pt x="1120" y="1072"/>
                  </a:lnTo>
                  <a:close/>
                  <a:moveTo>
                    <a:pt x="4787" y="1072"/>
                  </a:moveTo>
                  <a:lnTo>
                    <a:pt x="4787" y="2287"/>
                  </a:lnTo>
                  <a:lnTo>
                    <a:pt x="3787" y="2287"/>
                  </a:lnTo>
                  <a:lnTo>
                    <a:pt x="3787" y="1072"/>
                  </a:lnTo>
                  <a:close/>
                  <a:moveTo>
                    <a:pt x="5526" y="3573"/>
                  </a:moveTo>
                  <a:lnTo>
                    <a:pt x="5526" y="4787"/>
                  </a:lnTo>
                  <a:lnTo>
                    <a:pt x="1120" y="4787"/>
                  </a:lnTo>
                  <a:lnTo>
                    <a:pt x="1120" y="3573"/>
                  </a:lnTo>
                  <a:close/>
                  <a:moveTo>
                    <a:pt x="4216" y="6073"/>
                  </a:moveTo>
                  <a:lnTo>
                    <a:pt x="4216" y="7288"/>
                  </a:lnTo>
                  <a:lnTo>
                    <a:pt x="1120" y="7288"/>
                  </a:lnTo>
                  <a:lnTo>
                    <a:pt x="1120" y="6073"/>
                  </a:lnTo>
                  <a:close/>
                  <a:moveTo>
                    <a:pt x="6050" y="6073"/>
                  </a:moveTo>
                  <a:lnTo>
                    <a:pt x="6050" y="7288"/>
                  </a:lnTo>
                  <a:lnTo>
                    <a:pt x="4549" y="7288"/>
                  </a:lnTo>
                  <a:lnTo>
                    <a:pt x="4549" y="6073"/>
                  </a:lnTo>
                  <a:close/>
                  <a:moveTo>
                    <a:pt x="9384" y="8597"/>
                  </a:moveTo>
                  <a:lnTo>
                    <a:pt x="9384" y="9812"/>
                  </a:lnTo>
                  <a:lnTo>
                    <a:pt x="7455" y="9812"/>
                  </a:lnTo>
                  <a:lnTo>
                    <a:pt x="7455" y="8597"/>
                  </a:lnTo>
                  <a:close/>
                  <a:moveTo>
                    <a:pt x="11598" y="10955"/>
                  </a:moveTo>
                  <a:lnTo>
                    <a:pt x="11598" y="11431"/>
                  </a:lnTo>
                  <a:lnTo>
                    <a:pt x="429" y="11431"/>
                  </a:lnTo>
                  <a:lnTo>
                    <a:pt x="429" y="10955"/>
                  </a:lnTo>
                  <a:close/>
                  <a:moveTo>
                    <a:pt x="929" y="0"/>
                  </a:moveTo>
                  <a:cubicBezTo>
                    <a:pt x="810" y="0"/>
                    <a:pt x="715" y="48"/>
                    <a:pt x="715" y="167"/>
                  </a:cubicBezTo>
                  <a:lnTo>
                    <a:pt x="715" y="1572"/>
                  </a:lnTo>
                  <a:lnTo>
                    <a:pt x="525" y="1572"/>
                  </a:lnTo>
                  <a:cubicBezTo>
                    <a:pt x="429" y="1572"/>
                    <a:pt x="334" y="1620"/>
                    <a:pt x="334" y="1715"/>
                  </a:cubicBezTo>
                  <a:cubicBezTo>
                    <a:pt x="334" y="1834"/>
                    <a:pt x="406" y="1929"/>
                    <a:pt x="525" y="1929"/>
                  </a:cubicBezTo>
                  <a:lnTo>
                    <a:pt x="715" y="1929"/>
                  </a:lnTo>
                  <a:lnTo>
                    <a:pt x="715" y="4073"/>
                  </a:lnTo>
                  <a:lnTo>
                    <a:pt x="525" y="4073"/>
                  </a:lnTo>
                  <a:cubicBezTo>
                    <a:pt x="429" y="4073"/>
                    <a:pt x="334" y="4120"/>
                    <a:pt x="334" y="4216"/>
                  </a:cubicBezTo>
                  <a:cubicBezTo>
                    <a:pt x="334" y="4335"/>
                    <a:pt x="406" y="4430"/>
                    <a:pt x="525" y="4430"/>
                  </a:cubicBezTo>
                  <a:lnTo>
                    <a:pt x="715" y="4430"/>
                  </a:lnTo>
                  <a:lnTo>
                    <a:pt x="715" y="6597"/>
                  </a:lnTo>
                  <a:lnTo>
                    <a:pt x="525" y="6597"/>
                  </a:lnTo>
                  <a:cubicBezTo>
                    <a:pt x="429" y="6597"/>
                    <a:pt x="334" y="6668"/>
                    <a:pt x="334" y="6740"/>
                  </a:cubicBezTo>
                  <a:cubicBezTo>
                    <a:pt x="334" y="6859"/>
                    <a:pt x="406" y="6954"/>
                    <a:pt x="525" y="6954"/>
                  </a:cubicBezTo>
                  <a:lnTo>
                    <a:pt x="715" y="6954"/>
                  </a:lnTo>
                  <a:lnTo>
                    <a:pt x="715" y="9121"/>
                  </a:lnTo>
                  <a:lnTo>
                    <a:pt x="525" y="9121"/>
                  </a:lnTo>
                  <a:cubicBezTo>
                    <a:pt x="429" y="9121"/>
                    <a:pt x="334" y="9193"/>
                    <a:pt x="334" y="9288"/>
                  </a:cubicBezTo>
                  <a:cubicBezTo>
                    <a:pt x="334" y="9407"/>
                    <a:pt x="406" y="9479"/>
                    <a:pt x="525" y="9479"/>
                  </a:cubicBezTo>
                  <a:lnTo>
                    <a:pt x="715" y="9479"/>
                  </a:lnTo>
                  <a:lnTo>
                    <a:pt x="715" y="10717"/>
                  </a:lnTo>
                  <a:lnTo>
                    <a:pt x="310" y="10717"/>
                  </a:lnTo>
                  <a:cubicBezTo>
                    <a:pt x="167" y="10717"/>
                    <a:pt x="1" y="10836"/>
                    <a:pt x="1" y="11003"/>
                  </a:cubicBezTo>
                  <a:lnTo>
                    <a:pt x="1" y="11574"/>
                  </a:lnTo>
                  <a:cubicBezTo>
                    <a:pt x="1" y="11717"/>
                    <a:pt x="120" y="11860"/>
                    <a:pt x="310" y="11860"/>
                  </a:cubicBezTo>
                  <a:lnTo>
                    <a:pt x="11598" y="11860"/>
                  </a:lnTo>
                  <a:cubicBezTo>
                    <a:pt x="11741" y="11860"/>
                    <a:pt x="11884" y="11741"/>
                    <a:pt x="11884" y="11574"/>
                  </a:cubicBezTo>
                  <a:lnTo>
                    <a:pt x="11884" y="11003"/>
                  </a:lnTo>
                  <a:cubicBezTo>
                    <a:pt x="11956" y="10741"/>
                    <a:pt x="11813" y="10598"/>
                    <a:pt x="11646" y="10598"/>
                  </a:cubicBezTo>
                  <a:lnTo>
                    <a:pt x="1120" y="10598"/>
                  </a:lnTo>
                  <a:lnTo>
                    <a:pt x="1120" y="10145"/>
                  </a:lnTo>
                  <a:lnTo>
                    <a:pt x="9479" y="10145"/>
                  </a:lnTo>
                  <a:cubicBezTo>
                    <a:pt x="9622" y="10145"/>
                    <a:pt x="9717" y="10026"/>
                    <a:pt x="9717" y="9907"/>
                  </a:cubicBezTo>
                  <a:lnTo>
                    <a:pt x="9717" y="8407"/>
                  </a:lnTo>
                  <a:cubicBezTo>
                    <a:pt x="9717" y="8335"/>
                    <a:pt x="9622" y="8240"/>
                    <a:pt x="9550" y="8240"/>
                  </a:cubicBezTo>
                  <a:lnTo>
                    <a:pt x="3144" y="8240"/>
                  </a:lnTo>
                  <a:cubicBezTo>
                    <a:pt x="3120" y="8240"/>
                    <a:pt x="3049" y="8264"/>
                    <a:pt x="3025" y="8288"/>
                  </a:cubicBezTo>
                  <a:cubicBezTo>
                    <a:pt x="2930" y="8455"/>
                    <a:pt x="3025" y="8597"/>
                    <a:pt x="3168" y="8597"/>
                  </a:cubicBezTo>
                  <a:lnTo>
                    <a:pt x="7121" y="8597"/>
                  </a:lnTo>
                  <a:lnTo>
                    <a:pt x="7121" y="9812"/>
                  </a:lnTo>
                  <a:lnTo>
                    <a:pt x="1120" y="9812"/>
                  </a:lnTo>
                  <a:lnTo>
                    <a:pt x="1120" y="8597"/>
                  </a:lnTo>
                  <a:lnTo>
                    <a:pt x="2334" y="8597"/>
                  </a:lnTo>
                  <a:cubicBezTo>
                    <a:pt x="2430" y="8597"/>
                    <a:pt x="2501" y="8526"/>
                    <a:pt x="2501" y="8455"/>
                  </a:cubicBezTo>
                  <a:cubicBezTo>
                    <a:pt x="2501" y="8335"/>
                    <a:pt x="2454" y="8240"/>
                    <a:pt x="2334" y="8240"/>
                  </a:cubicBezTo>
                  <a:lnTo>
                    <a:pt x="1072" y="8240"/>
                  </a:lnTo>
                  <a:lnTo>
                    <a:pt x="1072" y="7645"/>
                  </a:lnTo>
                  <a:lnTo>
                    <a:pt x="6121" y="7645"/>
                  </a:lnTo>
                  <a:cubicBezTo>
                    <a:pt x="6264" y="7645"/>
                    <a:pt x="6359" y="7526"/>
                    <a:pt x="6359" y="7407"/>
                  </a:cubicBezTo>
                  <a:lnTo>
                    <a:pt x="6359" y="5978"/>
                  </a:lnTo>
                  <a:cubicBezTo>
                    <a:pt x="6359" y="5835"/>
                    <a:pt x="6240" y="5740"/>
                    <a:pt x="6121" y="5740"/>
                  </a:cubicBezTo>
                  <a:lnTo>
                    <a:pt x="1072" y="5740"/>
                  </a:lnTo>
                  <a:lnTo>
                    <a:pt x="1072" y="5144"/>
                  </a:lnTo>
                  <a:lnTo>
                    <a:pt x="6312" y="5144"/>
                  </a:lnTo>
                  <a:cubicBezTo>
                    <a:pt x="6407" y="5144"/>
                    <a:pt x="6502" y="5073"/>
                    <a:pt x="6502" y="5001"/>
                  </a:cubicBezTo>
                  <a:cubicBezTo>
                    <a:pt x="6502" y="4882"/>
                    <a:pt x="6431" y="4787"/>
                    <a:pt x="6312" y="4787"/>
                  </a:cubicBezTo>
                  <a:lnTo>
                    <a:pt x="5811" y="4787"/>
                  </a:lnTo>
                  <a:lnTo>
                    <a:pt x="5811" y="3573"/>
                  </a:lnTo>
                  <a:lnTo>
                    <a:pt x="7550" y="3573"/>
                  </a:lnTo>
                  <a:lnTo>
                    <a:pt x="7550" y="4787"/>
                  </a:lnTo>
                  <a:lnTo>
                    <a:pt x="7097" y="4787"/>
                  </a:lnTo>
                  <a:cubicBezTo>
                    <a:pt x="7002" y="4787"/>
                    <a:pt x="6907" y="4835"/>
                    <a:pt x="6907" y="4930"/>
                  </a:cubicBezTo>
                  <a:cubicBezTo>
                    <a:pt x="6907" y="5049"/>
                    <a:pt x="6978" y="5144"/>
                    <a:pt x="7097" y="5144"/>
                  </a:cubicBezTo>
                  <a:lnTo>
                    <a:pt x="7669" y="5144"/>
                  </a:lnTo>
                  <a:cubicBezTo>
                    <a:pt x="7812" y="5144"/>
                    <a:pt x="7907" y="5025"/>
                    <a:pt x="7907" y="4906"/>
                  </a:cubicBezTo>
                  <a:lnTo>
                    <a:pt x="7907" y="3477"/>
                  </a:lnTo>
                  <a:cubicBezTo>
                    <a:pt x="7907" y="3334"/>
                    <a:pt x="7788" y="3239"/>
                    <a:pt x="7669" y="3239"/>
                  </a:cubicBezTo>
                  <a:lnTo>
                    <a:pt x="1072" y="3239"/>
                  </a:lnTo>
                  <a:lnTo>
                    <a:pt x="1072" y="2668"/>
                  </a:lnTo>
                  <a:lnTo>
                    <a:pt x="4835" y="2668"/>
                  </a:lnTo>
                  <a:cubicBezTo>
                    <a:pt x="4978" y="2668"/>
                    <a:pt x="5073" y="2549"/>
                    <a:pt x="5073" y="2430"/>
                  </a:cubicBezTo>
                  <a:lnTo>
                    <a:pt x="5073" y="1001"/>
                  </a:lnTo>
                  <a:cubicBezTo>
                    <a:pt x="5073" y="858"/>
                    <a:pt x="4954" y="763"/>
                    <a:pt x="4835" y="763"/>
                  </a:cubicBezTo>
                  <a:lnTo>
                    <a:pt x="1072" y="763"/>
                  </a:lnTo>
                  <a:lnTo>
                    <a:pt x="1072" y="167"/>
                  </a:lnTo>
                  <a:cubicBezTo>
                    <a:pt x="1072" y="72"/>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27" name="Google Shape;3627;p52"/>
          <p:cNvGrpSpPr/>
          <p:nvPr/>
        </p:nvGrpSpPr>
        <p:grpSpPr>
          <a:xfrm>
            <a:off x="4030376" y="4147482"/>
            <a:ext cx="355755" cy="352205"/>
            <a:chOff x="4373264" y="4147482"/>
            <a:chExt cx="355755" cy="352205"/>
          </a:xfrm>
        </p:grpSpPr>
        <p:sp>
          <p:nvSpPr>
            <p:cNvPr id="3628" name="Google Shape;3628;p52"/>
            <p:cNvSpPr/>
            <p:nvPr/>
          </p:nvSpPr>
          <p:spPr>
            <a:xfrm>
              <a:off x="4576306" y="4151746"/>
              <a:ext cx="146302" cy="146869"/>
            </a:xfrm>
            <a:custGeom>
              <a:rect b="b" l="l" r="r" t="t"/>
              <a:pathLst>
                <a:path extrusionOk="0" h="4926" w="4907">
                  <a:moveTo>
                    <a:pt x="72" y="0"/>
                  </a:moveTo>
                  <a:cubicBezTo>
                    <a:pt x="25" y="0"/>
                    <a:pt x="1" y="24"/>
                    <a:pt x="1" y="72"/>
                  </a:cubicBezTo>
                  <a:lnTo>
                    <a:pt x="1" y="4906"/>
                  </a:lnTo>
                  <a:lnTo>
                    <a:pt x="4859" y="4906"/>
                  </a:lnTo>
                  <a:cubicBezTo>
                    <a:pt x="4866" y="4920"/>
                    <a:pt x="4873" y="4926"/>
                    <a:pt x="4879" y="4926"/>
                  </a:cubicBezTo>
                  <a:cubicBezTo>
                    <a:pt x="4895" y="4926"/>
                    <a:pt x="4907" y="4892"/>
                    <a:pt x="4907" y="4858"/>
                  </a:cubicBezTo>
                  <a:cubicBezTo>
                    <a:pt x="4883" y="2215"/>
                    <a:pt x="2740" y="72"/>
                    <a:pt x="72"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9" name="Google Shape;3629;p52"/>
            <p:cNvSpPr/>
            <p:nvPr/>
          </p:nvSpPr>
          <p:spPr>
            <a:xfrm>
              <a:off x="4604005" y="4154579"/>
              <a:ext cx="118604" cy="143440"/>
            </a:xfrm>
            <a:custGeom>
              <a:rect b="b" l="l" r="r" t="t"/>
              <a:pathLst>
                <a:path extrusionOk="0" h="4811" w="3978">
                  <a:moveTo>
                    <a:pt x="1" y="0"/>
                  </a:moveTo>
                  <a:lnTo>
                    <a:pt x="1" y="0"/>
                  </a:lnTo>
                  <a:cubicBezTo>
                    <a:pt x="1954" y="715"/>
                    <a:pt x="3430" y="2596"/>
                    <a:pt x="3454" y="4811"/>
                  </a:cubicBezTo>
                  <a:lnTo>
                    <a:pt x="3930" y="4811"/>
                  </a:lnTo>
                  <a:cubicBezTo>
                    <a:pt x="3954" y="4811"/>
                    <a:pt x="3978" y="4787"/>
                    <a:pt x="3978" y="4763"/>
                  </a:cubicBezTo>
                  <a:cubicBezTo>
                    <a:pt x="3954" y="2406"/>
                    <a:pt x="2239" y="453"/>
                    <a:pt x="1"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0" name="Google Shape;3630;p52"/>
            <p:cNvSpPr/>
            <p:nvPr/>
          </p:nvSpPr>
          <p:spPr>
            <a:xfrm>
              <a:off x="4380360" y="4158842"/>
              <a:ext cx="337297" cy="337297"/>
            </a:xfrm>
            <a:custGeom>
              <a:rect b="b" l="l" r="r" t="t"/>
              <a:pathLst>
                <a:path extrusionOk="0" h="11313" w="11313">
                  <a:moveTo>
                    <a:pt x="5573" y="0"/>
                  </a:moveTo>
                  <a:cubicBezTo>
                    <a:pt x="2477" y="24"/>
                    <a:pt x="0" y="2572"/>
                    <a:pt x="0" y="5668"/>
                  </a:cubicBezTo>
                  <a:cubicBezTo>
                    <a:pt x="0" y="8788"/>
                    <a:pt x="2525" y="11312"/>
                    <a:pt x="5644" y="11312"/>
                  </a:cubicBezTo>
                  <a:cubicBezTo>
                    <a:pt x="8740" y="11312"/>
                    <a:pt x="11288" y="8812"/>
                    <a:pt x="11312" y="5739"/>
                  </a:cubicBezTo>
                  <a:cubicBezTo>
                    <a:pt x="11312" y="5716"/>
                    <a:pt x="11288" y="5692"/>
                    <a:pt x="11241" y="5692"/>
                  </a:cubicBezTo>
                  <a:lnTo>
                    <a:pt x="5692" y="5692"/>
                  </a:lnTo>
                  <a:lnTo>
                    <a:pt x="5692" y="191"/>
                  </a:lnTo>
                  <a:cubicBezTo>
                    <a:pt x="5620" y="119"/>
                    <a:pt x="5597" y="72"/>
                    <a:pt x="5573" y="0"/>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1" name="Google Shape;3631;p52"/>
            <p:cNvSpPr/>
            <p:nvPr/>
          </p:nvSpPr>
          <p:spPr>
            <a:xfrm>
              <a:off x="4466258" y="4327836"/>
              <a:ext cx="250685" cy="168306"/>
            </a:xfrm>
            <a:custGeom>
              <a:rect b="b" l="l" r="r" t="t"/>
              <a:pathLst>
                <a:path extrusionOk="0" h="5645" w="8408">
                  <a:moveTo>
                    <a:pt x="7955" y="0"/>
                  </a:moveTo>
                  <a:cubicBezTo>
                    <a:pt x="7836" y="3001"/>
                    <a:pt x="5335" y="5406"/>
                    <a:pt x="2287" y="5406"/>
                  </a:cubicBezTo>
                  <a:cubicBezTo>
                    <a:pt x="1453" y="5406"/>
                    <a:pt x="691" y="5239"/>
                    <a:pt x="1" y="4930"/>
                  </a:cubicBezTo>
                  <a:lnTo>
                    <a:pt x="1" y="4930"/>
                  </a:lnTo>
                  <a:cubicBezTo>
                    <a:pt x="810" y="5382"/>
                    <a:pt x="1763" y="5644"/>
                    <a:pt x="2739" y="5644"/>
                  </a:cubicBezTo>
                  <a:cubicBezTo>
                    <a:pt x="5835" y="5644"/>
                    <a:pt x="8360" y="3167"/>
                    <a:pt x="8407" y="71"/>
                  </a:cubicBezTo>
                  <a:cubicBezTo>
                    <a:pt x="8407" y="24"/>
                    <a:pt x="8360" y="0"/>
                    <a:pt x="8360"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2" name="Google Shape;3632;p52"/>
            <p:cNvSpPr/>
            <p:nvPr/>
          </p:nvSpPr>
          <p:spPr>
            <a:xfrm>
              <a:off x="4373264" y="4152432"/>
              <a:ext cx="347941" cy="347255"/>
            </a:xfrm>
            <a:custGeom>
              <a:rect b="b" l="l" r="r" t="t"/>
              <a:pathLst>
                <a:path extrusionOk="0" h="11647" w="11670">
                  <a:moveTo>
                    <a:pt x="5763" y="1"/>
                  </a:moveTo>
                  <a:cubicBezTo>
                    <a:pt x="4215" y="49"/>
                    <a:pt x="2786" y="644"/>
                    <a:pt x="1691" y="1739"/>
                  </a:cubicBezTo>
                  <a:cubicBezTo>
                    <a:pt x="619" y="2835"/>
                    <a:pt x="0" y="4287"/>
                    <a:pt x="0" y="5835"/>
                  </a:cubicBezTo>
                  <a:cubicBezTo>
                    <a:pt x="0" y="6693"/>
                    <a:pt x="167" y="7574"/>
                    <a:pt x="572" y="8336"/>
                  </a:cubicBezTo>
                  <a:cubicBezTo>
                    <a:pt x="590" y="8409"/>
                    <a:pt x="664" y="8440"/>
                    <a:pt x="740" y="8440"/>
                  </a:cubicBezTo>
                  <a:cubicBezTo>
                    <a:pt x="763" y="8440"/>
                    <a:pt x="787" y="8437"/>
                    <a:pt x="810" y="8431"/>
                  </a:cubicBezTo>
                  <a:cubicBezTo>
                    <a:pt x="881" y="8407"/>
                    <a:pt x="929" y="8288"/>
                    <a:pt x="881" y="8193"/>
                  </a:cubicBezTo>
                  <a:cubicBezTo>
                    <a:pt x="524" y="7455"/>
                    <a:pt x="357" y="6669"/>
                    <a:pt x="357" y="5835"/>
                  </a:cubicBezTo>
                  <a:cubicBezTo>
                    <a:pt x="357" y="4383"/>
                    <a:pt x="929" y="3002"/>
                    <a:pt x="1929" y="2001"/>
                  </a:cubicBezTo>
                  <a:cubicBezTo>
                    <a:pt x="2905" y="1001"/>
                    <a:pt x="4239" y="430"/>
                    <a:pt x="5644" y="358"/>
                  </a:cubicBezTo>
                  <a:lnTo>
                    <a:pt x="5644" y="5835"/>
                  </a:lnTo>
                  <a:cubicBezTo>
                    <a:pt x="5644" y="5931"/>
                    <a:pt x="5739" y="6026"/>
                    <a:pt x="5835" y="6026"/>
                  </a:cubicBezTo>
                  <a:lnTo>
                    <a:pt x="11312" y="6026"/>
                  </a:lnTo>
                  <a:cubicBezTo>
                    <a:pt x="11288" y="7431"/>
                    <a:pt x="10693" y="8765"/>
                    <a:pt x="9669" y="9741"/>
                  </a:cubicBezTo>
                  <a:cubicBezTo>
                    <a:pt x="8621" y="10741"/>
                    <a:pt x="7263" y="11313"/>
                    <a:pt x="5835" y="11313"/>
                  </a:cubicBezTo>
                  <a:cubicBezTo>
                    <a:pt x="3977" y="11313"/>
                    <a:pt x="2286" y="10384"/>
                    <a:pt x="1262" y="8884"/>
                  </a:cubicBezTo>
                  <a:cubicBezTo>
                    <a:pt x="1230" y="8820"/>
                    <a:pt x="1178" y="8799"/>
                    <a:pt x="1125" y="8799"/>
                  </a:cubicBezTo>
                  <a:cubicBezTo>
                    <a:pt x="1098" y="8799"/>
                    <a:pt x="1072" y="8804"/>
                    <a:pt x="1048" y="8812"/>
                  </a:cubicBezTo>
                  <a:cubicBezTo>
                    <a:pt x="953" y="8884"/>
                    <a:pt x="953" y="8955"/>
                    <a:pt x="976" y="9050"/>
                  </a:cubicBezTo>
                  <a:cubicBezTo>
                    <a:pt x="2072" y="10694"/>
                    <a:pt x="3858" y="11646"/>
                    <a:pt x="5835" y="11646"/>
                  </a:cubicBezTo>
                  <a:cubicBezTo>
                    <a:pt x="7383" y="11646"/>
                    <a:pt x="8835" y="11051"/>
                    <a:pt x="9931" y="9955"/>
                  </a:cubicBezTo>
                  <a:cubicBezTo>
                    <a:pt x="11026" y="8884"/>
                    <a:pt x="11622" y="7407"/>
                    <a:pt x="11669" y="5859"/>
                  </a:cubicBezTo>
                  <a:cubicBezTo>
                    <a:pt x="11669" y="5812"/>
                    <a:pt x="11622" y="5740"/>
                    <a:pt x="11598" y="5693"/>
                  </a:cubicBezTo>
                  <a:cubicBezTo>
                    <a:pt x="11582" y="5700"/>
                    <a:pt x="11563" y="5703"/>
                    <a:pt x="11544" y="5703"/>
                  </a:cubicBezTo>
                  <a:cubicBezTo>
                    <a:pt x="11505" y="5703"/>
                    <a:pt x="11463" y="5693"/>
                    <a:pt x="11431" y="5693"/>
                  </a:cubicBezTo>
                  <a:lnTo>
                    <a:pt x="6001" y="5693"/>
                  </a:lnTo>
                  <a:lnTo>
                    <a:pt x="6001" y="287"/>
                  </a:lnTo>
                  <a:cubicBezTo>
                    <a:pt x="6001" y="215"/>
                    <a:pt x="6001" y="191"/>
                    <a:pt x="5977" y="120"/>
                  </a:cubicBezTo>
                  <a:cubicBezTo>
                    <a:pt x="5930" y="72"/>
                    <a:pt x="5858" y="1"/>
                    <a:pt x="576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3" name="Google Shape;3633;p52"/>
            <p:cNvSpPr/>
            <p:nvPr/>
          </p:nvSpPr>
          <p:spPr>
            <a:xfrm>
              <a:off x="4571357" y="4147482"/>
              <a:ext cx="157662" cy="156946"/>
            </a:xfrm>
            <a:custGeom>
              <a:rect b="b" l="l" r="r" t="t"/>
              <a:pathLst>
                <a:path extrusionOk="0" h="5264" w="5288">
                  <a:moveTo>
                    <a:pt x="238" y="0"/>
                  </a:moveTo>
                  <a:cubicBezTo>
                    <a:pt x="143" y="0"/>
                    <a:pt x="24" y="48"/>
                    <a:pt x="0" y="167"/>
                  </a:cubicBezTo>
                  <a:lnTo>
                    <a:pt x="0" y="238"/>
                  </a:lnTo>
                  <a:lnTo>
                    <a:pt x="0" y="3382"/>
                  </a:lnTo>
                  <a:cubicBezTo>
                    <a:pt x="0" y="3429"/>
                    <a:pt x="24" y="3477"/>
                    <a:pt x="48" y="3477"/>
                  </a:cubicBezTo>
                  <a:cubicBezTo>
                    <a:pt x="89" y="3504"/>
                    <a:pt x="132" y="3516"/>
                    <a:pt x="172" y="3516"/>
                  </a:cubicBezTo>
                  <a:cubicBezTo>
                    <a:pt x="272" y="3516"/>
                    <a:pt x="358" y="3443"/>
                    <a:pt x="358" y="3358"/>
                  </a:cubicBezTo>
                  <a:lnTo>
                    <a:pt x="358" y="357"/>
                  </a:lnTo>
                  <a:cubicBezTo>
                    <a:pt x="1548" y="381"/>
                    <a:pt x="2668" y="881"/>
                    <a:pt x="3525" y="1762"/>
                  </a:cubicBezTo>
                  <a:cubicBezTo>
                    <a:pt x="4406" y="2620"/>
                    <a:pt x="4882" y="3715"/>
                    <a:pt x="4930" y="4930"/>
                  </a:cubicBezTo>
                  <a:lnTo>
                    <a:pt x="381" y="4930"/>
                  </a:lnTo>
                  <a:lnTo>
                    <a:pt x="381" y="4144"/>
                  </a:lnTo>
                  <a:cubicBezTo>
                    <a:pt x="381" y="4096"/>
                    <a:pt x="358" y="4049"/>
                    <a:pt x="310" y="4049"/>
                  </a:cubicBezTo>
                  <a:cubicBezTo>
                    <a:pt x="269" y="4021"/>
                    <a:pt x="228" y="4010"/>
                    <a:pt x="191" y="4010"/>
                  </a:cubicBezTo>
                  <a:cubicBezTo>
                    <a:pt x="97" y="4010"/>
                    <a:pt x="24" y="4083"/>
                    <a:pt x="24" y="4168"/>
                  </a:cubicBezTo>
                  <a:lnTo>
                    <a:pt x="24" y="5144"/>
                  </a:lnTo>
                  <a:cubicBezTo>
                    <a:pt x="24" y="5216"/>
                    <a:pt x="72" y="5263"/>
                    <a:pt x="143" y="5263"/>
                  </a:cubicBezTo>
                  <a:lnTo>
                    <a:pt x="5120" y="5263"/>
                  </a:lnTo>
                  <a:cubicBezTo>
                    <a:pt x="5239" y="5239"/>
                    <a:pt x="5287" y="5144"/>
                    <a:pt x="5263" y="5025"/>
                  </a:cubicBezTo>
                  <a:cubicBezTo>
                    <a:pt x="5239" y="3691"/>
                    <a:pt x="4692" y="2429"/>
                    <a:pt x="3739" y="1477"/>
                  </a:cubicBezTo>
                  <a:cubicBezTo>
                    <a:pt x="2787" y="524"/>
                    <a:pt x="1548" y="24"/>
                    <a:pt x="238"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34" name="Google Shape;3634;p52"/>
          <p:cNvGrpSpPr/>
          <p:nvPr/>
        </p:nvGrpSpPr>
        <p:grpSpPr>
          <a:xfrm>
            <a:off x="4767127" y="4147482"/>
            <a:ext cx="354321" cy="355037"/>
            <a:chOff x="4957614" y="4147482"/>
            <a:chExt cx="354321" cy="355037"/>
          </a:xfrm>
        </p:grpSpPr>
        <p:sp>
          <p:nvSpPr>
            <p:cNvPr id="3635" name="Google Shape;3635;p52"/>
            <p:cNvSpPr/>
            <p:nvPr/>
          </p:nvSpPr>
          <p:spPr>
            <a:xfrm>
              <a:off x="5049207" y="4280250"/>
              <a:ext cx="27012" cy="27012"/>
            </a:xfrm>
            <a:custGeom>
              <a:rect b="b" l="l" r="r" t="t"/>
              <a:pathLst>
                <a:path extrusionOk="0" h="906" w="906">
                  <a:moveTo>
                    <a:pt x="453" y="0"/>
                  </a:moveTo>
                  <a:cubicBezTo>
                    <a:pt x="215" y="0"/>
                    <a:pt x="0" y="215"/>
                    <a:pt x="0" y="453"/>
                  </a:cubicBezTo>
                  <a:cubicBezTo>
                    <a:pt x="0" y="691"/>
                    <a:pt x="215" y="905"/>
                    <a:pt x="453" y="905"/>
                  </a:cubicBezTo>
                  <a:cubicBezTo>
                    <a:pt x="691" y="905"/>
                    <a:pt x="905" y="691"/>
                    <a:pt x="905" y="453"/>
                  </a:cubicBezTo>
                  <a:cubicBezTo>
                    <a:pt x="905" y="215"/>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6" name="Google Shape;3636;p52"/>
            <p:cNvSpPr/>
            <p:nvPr/>
          </p:nvSpPr>
          <p:spPr>
            <a:xfrm>
              <a:off x="5129440" y="4296589"/>
              <a:ext cx="26297" cy="26297"/>
            </a:xfrm>
            <a:custGeom>
              <a:rect b="b" l="l" r="r" t="t"/>
              <a:pathLst>
                <a:path extrusionOk="0" h="882" w="882">
                  <a:moveTo>
                    <a:pt x="429" y="0"/>
                  </a:moveTo>
                  <a:cubicBezTo>
                    <a:pt x="191" y="0"/>
                    <a:pt x="0" y="191"/>
                    <a:pt x="0" y="429"/>
                  </a:cubicBezTo>
                  <a:cubicBezTo>
                    <a:pt x="0" y="691"/>
                    <a:pt x="191" y="881"/>
                    <a:pt x="429" y="881"/>
                  </a:cubicBezTo>
                  <a:cubicBezTo>
                    <a:pt x="691" y="881"/>
                    <a:pt x="882" y="691"/>
                    <a:pt x="882" y="429"/>
                  </a:cubicBezTo>
                  <a:cubicBezTo>
                    <a:pt x="882" y="191"/>
                    <a:pt x="691" y="0"/>
                    <a:pt x="429"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7" name="Google Shape;3637;p52"/>
            <p:cNvSpPr/>
            <p:nvPr/>
          </p:nvSpPr>
          <p:spPr>
            <a:xfrm>
              <a:off x="5172046" y="4239791"/>
              <a:ext cx="26297" cy="26297"/>
            </a:xfrm>
            <a:custGeom>
              <a:rect b="b" l="l" r="r" t="t"/>
              <a:pathLst>
                <a:path extrusionOk="0" h="882" w="882">
                  <a:moveTo>
                    <a:pt x="453" y="0"/>
                  </a:moveTo>
                  <a:cubicBezTo>
                    <a:pt x="191" y="0"/>
                    <a:pt x="0" y="191"/>
                    <a:pt x="0" y="453"/>
                  </a:cubicBezTo>
                  <a:cubicBezTo>
                    <a:pt x="0" y="691"/>
                    <a:pt x="191" y="881"/>
                    <a:pt x="453" y="881"/>
                  </a:cubicBezTo>
                  <a:cubicBezTo>
                    <a:pt x="691" y="881"/>
                    <a:pt x="881" y="691"/>
                    <a:pt x="881" y="453"/>
                  </a:cubicBezTo>
                  <a:cubicBezTo>
                    <a:pt x="881"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8" name="Google Shape;3638;p52"/>
            <p:cNvSpPr/>
            <p:nvPr/>
          </p:nvSpPr>
          <p:spPr>
            <a:xfrm>
              <a:off x="5208242" y="4190089"/>
              <a:ext cx="27012" cy="26297"/>
            </a:xfrm>
            <a:custGeom>
              <a:rect b="b" l="l" r="r" t="t"/>
              <a:pathLst>
                <a:path extrusionOk="0" h="882" w="906">
                  <a:moveTo>
                    <a:pt x="453" y="0"/>
                  </a:moveTo>
                  <a:cubicBezTo>
                    <a:pt x="191" y="0"/>
                    <a:pt x="1" y="191"/>
                    <a:pt x="1" y="429"/>
                  </a:cubicBezTo>
                  <a:cubicBezTo>
                    <a:pt x="1" y="691"/>
                    <a:pt x="191" y="881"/>
                    <a:pt x="453" y="881"/>
                  </a:cubicBezTo>
                  <a:cubicBezTo>
                    <a:pt x="691" y="881"/>
                    <a:pt x="906" y="691"/>
                    <a:pt x="906" y="429"/>
                  </a:cubicBezTo>
                  <a:cubicBezTo>
                    <a:pt x="906" y="191"/>
                    <a:pt x="691" y="0"/>
                    <a:pt x="453"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9" name="Google Shape;3639;p52"/>
            <p:cNvSpPr/>
            <p:nvPr/>
          </p:nvSpPr>
          <p:spPr>
            <a:xfrm>
              <a:off x="5272852" y="4168771"/>
              <a:ext cx="27012" cy="26297"/>
            </a:xfrm>
            <a:custGeom>
              <a:rect b="b" l="l" r="r" t="t"/>
              <a:pathLst>
                <a:path extrusionOk="0" h="882" w="906">
                  <a:moveTo>
                    <a:pt x="453" y="1"/>
                  </a:moveTo>
                  <a:cubicBezTo>
                    <a:pt x="215" y="1"/>
                    <a:pt x="1" y="191"/>
                    <a:pt x="1" y="453"/>
                  </a:cubicBezTo>
                  <a:cubicBezTo>
                    <a:pt x="1" y="691"/>
                    <a:pt x="215" y="882"/>
                    <a:pt x="453" y="882"/>
                  </a:cubicBezTo>
                  <a:cubicBezTo>
                    <a:pt x="692" y="882"/>
                    <a:pt x="906" y="691"/>
                    <a:pt x="906" y="453"/>
                  </a:cubicBezTo>
                  <a:cubicBezTo>
                    <a:pt x="906" y="191"/>
                    <a:pt x="692" y="1"/>
                    <a:pt x="453"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0" name="Google Shape;3640;p52"/>
            <p:cNvSpPr/>
            <p:nvPr/>
          </p:nvSpPr>
          <p:spPr>
            <a:xfrm>
              <a:off x="5274999" y="4168771"/>
              <a:ext cx="24866" cy="26297"/>
            </a:xfrm>
            <a:custGeom>
              <a:rect b="b" l="l" r="r" t="t"/>
              <a:pathLst>
                <a:path extrusionOk="0" h="882" w="834">
                  <a:moveTo>
                    <a:pt x="381" y="1"/>
                  </a:moveTo>
                  <a:cubicBezTo>
                    <a:pt x="405" y="48"/>
                    <a:pt x="453" y="120"/>
                    <a:pt x="453" y="215"/>
                  </a:cubicBezTo>
                  <a:cubicBezTo>
                    <a:pt x="453" y="453"/>
                    <a:pt x="239" y="644"/>
                    <a:pt x="0" y="644"/>
                  </a:cubicBezTo>
                  <a:cubicBezTo>
                    <a:pt x="48" y="810"/>
                    <a:pt x="215" y="882"/>
                    <a:pt x="381" y="882"/>
                  </a:cubicBezTo>
                  <a:cubicBezTo>
                    <a:pt x="620" y="882"/>
                    <a:pt x="834" y="691"/>
                    <a:pt x="834" y="453"/>
                  </a:cubicBezTo>
                  <a:cubicBezTo>
                    <a:pt x="834" y="215"/>
                    <a:pt x="620" y="1"/>
                    <a:pt x="381"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1" name="Google Shape;3641;p52"/>
            <p:cNvSpPr/>
            <p:nvPr/>
          </p:nvSpPr>
          <p:spPr>
            <a:xfrm>
              <a:off x="5210389" y="4190089"/>
              <a:ext cx="24866" cy="26297"/>
            </a:xfrm>
            <a:custGeom>
              <a:rect b="b" l="l" r="r" t="t"/>
              <a:pathLst>
                <a:path extrusionOk="0" h="882" w="834">
                  <a:moveTo>
                    <a:pt x="381" y="0"/>
                  </a:moveTo>
                  <a:cubicBezTo>
                    <a:pt x="405" y="48"/>
                    <a:pt x="429" y="119"/>
                    <a:pt x="429" y="214"/>
                  </a:cubicBezTo>
                  <a:cubicBezTo>
                    <a:pt x="429" y="453"/>
                    <a:pt x="238" y="643"/>
                    <a:pt x="0" y="643"/>
                  </a:cubicBezTo>
                  <a:cubicBezTo>
                    <a:pt x="48" y="810"/>
                    <a:pt x="191" y="881"/>
                    <a:pt x="381" y="881"/>
                  </a:cubicBezTo>
                  <a:cubicBezTo>
                    <a:pt x="619" y="881"/>
                    <a:pt x="834" y="691"/>
                    <a:pt x="834" y="453"/>
                  </a:cubicBezTo>
                  <a:cubicBezTo>
                    <a:pt x="834" y="214"/>
                    <a:pt x="643" y="0"/>
                    <a:pt x="381"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2" name="Google Shape;3642;p52"/>
            <p:cNvSpPr/>
            <p:nvPr/>
          </p:nvSpPr>
          <p:spPr>
            <a:xfrm>
              <a:off x="5174879" y="4239791"/>
              <a:ext cx="24896" cy="26297"/>
            </a:xfrm>
            <a:custGeom>
              <a:rect b="b" l="l" r="r" t="t"/>
              <a:pathLst>
                <a:path extrusionOk="0" h="882" w="835">
                  <a:moveTo>
                    <a:pt x="382" y="0"/>
                  </a:moveTo>
                  <a:cubicBezTo>
                    <a:pt x="405" y="48"/>
                    <a:pt x="429" y="119"/>
                    <a:pt x="429" y="214"/>
                  </a:cubicBezTo>
                  <a:cubicBezTo>
                    <a:pt x="429" y="453"/>
                    <a:pt x="239" y="643"/>
                    <a:pt x="1" y="643"/>
                  </a:cubicBezTo>
                  <a:cubicBezTo>
                    <a:pt x="48" y="810"/>
                    <a:pt x="191" y="881"/>
                    <a:pt x="382" y="881"/>
                  </a:cubicBezTo>
                  <a:cubicBezTo>
                    <a:pt x="620" y="881"/>
                    <a:pt x="834" y="691"/>
                    <a:pt x="834" y="453"/>
                  </a:cubicBezTo>
                  <a:cubicBezTo>
                    <a:pt x="834" y="214"/>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3" name="Google Shape;3643;p52"/>
            <p:cNvSpPr/>
            <p:nvPr/>
          </p:nvSpPr>
          <p:spPr>
            <a:xfrm>
              <a:off x="5130871" y="4296589"/>
              <a:ext cx="24866" cy="26297"/>
            </a:xfrm>
            <a:custGeom>
              <a:rect b="b" l="l" r="r" t="t"/>
              <a:pathLst>
                <a:path extrusionOk="0" h="882" w="834">
                  <a:moveTo>
                    <a:pt x="405" y="0"/>
                  </a:moveTo>
                  <a:cubicBezTo>
                    <a:pt x="429" y="48"/>
                    <a:pt x="453" y="119"/>
                    <a:pt x="453" y="215"/>
                  </a:cubicBezTo>
                  <a:cubicBezTo>
                    <a:pt x="453" y="453"/>
                    <a:pt x="238" y="643"/>
                    <a:pt x="0" y="643"/>
                  </a:cubicBezTo>
                  <a:cubicBezTo>
                    <a:pt x="72" y="810"/>
                    <a:pt x="214" y="881"/>
                    <a:pt x="405" y="881"/>
                  </a:cubicBezTo>
                  <a:cubicBezTo>
                    <a:pt x="643" y="881"/>
                    <a:pt x="834" y="691"/>
                    <a:pt x="834" y="453"/>
                  </a:cubicBezTo>
                  <a:cubicBezTo>
                    <a:pt x="834" y="215"/>
                    <a:pt x="643" y="0"/>
                    <a:pt x="405"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4" name="Google Shape;3644;p52"/>
            <p:cNvSpPr/>
            <p:nvPr/>
          </p:nvSpPr>
          <p:spPr>
            <a:xfrm>
              <a:off x="5052040" y="4280250"/>
              <a:ext cx="24896" cy="27012"/>
            </a:xfrm>
            <a:custGeom>
              <a:rect b="b" l="l" r="r" t="t"/>
              <a:pathLst>
                <a:path extrusionOk="0" h="906" w="835">
                  <a:moveTo>
                    <a:pt x="382" y="0"/>
                  </a:moveTo>
                  <a:cubicBezTo>
                    <a:pt x="429" y="72"/>
                    <a:pt x="453" y="120"/>
                    <a:pt x="453" y="215"/>
                  </a:cubicBezTo>
                  <a:cubicBezTo>
                    <a:pt x="453" y="453"/>
                    <a:pt x="239" y="667"/>
                    <a:pt x="1" y="667"/>
                  </a:cubicBezTo>
                  <a:cubicBezTo>
                    <a:pt x="72" y="810"/>
                    <a:pt x="215" y="905"/>
                    <a:pt x="382" y="905"/>
                  </a:cubicBezTo>
                  <a:cubicBezTo>
                    <a:pt x="620" y="905"/>
                    <a:pt x="834" y="691"/>
                    <a:pt x="834" y="453"/>
                  </a:cubicBezTo>
                  <a:cubicBezTo>
                    <a:pt x="834" y="215"/>
                    <a:pt x="620" y="0"/>
                    <a:pt x="382"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5" name="Google Shape;3645;p52"/>
            <p:cNvSpPr/>
            <p:nvPr/>
          </p:nvSpPr>
          <p:spPr>
            <a:xfrm>
              <a:off x="5272852" y="4269606"/>
              <a:ext cx="27012" cy="27012"/>
            </a:xfrm>
            <a:custGeom>
              <a:rect b="b" l="l" r="r" t="t"/>
              <a:pathLst>
                <a:path extrusionOk="0" h="906" w="906">
                  <a:moveTo>
                    <a:pt x="453" y="0"/>
                  </a:moveTo>
                  <a:cubicBezTo>
                    <a:pt x="215" y="0"/>
                    <a:pt x="1" y="215"/>
                    <a:pt x="1" y="453"/>
                  </a:cubicBezTo>
                  <a:cubicBezTo>
                    <a:pt x="1" y="691"/>
                    <a:pt x="215" y="905"/>
                    <a:pt x="453" y="905"/>
                  </a:cubicBezTo>
                  <a:cubicBezTo>
                    <a:pt x="692" y="905"/>
                    <a:pt x="906" y="691"/>
                    <a:pt x="906" y="453"/>
                  </a:cubicBezTo>
                  <a:cubicBezTo>
                    <a:pt x="906" y="215"/>
                    <a:pt x="692"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6" name="Google Shape;3646;p52"/>
            <p:cNvSpPr/>
            <p:nvPr/>
          </p:nvSpPr>
          <p:spPr>
            <a:xfrm>
              <a:off x="5253711" y="4324973"/>
              <a:ext cx="26297" cy="26297"/>
            </a:xfrm>
            <a:custGeom>
              <a:rect b="b" l="l" r="r" t="t"/>
              <a:pathLst>
                <a:path extrusionOk="0" h="882" w="882">
                  <a:moveTo>
                    <a:pt x="429" y="1"/>
                  </a:moveTo>
                  <a:cubicBezTo>
                    <a:pt x="191" y="1"/>
                    <a:pt x="0" y="191"/>
                    <a:pt x="0" y="429"/>
                  </a:cubicBezTo>
                  <a:cubicBezTo>
                    <a:pt x="0" y="691"/>
                    <a:pt x="191" y="882"/>
                    <a:pt x="429" y="882"/>
                  </a:cubicBezTo>
                  <a:cubicBezTo>
                    <a:pt x="691" y="882"/>
                    <a:pt x="881" y="691"/>
                    <a:pt x="881" y="429"/>
                  </a:cubicBezTo>
                  <a:cubicBezTo>
                    <a:pt x="881" y="191"/>
                    <a:pt x="691" y="1"/>
                    <a:pt x="429"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7" name="Google Shape;3647;p52"/>
            <p:cNvSpPr/>
            <p:nvPr/>
          </p:nvSpPr>
          <p:spPr>
            <a:xfrm>
              <a:off x="5207557" y="4388182"/>
              <a:ext cx="26297" cy="26297"/>
            </a:xfrm>
            <a:custGeom>
              <a:rect b="b" l="l" r="r" t="t"/>
              <a:pathLst>
                <a:path extrusionOk="0" h="882" w="882">
                  <a:moveTo>
                    <a:pt x="453" y="0"/>
                  </a:moveTo>
                  <a:cubicBezTo>
                    <a:pt x="191" y="0"/>
                    <a:pt x="0" y="191"/>
                    <a:pt x="0" y="429"/>
                  </a:cubicBezTo>
                  <a:cubicBezTo>
                    <a:pt x="0" y="691"/>
                    <a:pt x="191" y="881"/>
                    <a:pt x="453" y="881"/>
                  </a:cubicBezTo>
                  <a:cubicBezTo>
                    <a:pt x="691" y="881"/>
                    <a:pt x="881" y="691"/>
                    <a:pt x="881" y="429"/>
                  </a:cubicBezTo>
                  <a:cubicBezTo>
                    <a:pt x="881" y="191"/>
                    <a:pt x="691" y="0"/>
                    <a:pt x="45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8" name="Google Shape;3648;p52"/>
            <p:cNvSpPr/>
            <p:nvPr/>
          </p:nvSpPr>
          <p:spPr>
            <a:xfrm>
              <a:off x="5122344" y="4364031"/>
              <a:ext cx="26297" cy="26297"/>
            </a:xfrm>
            <a:custGeom>
              <a:rect b="b" l="l" r="r" t="t"/>
              <a:pathLst>
                <a:path extrusionOk="0" h="882" w="882">
                  <a:moveTo>
                    <a:pt x="453" y="1"/>
                  </a:moveTo>
                  <a:cubicBezTo>
                    <a:pt x="191" y="1"/>
                    <a:pt x="0" y="191"/>
                    <a:pt x="0" y="453"/>
                  </a:cubicBezTo>
                  <a:cubicBezTo>
                    <a:pt x="0" y="691"/>
                    <a:pt x="191" y="882"/>
                    <a:pt x="453" y="882"/>
                  </a:cubicBezTo>
                  <a:cubicBezTo>
                    <a:pt x="691" y="882"/>
                    <a:pt x="881" y="691"/>
                    <a:pt x="881" y="453"/>
                  </a:cubicBezTo>
                  <a:cubicBezTo>
                    <a:pt x="881"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9" name="Google Shape;3649;p52"/>
            <p:cNvSpPr/>
            <p:nvPr/>
          </p:nvSpPr>
          <p:spPr>
            <a:xfrm>
              <a:off x="5042111" y="4374675"/>
              <a:ext cx="27012" cy="26297"/>
            </a:xfrm>
            <a:custGeom>
              <a:rect b="b" l="l" r="r" t="t"/>
              <a:pathLst>
                <a:path extrusionOk="0" h="882" w="906">
                  <a:moveTo>
                    <a:pt x="453" y="1"/>
                  </a:moveTo>
                  <a:cubicBezTo>
                    <a:pt x="215" y="1"/>
                    <a:pt x="0" y="191"/>
                    <a:pt x="0" y="453"/>
                  </a:cubicBezTo>
                  <a:cubicBezTo>
                    <a:pt x="0" y="691"/>
                    <a:pt x="215" y="882"/>
                    <a:pt x="453" y="882"/>
                  </a:cubicBezTo>
                  <a:cubicBezTo>
                    <a:pt x="691" y="882"/>
                    <a:pt x="905" y="691"/>
                    <a:pt x="905" y="453"/>
                  </a:cubicBezTo>
                  <a:cubicBezTo>
                    <a:pt x="905" y="191"/>
                    <a:pt x="691" y="1"/>
                    <a:pt x="453"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0" name="Google Shape;3650;p52"/>
            <p:cNvSpPr/>
            <p:nvPr/>
          </p:nvSpPr>
          <p:spPr>
            <a:xfrm>
              <a:off x="5274999" y="4269606"/>
              <a:ext cx="24866" cy="27012"/>
            </a:xfrm>
            <a:custGeom>
              <a:rect b="b" l="l" r="r" t="t"/>
              <a:pathLst>
                <a:path extrusionOk="0" h="906" w="834">
                  <a:moveTo>
                    <a:pt x="381" y="0"/>
                  </a:moveTo>
                  <a:cubicBezTo>
                    <a:pt x="405" y="72"/>
                    <a:pt x="453" y="119"/>
                    <a:pt x="453" y="215"/>
                  </a:cubicBezTo>
                  <a:cubicBezTo>
                    <a:pt x="453" y="453"/>
                    <a:pt x="239" y="667"/>
                    <a:pt x="0" y="667"/>
                  </a:cubicBezTo>
                  <a:cubicBezTo>
                    <a:pt x="48" y="810"/>
                    <a:pt x="215" y="905"/>
                    <a:pt x="381" y="905"/>
                  </a:cubicBezTo>
                  <a:cubicBezTo>
                    <a:pt x="620" y="905"/>
                    <a:pt x="834" y="691"/>
                    <a:pt x="834" y="453"/>
                  </a:cubicBezTo>
                  <a:cubicBezTo>
                    <a:pt x="834" y="215"/>
                    <a:pt x="620" y="0"/>
                    <a:pt x="381"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1" name="Google Shape;3651;p52"/>
            <p:cNvSpPr/>
            <p:nvPr/>
          </p:nvSpPr>
          <p:spPr>
            <a:xfrm>
              <a:off x="5255112" y="4324973"/>
              <a:ext cx="24896" cy="26297"/>
            </a:xfrm>
            <a:custGeom>
              <a:rect b="b" l="l" r="r" t="t"/>
              <a:pathLst>
                <a:path extrusionOk="0" h="882" w="835">
                  <a:moveTo>
                    <a:pt x="405" y="1"/>
                  </a:moveTo>
                  <a:cubicBezTo>
                    <a:pt x="429" y="48"/>
                    <a:pt x="453" y="120"/>
                    <a:pt x="453" y="215"/>
                  </a:cubicBezTo>
                  <a:cubicBezTo>
                    <a:pt x="453" y="453"/>
                    <a:pt x="239" y="644"/>
                    <a:pt x="1" y="644"/>
                  </a:cubicBezTo>
                  <a:cubicBezTo>
                    <a:pt x="72" y="810"/>
                    <a:pt x="215" y="882"/>
                    <a:pt x="405" y="882"/>
                  </a:cubicBezTo>
                  <a:cubicBezTo>
                    <a:pt x="644" y="882"/>
                    <a:pt x="834" y="668"/>
                    <a:pt x="834" y="453"/>
                  </a:cubicBezTo>
                  <a:cubicBezTo>
                    <a:pt x="834" y="215"/>
                    <a:pt x="667" y="1"/>
                    <a:pt x="405"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2" name="Google Shape;3652;p52"/>
            <p:cNvSpPr/>
            <p:nvPr/>
          </p:nvSpPr>
          <p:spPr>
            <a:xfrm>
              <a:off x="5208958" y="4388182"/>
              <a:ext cx="24896" cy="26297"/>
            </a:xfrm>
            <a:custGeom>
              <a:rect b="b" l="l" r="r" t="t"/>
              <a:pathLst>
                <a:path extrusionOk="0" h="882" w="835">
                  <a:moveTo>
                    <a:pt x="406" y="0"/>
                  </a:moveTo>
                  <a:cubicBezTo>
                    <a:pt x="429" y="48"/>
                    <a:pt x="453" y="119"/>
                    <a:pt x="453" y="191"/>
                  </a:cubicBezTo>
                  <a:cubicBezTo>
                    <a:pt x="453" y="429"/>
                    <a:pt x="239" y="643"/>
                    <a:pt x="1" y="643"/>
                  </a:cubicBezTo>
                  <a:cubicBezTo>
                    <a:pt x="72" y="786"/>
                    <a:pt x="215" y="881"/>
                    <a:pt x="406" y="881"/>
                  </a:cubicBezTo>
                  <a:cubicBezTo>
                    <a:pt x="644" y="881"/>
                    <a:pt x="834" y="667"/>
                    <a:pt x="834" y="429"/>
                  </a:cubicBezTo>
                  <a:cubicBezTo>
                    <a:pt x="834" y="191"/>
                    <a:pt x="644" y="0"/>
                    <a:pt x="4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3" name="Google Shape;3653;p52"/>
            <p:cNvSpPr/>
            <p:nvPr/>
          </p:nvSpPr>
          <p:spPr>
            <a:xfrm>
              <a:off x="5123746" y="4364031"/>
              <a:ext cx="24896" cy="26297"/>
            </a:xfrm>
            <a:custGeom>
              <a:rect b="b" l="l" r="r" t="t"/>
              <a:pathLst>
                <a:path extrusionOk="0" h="882" w="835">
                  <a:moveTo>
                    <a:pt x="406" y="1"/>
                  </a:moveTo>
                  <a:cubicBezTo>
                    <a:pt x="430" y="48"/>
                    <a:pt x="453" y="120"/>
                    <a:pt x="453" y="215"/>
                  </a:cubicBezTo>
                  <a:cubicBezTo>
                    <a:pt x="453" y="453"/>
                    <a:pt x="239" y="644"/>
                    <a:pt x="1" y="644"/>
                  </a:cubicBezTo>
                  <a:cubicBezTo>
                    <a:pt x="72" y="810"/>
                    <a:pt x="215" y="882"/>
                    <a:pt x="406" y="882"/>
                  </a:cubicBezTo>
                  <a:cubicBezTo>
                    <a:pt x="644" y="882"/>
                    <a:pt x="834" y="691"/>
                    <a:pt x="834" y="453"/>
                  </a:cubicBezTo>
                  <a:cubicBezTo>
                    <a:pt x="834" y="215"/>
                    <a:pt x="668" y="1"/>
                    <a:pt x="406"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4" name="Google Shape;3654;p52"/>
            <p:cNvSpPr/>
            <p:nvPr/>
          </p:nvSpPr>
          <p:spPr>
            <a:xfrm>
              <a:off x="5044228" y="4374675"/>
              <a:ext cx="24896" cy="26297"/>
            </a:xfrm>
            <a:custGeom>
              <a:rect b="b" l="l" r="r" t="t"/>
              <a:pathLst>
                <a:path extrusionOk="0" h="882" w="835">
                  <a:moveTo>
                    <a:pt x="382" y="1"/>
                  </a:moveTo>
                  <a:cubicBezTo>
                    <a:pt x="406" y="48"/>
                    <a:pt x="453" y="120"/>
                    <a:pt x="453" y="215"/>
                  </a:cubicBezTo>
                  <a:cubicBezTo>
                    <a:pt x="453" y="453"/>
                    <a:pt x="239" y="644"/>
                    <a:pt x="1" y="644"/>
                  </a:cubicBezTo>
                  <a:cubicBezTo>
                    <a:pt x="48" y="810"/>
                    <a:pt x="215" y="882"/>
                    <a:pt x="382" y="882"/>
                  </a:cubicBezTo>
                  <a:cubicBezTo>
                    <a:pt x="620" y="882"/>
                    <a:pt x="834" y="691"/>
                    <a:pt x="834" y="453"/>
                  </a:cubicBezTo>
                  <a:cubicBezTo>
                    <a:pt x="834" y="215"/>
                    <a:pt x="620" y="1"/>
                    <a:pt x="382"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5" name="Google Shape;3655;p52"/>
            <p:cNvSpPr/>
            <p:nvPr/>
          </p:nvSpPr>
          <p:spPr>
            <a:xfrm>
              <a:off x="4963279" y="4471963"/>
              <a:ext cx="343707" cy="24180"/>
            </a:xfrm>
            <a:custGeom>
              <a:rect b="b" l="l" r="r" t="t"/>
              <a:pathLst>
                <a:path extrusionOk="0" h="811" w="11528">
                  <a:moveTo>
                    <a:pt x="120" y="0"/>
                  </a:moveTo>
                  <a:cubicBezTo>
                    <a:pt x="72" y="0"/>
                    <a:pt x="1" y="72"/>
                    <a:pt x="1" y="119"/>
                  </a:cubicBezTo>
                  <a:lnTo>
                    <a:pt x="1" y="691"/>
                  </a:lnTo>
                  <a:cubicBezTo>
                    <a:pt x="1" y="762"/>
                    <a:pt x="72" y="810"/>
                    <a:pt x="120" y="810"/>
                  </a:cubicBezTo>
                  <a:lnTo>
                    <a:pt x="11408" y="810"/>
                  </a:lnTo>
                  <a:cubicBezTo>
                    <a:pt x="11456" y="810"/>
                    <a:pt x="11527" y="762"/>
                    <a:pt x="11527" y="691"/>
                  </a:cubicBezTo>
                  <a:lnTo>
                    <a:pt x="11527" y="119"/>
                  </a:lnTo>
                  <a:cubicBezTo>
                    <a:pt x="11527" y="72"/>
                    <a:pt x="11456"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6" name="Google Shape;3656;p52"/>
            <p:cNvSpPr/>
            <p:nvPr/>
          </p:nvSpPr>
          <p:spPr>
            <a:xfrm>
              <a:off x="5289191" y="4471963"/>
              <a:ext cx="17800" cy="24180"/>
            </a:xfrm>
            <a:custGeom>
              <a:rect b="b" l="l" r="r" t="t"/>
              <a:pathLst>
                <a:path extrusionOk="0" h="811" w="597">
                  <a:moveTo>
                    <a:pt x="1" y="0"/>
                  </a:moveTo>
                  <a:cubicBezTo>
                    <a:pt x="48" y="0"/>
                    <a:pt x="120" y="72"/>
                    <a:pt x="120" y="119"/>
                  </a:cubicBezTo>
                  <a:lnTo>
                    <a:pt x="120" y="691"/>
                  </a:lnTo>
                  <a:cubicBezTo>
                    <a:pt x="120" y="739"/>
                    <a:pt x="48" y="810"/>
                    <a:pt x="1" y="810"/>
                  </a:cubicBezTo>
                  <a:lnTo>
                    <a:pt x="477" y="810"/>
                  </a:lnTo>
                  <a:cubicBezTo>
                    <a:pt x="525" y="810"/>
                    <a:pt x="596" y="762"/>
                    <a:pt x="596" y="691"/>
                  </a:cubicBezTo>
                  <a:lnTo>
                    <a:pt x="596" y="119"/>
                  </a:lnTo>
                  <a:cubicBezTo>
                    <a:pt x="596" y="72"/>
                    <a:pt x="525"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7" name="Google Shape;3657;p52"/>
            <p:cNvSpPr/>
            <p:nvPr/>
          </p:nvSpPr>
          <p:spPr>
            <a:xfrm>
              <a:off x="5002338" y="4163106"/>
              <a:ext cx="303934" cy="211597"/>
            </a:xfrm>
            <a:custGeom>
              <a:rect b="b" l="l" r="r" t="t"/>
              <a:pathLst>
                <a:path extrusionOk="0" h="7097" w="10194">
                  <a:moveTo>
                    <a:pt x="9526" y="334"/>
                  </a:moveTo>
                  <a:cubicBezTo>
                    <a:pt x="9669" y="334"/>
                    <a:pt x="9788" y="453"/>
                    <a:pt x="9788" y="595"/>
                  </a:cubicBezTo>
                  <a:cubicBezTo>
                    <a:pt x="9788" y="762"/>
                    <a:pt x="9669" y="881"/>
                    <a:pt x="9526" y="881"/>
                  </a:cubicBezTo>
                  <a:cubicBezTo>
                    <a:pt x="9384" y="881"/>
                    <a:pt x="9265" y="762"/>
                    <a:pt x="9265" y="595"/>
                  </a:cubicBezTo>
                  <a:cubicBezTo>
                    <a:pt x="9241" y="476"/>
                    <a:pt x="9384" y="334"/>
                    <a:pt x="9526" y="334"/>
                  </a:cubicBezTo>
                  <a:close/>
                  <a:moveTo>
                    <a:pt x="7359" y="1072"/>
                  </a:moveTo>
                  <a:cubicBezTo>
                    <a:pt x="7502" y="1072"/>
                    <a:pt x="7621" y="1191"/>
                    <a:pt x="7621" y="1358"/>
                  </a:cubicBezTo>
                  <a:cubicBezTo>
                    <a:pt x="7621" y="1500"/>
                    <a:pt x="7502" y="1619"/>
                    <a:pt x="7359" y="1619"/>
                  </a:cubicBezTo>
                  <a:cubicBezTo>
                    <a:pt x="7216" y="1619"/>
                    <a:pt x="7097" y="1500"/>
                    <a:pt x="7097" y="1358"/>
                  </a:cubicBezTo>
                  <a:cubicBezTo>
                    <a:pt x="7097" y="1191"/>
                    <a:pt x="7216" y="1072"/>
                    <a:pt x="7359" y="1072"/>
                  </a:cubicBezTo>
                  <a:close/>
                  <a:moveTo>
                    <a:pt x="6145" y="2739"/>
                  </a:moveTo>
                  <a:cubicBezTo>
                    <a:pt x="6288" y="2739"/>
                    <a:pt x="6407" y="2858"/>
                    <a:pt x="6407" y="3025"/>
                  </a:cubicBezTo>
                  <a:cubicBezTo>
                    <a:pt x="6407" y="3167"/>
                    <a:pt x="6288" y="3287"/>
                    <a:pt x="6145" y="3287"/>
                  </a:cubicBezTo>
                  <a:cubicBezTo>
                    <a:pt x="5978" y="3287"/>
                    <a:pt x="5859" y="3167"/>
                    <a:pt x="5859" y="3025"/>
                  </a:cubicBezTo>
                  <a:cubicBezTo>
                    <a:pt x="5859" y="2858"/>
                    <a:pt x="5978" y="2739"/>
                    <a:pt x="6145" y="2739"/>
                  </a:cubicBezTo>
                  <a:close/>
                  <a:moveTo>
                    <a:pt x="2025" y="4096"/>
                  </a:moveTo>
                  <a:cubicBezTo>
                    <a:pt x="2168" y="4096"/>
                    <a:pt x="2287" y="4215"/>
                    <a:pt x="2287" y="4358"/>
                  </a:cubicBezTo>
                  <a:cubicBezTo>
                    <a:pt x="2287" y="4501"/>
                    <a:pt x="2168" y="4620"/>
                    <a:pt x="2025" y="4620"/>
                  </a:cubicBezTo>
                  <a:cubicBezTo>
                    <a:pt x="1882" y="4620"/>
                    <a:pt x="1763" y="4501"/>
                    <a:pt x="1763" y="4358"/>
                  </a:cubicBezTo>
                  <a:cubicBezTo>
                    <a:pt x="1763" y="4239"/>
                    <a:pt x="1882" y="4096"/>
                    <a:pt x="2025" y="4096"/>
                  </a:cubicBezTo>
                  <a:close/>
                  <a:moveTo>
                    <a:pt x="4716" y="4644"/>
                  </a:moveTo>
                  <a:cubicBezTo>
                    <a:pt x="4859" y="4644"/>
                    <a:pt x="4978" y="4763"/>
                    <a:pt x="4978" y="4930"/>
                  </a:cubicBezTo>
                  <a:cubicBezTo>
                    <a:pt x="4978" y="5073"/>
                    <a:pt x="4859" y="5192"/>
                    <a:pt x="4716" y="5192"/>
                  </a:cubicBezTo>
                  <a:cubicBezTo>
                    <a:pt x="4549" y="5192"/>
                    <a:pt x="4430" y="5073"/>
                    <a:pt x="4430" y="4930"/>
                  </a:cubicBezTo>
                  <a:cubicBezTo>
                    <a:pt x="4406" y="4763"/>
                    <a:pt x="4525" y="4644"/>
                    <a:pt x="4716" y="4644"/>
                  </a:cubicBezTo>
                  <a:close/>
                  <a:moveTo>
                    <a:pt x="9526" y="0"/>
                  </a:moveTo>
                  <a:cubicBezTo>
                    <a:pt x="9169" y="0"/>
                    <a:pt x="8907" y="286"/>
                    <a:pt x="8907" y="643"/>
                  </a:cubicBezTo>
                  <a:lnTo>
                    <a:pt x="8907" y="691"/>
                  </a:lnTo>
                  <a:lnTo>
                    <a:pt x="7883" y="1024"/>
                  </a:lnTo>
                  <a:cubicBezTo>
                    <a:pt x="7764" y="834"/>
                    <a:pt x="7574" y="715"/>
                    <a:pt x="7336" y="715"/>
                  </a:cubicBezTo>
                  <a:cubicBezTo>
                    <a:pt x="7026" y="762"/>
                    <a:pt x="6764" y="1000"/>
                    <a:pt x="6740" y="1286"/>
                  </a:cubicBezTo>
                  <a:cubicBezTo>
                    <a:pt x="6740" y="1477"/>
                    <a:pt x="6764" y="1619"/>
                    <a:pt x="6883" y="1739"/>
                  </a:cubicBezTo>
                  <a:lnTo>
                    <a:pt x="6407" y="2429"/>
                  </a:lnTo>
                  <a:cubicBezTo>
                    <a:pt x="6337" y="2394"/>
                    <a:pt x="6255" y="2372"/>
                    <a:pt x="6178" y="2372"/>
                  </a:cubicBezTo>
                  <a:cubicBezTo>
                    <a:pt x="6150" y="2372"/>
                    <a:pt x="6123" y="2375"/>
                    <a:pt x="6097" y="2382"/>
                  </a:cubicBezTo>
                  <a:cubicBezTo>
                    <a:pt x="5811" y="2429"/>
                    <a:pt x="5573" y="2667"/>
                    <a:pt x="5549" y="2953"/>
                  </a:cubicBezTo>
                  <a:cubicBezTo>
                    <a:pt x="5502" y="3144"/>
                    <a:pt x="5573" y="3310"/>
                    <a:pt x="5692" y="3429"/>
                  </a:cubicBezTo>
                  <a:lnTo>
                    <a:pt x="5002" y="4382"/>
                  </a:lnTo>
                  <a:cubicBezTo>
                    <a:pt x="4906" y="4334"/>
                    <a:pt x="4835" y="4334"/>
                    <a:pt x="4716" y="4334"/>
                  </a:cubicBezTo>
                  <a:cubicBezTo>
                    <a:pt x="4430" y="4334"/>
                    <a:pt x="4240" y="4477"/>
                    <a:pt x="4121" y="4715"/>
                  </a:cubicBezTo>
                  <a:lnTo>
                    <a:pt x="2692" y="4382"/>
                  </a:lnTo>
                  <a:cubicBezTo>
                    <a:pt x="2692" y="4051"/>
                    <a:pt x="2406" y="3781"/>
                    <a:pt x="2060" y="3781"/>
                  </a:cubicBezTo>
                  <a:cubicBezTo>
                    <a:pt x="2033" y="3781"/>
                    <a:pt x="2005" y="3783"/>
                    <a:pt x="1977" y="3787"/>
                  </a:cubicBezTo>
                  <a:cubicBezTo>
                    <a:pt x="1668" y="3810"/>
                    <a:pt x="1430" y="4049"/>
                    <a:pt x="1406" y="4358"/>
                  </a:cubicBezTo>
                  <a:cubicBezTo>
                    <a:pt x="1382" y="4501"/>
                    <a:pt x="1430" y="4644"/>
                    <a:pt x="1501" y="4763"/>
                  </a:cubicBezTo>
                  <a:lnTo>
                    <a:pt x="24" y="6882"/>
                  </a:lnTo>
                  <a:cubicBezTo>
                    <a:pt x="1" y="6906"/>
                    <a:pt x="1" y="7002"/>
                    <a:pt x="96" y="7073"/>
                  </a:cubicBezTo>
                  <a:cubicBezTo>
                    <a:pt x="120" y="7097"/>
                    <a:pt x="144" y="7097"/>
                    <a:pt x="191" y="7097"/>
                  </a:cubicBezTo>
                  <a:cubicBezTo>
                    <a:pt x="239" y="7097"/>
                    <a:pt x="310" y="7073"/>
                    <a:pt x="334" y="7025"/>
                  </a:cubicBezTo>
                  <a:lnTo>
                    <a:pt x="1787" y="4954"/>
                  </a:lnTo>
                  <a:cubicBezTo>
                    <a:pt x="1882" y="4977"/>
                    <a:pt x="1977" y="5001"/>
                    <a:pt x="2049" y="5001"/>
                  </a:cubicBezTo>
                  <a:cubicBezTo>
                    <a:pt x="2287" y="5001"/>
                    <a:pt x="2501" y="4882"/>
                    <a:pt x="2596" y="4715"/>
                  </a:cubicBezTo>
                  <a:lnTo>
                    <a:pt x="4073" y="5049"/>
                  </a:lnTo>
                  <a:cubicBezTo>
                    <a:pt x="4141" y="5344"/>
                    <a:pt x="4404" y="5574"/>
                    <a:pt x="4718" y="5574"/>
                  </a:cubicBezTo>
                  <a:cubicBezTo>
                    <a:pt x="4733" y="5574"/>
                    <a:pt x="4748" y="5574"/>
                    <a:pt x="4764" y="5573"/>
                  </a:cubicBezTo>
                  <a:cubicBezTo>
                    <a:pt x="5073" y="5549"/>
                    <a:pt x="5264" y="5311"/>
                    <a:pt x="5335" y="5049"/>
                  </a:cubicBezTo>
                  <a:cubicBezTo>
                    <a:pt x="5359" y="4882"/>
                    <a:pt x="5335" y="4763"/>
                    <a:pt x="5240" y="4644"/>
                  </a:cubicBezTo>
                  <a:lnTo>
                    <a:pt x="5954" y="3644"/>
                  </a:lnTo>
                  <a:cubicBezTo>
                    <a:pt x="6050" y="3668"/>
                    <a:pt x="6097" y="3668"/>
                    <a:pt x="6192" y="3668"/>
                  </a:cubicBezTo>
                  <a:cubicBezTo>
                    <a:pt x="6502" y="3644"/>
                    <a:pt x="6740" y="3406"/>
                    <a:pt x="6764" y="3096"/>
                  </a:cubicBezTo>
                  <a:cubicBezTo>
                    <a:pt x="6764" y="2953"/>
                    <a:pt x="6740" y="2810"/>
                    <a:pt x="6645" y="2691"/>
                  </a:cubicBezTo>
                  <a:lnTo>
                    <a:pt x="7145" y="2001"/>
                  </a:lnTo>
                  <a:cubicBezTo>
                    <a:pt x="7216" y="2024"/>
                    <a:pt x="7264" y="2024"/>
                    <a:pt x="7359" y="2024"/>
                  </a:cubicBezTo>
                  <a:cubicBezTo>
                    <a:pt x="7717" y="2024"/>
                    <a:pt x="7979" y="1762"/>
                    <a:pt x="7979" y="1405"/>
                  </a:cubicBezTo>
                  <a:lnTo>
                    <a:pt x="9026" y="1048"/>
                  </a:lnTo>
                  <a:cubicBezTo>
                    <a:pt x="9131" y="1215"/>
                    <a:pt x="9308" y="1291"/>
                    <a:pt x="9511" y="1291"/>
                  </a:cubicBezTo>
                  <a:cubicBezTo>
                    <a:pt x="9540" y="1291"/>
                    <a:pt x="9569" y="1289"/>
                    <a:pt x="9598" y="1286"/>
                  </a:cubicBezTo>
                  <a:cubicBezTo>
                    <a:pt x="9884" y="1262"/>
                    <a:pt x="10122" y="1024"/>
                    <a:pt x="10146" y="715"/>
                  </a:cubicBezTo>
                  <a:cubicBezTo>
                    <a:pt x="10193" y="334"/>
                    <a:pt x="9884" y="0"/>
                    <a:pt x="952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8" name="Google Shape;3658;p52"/>
            <p:cNvSpPr/>
            <p:nvPr/>
          </p:nvSpPr>
          <p:spPr>
            <a:xfrm>
              <a:off x="5002338" y="4264627"/>
              <a:ext cx="302503" cy="181812"/>
            </a:xfrm>
            <a:custGeom>
              <a:rect b="b" l="l" r="r" t="t"/>
              <a:pathLst>
                <a:path extrusionOk="0" h="6098" w="10146">
                  <a:moveTo>
                    <a:pt x="9503" y="358"/>
                  </a:moveTo>
                  <a:cubicBezTo>
                    <a:pt x="9646" y="358"/>
                    <a:pt x="9765" y="477"/>
                    <a:pt x="9765" y="620"/>
                  </a:cubicBezTo>
                  <a:cubicBezTo>
                    <a:pt x="9765" y="763"/>
                    <a:pt x="9646" y="882"/>
                    <a:pt x="9503" y="882"/>
                  </a:cubicBezTo>
                  <a:cubicBezTo>
                    <a:pt x="9360" y="882"/>
                    <a:pt x="9241" y="763"/>
                    <a:pt x="9241" y="620"/>
                  </a:cubicBezTo>
                  <a:cubicBezTo>
                    <a:pt x="9241" y="477"/>
                    <a:pt x="9360" y="358"/>
                    <a:pt x="9503" y="358"/>
                  </a:cubicBezTo>
                  <a:close/>
                  <a:moveTo>
                    <a:pt x="4478" y="3549"/>
                  </a:moveTo>
                  <a:cubicBezTo>
                    <a:pt x="4621" y="3549"/>
                    <a:pt x="4740" y="3668"/>
                    <a:pt x="4740" y="3811"/>
                  </a:cubicBezTo>
                  <a:cubicBezTo>
                    <a:pt x="4764" y="3930"/>
                    <a:pt x="4621" y="4073"/>
                    <a:pt x="4478" y="4073"/>
                  </a:cubicBezTo>
                  <a:cubicBezTo>
                    <a:pt x="4311" y="4073"/>
                    <a:pt x="4192" y="3954"/>
                    <a:pt x="4192" y="3811"/>
                  </a:cubicBezTo>
                  <a:cubicBezTo>
                    <a:pt x="4192" y="3668"/>
                    <a:pt x="4311" y="3549"/>
                    <a:pt x="4478" y="3549"/>
                  </a:cubicBezTo>
                  <a:close/>
                  <a:moveTo>
                    <a:pt x="1787" y="3906"/>
                  </a:moveTo>
                  <a:cubicBezTo>
                    <a:pt x="1930" y="3906"/>
                    <a:pt x="2049" y="4025"/>
                    <a:pt x="2049" y="4168"/>
                  </a:cubicBezTo>
                  <a:cubicBezTo>
                    <a:pt x="2049" y="4287"/>
                    <a:pt x="1930" y="4430"/>
                    <a:pt x="1787" y="4430"/>
                  </a:cubicBezTo>
                  <a:cubicBezTo>
                    <a:pt x="1644" y="4430"/>
                    <a:pt x="1525" y="4311"/>
                    <a:pt x="1525" y="4168"/>
                  </a:cubicBezTo>
                  <a:cubicBezTo>
                    <a:pt x="1525" y="4025"/>
                    <a:pt x="1644" y="3906"/>
                    <a:pt x="1787" y="3906"/>
                  </a:cubicBezTo>
                  <a:close/>
                  <a:moveTo>
                    <a:pt x="7336" y="4335"/>
                  </a:moveTo>
                  <a:cubicBezTo>
                    <a:pt x="7478" y="4335"/>
                    <a:pt x="7597" y="4454"/>
                    <a:pt x="7597" y="4621"/>
                  </a:cubicBezTo>
                  <a:cubicBezTo>
                    <a:pt x="7597" y="4763"/>
                    <a:pt x="7478" y="4883"/>
                    <a:pt x="7336" y="4883"/>
                  </a:cubicBezTo>
                  <a:cubicBezTo>
                    <a:pt x="7169" y="4883"/>
                    <a:pt x="7050" y="4763"/>
                    <a:pt x="7050" y="4621"/>
                  </a:cubicBezTo>
                  <a:cubicBezTo>
                    <a:pt x="7050" y="4454"/>
                    <a:pt x="7169" y="4335"/>
                    <a:pt x="7336" y="4335"/>
                  </a:cubicBezTo>
                  <a:close/>
                  <a:moveTo>
                    <a:pt x="9526" y="1"/>
                  </a:moveTo>
                  <a:cubicBezTo>
                    <a:pt x="9169" y="1"/>
                    <a:pt x="8907" y="263"/>
                    <a:pt x="8907" y="620"/>
                  </a:cubicBezTo>
                  <a:cubicBezTo>
                    <a:pt x="8907" y="858"/>
                    <a:pt x="9026" y="1072"/>
                    <a:pt x="9193" y="1167"/>
                  </a:cubicBezTo>
                  <a:lnTo>
                    <a:pt x="8955" y="1834"/>
                  </a:lnTo>
                  <a:lnTo>
                    <a:pt x="8883" y="1834"/>
                  </a:lnTo>
                  <a:cubicBezTo>
                    <a:pt x="8788" y="1834"/>
                    <a:pt x="8693" y="1930"/>
                    <a:pt x="8693" y="2025"/>
                  </a:cubicBezTo>
                  <a:cubicBezTo>
                    <a:pt x="8693" y="2096"/>
                    <a:pt x="8788" y="2191"/>
                    <a:pt x="8883" y="2191"/>
                  </a:cubicBezTo>
                  <a:cubicBezTo>
                    <a:pt x="9026" y="2191"/>
                    <a:pt x="9145" y="2311"/>
                    <a:pt x="9145" y="2477"/>
                  </a:cubicBezTo>
                  <a:cubicBezTo>
                    <a:pt x="9145" y="2620"/>
                    <a:pt x="9026" y="2739"/>
                    <a:pt x="8883" y="2739"/>
                  </a:cubicBezTo>
                  <a:cubicBezTo>
                    <a:pt x="8764" y="2739"/>
                    <a:pt x="8645" y="2644"/>
                    <a:pt x="8598" y="2525"/>
                  </a:cubicBezTo>
                  <a:cubicBezTo>
                    <a:pt x="8578" y="2446"/>
                    <a:pt x="8509" y="2400"/>
                    <a:pt x="8446" y="2400"/>
                  </a:cubicBezTo>
                  <a:cubicBezTo>
                    <a:pt x="8432" y="2400"/>
                    <a:pt x="8419" y="2402"/>
                    <a:pt x="8407" y="2406"/>
                  </a:cubicBezTo>
                  <a:cubicBezTo>
                    <a:pt x="8312" y="2430"/>
                    <a:pt x="8240" y="2525"/>
                    <a:pt x="8288" y="2620"/>
                  </a:cubicBezTo>
                  <a:cubicBezTo>
                    <a:pt x="8312" y="2739"/>
                    <a:pt x="8360" y="2834"/>
                    <a:pt x="8455" y="2906"/>
                  </a:cubicBezTo>
                  <a:lnTo>
                    <a:pt x="7621" y="4025"/>
                  </a:lnTo>
                  <a:cubicBezTo>
                    <a:pt x="7526" y="3954"/>
                    <a:pt x="7455" y="3930"/>
                    <a:pt x="7336" y="3930"/>
                  </a:cubicBezTo>
                  <a:cubicBezTo>
                    <a:pt x="7050" y="3930"/>
                    <a:pt x="6859" y="4073"/>
                    <a:pt x="6764" y="4311"/>
                  </a:cubicBezTo>
                  <a:lnTo>
                    <a:pt x="5121" y="3787"/>
                  </a:lnTo>
                  <a:lnTo>
                    <a:pt x="5121" y="3739"/>
                  </a:lnTo>
                  <a:cubicBezTo>
                    <a:pt x="5121" y="3382"/>
                    <a:pt x="4859" y="3120"/>
                    <a:pt x="4502" y="3120"/>
                  </a:cubicBezTo>
                  <a:cubicBezTo>
                    <a:pt x="4192" y="3120"/>
                    <a:pt x="3930" y="3358"/>
                    <a:pt x="3882" y="3620"/>
                  </a:cubicBezTo>
                  <a:lnTo>
                    <a:pt x="2358" y="3811"/>
                  </a:lnTo>
                  <a:cubicBezTo>
                    <a:pt x="2239" y="3597"/>
                    <a:pt x="2025" y="3477"/>
                    <a:pt x="1787" y="3477"/>
                  </a:cubicBezTo>
                  <a:cubicBezTo>
                    <a:pt x="1430" y="3477"/>
                    <a:pt x="1168" y="3739"/>
                    <a:pt x="1168" y="4097"/>
                  </a:cubicBezTo>
                  <a:cubicBezTo>
                    <a:pt x="1168" y="4216"/>
                    <a:pt x="1191" y="4335"/>
                    <a:pt x="1263" y="4430"/>
                  </a:cubicBezTo>
                  <a:lnTo>
                    <a:pt x="72" y="5835"/>
                  </a:lnTo>
                  <a:cubicBezTo>
                    <a:pt x="1" y="5883"/>
                    <a:pt x="1" y="6002"/>
                    <a:pt x="96" y="6073"/>
                  </a:cubicBezTo>
                  <a:cubicBezTo>
                    <a:pt x="120" y="6097"/>
                    <a:pt x="144" y="6097"/>
                    <a:pt x="215" y="6097"/>
                  </a:cubicBezTo>
                  <a:cubicBezTo>
                    <a:pt x="263" y="6097"/>
                    <a:pt x="310" y="6073"/>
                    <a:pt x="334" y="6049"/>
                  </a:cubicBezTo>
                  <a:lnTo>
                    <a:pt x="1525" y="4644"/>
                  </a:lnTo>
                  <a:cubicBezTo>
                    <a:pt x="1620" y="4668"/>
                    <a:pt x="1692" y="4692"/>
                    <a:pt x="1787" y="4692"/>
                  </a:cubicBezTo>
                  <a:cubicBezTo>
                    <a:pt x="2120" y="4692"/>
                    <a:pt x="2382" y="4430"/>
                    <a:pt x="2406" y="4097"/>
                  </a:cubicBezTo>
                  <a:lnTo>
                    <a:pt x="3906" y="3930"/>
                  </a:lnTo>
                  <a:cubicBezTo>
                    <a:pt x="4002" y="4168"/>
                    <a:pt x="4240" y="4311"/>
                    <a:pt x="4502" y="4311"/>
                  </a:cubicBezTo>
                  <a:cubicBezTo>
                    <a:pt x="4716" y="4311"/>
                    <a:pt x="4906" y="4192"/>
                    <a:pt x="5026" y="4049"/>
                  </a:cubicBezTo>
                  <a:lnTo>
                    <a:pt x="6740" y="4621"/>
                  </a:lnTo>
                  <a:cubicBezTo>
                    <a:pt x="6788" y="4906"/>
                    <a:pt x="7026" y="5121"/>
                    <a:pt x="7359" y="5121"/>
                  </a:cubicBezTo>
                  <a:cubicBezTo>
                    <a:pt x="7717" y="5121"/>
                    <a:pt x="7979" y="4859"/>
                    <a:pt x="7979" y="4501"/>
                  </a:cubicBezTo>
                  <a:cubicBezTo>
                    <a:pt x="7979" y="4382"/>
                    <a:pt x="7955" y="4287"/>
                    <a:pt x="7883" y="4192"/>
                  </a:cubicBezTo>
                  <a:lnTo>
                    <a:pt x="8788" y="3001"/>
                  </a:lnTo>
                  <a:lnTo>
                    <a:pt x="8907" y="3001"/>
                  </a:lnTo>
                  <a:cubicBezTo>
                    <a:pt x="9265" y="3001"/>
                    <a:pt x="9526" y="2739"/>
                    <a:pt x="9526" y="2382"/>
                  </a:cubicBezTo>
                  <a:cubicBezTo>
                    <a:pt x="9526" y="2168"/>
                    <a:pt x="9431" y="2025"/>
                    <a:pt x="9288" y="1906"/>
                  </a:cubicBezTo>
                  <a:lnTo>
                    <a:pt x="9550" y="1167"/>
                  </a:lnTo>
                  <a:cubicBezTo>
                    <a:pt x="9585" y="1175"/>
                    <a:pt x="9619" y="1179"/>
                    <a:pt x="9652" y="1179"/>
                  </a:cubicBezTo>
                  <a:cubicBezTo>
                    <a:pt x="9936" y="1179"/>
                    <a:pt x="10146" y="918"/>
                    <a:pt x="10146" y="620"/>
                  </a:cubicBezTo>
                  <a:cubicBezTo>
                    <a:pt x="10146" y="263"/>
                    <a:pt x="9884" y="1"/>
                    <a:pt x="9526"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9" name="Google Shape;3659;p52"/>
            <p:cNvSpPr/>
            <p:nvPr/>
          </p:nvSpPr>
          <p:spPr>
            <a:xfrm>
              <a:off x="4957614" y="4147482"/>
              <a:ext cx="354321" cy="355037"/>
            </a:xfrm>
            <a:custGeom>
              <a:rect b="b" l="l" r="r" t="t"/>
              <a:pathLst>
                <a:path extrusionOk="0" h="11908" w="11884">
                  <a:moveTo>
                    <a:pt x="929" y="0"/>
                  </a:moveTo>
                  <a:cubicBezTo>
                    <a:pt x="810" y="0"/>
                    <a:pt x="715" y="48"/>
                    <a:pt x="715" y="167"/>
                  </a:cubicBezTo>
                  <a:lnTo>
                    <a:pt x="715" y="977"/>
                  </a:lnTo>
                  <a:lnTo>
                    <a:pt x="524" y="977"/>
                  </a:lnTo>
                  <a:cubicBezTo>
                    <a:pt x="429" y="977"/>
                    <a:pt x="334" y="1048"/>
                    <a:pt x="334" y="1119"/>
                  </a:cubicBezTo>
                  <a:cubicBezTo>
                    <a:pt x="334" y="1239"/>
                    <a:pt x="405" y="1334"/>
                    <a:pt x="524" y="1334"/>
                  </a:cubicBezTo>
                  <a:lnTo>
                    <a:pt x="715" y="1334"/>
                  </a:lnTo>
                  <a:lnTo>
                    <a:pt x="715" y="2239"/>
                  </a:lnTo>
                  <a:lnTo>
                    <a:pt x="524" y="2239"/>
                  </a:lnTo>
                  <a:cubicBezTo>
                    <a:pt x="429" y="2239"/>
                    <a:pt x="334" y="2286"/>
                    <a:pt x="334" y="2382"/>
                  </a:cubicBezTo>
                  <a:cubicBezTo>
                    <a:pt x="334" y="2501"/>
                    <a:pt x="405" y="2596"/>
                    <a:pt x="524" y="2596"/>
                  </a:cubicBezTo>
                  <a:lnTo>
                    <a:pt x="715" y="2596"/>
                  </a:lnTo>
                  <a:lnTo>
                    <a:pt x="715" y="3477"/>
                  </a:lnTo>
                  <a:lnTo>
                    <a:pt x="524" y="3477"/>
                  </a:lnTo>
                  <a:cubicBezTo>
                    <a:pt x="429" y="3477"/>
                    <a:pt x="334" y="3549"/>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8"/>
                  </a:lnTo>
                  <a:lnTo>
                    <a:pt x="524" y="5978"/>
                  </a:lnTo>
                  <a:cubicBezTo>
                    <a:pt x="429" y="5978"/>
                    <a:pt x="334" y="6049"/>
                    <a:pt x="334" y="6120"/>
                  </a:cubicBezTo>
                  <a:cubicBezTo>
                    <a:pt x="334" y="6240"/>
                    <a:pt x="405" y="6335"/>
                    <a:pt x="524" y="6335"/>
                  </a:cubicBezTo>
                  <a:lnTo>
                    <a:pt x="715" y="6335"/>
                  </a:lnTo>
                  <a:lnTo>
                    <a:pt x="715" y="7240"/>
                  </a:lnTo>
                  <a:lnTo>
                    <a:pt x="524" y="7240"/>
                  </a:lnTo>
                  <a:cubicBezTo>
                    <a:pt x="429" y="7240"/>
                    <a:pt x="334" y="7287"/>
                    <a:pt x="334" y="7383"/>
                  </a:cubicBezTo>
                  <a:cubicBezTo>
                    <a:pt x="334" y="7502"/>
                    <a:pt x="405" y="7597"/>
                    <a:pt x="524" y="7597"/>
                  </a:cubicBezTo>
                  <a:lnTo>
                    <a:pt x="715" y="7597"/>
                  </a:lnTo>
                  <a:lnTo>
                    <a:pt x="715" y="8478"/>
                  </a:lnTo>
                  <a:lnTo>
                    <a:pt x="524" y="8478"/>
                  </a:lnTo>
                  <a:cubicBezTo>
                    <a:pt x="429" y="8478"/>
                    <a:pt x="334" y="8550"/>
                    <a:pt x="334" y="8621"/>
                  </a:cubicBezTo>
                  <a:cubicBezTo>
                    <a:pt x="334" y="8740"/>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7"/>
                  </a:lnTo>
                  <a:lnTo>
                    <a:pt x="310" y="10717"/>
                  </a:lnTo>
                  <a:cubicBezTo>
                    <a:pt x="167" y="10717"/>
                    <a:pt x="0" y="10836"/>
                    <a:pt x="0" y="11002"/>
                  </a:cubicBezTo>
                  <a:lnTo>
                    <a:pt x="0" y="11693"/>
                  </a:lnTo>
                  <a:cubicBezTo>
                    <a:pt x="0" y="11788"/>
                    <a:pt x="96" y="11884"/>
                    <a:pt x="191" y="11884"/>
                  </a:cubicBezTo>
                  <a:lnTo>
                    <a:pt x="1548" y="11884"/>
                  </a:lnTo>
                  <a:cubicBezTo>
                    <a:pt x="1596" y="11884"/>
                    <a:pt x="1620" y="11884"/>
                    <a:pt x="1644" y="11836"/>
                  </a:cubicBezTo>
                  <a:cubicBezTo>
                    <a:pt x="1763" y="11693"/>
                    <a:pt x="1667" y="11550"/>
                    <a:pt x="1524" y="11550"/>
                  </a:cubicBezTo>
                  <a:lnTo>
                    <a:pt x="334" y="11550"/>
                  </a:lnTo>
                  <a:lnTo>
                    <a:pt x="334" y="11074"/>
                  </a:lnTo>
                  <a:lnTo>
                    <a:pt x="11503" y="11074"/>
                  </a:lnTo>
                  <a:lnTo>
                    <a:pt x="11503" y="11550"/>
                  </a:lnTo>
                  <a:lnTo>
                    <a:pt x="2310" y="11550"/>
                  </a:lnTo>
                  <a:cubicBezTo>
                    <a:pt x="2215" y="11550"/>
                    <a:pt x="2120" y="11598"/>
                    <a:pt x="2120" y="11693"/>
                  </a:cubicBezTo>
                  <a:cubicBezTo>
                    <a:pt x="2120" y="11812"/>
                    <a:pt x="2191" y="11907"/>
                    <a:pt x="2310" y="11907"/>
                  </a:cubicBezTo>
                  <a:lnTo>
                    <a:pt x="11550" y="11907"/>
                  </a:lnTo>
                  <a:cubicBezTo>
                    <a:pt x="11717" y="11907"/>
                    <a:pt x="11860" y="11788"/>
                    <a:pt x="11860" y="11598"/>
                  </a:cubicBezTo>
                  <a:lnTo>
                    <a:pt x="11860" y="11050"/>
                  </a:lnTo>
                  <a:cubicBezTo>
                    <a:pt x="11884" y="10836"/>
                    <a:pt x="11765" y="10717"/>
                    <a:pt x="11622" y="10717"/>
                  </a:cubicBezTo>
                  <a:lnTo>
                    <a:pt x="1096" y="10717"/>
                  </a:lnTo>
                  <a:lnTo>
                    <a:pt x="1096" y="167"/>
                  </a:lnTo>
                  <a:cubicBezTo>
                    <a:pt x="1096" y="95"/>
                    <a:pt x="1024"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60" name="Google Shape;3660;p52"/>
          <p:cNvGrpSpPr/>
          <p:nvPr/>
        </p:nvGrpSpPr>
        <p:grpSpPr>
          <a:xfrm>
            <a:off x="5518786" y="4147482"/>
            <a:ext cx="355037" cy="352207"/>
            <a:chOff x="5556873" y="4147482"/>
            <a:chExt cx="355037" cy="352207"/>
          </a:xfrm>
        </p:grpSpPr>
        <p:sp>
          <p:nvSpPr>
            <p:cNvPr id="3661" name="Google Shape;3661;p52"/>
            <p:cNvSpPr/>
            <p:nvPr/>
          </p:nvSpPr>
          <p:spPr>
            <a:xfrm>
              <a:off x="5563283" y="4410901"/>
              <a:ext cx="343678" cy="83810"/>
            </a:xfrm>
            <a:custGeom>
              <a:rect b="b" l="l" r="r" t="t"/>
              <a:pathLst>
                <a:path extrusionOk="0" h="2811" w="11527">
                  <a:moveTo>
                    <a:pt x="191" y="0"/>
                  </a:moveTo>
                  <a:cubicBezTo>
                    <a:pt x="95" y="0"/>
                    <a:pt x="0" y="96"/>
                    <a:pt x="0" y="191"/>
                  </a:cubicBezTo>
                  <a:lnTo>
                    <a:pt x="0" y="1405"/>
                  </a:lnTo>
                  <a:lnTo>
                    <a:pt x="0" y="2620"/>
                  </a:lnTo>
                  <a:cubicBezTo>
                    <a:pt x="0" y="2715"/>
                    <a:pt x="95" y="2810"/>
                    <a:pt x="191" y="2810"/>
                  </a:cubicBezTo>
                  <a:lnTo>
                    <a:pt x="10455" y="2810"/>
                  </a:lnTo>
                  <a:cubicBezTo>
                    <a:pt x="10502" y="2810"/>
                    <a:pt x="10574" y="2763"/>
                    <a:pt x="10598" y="2715"/>
                  </a:cubicBezTo>
                  <a:lnTo>
                    <a:pt x="11503" y="1501"/>
                  </a:lnTo>
                  <a:cubicBezTo>
                    <a:pt x="11526" y="1453"/>
                    <a:pt x="11526" y="1382"/>
                    <a:pt x="11503" y="1310"/>
                  </a:cubicBezTo>
                  <a:lnTo>
                    <a:pt x="10598" y="96"/>
                  </a:lnTo>
                  <a:cubicBezTo>
                    <a:pt x="10574" y="24"/>
                    <a:pt x="10502" y="0"/>
                    <a:pt x="10455"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2" name="Google Shape;3662;p52"/>
            <p:cNvSpPr/>
            <p:nvPr/>
          </p:nvSpPr>
          <p:spPr>
            <a:xfrm>
              <a:off x="5563283" y="4289493"/>
              <a:ext cx="343678" cy="83094"/>
            </a:xfrm>
            <a:custGeom>
              <a:rect b="b" l="l" r="r" t="t"/>
              <a:pathLst>
                <a:path extrusionOk="0" h="2787" w="11527">
                  <a:moveTo>
                    <a:pt x="191" y="0"/>
                  </a:moveTo>
                  <a:cubicBezTo>
                    <a:pt x="95" y="0"/>
                    <a:pt x="0" y="95"/>
                    <a:pt x="0" y="167"/>
                  </a:cubicBezTo>
                  <a:lnTo>
                    <a:pt x="0" y="1405"/>
                  </a:lnTo>
                  <a:lnTo>
                    <a:pt x="0" y="2620"/>
                  </a:lnTo>
                  <a:cubicBezTo>
                    <a:pt x="0" y="2715"/>
                    <a:pt x="95" y="2786"/>
                    <a:pt x="191" y="2786"/>
                  </a:cubicBezTo>
                  <a:lnTo>
                    <a:pt x="10455" y="2786"/>
                  </a:lnTo>
                  <a:cubicBezTo>
                    <a:pt x="10502" y="2786"/>
                    <a:pt x="10574" y="2763"/>
                    <a:pt x="10598" y="2715"/>
                  </a:cubicBezTo>
                  <a:lnTo>
                    <a:pt x="11503" y="1477"/>
                  </a:lnTo>
                  <a:cubicBezTo>
                    <a:pt x="11526" y="1453"/>
                    <a:pt x="11526" y="1357"/>
                    <a:pt x="11503" y="1310"/>
                  </a:cubicBezTo>
                  <a:lnTo>
                    <a:pt x="10598" y="95"/>
                  </a:lnTo>
                  <a:cubicBezTo>
                    <a:pt x="10574" y="24"/>
                    <a:pt x="10502" y="0"/>
                    <a:pt x="1045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3" name="Google Shape;3663;p52"/>
            <p:cNvSpPr/>
            <p:nvPr/>
          </p:nvSpPr>
          <p:spPr>
            <a:xfrm>
              <a:off x="5563283" y="4166654"/>
              <a:ext cx="343678" cy="83810"/>
            </a:xfrm>
            <a:custGeom>
              <a:rect b="b" l="l" r="r" t="t"/>
              <a:pathLst>
                <a:path extrusionOk="0" h="2811" w="11527">
                  <a:moveTo>
                    <a:pt x="191" y="0"/>
                  </a:moveTo>
                  <a:cubicBezTo>
                    <a:pt x="95" y="0"/>
                    <a:pt x="0" y="95"/>
                    <a:pt x="0" y="191"/>
                  </a:cubicBezTo>
                  <a:lnTo>
                    <a:pt x="0" y="1405"/>
                  </a:lnTo>
                  <a:lnTo>
                    <a:pt x="0" y="2620"/>
                  </a:lnTo>
                  <a:cubicBezTo>
                    <a:pt x="0" y="2715"/>
                    <a:pt x="95" y="2810"/>
                    <a:pt x="191" y="2810"/>
                  </a:cubicBezTo>
                  <a:lnTo>
                    <a:pt x="10455" y="2810"/>
                  </a:lnTo>
                  <a:cubicBezTo>
                    <a:pt x="10502" y="2810"/>
                    <a:pt x="10574" y="2786"/>
                    <a:pt x="10598" y="2715"/>
                  </a:cubicBezTo>
                  <a:lnTo>
                    <a:pt x="11503" y="1500"/>
                  </a:lnTo>
                  <a:cubicBezTo>
                    <a:pt x="11526" y="1477"/>
                    <a:pt x="11526" y="1381"/>
                    <a:pt x="11503" y="1310"/>
                  </a:cubicBezTo>
                  <a:lnTo>
                    <a:pt x="10598" y="95"/>
                  </a:lnTo>
                  <a:cubicBezTo>
                    <a:pt x="10574" y="24"/>
                    <a:pt x="10502" y="0"/>
                    <a:pt x="10455"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4" name="Google Shape;3664;p52"/>
            <p:cNvSpPr/>
            <p:nvPr/>
          </p:nvSpPr>
          <p:spPr>
            <a:xfrm>
              <a:off x="5860065" y="4411617"/>
              <a:ext cx="46183" cy="84526"/>
            </a:xfrm>
            <a:custGeom>
              <a:rect b="b" l="l" r="r" t="t"/>
              <a:pathLst>
                <a:path extrusionOk="0" h="2835" w="1549">
                  <a:moveTo>
                    <a:pt x="1" y="0"/>
                  </a:moveTo>
                  <a:cubicBezTo>
                    <a:pt x="48" y="0"/>
                    <a:pt x="120" y="48"/>
                    <a:pt x="143" y="95"/>
                  </a:cubicBezTo>
                  <a:lnTo>
                    <a:pt x="1025" y="1310"/>
                  </a:lnTo>
                  <a:cubicBezTo>
                    <a:pt x="1096" y="1381"/>
                    <a:pt x="1096" y="1477"/>
                    <a:pt x="1025" y="1524"/>
                  </a:cubicBezTo>
                  <a:lnTo>
                    <a:pt x="143" y="2739"/>
                  </a:lnTo>
                  <a:cubicBezTo>
                    <a:pt x="120" y="2810"/>
                    <a:pt x="48" y="2834"/>
                    <a:pt x="1" y="2834"/>
                  </a:cubicBezTo>
                  <a:lnTo>
                    <a:pt x="477" y="2834"/>
                  </a:lnTo>
                  <a:cubicBezTo>
                    <a:pt x="524" y="2834"/>
                    <a:pt x="596" y="2810"/>
                    <a:pt x="620" y="2739"/>
                  </a:cubicBezTo>
                  <a:lnTo>
                    <a:pt x="1501" y="1524"/>
                  </a:lnTo>
                  <a:cubicBezTo>
                    <a:pt x="1549" y="1429"/>
                    <a:pt x="1549" y="1358"/>
                    <a:pt x="1501" y="1310"/>
                  </a:cubicBezTo>
                  <a:lnTo>
                    <a:pt x="620" y="95"/>
                  </a:lnTo>
                  <a:cubicBezTo>
                    <a:pt x="596" y="48"/>
                    <a:pt x="524" y="0"/>
                    <a:pt x="477" y="0"/>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5" name="Google Shape;3665;p52"/>
            <p:cNvSpPr/>
            <p:nvPr/>
          </p:nvSpPr>
          <p:spPr>
            <a:xfrm>
              <a:off x="5860065" y="4289493"/>
              <a:ext cx="46183" cy="84496"/>
            </a:xfrm>
            <a:custGeom>
              <a:rect b="b" l="l" r="r" t="t"/>
              <a:pathLst>
                <a:path extrusionOk="0" h="2834" w="1549">
                  <a:moveTo>
                    <a:pt x="1" y="0"/>
                  </a:moveTo>
                  <a:cubicBezTo>
                    <a:pt x="48" y="0"/>
                    <a:pt x="120" y="24"/>
                    <a:pt x="143" y="72"/>
                  </a:cubicBezTo>
                  <a:lnTo>
                    <a:pt x="1025" y="1310"/>
                  </a:lnTo>
                  <a:cubicBezTo>
                    <a:pt x="1096" y="1357"/>
                    <a:pt x="1096" y="1453"/>
                    <a:pt x="1025" y="1524"/>
                  </a:cubicBezTo>
                  <a:lnTo>
                    <a:pt x="143" y="2739"/>
                  </a:lnTo>
                  <a:cubicBezTo>
                    <a:pt x="120" y="2786"/>
                    <a:pt x="48" y="2834"/>
                    <a:pt x="1" y="2834"/>
                  </a:cubicBezTo>
                  <a:lnTo>
                    <a:pt x="477" y="2834"/>
                  </a:lnTo>
                  <a:cubicBezTo>
                    <a:pt x="524" y="2834"/>
                    <a:pt x="596" y="2786"/>
                    <a:pt x="620" y="2739"/>
                  </a:cubicBezTo>
                  <a:lnTo>
                    <a:pt x="1501" y="1524"/>
                  </a:lnTo>
                  <a:cubicBezTo>
                    <a:pt x="1549" y="1453"/>
                    <a:pt x="1549" y="1357"/>
                    <a:pt x="1501" y="1310"/>
                  </a:cubicBezTo>
                  <a:lnTo>
                    <a:pt x="620" y="72"/>
                  </a:lnTo>
                  <a:cubicBezTo>
                    <a:pt x="596" y="24"/>
                    <a:pt x="524" y="0"/>
                    <a:pt x="477" y="0"/>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6" name="Google Shape;3666;p52"/>
            <p:cNvSpPr/>
            <p:nvPr/>
          </p:nvSpPr>
          <p:spPr>
            <a:xfrm>
              <a:off x="5860065" y="4167370"/>
              <a:ext cx="46183" cy="83810"/>
            </a:xfrm>
            <a:custGeom>
              <a:rect b="b" l="l" r="r" t="t"/>
              <a:pathLst>
                <a:path extrusionOk="0" h="2811" w="1549">
                  <a:moveTo>
                    <a:pt x="1" y="0"/>
                  </a:moveTo>
                  <a:cubicBezTo>
                    <a:pt x="48" y="0"/>
                    <a:pt x="120" y="0"/>
                    <a:pt x="143" y="71"/>
                  </a:cubicBezTo>
                  <a:lnTo>
                    <a:pt x="1025" y="1286"/>
                  </a:lnTo>
                  <a:cubicBezTo>
                    <a:pt x="1096" y="1357"/>
                    <a:pt x="1096" y="1453"/>
                    <a:pt x="1025" y="1500"/>
                  </a:cubicBezTo>
                  <a:lnTo>
                    <a:pt x="143" y="2715"/>
                  </a:lnTo>
                  <a:cubicBezTo>
                    <a:pt x="120" y="2786"/>
                    <a:pt x="48" y="2810"/>
                    <a:pt x="1" y="2810"/>
                  </a:cubicBezTo>
                  <a:lnTo>
                    <a:pt x="477" y="2810"/>
                  </a:lnTo>
                  <a:cubicBezTo>
                    <a:pt x="524" y="2810"/>
                    <a:pt x="596" y="2786"/>
                    <a:pt x="620" y="2715"/>
                  </a:cubicBezTo>
                  <a:lnTo>
                    <a:pt x="1501" y="1500"/>
                  </a:lnTo>
                  <a:cubicBezTo>
                    <a:pt x="1549" y="1453"/>
                    <a:pt x="1549" y="1357"/>
                    <a:pt x="1501" y="1286"/>
                  </a:cubicBezTo>
                  <a:lnTo>
                    <a:pt x="620" y="71"/>
                  </a:lnTo>
                  <a:cubicBezTo>
                    <a:pt x="596" y="48"/>
                    <a:pt x="524" y="0"/>
                    <a:pt x="477"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7" name="Google Shape;3667;p52"/>
            <p:cNvSpPr/>
            <p:nvPr/>
          </p:nvSpPr>
          <p:spPr>
            <a:xfrm>
              <a:off x="5592383" y="4152432"/>
              <a:ext cx="55426" cy="64997"/>
            </a:xfrm>
            <a:custGeom>
              <a:rect b="b" l="l" r="r" t="t"/>
              <a:pathLst>
                <a:path extrusionOk="0" h="2180" w="1859">
                  <a:moveTo>
                    <a:pt x="191" y="1"/>
                  </a:moveTo>
                  <a:cubicBezTo>
                    <a:pt x="96" y="1"/>
                    <a:pt x="1" y="96"/>
                    <a:pt x="1" y="191"/>
                  </a:cubicBezTo>
                  <a:lnTo>
                    <a:pt x="1" y="1620"/>
                  </a:lnTo>
                  <a:cubicBezTo>
                    <a:pt x="1" y="1668"/>
                    <a:pt x="48" y="1763"/>
                    <a:pt x="120" y="1787"/>
                  </a:cubicBezTo>
                  <a:lnTo>
                    <a:pt x="882" y="2144"/>
                  </a:lnTo>
                  <a:cubicBezTo>
                    <a:pt x="882" y="2168"/>
                    <a:pt x="894" y="2180"/>
                    <a:pt x="914" y="2180"/>
                  </a:cubicBezTo>
                  <a:cubicBezTo>
                    <a:pt x="935" y="2180"/>
                    <a:pt x="965" y="2168"/>
                    <a:pt x="1001" y="2144"/>
                  </a:cubicBezTo>
                  <a:lnTo>
                    <a:pt x="1739" y="1787"/>
                  </a:lnTo>
                  <a:cubicBezTo>
                    <a:pt x="1787" y="1763"/>
                    <a:pt x="1858" y="1716"/>
                    <a:pt x="1858" y="1620"/>
                  </a:cubicBezTo>
                  <a:lnTo>
                    <a:pt x="1858" y="191"/>
                  </a:lnTo>
                  <a:cubicBezTo>
                    <a:pt x="1858" y="96"/>
                    <a:pt x="1763" y="1"/>
                    <a:pt x="1668" y="1"/>
                  </a:cubicBezTo>
                  <a:close/>
                </a:path>
              </a:pathLst>
            </a:custGeom>
            <a:solidFill>
              <a:srgbClr val="F1F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8" name="Google Shape;3668;p52"/>
            <p:cNvSpPr/>
            <p:nvPr/>
          </p:nvSpPr>
          <p:spPr>
            <a:xfrm>
              <a:off x="5608722" y="4152432"/>
              <a:ext cx="38372" cy="64997"/>
            </a:xfrm>
            <a:custGeom>
              <a:rect b="b" l="l" r="r" t="t"/>
              <a:pathLst>
                <a:path extrusionOk="0" h="2180" w="1287">
                  <a:moveTo>
                    <a:pt x="762" y="1"/>
                  </a:moveTo>
                  <a:cubicBezTo>
                    <a:pt x="810" y="49"/>
                    <a:pt x="810" y="72"/>
                    <a:pt x="810" y="96"/>
                  </a:cubicBezTo>
                  <a:lnTo>
                    <a:pt x="810" y="1525"/>
                  </a:lnTo>
                  <a:cubicBezTo>
                    <a:pt x="810" y="1620"/>
                    <a:pt x="738" y="1668"/>
                    <a:pt x="691" y="1716"/>
                  </a:cubicBezTo>
                  <a:lnTo>
                    <a:pt x="0" y="2025"/>
                  </a:lnTo>
                  <a:lnTo>
                    <a:pt x="238" y="2144"/>
                  </a:lnTo>
                  <a:cubicBezTo>
                    <a:pt x="262" y="2168"/>
                    <a:pt x="292" y="2180"/>
                    <a:pt x="322" y="2180"/>
                  </a:cubicBezTo>
                  <a:cubicBezTo>
                    <a:pt x="352" y="2180"/>
                    <a:pt x="381" y="2168"/>
                    <a:pt x="405" y="2144"/>
                  </a:cubicBezTo>
                  <a:lnTo>
                    <a:pt x="1143" y="1787"/>
                  </a:lnTo>
                  <a:cubicBezTo>
                    <a:pt x="1239" y="1763"/>
                    <a:pt x="1286" y="1668"/>
                    <a:pt x="1286" y="1620"/>
                  </a:cubicBezTo>
                  <a:lnTo>
                    <a:pt x="1286" y="191"/>
                  </a:lnTo>
                  <a:cubicBezTo>
                    <a:pt x="1286" y="96"/>
                    <a:pt x="1191" y="1"/>
                    <a:pt x="1096" y="1"/>
                  </a:cubicBezTo>
                  <a:close/>
                </a:path>
              </a:pathLst>
            </a:custGeom>
            <a:solidFill>
              <a:srgbClr val="E1E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9" name="Google Shape;3669;p52"/>
            <p:cNvSpPr/>
            <p:nvPr/>
          </p:nvSpPr>
          <p:spPr>
            <a:xfrm>
              <a:off x="5592383" y="4275271"/>
              <a:ext cx="55426" cy="64460"/>
            </a:xfrm>
            <a:custGeom>
              <a:rect b="b" l="l" r="r" t="t"/>
              <a:pathLst>
                <a:path extrusionOk="0" h="2162" w="1859">
                  <a:moveTo>
                    <a:pt x="191" y="1"/>
                  </a:moveTo>
                  <a:cubicBezTo>
                    <a:pt x="96" y="1"/>
                    <a:pt x="1" y="72"/>
                    <a:pt x="1" y="167"/>
                  </a:cubicBezTo>
                  <a:lnTo>
                    <a:pt x="1" y="1596"/>
                  </a:lnTo>
                  <a:cubicBezTo>
                    <a:pt x="1" y="1668"/>
                    <a:pt x="48" y="1739"/>
                    <a:pt x="120" y="1787"/>
                  </a:cubicBezTo>
                  <a:lnTo>
                    <a:pt x="882" y="2144"/>
                  </a:lnTo>
                  <a:cubicBezTo>
                    <a:pt x="882" y="2156"/>
                    <a:pt x="894" y="2162"/>
                    <a:pt x="914" y="2162"/>
                  </a:cubicBezTo>
                  <a:cubicBezTo>
                    <a:pt x="935" y="2162"/>
                    <a:pt x="965" y="2156"/>
                    <a:pt x="1001" y="2144"/>
                  </a:cubicBezTo>
                  <a:lnTo>
                    <a:pt x="1739" y="1787"/>
                  </a:lnTo>
                  <a:cubicBezTo>
                    <a:pt x="1787" y="1739"/>
                    <a:pt x="1858" y="1692"/>
                    <a:pt x="1858" y="1596"/>
                  </a:cubicBezTo>
                  <a:lnTo>
                    <a:pt x="1858" y="167"/>
                  </a:lnTo>
                  <a:cubicBezTo>
                    <a:pt x="1858" y="96"/>
                    <a:pt x="1763" y="1"/>
                    <a:pt x="1668" y="1"/>
                  </a:cubicBezTo>
                  <a:close/>
                </a:path>
              </a:pathLst>
            </a:custGeom>
            <a:solidFill>
              <a:srgbClr val="E7EB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0" name="Google Shape;3670;p52"/>
            <p:cNvSpPr/>
            <p:nvPr/>
          </p:nvSpPr>
          <p:spPr>
            <a:xfrm>
              <a:off x="5609438" y="4275152"/>
              <a:ext cx="38372" cy="64579"/>
            </a:xfrm>
            <a:custGeom>
              <a:rect b="b" l="l" r="r" t="t"/>
              <a:pathLst>
                <a:path extrusionOk="0" h="2166" w="1287">
                  <a:moveTo>
                    <a:pt x="1117" y="0"/>
                  </a:moveTo>
                  <a:cubicBezTo>
                    <a:pt x="1102" y="0"/>
                    <a:pt x="1087" y="2"/>
                    <a:pt x="1072" y="5"/>
                  </a:cubicBezTo>
                  <a:lnTo>
                    <a:pt x="786" y="5"/>
                  </a:lnTo>
                  <a:cubicBezTo>
                    <a:pt x="810" y="29"/>
                    <a:pt x="810" y="52"/>
                    <a:pt x="810" y="100"/>
                  </a:cubicBezTo>
                  <a:lnTo>
                    <a:pt x="810" y="1529"/>
                  </a:lnTo>
                  <a:cubicBezTo>
                    <a:pt x="810" y="1600"/>
                    <a:pt x="738" y="1672"/>
                    <a:pt x="691" y="1696"/>
                  </a:cubicBezTo>
                  <a:lnTo>
                    <a:pt x="0" y="2029"/>
                  </a:lnTo>
                  <a:lnTo>
                    <a:pt x="238" y="2148"/>
                  </a:lnTo>
                  <a:cubicBezTo>
                    <a:pt x="262" y="2160"/>
                    <a:pt x="292" y="2166"/>
                    <a:pt x="325" y="2166"/>
                  </a:cubicBezTo>
                  <a:cubicBezTo>
                    <a:pt x="357" y="2166"/>
                    <a:pt x="393" y="2160"/>
                    <a:pt x="429" y="2148"/>
                  </a:cubicBezTo>
                  <a:lnTo>
                    <a:pt x="1167" y="1791"/>
                  </a:lnTo>
                  <a:cubicBezTo>
                    <a:pt x="1262" y="1743"/>
                    <a:pt x="1286" y="1672"/>
                    <a:pt x="1286" y="1600"/>
                  </a:cubicBezTo>
                  <a:lnTo>
                    <a:pt x="1286" y="171"/>
                  </a:lnTo>
                  <a:cubicBezTo>
                    <a:pt x="1286" y="68"/>
                    <a:pt x="1214" y="0"/>
                    <a:pt x="1117" y="0"/>
                  </a:cubicBezTo>
                  <a:close/>
                </a:path>
              </a:pathLst>
            </a:custGeom>
            <a:solidFill>
              <a:srgbClr val="DBE1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1" name="Google Shape;3671;p52"/>
            <p:cNvSpPr/>
            <p:nvPr/>
          </p:nvSpPr>
          <p:spPr>
            <a:xfrm>
              <a:off x="5592383" y="4396709"/>
              <a:ext cx="55426" cy="64639"/>
            </a:xfrm>
            <a:custGeom>
              <a:rect b="b" l="l" r="r" t="t"/>
              <a:pathLst>
                <a:path extrusionOk="0" h="2168" w="1859">
                  <a:moveTo>
                    <a:pt x="191" y="0"/>
                  </a:moveTo>
                  <a:cubicBezTo>
                    <a:pt x="96" y="0"/>
                    <a:pt x="1" y="95"/>
                    <a:pt x="1" y="191"/>
                  </a:cubicBezTo>
                  <a:lnTo>
                    <a:pt x="1" y="1619"/>
                  </a:lnTo>
                  <a:cubicBezTo>
                    <a:pt x="1" y="1667"/>
                    <a:pt x="48" y="1762"/>
                    <a:pt x="120" y="1786"/>
                  </a:cubicBezTo>
                  <a:lnTo>
                    <a:pt x="882" y="2143"/>
                  </a:lnTo>
                  <a:cubicBezTo>
                    <a:pt x="882" y="2167"/>
                    <a:pt x="929" y="2167"/>
                    <a:pt x="1001" y="2167"/>
                  </a:cubicBezTo>
                  <a:lnTo>
                    <a:pt x="1739" y="1810"/>
                  </a:lnTo>
                  <a:cubicBezTo>
                    <a:pt x="1787" y="1786"/>
                    <a:pt x="1858" y="1738"/>
                    <a:pt x="1858" y="1643"/>
                  </a:cubicBezTo>
                  <a:lnTo>
                    <a:pt x="1858" y="191"/>
                  </a:lnTo>
                  <a:cubicBezTo>
                    <a:pt x="1858" y="95"/>
                    <a:pt x="1763" y="0"/>
                    <a:pt x="1668" y="0"/>
                  </a:cubicBezTo>
                  <a:close/>
                </a:path>
              </a:pathLst>
            </a:custGeom>
            <a:solidFill>
              <a:srgbClr val="E0E4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2" name="Google Shape;3672;p52"/>
            <p:cNvSpPr/>
            <p:nvPr/>
          </p:nvSpPr>
          <p:spPr>
            <a:xfrm>
              <a:off x="5609438" y="4396709"/>
              <a:ext cx="38372" cy="64460"/>
            </a:xfrm>
            <a:custGeom>
              <a:rect b="b" l="l" r="r" t="t"/>
              <a:pathLst>
                <a:path extrusionOk="0" h="2162" w="1287">
                  <a:moveTo>
                    <a:pt x="786" y="0"/>
                  </a:moveTo>
                  <a:cubicBezTo>
                    <a:pt x="810" y="24"/>
                    <a:pt x="810" y="71"/>
                    <a:pt x="810" y="95"/>
                  </a:cubicBezTo>
                  <a:lnTo>
                    <a:pt x="810" y="1524"/>
                  </a:lnTo>
                  <a:cubicBezTo>
                    <a:pt x="810" y="1619"/>
                    <a:pt x="738" y="1667"/>
                    <a:pt x="691" y="1691"/>
                  </a:cubicBezTo>
                  <a:lnTo>
                    <a:pt x="0" y="2024"/>
                  </a:lnTo>
                  <a:lnTo>
                    <a:pt x="238" y="2143"/>
                  </a:lnTo>
                  <a:cubicBezTo>
                    <a:pt x="262" y="2155"/>
                    <a:pt x="292" y="2161"/>
                    <a:pt x="325" y="2161"/>
                  </a:cubicBezTo>
                  <a:cubicBezTo>
                    <a:pt x="357" y="2161"/>
                    <a:pt x="393" y="2155"/>
                    <a:pt x="429" y="2143"/>
                  </a:cubicBezTo>
                  <a:lnTo>
                    <a:pt x="1167" y="1786"/>
                  </a:lnTo>
                  <a:cubicBezTo>
                    <a:pt x="1262" y="1762"/>
                    <a:pt x="1286" y="1667"/>
                    <a:pt x="1286" y="1619"/>
                  </a:cubicBezTo>
                  <a:lnTo>
                    <a:pt x="1286" y="191"/>
                  </a:lnTo>
                  <a:cubicBezTo>
                    <a:pt x="1286" y="95"/>
                    <a:pt x="1191" y="0"/>
                    <a:pt x="1072" y="0"/>
                  </a:cubicBezTo>
                  <a:close/>
                </a:path>
              </a:pathLst>
            </a:custGeom>
            <a:solidFill>
              <a:srgbClr val="C1C8D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3" name="Google Shape;3673;p52"/>
            <p:cNvSpPr/>
            <p:nvPr/>
          </p:nvSpPr>
          <p:spPr>
            <a:xfrm>
              <a:off x="5558304" y="4147482"/>
              <a:ext cx="353606" cy="109361"/>
            </a:xfrm>
            <a:custGeom>
              <a:rect b="b" l="l" r="r" t="t"/>
              <a:pathLst>
                <a:path extrusionOk="0" h="3668" w="11860">
                  <a:moveTo>
                    <a:pt x="2787" y="357"/>
                  </a:moveTo>
                  <a:lnTo>
                    <a:pt x="2787" y="1786"/>
                  </a:lnTo>
                  <a:lnTo>
                    <a:pt x="2048" y="2143"/>
                  </a:lnTo>
                  <a:lnTo>
                    <a:pt x="1310" y="1786"/>
                  </a:lnTo>
                  <a:lnTo>
                    <a:pt x="1310" y="357"/>
                  </a:lnTo>
                  <a:close/>
                  <a:moveTo>
                    <a:pt x="1310" y="0"/>
                  </a:moveTo>
                  <a:cubicBezTo>
                    <a:pt x="1096" y="0"/>
                    <a:pt x="953" y="143"/>
                    <a:pt x="953" y="357"/>
                  </a:cubicBezTo>
                  <a:lnTo>
                    <a:pt x="953" y="476"/>
                  </a:lnTo>
                  <a:lnTo>
                    <a:pt x="358" y="476"/>
                  </a:lnTo>
                  <a:cubicBezTo>
                    <a:pt x="143" y="476"/>
                    <a:pt x="0" y="619"/>
                    <a:pt x="0" y="834"/>
                  </a:cubicBezTo>
                  <a:lnTo>
                    <a:pt x="0" y="3310"/>
                  </a:lnTo>
                  <a:cubicBezTo>
                    <a:pt x="0" y="3501"/>
                    <a:pt x="143" y="3668"/>
                    <a:pt x="358" y="3668"/>
                  </a:cubicBezTo>
                  <a:lnTo>
                    <a:pt x="10598" y="3668"/>
                  </a:lnTo>
                  <a:cubicBezTo>
                    <a:pt x="10717" y="3668"/>
                    <a:pt x="10788" y="3596"/>
                    <a:pt x="10884" y="3501"/>
                  </a:cubicBezTo>
                  <a:lnTo>
                    <a:pt x="11789" y="2286"/>
                  </a:lnTo>
                  <a:cubicBezTo>
                    <a:pt x="11860" y="2167"/>
                    <a:pt x="11860" y="2001"/>
                    <a:pt x="11789" y="1882"/>
                  </a:cubicBezTo>
                  <a:lnTo>
                    <a:pt x="10884" y="643"/>
                  </a:lnTo>
                  <a:cubicBezTo>
                    <a:pt x="10836" y="572"/>
                    <a:pt x="10598" y="500"/>
                    <a:pt x="10598" y="500"/>
                  </a:cubicBezTo>
                  <a:lnTo>
                    <a:pt x="9074" y="500"/>
                  </a:lnTo>
                  <a:cubicBezTo>
                    <a:pt x="8978" y="500"/>
                    <a:pt x="8931" y="572"/>
                    <a:pt x="8883" y="643"/>
                  </a:cubicBezTo>
                  <a:cubicBezTo>
                    <a:pt x="8859" y="762"/>
                    <a:pt x="8955" y="858"/>
                    <a:pt x="9074" y="858"/>
                  </a:cubicBezTo>
                  <a:lnTo>
                    <a:pt x="10622" y="858"/>
                  </a:lnTo>
                  <a:lnTo>
                    <a:pt x="11503" y="2072"/>
                  </a:lnTo>
                  <a:lnTo>
                    <a:pt x="10622" y="3310"/>
                  </a:lnTo>
                  <a:lnTo>
                    <a:pt x="358" y="3310"/>
                  </a:lnTo>
                  <a:lnTo>
                    <a:pt x="358" y="834"/>
                  </a:lnTo>
                  <a:lnTo>
                    <a:pt x="977" y="834"/>
                  </a:lnTo>
                  <a:lnTo>
                    <a:pt x="977" y="1786"/>
                  </a:lnTo>
                  <a:cubicBezTo>
                    <a:pt x="977" y="1929"/>
                    <a:pt x="1072" y="2048"/>
                    <a:pt x="1191" y="2120"/>
                  </a:cubicBezTo>
                  <a:lnTo>
                    <a:pt x="1929" y="2477"/>
                  </a:lnTo>
                  <a:cubicBezTo>
                    <a:pt x="1977" y="2501"/>
                    <a:pt x="2048" y="2501"/>
                    <a:pt x="2072" y="2501"/>
                  </a:cubicBezTo>
                  <a:cubicBezTo>
                    <a:pt x="2096" y="2501"/>
                    <a:pt x="2191" y="2501"/>
                    <a:pt x="2215" y="2477"/>
                  </a:cubicBezTo>
                  <a:lnTo>
                    <a:pt x="2977" y="2120"/>
                  </a:lnTo>
                  <a:cubicBezTo>
                    <a:pt x="3096" y="2048"/>
                    <a:pt x="3168" y="1929"/>
                    <a:pt x="3168" y="1786"/>
                  </a:cubicBezTo>
                  <a:lnTo>
                    <a:pt x="3168" y="834"/>
                  </a:lnTo>
                  <a:lnTo>
                    <a:pt x="8264" y="834"/>
                  </a:lnTo>
                  <a:cubicBezTo>
                    <a:pt x="8359" y="834"/>
                    <a:pt x="8407" y="762"/>
                    <a:pt x="8455" y="691"/>
                  </a:cubicBezTo>
                  <a:cubicBezTo>
                    <a:pt x="8478" y="572"/>
                    <a:pt x="8383" y="476"/>
                    <a:pt x="8264" y="476"/>
                  </a:cubicBezTo>
                  <a:lnTo>
                    <a:pt x="3144" y="476"/>
                  </a:lnTo>
                  <a:lnTo>
                    <a:pt x="3144" y="357"/>
                  </a:lnTo>
                  <a:cubicBezTo>
                    <a:pt x="3144" y="143"/>
                    <a:pt x="3001" y="0"/>
                    <a:pt x="278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4" name="Google Shape;3674;p52"/>
            <p:cNvSpPr/>
            <p:nvPr/>
          </p:nvSpPr>
          <p:spPr>
            <a:xfrm>
              <a:off x="5558304" y="4271007"/>
              <a:ext cx="353606" cy="107960"/>
            </a:xfrm>
            <a:custGeom>
              <a:rect b="b" l="l" r="r" t="t"/>
              <a:pathLst>
                <a:path extrusionOk="0" h="3621" w="11860">
                  <a:moveTo>
                    <a:pt x="2787" y="310"/>
                  </a:moveTo>
                  <a:lnTo>
                    <a:pt x="2787" y="1739"/>
                  </a:lnTo>
                  <a:lnTo>
                    <a:pt x="2048" y="2097"/>
                  </a:lnTo>
                  <a:lnTo>
                    <a:pt x="1310" y="1739"/>
                  </a:lnTo>
                  <a:lnTo>
                    <a:pt x="1310" y="310"/>
                  </a:lnTo>
                  <a:close/>
                  <a:moveTo>
                    <a:pt x="10598" y="787"/>
                  </a:moveTo>
                  <a:lnTo>
                    <a:pt x="11479" y="2025"/>
                  </a:lnTo>
                  <a:lnTo>
                    <a:pt x="10598" y="3240"/>
                  </a:lnTo>
                  <a:lnTo>
                    <a:pt x="310" y="3240"/>
                  </a:lnTo>
                  <a:lnTo>
                    <a:pt x="310" y="787"/>
                  </a:lnTo>
                  <a:lnTo>
                    <a:pt x="953" y="834"/>
                  </a:lnTo>
                  <a:lnTo>
                    <a:pt x="953" y="1787"/>
                  </a:lnTo>
                  <a:cubicBezTo>
                    <a:pt x="953" y="1930"/>
                    <a:pt x="1024" y="2049"/>
                    <a:pt x="1144" y="2097"/>
                  </a:cubicBezTo>
                  <a:lnTo>
                    <a:pt x="1906" y="2454"/>
                  </a:lnTo>
                  <a:cubicBezTo>
                    <a:pt x="1953" y="2501"/>
                    <a:pt x="2025" y="2501"/>
                    <a:pt x="2048" y="2501"/>
                  </a:cubicBezTo>
                  <a:cubicBezTo>
                    <a:pt x="2072" y="2501"/>
                    <a:pt x="2168" y="2501"/>
                    <a:pt x="2191" y="2454"/>
                  </a:cubicBezTo>
                  <a:lnTo>
                    <a:pt x="2930" y="2097"/>
                  </a:lnTo>
                  <a:cubicBezTo>
                    <a:pt x="3049" y="2049"/>
                    <a:pt x="3144" y="1930"/>
                    <a:pt x="3144" y="1787"/>
                  </a:cubicBezTo>
                  <a:lnTo>
                    <a:pt x="3144" y="787"/>
                  </a:lnTo>
                  <a:close/>
                  <a:moveTo>
                    <a:pt x="1310" y="1"/>
                  </a:moveTo>
                  <a:cubicBezTo>
                    <a:pt x="1096" y="1"/>
                    <a:pt x="953" y="144"/>
                    <a:pt x="953" y="358"/>
                  </a:cubicBezTo>
                  <a:lnTo>
                    <a:pt x="953" y="477"/>
                  </a:lnTo>
                  <a:lnTo>
                    <a:pt x="358" y="477"/>
                  </a:lnTo>
                  <a:cubicBezTo>
                    <a:pt x="143" y="477"/>
                    <a:pt x="0" y="620"/>
                    <a:pt x="0" y="834"/>
                  </a:cubicBezTo>
                  <a:lnTo>
                    <a:pt x="0" y="3287"/>
                  </a:lnTo>
                  <a:cubicBezTo>
                    <a:pt x="0" y="3454"/>
                    <a:pt x="143" y="3621"/>
                    <a:pt x="358" y="3621"/>
                  </a:cubicBezTo>
                  <a:lnTo>
                    <a:pt x="10598" y="3621"/>
                  </a:lnTo>
                  <a:cubicBezTo>
                    <a:pt x="10717" y="3621"/>
                    <a:pt x="10788" y="3573"/>
                    <a:pt x="10884" y="3478"/>
                  </a:cubicBezTo>
                  <a:lnTo>
                    <a:pt x="11789" y="2263"/>
                  </a:lnTo>
                  <a:cubicBezTo>
                    <a:pt x="11860" y="2144"/>
                    <a:pt x="11860" y="1954"/>
                    <a:pt x="11789" y="1835"/>
                  </a:cubicBezTo>
                  <a:lnTo>
                    <a:pt x="10884" y="620"/>
                  </a:lnTo>
                  <a:cubicBezTo>
                    <a:pt x="10836" y="525"/>
                    <a:pt x="10598" y="477"/>
                    <a:pt x="10598" y="477"/>
                  </a:cubicBezTo>
                  <a:lnTo>
                    <a:pt x="3144" y="477"/>
                  </a:lnTo>
                  <a:lnTo>
                    <a:pt x="3144" y="358"/>
                  </a:lnTo>
                  <a:cubicBezTo>
                    <a:pt x="3144" y="144"/>
                    <a:pt x="3001" y="1"/>
                    <a:pt x="27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5" name="Google Shape;3675;p52"/>
            <p:cNvSpPr/>
            <p:nvPr/>
          </p:nvSpPr>
          <p:spPr>
            <a:xfrm>
              <a:off x="5556873" y="4392445"/>
              <a:ext cx="355037" cy="107245"/>
            </a:xfrm>
            <a:custGeom>
              <a:rect b="b" l="l" r="r" t="t"/>
              <a:pathLst>
                <a:path extrusionOk="0" h="3597" w="11908">
                  <a:moveTo>
                    <a:pt x="2835" y="381"/>
                  </a:moveTo>
                  <a:lnTo>
                    <a:pt x="2835" y="1786"/>
                  </a:lnTo>
                  <a:lnTo>
                    <a:pt x="2096" y="2167"/>
                  </a:lnTo>
                  <a:lnTo>
                    <a:pt x="1358" y="1810"/>
                  </a:lnTo>
                  <a:lnTo>
                    <a:pt x="1358" y="381"/>
                  </a:lnTo>
                  <a:close/>
                  <a:moveTo>
                    <a:pt x="1358" y="0"/>
                  </a:moveTo>
                  <a:cubicBezTo>
                    <a:pt x="1144" y="0"/>
                    <a:pt x="1001" y="143"/>
                    <a:pt x="1001" y="357"/>
                  </a:cubicBezTo>
                  <a:lnTo>
                    <a:pt x="1001" y="476"/>
                  </a:lnTo>
                  <a:lnTo>
                    <a:pt x="191" y="476"/>
                  </a:lnTo>
                  <a:cubicBezTo>
                    <a:pt x="96" y="476"/>
                    <a:pt x="1" y="572"/>
                    <a:pt x="1" y="643"/>
                  </a:cubicBezTo>
                  <a:lnTo>
                    <a:pt x="1" y="1429"/>
                  </a:lnTo>
                  <a:cubicBezTo>
                    <a:pt x="1" y="1453"/>
                    <a:pt x="1" y="1477"/>
                    <a:pt x="48" y="1477"/>
                  </a:cubicBezTo>
                  <a:cubicBezTo>
                    <a:pt x="97" y="1517"/>
                    <a:pt x="149" y="1536"/>
                    <a:pt x="196" y="1536"/>
                  </a:cubicBezTo>
                  <a:cubicBezTo>
                    <a:pt x="286" y="1536"/>
                    <a:pt x="358" y="1467"/>
                    <a:pt x="358" y="1358"/>
                  </a:cubicBezTo>
                  <a:lnTo>
                    <a:pt x="358" y="810"/>
                  </a:lnTo>
                  <a:lnTo>
                    <a:pt x="977" y="810"/>
                  </a:lnTo>
                  <a:lnTo>
                    <a:pt x="977" y="1762"/>
                  </a:lnTo>
                  <a:cubicBezTo>
                    <a:pt x="977" y="1905"/>
                    <a:pt x="1072" y="2024"/>
                    <a:pt x="1192" y="2072"/>
                  </a:cubicBezTo>
                  <a:lnTo>
                    <a:pt x="1930" y="2429"/>
                  </a:lnTo>
                  <a:cubicBezTo>
                    <a:pt x="2001" y="2477"/>
                    <a:pt x="2049" y="2477"/>
                    <a:pt x="2096" y="2477"/>
                  </a:cubicBezTo>
                  <a:cubicBezTo>
                    <a:pt x="2120" y="2477"/>
                    <a:pt x="2216" y="2477"/>
                    <a:pt x="2239" y="2429"/>
                  </a:cubicBezTo>
                  <a:lnTo>
                    <a:pt x="2978" y="2072"/>
                  </a:lnTo>
                  <a:cubicBezTo>
                    <a:pt x="3097" y="2024"/>
                    <a:pt x="3192" y="1905"/>
                    <a:pt x="3192" y="1762"/>
                  </a:cubicBezTo>
                  <a:lnTo>
                    <a:pt x="3192" y="810"/>
                  </a:lnTo>
                  <a:lnTo>
                    <a:pt x="10622" y="810"/>
                  </a:lnTo>
                  <a:lnTo>
                    <a:pt x="11527" y="2024"/>
                  </a:lnTo>
                  <a:lnTo>
                    <a:pt x="10622" y="3239"/>
                  </a:lnTo>
                  <a:lnTo>
                    <a:pt x="358" y="3239"/>
                  </a:lnTo>
                  <a:lnTo>
                    <a:pt x="358" y="2143"/>
                  </a:lnTo>
                  <a:cubicBezTo>
                    <a:pt x="358" y="2048"/>
                    <a:pt x="310" y="2001"/>
                    <a:pt x="215" y="1953"/>
                  </a:cubicBezTo>
                  <a:cubicBezTo>
                    <a:pt x="203" y="1950"/>
                    <a:pt x="191" y="1949"/>
                    <a:pt x="179" y="1949"/>
                  </a:cubicBezTo>
                  <a:cubicBezTo>
                    <a:pt x="77" y="1949"/>
                    <a:pt x="1" y="2037"/>
                    <a:pt x="1" y="2143"/>
                  </a:cubicBezTo>
                  <a:lnTo>
                    <a:pt x="1" y="3239"/>
                  </a:lnTo>
                  <a:cubicBezTo>
                    <a:pt x="1" y="3453"/>
                    <a:pt x="144" y="3596"/>
                    <a:pt x="358" y="3596"/>
                  </a:cubicBezTo>
                  <a:lnTo>
                    <a:pt x="10622" y="3596"/>
                  </a:lnTo>
                  <a:cubicBezTo>
                    <a:pt x="10765" y="3596"/>
                    <a:pt x="10836" y="3548"/>
                    <a:pt x="10932" y="3453"/>
                  </a:cubicBezTo>
                  <a:lnTo>
                    <a:pt x="11813" y="2239"/>
                  </a:lnTo>
                  <a:cubicBezTo>
                    <a:pt x="11908" y="2120"/>
                    <a:pt x="11908" y="1929"/>
                    <a:pt x="11813" y="1810"/>
                  </a:cubicBezTo>
                  <a:lnTo>
                    <a:pt x="10932" y="619"/>
                  </a:lnTo>
                  <a:cubicBezTo>
                    <a:pt x="10884" y="524"/>
                    <a:pt x="10765" y="476"/>
                    <a:pt x="10646" y="476"/>
                  </a:cubicBezTo>
                  <a:lnTo>
                    <a:pt x="3192" y="476"/>
                  </a:lnTo>
                  <a:lnTo>
                    <a:pt x="3192" y="357"/>
                  </a:lnTo>
                  <a:cubicBezTo>
                    <a:pt x="3192" y="143"/>
                    <a:pt x="3049" y="0"/>
                    <a:pt x="283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6" name="Google Shape;3676;p52"/>
          <p:cNvGrpSpPr/>
          <p:nvPr/>
        </p:nvGrpSpPr>
        <p:grpSpPr>
          <a:xfrm>
            <a:off x="6273306" y="4147482"/>
            <a:ext cx="361447" cy="354083"/>
            <a:chOff x="6158994" y="4147482"/>
            <a:chExt cx="361447" cy="354083"/>
          </a:xfrm>
        </p:grpSpPr>
        <p:sp>
          <p:nvSpPr>
            <p:cNvPr id="3677" name="Google Shape;3677;p52"/>
            <p:cNvSpPr/>
            <p:nvPr/>
          </p:nvSpPr>
          <p:spPr>
            <a:xfrm>
              <a:off x="6163257" y="4152432"/>
              <a:ext cx="342962" cy="342992"/>
            </a:xfrm>
            <a:custGeom>
              <a:rect b="b" l="l" r="r" t="t"/>
              <a:pathLst>
                <a:path extrusionOk="0" h="11504" w="11503">
                  <a:moveTo>
                    <a:pt x="5740" y="1620"/>
                  </a:moveTo>
                  <a:cubicBezTo>
                    <a:pt x="8050" y="1620"/>
                    <a:pt x="9883" y="3454"/>
                    <a:pt x="9883" y="5764"/>
                  </a:cubicBezTo>
                  <a:cubicBezTo>
                    <a:pt x="9883" y="8050"/>
                    <a:pt x="8050" y="9884"/>
                    <a:pt x="5740" y="9884"/>
                  </a:cubicBezTo>
                  <a:cubicBezTo>
                    <a:pt x="3453" y="9884"/>
                    <a:pt x="1620" y="8050"/>
                    <a:pt x="1620" y="5764"/>
                  </a:cubicBezTo>
                  <a:cubicBezTo>
                    <a:pt x="1620" y="3454"/>
                    <a:pt x="3453" y="1620"/>
                    <a:pt x="5740" y="1620"/>
                  </a:cubicBezTo>
                  <a:close/>
                  <a:moveTo>
                    <a:pt x="5740" y="1"/>
                  </a:moveTo>
                  <a:cubicBezTo>
                    <a:pt x="2572" y="1"/>
                    <a:pt x="0" y="2597"/>
                    <a:pt x="0" y="5764"/>
                  </a:cubicBezTo>
                  <a:cubicBezTo>
                    <a:pt x="0" y="8907"/>
                    <a:pt x="2596" y="11503"/>
                    <a:pt x="5740" y="11503"/>
                  </a:cubicBezTo>
                  <a:cubicBezTo>
                    <a:pt x="8907" y="11503"/>
                    <a:pt x="11503" y="8907"/>
                    <a:pt x="11503" y="5764"/>
                  </a:cubicBezTo>
                  <a:cubicBezTo>
                    <a:pt x="11503" y="2597"/>
                    <a:pt x="8931" y="1"/>
                    <a:pt x="5740"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8" name="Google Shape;3678;p52"/>
            <p:cNvSpPr/>
            <p:nvPr/>
          </p:nvSpPr>
          <p:spPr>
            <a:xfrm>
              <a:off x="6254850" y="4165938"/>
              <a:ext cx="252086" cy="329486"/>
            </a:xfrm>
            <a:custGeom>
              <a:rect b="b" l="l" r="r" t="t"/>
              <a:pathLst>
                <a:path extrusionOk="0" h="11051" w="8455">
                  <a:moveTo>
                    <a:pt x="4906" y="0"/>
                  </a:moveTo>
                  <a:cubicBezTo>
                    <a:pt x="6716" y="953"/>
                    <a:pt x="7978" y="2882"/>
                    <a:pt x="7978" y="5097"/>
                  </a:cubicBezTo>
                  <a:cubicBezTo>
                    <a:pt x="7978" y="8288"/>
                    <a:pt x="5383" y="10836"/>
                    <a:pt x="2239" y="10836"/>
                  </a:cubicBezTo>
                  <a:cubicBezTo>
                    <a:pt x="1429" y="10836"/>
                    <a:pt x="691" y="10693"/>
                    <a:pt x="0" y="10383"/>
                  </a:cubicBezTo>
                  <a:lnTo>
                    <a:pt x="0" y="10383"/>
                  </a:lnTo>
                  <a:cubicBezTo>
                    <a:pt x="810" y="10812"/>
                    <a:pt x="1715" y="11050"/>
                    <a:pt x="2668" y="11050"/>
                  </a:cubicBezTo>
                  <a:cubicBezTo>
                    <a:pt x="5859" y="11050"/>
                    <a:pt x="8431" y="8454"/>
                    <a:pt x="8431" y="5311"/>
                  </a:cubicBezTo>
                  <a:cubicBezTo>
                    <a:pt x="8455" y="2930"/>
                    <a:pt x="7002" y="858"/>
                    <a:pt x="490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9" name="Google Shape;3679;p52"/>
            <p:cNvSpPr/>
            <p:nvPr/>
          </p:nvSpPr>
          <p:spPr>
            <a:xfrm>
              <a:off x="6163973" y="4324973"/>
              <a:ext cx="342962" cy="171168"/>
            </a:xfrm>
            <a:custGeom>
              <a:rect b="b" l="l" r="r" t="t"/>
              <a:pathLst>
                <a:path extrusionOk="0" h="5741" w="11503">
                  <a:moveTo>
                    <a:pt x="0" y="1"/>
                  </a:moveTo>
                  <a:cubicBezTo>
                    <a:pt x="0" y="3144"/>
                    <a:pt x="2596" y="5740"/>
                    <a:pt x="5763" y="5740"/>
                  </a:cubicBezTo>
                  <a:cubicBezTo>
                    <a:pt x="8907" y="5740"/>
                    <a:pt x="11503" y="3192"/>
                    <a:pt x="11503" y="1"/>
                  </a:cubicBezTo>
                  <a:lnTo>
                    <a:pt x="9859" y="1"/>
                  </a:lnTo>
                  <a:cubicBezTo>
                    <a:pt x="9859" y="2287"/>
                    <a:pt x="8026" y="4144"/>
                    <a:pt x="5716" y="4144"/>
                  </a:cubicBezTo>
                  <a:cubicBezTo>
                    <a:pt x="3429" y="4144"/>
                    <a:pt x="1596" y="2287"/>
                    <a:pt x="159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0" name="Google Shape;3680;p52"/>
            <p:cNvSpPr/>
            <p:nvPr/>
          </p:nvSpPr>
          <p:spPr>
            <a:xfrm>
              <a:off x="6254850" y="4324973"/>
              <a:ext cx="251370" cy="171168"/>
            </a:xfrm>
            <a:custGeom>
              <a:rect b="b" l="l" r="r" t="t"/>
              <a:pathLst>
                <a:path extrusionOk="0" h="5741" w="8431">
                  <a:moveTo>
                    <a:pt x="7978" y="1"/>
                  </a:moveTo>
                  <a:cubicBezTo>
                    <a:pt x="7859" y="3049"/>
                    <a:pt x="5335" y="5526"/>
                    <a:pt x="2239" y="5526"/>
                  </a:cubicBezTo>
                  <a:cubicBezTo>
                    <a:pt x="1429" y="5526"/>
                    <a:pt x="691" y="5383"/>
                    <a:pt x="0" y="5097"/>
                  </a:cubicBezTo>
                  <a:lnTo>
                    <a:pt x="0" y="5097"/>
                  </a:lnTo>
                  <a:cubicBezTo>
                    <a:pt x="810" y="5502"/>
                    <a:pt x="1715" y="5740"/>
                    <a:pt x="2668" y="5740"/>
                  </a:cubicBezTo>
                  <a:cubicBezTo>
                    <a:pt x="5859" y="5740"/>
                    <a:pt x="8431" y="3144"/>
                    <a:pt x="843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1" name="Google Shape;3681;p52"/>
            <p:cNvSpPr/>
            <p:nvPr/>
          </p:nvSpPr>
          <p:spPr>
            <a:xfrm>
              <a:off x="6158994" y="4147482"/>
              <a:ext cx="361447" cy="354083"/>
            </a:xfrm>
            <a:custGeom>
              <a:rect b="b" l="l" r="r" t="t"/>
              <a:pathLst>
                <a:path extrusionOk="0" h="11876" w="12123">
                  <a:moveTo>
                    <a:pt x="5899" y="1981"/>
                  </a:moveTo>
                  <a:cubicBezTo>
                    <a:pt x="8099" y="1981"/>
                    <a:pt x="9883" y="3767"/>
                    <a:pt x="9883" y="5954"/>
                  </a:cubicBezTo>
                  <a:cubicBezTo>
                    <a:pt x="9883" y="7740"/>
                    <a:pt x="8669" y="9312"/>
                    <a:pt x="6930" y="9788"/>
                  </a:cubicBezTo>
                  <a:cubicBezTo>
                    <a:pt x="6835" y="9812"/>
                    <a:pt x="6788" y="9907"/>
                    <a:pt x="6811" y="10002"/>
                  </a:cubicBezTo>
                  <a:cubicBezTo>
                    <a:pt x="6832" y="10064"/>
                    <a:pt x="6906" y="10126"/>
                    <a:pt x="6988" y="10126"/>
                  </a:cubicBezTo>
                  <a:cubicBezTo>
                    <a:pt x="7000" y="10126"/>
                    <a:pt x="7013" y="10124"/>
                    <a:pt x="7026" y="10121"/>
                  </a:cubicBezTo>
                  <a:cubicBezTo>
                    <a:pt x="8836" y="9645"/>
                    <a:pt x="10145" y="8002"/>
                    <a:pt x="10217" y="6120"/>
                  </a:cubicBezTo>
                  <a:lnTo>
                    <a:pt x="11479" y="6120"/>
                  </a:lnTo>
                  <a:cubicBezTo>
                    <a:pt x="11431" y="7526"/>
                    <a:pt x="10860" y="8859"/>
                    <a:pt x="9860" y="9883"/>
                  </a:cubicBezTo>
                  <a:cubicBezTo>
                    <a:pt x="8812" y="10931"/>
                    <a:pt x="7383" y="11526"/>
                    <a:pt x="5883" y="11526"/>
                  </a:cubicBezTo>
                  <a:cubicBezTo>
                    <a:pt x="4406" y="11526"/>
                    <a:pt x="3001" y="10931"/>
                    <a:pt x="1929" y="9883"/>
                  </a:cubicBezTo>
                  <a:cubicBezTo>
                    <a:pt x="929" y="8859"/>
                    <a:pt x="358" y="7526"/>
                    <a:pt x="286" y="6097"/>
                  </a:cubicBezTo>
                  <a:lnTo>
                    <a:pt x="1572" y="6097"/>
                  </a:lnTo>
                  <a:cubicBezTo>
                    <a:pt x="1667" y="8383"/>
                    <a:pt x="3573" y="10240"/>
                    <a:pt x="5883" y="10240"/>
                  </a:cubicBezTo>
                  <a:lnTo>
                    <a:pt x="6168" y="10240"/>
                  </a:lnTo>
                  <a:cubicBezTo>
                    <a:pt x="6240" y="10240"/>
                    <a:pt x="6335" y="10169"/>
                    <a:pt x="6335" y="10097"/>
                  </a:cubicBezTo>
                  <a:cubicBezTo>
                    <a:pt x="6335" y="9978"/>
                    <a:pt x="6240" y="9907"/>
                    <a:pt x="6168" y="9907"/>
                  </a:cubicBezTo>
                  <a:lnTo>
                    <a:pt x="5930" y="9907"/>
                  </a:lnTo>
                  <a:cubicBezTo>
                    <a:pt x="3430" y="9907"/>
                    <a:pt x="1453" y="7597"/>
                    <a:pt x="2072" y="4954"/>
                  </a:cubicBezTo>
                  <a:cubicBezTo>
                    <a:pt x="2382" y="3715"/>
                    <a:pt x="3692" y="2405"/>
                    <a:pt x="4930" y="2096"/>
                  </a:cubicBezTo>
                  <a:cubicBezTo>
                    <a:pt x="5259" y="2018"/>
                    <a:pt x="5583" y="1981"/>
                    <a:pt x="5899" y="1981"/>
                  </a:cubicBezTo>
                  <a:close/>
                  <a:moveTo>
                    <a:pt x="5930" y="0"/>
                  </a:moveTo>
                  <a:cubicBezTo>
                    <a:pt x="5002" y="0"/>
                    <a:pt x="4097" y="215"/>
                    <a:pt x="3311" y="619"/>
                  </a:cubicBezTo>
                  <a:cubicBezTo>
                    <a:pt x="3215" y="643"/>
                    <a:pt x="3192" y="762"/>
                    <a:pt x="3215" y="858"/>
                  </a:cubicBezTo>
                  <a:cubicBezTo>
                    <a:pt x="3234" y="930"/>
                    <a:pt x="3307" y="961"/>
                    <a:pt x="3384" y="961"/>
                  </a:cubicBezTo>
                  <a:cubicBezTo>
                    <a:pt x="3407" y="961"/>
                    <a:pt x="3431" y="958"/>
                    <a:pt x="3454" y="953"/>
                  </a:cubicBezTo>
                  <a:cubicBezTo>
                    <a:pt x="4216" y="572"/>
                    <a:pt x="5049" y="381"/>
                    <a:pt x="5930" y="381"/>
                  </a:cubicBezTo>
                  <a:cubicBezTo>
                    <a:pt x="7407" y="381"/>
                    <a:pt x="8812" y="977"/>
                    <a:pt x="9883" y="2024"/>
                  </a:cubicBezTo>
                  <a:cubicBezTo>
                    <a:pt x="10884" y="3025"/>
                    <a:pt x="11455" y="4382"/>
                    <a:pt x="11527" y="5811"/>
                  </a:cubicBezTo>
                  <a:lnTo>
                    <a:pt x="10241" y="5811"/>
                  </a:lnTo>
                  <a:cubicBezTo>
                    <a:pt x="10145" y="3501"/>
                    <a:pt x="8240" y="1667"/>
                    <a:pt x="5930" y="1667"/>
                  </a:cubicBezTo>
                  <a:cubicBezTo>
                    <a:pt x="3596" y="1667"/>
                    <a:pt x="1691" y="3501"/>
                    <a:pt x="1596" y="5811"/>
                  </a:cubicBezTo>
                  <a:lnTo>
                    <a:pt x="334" y="5811"/>
                  </a:lnTo>
                  <a:cubicBezTo>
                    <a:pt x="382" y="4049"/>
                    <a:pt x="1286" y="2382"/>
                    <a:pt x="2739" y="1358"/>
                  </a:cubicBezTo>
                  <a:lnTo>
                    <a:pt x="2763" y="1334"/>
                  </a:lnTo>
                  <a:cubicBezTo>
                    <a:pt x="2834" y="1286"/>
                    <a:pt x="2858" y="1191"/>
                    <a:pt x="2834" y="1096"/>
                  </a:cubicBezTo>
                  <a:cubicBezTo>
                    <a:pt x="2791" y="1038"/>
                    <a:pt x="2730" y="1006"/>
                    <a:pt x="2679" y="1006"/>
                  </a:cubicBezTo>
                  <a:cubicBezTo>
                    <a:pt x="2645" y="1006"/>
                    <a:pt x="2615" y="1020"/>
                    <a:pt x="2596" y="1048"/>
                  </a:cubicBezTo>
                  <a:lnTo>
                    <a:pt x="2549" y="1072"/>
                  </a:lnTo>
                  <a:cubicBezTo>
                    <a:pt x="953" y="2167"/>
                    <a:pt x="0" y="4025"/>
                    <a:pt x="0" y="5954"/>
                  </a:cubicBezTo>
                  <a:cubicBezTo>
                    <a:pt x="0" y="7907"/>
                    <a:pt x="953" y="9764"/>
                    <a:pt x="2644" y="10883"/>
                  </a:cubicBezTo>
                  <a:cubicBezTo>
                    <a:pt x="3263" y="11312"/>
                    <a:pt x="3977" y="11598"/>
                    <a:pt x="4740" y="11764"/>
                  </a:cubicBezTo>
                  <a:cubicBezTo>
                    <a:pt x="5134" y="11839"/>
                    <a:pt x="5526" y="11875"/>
                    <a:pt x="5912" y="11875"/>
                  </a:cubicBezTo>
                  <a:cubicBezTo>
                    <a:pt x="7505" y="11875"/>
                    <a:pt x="8991" y="11257"/>
                    <a:pt x="10122" y="10145"/>
                  </a:cubicBezTo>
                  <a:cubicBezTo>
                    <a:pt x="11479" y="8716"/>
                    <a:pt x="12122" y="6763"/>
                    <a:pt x="11717" y="4739"/>
                  </a:cubicBezTo>
                  <a:cubicBezTo>
                    <a:pt x="11574" y="3977"/>
                    <a:pt x="11289" y="3263"/>
                    <a:pt x="10860" y="2644"/>
                  </a:cubicBezTo>
                  <a:cubicBezTo>
                    <a:pt x="9693" y="953"/>
                    <a:pt x="7883" y="0"/>
                    <a:pt x="59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2" name="Google Shape;3682;p52"/>
            <p:cNvSpPr/>
            <p:nvPr/>
          </p:nvSpPr>
          <p:spPr>
            <a:xfrm>
              <a:off x="6376974" y="4286392"/>
              <a:ext cx="38372" cy="74836"/>
            </a:xfrm>
            <a:custGeom>
              <a:rect b="b" l="l" r="r" t="t"/>
              <a:pathLst>
                <a:path extrusionOk="0" h="2510" w="1287">
                  <a:moveTo>
                    <a:pt x="1104" y="0"/>
                  </a:moveTo>
                  <a:cubicBezTo>
                    <a:pt x="1038" y="0"/>
                    <a:pt x="984" y="31"/>
                    <a:pt x="929" y="104"/>
                  </a:cubicBezTo>
                  <a:lnTo>
                    <a:pt x="48" y="2247"/>
                  </a:lnTo>
                  <a:cubicBezTo>
                    <a:pt x="1" y="2366"/>
                    <a:pt x="72" y="2462"/>
                    <a:pt x="167" y="2509"/>
                  </a:cubicBezTo>
                  <a:lnTo>
                    <a:pt x="215" y="2509"/>
                  </a:lnTo>
                  <a:cubicBezTo>
                    <a:pt x="286" y="2509"/>
                    <a:pt x="334" y="2486"/>
                    <a:pt x="358" y="2390"/>
                  </a:cubicBezTo>
                  <a:lnTo>
                    <a:pt x="1263" y="247"/>
                  </a:lnTo>
                  <a:cubicBezTo>
                    <a:pt x="1287" y="152"/>
                    <a:pt x="1263" y="80"/>
                    <a:pt x="1167" y="9"/>
                  </a:cubicBezTo>
                  <a:cubicBezTo>
                    <a:pt x="1145" y="3"/>
                    <a:pt x="1124" y="0"/>
                    <a:pt x="110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3" name="Google Shape;3683;p52"/>
            <p:cNvSpPr/>
            <p:nvPr/>
          </p:nvSpPr>
          <p:spPr>
            <a:xfrm>
              <a:off x="6241344" y="4286631"/>
              <a:ext cx="50447" cy="78861"/>
            </a:xfrm>
            <a:custGeom>
              <a:rect b="b" l="l" r="r" t="t"/>
              <a:pathLst>
                <a:path extrusionOk="0" h="2645" w="1692">
                  <a:moveTo>
                    <a:pt x="596" y="1"/>
                  </a:moveTo>
                  <a:cubicBezTo>
                    <a:pt x="501" y="1"/>
                    <a:pt x="453" y="72"/>
                    <a:pt x="430" y="144"/>
                  </a:cubicBezTo>
                  <a:lnTo>
                    <a:pt x="239" y="1168"/>
                  </a:lnTo>
                  <a:cubicBezTo>
                    <a:pt x="239" y="1215"/>
                    <a:pt x="263" y="1287"/>
                    <a:pt x="311" y="1334"/>
                  </a:cubicBezTo>
                  <a:cubicBezTo>
                    <a:pt x="334" y="1358"/>
                    <a:pt x="364" y="1370"/>
                    <a:pt x="394" y="1370"/>
                  </a:cubicBezTo>
                  <a:cubicBezTo>
                    <a:pt x="424" y="1370"/>
                    <a:pt x="453" y="1358"/>
                    <a:pt x="477" y="1334"/>
                  </a:cubicBezTo>
                  <a:lnTo>
                    <a:pt x="501" y="1334"/>
                  </a:lnTo>
                  <a:cubicBezTo>
                    <a:pt x="596" y="1311"/>
                    <a:pt x="692" y="1287"/>
                    <a:pt x="858" y="1287"/>
                  </a:cubicBezTo>
                  <a:cubicBezTo>
                    <a:pt x="1025" y="1287"/>
                    <a:pt x="1144" y="1334"/>
                    <a:pt x="1215" y="1430"/>
                  </a:cubicBezTo>
                  <a:cubicBezTo>
                    <a:pt x="1311" y="1525"/>
                    <a:pt x="1382" y="1668"/>
                    <a:pt x="1382" y="1811"/>
                  </a:cubicBezTo>
                  <a:cubicBezTo>
                    <a:pt x="1382" y="2073"/>
                    <a:pt x="1144" y="2287"/>
                    <a:pt x="858" y="2287"/>
                  </a:cubicBezTo>
                  <a:cubicBezTo>
                    <a:pt x="596" y="2287"/>
                    <a:pt x="382" y="2120"/>
                    <a:pt x="358" y="1858"/>
                  </a:cubicBezTo>
                  <a:lnTo>
                    <a:pt x="358" y="1787"/>
                  </a:lnTo>
                  <a:cubicBezTo>
                    <a:pt x="358" y="1692"/>
                    <a:pt x="311" y="1644"/>
                    <a:pt x="215" y="1596"/>
                  </a:cubicBezTo>
                  <a:cubicBezTo>
                    <a:pt x="203" y="1594"/>
                    <a:pt x="191" y="1593"/>
                    <a:pt x="179" y="1593"/>
                  </a:cubicBezTo>
                  <a:cubicBezTo>
                    <a:pt x="77" y="1593"/>
                    <a:pt x="1" y="1680"/>
                    <a:pt x="1" y="1787"/>
                  </a:cubicBezTo>
                  <a:lnTo>
                    <a:pt x="1" y="1906"/>
                  </a:lnTo>
                  <a:cubicBezTo>
                    <a:pt x="72" y="2311"/>
                    <a:pt x="430" y="2644"/>
                    <a:pt x="834" y="2644"/>
                  </a:cubicBezTo>
                  <a:lnTo>
                    <a:pt x="858" y="2644"/>
                  </a:lnTo>
                  <a:cubicBezTo>
                    <a:pt x="1311" y="2644"/>
                    <a:pt x="1668" y="2287"/>
                    <a:pt x="1692" y="1835"/>
                  </a:cubicBezTo>
                  <a:cubicBezTo>
                    <a:pt x="1692" y="1596"/>
                    <a:pt x="1644" y="1358"/>
                    <a:pt x="1454" y="1215"/>
                  </a:cubicBezTo>
                  <a:cubicBezTo>
                    <a:pt x="1382" y="977"/>
                    <a:pt x="1144" y="906"/>
                    <a:pt x="906" y="906"/>
                  </a:cubicBezTo>
                  <a:cubicBezTo>
                    <a:pt x="811" y="906"/>
                    <a:pt x="715" y="906"/>
                    <a:pt x="668" y="930"/>
                  </a:cubicBezTo>
                  <a:lnTo>
                    <a:pt x="739" y="358"/>
                  </a:lnTo>
                  <a:lnTo>
                    <a:pt x="1430" y="358"/>
                  </a:lnTo>
                  <a:cubicBezTo>
                    <a:pt x="1525" y="358"/>
                    <a:pt x="1620" y="310"/>
                    <a:pt x="1620" y="215"/>
                  </a:cubicBezTo>
                  <a:cubicBezTo>
                    <a:pt x="1620" y="96"/>
                    <a:pt x="1549" y="1"/>
                    <a:pt x="1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4" name="Google Shape;3684;p52"/>
            <p:cNvSpPr/>
            <p:nvPr/>
          </p:nvSpPr>
          <p:spPr>
            <a:xfrm>
              <a:off x="6302406" y="4283798"/>
              <a:ext cx="49731" cy="80679"/>
            </a:xfrm>
            <a:custGeom>
              <a:rect b="b" l="l" r="r" t="t"/>
              <a:pathLst>
                <a:path extrusionOk="0" h="2706" w="1668">
                  <a:moveTo>
                    <a:pt x="862" y="313"/>
                  </a:moveTo>
                  <a:cubicBezTo>
                    <a:pt x="1122" y="313"/>
                    <a:pt x="1311" y="524"/>
                    <a:pt x="1311" y="786"/>
                  </a:cubicBezTo>
                  <a:lnTo>
                    <a:pt x="1311" y="1882"/>
                  </a:lnTo>
                  <a:cubicBezTo>
                    <a:pt x="1311" y="2144"/>
                    <a:pt x="1105" y="2356"/>
                    <a:pt x="854" y="2356"/>
                  </a:cubicBezTo>
                  <a:cubicBezTo>
                    <a:pt x="809" y="2356"/>
                    <a:pt x="762" y="2349"/>
                    <a:pt x="715" y="2334"/>
                  </a:cubicBezTo>
                  <a:cubicBezTo>
                    <a:pt x="525" y="2263"/>
                    <a:pt x="358" y="2096"/>
                    <a:pt x="358" y="1858"/>
                  </a:cubicBezTo>
                  <a:lnTo>
                    <a:pt x="358" y="810"/>
                  </a:lnTo>
                  <a:cubicBezTo>
                    <a:pt x="358" y="596"/>
                    <a:pt x="525" y="405"/>
                    <a:pt x="715" y="334"/>
                  </a:cubicBezTo>
                  <a:cubicBezTo>
                    <a:pt x="766" y="319"/>
                    <a:pt x="815" y="313"/>
                    <a:pt x="862" y="313"/>
                  </a:cubicBezTo>
                  <a:close/>
                  <a:moveTo>
                    <a:pt x="835" y="1"/>
                  </a:moveTo>
                  <a:cubicBezTo>
                    <a:pt x="406" y="1"/>
                    <a:pt x="1" y="358"/>
                    <a:pt x="1" y="834"/>
                  </a:cubicBezTo>
                  <a:lnTo>
                    <a:pt x="1" y="1882"/>
                  </a:lnTo>
                  <a:cubicBezTo>
                    <a:pt x="1" y="2263"/>
                    <a:pt x="287" y="2620"/>
                    <a:pt x="668" y="2692"/>
                  </a:cubicBezTo>
                  <a:cubicBezTo>
                    <a:pt x="720" y="2701"/>
                    <a:pt x="771" y="2706"/>
                    <a:pt x="821" y="2706"/>
                  </a:cubicBezTo>
                  <a:cubicBezTo>
                    <a:pt x="1277" y="2706"/>
                    <a:pt x="1644" y="2332"/>
                    <a:pt x="1644" y="1882"/>
                  </a:cubicBezTo>
                  <a:lnTo>
                    <a:pt x="1644" y="834"/>
                  </a:lnTo>
                  <a:cubicBezTo>
                    <a:pt x="1668" y="405"/>
                    <a:pt x="1311" y="1"/>
                    <a:pt x="83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5" name="Google Shape;3685;p52"/>
            <p:cNvSpPr/>
            <p:nvPr/>
          </p:nvSpPr>
          <p:spPr>
            <a:xfrm>
              <a:off x="6366330" y="4290179"/>
              <a:ext cx="17770" cy="17800"/>
            </a:xfrm>
            <a:custGeom>
              <a:rect b="b" l="l" r="r" t="t"/>
              <a:pathLst>
                <a:path extrusionOk="0" h="597" w="596">
                  <a:moveTo>
                    <a:pt x="310" y="1"/>
                  </a:moveTo>
                  <a:cubicBezTo>
                    <a:pt x="143" y="1"/>
                    <a:pt x="0" y="144"/>
                    <a:pt x="0" y="310"/>
                  </a:cubicBezTo>
                  <a:cubicBezTo>
                    <a:pt x="0" y="453"/>
                    <a:pt x="143" y="596"/>
                    <a:pt x="310" y="596"/>
                  </a:cubicBezTo>
                  <a:cubicBezTo>
                    <a:pt x="477" y="596"/>
                    <a:pt x="596" y="453"/>
                    <a:pt x="596" y="310"/>
                  </a:cubicBezTo>
                  <a:cubicBezTo>
                    <a:pt x="596" y="144"/>
                    <a:pt x="477" y="1"/>
                    <a:pt x="31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6" name="Google Shape;3686;p52"/>
            <p:cNvSpPr/>
            <p:nvPr/>
          </p:nvSpPr>
          <p:spPr>
            <a:xfrm>
              <a:off x="6410337" y="4340596"/>
              <a:ext cx="17800" cy="17800"/>
            </a:xfrm>
            <a:custGeom>
              <a:rect b="b" l="l" r="r" t="t"/>
              <a:pathLst>
                <a:path extrusionOk="0" h="597" w="597">
                  <a:moveTo>
                    <a:pt x="287" y="1"/>
                  </a:moveTo>
                  <a:cubicBezTo>
                    <a:pt x="120" y="1"/>
                    <a:pt x="1" y="120"/>
                    <a:pt x="1" y="310"/>
                  </a:cubicBezTo>
                  <a:cubicBezTo>
                    <a:pt x="1" y="453"/>
                    <a:pt x="120" y="596"/>
                    <a:pt x="287" y="596"/>
                  </a:cubicBezTo>
                  <a:cubicBezTo>
                    <a:pt x="477" y="596"/>
                    <a:pt x="596" y="477"/>
                    <a:pt x="596" y="310"/>
                  </a:cubicBezTo>
                  <a:cubicBezTo>
                    <a:pt x="596" y="120"/>
                    <a:pt x="477" y="1"/>
                    <a:pt x="28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87" name="Google Shape;3687;p52"/>
          <p:cNvGrpSpPr/>
          <p:nvPr/>
        </p:nvGrpSpPr>
        <p:grpSpPr>
          <a:xfrm>
            <a:off x="6999413" y="4148198"/>
            <a:ext cx="354321" cy="354321"/>
            <a:chOff x="6732701" y="4148198"/>
            <a:chExt cx="354321" cy="354321"/>
          </a:xfrm>
        </p:grpSpPr>
        <p:sp>
          <p:nvSpPr>
            <p:cNvPr id="3688" name="Google Shape;3688;p52"/>
            <p:cNvSpPr/>
            <p:nvPr/>
          </p:nvSpPr>
          <p:spPr>
            <a:xfrm>
              <a:off x="6780286" y="4184036"/>
              <a:ext cx="277637" cy="225461"/>
            </a:xfrm>
            <a:custGeom>
              <a:rect b="b" l="l" r="r" t="t"/>
              <a:pathLst>
                <a:path extrusionOk="0" h="7562" w="9312">
                  <a:moveTo>
                    <a:pt x="8570" y="1"/>
                  </a:moveTo>
                  <a:cubicBezTo>
                    <a:pt x="8550" y="1"/>
                    <a:pt x="8526" y="13"/>
                    <a:pt x="8502" y="36"/>
                  </a:cubicBezTo>
                  <a:lnTo>
                    <a:pt x="7549" y="1942"/>
                  </a:lnTo>
                  <a:cubicBezTo>
                    <a:pt x="7537" y="1977"/>
                    <a:pt x="7514" y="1995"/>
                    <a:pt x="7490" y="1995"/>
                  </a:cubicBezTo>
                  <a:cubicBezTo>
                    <a:pt x="7466" y="1995"/>
                    <a:pt x="7442" y="1977"/>
                    <a:pt x="7430" y="1942"/>
                  </a:cubicBezTo>
                  <a:lnTo>
                    <a:pt x="6906" y="1037"/>
                  </a:lnTo>
                  <a:cubicBezTo>
                    <a:pt x="6883" y="1001"/>
                    <a:pt x="6859" y="983"/>
                    <a:pt x="6838" y="983"/>
                  </a:cubicBezTo>
                  <a:cubicBezTo>
                    <a:pt x="6817" y="983"/>
                    <a:pt x="6799" y="1001"/>
                    <a:pt x="6787" y="1037"/>
                  </a:cubicBezTo>
                  <a:lnTo>
                    <a:pt x="5573" y="3466"/>
                  </a:lnTo>
                  <a:cubicBezTo>
                    <a:pt x="5525" y="3513"/>
                    <a:pt x="5501" y="3513"/>
                    <a:pt x="5477" y="3513"/>
                  </a:cubicBezTo>
                  <a:lnTo>
                    <a:pt x="4739" y="3204"/>
                  </a:lnTo>
                  <a:cubicBezTo>
                    <a:pt x="4725" y="3197"/>
                    <a:pt x="4713" y="3194"/>
                    <a:pt x="4703" y="3194"/>
                  </a:cubicBezTo>
                  <a:cubicBezTo>
                    <a:pt x="4678" y="3194"/>
                    <a:pt x="4661" y="3211"/>
                    <a:pt x="4644" y="3227"/>
                  </a:cubicBezTo>
                  <a:lnTo>
                    <a:pt x="3715" y="5180"/>
                  </a:lnTo>
                  <a:cubicBezTo>
                    <a:pt x="3715" y="5197"/>
                    <a:pt x="3691" y="5214"/>
                    <a:pt x="3661" y="5214"/>
                  </a:cubicBezTo>
                  <a:cubicBezTo>
                    <a:pt x="3648" y="5214"/>
                    <a:pt x="3634" y="5211"/>
                    <a:pt x="3620" y="5204"/>
                  </a:cubicBezTo>
                  <a:lnTo>
                    <a:pt x="2667" y="4728"/>
                  </a:lnTo>
                  <a:cubicBezTo>
                    <a:pt x="2644" y="4728"/>
                    <a:pt x="2620" y="4728"/>
                    <a:pt x="2596" y="4752"/>
                  </a:cubicBezTo>
                  <a:lnTo>
                    <a:pt x="1881" y="5776"/>
                  </a:lnTo>
                  <a:lnTo>
                    <a:pt x="596" y="4609"/>
                  </a:lnTo>
                  <a:cubicBezTo>
                    <a:pt x="589" y="4602"/>
                    <a:pt x="577" y="4599"/>
                    <a:pt x="565" y="4599"/>
                  </a:cubicBezTo>
                  <a:cubicBezTo>
                    <a:pt x="534" y="4599"/>
                    <a:pt x="493" y="4616"/>
                    <a:pt x="476" y="4633"/>
                  </a:cubicBezTo>
                  <a:lnTo>
                    <a:pt x="0" y="5657"/>
                  </a:lnTo>
                  <a:lnTo>
                    <a:pt x="0" y="5680"/>
                  </a:lnTo>
                  <a:lnTo>
                    <a:pt x="0" y="7562"/>
                  </a:lnTo>
                  <a:lnTo>
                    <a:pt x="9312" y="7562"/>
                  </a:lnTo>
                  <a:lnTo>
                    <a:pt x="9312" y="1441"/>
                  </a:lnTo>
                  <a:cubicBezTo>
                    <a:pt x="9312" y="1418"/>
                    <a:pt x="9312" y="1418"/>
                    <a:pt x="9288" y="1418"/>
                  </a:cubicBezTo>
                  <a:lnTo>
                    <a:pt x="8621" y="36"/>
                  </a:lnTo>
                  <a:cubicBezTo>
                    <a:pt x="8609" y="13"/>
                    <a:pt x="8591" y="1"/>
                    <a:pt x="8570" y="1"/>
                  </a:cubicBez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9" name="Google Shape;3689;p52"/>
            <p:cNvSpPr/>
            <p:nvPr/>
          </p:nvSpPr>
          <p:spPr>
            <a:xfrm>
              <a:off x="6780286" y="4212629"/>
              <a:ext cx="277637" cy="196868"/>
            </a:xfrm>
            <a:custGeom>
              <a:rect b="b" l="l" r="r" t="t"/>
              <a:pathLst>
                <a:path extrusionOk="0" h="6603" w="9312">
                  <a:moveTo>
                    <a:pt x="8481" y="0"/>
                  </a:moveTo>
                  <a:cubicBezTo>
                    <a:pt x="8460" y="0"/>
                    <a:pt x="8442" y="18"/>
                    <a:pt x="8430" y="54"/>
                  </a:cubicBezTo>
                  <a:lnTo>
                    <a:pt x="7406" y="1983"/>
                  </a:lnTo>
                  <a:cubicBezTo>
                    <a:pt x="7395" y="2007"/>
                    <a:pt x="7371" y="2018"/>
                    <a:pt x="7347" y="2018"/>
                  </a:cubicBezTo>
                  <a:cubicBezTo>
                    <a:pt x="7323" y="2018"/>
                    <a:pt x="7299" y="2007"/>
                    <a:pt x="7287" y="1983"/>
                  </a:cubicBezTo>
                  <a:lnTo>
                    <a:pt x="6763" y="1173"/>
                  </a:lnTo>
                  <a:cubicBezTo>
                    <a:pt x="6740" y="1137"/>
                    <a:pt x="6716" y="1119"/>
                    <a:pt x="6695" y="1119"/>
                  </a:cubicBezTo>
                  <a:cubicBezTo>
                    <a:pt x="6674" y="1119"/>
                    <a:pt x="6656" y="1137"/>
                    <a:pt x="6644" y="1173"/>
                  </a:cubicBezTo>
                  <a:lnTo>
                    <a:pt x="5335" y="3840"/>
                  </a:lnTo>
                  <a:cubicBezTo>
                    <a:pt x="5287" y="3888"/>
                    <a:pt x="5263" y="3888"/>
                    <a:pt x="5239" y="3888"/>
                  </a:cubicBezTo>
                  <a:lnTo>
                    <a:pt x="4501" y="3578"/>
                  </a:lnTo>
                  <a:cubicBezTo>
                    <a:pt x="4488" y="3572"/>
                    <a:pt x="4477" y="3569"/>
                    <a:pt x="4467" y="3569"/>
                  </a:cubicBezTo>
                  <a:cubicBezTo>
                    <a:pt x="4441" y="3569"/>
                    <a:pt x="4423" y="3591"/>
                    <a:pt x="4406" y="3626"/>
                  </a:cubicBezTo>
                  <a:lnTo>
                    <a:pt x="3429" y="5460"/>
                  </a:lnTo>
                  <a:cubicBezTo>
                    <a:pt x="3429" y="5476"/>
                    <a:pt x="3395" y="5504"/>
                    <a:pt x="3367" y="5504"/>
                  </a:cubicBezTo>
                  <a:cubicBezTo>
                    <a:pt x="3354" y="5504"/>
                    <a:pt x="3342" y="5498"/>
                    <a:pt x="3334" y="5483"/>
                  </a:cubicBezTo>
                  <a:lnTo>
                    <a:pt x="2429" y="5055"/>
                  </a:lnTo>
                  <a:cubicBezTo>
                    <a:pt x="2429" y="5007"/>
                    <a:pt x="2405" y="5007"/>
                    <a:pt x="2382" y="5007"/>
                  </a:cubicBezTo>
                  <a:lnTo>
                    <a:pt x="2358" y="5055"/>
                  </a:lnTo>
                  <a:lnTo>
                    <a:pt x="1786" y="5769"/>
                  </a:lnTo>
                  <a:cubicBezTo>
                    <a:pt x="1786" y="5781"/>
                    <a:pt x="1768" y="5787"/>
                    <a:pt x="1748" y="5787"/>
                  </a:cubicBezTo>
                  <a:cubicBezTo>
                    <a:pt x="1727" y="5787"/>
                    <a:pt x="1703" y="5781"/>
                    <a:pt x="1691" y="5769"/>
                  </a:cubicBezTo>
                  <a:lnTo>
                    <a:pt x="572" y="4817"/>
                  </a:lnTo>
                  <a:cubicBezTo>
                    <a:pt x="557" y="4802"/>
                    <a:pt x="542" y="4796"/>
                    <a:pt x="528" y="4796"/>
                  </a:cubicBezTo>
                  <a:cubicBezTo>
                    <a:pt x="497" y="4796"/>
                    <a:pt x="469" y="4824"/>
                    <a:pt x="453" y="4840"/>
                  </a:cubicBezTo>
                  <a:lnTo>
                    <a:pt x="0" y="5602"/>
                  </a:lnTo>
                  <a:lnTo>
                    <a:pt x="0" y="6603"/>
                  </a:lnTo>
                  <a:lnTo>
                    <a:pt x="9312" y="6603"/>
                  </a:lnTo>
                  <a:lnTo>
                    <a:pt x="9312" y="1387"/>
                  </a:lnTo>
                  <a:lnTo>
                    <a:pt x="8550" y="54"/>
                  </a:lnTo>
                  <a:cubicBezTo>
                    <a:pt x="8526" y="18"/>
                    <a:pt x="8502" y="0"/>
                    <a:pt x="8481" y="0"/>
                  </a:cubicBezTo>
                  <a:close/>
                </a:path>
              </a:pathLst>
            </a:custGeom>
            <a:solidFill>
              <a:srgbClr val="DADF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0" name="Google Shape;3690;p52"/>
            <p:cNvSpPr/>
            <p:nvPr/>
          </p:nvSpPr>
          <p:spPr>
            <a:xfrm>
              <a:off x="6780286" y="4238896"/>
              <a:ext cx="277637" cy="233094"/>
            </a:xfrm>
            <a:custGeom>
              <a:rect b="b" l="l" r="r" t="t"/>
              <a:pathLst>
                <a:path extrusionOk="0" h="7818" w="9312">
                  <a:moveTo>
                    <a:pt x="8538" y="0"/>
                  </a:moveTo>
                  <a:cubicBezTo>
                    <a:pt x="8514" y="0"/>
                    <a:pt x="8490" y="18"/>
                    <a:pt x="8478" y="54"/>
                  </a:cubicBezTo>
                  <a:lnTo>
                    <a:pt x="7526" y="1959"/>
                  </a:lnTo>
                  <a:cubicBezTo>
                    <a:pt x="7514" y="1995"/>
                    <a:pt x="7490" y="2013"/>
                    <a:pt x="7466" y="2013"/>
                  </a:cubicBezTo>
                  <a:cubicBezTo>
                    <a:pt x="7442" y="2013"/>
                    <a:pt x="7418" y="1995"/>
                    <a:pt x="7406" y="1959"/>
                  </a:cubicBezTo>
                  <a:lnTo>
                    <a:pt x="6859" y="1030"/>
                  </a:lnTo>
                  <a:cubicBezTo>
                    <a:pt x="6847" y="1006"/>
                    <a:pt x="6829" y="995"/>
                    <a:pt x="6808" y="995"/>
                  </a:cubicBezTo>
                  <a:cubicBezTo>
                    <a:pt x="6787" y="995"/>
                    <a:pt x="6763" y="1006"/>
                    <a:pt x="6740" y="1030"/>
                  </a:cubicBezTo>
                  <a:lnTo>
                    <a:pt x="5525" y="3483"/>
                  </a:lnTo>
                  <a:cubicBezTo>
                    <a:pt x="5501" y="3507"/>
                    <a:pt x="5477" y="3507"/>
                    <a:pt x="5454" y="3507"/>
                  </a:cubicBezTo>
                  <a:lnTo>
                    <a:pt x="4692" y="3221"/>
                  </a:lnTo>
                  <a:cubicBezTo>
                    <a:pt x="4684" y="3206"/>
                    <a:pt x="4677" y="3201"/>
                    <a:pt x="4669" y="3201"/>
                  </a:cubicBezTo>
                  <a:cubicBezTo>
                    <a:pt x="4653" y="3201"/>
                    <a:pt x="4637" y="3229"/>
                    <a:pt x="4620" y="3245"/>
                  </a:cubicBezTo>
                  <a:lnTo>
                    <a:pt x="3691" y="5174"/>
                  </a:lnTo>
                  <a:cubicBezTo>
                    <a:pt x="3691" y="5190"/>
                    <a:pt x="3657" y="5218"/>
                    <a:pt x="3628" y="5218"/>
                  </a:cubicBezTo>
                  <a:cubicBezTo>
                    <a:pt x="3615" y="5218"/>
                    <a:pt x="3604" y="5213"/>
                    <a:pt x="3596" y="5198"/>
                  </a:cubicBezTo>
                  <a:lnTo>
                    <a:pt x="2644" y="4721"/>
                  </a:lnTo>
                  <a:cubicBezTo>
                    <a:pt x="2620" y="4721"/>
                    <a:pt x="2596" y="4721"/>
                    <a:pt x="2548" y="4769"/>
                  </a:cubicBezTo>
                  <a:lnTo>
                    <a:pt x="1905" y="5722"/>
                  </a:lnTo>
                  <a:cubicBezTo>
                    <a:pt x="1905" y="5734"/>
                    <a:pt x="1887" y="5740"/>
                    <a:pt x="1867" y="5740"/>
                  </a:cubicBezTo>
                  <a:cubicBezTo>
                    <a:pt x="1846" y="5740"/>
                    <a:pt x="1822" y="5734"/>
                    <a:pt x="1810" y="5722"/>
                  </a:cubicBezTo>
                  <a:lnTo>
                    <a:pt x="596" y="4602"/>
                  </a:lnTo>
                  <a:cubicBezTo>
                    <a:pt x="589" y="4596"/>
                    <a:pt x="579" y="4593"/>
                    <a:pt x="568" y="4593"/>
                  </a:cubicBezTo>
                  <a:cubicBezTo>
                    <a:pt x="537" y="4593"/>
                    <a:pt x="494" y="4615"/>
                    <a:pt x="476" y="4650"/>
                  </a:cubicBezTo>
                  <a:lnTo>
                    <a:pt x="0" y="5650"/>
                  </a:lnTo>
                  <a:lnTo>
                    <a:pt x="0" y="7817"/>
                  </a:lnTo>
                  <a:lnTo>
                    <a:pt x="9312" y="7817"/>
                  </a:lnTo>
                  <a:lnTo>
                    <a:pt x="9312" y="1459"/>
                  </a:lnTo>
                  <a:lnTo>
                    <a:pt x="8597" y="54"/>
                  </a:lnTo>
                  <a:cubicBezTo>
                    <a:pt x="8585" y="18"/>
                    <a:pt x="8561" y="0"/>
                    <a:pt x="8538"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1" name="Google Shape;3691;p52"/>
            <p:cNvSpPr/>
            <p:nvPr/>
          </p:nvSpPr>
          <p:spPr>
            <a:xfrm>
              <a:off x="7028081" y="4240119"/>
              <a:ext cx="29129" cy="231871"/>
            </a:xfrm>
            <a:custGeom>
              <a:rect b="b" l="l" r="r" t="t"/>
              <a:pathLst>
                <a:path extrusionOk="0" h="7777" w="977">
                  <a:moveTo>
                    <a:pt x="227" y="1"/>
                  </a:moveTo>
                  <a:cubicBezTo>
                    <a:pt x="203" y="1"/>
                    <a:pt x="179" y="13"/>
                    <a:pt x="167" y="37"/>
                  </a:cubicBezTo>
                  <a:lnTo>
                    <a:pt x="0" y="394"/>
                  </a:lnTo>
                  <a:lnTo>
                    <a:pt x="477" y="1394"/>
                  </a:lnTo>
                  <a:cubicBezTo>
                    <a:pt x="501" y="1394"/>
                    <a:pt x="501" y="1418"/>
                    <a:pt x="501" y="1442"/>
                  </a:cubicBezTo>
                  <a:lnTo>
                    <a:pt x="501" y="7776"/>
                  </a:lnTo>
                  <a:lnTo>
                    <a:pt x="977" y="7776"/>
                  </a:lnTo>
                  <a:lnTo>
                    <a:pt x="977" y="1418"/>
                  </a:lnTo>
                  <a:lnTo>
                    <a:pt x="286" y="37"/>
                  </a:lnTo>
                  <a:cubicBezTo>
                    <a:pt x="274" y="13"/>
                    <a:pt x="250" y="1"/>
                    <a:pt x="227"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2" name="Google Shape;3692;p52"/>
            <p:cNvSpPr/>
            <p:nvPr/>
          </p:nvSpPr>
          <p:spPr>
            <a:xfrm>
              <a:off x="6736248" y="4471963"/>
              <a:ext cx="343678" cy="24180"/>
            </a:xfrm>
            <a:custGeom>
              <a:rect b="b" l="l" r="r" t="t"/>
              <a:pathLst>
                <a:path extrusionOk="0" h="811" w="11527">
                  <a:moveTo>
                    <a:pt x="144" y="0"/>
                  </a:moveTo>
                  <a:cubicBezTo>
                    <a:pt x="72" y="0"/>
                    <a:pt x="1" y="72"/>
                    <a:pt x="1" y="119"/>
                  </a:cubicBezTo>
                  <a:lnTo>
                    <a:pt x="1" y="691"/>
                  </a:lnTo>
                  <a:cubicBezTo>
                    <a:pt x="1" y="762"/>
                    <a:pt x="72" y="810"/>
                    <a:pt x="144" y="810"/>
                  </a:cubicBezTo>
                  <a:lnTo>
                    <a:pt x="11408" y="810"/>
                  </a:lnTo>
                  <a:cubicBezTo>
                    <a:pt x="11479" y="810"/>
                    <a:pt x="11527" y="762"/>
                    <a:pt x="11527" y="691"/>
                  </a:cubicBezTo>
                  <a:lnTo>
                    <a:pt x="11527" y="119"/>
                  </a:lnTo>
                  <a:cubicBezTo>
                    <a:pt x="11527" y="72"/>
                    <a:pt x="11479" y="0"/>
                    <a:pt x="11408" y="0"/>
                  </a:cubicBezTo>
                  <a:close/>
                </a:path>
              </a:pathLst>
            </a:custGeom>
            <a:solidFill>
              <a:srgbClr val="939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3" name="Google Shape;3693;p52"/>
            <p:cNvSpPr/>
            <p:nvPr/>
          </p:nvSpPr>
          <p:spPr>
            <a:xfrm>
              <a:off x="7062160" y="4471963"/>
              <a:ext cx="17770" cy="24180"/>
            </a:xfrm>
            <a:custGeom>
              <a:rect b="b" l="l" r="r" t="t"/>
              <a:pathLst>
                <a:path extrusionOk="0" h="811" w="596">
                  <a:moveTo>
                    <a:pt x="0" y="0"/>
                  </a:moveTo>
                  <a:cubicBezTo>
                    <a:pt x="72" y="0"/>
                    <a:pt x="120" y="72"/>
                    <a:pt x="120" y="119"/>
                  </a:cubicBezTo>
                  <a:lnTo>
                    <a:pt x="120" y="691"/>
                  </a:lnTo>
                  <a:cubicBezTo>
                    <a:pt x="120" y="739"/>
                    <a:pt x="72" y="810"/>
                    <a:pt x="0" y="810"/>
                  </a:cubicBezTo>
                  <a:lnTo>
                    <a:pt x="477" y="810"/>
                  </a:lnTo>
                  <a:cubicBezTo>
                    <a:pt x="548" y="810"/>
                    <a:pt x="596" y="762"/>
                    <a:pt x="596" y="691"/>
                  </a:cubicBezTo>
                  <a:lnTo>
                    <a:pt x="596" y="119"/>
                  </a:lnTo>
                  <a:cubicBezTo>
                    <a:pt x="596" y="72"/>
                    <a:pt x="548" y="0"/>
                    <a:pt x="477"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4" name="Google Shape;3694;p52"/>
            <p:cNvSpPr/>
            <p:nvPr/>
          </p:nvSpPr>
          <p:spPr>
            <a:xfrm>
              <a:off x="6884640" y="4175867"/>
              <a:ext cx="17800" cy="10674"/>
            </a:xfrm>
            <a:custGeom>
              <a:rect b="b" l="l" r="r" t="t"/>
              <a:pathLst>
                <a:path extrusionOk="0" h="358" w="597">
                  <a:moveTo>
                    <a:pt x="191" y="1"/>
                  </a:moveTo>
                  <a:cubicBezTo>
                    <a:pt x="96" y="1"/>
                    <a:pt x="1" y="48"/>
                    <a:pt x="1" y="144"/>
                  </a:cubicBezTo>
                  <a:cubicBezTo>
                    <a:pt x="1" y="263"/>
                    <a:pt x="72" y="358"/>
                    <a:pt x="191" y="358"/>
                  </a:cubicBezTo>
                  <a:lnTo>
                    <a:pt x="430" y="358"/>
                  </a:lnTo>
                  <a:cubicBezTo>
                    <a:pt x="525" y="358"/>
                    <a:pt x="596" y="287"/>
                    <a:pt x="596" y="215"/>
                  </a:cubicBezTo>
                  <a:cubicBezTo>
                    <a:pt x="596" y="96"/>
                    <a:pt x="549" y="1"/>
                    <a:pt x="430"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5" name="Google Shape;3695;p52"/>
            <p:cNvSpPr/>
            <p:nvPr/>
          </p:nvSpPr>
          <p:spPr>
            <a:xfrm>
              <a:off x="6856255" y="4175867"/>
              <a:ext cx="19201" cy="10674"/>
            </a:xfrm>
            <a:custGeom>
              <a:rect b="b" l="l" r="r" t="t"/>
              <a:pathLst>
                <a:path extrusionOk="0" h="358" w="644">
                  <a:moveTo>
                    <a:pt x="215" y="1"/>
                  </a:moveTo>
                  <a:cubicBezTo>
                    <a:pt x="119" y="1"/>
                    <a:pt x="48" y="48"/>
                    <a:pt x="48" y="144"/>
                  </a:cubicBezTo>
                  <a:cubicBezTo>
                    <a:pt x="0" y="263"/>
                    <a:pt x="96" y="358"/>
                    <a:pt x="215" y="358"/>
                  </a:cubicBezTo>
                  <a:lnTo>
                    <a:pt x="453" y="358"/>
                  </a:lnTo>
                  <a:cubicBezTo>
                    <a:pt x="548" y="358"/>
                    <a:pt x="643" y="287"/>
                    <a:pt x="643" y="215"/>
                  </a:cubicBezTo>
                  <a:cubicBezTo>
                    <a:pt x="643" y="96"/>
                    <a:pt x="572" y="1"/>
                    <a:pt x="453"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6" name="Google Shape;3696;p52"/>
            <p:cNvSpPr/>
            <p:nvPr/>
          </p:nvSpPr>
          <p:spPr>
            <a:xfrm>
              <a:off x="6994718" y="4175867"/>
              <a:ext cx="17770" cy="10674"/>
            </a:xfrm>
            <a:custGeom>
              <a:rect b="b" l="l" r="r" t="t"/>
              <a:pathLst>
                <a:path extrusionOk="0" h="358" w="596">
                  <a:moveTo>
                    <a:pt x="191" y="1"/>
                  </a:moveTo>
                  <a:cubicBezTo>
                    <a:pt x="95" y="1"/>
                    <a:pt x="0" y="48"/>
                    <a:pt x="0" y="144"/>
                  </a:cubicBezTo>
                  <a:cubicBezTo>
                    <a:pt x="0" y="263"/>
                    <a:pt x="95" y="358"/>
                    <a:pt x="191" y="358"/>
                  </a:cubicBezTo>
                  <a:lnTo>
                    <a:pt x="429" y="358"/>
                  </a:lnTo>
                  <a:cubicBezTo>
                    <a:pt x="524" y="358"/>
                    <a:pt x="595" y="287"/>
                    <a:pt x="595" y="215"/>
                  </a:cubicBezTo>
                  <a:cubicBezTo>
                    <a:pt x="595"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7" name="Google Shape;3697;p52"/>
            <p:cNvSpPr/>
            <p:nvPr/>
          </p:nvSpPr>
          <p:spPr>
            <a:xfrm>
              <a:off x="6940037" y="4175867"/>
              <a:ext cx="17770" cy="10674"/>
            </a:xfrm>
            <a:custGeom>
              <a:rect b="b" l="l" r="r" t="t"/>
              <a:pathLst>
                <a:path extrusionOk="0" h="358" w="596">
                  <a:moveTo>
                    <a:pt x="167" y="1"/>
                  </a:moveTo>
                  <a:cubicBezTo>
                    <a:pt x="96" y="1"/>
                    <a:pt x="0" y="48"/>
                    <a:pt x="0" y="144"/>
                  </a:cubicBezTo>
                  <a:cubicBezTo>
                    <a:pt x="0"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8" name="Google Shape;3698;p52"/>
            <p:cNvSpPr/>
            <p:nvPr/>
          </p:nvSpPr>
          <p:spPr>
            <a:xfrm>
              <a:off x="6967735" y="4175867"/>
              <a:ext cx="17054" cy="10674"/>
            </a:xfrm>
            <a:custGeom>
              <a:rect b="b" l="l" r="r" t="t"/>
              <a:pathLst>
                <a:path extrusionOk="0" h="358" w="572">
                  <a:moveTo>
                    <a:pt x="167" y="1"/>
                  </a:moveTo>
                  <a:cubicBezTo>
                    <a:pt x="72" y="1"/>
                    <a:pt x="0" y="48"/>
                    <a:pt x="0" y="144"/>
                  </a:cubicBezTo>
                  <a:cubicBezTo>
                    <a:pt x="0" y="263"/>
                    <a:pt x="72" y="358"/>
                    <a:pt x="167" y="358"/>
                  </a:cubicBezTo>
                  <a:lnTo>
                    <a:pt x="405" y="358"/>
                  </a:lnTo>
                  <a:cubicBezTo>
                    <a:pt x="500" y="358"/>
                    <a:pt x="572" y="287"/>
                    <a:pt x="572" y="215"/>
                  </a:cubicBezTo>
                  <a:cubicBezTo>
                    <a:pt x="572"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9" name="Google Shape;3699;p52"/>
            <p:cNvSpPr/>
            <p:nvPr/>
          </p:nvSpPr>
          <p:spPr>
            <a:xfrm>
              <a:off x="6912338" y="4175867"/>
              <a:ext cx="17770" cy="10674"/>
            </a:xfrm>
            <a:custGeom>
              <a:rect b="b" l="l" r="r" t="t"/>
              <a:pathLst>
                <a:path extrusionOk="0" h="358" w="596">
                  <a:moveTo>
                    <a:pt x="191" y="1"/>
                  </a:moveTo>
                  <a:cubicBezTo>
                    <a:pt x="96" y="1"/>
                    <a:pt x="1" y="48"/>
                    <a:pt x="1" y="144"/>
                  </a:cubicBezTo>
                  <a:cubicBezTo>
                    <a:pt x="1" y="263"/>
                    <a:pt x="72" y="358"/>
                    <a:pt x="191" y="358"/>
                  </a:cubicBezTo>
                  <a:lnTo>
                    <a:pt x="429" y="358"/>
                  </a:lnTo>
                  <a:cubicBezTo>
                    <a:pt x="501" y="358"/>
                    <a:pt x="596" y="287"/>
                    <a:pt x="596" y="215"/>
                  </a:cubicBezTo>
                  <a:cubicBezTo>
                    <a:pt x="596" y="96"/>
                    <a:pt x="525"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0" name="Google Shape;3700;p52"/>
            <p:cNvSpPr/>
            <p:nvPr/>
          </p:nvSpPr>
          <p:spPr>
            <a:xfrm>
              <a:off x="6774591" y="4175867"/>
              <a:ext cx="17084" cy="10674"/>
            </a:xfrm>
            <a:custGeom>
              <a:rect b="b" l="l" r="r" t="t"/>
              <a:pathLst>
                <a:path extrusionOk="0" h="358" w="573">
                  <a:moveTo>
                    <a:pt x="191" y="1"/>
                  </a:moveTo>
                  <a:cubicBezTo>
                    <a:pt x="96" y="1"/>
                    <a:pt x="1" y="48"/>
                    <a:pt x="1" y="144"/>
                  </a:cubicBezTo>
                  <a:cubicBezTo>
                    <a:pt x="1" y="263"/>
                    <a:pt x="96" y="358"/>
                    <a:pt x="191" y="358"/>
                  </a:cubicBezTo>
                  <a:lnTo>
                    <a:pt x="405" y="358"/>
                  </a:lnTo>
                  <a:cubicBezTo>
                    <a:pt x="477" y="358"/>
                    <a:pt x="572" y="287"/>
                    <a:pt x="572" y="215"/>
                  </a:cubicBezTo>
                  <a:cubicBezTo>
                    <a:pt x="572" y="96"/>
                    <a:pt x="501"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1" name="Google Shape;3701;p52"/>
            <p:cNvSpPr/>
            <p:nvPr/>
          </p:nvSpPr>
          <p:spPr>
            <a:xfrm>
              <a:off x="6801574" y="4175867"/>
              <a:ext cx="17770" cy="10674"/>
            </a:xfrm>
            <a:custGeom>
              <a:rect b="b" l="l" r="r" t="t"/>
              <a:pathLst>
                <a:path extrusionOk="0" h="358" w="596">
                  <a:moveTo>
                    <a:pt x="167" y="1"/>
                  </a:moveTo>
                  <a:cubicBezTo>
                    <a:pt x="96" y="1"/>
                    <a:pt x="1" y="48"/>
                    <a:pt x="1" y="144"/>
                  </a:cubicBezTo>
                  <a:cubicBezTo>
                    <a:pt x="1" y="263"/>
                    <a:pt x="96" y="358"/>
                    <a:pt x="167" y="358"/>
                  </a:cubicBezTo>
                  <a:lnTo>
                    <a:pt x="405" y="358"/>
                  </a:lnTo>
                  <a:cubicBezTo>
                    <a:pt x="501" y="358"/>
                    <a:pt x="596" y="287"/>
                    <a:pt x="596" y="215"/>
                  </a:cubicBezTo>
                  <a:cubicBezTo>
                    <a:pt x="596" y="96"/>
                    <a:pt x="524" y="1"/>
                    <a:pt x="405"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2" name="Google Shape;3702;p52"/>
            <p:cNvSpPr/>
            <p:nvPr/>
          </p:nvSpPr>
          <p:spPr>
            <a:xfrm>
              <a:off x="6829273" y="4175867"/>
              <a:ext cx="18485" cy="10674"/>
            </a:xfrm>
            <a:custGeom>
              <a:rect b="b" l="l" r="r" t="t"/>
              <a:pathLst>
                <a:path extrusionOk="0" h="358" w="620">
                  <a:moveTo>
                    <a:pt x="191" y="1"/>
                  </a:moveTo>
                  <a:cubicBezTo>
                    <a:pt x="119" y="1"/>
                    <a:pt x="24" y="48"/>
                    <a:pt x="24" y="144"/>
                  </a:cubicBezTo>
                  <a:cubicBezTo>
                    <a:pt x="0" y="263"/>
                    <a:pt x="72" y="358"/>
                    <a:pt x="191" y="358"/>
                  </a:cubicBezTo>
                  <a:lnTo>
                    <a:pt x="429" y="358"/>
                  </a:lnTo>
                  <a:cubicBezTo>
                    <a:pt x="524" y="358"/>
                    <a:pt x="620" y="287"/>
                    <a:pt x="620" y="215"/>
                  </a:cubicBezTo>
                  <a:cubicBezTo>
                    <a:pt x="620" y="96"/>
                    <a:pt x="548" y="1"/>
                    <a:pt x="42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3" name="Google Shape;3703;p52"/>
            <p:cNvSpPr/>
            <p:nvPr/>
          </p:nvSpPr>
          <p:spPr>
            <a:xfrm>
              <a:off x="6912338" y="4247602"/>
              <a:ext cx="17770" cy="10674"/>
            </a:xfrm>
            <a:custGeom>
              <a:rect b="b" l="l" r="r" t="t"/>
              <a:pathLst>
                <a:path extrusionOk="0" h="358" w="596">
                  <a:moveTo>
                    <a:pt x="191" y="0"/>
                  </a:moveTo>
                  <a:cubicBezTo>
                    <a:pt x="96" y="0"/>
                    <a:pt x="1" y="95"/>
                    <a:pt x="1" y="214"/>
                  </a:cubicBezTo>
                  <a:cubicBezTo>
                    <a:pt x="24" y="310"/>
                    <a:pt x="120" y="357"/>
                    <a:pt x="215" y="357"/>
                  </a:cubicBezTo>
                  <a:lnTo>
                    <a:pt x="429" y="357"/>
                  </a:lnTo>
                  <a:cubicBezTo>
                    <a:pt x="501" y="357"/>
                    <a:pt x="596" y="286"/>
                    <a:pt x="596" y="214"/>
                  </a:cubicBezTo>
                  <a:cubicBezTo>
                    <a:pt x="596" y="95"/>
                    <a:pt x="548"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4" name="Google Shape;3704;p52"/>
            <p:cNvSpPr/>
            <p:nvPr/>
          </p:nvSpPr>
          <p:spPr>
            <a:xfrm>
              <a:off x="6773876" y="4247602"/>
              <a:ext cx="17800" cy="10674"/>
            </a:xfrm>
            <a:custGeom>
              <a:rect b="b" l="l" r="r" t="t"/>
              <a:pathLst>
                <a:path extrusionOk="0" h="358" w="597">
                  <a:moveTo>
                    <a:pt x="191" y="0"/>
                  </a:moveTo>
                  <a:cubicBezTo>
                    <a:pt x="96" y="0"/>
                    <a:pt x="1" y="95"/>
                    <a:pt x="1" y="214"/>
                  </a:cubicBezTo>
                  <a:cubicBezTo>
                    <a:pt x="72" y="310"/>
                    <a:pt x="120" y="357"/>
                    <a:pt x="215" y="357"/>
                  </a:cubicBezTo>
                  <a:lnTo>
                    <a:pt x="429" y="357"/>
                  </a:lnTo>
                  <a:cubicBezTo>
                    <a:pt x="501" y="357"/>
                    <a:pt x="596" y="286"/>
                    <a:pt x="596" y="214"/>
                  </a:cubicBezTo>
                  <a:cubicBezTo>
                    <a:pt x="596" y="95"/>
                    <a:pt x="525" y="0"/>
                    <a:pt x="4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5" name="Google Shape;3705;p52"/>
            <p:cNvSpPr/>
            <p:nvPr/>
          </p:nvSpPr>
          <p:spPr>
            <a:xfrm>
              <a:off x="6829988" y="4247602"/>
              <a:ext cx="17770" cy="10674"/>
            </a:xfrm>
            <a:custGeom>
              <a:rect b="b" l="l" r="r" t="t"/>
              <a:pathLst>
                <a:path extrusionOk="0" h="358" w="596">
                  <a:moveTo>
                    <a:pt x="167" y="0"/>
                  </a:moveTo>
                  <a:cubicBezTo>
                    <a:pt x="95" y="0"/>
                    <a:pt x="0" y="95"/>
                    <a:pt x="0" y="214"/>
                  </a:cubicBezTo>
                  <a:cubicBezTo>
                    <a:pt x="24" y="310"/>
                    <a:pt x="119" y="357"/>
                    <a:pt x="214" y="357"/>
                  </a:cubicBezTo>
                  <a:lnTo>
                    <a:pt x="405" y="357"/>
                  </a:lnTo>
                  <a:cubicBezTo>
                    <a:pt x="500"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6" name="Google Shape;3706;p52"/>
            <p:cNvSpPr/>
            <p:nvPr/>
          </p:nvSpPr>
          <p:spPr>
            <a:xfrm>
              <a:off x="6857657" y="4247602"/>
              <a:ext cx="17800" cy="10674"/>
            </a:xfrm>
            <a:custGeom>
              <a:rect b="b" l="l" r="r" t="t"/>
              <a:pathLst>
                <a:path extrusionOk="0" h="358" w="597">
                  <a:moveTo>
                    <a:pt x="168" y="0"/>
                  </a:moveTo>
                  <a:cubicBezTo>
                    <a:pt x="72" y="0"/>
                    <a:pt x="1" y="95"/>
                    <a:pt x="1" y="214"/>
                  </a:cubicBezTo>
                  <a:cubicBezTo>
                    <a:pt x="25" y="310"/>
                    <a:pt x="120" y="357"/>
                    <a:pt x="191" y="357"/>
                  </a:cubicBezTo>
                  <a:lnTo>
                    <a:pt x="406" y="357"/>
                  </a:lnTo>
                  <a:cubicBezTo>
                    <a:pt x="501" y="357"/>
                    <a:pt x="596" y="286"/>
                    <a:pt x="596" y="214"/>
                  </a:cubicBezTo>
                  <a:cubicBezTo>
                    <a:pt x="596" y="95"/>
                    <a:pt x="525" y="0"/>
                    <a:pt x="406"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7" name="Google Shape;3707;p52"/>
            <p:cNvSpPr/>
            <p:nvPr/>
          </p:nvSpPr>
          <p:spPr>
            <a:xfrm>
              <a:off x="6801574" y="4247602"/>
              <a:ext cx="17770" cy="10674"/>
            </a:xfrm>
            <a:custGeom>
              <a:rect b="b" l="l" r="r" t="t"/>
              <a:pathLst>
                <a:path extrusionOk="0" h="358" w="596">
                  <a:moveTo>
                    <a:pt x="167" y="0"/>
                  </a:moveTo>
                  <a:cubicBezTo>
                    <a:pt x="96" y="0"/>
                    <a:pt x="1" y="95"/>
                    <a:pt x="1" y="214"/>
                  </a:cubicBezTo>
                  <a:cubicBezTo>
                    <a:pt x="48" y="310"/>
                    <a:pt x="120" y="357"/>
                    <a:pt x="215" y="357"/>
                  </a:cubicBezTo>
                  <a:lnTo>
                    <a:pt x="405" y="357"/>
                  </a:lnTo>
                  <a:cubicBezTo>
                    <a:pt x="501" y="357"/>
                    <a:pt x="596" y="286"/>
                    <a:pt x="596" y="214"/>
                  </a:cubicBezTo>
                  <a:cubicBezTo>
                    <a:pt x="596" y="95"/>
                    <a:pt x="524" y="0"/>
                    <a:pt x="40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8" name="Google Shape;3708;p52"/>
            <p:cNvSpPr/>
            <p:nvPr/>
          </p:nvSpPr>
          <p:spPr>
            <a:xfrm>
              <a:off x="6884640" y="4247602"/>
              <a:ext cx="17800" cy="10674"/>
            </a:xfrm>
            <a:custGeom>
              <a:rect b="b" l="l" r="r" t="t"/>
              <a:pathLst>
                <a:path extrusionOk="0" h="358" w="597">
                  <a:moveTo>
                    <a:pt x="191" y="0"/>
                  </a:moveTo>
                  <a:cubicBezTo>
                    <a:pt x="96" y="0"/>
                    <a:pt x="1" y="95"/>
                    <a:pt x="1" y="214"/>
                  </a:cubicBezTo>
                  <a:cubicBezTo>
                    <a:pt x="49" y="310"/>
                    <a:pt x="120" y="357"/>
                    <a:pt x="215" y="357"/>
                  </a:cubicBezTo>
                  <a:lnTo>
                    <a:pt x="430" y="357"/>
                  </a:lnTo>
                  <a:cubicBezTo>
                    <a:pt x="525" y="357"/>
                    <a:pt x="596" y="286"/>
                    <a:pt x="596" y="214"/>
                  </a:cubicBezTo>
                  <a:cubicBezTo>
                    <a:pt x="596" y="95"/>
                    <a:pt x="549" y="0"/>
                    <a:pt x="430"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9" name="Google Shape;3709;p52"/>
            <p:cNvSpPr/>
            <p:nvPr/>
          </p:nvSpPr>
          <p:spPr>
            <a:xfrm>
              <a:off x="6732701" y="4148198"/>
              <a:ext cx="354321" cy="354321"/>
            </a:xfrm>
            <a:custGeom>
              <a:rect b="b" l="l" r="r" t="t"/>
              <a:pathLst>
                <a:path extrusionOk="0" h="11884" w="11884">
                  <a:moveTo>
                    <a:pt x="10169" y="1524"/>
                  </a:moveTo>
                  <a:lnTo>
                    <a:pt x="10741" y="2691"/>
                  </a:lnTo>
                  <a:lnTo>
                    <a:pt x="10741" y="3715"/>
                  </a:lnTo>
                  <a:lnTo>
                    <a:pt x="10384" y="3001"/>
                  </a:lnTo>
                  <a:cubicBezTo>
                    <a:pt x="10336" y="2929"/>
                    <a:pt x="10265" y="2858"/>
                    <a:pt x="10169" y="2858"/>
                  </a:cubicBezTo>
                  <a:cubicBezTo>
                    <a:pt x="10074" y="2858"/>
                    <a:pt x="9979" y="2929"/>
                    <a:pt x="9955" y="2977"/>
                  </a:cubicBezTo>
                  <a:lnTo>
                    <a:pt x="9074" y="4715"/>
                  </a:lnTo>
                  <a:lnTo>
                    <a:pt x="8621" y="3953"/>
                  </a:lnTo>
                  <a:cubicBezTo>
                    <a:pt x="8550" y="3882"/>
                    <a:pt x="8502" y="3834"/>
                    <a:pt x="8407" y="3834"/>
                  </a:cubicBezTo>
                  <a:cubicBezTo>
                    <a:pt x="8312" y="3834"/>
                    <a:pt x="8240" y="3906"/>
                    <a:pt x="8193" y="4001"/>
                  </a:cubicBezTo>
                  <a:lnTo>
                    <a:pt x="7050" y="6382"/>
                  </a:lnTo>
                  <a:lnTo>
                    <a:pt x="6383" y="6096"/>
                  </a:lnTo>
                  <a:cubicBezTo>
                    <a:pt x="6352" y="6084"/>
                    <a:pt x="6320" y="6078"/>
                    <a:pt x="6288" y="6078"/>
                  </a:cubicBezTo>
                  <a:cubicBezTo>
                    <a:pt x="6198" y="6078"/>
                    <a:pt x="6115" y="6127"/>
                    <a:pt x="6097" y="6216"/>
                  </a:cubicBezTo>
                  <a:lnTo>
                    <a:pt x="5216" y="8073"/>
                  </a:lnTo>
                  <a:lnTo>
                    <a:pt x="4359" y="7621"/>
                  </a:lnTo>
                  <a:cubicBezTo>
                    <a:pt x="4321" y="7606"/>
                    <a:pt x="4283" y="7598"/>
                    <a:pt x="4248" y="7598"/>
                  </a:cubicBezTo>
                  <a:cubicBezTo>
                    <a:pt x="4171" y="7598"/>
                    <a:pt x="4105" y="7635"/>
                    <a:pt x="4073" y="7716"/>
                  </a:cubicBezTo>
                  <a:lnTo>
                    <a:pt x="3477" y="8549"/>
                  </a:lnTo>
                  <a:lnTo>
                    <a:pt x="2334" y="7502"/>
                  </a:lnTo>
                  <a:cubicBezTo>
                    <a:pt x="2287" y="7430"/>
                    <a:pt x="2192" y="7430"/>
                    <a:pt x="2120" y="7430"/>
                  </a:cubicBezTo>
                  <a:cubicBezTo>
                    <a:pt x="2049" y="7430"/>
                    <a:pt x="1977" y="7502"/>
                    <a:pt x="1953" y="7597"/>
                  </a:cubicBezTo>
                  <a:lnTo>
                    <a:pt x="1810" y="7906"/>
                  </a:lnTo>
                  <a:lnTo>
                    <a:pt x="1763" y="6906"/>
                  </a:lnTo>
                  <a:lnTo>
                    <a:pt x="2192" y="6049"/>
                  </a:lnTo>
                  <a:lnTo>
                    <a:pt x="3382" y="7121"/>
                  </a:lnTo>
                  <a:cubicBezTo>
                    <a:pt x="3406" y="7144"/>
                    <a:pt x="3406" y="7144"/>
                    <a:pt x="3430" y="7144"/>
                  </a:cubicBezTo>
                  <a:cubicBezTo>
                    <a:pt x="3455" y="7151"/>
                    <a:pt x="3479" y="7154"/>
                    <a:pt x="3501" y="7154"/>
                  </a:cubicBezTo>
                  <a:cubicBezTo>
                    <a:pt x="3562" y="7154"/>
                    <a:pt x="3609" y="7132"/>
                    <a:pt x="3644" y="7097"/>
                  </a:cubicBezTo>
                  <a:lnTo>
                    <a:pt x="4311" y="6168"/>
                  </a:lnTo>
                  <a:lnTo>
                    <a:pt x="5168" y="6620"/>
                  </a:lnTo>
                  <a:cubicBezTo>
                    <a:pt x="5192" y="6632"/>
                    <a:pt x="5222" y="6638"/>
                    <a:pt x="5252" y="6638"/>
                  </a:cubicBezTo>
                  <a:cubicBezTo>
                    <a:pt x="5281" y="6638"/>
                    <a:pt x="5311" y="6632"/>
                    <a:pt x="5335" y="6620"/>
                  </a:cubicBezTo>
                  <a:cubicBezTo>
                    <a:pt x="5406" y="6573"/>
                    <a:pt x="5454" y="6549"/>
                    <a:pt x="5502" y="6501"/>
                  </a:cubicBezTo>
                  <a:lnTo>
                    <a:pt x="6359" y="4644"/>
                  </a:lnTo>
                  <a:lnTo>
                    <a:pt x="7002" y="4906"/>
                  </a:lnTo>
                  <a:cubicBezTo>
                    <a:pt x="7035" y="4925"/>
                    <a:pt x="7071" y="4934"/>
                    <a:pt x="7107" y="4934"/>
                  </a:cubicBezTo>
                  <a:cubicBezTo>
                    <a:pt x="7202" y="4934"/>
                    <a:pt x="7294" y="4873"/>
                    <a:pt x="7312" y="4787"/>
                  </a:cubicBezTo>
                  <a:lnTo>
                    <a:pt x="8431" y="2501"/>
                  </a:lnTo>
                  <a:lnTo>
                    <a:pt x="8883" y="3239"/>
                  </a:lnTo>
                  <a:cubicBezTo>
                    <a:pt x="8955" y="3334"/>
                    <a:pt x="9002" y="3358"/>
                    <a:pt x="9098" y="3358"/>
                  </a:cubicBezTo>
                  <a:cubicBezTo>
                    <a:pt x="9193" y="3358"/>
                    <a:pt x="9264" y="3310"/>
                    <a:pt x="9312" y="3239"/>
                  </a:cubicBezTo>
                  <a:lnTo>
                    <a:pt x="10169" y="1524"/>
                  </a:lnTo>
                  <a:close/>
                  <a:moveTo>
                    <a:pt x="10146" y="3334"/>
                  </a:moveTo>
                  <a:lnTo>
                    <a:pt x="10693" y="4501"/>
                  </a:lnTo>
                  <a:lnTo>
                    <a:pt x="10693" y="10669"/>
                  </a:lnTo>
                  <a:lnTo>
                    <a:pt x="1739" y="10669"/>
                  </a:lnTo>
                  <a:lnTo>
                    <a:pt x="1739" y="8716"/>
                  </a:lnTo>
                  <a:lnTo>
                    <a:pt x="1763" y="8716"/>
                  </a:lnTo>
                  <a:lnTo>
                    <a:pt x="2192" y="7859"/>
                  </a:lnTo>
                  <a:lnTo>
                    <a:pt x="3311" y="8883"/>
                  </a:lnTo>
                  <a:cubicBezTo>
                    <a:pt x="3382" y="8930"/>
                    <a:pt x="3430" y="8930"/>
                    <a:pt x="3501" y="8930"/>
                  </a:cubicBezTo>
                  <a:cubicBezTo>
                    <a:pt x="3549" y="8930"/>
                    <a:pt x="3620" y="8883"/>
                    <a:pt x="3668" y="8835"/>
                  </a:cubicBezTo>
                  <a:lnTo>
                    <a:pt x="4263" y="7978"/>
                  </a:lnTo>
                  <a:lnTo>
                    <a:pt x="5145" y="8430"/>
                  </a:lnTo>
                  <a:cubicBezTo>
                    <a:pt x="5168" y="8442"/>
                    <a:pt x="5198" y="8448"/>
                    <a:pt x="5228" y="8448"/>
                  </a:cubicBezTo>
                  <a:cubicBezTo>
                    <a:pt x="5258" y="8448"/>
                    <a:pt x="5287" y="8442"/>
                    <a:pt x="5311" y="8430"/>
                  </a:cubicBezTo>
                  <a:cubicBezTo>
                    <a:pt x="5383" y="8406"/>
                    <a:pt x="5430" y="8359"/>
                    <a:pt x="5454" y="8311"/>
                  </a:cubicBezTo>
                  <a:lnTo>
                    <a:pt x="6335" y="6454"/>
                  </a:lnTo>
                  <a:lnTo>
                    <a:pt x="6978" y="6739"/>
                  </a:lnTo>
                  <a:cubicBezTo>
                    <a:pt x="7009" y="6752"/>
                    <a:pt x="7041" y="6758"/>
                    <a:pt x="7073" y="6758"/>
                  </a:cubicBezTo>
                  <a:cubicBezTo>
                    <a:pt x="7165" y="6758"/>
                    <a:pt x="7252" y="6709"/>
                    <a:pt x="7288" y="6620"/>
                  </a:cubicBezTo>
                  <a:lnTo>
                    <a:pt x="8407" y="4310"/>
                  </a:lnTo>
                  <a:lnTo>
                    <a:pt x="8860" y="5072"/>
                  </a:lnTo>
                  <a:cubicBezTo>
                    <a:pt x="8907" y="5144"/>
                    <a:pt x="8979" y="5192"/>
                    <a:pt x="9074" y="5192"/>
                  </a:cubicBezTo>
                  <a:cubicBezTo>
                    <a:pt x="9145" y="5192"/>
                    <a:pt x="9241" y="5120"/>
                    <a:pt x="9264" y="5072"/>
                  </a:cubicBezTo>
                  <a:lnTo>
                    <a:pt x="10146" y="3334"/>
                  </a:lnTo>
                  <a:close/>
                  <a:moveTo>
                    <a:pt x="11479" y="11026"/>
                  </a:moveTo>
                  <a:lnTo>
                    <a:pt x="11479" y="11502"/>
                  </a:lnTo>
                  <a:lnTo>
                    <a:pt x="310" y="11502"/>
                  </a:lnTo>
                  <a:lnTo>
                    <a:pt x="310" y="11026"/>
                  </a:lnTo>
                  <a:close/>
                  <a:moveTo>
                    <a:pt x="929" y="0"/>
                  </a:moveTo>
                  <a:cubicBezTo>
                    <a:pt x="810" y="0"/>
                    <a:pt x="715" y="48"/>
                    <a:pt x="715" y="167"/>
                  </a:cubicBezTo>
                  <a:lnTo>
                    <a:pt x="715" y="976"/>
                  </a:lnTo>
                  <a:lnTo>
                    <a:pt x="524" y="976"/>
                  </a:lnTo>
                  <a:cubicBezTo>
                    <a:pt x="429" y="976"/>
                    <a:pt x="334" y="1048"/>
                    <a:pt x="334" y="1119"/>
                  </a:cubicBezTo>
                  <a:cubicBezTo>
                    <a:pt x="334" y="1238"/>
                    <a:pt x="405" y="1334"/>
                    <a:pt x="524" y="1334"/>
                  </a:cubicBezTo>
                  <a:lnTo>
                    <a:pt x="715" y="1334"/>
                  </a:lnTo>
                  <a:lnTo>
                    <a:pt x="715" y="2239"/>
                  </a:lnTo>
                  <a:lnTo>
                    <a:pt x="524" y="2239"/>
                  </a:lnTo>
                  <a:cubicBezTo>
                    <a:pt x="429" y="2239"/>
                    <a:pt x="334" y="2286"/>
                    <a:pt x="334" y="2381"/>
                  </a:cubicBezTo>
                  <a:cubicBezTo>
                    <a:pt x="334" y="2501"/>
                    <a:pt x="405" y="2596"/>
                    <a:pt x="524" y="2596"/>
                  </a:cubicBezTo>
                  <a:lnTo>
                    <a:pt x="715" y="2596"/>
                  </a:lnTo>
                  <a:lnTo>
                    <a:pt x="715" y="3477"/>
                  </a:lnTo>
                  <a:lnTo>
                    <a:pt x="524" y="3477"/>
                  </a:lnTo>
                  <a:cubicBezTo>
                    <a:pt x="429" y="3477"/>
                    <a:pt x="334" y="3548"/>
                    <a:pt x="334" y="3620"/>
                  </a:cubicBezTo>
                  <a:cubicBezTo>
                    <a:pt x="334" y="3739"/>
                    <a:pt x="405" y="3834"/>
                    <a:pt x="524" y="3834"/>
                  </a:cubicBezTo>
                  <a:lnTo>
                    <a:pt x="715" y="3834"/>
                  </a:lnTo>
                  <a:lnTo>
                    <a:pt x="715" y="4739"/>
                  </a:lnTo>
                  <a:lnTo>
                    <a:pt x="524" y="4739"/>
                  </a:lnTo>
                  <a:cubicBezTo>
                    <a:pt x="429" y="4739"/>
                    <a:pt x="334" y="4787"/>
                    <a:pt x="334" y="4882"/>
                  </a:cubicBezTo>
                  <a:cubicBezTo>
                    <a:pt x="334" y="5001"/>
                    <a:pt x="405" y="5096"/>
                    <a:pt x="524" y="5096"/>
                  </a:cubicBezTo>
                  <a:lnTo>
                    <a:pt x="715" y="5096"/>
                  </a:lnTo>
                  <a:lnTo>
                    <a:pt x="715" y="5977"/>
                  </a:lnTo>
                  <a:lnTo>
                    <a:pt x="524" y="5977"/>
                  </a:lnTo>
                  <a:cubicBezTo>
                    <a:pt x="429" y="5977"/>
                    <a:pt x="334" y="6049"/>
                    <a:pt x="334" y="6144"/>
                  </a:cubicBezTo>
                  <a:cubicBezTo>
                    <a:pt x="334" y="6263"/>
                    <a:pt x="405" y="6335"/>
                    <a:pt x="524" y="6335"/>
                  </a:cubicBezTo>
                  <a:lnTo>
                    <a:pt x="715" y="6335"/>
                  </a:lnTo>
                  <a:lnTo>
                    <a:pt x="715" y="7240"/>
                  </a:lnTo>
                  <a:lnTo>
                    <a:pt x="524" y="7240"/>
                  </a:lnTo>
                  <a:cubicBezTo>
                    <a:pt x="429" y="7240"/>
                    <a:pt x="334" y="7287"/>
                    <a:pt x="334" y="7382"/>
                  </a:cubicBezTo>
                  <a:cubicBezTo>
                    <a:pt x="334" y="7502"/>
                    <a:pt x="405" y="7597"/>
                    <a:pt x="524" y="7597"/>
                  </a:cubicBezTo>
                  <a:lnTo>
                    <a:pt x="715" y="7597"/>
                  </a:lnTo>
                  <a:lnTo>
                    <a:pt x="715" y="8478"/>
                  </a:lnTo>
                  <a:lnTo>
                    <a:pt x="524" y="8478"/>
                  </a:lnTo>
                  <a:cubicBezTo>
                    <a:pt x="429" y="8478"/>
                    <a:pt x="334" y="8549"/>
                    <a:pt x="334" y="8645"/>
                  </a:cubicBezTo>
                  <a:cubicBezTo>
                    <a:pt x="334" y="8764"/>
                    <a:pt x="405" y="8835"/>
                    <a:pt x="524" y="8835"/>
                  </a:cubicBezTo>
                  <a:lnTo>
                    <a:pt x="715" y="8835"/>
                  </a:lnTo>
                  <a:lnTo>
                    <a:pt x="715" y="9740"/>
                  </a:lnTo>
                  <a:lnTo>
                    <a:pt x="524" y="9740"/>
                  </a:lnTo>
                  <a:cubicBezTo>
                    <a:pt x="429" y="9740"/>
                    <a:pt x="334" y="9788"/>
                    <a:pt x="334" y="9883"/>
                  </a:cubicBezTo>
                  <a:cubicBezTo>
                    <a:pt x="334" y="10002"/>
                    <a:pt x="405" y="10097"/>
                    <a:pt x="524" y="10097"/>
                  </a:cubicBezTo>
                  <a:lnTo>
                    <a:pt x="715" y="10097"/>
                  </a:lnTo>
                  <a:lnTo>
                    <a:pt x="715" y="10716"/>
                  </a:lnTo>
                  <a:lnTo>
                    <a:pt x="310" y="10716"/>
                  </a:lnTo>
                  <a:cubicBezTo>
                    <a:pt x="167" y="10716"/>
                    <a:pt x="1" y="10836"/>
                    <a:pt x="1" y="11026"/>
                  </a:cubicBezTo>
                  <a:lnTo>
                    <a:pt x="1" y="11574"/>
                  </a:lnTo>
                  <a:cubicBezTo>
                    <a:pt x="1" y="11740"/>
                    <a:pt x="120" y="11883"/>
                    <a:pt x="310" y="11883"/>
                  </a:cubicBezTo>
                  <a:lnTo>
                    <a:pt x="11598" y="11883"/>
                  </a:lnTo>
                  <a:cubicBezTo>
                    <a:pt x="11741" y="11883"/>
                    <a:pt x="11884" y="11764"/>
                    <a:pt x="11884" y="11574"/>
                  </a:cubicBezTo>
                  <a:lnTo>
                    <a:pt x="11884" y="11026"/>
                  </a:lnTo>
                  <a:cubicBezTo>
                    <a:pt x="11836" y="10812"/>
                    <a:pt x="11717" y="10693"/>
                    <a:pt x="11527" y="10693"/>
                  </a:cubicBezTo>
                  <a:lnTo>
                    <a:pt x="11050" y="10693"/>
                  </a:lnTo>
                  <a:lnTo>
                    <a:pt x="11050" y="4501"/>
                  </a:lnTo>
                  <a:lnTo>
                    <a:pt x="11050" y="2691"/>
                  </a:lnTo>
                  <a:cubicBezTo>
                    <a:pt x="11050" y="2643"/>
                    <a:pt x="11050" y="2620"/>
                    <a:pt x="11027" y="2572"/>
                  </a:cubicBezTo>
                  <a:lnTo>
                    <a:pt x="10384" y="1191"/>
                  </a:lnTo>
                  <a:cubicBezTo>
                    <a:pt x="10336" y="1095"/>
                    <a:pt x="10265" y="1048"/>
                    <a:pt x="10169" y="1048"/>
                  </a:cubicBezTo>
                  <a:cubicBezTo>
                    <a:pt x="10169" y="1048"/>
                    <a:pt x="9979" y="1095"/>
                    <a:pt x="9955" y="1191"/>
                  </a:cubicBezTo>
                  <a:lnTo>
                    <a:pt x="9098" y="2929"/>
                  </a:lnTo>
                  <a:lnTo>
                    <a:pt x="8645" y="2167"/>
                  </a:lnTo>
                  <a:cubicBezTo>
                    <a:pt x="8598" y="2096"/>
                    <a:pt x="8526" y="2048"/>
                    <a:pt x="8431" y="2048"/>
                  </a:cubicBezTo>
                  <a:cubicBezTo>
                    <a:pt x="8359" y="2048"/>
                    <a:pt x="8264" y="2119"/>
                    <a:pt x="8240" y="2215"/>
                  </a:cubicBezTo>
                  <a:lnTo>
                    <a:pt x="7073" y="4596"/>
                  </a:lnTo>
                  <a:lnTo>
                    <a:pt x="6407" y="4310"/>
                  </a:lnTo>
                  <a:cubicBezTo>
                    <a:pt x="6376" y="4298"/>
                    <a:pt x="6344" y="4292"/>
                    <a:pt x="6312" y="4292"/>
                  </a:cubicBezTo>
                  <a:cubicBezTo>
                    <a:pt x="6222" y="4292"/>
                    <a:pt x="6139" y="4341"/>
                    <a:pt x="6121" y="4429"/>
                  </a:cubicBezTo>
                  <a:lnTo>
                    <a:pt x="5240" y="6287"/>
                  </a:lnTo>
                  <a:lnTo>
                    <a:pt x="4382" y="5835"/>
                  </a:lnTo>
                  <a:cubicBezTo>
                    <a:pt x="4345" y="5819"/>
                    <a:pt x="4307" y="5812"/>
                    <a:pt x="4272" y="5812"/>
                  </a:cubicBezTo>
                  <a:cubicBezTo>
                    <a:pt x="4195" y="5812"/>
                    <a:pt x="4129" y="5848"/>
                    <a:pt x="4097" y="5930"/>
                  </a:cubicBezTo>
                  <a:lnTo>
                    <a:pt x="3501" y="6763"/>
                  </a:lnTo>
                  <a:lnTo>
                    <a:pt x="2358" y="5715"/>
                  </a:lnTo>
                  <a:cubicBezTo>
                    <a:pt x="2311" y="5644"/>
                    <a:pt x="2215" y="5644"/>
                    <a:pt x="2144" y="5644"/>
                  </a:cubicBezTo>
                  <a:cubicBezTo>
                    <a:pt x="2072" y="5644"/>
                    <a:pt x="2001" y="5715"/>
                    <a:pt x="1977" y="5763"/>
                  </a:cubicBezTo>
                  <a:lnTo>
                    <a:pt x="1501" y="6787"/>
                  </a:lnTo>
                  <a:cubicBezTo>
                    <a:pt x="1477" y="6811"/>
                    <a:pt x="1477" y="6835"/>
                    <a:pt x="1501" y="6906"/>
                  </a:cubicBezTo>
                  <a:lnTo>
                    <a:pt x="1501" y="10716"/>
                  </a:lnTo>
                  <a:lnTo>
                    <a:pt x="1072" y="10716"/>
                  </a:lnTo>
                  <a:lnTo>
                    <a:pt x="1072" y="167"/>
                  </a:lnTo>
                  <a:cubicBezTo>
                    <a:pt x="1072" y="95"/>
                    <a:pt x="1025" y="0"/>
                    <a:pt x="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0" name="Google Shape;3710;p52"/>
          <p:cNvGrpSpPr/>
          <p:nvPr/>
        </p:nvGrpSpPr>
        <p:grpSpPr>
          <a:xfrm>
            <a:off x="7734048" y="4149600"/>
            <a:ext cx="357184" cy="352205"/>
            <a:chOff x="7391135" y="4149600"/>
            <a:chExt cx="357184" cy="352205"/>
          </a:xfrm>
        </p:grpSpPr>
        <p:sp>
          <p:nvSpPr>
            <p:cNvPr id="3711" name="Google Shape;3711;p52"/>
            <p:cNvSpPr/>
            <p:nvPr/>
          </p:nvSpPr>
          <p:spPr>
            <a:xfrm>
              <a:off x="7497635" y="4251836"/>
              <a:ext cx="144156" cy="144185"/>
            </a:xfrm>
            <a:custGeom>
              <a:rect b="b" l="l" r="r" t="t"/>
              <a:pathLst>
                <a:path extrusionOk="0" h="4836" w="4835">
                  <a:moveTo>
                    <a:pt x="2430" y="1"/>
                  </a:moveTo>
                  <a:cubicBezTo>
                    <a:pt x="1096" y="1"/>
                    <a:pt x="1" y="1096"/>
                    <a:pt x="1" y="2430"/>
                  </a:cubicBezTo>
                  <a:cubicBezTo>
                    <a:pt x="1" y="3740"/>
                    <a:pt x="1096" y="4835"/>
                    <a:pt x="2430" y="4835"/>
                  </a:cubicBezTo>
                  <a:cubicBezTo>
                    <a:pt x="3763" y="4835"/>
                    <a:pt x="4835" y="3740"/>
                    <a:pt x="4835" y="2430"/>
                  </a:cubicBezTo>
                  <a:cubicBezTo>
                    <a:pt x="4835" y="1096"/>
                    <a:pt x="3763" y="1"/>
                    <a:pt x="2430" y="1"/>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2" name="Google Shape;3712;p52"/>
            <p:cNvSpPr/>
            <p:nvPr/>
          </p:nvSpPr>
          <p:spPr>
            <a:xfrm>
              <a:off x="7533861" y="4256816"/>
              <a:ext cx="107930" cy="139206"/>
            </a:xfrm>
            <a:custGeom>
              <a:rect b="b" l="l" r="r" t="t"/>
              <a:pathLst>
                <a:path extrusionOk="0" h="4669" w="3620">
                  <a:moveTo>
                    <a:pt x="1977" y="1"/>
                  </a:moveTo>
                  <a:cubicBezTo>
                    <a:pt x="2667" y="405"/>
                    <a:pt x="3144" y="1191"/>
                    <a:pt x="3144" y="2049"/>
                  </a:cubicBezTo>
                  <a:cubicBezTo>
                    <a:pt x="3144" y="3382"/>
                    <a:pt x="2072" y="4454"/>
                    <a:pt x="738" y="4454"/>
                  </a:cubicBezTo>
                  <a:cubicBezTo>
                    <a:pt x="476" y="4454"/>
                    <a:pt x="238" y="4430"/>
                    <a:pt x="0" y="4335"/>
                  </a:cubicBezTo>
                  <a:lnTo>
                    <a:pt x="0" y="4335"/>
                  </a:lnTo>
                  <a:cubicBezTo>
                    <a:pt x="357" y="4549"/>
                    <a:pt x="762" y="4668"/>
                    <a:pt x="1215" y="4668"/>
                  </a:cubicBezTo>
                  <a:cubicBezTo>
                    <a:pt x="2548" y="4668"/>
                    <a:pt x="3620" y="3597"/>
                    <a:pt x="3620" y="2263"/>
                  </a:cubicBezTo>
                  <a:cubicBezTo>
                    <a:pt x="3620" y="1191"/>
                    <a:pt x="2929" y="286"/>
                    <a:pt x="1977" y="1"/>
                  </a:cubicBez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3" name="Google Shape;3713;p52"/>
            <p:cNvSpPr/>
            <p:nvPr/>
          </p:nvSpPr>
          <p:spPr>
            <a:xfrm>
              <a:off x="7397516" y="4165938"/>
              <a:ext cx="172569" cy="200416"/>
            </a:xfrm>
            <a:custGeom>
              <a:rect b="b" l="l" r="r" t="t"/>
              <a:pathLst>
                <a:path extrusionOk="0" h="6722" w="5788">
                  <a:moveTo>
                    <a:pt x="5788" y="0"/>
                  </a:moveTo>
                  <a:cubicBezTo>
                    <a:pt x="3049" y="0"/>
                    <a:pt x="787" y="2120"/>
                    <a:pt x="596" y="4835"/>
                  </a:cubicBezTo>
                  <a:lnTo>
                    <a:pt x="191" y="4811"/>
                  </a:lnTo>
                  <a:cubicBezTo>
                    <a:pt x="72" y="4811"/>
                    <a:pt x="1" y="4954"/>
                    <a:pt x="72" y="5025"/>
                  </a:cubicBezTo>
                  <a:lnTo>
                    <a:pt x="1239" y="6668"/>
                  </a:lnTo>
                  <a:cubicBezTo>
                    <a:pt x="1263" y="6704"/>
                    <a:pt x="1299" y="6722"/>
                    <a:pt x="1334" y="6722"/>
                  </a:cubicBezTo>
                  <a:cubicBezTo>
                    <a:pt x="1370" y="6722"/>
                    <a:pt x="1406" y="6704"/>
                    <a:pt x="1430" y="6668"/>
                  </a:cubicBezTo>
                  <a:lnTo>
                    <a:pt x="2597" y="5025"/>
                  </a:lnTo>
                  <a:cubicBezTo>
                    <a:pt x="2668" y="4930"/>
                    <a:pt x="2597" y="4811"/>
                    <a:pt x="2478" y="4811"/>
                  </a:cubicBezTo>
                  <a:lnTo>
                    <a:pt x="2073" y="4811"/>
                  </a:lnTo>
                  <a:cubicBezTo>
                    <a:pt x="2239" y="2953"/>
                    <a:pt x="3859" y="1453"/>
                    <a:pt x="5788" y="1453"/>
                  </a:cubicBezTo>
                  <a:lnTo>
                    <a:pt x="5788" y="0"/>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4" name="Google Shape;3714;p52"/>
            <p:cNvSpPr/>
            <p:nvPr/>
          </p:nvSpPr>
          <p:spPr>
            <a:xfrm>
              <a:off x="7525334" y="4153714"/>
              <a:ext cx="200953" cy="171287"/>
            </a:xfrm>
            <a:custGeom>
              <a:rect b="b" l="l" r="r" t="t"/>
              <a:pathLst>
                <a:path extrusionOk="0" h="5745" w="6740">
                  <a:moveTo>
                    <a:pt x="1781" y="1"/>
                  </a:moveTo>
                  <a:cubicBezTo>
                    <a:pt x="1758" y="1"/>
                    <a:pt x="1735" y="10"/>
                    <a:pt x="1715" y="29"/>
                  </a:cubicBezTo>
                  <a:lnTo>
                    <a:pt x="72" y="1172"/>
                  </a:lnTo>
                  <a:cubicBezTo>
                    <a:pt x="0" y="1244"/>
                    <a:pt x="0" y="1339"/>
                    <a:pt x="72" y="1387"/>
                  </a:cubicBezTo>
                  <a:lnTo>
                    <a:pt x="1715" y="2554"/>
                  </a:lnTo>
                  <a:cubicBezTo>
                    <a:pt x="1735" y="2573"/>
                    <a:pt x="1758" y="2582"/>
                    <a:pt x="1781" y="2582"/>
                  </a:cubicBezTo>
                  <a:cubicBezTo>
                    <a:pt x="1843" y="2582"/>
                    <a:pt x="1906" y="2521"/>
                    <a:pt x="1906" y="2435"/>
                  </a:cubicBezTo>
                  <a:lnTo>
                    <a:pt x="1906" y="2030"/>
                  </a:lnTo>
                  <a:cubicBezTo>
                    <a:pt x="3787" y="2196"/>
                    <a:pt x="5287" y="3816"/>
                    <a:pt x="5287" y="5745"/>
                  </a:cubicBezTo>
                  <a:lnTo>
                    <a:pt x="6740" y="5745"/>
                  </a:lnTo>
                  <a:cubicBezTo>
                    <a:pt x="6740" y="3006"/>
                    <a:pt x="4620" y="744"/>
                    <a:pt x="1906" y="553"/>
                  </a:cubicBezTo>
                  <a:lnTo>
                    <a:pt x="1906" y="148"/>
                  </a:lnTo>
                  <a:cubicBezTo>
                    <a:pt x="1906" y="62"/>
                    <a:pt x="1843" y="1"/>
                    <a:pt x="178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5" name="Google Shape;3715;p52"/>
            <p:cNvSpPr/>
            <p:nvPr/>
          </p:nvSpPr>
          <p:spPr>
            <a:xfrm>
              <a:off x="7584279" y="4171603"/>
              <a:ext cx="142724" cy="146302"/>
            </a:xfrm>
            <a:custGeom>
              <a:rect b="b" l="l" r="r" t="t"/>
              <a:pathLst>
                <a:path extrusionOk="0" h="4907" w="4787">
                  <a:moveTo>
                    <a:pt x="0" y="1"/>
                  </a:moveTo>
                  <a:lnTo>
                    <a:pt x="0" y="191"/>
                  </a:lnTo>
                  <a:cubicBezTo>
                    <a:pt x="0" y="310"/>
                    <a:pt x="48" y="406"/>
                    <a:pt x="167" y="406"/>
                  </a:cubicBezTo>
                  <a:cubicBezTo>
                    <a:pt x="2572" y="668"/>
                    <a:pt x="4477" y="2525"/>
                    <a:pt x="4787" y="4907"/>
                  </a:cubicBezTo>
                  <a:cubicBezTo>
                    <a:pt x="4644" y="2287"/>
                    <a:pt x="2596" y="191"/>
                    <a:pt x="0"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6" name="Google Shape;3716;p52"/>
            <p:cNvSpPr/>
            <p:nvPr/>
          </p:nvSpPr>
          <p:spPr>
            <a:xfrm>
              <a:off x="7525334" y="4154728"/>
              <a:ext cx="56827" cy="45319"/>
            </a:xfrm>
            <a:custGeom>
              <a:rect b="b" l="l" r="r" t="t"/>
              <a:pathLst>
                <a:path extrusionOk="0" h="1520" w="1906">
                  <a:moveTo>
                    <a:pt x="1780" y="0"/>
                  </a:moveTo>
                  <a:cubicBezTo>
                    <a:pt x="1757" y="0"/>
                    <a:pt x="1734" y="6"/>
                    <a:pt x="1715" y="19"/>
                  </a:cubicBezTo>
                  <a:lnTo>
                    <a:pt x="72" y="1186"/>
                  </a:lnTo>
                  <a:cubicBezTo>
                    <a:pt x="0" y="1234"/>
                    <a:pt x="0" y="1329"/>
                    <a:pt x="72" y="1400"/>
                  </a:cubicBezTo>
                  <a:lnTo>
                    <a:pt x="215" y="1519"/>
                  </a:lnTo>
                  <a:lnTo>
                    <a:pt x="1739" y="448"/>
                  </a:lnTo>
                  <a:cubicBezTo>
                    <a:pt x="1760" y="416"/>
                    <a:pt x="1792" y="403"/>
                    <a:pt x="1822" y="403"/>
                  </a:cubicBezTo>
                  <a:cubicBezTo>
                    <a:pt x="1858" y="403"/>
                    <a:pt x="1892" y="422"/>
                    <a:pt x="1906" y="448"/>
                  </a:cubicBezTo>
                  <a:lnTo>
                    <a:pt x="1906" y="114"/>
                  </a:lnTo>
                  <a:cubicBezTo>
                    <a:pt x="1906" y="45"/>
                    <a:pt x="1842" y="0"/>
                    <a:pt x="1780"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7" name="Google Shape;3717;p52"/>
            <p:cNvSpPr/>
            <p:nvPr/>
          </p:nvSpPr>
          <p:spPr>
            <a:xfrm>
              <a:off x="7570772" y="4282039"/>
              <a:ext cx="172569" cy="199880"/>
            </a:xfrm>
            <a:custGeom>
              <a:rect b="b" l="l" r="r" t="t"/>
              <a:pathLst>
                <a:path extrusionOk="0" h="6704" w="5788">
                  <a:moveTo>
                    <a:pt x="4451" y="0"/>
                  </a:moveTo>
                  <a:cubicBezTo>
                    <a:pt x="4412" y="0"/>
                    <a:pt x="4370" y="12"/>
                    <a:pt x="4335" y="36"/>
                  </a:cubicBezTo>
                  <a:lnTo>
                    <a:pt x="3192" y="1679"/>
                  </a:lnTo>
                  <a:cubicBezTo>
                    <a:pt x="3120" y="1774"/>
                    <a:pt x="3192" y="1893"/>
                    <a:pt x="3311" y="1893"/>
                  </a:cubicBezTo>
                  <a:lnTo>
                    <a:pt x="3716" y="1893"/>
                  </a:lnTo>
                  <a:cubicBezTo>
                    <a:pt x="3549" y="3751"/>
                    <a:pt x="1930" y="5251"/>
                    <a:pt x="1" y="5251"/>
                  </a:cubicBezTo>
                  <a:lnTo>
                    <a:pt x="1" y="6704"/>
                  </a:lnTo>
                  <a:cubicBezTo>
                    <a:pt x="2739" y="6704"/>
                    <a:pt x="5002" y="4584"/>
                    <a:pt x="5192" y="1893"/>
                  </a:cubicBezTo>
                  <a:lnTo>
                    <a:pt x="5597" y="1893"/>
                  </a:lnTo>
                  <a:cubicBezTo>
                    <a:pt x="5716" y="1893"/>
                    <a:pt x="5787" y="1774"/>
                    <a:pt x="5716" y="1679"/>
                  </a:cubicBezTo>
                  <a:lnTo>
                    <a:pt x="4549" y="36"/>
                  </a:lnTo>
                  <a:cubicBezTo>
                    <a:pt x="4525" y="12"/>
                    <a:pt x="4490" y="0"/>
                    <a:pt x="4451"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8" name="Google Shape;3718;p52"/>
            <p:cNvSpPr/>
            <p:nvPr/>
          </p:nvSpPr>
          <p:spPr>
            <a:xfrm>
              <a:off x="7580015" y="4339195"/>
              <a:ext cx="146272" cy="142724"/>
            </a:xfrm>
            <a:custGeom>
              <a:rect b="b" l="l" r="r" t="t"/>
              <a:pathLst>
                <a:path extrusionOk="0" h="4787" w="4906">
                  <a:moveTo>
                    <a:pt x="4668" y="0"/>
                  </a:moveTo>
                  <a:cubicBezTo>
                    <a:pt x="4549" y="0"/>
                    <a:pt x="4453" y="95"/>
                    <a:pt x="4477" y="167"/>
                  </a:cubicBezTo>
                  <a:cubicBezTo>
                    <a:pt x="4215" y="2596"/>
                    <a:pt x="2382" y="4501"/>
                    <a:pt x="0" y="4787"/>
                  </a:cubicBezTo>
                  <a:cubicBezTo>
                    <a:pt x="2620" y="4644"/>
                    <a:pt x="4692" y="2596"/>
                    <a:pt x="490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9" name="Google Shape;3719;p52"/>
            <p:cNvSpPr/>
            <p:nvPr/>
          </p:nvSpPr>
          <p:spPr>
            <a:xfrm>
              <a:off x="7697159" y="4281503"/>
              <a:ext cx="46183" cy="57006"/>
            </a:xfrm>
            <a:custGeom>
              <a:rect b="b" l="l" r="r" t="t"/>
              <a:pathLst>
                <a:path extrusionOk="0" h="1912" w="1549">
                  <a:moveTo>
                    <a:pt x="215" y="0"/>
                  </a:moveTo>
                  <a:cubicBezTo>
                    <a:pt x="179" y="0"/>
                    <a:pt x="143" y="18"/>
                    <a:pt x="120" y="54"/>
                  </a:cubicBezTo>
                  <a:lnTo>
                    <a:pt x="1" y="197"/>
                  </a:lnTo>
                  <a:lnTo>
                    <a:pt x="1072" y="1721"/>
                  </a:lnTo>
                  <a:cubicBezTo>
                    <a:pt x="1120" y="1792"/>
                    <a:pt x="1096" y="1864"/>
                    <a:pt x="1072" y="1911"/>
                  </a:cubicBezTo>
                  <a:lnTo>
                    <a:pt x="1382" y="1911"/>
                  </a:lnTo>
                  <a:cubicBezTo>
                    <a:pt x="1477" y="1911"/>
                    <a:pt x="1548" y="1792"/>
                    <a:pt x="1477" y="1697"/>
                  </a:cubicBezTo>
                  <a:lnTo>
                    <a:pt x="310" y="54"/>
                  </a:lnTo>
                  <a:cubicBezTo>
                    <a:pt x="286" y="18"/>
                    <a:pt x="251" y="0"/>
                    <a:pt x="215"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0" name="Google Shape;3720;p52"/>
            <p:cNvSpPr/>
            <p:nvPr/>
          </p:nvSpPr>
          <p:spPr>
            <a:xfrm>
              <a:off x="7726259" y="4338480"/>
              <a:ext cx="2892" cy="1431"/>
            </a:xfrm>
            <a:custGeom>
              <a:rect b="b" l="l" r="r" t="t"/>
              <a:pathLst>
                <a:path extrusionOk="0" h="48" w="97">
                  <a:moveTo>
                    <a:pt x="1" y="0"/>
                  </a:moveTo>
                  <a:lnTo>
                    <a:pt x="1" y="48"/>
                  </a:lnTo>
                  <a:cubicBezTo>
                    <a:pt x="25" y="24"/>
                    <a:pt x="49" y="24"/>
                    <a:pt x="9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1" name="Google Shape;3721;p52"/>
            <p:cNvSpPr/>
            <p:nvPr/>
          </p:nvSpPr>
          <p:spPr>
            <a:xfrm>
              <a:off x="7414570" y="4322856"/>
              <a:ext cx="200953" cy="171287"/>
            </a:xfrm>
            <a:custGeom>
              <a:rect b="b" l="l" r="r" t="t"/>
              <a:pathLst>
                <a:path extrusionOk="0" h="5745" w="6740">
                  <a:moveTo>
                    <a:pt x="0" y="0"/>
                  </a:moveTo>
                  <a:cubicBezTo>
                    <a:pt x="0" y="2739"/>
                    <a:pt x="2120" y="5001"/>
                    <a:pt x="4835" y="5192"/>
                  </a:cubicBezTo>
                  <a:lnTo>
                    <a:pt x="4835" y="5597"/>
                  </a:lnTo>
                  <a:cubicBezTo>
                    <a:pt x="4835" y="5683"/>
                    <a:pt x="4897" y="5744"/>
                    <a:pt x="4959" y="5744"/>
                  </a:cubicBezTo>
                  <a:cubicBezTo>
                    <a:pt x="4982" y="5744"/>
                    <a:pt x="5006" y="5735"/>
                    <a:pt x="5025" y="5716"/>
                  </a:cubicBezTo>
                  <a:lnTo>
                    <a:pt x="6668" y="4573"/>
                  </a:lnTo>
                  <a:cubicBezTo>
                    <a:pt x="6740" y="4501"/>
                    <a:pt x="6740" y="4406"/>
                    <a:pt x="6668" y="4358"/>
                  </a:cubicBezTo>
                  <a:lnTo>
                    <a:pt x="5025" y="3191"/>
                  </a:lnTo>
                  <a:cubicBezTo>
                    <a:pt x="5007" y="3179"/>
                    <a:pt x="4985" y="3173"/>
                    <a:pt x="4963" y="3173"/>
                  </a:cubicBezTo>
                  <a:cubicBezTo>
                    <a:pt x="4900" y="3173"/>
                    <a:pt x="4835" y="3222"/>
                    <a:pt x="4835" y="3311"/>
                  </a:cubicBezTo>
                  <a:lnTo>
                    <a:pt x="4835" y="3739"/>
                  </a:lnTo>
                  <a:cubicBezTo>
                    <a:pt x="2953" y="3549"/>
                    <a:pt x="1453" y="1953"/>
                    <a:pt x="1453"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2" name="Google Shape;3722;p52"/>
            <p:cNvSpPr/>
            <p:nvPr/>
          </p:nvSpPr>
          <p:spPr>
            <a:xfrm>
              <a:off x="7397516" y="4255384"/>
              <a:ext cx="79546" cy="111687"/>
            </a:xfrm>
            <a:custGeom>
              <a:rect b="b" l="l" r="r" t="t"/>
              <a:pathLst>
                <a:path extrusionOk="0" h="3746" w="2668">
                  <a:moveTo>
                    <a:pt x="1072" y="1"/>
                  </a:moveTo>
                  <a:cubicBezTo>
                    <a:pt x="810" y="573"/>
                    <a:pt x="668" y="1192"/>
                    <a:pt x="596" y="1859"/>
                  </a:cubicBezTo>
                  <a:lnTo>
                    <a:pt x="191" y="1859"/>
                  </a:lnTo>
                  <a:cubicBezTo>
                    <a:pt x="72" y="1859"/>
                    <a:pt x="1" y="1978"/>
                    <a:pt x="72" y="2073"/>
                  </a:cubicBezTo>
                  <a:lnTo>
                    <a:pt x="1239" y="3692"/>
                  </a:lnTo>
                  <a:cubicBezTo>
                    <a:pt x="1263" y="3728"/>
                    <a:pt x="1299" y="3746"/>
                    <a:pt x="1334" y="3746"/>
                  </a:cubicBezTo>
                  <a:cubicBezTo>
                    <a:pt x="1370" y="3746"/>
                    <a:pt x="1406" y="3728"/>
                    <a:pt x="1430" y="3692"/>
                  </a:cubicBezTo>
                  <a:lnTo>
                    <a:pt x="2597" y="2073"/>
                  </a:lnTo>
                  <a:cubicBezTo>
                    <a:pt x="2668" y="1978"/>
                    <a:pt x="2597" y="1859"/>
                    <a:pt x="2478" y="1859"/>
                  </a:cubicBezTo>
                  <a:lnTo>
                    <a:pt x="2073" y="1859"/>
                  </a:lnTo>
                  <a:cubicBezTo>
                    <a:pt x="2096" y="1358"/>
                    <a:pt x="2239" y="882"/>
                    <a:pt x="2478" y="453"/>
                  </a:cubicBezTo>
                  <a:lnTo>
                    <a:pt x="1072" y="1"/>
                  </a:lnTo>
                  <a:close/>
                </a:path>
              </a:pathLst>
            </a:custGeom>
            <a:solidFill>
              <a:srgbClr val="E1E5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3" name="Google Shape;3723;p52"/>
            <p:cNvSpPr/>
            <p:nvPr/>
          </p:nvSpPr>
          <p:spPr>
            <a:xfrm>
              <a:off x="7530313" y="4296589"/>
              <a:ext cx="80262" cy="10674"/>
            </a:xfrm>
            <a:custGeom>
              <a:rect b="b" l="l" r="r" t="t"/>
              <a:pathLst>
                <a:path extrusionOk="0" h="358" w="2692">
                  <a:moveTo>
                    <a:pt x="167" y="0"/>
                  </a:moveTo>
                  <a:cubicBezTo>
                    <a:pt x="72" y="0"/>
                    <a:pt x="0" y="48"/>
                    <a:pt x="0" y="143"/>
                  </a:cubicBezTo>
                  <a:cubicBezTo>
                    <a:pt x="0" y="262"/>
                    <a:pt x="48" y="357"/>
                    <a:pt x="167" y="357"/>
                  </a:cubicBezTo>
                  <a:lnTo>
                    <a:pt x="2524" y="357"/>
                  </a:lnTo>
                  <a:cubicBezTo>
                    <a:pt x="2620" y="357"/>
                    <a:pt x="2691" y="286"/>
                    <a:pt x="2691" y="215"/>
                  </a:cubicBezTo>
                  <a:cubicBezTo>
                    <a:pt x="2691" y="95"/>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4" name="Google Shape;3724;p52"/>
            <p:cNvSpPr/>
            <p:nvPr/>
          </p:nvSpPr>
          <p:spPr>
            <a:xfrm>
              <a:off x="7530313" y="4319308"/>
              <a:ext cx="80262" cy="10674"/>
            </a:xfrm>
            <a:custGeom>
              <a:rect b="b" l="l" r="r" t="t"/>
              <a:pathLst>
                <a:path extrusionOk="0" h="358" w="2692">
                  <a:moveTo>
                    <a:pt x="167" y="0"/>
                  </a:moveTo>
                  <a:cubicBezTo>
                    <a:pt x="72" y="0"/>
                    <a:pt x="0" y="72"/>
                    <a:pt x="0" y="167"/>
                  </a:cubicBezTo>
                  <a:cubicBezTo>
                    <a:pt x="0" y="286"/>
                    <a:pt x="48" y="357"/>
                    <a:pt x="167" y="357"/>
                  </a:cubicBezTo>
                  <a:lnTo>
                    <a:pt x="2524" y="357"/>
                  </a:lnTo>
                  <a:cubicBezTo>
                    <a:pt x="2620" y="357"/>
                    <a:pt x="2691" y="310"/>
                    <a:pt x="2691" y="215"/>
                  </a:cubicBezTo>
                  <a:cubicBezTo>
                    <a:pt x="2691" y="96"/>
                    <a:pt x="2620" y="0"/>
                    <a:pt x="252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5" name="Google Shape;3725;p52"/>
            <p:cNvSpPr/>
            <p:nvPr/>
          </p:nvSpPr>
          <p:spPr>
            <a:xfrm>
              <a:off x="7548053" y="4342028"/>
              <a:ext cx="44752" cy="10674"/>
            </a:xfrm>
            <a:custGeom>
              <a:rect b="b" l="l" r="r" t="t"/>
              <a:pathLst>
                <a:path extrusionOk="0" h="358" w="1501">
                  <a:moveTo>
                    <a:pt x="167" y="0"/>
                  </a:moveTo>
                  <a:cubicBezTo>
                    <a:pt x="72" y="0"/>
                    <a:pt x="0" y="48"/>
                    <a:pt x="0" y="143"/>
                  </a:cubicBezTo>
                  <a:cubicBezTo>
                    <a:pt x="0" y="262"/>
                    <a:pt x="48" y="358"/>
                    <a:pt x="167" y="358"/>
                  </a:cubicBezTo>
                  <a:lnTo>
                    <a:pt x="1334" y="358"/>
                  </a:lnTo>
                  <a:cubicBezTo>
                    <a:pt x="1429" y="358"/>
                    <a:pt x="1501" y="286"/>
                    <a:pt x="1501" y="191"/>
                  </a:cubicBezTo>
                  <a:cubicBezTo>
                    <a:pt x="1501"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6" name="Google Shape;3726;p52"/>
            <p:cNvSpPr/>
            <p:nvPr/>
          </p:nvSpPr>
          <p:spPr>
            <a:xfrm>
              <a:off x="7492656" y="4247602"/>
              <a:ext cx="154829" cy="154799"/>
            </a:xfrm>
            <a:custGeom>
              <a:rect b="b" l="l" r="r" t="t"/>
              <a:pathLst>
                <a:path extrusionOk="0" h="5192" w="5193">
                  <a:moveTo>
                    <a:pt x="2597" y="333"/>
                  </a:moveTo>
                  <a:cubicBezTo>
                    <a:pt x="3811" y="333"/>
                    <a:pt x="4835" y="1334"/>
                    <a:pt x="4835" y="2572"/>
                  </a:cubicBezTo>
                  <a:cubicBezTo>
                    <a:pt x="4835" y="3787"/>
                    <a:pt x="3835" y="4787"/>
                    <a:pt x="2597" y="4787"/>
                  </a:cubicBezTo>
                  <a:cubicBezTo>
                    <a:pt x="1382" y="4787"/>
                    <a:pt x="358" y="3787"/>
                    <a:pt x="358" y="2572"/>
                  </a:cubicBezTo>
                  <a:cubicBezTo>
                    <a:pt x="358" y="1334"/>
                    <a:pt x="1382" y="333"/>
                    <a:pt x="2597" y="333"/>
                  </a:cubicBezTo>
                  <a:close/>
                  <a:moveTo>
                    <a:pt x="2597" y="0"/>
                  </a:moveTo>
                  <a:cubicBezTo>
                    <a:pt x="1168" y="0"/>
                    <a:pt x="1" y="1167"/>
                    <a:pt x="1" y="2596"/>
                  </a:cubicBezTo>
                  <a:cubicBezTo>
                    <a:pt x="1" y="4025"/>
                    <a:pt x="1168" y="5192"/>
                    <a:pt x="2597" y="5192"/>
                  </a:cubicBezTo>
                  <a:cubicBezTo>
                    <a:pt x="4026" y="5192"/>
                    <a:pt x="5192" y="4025"/>
                    <a:pt x="5192" y="2596"/>
                  </a:cubicBezTo>
                  <a:cubicBezTo>
                    <a:pt x="5192" y="1167"/>
                    <a:pt x="4026" y="0"/>
                    <a:pt x="2597"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7" name="Google Shape;3727;p52"/>
            <p:cNvSpPr/>
            <p:nvPr/>
          </p:nvSpPr>
          <p:spPr>
            <a:xfrm>
              <a:off x="7391135" y="4149600"/>
              <a:ext cx="357184" cy="352205"/>
            </a:xfrm>
            <a:custGeom>
              <a:rect b="b" l="l" r="r" t="t"/>
              <a:pathLst>
                <a:path extrusionOk="0" h="11813" w="11980">
                  <a:moveTo>
                    <a:pt x="6287" y="382"/>
                  </a:moveTo>
                  <a:lnTo>
                    <a:pt x="6287" y="691"/>
                  </a:lnTo>
                  <a:cubicBezTo>
                    <a:pt x="6287" y="787"/>
                    <a:pt x="6359" y="882"/>
                    <a:pt x="6454" y="882"/>
                  </a:cubicBezTo>
                  <a:cubicBezTo>
                    <a:pt x="7716" y="977"/>
                    <a:pt x="8883" y="1525"/>
                    <a:pt x="9741" y="2454"/>
                  </a:cubicBezTo>
                  <a:cubicBezTo>
                    <a:pt x="10312" y="3073"/>
                    <a:pt x="10741" y="3835"/>
                    <a:pt x="10931" y="4621"/>
                  </a:cubicBezTo>
                  <a:lnTo>
                    <a:pt x="10765" y="4359"/>
                  </a:lnTo>
                  <a:cubicBezTo>
                    <a:pt x="10691" y="4266"/>
                    <a:pt x="10588" y="4231"/>
                    <a:pt x="10490" y="4231"/>
                  </a:cubicBezTo>
                  <a:cubicBezTo>
                    <a:pt x="10462" y="4231"/>
                    <a:pt x="10434" y="4234"/>
                    <a:pt x="10407" y="4240"/>
                  </a:cubicBezTo>
                  <a:cubicBezTo>
                    <a:pt x="10336" y="4263"/>
                    <a:pt x="10312" y="4311"/>
                    <a:pt x="10265" y="4359"/>
                  </a:cubicBezTo>
                  <a:lnTo>
                    <a:pt x="9860" y="4930"/>
                  </a:lnTo>
                  <a:cubicBezTo>
                    <a:pt x="9717" y="4311"/>
                    <a:pt x="9383" y="3740"/>
                    <a:pt x="8979" y="3263"/>
                  </a:cubicBezTo>
                  <a:cubicBezTo>
                    <a:pt x="8312" y="2549"/>
                    <a:pt x="7431" y="2096"/>
                    <a:pt x="6478" y="2001"/>
                  </a:cubicBezTo>
                  <a:cubicBezTo>
                    <a:pt x="6383" y="2001"/>
                    <a:pt x="6335" y="2049"/>
                    <a:pt x="6287" y="2120"/>
                  </a:cubicBezTo>
                  <a:lnTo>
                    <a:pt x="6287" y="2192"/>
                  </a:lnTo>
                  <a:lnTo>
                    <a:pt x="6287" y="2525"/>
                  </a:lnTo>
                  <a:lnTo>
                    <a:pt x="4787" y="1453"/>
                  </a:lnTo>
                  <a:lnTo>
                    <a:pt x="6287" y="382"/>
                  </a:lnTo>
                  <a:close/>
                  <a:moveTo>
                    <a:pt x="4954" y="882"/>
                  </a:moveTo>
                  <a:lnTo>
                    <a:pt x="4454" y="1239"/>
                  </a:lnTo>
                  <a:cubicBezTo>
                    <a:pt x="4430" y="1263"/>
                    <a:pt x="4359" y="1287"/>
                    <a:pt x="4359" y="1358"/>
                  </a:cubicBezTo>
                  <a:cubicBezTo>
                    <a:pt x="4311" y="1501"/>
                    <a:pt x="4335" y="1644"/>
                    <a:pt x="4454" y="1739"/>
                  </a:cubicBezTo>
                  <a:lnTo>
                    <a:pt x="4906" y="2025"/>
                  </a:lnTo>
                  <a:cubicBezTo>
                    <a:pt x="4430" y="2192"/>
                    <a:pt x="3977" y="2382"/>
                    <a:pt x="3596" y="2715"/>
                  </a:cubicBezTo>
                  <a:cubicBezTo>
                    <a:pt x="3501" y="2787"/>
                    <a:pt x="3501" y="2906"/>
                    <a:pt x="3549" y="2954"/>
                  </a:cubicBezTo>
                  <a:cubicBezTo>
                    <a:pt x="3590" y="2995"/>
                    <a:pt x="3648" y="3021"/>
                    <a:pt x="3698" y="3021"/>
                  </a:cubicBezTo>
                  <a:cubicBezTo>
                    <a:pt x="3735" y="3021"/>
                    <a:pt x="3767" y="3007"/>
                    <a:pt x="3787" y="2977"/>
                  </a:cubicBezTo>
                  <a:cubicBezTo>
                    <a:pt x="4239" y="2620"/>
                    <a:pt x="4740" y="2430"/>
                    <a:pt x="5287" y="2311"/>
                  </a:cubicBezTo>
                  <a:lnTo>
                    <a:pt x="6097" y="2858"/>
                  </a:lnTo>
                  <a:cubicBezTo>
                    <a:pt x="6151" y="2912"/>
                    <a:pt x="6218" y="2939"/>
                    <a:pt x="6288" y="2939"/>
                  </a:cubicBezTo>
                  <a:cubicBezTo>
                    <a:pt x="6311" y="2939"/>
                    <a:pt x="6335" y="2936"/>
                    <a:pt x="6359" y="2930"/>
                  </a:cubicBezTo>
                  <a:cubicBezTo>
                    <a:pt x="6478" y="2906"/>
                    <a:pt x="6573" y="2787"/>
                    <a:pt x="6573" y="2620"/>
                  </a:cubicBezTo>
                  <a:lnTo>
                    <a:pt x="6573" y="2430"/>
                  </a:lnTo>
                  <a:cubicBezTo>
                    <a:pt x="7359" y="2549"/>
                    <a:pt x="8121" y="2930"/>
                    <a:pt x="8645" y="3549"/>
                  </a:cubicBezTo>
                  <a:cubicBezTo>
                    <a:pt x="9121" y="4049"/>
                    <a:pt x="9431" y="4716"/>
                    <a:pt x="9550" y="5407"/>
                  </a:cubicBezTo>
                  <a:lnTo>
                    <a:pt x="9098" y="6026"/>
                  </a:lnTo>
                  <a:cubicBezTo>
                    <a:pt x="9002" y="6145"/>
                    <a:pt x="9002" y="6264"/>
                    <a:pt x="9098" y="6383"/>
                  </a:cubicBezTo>
                  <a:cubicBezTo>
                    <a:pt x="9145" y="6478"/>
                    <a:pt x="9240" y="6502"/>
                    <a:pt x="9360" y="6502"/>
                  </a:cubicBezTo>
                  <a:lnTo>
                    <a:pt x="9574" y="6502"/>
                  </a:lnTo>
                  <a:cubicBezTo>
                    <a:pt x="9455" y="7312"/>
                    <a:pt x="9074" y="8050"/>
                    <a:pt x="8431" y="8621"/>
                  </a:cubicBezTo>
                  <a:cubicBezTo>
                    <a:pt x="7955" y="9074"/>
                    <a:pt x="7359" y="9360"/>
                    <a:pt x="6740" y="9479"/>
                  </a:cubicBezTo>
                  <a:lnTo>
                    <a:pt x="5906" y="8883"/>
                  </a:lnTo>
                  <a:cubicBezTo>
                    <a:pt x="5850" y="8838"/>
                    <a:pt x="5789" y="8815"/>
                    <a:pt x="5727" y="8815"/>
                  </a:cubicBezTo>
                  <a:cubicBezTo>
                    <a:pt x="5658" y="8815"/>
                    <a:pt x="5588" y="8844"/>
                    <a:pt x="5525" y="8907"/>
                  </a:cubicBezTo>
                  <a:cubicBezTo>
                    <a:pt x="5454" y="8979"/>
                    <a:pt x="5406" y="9074"/>
                    <a:pt x="5406" y="9145"/>
                  </a:cubicBezTo>
                  <a:lnTo>
                    <a:pt x="5406" y="9336"/>
                  </a:lnTo>
                  <a:cubicBezTo>
                    <a:pt x="4597" y="9217"/>
                    <a:pt x="3858" y="8836"/>
                    <a:pt x="3311" y="8193"/>
                  </a:cubicBezTo>
                  <a:cubicBezTo>
                    <a:pt x="2834" y="7693"/>
                    <a:pt x="2549" y="7074"/>
                    <a:pt x="2430" y="6383"/>
                  </a:cubicBezTo>
                  <a:lnTo>
                    <a:pt x="2906" y="5692"/>
                  </a:lnTo>
                  <a:cubicBezTo>
                    <a:pt x="2953" y="5621"/>
                    <a:pt x="3001" y="5526"/>
                    <a:pt x="2953" y="5430"/>
                  </a:cubicBezTo>
                  <a:cubicBezTo>
                    <a:pt x="2930" y="5311"/>
                    <a:pt x="2811" y="5216"/>
                    <a:pt x="2668" y="5216"/>
                  </a:cubicBezTo>
                  <a:lnTo>
                    <a:pt x="2453" y="5216"/>
                  </a:lnTo>
                  <a:cubicBezTo>
                    <a:pt x="2453" y="5097"/>
                    <a:pt x="2692" y="4335"/>
                    <a:pt x="2953" y="3859"/>
                  </a:cubicBezTo>
                  <a:cubicBezTo>
                    <a:pt x="3025" y="3763"/>
                    <a:pt x="3049" y="3716"/>
                    <a:pt x="3120" y="3644"/>
                  </a:cubicBezTo>
                  <a:cubicBezTo>
                    <a:pt x="3144" y="3573"/>
                    <a:pt x="3192" y="3549"/>
                    <a:pt x="3239" y="3501"/>
                  </a:cubicBezTo>
                  <a:cubicBezTo>
                    <a:pt x="3287" y="3430"/>
                    <a:pt x="3287" y="3358"/>
                    <a:pt x="3239" y="3287"/>
                  </a:cubicBezTo>
                  <a:cubicBezTo>
                    <a:pt x="3204" y="3239"/>
                    <a:pt x="3150" y="3216"/>
                    <a:pt x="3096" y="3216"/>
                  </a:cubicBezTo>
                  <a:cubicBezTo>
                    <a:pt x="3043" y="3216"/>
                    <a:pt x="2989" y="3239"/>
                    <a:pt x="2953" y="3287"/>
                  </a:cubicBezTo>
                  <a:cubicBezTo>
                    <a:pt x="2549" y="3787"/>
                    <a:pt x="2287" y="4359"/>
                    <a:pt x="2120" y="4978"/>
                  </a:cubicBezTo>
                  <a:cubicBezTo>
                    <a:pt x="2120" y="5049"/>
                    <a:pt x="2072" y="5264"/>
                    <a:pt x="2072" y="5407"/>
                  </a:cubicBezTo>
                  <a:lnTo>
                    <a:pt x="2072" y="5430"/>
                  </a:lnTo>
                  <a:cubicBezTo>
                    <a:pt x="2072" y="5502"/>
                    <a:pt x="2096" y="5573"/>
                    <a:pt x="2191" y="5621"/>
                  </a:cubicBezTo>
                  <a:lnTo>
                    <a:pt x="2572" y="5621"/>
                  </a:lnTo>
                  <a:lnTo>
                    <a:pt x="1501" y="7121"/>
                  </a:lnTo>
                  <a:lnTo>
                    <a:pt x="429" y="5621"/>
                  </a:lnTo>
                  <a:lnTo>
                    <a:pt x="763" y="5621"/>
                  </a:lnTo>
                  <a:cubicBezTo>
                    <a:pt x="858" y="5621"/>
                    <a:pt x="929" y="5549"/>
                    <a:pt x="929" y="5454"/>
                  </a:cubicBezTo>
                  <a:cubicBezTo>
                    <a:pt x="929" y="5407"/>
                    <a:pt x="977" y="5025"/>
                    <a:pt x="1048" y="4692"/>
                  </a:cubicBezTo>
                  <a:cubicBezTo>
                    <a:pt x="1215" y="4025"/>
                    <a:pt x="1477" y="3406"/>
                    <a:pt x="1858" y="2882"/>
                  </a:cubicBezTo>
                  <a:cubicBezTo>
                    <a:pt x="2049" y="2596"/>
                    <a:pt x="2287" y="2358"/>
                    <a:pt x="2525" y="2120"/>
                  </a:cubicBezTo>
                  <a:cubicBezTo>
                    <a:pt x="3192" y="1477"/>
                    <a:pt x="4025" y="1048"/>
                    <a:pt x="4954" y="882"/>
                  </a:cubicBezTo>
                  <a:close/>
                  <a:moveTo>
                    <a:pt x="2215" y="6740"/>
                  </a:moveTo>
                  <a:cubicBezTo>
                    <a:pt x="2358" y="7359"/>
                    <a:pt x="2692" y="7931"/>
                    <a:pt x="3120" y="8407"/>
                  </a:cubicBezTo>
                  <a:cubicBezTo>
                    <a:pt x="3763" y="9122"/>
                    <a:pt x="4668" y="9574"/>
                    <a:pt x="5621" y="9669"/>
                  </a:cubicBezTo>
                  <a:cubicBezTo>
                    <a:pt x="5668" y="9669"/>
                    <a:pt x="5764" y="9622"/>
                    <a:pt x="5787" y="9550"/>
                  </a:cubicBezTo>
                  <a:lnTo>
                    <a:pt x="5787" y="9479"/>
                  </a:lnTo>
                  <a:lnTo>
                    <a:pt x="5787" y="9145"/>
                  </a:lnTo>
                  <a:lnTo>
                    <a:pt x="7312" y="10265"/>
                  </a:lnTo>
                  <a:lnTo>
                    <a:pt x="5787" y="11336"/>
                  </a:lnTo>
                  <a:lnTo>
                    <a:pt x="5787" y="11003"/>
                  </a:lnTo>
                  <a:cubicBezTo>
                    <a:pt x="5787" y="10908"/>
                    <a:pt x="5740" y="10812"/>
                    <a:pt x="5645" y="10812"/>
                  </a:cubicBezTo>
                  <a:cubicBezTo>
                    <a:pt x="4359" y="10741"/>
                    <a:pt x="3192" y="10169"/>
                    <a:pt x="2334" y="9241"/>
                  </a:cubicBezTo>
                  <a:cubicBezTo>
                    <a:pt x="1763" y="8621"/>
                    <a:pt x="1358" y="7883"/>
                    <a:pt x="1144" y="7074"/>
                  </a:cubicBezTo>
                  <a:lnTo>
                    <a:pt x="1144" y="7074"/>
                  </a:lnTo>
                  <a:lnTo>
                    <a:pt x="1334" y="7312"/>
                  </a:lnTo>
                  <a:cubicBezTo>
                    <a:pt x="1358" y="7359"/>
                    <a:pt x="1406" y="7407"/>
                    <a:pt x="1477" y="7431"/>
                  </a:cubicBezTo>
                  <a:cubicBezTo>
                    <a:pt x="1514" y="7443"/>
                    <a:pt x="1551" y="7449"/>
                    <a:pt x="1586" y="7449"/>
                  </a:cubicBezTo>
                  <a:cubicBezTo>
                    <a:pt x="1689" y="7449"/>
                    <a:pt x="1781" y="7400"/>
                    <a:pt x="1834" y="7312"/>
                  </a:cubicBezTo>
                  <a:lnTo>
                    <a:pt x="2215" y="6740"/>
                  </a:lnTo>
                  <a:close/>
                  <a:moveTo>
                    <a:pt x="6252" y="1"/>
                  </a:moveTo>
                  <a:cubicBezTo>
                    <a:pt x="6192" y="1"/>
                    <a:pt x="6133" y="24"/>
                    <a:pt x="6073" y="72"/>
                  </a:cubicBezTo>
                  <a:lnTo>
                    <a:pt x="5573" y="429"/>
                  </a:lnTo>
                  <a:cubicBezTo>
                    <a:pt x="4359" y="525"/>
                    <a:pt x="3192" y="1025"/>
                    <a:pt x="2310" y="1858"/>
                  </a:cubicBezTo>
                  <a:cubicBezTo>
                    <a:pt x="1477" y="2644"/>
                    <a:pt x="929" y="3620"/>
                    <a:pt x="691" y="4716"/>
                  </a:cubicBezTo>
                  <a:cubicBezTo>
                    <a:pt x="643" y="4954"/>
                    <a:pt x="596" y="5264"/>
                    <a:pt x="596" y="5264"/>
                  </a:cubicBezTo>
                  <a:lnTo>
                    <a:pt x="334" y="5264"/>
                  </a:lnTo>
                  <a:cubicBezTo>
                    <a:pt x="239" y="5264"/>
                    <a:pt x="167" y="5287"/>
                    <a:pt x="96" y="5383"/>
                  </a:cubicBezTo>
                  <a:cubicBezTo>
                    <a:pt x="0" y="5502"/>
                    <a:pt x="0" y="5645"/>
                    <a:pt x="72" y="5764"/>
                  </a:cubicBezTo>
                  <a:lnTo>
                    <a:pt x="572" y="6478"/>
                  </a:lnTo>
                  <a:cubicBezTo>
                    <a:pt x="691" y="7645"/>
                    <a:pt x="1191" y="8717"/>
                    <a:pt x="2001" y="9526"/>
                  </a:cubicBezTo>
                  <a:cubicBezTo>
                    <a:pt x="2906" y="10503"/>
                    <a:pt x="4097" y="11098"/>
                    <a:pt x="5406" y="11217"/>
                  </a:cubicBezTo>
                  <a:lnTo>
                    <a:pt x="5406" y="11479"/>
                  </a:lnTo>
                  <a:cubicBezTo>
                    <a:pt x="5406" y="11551"/>
                    <a:pt x="5454" y="11693"/>
                    <a:pt x="5525" y="11741"/>
                  </a:cubicBezTo>
                  <a:cubicBezTo>
                    <a:pt x="5573" y="11765"/>
                    <a:pt x="5645" y="11813"/>
                    <a:pt x="5692" y="11813"/>
                  </a:cubicBezTo>
                  <a:cubicBezTo>
                    <a:pt x="5764" y="11813"/>
                    <a:pt x="5811" y="11765"/>
                    <a:pt x="5883" y="11741"/>
                  </a:cubicBezTo>
                  <a:lnTo>
                    <a:pt x="6383" y="11384"/>
                  </a:lnTo>
                  <a:cubicBezTo>
                    <a:pt x="7264" y="11312"/>
                    <a:pt x="8169" y="11027"/>
                    <a:pt x="8907" y="10527"/>
                  </a:cubicBezTo>
                  <a:cubicBezTo>
                    <a:pt x="9741" y="9979"/>
                    <a:pt x="10431" y="9217"/>
                    <a:pt x="10836" y="8288"/>
                  </a:cubicBezTo>
                  <a:lnTo>
                    <a:pt x="10884" y="8264"/>
                  </a:lnTo>
                  <a:cubicBezTo>
                    <a:pt x="10908" y="8169"/>
                    <a:pt x="10908" y="8074"/>
                    <a:pt x="10812" y="8050"/>
                  </a:cubicBezTo>
                  <a:cubicBezTo>
                    <a:pt x="10779" y="8025"/>
                    <a:pt x="10743" y="8015"/>
                    <a:pt x="10708" y="8015"/>
                  </a:cubicBezTo>
                  <a:cubicBezTo>
                    <a:pt x="10643" y="8015"/>
                    <a:pt x="10581" y="8051"/>
                    <a:pt x="10550" y="8098"/>
                  </a:cubicBezTo>
                  <a:lnTo>
                    <a:pt x="10526" y="8169"/>
                  </a:lnTo>
                  <a:cubicBezTo>
                    <a:pt x="10122" y="9026"/>
                    <a:pt x="9479" y="9741"/>
                    <a:pt x="8693" y="10241"/>
                  </a:cubicBezTo>
                  <a:cubicBezTo>
                    <a:pt x="8169" y="10622"/>
                    <a:pt x="7597" y="10836"/>
                    <a:pt x="6978" y="10955"/>
                  </a:cubicBezTo>
                  <a:lnTo>
                    <a:pt x="7478" y="10598"/>
                  </a:lnTo>
                  <a:cubicBezTo>
                    <a:pt x="7550" y="10574"/>
                    <a:pt x="7573" y="10527"/>
                    <a:pt x="7597" y="10455"/>
                  </a:cubicBezTo>
                  <a:cubicBezTo>
                    <a:pt x="7669" y="10312"/>
                    <a:pt x="7597" y="10169"/>
                    <a:pt x="7478" y="10098"/>
                  </a:cubicBezTo>
                  <a:lnTo>
                    <a:pt x="7026" y="9812"/>
                  </a:lnTo>
                  <a:cubicBezTo>
                    <a:pt x="7597" y="9622"/>
                    <a:pt x="8145" y="9360"/>
                    <a:pt x="8574" y="8931"/>
                  </a:cubicBezTo>
                  <a:cubicBezTo>
                    <a:pt x="9312" y="8288"/>
                    <a:pt x="9741" y="7383"/>
                    <a:pt x="9836" y="6431"/>
                  </a:cubicBezTo>
                  <a:cubicBezTo>
                    <a:pt x="9836" y="6359"/>
                    <a:pt x="9812" y="6288"/>
                    <a:pt x="9717" y="6264"/>
                  </a:cubicBezTo>
                  <a:lnTo>
                    <a:pt x="9336" y="6264"/>
                  </a:lnTo>
                  <a:lnTo>
                    <a:pt x="10407" y="4740"/>
                  </a:lnTo>
                  <a:lnTo>
                    <a:pt x="11479" y="6264"/>
                  </a:lnTo>
                  <a:lnTo>
                    <a:pt x="11146" y="6264"/>
                  </a:lnTo>
                  <a:cubicBezTo>
                    <a:pt x="11050" y="6264"/>
                    <a:pt x="10955" y="6311"/>
                    <a:pt x="10955" y="6407"/>
                  </a:cubicBezTo>
                  <a:cubicBezTo>
                    <a:pt x="10931" y="6740"/>
                    <a:pt x="10884" y="7097"/>
                    <a:pt x="10788" y="7431"/>
                  </a:cubicBezTo>
                  <a:cubicBezTo>
                    <a:pt x="10765" y="7502"/>
                    <a:pt x="10812" y="7597"/>
                    <a:pt x="10908" y="7621"/>
                  </a:cubicBezTo>
                  <a:cubicBezTo>
                    <a:pt x="10928" y="7632"/>
                    <a:pt x="10949" y="7636"/>
                    <a:pt x="10969" y="7636"/>
                  </a:cubicBezTo>
                  <a:cubicBezTo>
                    <a:pt x="11041" y="7636"/>
                    <a:pt x="11103" y="7577"/>
                    <a:pt x="11122" y="7502"/>
                  </a:cubicBezTo>
                  <a:cubicBezTo>
                    <a:pt x="11217" y="7216"/>
                    <a:pt x="11265" y="6907"/>
                    <a:pt x="11289" y="6597"/>
                  </a:cubicBezTo>
                  <a:lnTo>
                    <a:pt x="11574" y="6597"/>
                  </a:lnTo>
                  <a:cubicBezTo>
                    <a:pt x="11693" y="6597"/>
                    <a:pt x="11765" y="6526"/>
                    <a:pt x="11836" y="6407"/>
                  </a:cubicBezTo>
                  <a:cubicBezTo>
                    <a:pt x="11979" y="6240"/>
                    <a:pt x="11979" y="6121"/>
                    <a:pt x="11884" y="6026"/>
                  </a:cubicBezTo>
                  <a:lnTo>
                    <a:pt x="11384" y="5311"/>
                  </a:lnTo>
                  <a:cubicBezTo>
                    <a:pt x="11265" y="4144"/>
                    <a:pt x="10765" y="3073"/>
                    <a:pt x="9955" y="2239"/>
                  </a:cubicBezTo>
                  <a:cubicBezTo>
                    <a:pt x="9074" y="1287"/>
                    <a:pt x="7883" y="691"/>
                    <a:pt x="6573" y="572"/>
                  </a:cubicBezTo>
                  <a:lnTo>
                    <a:pt x="6573" y="310"/>
                  </a:lnTo>
                  <a:cubicBezTo>
                    <a:pt x="6573" y="215"/>
                    <a:pt x="6526" y="96"/>
                    <a:pt x="6430" y="72"/>
                  </a:cubicBezTo>
                  <a:cubicBezTo>
                    <a:pt x="6371" y="24"/>
                    <a:pt x="6311" y="1"/>
                    <a:pt x="6252"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28" name="Google Shape;3728;p52"/>
          <p:cNvGrpSpPr/>
          <p:nvPr/>
        </p:nvGrpSpPr>
        <p:grpSpPr>
          <a:xfrm>
            <a:off x="1098221" y="3572345"/>
            <a:ext cx="291147" cy="355755"/>
            <a:chOff x="1745908" y="3572345"/>
            <a:chExt cx="291147" cy="355755"/>
          </a:xfrm>
        </p:grpSpPr>
        <p:sp>
          <p:nvSpPr>
            <p:cNvPr id="3729" name="Google Shape;3729;p52"/>
            <p:cNvSpPr/>
            <p:nvPr/>
          </p:nvSpPr>
          <p:spPr>
            <a:xfrm>
              <a:off x="1750172" y="3658272"/>
              <a:ext cx="118604" cy="265026"/>
            </a:xfrm>
            <a:custGeom>
              <a:rect b="b" l="l" r="r" t="t"/>
              <a:pathLst>
                <a:path extrusionOk="0" h="8889" w="3978">
                  <a:moveTo>
                    <a:pt x="1906" y="0"/>
                  </a:moveTo>
                  <a:cubicBezTo>
                    <a:pt x="1668" y="0"/>
                    <a:pt x="1" y="119"/>
                    <a:pt x="1" y="1905"/>
                  </a:cubicBezTo>
                  <a:lnTo>
                    <a:pt x="1" y="3763"/>
                  </a:lnTo>
                  <a:cubicBezTo>
                    <a:pt x="1" y="3787"/>
                    <a:pt x="1" y="3810"/>
                    <a:pt x="25" y="3810"/>
                  </a:cubicBezTo>
                  <a:cubicBezTo>
                    <a:pt x="150" y="3936"/>
                    <a:pt x="282" y="3988"/>
                    <a:pt x="400" y="3988"/>
                  </a:cubicBezTo>
                  <a:cubicBezTo>
                    <a:pt x="617" y="3988"/>
                    <a:pt x="787" y="3812"/>
                    <a:pt x="787" y="3596"/>
                  </a:cubicBezTo>
                  <a:lnTo>
                    <a:pt x="787" y="8526"/>
                  </a:lnTo>
                  <a:cubicBezTo>
                    <a:pt x="787" y="8549"/>
                    <a:pt x="834" y="8573"/>
                    <a:pt x="834" y="8597"/>
                  </a:cubicBezTo>
                  <a:cubicBezTo>
                    <a:pt x="1021" y="8792"/>
                    <a:pt x="1219" y="8872"/>
                    <a:pt x="1398" y="8872"/>
                  </a:cubicBezTo>
                  <a:cubicBezTo>
                    <a:pt x="1680" y="8872"/>
                    <a:pt x="1912" y="8671"/>
                    <a:pt x="1966" y="8405"/>
                  </a:cubicBezTo>
                  <a:lnTo>
                    <a:pt x="1966" y="8405"/>
                  </a:lnTo>
                  <a:cubicBezTo>
                    <a:pt x="2024" y="8680"/>
                    <a:pt x="2282" y="8888"/>
                    <a:pt x="2585" y="8888"/>
                  </a:cubicBezTo>
                  <a:cubicBezTo>
                    <a:pt x="2612" y="8888"/>
                    <a:pt x="2640" y="8886"/>
                    <a:pt x="2668" y="8883"/>
                  </a:cubicBezTo>
                  <a:cubicBezTo>
                    <a:pt x="2930" y="8811"/>
                    <a:pt x="3168" y="8549"/>
                    <a:pt x="3168" y="8288"/>
                  </a:cubicBezTo>
                  <a:lnTo>
                    <a:pt x="3168" y="3596"/>
                  </a:lnTo>
                  <a:cubicBezTo>
                    <a:pt x="3168" y="3809"/>
                    <a:pt x="3340" y="3984"/>
                    <a:pt x="3564" y="3984"/>
                  </a:cubicBezTo>
                  <a:cubicBezTo>
                    <a:pt x="3590" y="3984"/>
                    <a:pt x="3617" y="3982"/>
                    <a:pt x="3644" y="3977"/>
                  </a:cubicBezTo>
                  <a:cubicBezTo>
                    <a:pt x="3835" y="3953"/>
                    <a:pt x="3978" y="3787"/>
                    <a:pt x="3978" y="3596"/>
                  </a:cubicBezTo>
                  <a:lnTo>
                    <a:pt x="3978" y="2001"/>
                  </a:lnTo>
                  <a:cubicBezTo>
                    <a:pt x="3954" y="857"/>
                    <a:pt x="3073" y="0"/>
                    <a:pt x="1954"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0" name="Google Shape;3730;p52"/>
            <p:cNvSpPr/>
            <p:nvPr/>
          </p:nvSpPr>
          <p:spPr>
            <a:xfrm>
              <a:off x="1784251" y="3903921"/>
              <a:ext cx="17800" cy="17800"/>
            </a:xfrm>
            <a:custGeom>
              <a:rect b="b" l="l" r="r" t="t"/>
              <a:pathLst>
                <a:path extrusionOk="0" h="597" w="597">
                  <a:moveTo>
                    <a:pt x="358" y="1"/>
                  </a:moveTo>
                  <a:cubicBezTo>
                    <a:pt x="358" y="168"/>
                    <a:pt x="310" y="310"/>
                    <a:pt x="191" y="430"/>
                  </a:cubicBezTo>
                  <a:cubicBezTo>
                    <a:pt x="144" y="477"/>
                    <a:pt x="72" y="501"/>
                    <a:pt x="1" y="549"/>
                  </a:cubicBezTo>
                  <a:cubicBezTo>
                    <a:pt x="96" y="572"/>
                    <a:pt x="168" y="596"/>
                    <a:pt x="239" y="596"/>
                  </a:cubicBezTo>
                  <a:cubicBezTo>
                    <a:pt x="382" y="596"/>
                    <a:pt x="525" y="572"/>
                    <a:pt x="596" y="477"/>
                  </a:cubicBezTo>
                  <a:cubicBezTo>
                    <a:pt x="501" y="358"/>
                    <a:pt x="382" y="191"/>
                    <a:pt x="358"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1" name="Google Shape;3731;p52"/>
            <p:cNvSpPr/>
            <p:nvPr/>
          </p:nvSpPr>
          <p:spPr>
            <a:xfrm>
              <a:off x="1821192" y="3707975"/>
              <a:ext cx="24150" cy="213028"/>
            </a:xfrm>
            <a:custGeom>
              <a:rect b="b" l="l" r="r" t="t"/>
              <a:pathLst>
                <a:path extrusionOk="0" h="7145" w="810">
                  <a:moveTo>
                    <a:pt x="810" y="0"/>
                  </a:moveTo>
                  <a:cubicBezTo>
                    <a:pt x="548" y="0"/>
                    <a:pt x="357" y="214"/>
                    <a:pt x="357" y="453"/>
                  </a:cubicBezTo>
                  <a:lnTo>
                    <a:pt x="357" y="6549"/>
                  </a:lnTo>
                  <a:cubicBezTo>
                    <a:pt x="357" y="6787"/>
                    <a:pt x="215" y="7002"/>
                    <a:pt x="0" y="7073"/>
                  </a:cubicBezTo>
                  <a:cubicBezTo>
                    <a:pt x="48" y="7121"/>
                    <a:pt x="143" y="7144"/>
                    <a:pt x="238" y="7144"/>
                  </a:cubicBezTo>
                  <a:cubicBezTo>
                    <a:pt x="524" y="7144"/>
                    <a:pt x="810" y="6882"/>
                    <a:pt x="810" y="6549"/>
                  </a:cubicBezTo>
                  <a:lnTo>
                    <a:pt x="810" y="0"/>
                  </a:ln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2" name="Google Shape;3732;p52"/>
            <p:cNvSpPr/>
            <p:nvPr/>
          </p:nvSpPr>
          <p:spPr>
            <a:xfrm>
              <a:off x="1802021" y="3658272"/>
              <a:ext cx="66040" cy="117889"/>
            </a:xfrm>
            <a:custGeom>
              <a:rect b="b" l="l" r="r" t="t"/>
              <a:pathLst>
                <a:path extrusionOk="0" h="3954" w="2215">
                  <a:moveTo>
                    <a:pt x="0" y="0"/>
                  </a:moveTo>
                  <a:cubicBezTo>
                    <a:pt x="1000" y="119"/>
                    <a:pt x="1739" y="953"/>
                    <a:pt x="1739" y="1977"/>
                  </a:cubicBezTo>
                  <a:lnTo>
                    <a:pt x="1739" y="3572"/>
                  </a:lnTo>
                  <a:cubicBezTo>
                    <a:pt x="1739" y="3668"/>
                    <a:pt x="1667" y="3787"/>
                    <a:pt x="1620" y="3834"/>
                  </a:cubicBezTo>
                  <a:lnTo>
                    <a:pt x="1596" y="3882"/>
                  </a:lnTo>
                  <a:cubicBezTo>
                    <a:pt x="1643" y="3929"/>
                    <a:pt x="1739" y="3953"/>
                    <a:pt x="1834" y="3953"/>
                  </a:cubicBezTo>
                  <a:cubicBezTo>
                    <a:pt x="1929" y="3953"/>
                    <a:pt x="2024" y="3906"/>
                    <a:pt x="2096" y="3834"/>
                  </a:cubicBezTo>
                  <a:cubicBezTo>
                    <a:pt x="2191" y="3787"/>
                    <a:pt x="2215" y="3691"/>
                    <a:pt x="2215" y="3572"/>
                  </a:cubicBezTo>
                  <a:lnTo>
                    <a:pt x="2215" y="1977"/>
                  </a:lnTo>
                  <a:cubicBezTo>
                    <a:pt x="2215" y="857"/>
                    <a:pt x="1358" y="0"/>
                    <a:pt x="238"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3" name="Google Shape;3733;p52"/>
            <p:cNvSpPr/>
            <p:nvPr/>
          </p:nvSpPr>
          <p:spPr>
            <a:xfrm>
              <a:off x="1914901" y="3796019"/>
              <a:ext cx="113625" cy="124984"/>
            </a:xfrm>
            <a:custGeom>
              <a:rect b="b" l="l" r="r" t="t"/>
              <a:pathLst>
                <a:path extrusionOk="0" h="4192" w="3811">
                  <a:moveTo>
                    <a:pt x="72" y="0"/>
                  </a:moveTo>
                  <a:cubicBezTo>
                    <a:pt x="25" y="0"/>
                    <a:pt x="1" y="24"/>
                    <a:pt x="1" y="48"/>
                  </a:cubicBezTo>
                  <a:lnTo>
                    <a:pt x="1" y="4191"/>
                  </a:lnTo>
                  <a:lnTo>
                    <a:pt x="3811" y="4191"/>
                  </a:lnTo>
                  <a:lnTo>
                    <a:pt x="3811" y="48"/>
                  </a:lnTo>
                  <a:cubicBezTo>
                    <a:pt x="3811" y="24"/>
                    <a:pt x="3787" y="0"/>
                    <a:pt x="3763"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4" name="Google Shape;3734;p52"/>
            <p:cNvSpPr/>
            <p:nvPr/>
          </p:nvSpPr>
          <p:spPr>
            <a:xfrm>
              <a:off x="2012904" y="3796019"/>
              <a:ext cx="15623" cy="124984"/>
            </a:xfrm>
            <a:custGeom>
              <a:rect b="b" l="l" r="r" t="t"/>
              <a:pathLst>
                <a:path extrusionOk="0" h="4192" w="524">
                  <a:moveTo>
                    <a:pt x="0" y="0"/>
                  </a:moveTo>
                  <a:cubicBezTo>
                    <a:pt x="24" y="0"/>
                    <a:pt x="48" y="24"/>
                    <a:pt x="48" y="48"/>
                  </a:cubicBezTo>
                  <a:lnTo>
                    <a:pt x="48" y="4191"/>
                  </a:lnTo>
                  <a:lnTo>
                    <a:pt x="524" y="4191"/>
                  </a:lnTo>
                  <a:lnTo>
                    <a:pt x="524" y="48"/>
                  </a:lnTo>
                  <a:cubicBezTo>
                    <a:pt x="524" y="24"/>
                    <a:pt x="500" y="0"/>
                    <a:pt x="476" y="0"/>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5" name="Google Shape;3735;p52"/>
            <p:cNvSpPr/>
            <p:nvPr/>
          </p:nvSpPr>
          <p:spPr>
            <a:xfrm>
              <a:off x="1779987" y="3578725"/>
              <a:ext cx="58974" cy="58259"/>
            </a:xfrm>
            <a:custGeom>
              <a:rect b="b" l="l" r="r" t="t"/>
              <a:pathLst>
                <a:path extrusionOk="0" h="1954" w="1978">
                  <a:moveTo>
                    <a:pt x="1001" y="1"/>
                  </a:moveTo>
                  <a:cubicBezTo>
                    <a:pt x="453" y="1"/>
                    <a:pt x="1" y="430"/>
                    <a:pt x="1" y="977"/>
                  </a:cubicBezTo>
                  <a:cubicBezTo>
                    <a:pt x="1" y="1525"/>
                    <a:pt x="453" y="1954"/>
                    <a:pt x="1001" y="1954"/>
                  </a:cubicBezTo>
                  <a:cubicBezTo>
                    <a:pt x="1525" y="1954"/>
                    <a:pt x="1978" y="1525"/>
                    <a:pt x="1978" y="977"/>
                  </a:cubicBezTo>
                  <a:cubicBezTo>
                    <a:pt x="1978" y="430"/>
                    <a:pt x="1525" y="1"/>
                    <a:pt x="1001" y="1"/>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6" name="Google Shape;3736;p52"/>
            <p:cNvSpPr/>
            <p:nvPr/>
          </p:nvSpPr>
          <p:spPr>
            <a:xfrm>
              <a:off x="1789230" y="3579441"/>
              <a:ext cx="49731" cy="57543"/>
            </a:xfrm>
            <a:custGeom>
              <a:rect b="b" l="l" r="r" t="t"/>
              <a:pathLst>
                <a:path extrusionOk="0" h="1930" w="1668">
                  <a:moveTo>
                    <a:pt x="929" y="1"/>
                  </a:moveTo>
                  <a:cubicBezTo>
                    <a:pt x="1120" y="167"/>
                    <a:pt x="1239" y="406"/>
                    <a:pt x="1239" y="715"/>
                  </a:cubicBezTo>
                  <a:cubicBezTo>
                    <a:pt x="1239" y="1239"/>
                    <a:pt x="810" y="1692"/>
                    <a:pt x="263" y="1692"/>
                  </a:cubicBezTo>
                  <a:cubicBezTo>
                    <a:pt x="167" y="1692"/>
                    <a:pt x="96" y="1692"/>
                    <a:pt x="1" y="1668"/>
                  </a:cubicBezTo>
                  <a:lnTo>
                    <a:pt x="1" y="1668"/>
                  </a:lnTo>
                  <a:cubicBezTo>
                    <a:pt x="167" y="1834"/>
                    <a:pt x="405" y="1930"/>
                    <a:pt x="691" y="1930"/>
                  </a:cubicBezTo>
                  <a:cubicBezTo>
                    <a:pt x="1215" y="1930"/>
                    <a:pt x="1668" y="1477"/>
                    <a:pt x="1668" y="953"/>
                  </a:cubicBezTo>
                  <a:cubicBezTo>
                    <a:pt x="1668" y="501"/>
                    <a:pt x="1358" y="120"/>
                    <a:pt x="929"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7" name="Google Shape;3737;p52"/>
            <p:cNvSpPr/>
            <p:nvPr/>
          </p:nvSpPr>
          <p:spPr>
            <a:xfrm>
              <a:off x="1909952" y="3791756"/>
              <a:ext cx="124984" cy="136344"/>
            </a:xfrm>
            <a:custGeom>
              <a:rect b="b" l="l" r="r" t="t"/>
              <a:pathLst>
                <a:path extrusionOk="0" h="4573" w="4192">
                  <a:moveTo>
                    <a:pt x="238" y="0"/>
                  </a:moveTo>
                  <a:cubicBezTo>
                    <a:pt x="119" y="0"/>
                    <a:pt x="0" y="119"/>
                    <a:pt x="0" y="238"/>
                  </a:cubicBezTo>
                  <a:lnTo>
                    <a:pt x="0" y="4406"/>
                  </a:lnTo>
                  <a:cubicBezTo>
                    <a:pt x="0" y="4477"/>
                    <a:pt x="95" y="4573"/>
                    <a:pt x="167" y="4573"/>
                  </a:cubicBezTo>
                  <a:lnTo>
                    <a:pt x="762" y="4573"/>
                  </a:lnTo>
                  <a:cubicBezTo>
                    <a:pt x="857" y="4573"/>
                    <a:pt x="929" y="4525"/>
                    <a:pt x="953" y="4430"/>
                  </a:cubicBezTo>
                  <a:cubicBezTo>
                    <a:pt x="976" y="4311"/>
                    <a:pt x="881" y="4215"/>
                    <a:pt x="762" y="4215"/>
                  </a:cubicBezTo>
                  <a:lnTo>
                    <a:pt x="357" y="4215"/>
                  </a:lnTo>
                  <a:lnTo>
                    <a:pt x="357" y="357"/>
                  </a:lnTo>
                  <a:lnTo>
                    <a:pt x="3834" y="357"/>
                  </a:lnTo>
                  <a:lnTo>
                    <a:pt x="3834" y="4215"/>
                  </a:lnTo>
                  <a:lnTo>
                    <a:pt x="1572" y="4215"/>
                  </a:lnTo>
                  <a:cubicBezTo>
                    <a:pt x="1477" y="4215"/>
                    <a:pt x="1429" y="4287"/>
                    <a:pt x="1405" y="4358"/>
                  </a:cubicBezTo>
                  <a:cubicBezTo>
                    <a:pt x="1357" y="4477"/>
                    <a:pt x="1453" y="4573"/>
                    <a:pt x="1572" y="4573"/>
                  </a:cubicBezTo>
                  <a:lnTo>
                    <a:pt x="4025" y="4573"/>
                  </a:lnTo>
                  <a:cubicBezTo>
                    <a:pt x="4096" y="4573"/>
                    <a:pt x="4191" y="4477"/>
                    <a:pt x="4191" y="4406"/>
                  </a:cubicBezTo>
                  <a:lnTo>
                    <a:pt x="4191" y="238"/>
                  </a:lnTo>
                  <a:cubicBezTo>
                    <a:pt x="4168" y="72"/>
                    <a:pt x="4072" y="0"/>
                    <a:pt x="3929"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8" name="Google Shape;3738;p52"/>
            <p:cNvSpPr/>
            <p:nvPr/>
          </p:nvSpPr>
          <p:spPr>
            <a:xfrm>
              <a:off x="1946148" y="3714295"/>
              <a:ext cx="35539" cy="54770"/>
            </a:xfrm>
            <a:custGeom>
              <a:rect b="b" l="l" r="r" t="t"/>
              <a:pathLst>
                <a:path extrusionOk="0" h="1837" w="1192">
                  <a:moveTo>
                    <a:pt x="557" y="325"/>
                  </a:moveTo>
                  <a:cubicBezTo>
                    <a:pt x="577" y="325"/>
                    <a:pt x="598" y="329"/>
                    <a:pt x="620" y="336"/>
                  </a:cubicBezTo>
                  <a:cubicBezTo>
                    <a:pt x="739" y="336"/>
                    <a:pt x="834" y="455"/>
                    <a:pt x="834" y="574"/>
                  </a:cubicBezTo>
                  <a:lnTo>
                    <a:pt x="834" y="1217"/>
                  </a:lnTo>
                  <a:cubicBezTo>
                    <a:pt x="834" y="1336"/>
                    <a:pt x="739" y="1455"/>
                    <a:pt x="620" y="1455"/>
                  </a:cubicBezTo>
                  <a:cubicBezTo>
                    <a:pt x="477" y="1455"/>
                    <a:pt x="358" y="1360"/>
                    <a:pt x="358" y="1217"/>
                  </a:cubicBezTo>
                  <a:lnTo>
                    <a:pt x="358" y="574"/>
                  </a:lnTo>
                  <a:cubicBezTo>
                    <a:pt x="358" y="432"/>
                    <a:pt x="444" y="325"/>
                    <a:pt x="557" y="325"/>
                  </a:cubicBezTo>
                  <a:close/>
                  <a:moveTo>
                    <a:pt x="614" y="1"/>
                  </a:moveTo>
                  <a:cubicBezTo>
                    <a:pt x="600" y="1"/>
                    <a:pt x="586" y="1"/>
                    <a:pt x="572" y="2"/>
                  </a:cubicBezTo>
                  <a:cubicBezTo>
                    <a:pt x="263" y="26"/>
                    <a:pt x="1" y="264"/>
                    <a:pt x="1" y="598"/>
                  </a:cubicBezTo>
                  <a:lnTo>
                    <a:pt x="1" y="1241"/>
                  </a:lnTo>
                  <a:cubicBezTo>
                    <a:pt x="1" y="1550"/>
                    <a:pt x="239" y="1812"/>
                    <a:pt x="572" y="1836"/>
                  </a:cubicBezTo>
                  <a:cubicBezTo>
                    <a:pt x="905" y="1836"/>
                    <a:pt x="1191" y="1574"/>
                    <a:pt x="1191" y="1217"/>
                  </a:cubicBezTo>
                  <a:lnTo>
                    <a:pt x="1191" y="598"/>
                  </a:lnTo>
                  <a:cubicBezTo>
                    <a:pt x="1191" y="256"/>
                    <a:pt x="929" y="1"/>
                    <a:pt x="61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9" name="Google Shape;3739;p52"/>
            <p:cNvSpPr/>
            <p:nvPr/>
          </p:nvSpPr>
          <p:spPr>
            <a:xfrm>
              <a:off x="1902826" y="3714087"/>
              <a:ext cx="37686" cy="52832"/>
            </a:xfrm>
            <a:custGeom>
              <a:rect b="b" l="l" r="r" t="t"/>
              <a:pathLst>
                <a:path extrusionOk="0" h="1772" w="1264">
                  <a:moveTo>
                    <a:pt x="715" y="533"/>
                  </a:moveTo>
                  <a:lnTo>
                    <a:pt x="715" y="986"/>
                  </a:lnTo>
                  <a:lnTo>
                    <a:pt x="477" y="986"/>
                  </a:lnTo>
                  <a:cubicBezTo>
                    <a:pt x="572" y="843"/>
                    <a:pt x="644" y="652"/>
                    <a:pt x="715" y="533"/>
                  </a:cubicBezTo>
                  <a:close/>
                  <a:moveTo>
                    <a:pt x="811" y="1"/>
                  </a:moveTo>
                  <a:cubicBezTo>
                    <a:pt x="733" y="1"/>
                    <a:pt x="651" y="32"/>
                    <a:pt x="596" y="105"/>
                  </a:cubicBezTo>
                  <a:cubicBezTo>
                    <a:pt x="501" y="176"/>
                    <a:pt x="144" y="867"/>
                    <a:pt x="25" y="1081"/>
                  </a:cubicBezTo>
                  <a:cubicBezTo>
                    <a:pt x="1" y="1105"/>
                    <a:pt x="1" y="1129"/>
                    <a:pt x="1" y="1200"/>
                  </a:cubicBezTo>
                  <a:cubicBezTo>
                    <a:pt x="1" y="1272"/>
                    <a:pt x="72" y="1343"/>
                    <a:pt x="168" y="1343"/>
                  </a:cubicBezTo>
                  <a:lnTo>
                    <a:pt x="715" y="1343"/>
                  </a:lnTo>
                  <a:lnTo>
                    <a:pt x="715" y="1581"/>
                  </a:lnTo>
                  <a:cubicBezTo>
                    <a:pt x="715" y="1676"/>
                    <a:pt x="787" y="1772"/>
                    <a:pt x="882" y="1772"/>
                  </a:cubicBezTo>
                  <a:cubicBezTo>
                    <a:pt x="977" y="1772"/>
                    <a:pt x="1073" y="1676"/>
                    <a:pt x="1073" y="1581"/>
                  </a:cubicBezTo>
                  <a:lnTo>
                    <a:pt x="1073" y="1343"/>
                  </a:lnTo>
                  <a:cubicBezTo>
                    <a:pt x="1144" y="1343"/>
                    <a:pt x="1215" y="1295"/>
                    <a:pt x="1239" y="1200"/>
                  </a:cubicBezTo>
                  <a:cubicBezTo>
                    <a:pt x="1263" y="1081"/>
                    <a:pt x="1192" y="986"/>
                    <a:pt x="1073" y="986"/>
                  </a:cubicBezTo>
                  <a:lnTo>
                    <a:pt x="1073" y="248"/>
                  </a:lnTo>
                  <a:cubicBezTo>
                    <a:pt x="1073" y="129"/>
                    <a:pt x="977" y="33"/>
                    <a:pt x="882" y="9"/>
                  </a:cubicBezTo>
                  <a:cubicBezTo>
                    <a:pt x="860" y="4"/>
                    <a:pt x="836" y="1"/>
                    <a:pt x="81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0" name="Google Shape;3740;p52"/>
            <p:cNvSpPr/>
            <p:nvPr/>
          </p:nvSpPr>
          <p:spPr>
            <a:xfrm>
              <a:off x="2000114" y="3711970"/>
              <a:ext cx="29129" cy="55665"/>
            </a:xfrm>
            <a:custGeom>
              <a:rect b="b" l="l" r="r" t="t"/>
              <a:pathLst>
                <a:path extrusionOk="0" h="1867" w="977">
                  <a:moveTo>
                    <a:pt x="815" y="0"/>
                  </a:moveTo>
                  <a:cubicBezTo>
                    <a:pt x="744" y="0"/>
                    <a:pt x="680" y="31"/>
                    <a:pt x="643" y="104"/>
                  </a:cubicBezTo>
                  <a:lnTo>
                    <a:pt x="0" y="1605"/>
                  </a:lnTo>
                  <a:cubicBezTo>
                    <a:pt x="0" y="1747"/>
                    <a:pt x="48" y="1843"/>
                    <a:pt x="120" y="1867"/>
                  </a:cubicBezTo>
                  <a:lnTo>
                    <a:pt x="191" y="1867"/>
                  </a:lnTo>
                  <a:cubicBezTo>
                    <a:pt x="239" y="1867"/>
                    <a:pt x="310" y="1843"/>
                    <a:pt x="334" y="1747"/>
                  </a:cubicBezTo>
                  <a:lnTo>
                    <a:pt x="953" y="247"/>
                  </a:lnTo>
                  <a:cubicBezTo>
                    <a:pt x="977" y="176"/>
                    <a:pt x="953" y="80"/>
                    <a:pt x="882" y="9"/>
                  </a:cubicBezTo>
                  <a:cubicBezTo>
                    <a:pt x="859" y="3"/>
                    <a:pt x="837" y="0"/>
                    <a:pt x="815"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1" name="Google Shape;3741;p52"/>
            <p:cNvSpPr/>
            <p:nvPr/>
          </p:nvSpPr>
          <p:spPr>
            <a:xfrm>
              <a:off x="1994419" y="3717903"/>
              <a:ext cx="12105" cy="12105"/>
            </a:xfrm>
            <a:custGeom>
              <a:rect b="b" l="l" r="r" t="t"/>
              <a:pathLst>
                <a:path extrusionOk="0" h="406" w="406">
                  <a:moveTo>
                    <a:pt x="191" y="1"/>
                  </a:moveTo>
                  <a:cubicBezTo>
                    <a:pt x="72" y="1"/>
                    <a:pt x="1" y="96"/>
                    <a:pt x="1" y="191"/>
                  </a:cubicBezTo>
                  <a:cubicBezTo>
                    <a:pt x="1" y="310"/>
                    <a:pt x="72" y="405"/>
                    <a:pt x="191" y="405"/>
                  </a:cubicBezTo>
                  <a:cubicBezTo>
                    <a:pt x="311" y="405"/>
                    <a:pt x="406" y="310"/>
                    <a:pt x="406" y="191"/>
                  </a:cubicBezTo>
                  <a:cubicBezTo>
                    <a:pt x="406" y="96"/>
                    <a:pt x="311" y="1"/>
                    <a:pt x="191"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2" name="Google Shape;3742;p52"/>
            <p:cNvSpPr/>
            <p:nvPr/>
          </p:nvSpPr>
          <p:spPr>
            <a:xfrm>
              <a:off x="2024264" y="3752698"/>
              <a:ext cx="12791" cy="12105"/>
            </a:xfrm>
            <a:custGeom>
              <a:rect b="b" l="l" r="r" t="t"/>
              <a:pathLst>
                <a:path extrusionOk="0" h="406" w="429">
                  <a:moveTo>
                    <a:pt x="214" y="0"/>
                  </a:moveTo>
                  <a:cubicBezTo>
                    <a:pt x="95" y="0"/>
                    <a:pt x="0" y="72"/>
                    <a:pt x="0" y="191"/>
                  </a:cubicBezTo>
                  <a:cubicBezTo>
                    <a:pt x="0" y="310"/>
                    <a:pt x="95" y="405"/>
                    <a:pt x="214" y="405"/>
                  </a:cubicBezTo>
                  <a:cubicBezTo>
                    <a:pt x="334" y="405"/>
                    <a:pt x="429" y="310"/>
                    <a:pt x="429" y="191"/>
                  </a:cubicBezTo>
                  <a:cubicBezTo>
                    <a:pt x="429" y="72"/>
                    <a:pt x="334" y="0"/>
                    <a:pt x="21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3" name="Google Shape;3743;p52"/>
            <p:cNvSpPr/>
            <p:nvPr/>
          </p:nvSpPr>
          <p:spPr>
            <a:xfrm>
              <a:off x="1745908" y="3653293"/>
              <a:ext cx="128562" cy="274417"/>
            </a:xfrm>
            <a:custGeom>
              <a:rect b="b" l="l" r="r" t="t"/>
              <a:pathLst>
                <a:path extrusionOk="0" h="9204" w="4312">
                  <a:moveTo>
                    <a:pt x="2073" y="0"/>
                  </a:moveTo>
                  <a:cubicBezTo>
                    <a:pt x="1358" y="0"/>
                    <a:pt x="25" y="429"/>
                    <a:pt x="25" y="2048"/>
                  </a:cubicBezTo>
                  <a:lnTo>
                    <a:pt x="25" y="3025"/>
                  </a:lnTo>
                  <a:lnTo>
                    <a:pt x="25" y="3501"/>
                  </a:lnTo>
                  <a:cubicBezTo>
                    <a:pt x="25" y="3620"/>
                    <a:pt x="1" y="3739"/>
                    <a:pt x="25" y="3858"/>
                  </a:cubicBezTo>
                  <a:cubicBezTo>
                    <a:pt x="43" y="4139"/>
                    <a:pt x="312" y="4332"/>
                    <a:pt x="577" y="4332"/>
                  </a:cubicBezTo>
                  <a:cubicBezTo>
                    <a:pt x="649" y="4332"/>
                    <a:pt x="721" y="4318"/>
                    <a:pt x="787" y="4287"/>
                  </a:cubicBezTo>
                  <a:lnTo>
                    <a:pt x="787" y="8407"/>
                  </a:lnTo>
                  <a:cubicBezTo>
                    <a:pt x="787" y="8812"/>
                    <a:pt x="1073" y="9121"/>
                    <a:pt x="1406" y="9193"/>
                  </a:cubicBezTo>
                  <a:cubicBezTo>
                    <a:pt x="1452" y="9200"/>
                    <a:pt x="1497" y="9203"/>
                    <a:pt x="1541" y="9203"/>
                  </a:cubicBezTo>
                  <a:cubicBezTo>
                    <a:pt x="1792" y="9203"/>
                    <a:pt x="2006" y="9093"/>
                    <a:pt x="2168" y="8931"/>
                  </a:cubicBezTo>
                  <a:cubicBezTo>
                    <a:pt x="2310" y="9093"/>
                    <a:pt x="2521" y="9203"/>
                    <a:pt x="2771" y="9203"/>
                  </a:cubicBezTo>
                  <a:cubicBezTo>
                    <a:pt x="2815" y="9203"/>
                    <a:pt x="2860" y="9200"/>
                    <a:pt x="2906" y="9193"/>
                  </a:cubicBezTo>
                  <a:cubicBezTo>
                    <a:pt x="3263" y="9121"/>
                    <a:pt x="3525" y="8812"/>
                    <a:pt x="3525" y="8407"/>
                  </a:cubicBezTo>
                  <a:lnTo>
                    <a:pt x="3525" y="5549"/>
                  </a:lnTo>
                  <a:cubicBezTo>
                    <a:pt x="3525" y="5478"/>
                    <a:pt x="3478" y="5406"/>
                    <a:pt x="3383" y="5382"/>
                  </a:cubicBezTo>
                  <a:cubicBezTo>
                    <a:pt x="3361" y="5374"/>
                    <a:pt x="3340" y="5370"/>
                    <a:pt x="3321" y="5370"/>
                  </a:cubicBezTo>
                  <a:cubicBezTo>
                    <a:pt x="3232" y="5370"/>
                    <a:pt x="3168" y="5452"/>
                    <a:pt x="3168" y="5549"/>
                  </a:cubicBezTo>
                  <a:lnTo>
                    <a:pt x="3168" y="8407"/>
                  </a:lnTo>
                  <a:cubicBezTo>
                    <a:pt x="3168" y="8645"/>
                    <a:pt x="3001" y="8836"/>
                    <a:pt x="2763" y="8836"/>
                  </a:cubicBezTo>
                  <a:cubicBezTo>
                    <a:pt x="2525" y="8836"/>
                    <a:pt x="2311" y="8645"/>
                    <a:pt x="2311" y="8407"/>
                  </a:cubicBezTo>
                  <a:lnTo>
                    <a:pt x="2311" y="3358"/>
                  </a:lnTo>
                  <a:cubicBezTo>
                    <a:pt x="2311" y="3263"/>
                    <a:pt x="2216" y="3168"/>
                    <a:pt x="2120" y="3168"/>
                  </a:cubicBezTo>
                  <a:cubicBezTo>
                    <a:pt x="2049" y="3168"/>
                    <a:pt x="1954" y="3263"/>
                    <a:pt x="1954" y="3358"/>
                  </a:cubicBezTo>
                  <a:lnTo>
                    <a:pt x="1954" y="8407"/>
                  </a:lnTo>
                  <a:cubicBezTo>
                    <a:pt x="1954" y="8645"/>
                    <a:pt x="1739" y="8836"/>
                    <a:pt x="1525" y="8836"/>
                  </a:cubicBezTo>
                  <a:cubicBezTo>
                    <a:pt x="1287" y="8836"/>
                    <a:pt x="1144" y="8621"/>
                    <a:pt x="1144" y="8407"/>
                  </a:cubicBezTo>
                  <a:lnTo>
                    <a:pt x="1144" y="2025"/>
                  </a:lnTo>
                  <a:cubicBezTo>
                    <a:pt x="1144" y="1929"/>
                    <a:pt x="1096" y="1858"/>
                    <a:pt x="1001" y="1834"/>
                  </a:cubicBezTo>
                  <a:cubicBezTo>
                    <a:pt x="989" y="1832"/>
                    <a:pt x="976" y="1830"/>
                    <a:pt x="965" y="1830"/>
                  </a:cubicBezTo>
                  <a:cubicBezTo>
                    <a:pt x="863" y="1830"/>
                    <a:pt x="787" y="1918"/>
                    <a:pt x="787" y="2025"/>
                  </a:cubicBezTo>
                  <a:lnTo>
                    <a:pt x="787" y="3739"/>
                  </a:lnTo>
                  <a:cubicBezTo>
                    <a:pt x="787" y="3835"/>
                    <a:pt x="739" y="3954"/>
                    <a:pt x="620" y="3954"/>
                  </a:cubicBezTo>
                  <a:cubicBezTo>
                    <a:pt x="603" y="3956"/>
                    <a:pt x="586" y="3957"/>
                    <a:pt x="570" y="3957"/>
                  </a:cubicBezTo>
                  <a:cubicBezTo>
                    <a:pt x="430" y="3957"/>
                    <a:pt x="334" y="3867"/>
                    <a:pt x="334" y="3739"/>
                  </a:cubicBezTo>
                  <a:lnTo>
                    <a:pt x="334" y="2144"/>
                  </a:lnTo>
                  <a:cubicBezTo>
                    <a:pt x="334" y="1143"/>
                    <a:pt x="1144" y="358"/>
                    <a:pt x="2120" y="358"/>
                  </a:cubicBezTo>
                  <a:lnTo>
                    <a:pt x="2216" y="358"/>
                  </a:lnTo>
                  <a:cubicBezTo>
                    <a:pt x="3716" y="358"/>
                    <a:pt x="3954" y="1667"/>
                    <a:pt x="3954" y="2072"/>
                  </a:cubicBezTo>
                  <a:lnTo>
                    <a:pt x="3954" y="3858"/>
                  </a:lnTo>
                  <a:lnTo>
                    <a:pt x="3954" y="3882"/>
                  </a:lnTo>
                  <a:cubicBezTo>
                    <a:pt x="3883" y="3962"/>
                    <a:pt x="3803" y="3995"/>
                    <a:pt x="3730" y="3995"/>
                  </a:cubicBezTo>
                  <a:cubicBezTo>
                    <a:pt x="3605" y="3995"/>
                    <a:pt x="3502" y="3898"/>
                    <a:pt x="3502" y="3763"/>
                  </a:cubicBezTo>
                  <a:lnTo>
                    <a:pt x="3502" y="2072"/>
                  </a:lnTo>
                  <a:cubicBezTo>
                    <a:pt x="3502" y="1977"/>
                    <a:pt x="3430" y="1882"/>
                    <a:pt x="3359" y="1882"/>
                  </a:cubicBezTo>
                  <a:cubicBezTo>
                    <a:pt x="3240" y="1882"/>
                    <a:pt x="3144" y="1953"/>
                    <a:pt x="3144" y="2072"/>
                  </a:cubicBezTo>
                  <a:lnTo>
                    <a:pt x="3144" y="4787"/>
                  </a:lnTo>
                  <a:cubicBezTo>
                    <a:pt x="3144" y="4859"/>
                    <a:pt x="3192" y="4954"/>
                    <a:pt x="3287" y="4954"/>
                  </a:cubicBezTo>
                  <a:cubicBezTo>
                    <a:pt x="3406" y="4954"/>
                    <a:pt x="3502" y="4906"/>
                    <a:pt x="3502" y="4787"/>
                  </a:cubicBezTo>
                  <a:lnTo>
                    <a:pt x="3502" y="4263"/>
                  </a:lnTo>
                  <a:cubicBezTo>
                    <a:pt x="3571" y="4298"/>
                    <a:pt x="3654" y="4320"/>
                    <a:pt x="3740" y="4320"/>
                  </a:cubicBezTo>
                  <a:cubicBezTo>
                    <a:pt x="3771" y="4320"/>
                    <a:pt x="3803" y="4317"/>
                    <a:pt x="3835" y="4311"/>
                  </a:cubicBezTo>
                  <a:cubicBezTo>
                    <a:pt x="4097" y="4239"/>
                    <a:pt x="4311" y="4001"/>
                    <a:pt x="4311" y="3739"/>
                  </a:cubicBezTo>
                  <a:lnTo>
                    <a:pt x="4311" y="2144"/>
                  </a:lnTo>
                  <a:cubicBezTo>
                    <a:pt x="4264" y="429"/>
                    <a:pt x="3335" y="0"/>
                    <a:pt x="214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4" name="Google Shape;3744;p52"/>
            <p:cNvSpPr/>
            <p:nvPr/>
          </p:nvSpPr>
          <p:spPr>
            <a:xfrm>
              <a:off x="1775038" y="3572345"/>
              <a:ext cx="68902" cy="68902"/>
            </a:xfrm>
            <a:custGeom>
              <a:rect b="b" l="l" r="r" t="t"/>
              <a:pathLst>
                <a:path extrusionOk="0" h="2311" w="2311">
                  <a:moveTo>
                    <a:pt x="1167" y="358"/>
                  </a:moveTo>
                  <a:cubicBezTo>
                    <a:pt x="1596" y="358"/>
                    <a:pt x="1953" y="715"/>
                    <a:pt x="1953" y="1167"/>
                  </a:cubicBezTo>
                  <a:cubicBezTo>
                    <a:pt x="1953" y="1596"/>
                    <a:pt x="1596" y="1953"/>
                    <a:pt x="1167" y="1953"/>
                  </a:cubicBezTo>
                  <a:cubicBezTo>
                    <a:pt x="715" y="1953"/>
                    <a:pt x="357" y="1596"/>
                    <a:pt x="357" y="1167"/>
                  </a:cubicBezTo>
                  <a:cubicBezTo>
                    <a:pt x="357" y="715"/>
                    <a:pt x="715" y="358"/>
                    <a:pt x="1167" y="358"/>
                  </a:cubicBezTo>
                  <a:close/>
                  <a:moveTo>
                    <a:pt x="1167" y="1"/>
                  </a:moveTo>
                  <a:cubicBezTo>
                    <a:pt x="524" y="1"/>
                    <a:pt x="0" y="501"/>
                    <a:pt x="0" y="1167"/>
                  </a:cubicBezTo>
                  <a:cubicBezTo>
                    <a:pt x="0" y="1810"/>
                    <a:pt x="524" y="2311"/>
                    <a:pt x="1167" y="2311"/>
                  </a:cubicBezTo>
                  <a:cubicBezTo>
                    <a:pt x="1786" y="2311"/>
                    <a:pt x="2310" y="1810"/>
                    <a:pt x="2310" y="1167"/>
                  </a:cubicBezTo>
                  <a:cubicBezTo>
                    <a:pt x="2310" y="524"/>
                    <a:pt x="1810" y="1"/>
                    <a:pt x="116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5" name="Google Shape;3745;p52"/>
          <p:cNvGrpSpPr/>
          <p:nvPr/>
        </p:nvGrpSpPr>
        <p:grpSpPr>
          <a:xfrm>
            <a:off x="4019702" y="1922930"/>
            <a:ext cx="356470" cy="353636"/>
            <a:chOff x="4362590" y="1922930"/>
            <a:chExt cx="356470" cy="353636"/>
          </a:xfrm>
        </p:grpSpPr>
        <p:sp>
          <p:nvSpPr>
            <p:cNvPr id="3746" name="Google Shape;3746;p52"/>
            <p:cNvSpPr/>
            <p:nvPr/>
          </p:nvSpPr>
          <p:spPr>
            <a:xfrm>
              <a:off x="4455614" y="2013121"/>
              <a:ext cx="172569" cy="171854"/>
            </a:xfrm>
            <a:custGeom>
              <a:rect b="b" l="l" r="r" t="t"/>
              <a:pathLst>
                <a:path extrusionOk="0" h="5764" w="5788">
                  <a:moveTo>
                    <a:pt x="2882" y="0"/>
                  </a:moveTo>
                  <a:cubicBezTo>
                    <a:pt x="1287" y="0"/>
                    <a:pt x="1" y="1286"/>
                    <a:pt x="1" y="2882"/>
                  </a:cubicBezTo>
                  <a:cubicBezTo>
                    <a:pt x="1" y="4477"/>
                    <a:pt x="1287" y="5763"/>
                    <a:pt x="2882" y="5763"/>
                  </a:cubicBezTo>
                  <a:cubicBezTo>
                    <a:pt x="4478" y="5763"/>
                    <a:pt x="5787" y="4477"/>
                    <a:pt x="5787" y="2882"/>
                  </a:cubicBezTo>
                  <a:cubicBezTo>
                    <a:pt x="5787" y="1286"/>
                    <a:pt x="4478" y="0"/>
                    <a:pt x="2882" y="0"/>
                  </a:cubicBezTo>
                  <a:close/>
                </a:path>
              </a:pathLst>
            </a:custGeom>
            <a:solidFill>
              <a:srgbClr val="C6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7" name="Google Shape;3747;p52"/>
            <p:cNvSpPr/>
            <p:nvPr/>
          </p:nvSpPr>
          <p:spPr>
            <a:xfrm>
              <a:off x="4501052" y="2018071"/>
              <a:ext cx="127131" cy="166904"/>
            </a:xfrm>
            <a:custGeom>
              <a:rect b="b" l="l" r="r" t="t"/>
              <a:pathLst>
                <a:path extrusionOk="0" h="5598" w="4264">
                  <a:moveTo>
                    <a:pt x="2287" y="1"/>
                  </a:moveTo>
                  <a:lnTo>
                    <a:pt x="2287" y="1"/>
                  </a:lnTo>
                  <a:cubicBezTo>
                    <a:pt x="3192" y="477"/>
                    <a:pt x="3811" y="1430"/>
                    <a:pt x="3811" y="2525"/>
                  </a:cubicBezTo>
                  <a:cubicBezTo>
                    <a:pt x="3811" y="4145"/>
                    <a:pt x="2501" y="5431"/>
                    <a:pt x="929" y="5431"/>
                  </a:cubicBezTo>
                  <a:cubicBezTo>
                    <a:pt x="596" y="5431"/>
                    <a:pt x="286" y="5359"/>
                    <a:pt x="1" y="5264"/>
                  </a:cubicBezTo>
                  <a:lnTo>
                    <a:pt x="1" y="5264"/>
                  </a:lnTo>
                  <a:cubicBezTo>
                    <a:pt x="405" y="5478"/>
                    <a:pt x="882" y="5597"/>
                    <a:pt x="1358" y="5597"/>
                  </a:cubicBezTo>
                  <a:cubicBezTo>
                    <a:pt x="2977" y="5597"/>
                    <a:pt x="4263" y="4288"/>
                    <a:pt x="4263" y="2716"/>
                  </a:cubicBezTo>
                  <a:cubicBezTo>
                    <a:pt x="4263" y="1454"/>
                    <a:pt x="3430" y="382"/>
                    <a:pt x="2287" y="1"/>
                  </a:cubicBezTo>
                  <a:close/>
                </a:path>
              </a:pathLst>
            </a:custGeom>
            <a:solidFill>
              <a:srgbClr val="AAB4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8" name="Google Shape;3748;p52"/>
            <p:cNvSpPr/>
            <p:nvPr/>
          </p:nvSpPr>
          <p:spPr>
            <a:xfrm>
              <a:off x="4555018" y="1929340"/>
              <a:ext cx="159063" cy="341531"/>
            </a:xfrm>
            <a:custGeom>
              <a:rect b="b" l="l" r="r" t="t"/>
              <a:pathLst>
                <a:path extrusionOk="0" h="11455" w="5335">
                  <a:moveTo>
                    <a:pt x="215" y="0"/>
                  </a:moveTo>
                  <a:cubicBezTo>
                    <a:pt x="143" y="0"/>
                    <a:pt x="120" y="24"/>
                    <a:pt x="120" y="72"/>
                  </a:cubicBezTo>
                  <a:lnTo>
                    <a:pt x="120" y="1596"/>
                  </a:lnTo>
                  <a:cubicBezTo>
                    <a:pt x="120" y="1643"/>
                    <a:pt x="143" y="1667"/>
                    <a:pt x="191" y="1667"/>
                  </a:cubicBezTo>
                  <a:cubicBezTo>
                    <a:pt x="2168" y="1953"/>
                    <a:pt x="3692" y="3668"/>
                    <a:pt x="3692" y="5739"/>
                  </a:cubicBezTo>
                  <a:cubicBezTo>
                    <a:pt x="3692" y="7859"/>
                    <a:pt x="2120" y="9621"/>
                    <a:pt x="72" y="9859"/>
                  </a:cubicBezTo>
                  <a:cubicBezTo>
                    <a:pt x="24" y="9859"/>
                    <a:pt x="1" y="9883"/>
                    <a:pt x="1" y="9907"/>
                  </a:cubicBezTo>
                  <a:lnTo>
                    <a:pt x="1" y="11407"/>
                  </a:lnTo>
                  <a:cubicBezTo>
                    <a:pt x="1" y="11431"/>
                    <a:pt x="72" y="11455"/>
                    <a:pt x="96" y="11455"/>
                  </a:cubicBezTo>
                  <a:cubicBezTo>
                    <a:pt x="3001" y="11193"/>
                    <a:pt x="5335" y="8716"/>
                    <a:pt x="5335" y="5716"/>
                  </a:cubicBezTo>
                  <a:cubicBezTo>
                    <a:pt x="5335" y="2763"/>
                    <a:pt x="3049" y="357"/>
                    <a:pt x="215" y="0"/>
                  </a:cubicBezTo>
                  <a:close/>
                </a:path>
              </a:pathLst>
            </a:custGeom>
            <a:solidFill>
              <a:srgbClr val="C3CD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9" name="Google Shape;3749;p52"/>
            <p:cNvSpPr/>
            <p:nvPr/>
          </p:nvSpPr>
          <p:spPr>
            <a:xfrm>
              <a:off x="4554302" y="1954177"/>
              <a:ext cx="159093" cy="316009"/>
            </a:xfrm>
            <a:custGeom>
              <a:rect b="b" l="l" r="r" t="t"/>
              <a:pathLst>
                <a:path extrusionOk="0" h="10599" w="5336">
                  <a:moveTo>
                    <a:pt x="2525" y="1"/>
                  </a:moveTo>
                  <a:cubicBezTo>
                    <a:pt x="3954" y="1048"/>
                    <a:pt x="4883" y="2715"/>
                    <a:pt x="4883" y="4573"/>
                  </a:cubicBezTo>
                  <a:cubicBezTo>
                    <a:pt x="4883" y="7478"/>
                    <a:pt x="2763" y="9860"/>
                    <a:pt x="1" y="10265"/>
                  </a:cubicBezTo>
                  <a:lnTo>
                    <a:pt x="1" y="10527"/>
                  </a:lnTo>
                  <a:cubicBezTo>
                    <a:pt x="1" y="10574"/>
                    <a:pt x="48" y="10598"/>
                    <a:pt x="96" y="10598"/>
                  </a:cubicBezTo>
                  <a:cubicBezTo>
                    <a:pt x="3001" y="10336"/>
                    <a:pt x="5335" y="7859"/>
                    <a:pt x="5335" y="4859"/>
                  </a:cubicBezTo>
                  <a:cubicBezTo>
                    <a:pt x="5335" y="2811"/>
                    <a:pt x="4216" y="977"/>
                    <a:pt x="2525" y="1"/>
                  </a:cubicBezTo>
                  <a:close/>
                </a:path>
              </a:pathLst>
            </a:custGeom>
            <a:solidFill>
              <a:srgbClr val="AFBC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0" name="Google Shape;3750;p52"/>
            <p:cNvSpPr/>
            <p:nvPr/>
          </p:nvSpPr>
          <p:spPr>
            <a:xfrm>
              <a:off x="4369686" y="1929340"/>
              <a:ext cx="159093" cy="341531"/>
            </a:xfrm>
            <a:custGeom>
              <a:rect b="b" l="l" r="r" t="t"/>
              <a:pathLst>
                <a:path extrusionOk="0" h="11455" w="5336">
                  <a:moveTo>
                    <a:pt x="5121" y="0"/>
                  </a:moveTo>
                  <a:cubicBezTo>
                    <a:pt x="2287" y="357"/>
                    <a:pt x="1" y="2763"/>
                    <a:pt x="1" y="5716"/>
                  </a:cubicBezTo>
                  <a:cubicBezTo>
                    <a:pt x="1" y="8716"/>
                    <a:pt x="2311" y="11193"/>
                    <a:pt x="5240" y="11455"/>
                  </a:cubicBezTo>
                  <a:cubicBezTo>
                    <a:pt x="5264" y="11455"/>
                    <a:pt x="5335" y="11431"/>
                    <a:pt x="5335" y="11407"/>
                  </a:cubicBezTo>
                  <a:lnTo>
                    <a:pt x="5335" y="9907"/>
                  </a:lnTo>
                  <a:cubicBezTo>
                    <a:pt x="5335" y="9883"/>
                    <a:pt x="5288" y="9859"/>
                    <a:pt x="5264" y="9859"/>
                  </a:cubicBezTo>
                  <a:cubicBezTo>
                    <a:pt x="3216" y="9621"/>
                    <a:pt x="1620" y="7859"/>
                    <a:pt x="1620" y="5739"/>
                  </a:cubicBezTo>
                  <a:cubicBezTo>
                    <a:pt x="1620" y="3668"/>
                    <a:pt x="3144" y="1953"/>
                    <a:pt x="5145" y="1667"/>
                  </a:cubicBezTo>
                  <a:cubicBezTo>
                    <a:pt x="5169" y="1667"/>
                    <a:pt x="5193" y="1643"/>
                    <a:pt x="5193" y="1596"/>
                  </a:cubicBezTo>
                  <a:lnTo>
                    <a:pt x="5193" y="72"/>
                  </a:lnTo>
                  <a:lnTo>
                    <a:pt x="5216" y="72"/>
                  </a:lnTo>
                  <a:cubicBezTo>
                    <a:pt x="5216" y="24"/>
                    <a:pt x="5169" y="0"/>
                    <a:pt x="5121" y="0"/>
                  </a:cubicBezTo>
                  <a:close/>
                </a:path>
              </a:pathLst>
            </a:custGeom>
            <a:solidFill>
              <a:srgbClr val="8C9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1" name="Google Shape;3751;p52"/>
            <p:cNvSpPr/>
            <p:nvPr/>
          </p:nvSpPr>
          <p:spPr>
            <a:xfrm>
              <a:off x="4548638" y="1922930"/>
              <a:ext cx="170423" cy="350803"/>
            </a:xfrm>
            <a:custGeom>
              <a:rect b="b" l="l" r="r" t="t"/>
              <a:pathLst>
                <a:path extrusionOk="0" h="11766" w="5716">
                  <a:moveTo>
                    <a:pt x="357" y="1"/>
                  </a:moveTo>
                  <a:cubicBezTo>
                    <a:pt x="310" y="1"/>
                    <a:pt x="215" y="1"/>
                    <a:pt x="191" y="72"/>
                  </a:cubicBezTo>
                  <a:cubicBezTo>
                    <a:pt x="119" y="120"/>
                    <a:pt x="119" y="239"/>
                    <a:pt x="119" y="239"/>
                  </a:cubicBezTo>
                  <a:lnTo>
                    <a:pt x="119" y="1739"/>
                  </a:lnTo>
                  <a:cubicBezTo>
                    <a:pt x="119" y="1739"/>
                    <a:pt x="191" y="1954"/>
                    <a:pt x="334" y="1977"/>
                  </a:cubicBezTo>
                  <a:cubicBezTo>
                    <a:pt x="1262" y="2120"/>
                    <a:pt x="2120" y="2597"/>
                    <a:pt x="2715" y="3287"/>
                  </a:cubicBezTo>
                  <a:cubicBezTo>
                    <a:pt x="3334" y="4002"/>
                    <a:pt x="3691" y="4907"/>
                    <a:pt x="3691" y="5883"/>
                  </a:cubicBezTo>
                  <a:cubicBezTo>
                    <a:pt x="3691" y="7860"/>
                    <a:pt x="2215" y="9550"/>
                    <a:pt x="215" y="9812"/>
                  </a:cubicBezTo>
                  <a:cubicBezTo>
                    <a:pt x="95" y="9812"/>
                    <a:pt x="0" y="10050"/>
                    <a:pt x="0" y="10050"/>
                  </a:cubicBezTo>
                  <a:lnTo>
                    <a:pt x="0" y="11527"/>
                  </a:lnTo>
                  <a:cubicBezTo>
                    <a:pt x="0" y="11527"/>
                    <a:pt x="48" y="11646"/>
                    <a:pt x="72" y="11717"/>
                  </a:cubicBezTo>
                  <a:cubicBezTo>
                    <a:pt x="119" y="11741"/>
                    <a:pt x="167" y="11765"/>
                    <a:pt x="238" y="11765"/>
                  </a:cubicBezTo>
                  <a:lnTo>
                    <a:pt x="286" y="11765"/>
                  </a:lnTo>
                  <a:cubicBezTo>
                    <a:pt x="1334" y="11670"/>
                    <a:pt x="2382" y="11289"/>
                    <a:pt x="3287" y="10646"/>
                  </a:cubicBezTo>
                  <a:cubicBezTo>
                    <a:pt x="3358" y="10574"/>
                    <a:pt x="3358" y="10455"/>
                    <a:pt x="3310" y="10408"/>
                  </a:cubicBezTo>
                  <a:cubicBezTo>
                    <a:pt x="3269" y="10352"/>
                    <a:pt x="3210" y="10329"/>
                    <a:pt x="3160" y="10329"/>
                  </a:cubicBezTo>
                  <a:cubicBezTo>
                    <a:pt x="3124" y="10329"/>
                    <a:pt x="3092" y="10340"/>
                    <a:pt x="3072" y="10360"/>
                  </a:cubicBezTo>
                  <a:cubicBezTo>
                    <a:pt x="2263" y="10955"/>
                    <a:pt x="357" y="11408"/>
                    <a:pt x="357" y="11408"/>
                  </a:cubicBezTo>
                  <a:lnTo>
                    <a:pt x="357" y="10122"/>
                  </a:lnTo>
                  <a:cubicBezTo>
                    <a:pt x="357" y="10122"/>
                    <a:pt x="4144" y="9860"/>
                    <a:pt x="4096" y="5883"/>
                  </a:cubicBezTo>
                  <a:cubicBezTo>
                    <a:pt x="4049" y="4835"/>
                    <a:pt x="3691" y="3811"/>
                    <a:pt x="3048" y="3049"/>
                  </a:cubicBezTo>
                  <a:cubicBezTo>
                    <a:pt x="2382" y="2311"/>
                    <a:pt x="524" y="1620"/>
                    <a:pt x="524" y="1620"/>
                  </a:cubicBezTo>
                  <a:lnTo>
                    <a:pt x="524" y="334"/>
                  </a:lnTo>
                  <a:cubicBezTo>
                    <a:pt x="524" y="334"/>
                    <a:pt x="2358" y="358"/>
                    <a:pt x="3906" y="2144"/>
                  </a:cubicBezTo>
                  <a:cubicBezTo>
                    <a:pt x="4835" y="3192"/>
                    <a:pt x="5358" y="4502"/>
                    <a:pt x="5358" y="5835"/>
                  </a:cubicBezTo>
                  <a:cubicBezTo>
                    <a:pt x="5358" y="7359"/>
                    <a:pt x="4763" y="8788"/>
                    <a:pt x="3691" y="9836"/>
                  </a:cubicBezTo>
                  <a:cubicBezTo>
                    <a:pt x="3644" y="9884"/>
                    <a:pt x="3644" y="10003"/>
                    <a:pt x="3691" y="10074"/>
                  </a:cubicBezTo>
                  <a:cubicBezTo>
                    <a:pt x="3727" y="10098"/>
                    <a:pt x="3775" y="10110"/>
                    <a:pt x="3819" y="10110"/>
                  </a:cubicBezTo>
                  <a:cubicBezTo>
                    <a:pt x="3864" y="10110"/>
                    <a:pt x="3906" y="10098"/>
                    <a:pt x="3930" y="10074"/>
                  </a:cubicBezTo>
                  <a:cubicBezTo>
                    <a:pt x="5097" y="8931"/>
                    <a:pt x="5716" y="7455"/>
                    <a:pt x="5716" y="5812"/>
                  </a:cubicBezTo>
                  <a:cubicBezTo>
                    <a:pt x="5597" y="4454"/>
                    <a:pt x="5073" y="3049"/>
                    <a:pt x="4096" y="1977"/>
                  </a:cubicBezTo>
                  <a:cubicBezTo>
                    <a:pt x="3096" y="906"/>
                    <a:pt x="1786" y="215"/>
                    <a:pt x="35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2" name="Google Shape;3752;p52"/>
            <p:cNvSpPr/>
            <p:nvPr/>
          </p:nvSpPr>
          <p:spPr>
            <a:xfrm>
              <a:off x="4362590" y="1923646"/>
              <a:ext cx="170452" cy="352920"/>
            </a:xfrm>
            <a:custGeom>
              <a:rect b="b" l="l" r="r" t="t"/>
              <a:pathLst>
                <a:path extrusionOk="0" h="11837" w="5717">
                  <a:moveTo>
                    <a:pt x="5145" y="382"/>
                  </a:moveTo>
                  <a:lnTo>
                    <a:pt x="5145" y="1644"/>
                  </a:lnTo>
                  <a:cubicBezTo>
                    <a:pt x="4168" y="1834"/>
                    <a:pt x="3311" y="2334"/>
                    <a:pt x="2644" y="3073"/>
                  </a:cubicBezTo>
                  <a:cubicBezTo>
                    <a:pt x="1954" y="3859"/>
                    <a:pt x="1596" y="4859"/>
                    <a:pt x="1596" y="5907"/>
                  </a:cubicBezTo>
                  <a:cubicBezTo>
                    <a:pt x="1596" y="8050"/>
                    <a:pt x="3192" y="9860"/>
                    <a:pt x="5288" y="10169"/>
                  </a:cubicBezTo>
                  <a:lnTo>
                    <a:pt x="5288" y="11455"/>
                  </a:lnTo>
                  <a:cubicBezTo>
                    <a:pt x="3954" y="11289"/>
                    <a:pt x="2716" y="10669"/>
                    <a:pt x="1787" y="9669"/>
                  </a:cubicBezTo>
                  <a:cubicBezTo>
                    <a:pt x="834" y="8621"/>
                    <a:pt x="287" y="7288"/>
                    <a:pt x="287" y="5883"/>
                  </a:cubicBezTo>
                  <a:cubicBezTo>
                    <a:pt x="287" y="4502"/>
                    <a:pt x="811" y="3192"/>
                    <a:pt x="1763" y="2192"/>
                  </a:cubicBezTo>
                  <a:cubicBezTo>
                    <a:pt x="2644" y="1215"/>
                    <a:pt x="3835" y="548"/>
                    <a:pt x="5145" y="382"/>
                  </a:cubicBezTo>
                  <a:close/>
                  <a:moveTo>
                    <a:pt x="5264" y="1"/>
                  </a:moveTo>
                  <a:cubicBezTo>
                    <a:pt x="3835" y="191"/>
                    <a:pt x="2525" y="882"/>
                    <a:pt x="1549" y="1977"/>
                  </a:cubicBezTo>
                  <a:cubicBezTo>
                    <a:pt x="572" y="3073"/>
                    <a:pt x="1" y="4478"/>
                    <a:pt x="1" y="5907"/>
                  </a:cubicBezTo>
                  <a:cubicBezTo>
                    <a:pt x="1" y="7407"/>
                    <a:pt x="572" y="8836"/>
                    <a:pt x="1573" y="9931"/>
                  </a:cubicBezTo>
                  <a:cubicBezTo>
                    <a:pt x="2597" y="11027"/>
                    <a:pt x="3954" y="11693"/>
                    <a:pt x="5407" y="11836"/>
                  </a:cubicBezTo>
                  <a:lnTo>
                    <a:pt x="5454" y="11836"/>
                  </a:lnTo>
                  <a:cubicBezTo>
                    <a:pt x="5502" y="11836"/>
                    <a:pt x="5573" y="11813"/>
                    <a:pt x="5621" y="11765"/>
                  </a:cubicBezTo>
                  <a:cubicBezTo>
                    <a:pt x="5692" y="11717"/>
                    <a:pt x="5716" y="11646"/>
                    <a:pt x="5716" y="11598"/>
                  </a:cubicBezTo>
                  <a:lnTo>
                    <a:pt x="5716" y="10098"/>
                  </a:lnTo>
                  <a:cubicBezTo>
                    <a:pt x="5645" y="9931"/>
                    <a:pt x="5573" y="9836"/>
                    <a:pt x="5454" y="9812"/>
                  </a:cubicBezTo>
                  <a:cubicBezTo>
                    <a:pt x="3454" y="9574"/>
                    <a:pt x="1954" y="7883"/>
                    <a:pt x="1954" y="5883"/>
                  </a:cubicBezTo>
                  <a:cubicBezTo>
                    <a:pt x="1954" y="4930"/>
                    <a:pt x="2311" y="4001"/>
                    <a:pt x="2954" y="3287"/>
                  </a:cubicBezTo>
                  <a:cubicBezTo>
                    <a:pt x="3573" y="2573"/>
                    <a:pt x="4407" y="2096"/>
                    <a:pt x="5335" y="1977"/>
                  </a:cubicBezTo>
                  <a:cubicBezTo>
                    <a:pt x="5454" y="1953"/>
                    <a:pt x="5526" y="1858"/>
                    <a:pt x="5526" y="1739"/>
                  </a:cubicBezTo>
                  <a:lnTo>
                    <a:pt x="5526" y="263"/>
                  </a:lnTo>
                  <a:cubicBezTo>
                    <a:pt x="5526" y="191"/>
                    <a:pt x="5502" y="96"/>
                    <a:pt x="5454" y="72"/>
                  </a:cubicBezTo>
                  <a:cubicBezTo>
                    <a:pt x="5383" y="1"/>
                    <a:pt x="5335" y="1"/>
                    <a:pt x="526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3" name="Google Shape;3753;p52"/>
            <p:cNvSpPr/>
            <p:nvPr/>
          </p:nvSpPr>
          <p:spPr>
            <a:xfrm>
              <a:off x="4448518" y="2007427"/>
              <a:ext cx="181782" cy="183929"/>
            </a:xfrm>
            <a:custGeom>
              <a:rect b="b" l="l" r="r" t="t"/>
              <a:pathLst>
                <a:path extrusionOk="0" h="6169" w="6097">
                  <a:moveTo>
                    <a:pt x="3049" y="1"/>
                  </a:moveTo>
                  <a:cubicBezTo>
                    <a:pt x="2453" y="1"/>
                    <a:pt x="1882" y="191"/>
                    <a:pt x="1405" y="477"/>
                  </a:cubicBezTo>
                  <a:lnTo>
                    <a:pt x="1382" y="477"/>
                  </a:lnTo>
                  <a:cubicBezTo>
                    <a:pt x="1286" y="548"/>
                    <a:pt x="1263" y="620"/>
                    <a:pt x="1310" y="715"/>
                  </a:cubicBezTo>
                  <a:cubicBezTo>
                    <a:pt x="1358" y="779"/>
                    <a:pt x="1405" y="810"/>
                    <a:pt x="1460" y="810"/>
                  </a:cubicBezTo>
                  <a:cubicBezTo>
                    <a:pt x="1487" y="810"/>
                    <a:pt x="1517" y="802"/>
                    <a:pt x="1548" y="787"/>
                  </a:cubicBezTo>
                  <a:lnTo>
                    <a:pt x="1572" y="787"/>
                  </a:lnTo>
                  <a:cubicBezTo>
                    <a:pt x="2025" y="501"/>
                    <a:pt x="2501" y="358"/>
                    <a:pt x="3049" y="358"/>
                  </a:cubicBezTo>
                  <a:cubicBezTo>
                    <a:pt x="4525" y="358"/>
                    <a:pt x="5740" y="1572"/>
                    <a:pt x="5740" y="3073"/>
                  </a:cubicBezTo>
                  <a:cubicBezTo>
                    <a:pt x="5740" y="4549"/>
                    <a:pt x="4525" y="5788"/>
                    <a:pt x="3049" y="5788"/>
                  </a:cubicBezTo>
                  <a:cubicBezTo>
                    <a:pt x="1548" y="5788"/>
                    <a:pt x="334" y="4549"/>
                    <a:pt x="334" y="3073"/>
                  </a:cubicBezTo>
                  <a:cubicBezTo>
                    <a:pt x="334" y="2406"/>
                    <a:pt x="572" y="1787"/>
                    <a:pt x="1024" y="1287"/>
                  </a:cubicBezTo>
                  <a:cubicBezTo>
                    <a:pt x="1072" y="1215"/>
                    <a:pt x="1072" y="1096"/>
                    <a:pt x="977" y="1049"/>
                  </a:cubicBezTo>
                  <a:cubicBezTo>
                    <a:pt x="955" y="1015"/>
                    <a:pt x="917" y="998"/>
                    <a:pt x="876" y="998"/>
                  </a:cubicBezTo>
                  <a:cubicBezTo>
                    <a:pt x="829" y="998"/>
                    <a:pt x="777" y="1021"/>
                    <a:pt x="739" y="1072"/>
                  </a:cubicBezTo>
                  <a:cubicBezTo>
                    <a:pt x="262" y="1644"/>
                    <a:pt x="0" y="2358"/>
                    <a:pt x="0" y="3097"/>
                  </a:cubicBezTo>
                  <a:cubicBezTo>
                    <a:pt x="0" y="4787"/>
                    <a:pt x="1382" y="6169"/>
                    <a:pt x="3072" y="6169"/>
                  </a:cubicBezTo>
                  <a:cubicBezTo>
                    <a:pt x="4716" y="6121"/>
                    <a:pt x="6097" y="4764"/>
                    <a:pt x="6097" y="3073"/>
                  </a:cubicBezTo>
                  <a:cubicBezTo>
                    <a:pt x="6097" y="1358"/>
                    <a:pt x="4739" y="1"/>
                    <a:pt x="3049"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4" name="Google Shape;3754;p52"/>
            <p:cNvSpPr/>
            <p:nvPr/>
          </p:nvSpPr>
          <p:spPr>
            <a:xfrm>
              <a:off x="4498935" y="2072037"/>
              <a:ext cx="80262" cy="10704"/>
            </a:xfrm>
            <a:custGeom>
              <a:rect b="b" l="l" r="r" t="t"/>
              <a:pathLst>
                <a:path extrusionOk="0" h="359" w="2692">
                  <a:moveTo>
                    <a:pt x="215" y="1"/>
                  </a:moveTo>
                  <a:cubicBezTo>
                    <a:pt x="119" y="1"/>
                    <a:pt x="72" y="72"/>
                    <a:pt x="48" y="168"/>
                  </a:cubicBezTo>
                  <a:cubicBezTo>
                    <a:pt x="0" y="239"/>
                    <a:pt x="95" y="358"/>
                    <a:pt x="215" y="358"/>
                  </a:cubicBezTo>
                  <a:lnTo>
                    <a:pt x="2477" y="358"/>
                  </a:lnTo>
                  <a:cubicBezTo>
                    <a:pt x="2572" y="358"/>
                    <a:pt x="2620" y="310"/>
                    <a:pt x="2644" y="215"/>
                  </a:cubicBezTo>
                  <a:cubicBezTo>
                    <a:pt x="2691" y="96"/>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5" name="Google Shape;3755;p52"/>
            <p:cNvSpPr/>
            <p:nvPr/>
          </p:nvSpPr>
          <p:spPr>
            <a:xfrm>
              <a:off x="4498935" y="2094756"/>
              <a:ext cx="80262" cy="10704"/>
            </a:xfrm>
            <a:custGeom>
              <a:rect b="b" l="l" r="r" t="t"/>
              <a:pathLst>
                <a:path extrusionOk="0" h="359" w="2692">
                  <a:moveTo>
                    <a:pt x="215" y="1"/>
                  </a:moveTo>
                  <a:cubicBezTo>
                    <a:pt x="119" y="1"/>
                    <a:pt x="72" y="49"/>
                    <a:pt x="48" y="144"/>
                  </a:cubicBezTo>
                  <a:cubicBezTo>
                    <a:pt x="0" y="215"/>
                    <a:pt x="95" y="358"/>
                    <a:pt x="215" y="358"/>
                  </a:cubicBezTo>
                  <a:lnTo>
                    <a:pt x="2477" y="358"/>
                  </a:lnTo>
                  <a:cubicBezTo>
                    <a:pt x="2572" y="358"/>
                    <a:pt x="2620" y="287"/>
                    <a:pt x="2644" y="191"/>
                  </a:cubicBezTo>
                  <a:cubicBezTo>
                    <a:pt x="2691" y="72"/>
                    <a:pt x="2596" y="1"/>
                    <a:pt x="2477"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6" name="Google Shape;3756;p52"/>
            <p:cNvSpPr/>
            <p:nvPr/>
          </p:nvSpPr>
          <p:spPr>
            <a:xfrm>
              <a:off x="4515960" y="2116074"/>
              <a:ext cx="46183" cy="10674"/>
            </a:xfrm>
            <a:custGeom>
              <a:rect b="b" l="l" r="r" t="t"/>
              <a:pathLst>
                <a:path extrusionOk="0" h="358" w="1549">
                  <a:moveTo>
                    <a:pt x="215" y="0"/>
                  </a:moveTo>
                  <a:cubicBezTo>
                    <a:pt x="96" y="0"/>
                    <a:pt x="1" y="72"/>
                    <a:pt x="25" y="191"/>
                  </a:cubicBezTo>
                  <a:cubicBezTo>
                    <a:pt x="72" y="286"/>
                    <a:pt x="120" y="358"/>
                    <a:pt x="215" y="358"/>
                  </a:cubicBezTo>
                  <a:lnTo>
                    <a:pt x="1334" y="358"/>
                  </a:lnTo>
                  <a:cubicBezTo>
                    <a:pt x="1430" y="358"/>
                    <a:pt x="1501" y="286"/>
                    <a:pt x="1525" y="191"/>
                  </a:cubicBezTo>
                  <a:cubicBezTo>
                    <a:pt x="1549" y="72"/>
                    <a:pt x="1453" y="0"/>
                    <a:pt x="1334" y="0"/>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3760" name="Shape 3760"/>
        <p:cNvGrpSpPr/>
        <p:nvPr/>
      </p:nvGrpSpPr>
      <p:grpSpPr>
        <a:xfrm>
          <a:off x="0" y="0"/>
          <a:ext cx="0" cy="0"/>
          <a:chOff x="0" y="0"/>
          <a:chExt cx="0" cy="0"/>
        </a:xfrm>
      </p:grpSpPr>
      <p:sp>
        <p:nvSpPr>
          <p:cNvPr id="3761" name="Google Shape;3761;p53"/>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3762" name="Google Shape;3762;p53"/>
          <p:cNvGrpSpPr/>
          <p:nvPr/>
        </p:nvGrpSpPr>
        <p:grpSpPr>
          <a:xfrm>
            <a:off x="1050309" y="1923560"/>
            <a:ext cx="343827" cy="342422"/>
            <a:chOff x="1393209" y="1923560"/>
            <a:chExt cx="343827" cy="342422"/>
          </a:xfrm>
        </p:grpSpPr>
        <p:sp>
          <p:nvSpPr>
            <p:cNvPr id="3763" name="Google Shape;3763;p53"/>
            <p:cNvSpPr/>
            <p:nvPr/>
          </p:nvSpPr>
          <p:spPr>
            <a:xfrm>
              <a:off x="1555513" y="2117876"/>
              <a:ext cx="20654" cy="55566"/>
            </a:xfrm>
            <a:custGeom>
              <a:rect b="b" l="l" r="r" t="t"/>
              <a:pathLst>
                <a:path extrusionOk="0" h="1859" w="691">
                  <a:moveTo>
                    <a:pt x="0" y="1"/>
                  </a:moveTo>
                  <a:lnTo>
                    <a:pt x="0"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4" name="Google Shape;3764;p53"/>
            <p:cNvSpPr/>
            <p:nvPr/>
          </p:nvSpPr>
          <p:spPr>
            <a:xfrm>
              <a:off x="1565466" y="2117876"/>
              <a:ext cx="9296" cy="55566"/>
            </a:xfrm>
            <a:custGeom>
              <a:rect b="b" l="l" r="r" t="t"/>
              <a:pathLst>
                <a:path extrusionOk="0" h="1859" w="311">
                  <a:moveTo>
                    <a:pt x="1" y="1"/>
                  </a:moveTo>
                  <a:lnTo>
                    <a:pt x="1" y="1858"/>
                  </a:lnTo>
                  <a:lnTo>
                    <a:pt x="310" y="1858"/>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5" name="Google Shape;3765;p53"/>
            <p:cNvSpPr/>
            <p:nvPr/>
          </p:nvSpPr>
          <p:spPr>
            <a:xfrm>
              <a:off x="1642344" y="2016100"/>
              <a:ext cx="20684" cy="56253"/>
            </a:xfrm>
            <a:custGeom>
              <a:rect b="b" l="l" r="r" t="t"/>
              <a:pathLst>
                <a:path extrusionOk="0" h="1882" w="692">
                  <a:moveTo>
                    <a:pt x="1" y="0"/>
                  </a:moveTo>
                  <a:lnTo>
                    <a:pt x="1" y="1882"/>
                  </a:lnTo>
                  <a:lnTo>
                    <a:pt x="691" y="1882"/>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6" name="Google Shape;3766;p53"/>
            <p:cNvSpPr/>
            <p:nvPr/>
          </p:nvSpPr>
          <p:spPr>
            <a:xfrm>
              <a:off x="1467964" y="2016100"/>
              <a:ext cx="20654" cy="56253"/>
            </a:xfrm>
            <a:custGeom>
              <a:rect b="b" l="l" r="r" t="t"/>
              <a:pathLst>
                <a:path extrusionOk="0" h="1882" w="691">
                  <a:moveTo>
                    <a:pt x="0" y="0"/>
                  </a:moveTo>
                  <a:lnTo>
                    <a:pt x="0" y="1882"/>
                  </a:lnTo>
                  <a:lnTo>
                    <a:pt x="691" y="1882"/>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7" name="Google Shape;3767;p53"/>
            <p:cNvSpPr/>
            <p:nvPr/>
          </p:nvSpPr>
          <p:spPr>
            <a:xfrm>
              <a:off x="1393209" y="2084429"/>
              <a:ext cx="62679" cy="20684"/>
            </a:xfrm>
            <a:custGeom>
              <a:rect b="b" l="l" r="r" t="t"/>
              <a:pathLst>
                <a:path extrusionOk="0" h="692" w="2097">
                  <a:moveTo>
                    <a:pt x="1" y="1"/>
                  </a:moveTo>
                  <a:lnTo>
                    <a:pt x="1" y="691"/>
                  </a:lnTo>
                  <a:lnTo>
                    <a:pt x="2096" y="691"/>
                  </a:lnTo>
                  <a:lnTo>
                    <a:pt x="2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8" name="Google Shape;3768;p53"/>
            <p:cNvSpPr/>
            <p:nvPr/>
          </p:nvSpPr>
          <p:spPr>
            <a:xfrm>
              <a:off x="1673669" y="2084429"/>
              <a:ext cx="63367" cy="20684"/>
            </a:xfrm>
            <a:custGeom>
              <a:rect b="b" l="l" r="r" t="t"/>
              <a:pathLst>
                <a:path extrusionOk="0" h="692" w="2120">
                  <a:moveTo>
                    <a:pt x="0" y="1"/>
                  </a:moveTo>
                  <a:lnTo>
                    <a:pt x="0" y="691"/>
                  </a:lnTo>
                  <a:lnTo>
                    <a:pt x="2120" y="691"/>
                  </a:lnTo>
                  <a:lnTo>
                    <a:pt x="212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9" name="Google Shape;3769;p53"/>
            <p:cNvSpPr/>
            <p:nvPr/>
          </p:nvSpPr>
          <p:spPr>
            <a:xfrm>
              <a:off x="1586838" y="2084429"/>
              <a:ext cx="43430" cy="20684"/>
            </a:xfrm>
            <a:custGeom>
              <a:rect b="b" l="l" r="r" t="t"/>
              <a:pathLst>
                <a:path extrusionOk="0" h="692" w="1453">
                  <a:moveTo>
                    <a:pt x="0" y="1"/>
                  </a:moveTo>
                  <a:lnTo>
                    <a:pt x="0" y="691"/>
                  </a:lnTo>
                  <a:lnTo>
                    <a:pt x="1453" y="691"/>
                  </a:lnTo>
                  <a:lnTo>
                    <a:pt x="14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0" name="Google Shape;3770;p53"/>
            <p:cNvSpPr/>
            <p:nvPr/>
          </p:nvSpPr>
          <p:spPr>
            <a:xfrm>
              <a:off x="1499977" y="2084429"/>
              <a:ext cx="44177" cy="20684"/>
            </a:xfrm>
            <a:custGeom>
              <a:rect b="b" l="l" r="r" t="t"/>
              <a:pathLst>
                <a:path extrusionOk="0" h="692" w="1478">
                  <a:moveTo>
                    <a:pt x="1" y="1"/>
                  </a:moveTo>
                  <a:lnTo>
                    <a:pt x="1" y="691"/>
                  </a:lnTo>
                  <a:lnTo>
                    <a:pt x="1477" y="691"/>
                  </a:lnTo>
                  <a:lnTo>
                    <a:pt x="1477"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1" name="Google Shape;3771;p53"/>
            <p:cNvSpPr/>
            <p:nvPr/>
          </p:nvSpPr>
          <p:spPr>
            <a:xfrm>
              <a:off x="1534859" y="2064492"/>
              <a:ext cx="60527" cy="60557"/>
            </a:xfrm>
            <a:custGeom>
              <a:rect b="b" l="l" r="r" t="t"/>
              <a:pathLst>
                <a:path extrusionOk="0" h="2026" w="2025">
                  <a:moveTo>
                    <a:pt x="1025" y="1"/>
                  </a:moveTo>
                  <a:cubicBezTo>
                    <a:pt x="453" y="1"/>
                    <a:pt x="1" y="453"/>
                    <a:pt x="1" y="1001"/>
                  </a:cubicBezTo>
                  <a:cubicBezTo>
                    <a:pt x="1" y="1549"/>
                    <a:pt x="453" y="2025"/>
                    <a:pt x="1025" y="2025"/>
                  </a:cubicBezTo>
                  <a:cubicBezTo>
                    <a:pt x="1572" y="2025"/>
                    <a:pt x="2025" y="1549"/>
                    <a:pt x="2025" y="1001"/>
                  </a:cubicBezTo>
                  <a:cubicBezTo>
                    <a:pt x="2025" y="453"/>
                    <a:pt x="1572" y="1"/>
                    <a:pt x="10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2" name="Google Shape;3772;p53"/>
            <p:cNvSpPr/>
            <p:nvPr/>
          </p:nvSpPr>
          <p:spPr>
            <a:xfrm>
              <a:off x="1447310" y="2064492"/>
              <a:ext cx="60527" cy="60557"/>
            </a:xfrm>
            <a:custGeom>
              <a:rect b="b" l="l" r="r" t="t"/>
              <a:pathLst>
                <a:path extrusionOk="0" h="2026" w="2025">
                  <a:moveTo>
                    <a:pt x="1024" y="1"/>
                  </a:moveTo>
                  <a:cubicBezTo>
                    <a:pt x="477" y="1"/>
                    <a:pt x="0" y="453"/>
                    <a:pt x="0" y="1001"/>
                  </a:cubicBezTo>
                  <a:cubicBezTo>
                    <a:pt x="0" y="1549"/>
                    <a:pt x="477" y="2025"/>
                    <a:pt x="1024" y="2025"/>
                  </a:cubicBezTo>
                  <a:cubicBezTo>
                    <a:pt x="1572" y="2025"/>
                    <a:pt x="2025" y="1549"/>
                    <a:pt x="2025" y="1001"/>
                  </a:cubicBezTo>
                  <a:cubicBezTo>
                    <a:pt x="2025" y="453"/>
                    <a:pt x="1572" y="1"/>
                    <a:pt x="102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3" name="Google Shape;3773;p53"/>
            <p:cNvSpPr/>
            <p:nvPr/>
          </p:nvSpPr>
          <p:spPr>
            <a:xfrm>
              <a:off x="1622407" y="2064492"/>
              <a:ext cx="60557" cy="60557"/>
            </a:xfrm>
            <a:custGeom>
              <a:rect b="b" l="l" r="r" t="t"/>
              <a:pathLst>
                <a:path extrusionOk="0" h="2026" w="2026">
                  <a:moveTo>
                    <a:pt x="1001" y="1"/>
                  </a:moveTo>
                  <a:cubicBezTo>
                    <a:pt x="453" y="1"/>
                    <a:pt x="1" y="453"/>
                    <a:pt x="1" y="1001"/>
                  </a:cubicBezTo>
                  <a:cubicBezTo>
                    <a:pt x="1" y="1549"/>
                    <a:pt x="453" y="2025"/>
                    <a:pt x="1001" y="2025"/>
                  </a:cubicBezTo>
                  <a:cubicBezTo>
                    <a:pt x="1549" y="2025"/>
                    <a:pt x="2025" y="1549"/>
                    <a:pt x="2025" y="1001"/>
                  </a:cubicBezTo>
                  <a:cubicBezTo>
                    <a:pt x="2025" y="453"/>
                    <a:pt x="1549" y="1"/>
                    <a:pt x="100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4" name="Google Shape;3774;p53"/>
            <p:cNvSpPr/>
            <p:nvPr/>
          </p:nvSpPr>
          <p:spPr>
            <a:xfrm>
              <a:off x="1428808" y="1923560"/>
              <a:ext cx="98248" cy="98248"/>
            </a:xfrm>
            <a:custGeom>
              <a:rect b="b" l="l" r="r" t="t"/>
              <a:pathLst>
                <a:path extrusionOk="0" h="3287" w="3287">
                  <a:moveTo>
                    <a:pt x="1643" y="1"/>
                  </a:moveTo>
                  <a:cubicBezTo>
                    <a:pt x="739" y="1"/>
                    <a:pt x="0" y="739"/>
                    <a:pt x="0" y="1644"/>
                  </a:cubicBezTo>
                  <a:cubicBezTo>
                    <a:pt x="0" y="2549"/>
                    <a:pt x="739" y="3287"/>
                    <a:pt x="1643" y="3287"/>
                  </a:cubicBezTo>
                  <a:cubicBezTo>
                    <a:pt x="2548" y="3287"/>
                    <a:pt x="3287" y="2549"/>
                    <a:pt x="3287" y="1644"/>
                  </a:cubicBezTo>
                  <a:cubicBezTo>
                    <a:pt x="3287" y="739"/>
                    <a:pt x="2548" y="1"/>
                    <a:pt x="1643"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5" name="Google Shape;3775;p53"/>
            <p:cNvSpPr/>
            <p:nvPr/>
          </p:nvSpPr>
          <p:spPr>
            <a:xfrm>
              <a:off x="1603188" y="1923560"/>
              <a:ext cx="98278" cy="9824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6" name="Google Shape;3776;p53"/>
            <p:cNvSpPr/>
            <p:nvPr/>
          </p:nvSpPr>
          <p:spPr>
            <a:xfrm>
              <a:off x="1516357" y="2168421"/>
              <a:ext cx="97561" cy="97561"/>
            </a:xfrm>
            <a:custGeom>
              <a:rect b="b" l="l" r="r" t="t"/>
              <a:pathLst>
                <a:path extrusionOk="0" h="3264" w="3264">
                  <a:moveTo>
                    <a:pt x="1644" y="1"/>
                  </a:moveTo>
                  <a:cubicBezTo>
                    <a:pt x="739" y="1"/>
                    <a:pt x="0" y="739"/>
                    <a:pt x="0" y="1644"/>
                  </a:cubicBezTo>
                  <a:cubicBezTo>
                    <a:pt x="0" y="2525"/>
                    <a:pt x="739" y="3263"/>
                    <a:pt x="1644" y="3263"/>
                  </a:cubicBezTo>
                  <a:cubicBezTo>
                    <a:pt x="2525" y="3263"/>
                    <a:pt x="3263" y="2525"/>
                    <a:pt x="3263" y="1644"/>
                  </a:cubicBezTo>
                  <a:cubicBezTo>
                    <a:pt x="3263" y="739"/>
                    <a:pt x="2525" y="1"/>
                    <a:pt x="1644"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7" name="Google Shape;3777;p53"/>
            <p:cNvSpPr/>
            <p:nvPr/>
          </p:nvSpPr>
          <p:spPr>
            <a:xfrm>
              <a:off x="1565466" y="2063805"/>
              <a:ext cx="29920" cy="61245"/>
            </a:xfrm>
            <a:custGeom>
              <a:rect b="b" l="l" r="r" t="t"/>
              <a:pathLst>
                <a:path extrusionOk="0" h="2049" w="1001">
                  <a:moveTo>
                    <a:pt x="1" y="0"/>
                  </a:moveTo>
                  <a:lnTo>
                    <a:pt x="1" y="2048"/>
                  </a:lnTo>
                  <a:cubicBezTo>
                    <a:pt x="548" y="2048"/>
                    <a:pt x="1001" y="1596"/>
                    <a:pt x="1001" y="1024"/>
                  </a:cubicBezTo>
                  <a:cubicBezTo>
                    <a:pt x="1001" y="453"/>
                    <a:pt x="548" y="0"/>
                    <a:pt x="1"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8" name="Google Shape;3778;p53"/>
            <p:cNvSpPr/>
            <p:nvPr/>
          </p:nvSpPr>
          <p:spPr>
            <a:xfrm>
              <a:off x="1565466" y="2167703"/>
              <a:ext cx="48452" cy="98278"/>
            </a:xfrm>
            <a:custGeom>
              <a:rect b="b" l="l" r="r" t="t"/>
              <a:pathLst>
                <a:path extrusionOk="0" h="3288" w="1621">
                  <a:moveTo>
                    <a:pt x="1" y="1"/>
                  </a:moveTo>
                  <a:lnTo>
                    <a:pt x="1" y="3287"/>
                  </a:lnTo>
                  <a:cubicBezTo>
                    <a:pt x="882" y="3287"/>
                    <a:pt x="1620" y="2573"/>
                    <a:pt x="1620" y="1668"/>
                  </a:cubicBezTo>
                  <a:cubicBezTo>
                    <a:pt x="1620" y="739"/>
                    <a:pt x="906"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9" name="Google Shape;3779;p53"/>
          <p:cNvGrpSpPr/>
          <p:nvPr/>
        </p:nvGrpSpPr>
        <p:grpSpPr>
          <a:xfrm>
            <a:off x="1799229" y="1938505"/>
            <a:ext cx="343108" cy="312532"/>
            <a:chOff x="2065929" y="1938505"/>
            <a:chExt cx="343108" cy="312532"/>
          </a:xfrm>
        </p:grpSpPr>
        <p:sp>
          <p:nvSpPr>
            <p:cNvPr id="3780" name="Google Shape;3780;p53"/>
            <p:cNvSpPr/>
            <p:nvPr/>
          </p:nvSpPr>
          <p:spPr>
            <a:xfrm>
              <a:off x="2119313" y="219475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1" name="Google Shape;3781;p53"/>
            <p:cNvSpPr/>
            <p:nvPr/>
          </p:nvSpPr>
          <p:spPr>
            <a:xfrm>
              <a:off x="2119313" y="2204737"/>
              <a:ext cx="64084" cy="9983"/>
            </a:xfrm>
            <a:custGeom>
              <a:rect b="b" l="l" r="r" t="t"/>
              <a:pathLst>
                <a:path extrusionOk="0" h="334" w="2144">
                  <a:moveTo>
                    <a:pt x="0" y="0"/>
                  </a:moveTo>
                  <a:lnTo>
                    <a:pt x="0" y="334"/>
                  </a:lnTo>
                  <a:lnTo>
                    <a:pt x="2143" y="334"/>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2" name="Google Shape;3782;p53"/>
            <p:cNvSpPr/>
            <p:nvPr/>
          </p:nvSpPr>
          <p:spPr>
            <a:xfrm>
              <a:off x="2119313" y="1976944"/>
              <a:ext cx="64084" cy="20684"/>
            </a:xfrm>
            <a:custGeom>
              <a:rect b="b" l="l" r="r" t="t"/>
              <a:pathLst>
                <a:path extrusionOk="0" h="692" w="2144">
                  <a:moveTo>
                    <a:pt x="0" y="1"/>
                  </a:moveTo>
                  <a:lnTo>
                    <a:pt x="0" y="691"/>
                  </a:lnTo>
                  <a:lnTo>
                    <a:pt x="2143" y="691"/>
                  </a:lnTo>
                  <a:lnTo>
                    <a:pt x="214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3" name="Google Shape;3783;p53"/>
            <p:cNvSpPr/>
            <p:nvPr/>
          </p:nvSpPr>
          <p:spPr>
            <a:xfrm>
              <a:off x="2119313" y="1986927"/>
              <a:ext cx="64084" cy="9983"/>
            </a:xfrm>
            <a:custGeom>
              <a:rect b="b" l="l" r="r" t="t"/>
              <a:pathLst>
                <a:path extrusionOk="0" h="334" w="2144">
                  <a:moveTo>
                    <a:pt x="0" y="0"/>
                  </a:moveTo>
                  <a:lnTo>
                    <a:pt x="0" y="333"/>
                  </a:lnTo>
                  <a:lnTo>
                    <a:pt x="2143" y="333"/>
                  </a:lnTo>
                  <a:lnTo>
                    <a:pt x="2143"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4" name="Google Shape;3784;p53"/>
            <p:cNvSpPr/>
            <p:nvPr/>
          </p:nvSpPr>
          <p:spPr>
            <a:xfrm>
              <a:off x="2119313" y="2085864"/>
              <a:ext cx="64084" cy="19967"/>
            </a:xfrm>
            <a:custGeom>
              <a:rect b="b" l="l" r="r" t="t"/>
              <a:pathLst>
                <a:path extrusionOk="0" h="668" w="2144">
                  <a:moveTo>
                    <a:pt x="0" y="0"/>
                  </a:moveTo>
                  <a:lnTo>
                    <a:pt x="0" y="667"/>
                  </a:lnTo>
                  <a:lnTo>
                    <a:pt x="2143" y="667"/>
                  </a:lnTo>
                  <a:lnTo>
                    <a:pt x="21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5" name="Google Shape;3785;p53"/>
            <p:cNvSpPr/>
            <p:nvPr/>
          </p:nvSpPr>
          <p:spPr>
            <a:xfrm>
              <a:off x="2065929" y="1954885"/>
              <a:ext cx="64084" cy="64084"/>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6" name="Google Shape;3786;p53"/>
            <p:cNvSpPr/>
            <p:nvPr/>
          </p:nvSpPr>
          <p:spPr>
            <a:xfrm>
              <a:off x="2153477" y="1938505"/>
              <a:ext cx="150915" cy="96126"/>
            </a:xfrm>
            <a:custGeom>
              <a:rect b="b" l="l" r="r" t="t"/>
              <a:pathLst>
                <a:path extrusionOk="0" h="3216" w="5049">
                  <a:moveTo>
                    <a:pt x="2763" y="1"/>
                  </a:moveTo>
                  <a:lnTo>
                    <a:pt x="2763" y="810"/>
                  </a:lnTo>
                  <a:lnTo>
                    <a:pt x="0" y="810"/>
                  </a:lnTo>
                  <a:lnTo>
                    <a:pt x="0" y="2430"/>
                  </a:lnTo>
                  <a:lnTo>
                    <a:pt x="2763" y="2430"/>
                  </a:lnTo>
                  <a:lnTo>
                    <a:pt x="2763" y="3216"/>
                  </a:lnTo>
                  <a:lnTo>
                    <a:pt x="5049" y="1620"/>
                  </a:lnTo>
                  <a:lnTo>
                    <a:pt x="276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7" name="Google Shape;3787;p53"/>
            <p:cNvSpPr/>
            <p:nvPr/>
          </p:nvSpPr>
          <p:spPr>
            <a:xfrm>
              <a:off x="2065929" y="2064492"/>
              <a:ext cx="64084" cy="63397"/>
            </a:xfrm>
            <a:custGeom>
              <a:rect b="b" l="l" r="r" t="t"/>
              <a:pathLst>
                <a:path extrusionOk="0" h="2121" w="2144">
                  <a:moveTo>
                    <a:pt x="1072" y="1"/>
                  </a:moveTo>
                  <a:cubicBezTo>
                    <a:pt x="476" y="1"/>
                    <a:pt x="0" y="477"/>
                    <a:pt x="0" y="1072"/>
                  </a:cubicBezTo>
                  <a:cubicBezTo>
                    <a:pt x="0" y="1644"/>
                    <a:pt x="476" y="2120"/>
                    <a:pt x="1072" y="2120"/>
                  </a:cubicBezTo>
                  <a:cubicBezTo>
                    <a:pt x="1667" y="2120"/>
                    <a:pt x="2143" y="1644"/>
                    <a:pt x="2143" y="1072"/>
                  </a:cubicBezTo>
                  <a:cubicBezTo>
                    <a:pt x="2143"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8" name="Google Shape;3788;p53"/>
            <p:cNvSpPr/>
            <p:nvPr/>
          </p:nvSpPr>
          <p:spPr>
            <a:xfrm>
              <a:off x="2154882" y="2048830"/>
              <a:ext cx="202923" cy="94004"/>
            </a:xfrm>
            <a:custGeom>
              <a:rect b="b" l="l" r="r" t="t"/>
              <a:pathLst>
                <a:path extrusionOk="0" h="3145" w="6789">
                  <a:moveTo>
                    <a:pt x="4549" y="1"/>
                  </a:moveTo>
                  <a:lnTo>
                    <a:pt x="4549" y="787"/>
                  </a:lnTo>
                  <a:lnTo>
                    <a:pt x="1" y="787"/>
                  </a:lnTo>
                  <a:lnTo>
                    <a:pt x="1" y="2359"/>
                  </a:lnTo>
                  <a:lnTo>
                    <a:pt x="4549" y="2359"/>
                  </a:lnTo>
                  <a:lnTo>
                    <a:pt x="4549" y="3144"/>
                  </a:lnTo>
                  <a:lnTo>
                    <a:pt x="6788" y="1549"/>
                  </a:lnTo>
                  <a:lnTo>
                    <a:pt x="4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9" name="Google Shape;3789;p53"/>
            <p:cNvSpPr/>
            <p:nvPr/>
          </p:nvSpPr>
          <p:spPr>
            <a:xfrm>
              <a:off x="2065929" y="2172695"/>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0" name="Google Shape;3790;p53"/>
            <p:cNvSpPr/>
            <p:nvPr/>
          </p:nvSpPr>
          <p:spPr>
            <a:xfrm>
              <a:off x="2154882" y="2158467"/>
              <a:ext cx="254155" cy="92569"/>
            </a:xfrm>
            <a:custGeom>
              <a:rect b="b" l="l" r="r" t="t"/>
              <a:pathLst>
                <a:path extrusionOk="0" h="3097" w="8503">
                  <a:moveTo>
                    <a:pt x="6336" y="0"/>
                  </a:moveTo>
                  <a:lnTo>
                    <a:pt x="6336" y="786"/>
                  </a:lnTo>
                  <a:lnTo>
                    <a:pt x="1" y="786"/>
                  </a:lnTo>
                  <a:lnTo>
                    <a:pt x="1" y="2334"/>
                  </a:lnTo>
                  <a:lnTo>
                    <a:pt x="6336" y="2334"/>
                  </a:lnTo>
                  <a:lnTo>
                    <a:pt x="6336" y="3096"/>
                  </a:lnTo>
                  <a:lnTo>
                    <a:pt x="8503" y="1548"/>
                  </a:lnTo>
                  <a:lnTo>
                    <a:pt x="633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1" name="Google Shape;3791;p53"/>
            <p:cNvSpPr/>
            <p:nvPr/>
          </p:nvSpPr>
          <p:spPr>
            <a:xfrm>
              <a:off x="2065929" y="1986927"/>
              <a:ext cx="64084" cy="32042"/>
            </a:xfrm>
            <a:custGeom>
              <a:rect b="b" l="l" r="r" t="t"/>
              <a:pathLst>
                <a:path extrusionOk="0" h="1072" w="2144">
                  <a:moveTo>
                    <a:pt x="0" y="0"/>
                  </a:moveTo>
                  <a:cubicBezTo>
                    <a:pt x="0" y="595"/>
                    <a:pt x="476" y="1072"/>
                    <a:pt x="1072" y="1072"/>
                  </a:cubicBezTo>
                  <a:cubicBezTo>
                    <a:pt x="1667" y="1072"/>
                    <a:pt x="2143" y="595"/>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2" name="Google Shape;3792;p53"/>
            <p:cNvSpPr/>
            <p:nvPr/>
          </p:nvSpPr>
          <p:spPr>
            <a:xfrm>
              <a:off x="2153477" y="1986927"/>
              <a:ext cx="150915" cy="47704"/>
            </a:xfrm>
            <a:custGeom>
              <a:rect b="b" l="l" r="r" t="t"/>
              <a:pathLst>
                <a:path extrusionOk="0" h="1596" w="5049">
                  <a:moveTo>
                    <a:pt x="0" y="0"/>
                  </a:moveTo>
                  <a:lnTo>
                    <a:pt x="0" y="810"/>
                  </a:lnTo>
                  <a:lnTo>
                    <a:pt x="2763" y="810"/>
                  </a:lnTo>
                  <a:lnTo>
                    <a:pt x="2763" y="1596"/>
                  </a:lnTo>
                  <a:lnTo>
                    <a:pt x="5049"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3" name="Google Shape;3793;p53"/>
            <p:cNvSpPr/>
            <p:nvPr/>
          </p:nvSpPr>
          <p:spPr>
            <a:xfrm>
              <a:off x="2119313" y="2095100"/>
              <a:ext cx="64084" cy="10013"/>
            </a:xfrm>
            <a:custGeom>
              <a:rect b="b" l="l" r="r" t="t"/>
              <a:pathLst>
                <a:path extrusionOk="0" h="335" w="2144">
                  <a:moveTo>
                    <a:pt x="0" y="1"/>
                  </a:moveTo>
                  <a:lnTo>
                    <a:pt x="0" y="334"/>
                  </a:lnTo>
                  <a:lnTo>
                    <a:pt x="2143" y="334"/>
                  </a:lnTo>
                  <a:lnTo>
                    <a:pt x="214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4" name="Google Shape;3794;p53"/>
            <p:cNvSpPr/>
            <p:nvPr/>
          </p:nvSpPr>
          <p:spPr>
            <a:xfrm>
              <a:off x="2065929" y="2095100"/>
              <a:ext cx="64084" cy="32072"/>
            </a:xfrm>
            <a:custGeom>
              <a:rect b="b" l="l" r="r" t="t"/>
              <a:pathLst>
                <a:path extrusionOk="0" h="1073" w="2144">
                  <a:moveTo>
                    <a:pt x="0" y="1"/>
                  </a:moveTo>
                  <a:cubicBezTo>
                    <a:pt x="0" y="596"/>
                    <a:pt x="476" y="1073"/>
                    <a:pt x="1072" y="1073"/>
                  </a:cubicBezTo>
                  <a:cubicBezTo>
                    <a:pt x="1667" y="1073"/>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5" name="Google Shape;3795;p53"/>
            <p:cNvSpPr/>
            <p:nvPr/>
          </p:nvSpPr>
          <p:spPr>
            <a:xfrm>
              <a:off x="2154882" y="2094703"/>
              <a:ext cx="202923" cy="46300"/>
            </a:xfrm>
            <a:custGeom>
              <a:rect b="b" l="l" r="r" t="t"/>
              <a:pathLst>
                <a:path extrusionOk="0" h="1549" w="6789">
                  <a:moveTo>
                    <a:pt x="1" y="0"/>
                  </a:moveTo>
                  <a:lnTo>
                    <a:pt x="1" y="763"/>
                  </a:lnTo>
                  <a:lnTo>
                    <a:pt x="4549" y="763"/>
                  </a:lnTo>
                  <a:lnTo>
                    <a:pt x="4549" y="1548"/>
                  </a:lnTo>
                  <a:lnTo>
                    <a:pt x="6788"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6" name="Google Shape;3796;p53"/>
            <p:cNvSpPr/>
            <p:nvPr/>
          </p:nvSpPr>
          <p:spPr>
            <a:xfrm>
              <a:off x="2065929" y="2204737"/>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7" name="Google Shape;3797;p53"/>
            <p:cNvSpPr/>
            <p:nvPr/>
          </p:nvSpPr>
          <p:spPr>
            <a:xfrm>
              <a:off x="2154882" y="2204737"/>
              <a:ext cx="254155" cy="45582"/>
            </a:xfrm>
            <a:custGeom>
              <a:rect b="b" l="l" r="r" t="t"/>
              <a:pathLst>
                <a:path extrusionOk="0" h="1525" w="8503">
                  <a:moveTo>
                    <a:pt x="1" y="0"/>
                  </a:moveTo>
                  <a:lnTo>
                    <a:pt x="1" y="786"/>
                  </a:lnTo>
                  <a:lnTo>
                    <a:pt x="6336" y="786"/>
                  </a:lnTo>
                  <a:lnTo>
                    <a:pt x="6336" y="1524"/>
                  </a:lnTo>
                  <a:lnTo>
                    <a:pt x="8503"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8" name="Google Shape;3798;p53"/>
          <p:cNvGrpSpPr/>
          <p:nvPr/>
        </p:nvGrpSpPr>
        <p:grpSpPr>
          <a:xfrm>
            <a:off x="2574452" y="1922842"/>
            <a:ext cx="308973" cy="344544"/>
            <a:chOff x="2764952" y="1922842"/>
            <a:chExt cx="308973" cy="344544"/>
          </a:xfrm>
        </p:grpSpPr>
        <p:sp>
          <p:nvSpPr>
            <p:cNvPr id="3799" name="Google Shape;3799;p53"/>
            <p:cNvSpPr/>
            <p:nvPr/>
          </p:nvSpPr>
          <p:spPr>
            <a:xfrm>
              <a:off x="2883825" y="1922842"/>
              <a:ext cx="69793" cy="90447"/>
            </a:xfrm>
            <a:custGeom>
              <a:rect b="b" l="l" r="r" t="t"/>
              <a:pathLst>
                <a:path extrusionOk="0" h="3026" w="2335">
                  <a:moveTo>
                    <a:pt x="1168" y="1"/>
                  </a:moveTo>
                  <a:lnTo>
                    <a:pt x="1" y="2597"/>
                  </a:lnTo>
                  <a:lnTo>
                    <a:pt x="1168" y="3025"/>
                  </a:lnTo>
                  <a:lnTo>
                    <a:pt x="2335" y="2597"/>
                  </a:lnTo>
                  <a:lnTo>
                    <a:pt x="1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0" name="Google Shape;3800;p53"/>
            <p:cNvSpPr/>
            <p:nvPr/>
          </p:nvSpPr>
          <p:spPr>
            <a:xfrm>
              <a:off x="2918707" y="1922842"/>
              <a:ext cx="34912" cy="90447"/>
            </a:xfrm>
            <a:custGeom>
              <a:rect b="b" l="l" r="r" t="t"/>
              <a:pathLst>
                <a:path extrusionOk="0" h="3026" w="1168">
                  <a:moveTo>
                    <a:pt x="1" y="1"/>
                  </a:moveTo>
                  <a:lnTo>
                    <a:pt x="1" y="3025"/>
                  </a:lnTo>
                  <a:lnTo>
                    <a:pt x="1168" y="259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1" name="Google Shape;3801;p53"/>
            <p:cNvSpPr/>
            <p:nvPr/>
          </p:nvSpPr>
          <p:spPr>
            <a:xfrm>
              <a:off x="2852500" y="2000438"/>
              <a:ext cx="132443" cy="82616"/>
            </a:xfrm>
            <a:custGeom>
              <a:rect b="b" l="l" r="r" t="t"/>
              <a:pathLst>
                <a:path extrusionOk="0" h="2764" w="4431">
                  <a:moveTo>
                    <a:pt x="1049" y="1"/>
                  </a:moveTo>
                  <a:lnTo>
                    <a:pt x="1" y="2311"/>
                  </a:lnTo>
                  <a:lnTo>
                    <a:pt x="2216" y="2763"/>
                  </a:lnTo>
                  <a:lnTo>
                    <a:pt x="4430" y="2311"/>
                  </a:lnTo>
                  <a:lnTo>
                    <a:pt x="338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2" name="Google Shape;3802;p53"/>
            <p:cNvSpPr/>
            <p:nvPr/>
          </p:nvSpPr>
          <p:spPr>
            <a:xfrm>
              <a:off x="2918707" y="2000438"/>
              <a:ext cx="66236" cy="82616"/>
            </a:xfrm>
            <a:custGeom>
              <a:rect b="b" l="l" r="r" t="t"/>
              <a:pathLst>
                <a:path extrusionOk="0" h="2764" w="2216">
                  <a:moveTo>
                    <a:pt x="1" y="1"/>
                  </a:moveTo>
                  <a:lnTo>
                    <a:pt x="1" y="2763"/>
                  </a:lnTo>
                  <a:lnTo>
                    <a:pt x="2215" y="2311"/>
                  </a:lnTo>
                  <a:lnTo>
                    <a:pt x="1168"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3" name="Google Shape;3803;p53"/>
            <p:cNvSpPr/>
            <p:nvPr/>
          </p:nvSpPr>
          <p:spPr>
            <a:xfrm>
              <a:off x="2821892" y="2069484"/>
              <a:ext cx="193657" cy="82616"/>
            </a:xfrm>
            <a:custGeom>
              <a:rect b="b" l="l" r="r" t="t"/>
              <a:pathLst>
                <a:path extrusionOk="0" h="2764" w="6479">
                  <a:moveTo>
                    <a:pt x="1025" y="1"/>
                  </a:moveTo>
                  <a:lnTo>
                    <a:pt x="1" y="2334"/>
                  </a:lnTo>
                  <a:lnTo>
                    <a:pt x="3240" y="2763"/>
                  </a:lnTo>
                  <a:lnTo>
                    <a:pt x="6478" y="2334"/>
                  </a:lnTo>
                  <a:lnTo>
                    <a:pt x="543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4" name="Google Shape;3804;p53"/>
            <p:cNvSpPr/>
            <p:nvPr/>
          </p:nvSpPr>
          <p:spPr>
            <a:xfrm>
              <a:off x="2918707" y="2069484"/>
              <a:ext cx="96844" cy="82616"/>
            </a:xfrm>
            <a:custGeom>
              <a:rect b="b" l="l" r="r" t="t"/>
              <a:pathLst>
                <a:path extrusionOk="0" h="2764" w="3240">
                  <a:moveTo>
                    <a:pt x="1" y="1"/>
                  </a:moveTo>
                  <a:lnTo>
                    <a:pt x="1" y="2763"/>
                  </a:lnTo>
                  <a:lnTo>
                    <a:pt x="3239" y="2334"/>
                  </a:lnTo>
                  <a:lnTo>
                    <a:pt x="221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5" name="Google Shape;3805;p53"/>
            <p:cNvSpPr/>
            <p:nvPr/>
          </p:nvSpPr>
          <p:spPr>
            <a:xfrm>
              <a:off x="2790597" y="2139248"/>
              <a:ext cx="256277" cy="82586"/>
            </a:xfrm>
            <a:custGeom>
              <a:rect b="b" l="l" r="r" t="t"/>
              <a:pathLst>
                <a:path extrusionOk="0" h="2763" w="8574">
                  <a:moveTo>
                    <a:pt x="1048" y="0"/>
                  </a:moveTo>
                  <a:lnTo>
                    <a:pt x="0" y="2310"/>
                  </a:lnTo>
                  <a:lnTo>
                    <a:pt x="4287" y="2763"/>
                  </a:lnTo>
                  <a:lnTo>
                    <a:pt x="8573" y="2310"/>
                  </a:lnTo>
                  <a:lnTo>
                    <a:pt x="75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6" name="Google Shape;3806;p53"/>
            <p:cNvSpPr/>
            <p:nvPr/>
          </p:nvSpPr>
          <p:spPr>
            <a:xfrm>
              <a:off x="2918707" y="2139248"/>
              <a:ext cx="128168" cy="82586"/>
            </a:xfrm>
            <a:custGeom>
              <a:rect b="b" l="l" r="r" t="t"/>
              <a:pathLst>
                <a:path extrusionOk="0" h="2763" w="4288">
                  <a:moveTo>
                    <a:pt x="1" y="0"/>
                  </a:moveTo>
                  <a:lnTo>
                    <a:pt x="1" y="2763"/>
                  </a:lnTo>
                  <a:lnTo>
                    <a:pt x="4287" y="2310"/>
                  </a:lnTo>
                  <a:lnTo>
                    <a:pt x="32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7" name="Google Shape;3807;p53"/>
            <p:cNvSpPr/>
            <p:nvPr/>
          </p:nvSpPr>
          <p:spPr>
            <a:xfrm>
              <a:off x="2764952" y="2208294"/>
              <a:ext cx="308973" cy="59093"/>
            </a:xfrm>
            <a:custGeom>
              <a:rect b="b" l="l" r="r" t="t"/>
              <a:pathLst>
                <a:path extrusionOk="0" h="1977" w="10337">
                  <a:moveTo>
                    <a:pt x="882" y="0"/>
                  </a:moveTo>
                  <a:lnTo>
                    <a:pt x="1" y="1977"/>
                  </a:lnTo>
                  <a:lnTo>
                    <a:pt x="10336" y="1977"/>
                  </a:lnTo>
                  <a:lnTo>
                    <a:pt x="945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8" name="Google Shape;3808;p53"/>
            <p:cNvSpPr/>
            <p:nvPr/>
          </p:nvSpPr>
          <p:spPr>
            <a:xfrm>
              <a:off x="2918707" y="2208294"/>
              <a:ext cx="153784" cy="59093"/>
            </a:xfrm>
            <a:custGeom>
              <a:rect b="b" l="l" r="r" t="t"/>
              <a:pathLst>
                <a:path extrusionOk="0" h="1977" w="5145">
                  <a:moveTo>
                    <a:pt x="1" y="0"/>
                  </a:moveTo>
                  <a:lnTo>
                    <a:pt x="1" y="1977"/>
                  </a:lnTo>
                  <a:lnTo>
                    <a:pt x="5145" y="1977"/>
                  </a:lnTo>
                  <a:lnTo>
                    <a:pt x="4287"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9" name="Google Shape;3809;p53"/>
          <p:cNvGrpSpPr/>
          <p:nvPr/>
        </p:nvGrpSpPr>
        <p:grpSpPr>
          <a:xfrm>
            <a:off x="3264996" y="1922842"/>
            <a:ext cx="343826" cy="344544"/>
            <a:chOff x="3379296" y="1922842"/>
            <a:chExt cx="343826" cy="344544"/>
          </a:xfrm>
        </p:grpSpPr>
        <p:sp>
          <p:nvSpPr>
            <p:cNvPr id="3810" name="Google Shape;3810;p53"/>
            <p:cNvSpPr/>
            <p:nvPr/>
          </p:nvSpPr>
          <p:spPr>
            <a:xfrm>
              <a:off x="3540165" y="1984058"/>
              <a:ext cx="20684" cy="55566"/>
            </a:xfrm>
            <a:custGeom>
              <a:rect b="b" l="l" r="r" t="t"/>
              <a:pathLst>
                <a:path extrusionOk="0" h="1859" w="692">
                  <a:moveTo>
                    <a:pt x="1" y="1"/>
                  </a:moveTo>
                  <a:lnTo>
                    <a:pt x="1" y="1858"/>
                  </a:lnTo>
                  <a:lnTo>
                    <a:pt x="691" y="185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1" name="Google Shape;3811;p53"/>
            <p:cNvSpPr/>
            <p:nvPr/>
          </p:nvSpPr>
          <p:spPr>
            <a:xfrm>
              <a:off x="3478232" y="2023931"/>
              <a:ext cx="145236" cy="53413"/>
            </a:xfrm>
            <a:custGeom>
              <a:rect b="b" l="l" r="r" t="t"/>
              <a:pathLst>
                <a:path extrusionOk="0" h="1787" w="4859">
                  <a:moveTo>
                    <a:pt x="1" y="0"/>
                  </a:moveTo>
                  <a:lnTo>
                    <a:pt x="1" y="1787"/>
                  </a:lnTo>
                  <a:lnTo>
                    <a:pt x="4859" y="1787"/>
                  </a:lnTo>
                  <a:lnTo>
                    <a:pt x="4859"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2" name="Google Shape;3812;p53"/>
            <p:cNvSpPr/>
            <p:nvPr/>
          </p:nvSpPr>
          <p:spPr>
            <a:xfrm>
              <a:off x="3550836" y="1984058"/>
              <a:ext cx="10013" cy="55566"/>
            </a:xfrm>
            <a:custGeom>
              <a:rect b="b" l="l" r="r" t="t"/>
              <a:pathLst>
                <a:path extrusionOk="0" h="1859" w="335">
                  <a:moveTo>
                    <a:pt x="1" y="1"/>
                  </a:moveTo>
                  <a:lnTo>
                    <a:pt x="1" y="1858"/>
                  </a:lnTo>
                  <a:lnTo>
                    <a:pt x="334" y="1858"/>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3" name="Google Shape;3813;p53"/>
            <p:cNvSpPr/>
            <p:nvPr/>
          </p:nvSpPr>
          <p:spPr>
            <a:xfrm>
              <a:off x="3550836" y="2023931"/>
              <a:ext cx="73350" cy="53413"/>
            </a:xfrm>
            <a:custGeom>
              <a:rect b="b" l="l" r="r" t="t"/>
              <a:pathLst>
                <a:path extrusionOk="0" h="1787" w="2454">
                  <a:moveTo>
                    <a:pt x="1" y="0"/>
                  </a:moveTo>
                  <a:lnTo>
                    <a:pt x="1" y="1787"/>
                  </a:lnTo>
                  <a:lnTo>
                    <a:pt x="2454" y="1787"/>
                  </a:lnTo>
                  <a:lnTo>
                    <a:pt x="245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4" name="Google Shape;3814;p53"/>
            <p:cNvSpPr/>
            <p:nvPr/>
          </p:nvSpPr>
          <p:spPr>
            <a:xfrm>
              <a:off x="3540165" y="1922842"/>
              <a:ext cx="104675" cy="63397"/>
            </a:xfrm>
            <a:custGeom>
              <a:rect b="b" l="l" r="r" t="t"/>
              <a:pathLst>
                <a:path extrusionOk="0" h="2121" w="3502">
                  <a:moveTo>
                    <a:pt x="1" y="1"/>
                  </a:moveTo>
                  <a:lnTo>
                    <a:pt x="1" y="2120"/>
                  </a:lnTo>
                  <a:lnTo>
                    <a:pt x="3501" y="2120"/>
                  </a:lnTo>
                  <a:lnTo>
                    <a:pt x="350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5" name="Google Shape;3815;p53"/>
            <p:cNvSpPr/>
            <p:nvPr/>
          </p:nvSpPr>
          <p:spPr>
            <a:xfrm>
              <a:off x="3452616" y="2073041"/>
              <a:ext cx="196497" cy="52009"/>
            </a:xfrm>
            <a:custGeom>
              <a:rect b="b" l="l" r="r" t="t"/>
              <a:pathLst>
                <a:path extrusionOk="0" h="1740" w="6574">
                  <a:moveTo>
                    <a:pt x="0" y="1"/>
                  </a:moveTo>
                  <a:lnTo>
                    <a:pt x="0" y="1739"/>
                  </a:lnTo>
                  <a:lnTo>
                    <a:pt x="6573" y="1739"/>
                  </a:lnTo>
                  <a:lnTo>
                    <a:pt x="65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6" name="Google Shape;3816;p53"/>
            <p:cNvSpPr/>
            <p:nvPr/>
          </p:nvSpPr>
          <p:spPr>
            <a:xfrm>
              <a:off x="3550836" y="2073041"/>
              <a:ext cx="98966" cy="52009"/>
            </a:xfrm>
            <a:custGeom>
              <a:rect b="b" l="l" r="r" t="t"/>
              <a:pathLst>
                <a:path extrusionOk="0" h="1740" w="3311">
                  <a:moveTo>
                    <a:pt x="1" y="1"/>
                  </a:moveTo>
                  <a:lnTo>
                    <a:pt x="1" y="1739"/>
                  </a:lnTo>
                  <a:lnTo>
                    <a:pt x="3311" y="1739"/>
                  </a:lnTo>
                  <a:lnTo>
                    <a:pt x="33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7" name="Google Shape;3817;p53"/>
            <p:cNvSpPr/>
            <p:nvPr/>
          </p:nvSpPr>
          <p:spPr>
            <a:xfrm>
              <a:off x="3427000" y="2121433"/>
              <a:ext cx="247011" cy="52009"/>
            </a:xfrm>
            <a:custGeom>
              <a:rect b="b" l="l" r="r" t="t"/>
              <a:pathLst>
                <a:path extrusionOk="0" h="1740" w="8264">
                  <a:moveTo>
                    <a:pt x="0" y="1"/>
                  </a:moveTo>
                  <a:lnTo>
                    <a:pt x="0" y="1739"/>
                  </a:lnTo>
                  <a:lnTo>
                    <a:pt x="8264" y="1739"/>
                  </a:lnTo>
                  <a:lnTo>
                    <a:pt x="826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8" name="Google Shape;3818;p53"/>
            <p:cNvSpPr/>
            <p:nvPr/>
          </p:nvSpPr>
          <p:spPr>
            <a:xfrm>
              <a:off x="3550118" y="2121433"/>
              <a:ext cx="123894" cy="52009"/>
            </a:xfrm>
            <a:custGeom>
              <a:rect b="b" l="l" r="r" t="t"/>
              <a:pathLst>
                <a:path extrusionOk="0" h="1740" w="4145">
                  <a:moveTo>
                    <a:pt x="1" y="1"/>
                  </a:moveTo>
                  <a:lnTo>
                    <a:pt x="1" y="1739"/>
                  </a:lnTo>
                  <a:lnTo>
                    <a:pt x="4145" y="1739"/>
                  </a:lnTo>
                  <a:lnTo>
                    <a:pt x="414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9" name="Google Shape;3819;p53"/>
            <p:cNvSpPr/>
            <p:nvPr/>
          </p:nvSpPr>
          <p:spPr>
            <a:xfrm>
              <a:off x="3404224" y="2169855"/>
              <a:ext cx="292563" cy="52696"/>
            </a:xfrm>
            <a:custGeom>
              <a:rect b="b" l="l" r="r" t="t"/>
              <a:pathLst>
                <a:path extrusionOk="0" h="1763" w="9788">
                  <a:moveTo>
                    <a:pt x="0" y="0"/>
                  </a:moveTo>
                  <a:lnTo>
                    <a:pt x="0" y="1763"/>
                  </a:lnTo>
                  <a:lnTo>
                    <a:pt x="9788" y="1763"/>
                  </a:lnTo>
                  <a:lnTo>
                    <a:pt x="978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0" name="Google Shape;3820;p53"/>
            <p:cNvSpPr/>
            <p:nvPr/>
          </p:nvSpPr>
          <p:spPr>
            <a:xfrm>
              <a:off x="3550836" y="2169855"/>
              <a:ext cx="147388" cy="52696"/>
            </a:xfrm>
            <a:custGeom>
              <a:rect b="b" l="l" r="r" t="t"/>
              <a:pathLst>
                <a:path extrusionOk="0" h="1763" w="4931">
                  <a:moveTo>
                    <a:pt x="1" y="0"/>
                  </a:moveTo>
                  <a:lnTo>
                    <a:pt x="1" y="1763"/>
                  </a:lnTo>
                  <a:lnTo>
                    <a:pt x="4930" y="1763"/>
                  </a:lnTo>
                  <a:lnTo>
                    <a:pt x="4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1" name="Google Shape;3821;p53"/>
            <p:cNvSpPr/>
            <p:nvPr/>
          </p:nvSpPr>
          <p:spPr>
            <a:xfrm>
              <a:off x="3379296" y="2218965"/>
              <a:ext cx="343825" cy="48422"/>
            </a:xfrm>
            <a:custGeom>
              <a:rect b="b" l="l" r="r" t="t"/>
              <a:pathLst>
                <a:path extrusionOk="0" h="1620" w="11503">
                  <a:moveTo>
                    <a:pt x="1" y="1"/>
                  </a:moveTo>
                  <a:lnTo>
                    <a:pt x="1" y="1620"/>
                  </a:lnTo>
                  <a:lnTo>
                    <a:pt x="11503" y="1620"/>
                  </a:lnTo>
                  <a:lnTo>
                    <a:pt x="1150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2" name="Google Shape;3822;p53"/>
            <p:cNvSpPr/>
            <p:nvPr/>
          </p:nvSpPr>
          <p:spPr>
            <a:xfrm>
              <a:off x="3550836" y="2218965"/>
              <a:ext cx="172286" cy="48422"/>
            </a:xfrm>
            <a:custGeom>
              <a:rect b="b" l="l" r="r" t="t"/>
              <a:pathLst>
                <a:path extrusionOk="0" h="1620" w="5764">
                  <a:moveTo>
                    <a:pt x="1" y="1"/>
                  </a:moveTo>
                  <a:lnTo>
                    <a:pt x="1" y="1620"/>
                  </a:lnTo>
                  <a:lnTo>
                    <a:pt x="5764" y="1620"/>
                  </a:lnTo>
                  <a:lnTo>
                    <a:pt x="576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23" name="Google Shape;3823;p53"/>
          <p:cNvGrpSpPr/>
          <p:nvPr/>
        </p:nvGrpSpPr>
        <p:grpSpPr>
          <a:xfrm>
            <a:off x="4038814" y="1922125"/>
            <a:ext cx="343826" cy="345261"/>
            <a:chOff x="4076914" y="1922125"/>
            <a:chExt cx="343826" cy="345261"/>
          </a:xfrm>
        </p:grpSpPr>
        <p:sp>
          <p:nvSpPr>
            <p:cNvPr id="3824" name="Google Shape;3824;p53"/>
            <p:cNvSpPr/>
            <p:nvPr/>
          </p:nvSpPr>
          <p:spPr>
            <a:xfrm>
              <a:off x="4076914" y="1922125"/>
              <a:ext cx="181552" cy="179430"/>
            </a:xfrm>
            <a:custGeom>
              <a:rect b="b" l="l" r="r" t="t"/>
              <a:pathLst>
                <a:path extrusionOk="0" h="6003" w="6074">
                  <a:moveTo>
                    <a:pt x="1" y="1"/>
                  </a:moveTo>
                  <a:lnTo>
                    <a:pt x="1" y="1858"/>
                  </a:lnTo>
                  <a:cubicBezTo>
                    <a:pt x="1" y="4049"/>
                    <a:pt x="1739" y="5764"/>
                    <a:pt x="3882" y="5764"/>
                  </a:cubicBezTo>
                  <a:lnTo>
                    <a:pt x="4335" y="5764"/>
                  </a:lnTo>
                  <a:lnTo>
                    <a:pt x="5121" y="6002"/>
                  </a:lnTo>
                  <a:lnTo>
                    <a:pt x="5764" y="5764"/>
                  </a:lnTo>
                  <a:lnTo>
                    <a:pt x="6073" y="5026"/>
                  </a:lnTo>
                  <a:lnTo>
                    <a:pt x="5764" y="4335"/>
                  </a:lnTo>
                  <a:lnTo>
                    <a:pt x="5764" y="3883"/>
                  </a:lnTo>
                  <a:cubicBezTo>
                    <a:pt x="5764" y="1716"/>
                    <a:pt x="4001" y="1"/>
                    <a:pt x="1858"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5" name="Google Shape;3825;p53"/>
            <p:cNvSpPr/>
            <p:nvPr/>
          </p:nvSpPr>
          <p:spPr>
            <a:xfrm>
              <a:off x="4235661" y="2085864"/>
              <a:ext cx="185079" cy="181522"/>
            </a:xfrm>
            <a:custGeom>
              <a:rect b="b" l="l" r="r" t="t"/>
              <a:pathLst>
                <a:path extrusionOk="0" h="6073" w="6192">
                  <a:moveTo>
                    <a:pt x="1167" y="0"/>
                  </a:moveTo>
                  <a:lnTo>
                    <a:pt x="429" y="286"/>
                  </a:lnTo>
                  <a:lnTo>
                    <a:pt x="0" y="1000"/>
                  </a:lnTo>
                  <a:lnTo>
                    <a:pt x="429" y="1691"/>
                  </a:lnTo>
                  <a:lnTo>
                    <a:pt x="429" y="2167"/>
                  </a:lnTo>
                  <a:cubicBezTo>
                    <a:pt x="429" y="4334"/>
                    <a:pt x="2191" y="6073"/>
                    <a:pt x="4334" y="6073"/>
                  </a:cubicBezTo>
                  <a:lnTo>
                    <a:pt x="6192" y="6073"/>
                  </a:lnTo>
                  <a:lnTo>
                    <a:pt x="6192" y="4192"/>
                  </a:lnTo>
                  <a:cubicBezTo>
                    <a:pt x="6192" y="2048"/>
                    <a:pt x="4454" y="286"/>
                    <a:pt x="2310" y="286"/>
                  </a:cubicBezTo>
                  <a:lnTo>
                    <a:pt x="1834" y="286"/>
                  </a:lnTo>
                  <a:lnTo>
                    <a:pt x="116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6" name="Google Shape;3826;p53"/>
            <p:cNvSpPr/>
            <p:nvPr/>
          </p:nvSpPr>
          <p:spPr>
            <a:xfrm>
              <a:off x="4249171" y="2086581"/>
              <a:ext cx="171569" cy="180805"/>
            </a:xfrm>
            <a:custGeom>
              <a:rect b="b" l="l" r="r" t="t"/>
              <a:pathLst>
                <a:path extrusionOk="0" h="6049" w="5740">
                  <a:moveTo>
                    <a:pt x="739" y="0"/>
                  </a:moveTo>
                  <a:lnTo>
                    <a:pt x="1" y="286"/>
                  </a:lnTo>
                  <a:lnTo>
                    <a:pt x="5740" y="6049"/>
                  </a:lnTo>
                  <a:lnTo>
                    <a:pt x="5740" y="4168"/>
                  </a:lnTo>
                  <a:cubicBezTo>
                    <a:pt x="5740" y="2039"/>
                    <a:pt x="4025" y="286"/>
                    <a:pt x="1924" y="286"/>
                  </a:cubicBezTo>
                  <a:cubicBezTo>
                    <a:pt x="1910" y="286"/>
                    <a:pt x="1896" y="286"/>
                    <a:pt x="1882" y="286"/>
                  </a:cubicBezTo>
                  <a:lnTo>
                    <a:pt x="1406" y="286"/>
                  </a:lnTo>
                  <a:lnTo>
                    <a:pt x="739"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7" name="Google Shape;3827;p53"/>
            <p:cNvSpPr/>
            <p:nvPr/>
          </p:nvSpPr>
          <p:spPr>
            <a:xfrm>
              <a:off x="4077631" y="1922842"/>
              <a:ext cx="180835" cy="171598"/>
            </a:xfrm>
            <a:custGeom>
              <a:rect b="b" l="l" r="r" t="t"/>
              <a:pathLst>
                <a:path extrusionOk="0" h="5741" w="6050">
                  <a:moveTo>
                    <a:pt x="0" y="1"/>
                  </a:moveTo>
                  <a:lnTo>
                    <a:pt x="5740" y="5740"/>
                  </a:lnTo>
                  <a:lnTo>
                    <a:pt x="6049" y="5002"/>
                  </a:lnTo>
                  <a:lnTo>
                    <a:pt x="5763" y="4335"/>
                  </a:lnTo>
                  <a:lnTo>
                    <a:pt x="5763" y="3906"/>
                  </a:lnTo>
                  <a:cubicBezTo>
                    <a:pt x="5763" y="1715"/>
                    <a:pt x="4025" y="1"/>
                    <a:pt x="1882"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8" name="Google Shape;3828;p53"/>
            <p:cNvSpPr/>
            <p:nvPr/>
          </p:nvSpPr>
          <p:spPr>
            <a:xfrm>
              <a:off x="4248454" y="1961281"/>
              <a:ext cx="134565" cy="133847"/>
            </a:xfrm>
            <a:custGeom>
              <a:rect b="b" l="l" r="r" t="t"/>
              <a:pathLst>
                <a:path extrusionOk="0" h="4478" w="4502">
                  <a:moveTo>
                    <a:pt x="3097" y="1"/>
                  </a:moveTo>
                  <a:cubicBezTo>
                    <a:pt x="1358" y="1"/>
                    <a:pt x="1" y="1382"/>
                    <a:pt x="1" y="3097"/>
                  </a:cubicBezTo>
                  <a:lnTo>
                    <a:pt x="1" y="4478"/>
                  </a:lnTo>
                  <a:lnTo>
                    <a:pt x="1406" y="4478"/>
                  </a:lnTo>
                  <a:cubicBezTo>
                    <a:pt x="3121" y="4478"/>
                    <a:pt x="4502" y="3097"/>
                    <a:pt x="4502" y="1382"/>
                  </a:cubicBezTo>
                  <a:lnTo>
                    <a:pt x="450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9" name="Google Shape;3829;p53"/>
            <p:cNvSpPr/>
            <p:nvPr/>
          </p:nvSpPr>
          <p:spPr>
            <a:xfrm>
              <a:off x="4114635" y="2094412"/>
              <a:ext cx="134565" cy="134535"/>
            </a:xfrm>
            <a:custGeom>
              <a:rect b="b" l="l" r="r" t="t"/>
              <a:pathLst>
                <a:path extrusionOk="0" h="4501" w="4502">
                  <a:moveTo>
                    <a:pt x="3097" y="0"/>
                  </a:moveTo>
                  <a:cubicBezTo>
                    <a:pt x="1382" y="0"/>
                    <a:pt x="1" y="1405"/>
                    <a:pt x="1" y="3096"/>
                  </a:cubicBezTo>
                  <a:lnTo>
                    <a:pt x="1" y="4501"/>
                  </a:lnTo>
                  <a:lnTo>
                    <a:pt x="1406" y="4501"/>
                  </a:lnTo>
                  <a:cubicBezTo>
                    <a:pt x="3144" y="4501"/>
                    <a:pt x="4502" y="3096"/>
                    <a:pt x="4502" y="1405"/>
                  </a:cubicBezTo>
                  <a:lnTo>
                    <a:pt x="450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0" name="Google Shape;3830;p53"/>
            <p:cNvSpPr/>
            <p:nvPr/>
          </p:nvSpPr>
          <p:spPr>
            <a:xfrm>
              <a:off x="4139564" y="1979096"/>
              <a:ext cx="52696" cy="19937"/>
            </a:xfrm>
            <a:custGeom>
              <a:rect b="b" l="l" r="r" t="t"/>
              <a:pathLst>
                <a:path extrusionOk="0" h="667" w="1763">
                  <a:moveTo>
                    <a:pt x="0" y="0"/>
                  </a:moveTo>
                  <a:lnTo>
                    <a:pt x="0" y="667"/>
                  </a:lnTo>
                  <a:lnTo>
                    <a:pt x="1763" y="667"/>
                  </a:lnTo>
                  <a:lnTo>
                    <a:pt x="1763"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1" name="Google Shape;3831;p53"/>
            <p:cNvSpPr/>
            <p:nvPr/>
          </p:nvSpPr>
          <p:spPr>
            <a:xfrm>
              <a:off x="4139564" y="2021779"/>
              <a:ext cx="52696" cy="19967"/>
            </a:xfrm>
            <a:custGeom>
              <a:rect b="b" l="l" r="r" t="t"/>
              <a:pathLst>
                <a:path extrusionOk="0" h="668" w="1763">
                  <a:moveTo>
                    <a:pt x="0" y="1"/>
                  </a:moveTo>
                  <a:lnTo>
                    <a:pt x="0" y="668"/>
                  </a:lnTo>
                  <a:lnTo>
                    <a:pt x="1763" y="668"/>
                  </a:lnTo>
                  <a:lnTo>
                    <a:pt x="176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2" name="Google Shape;3832;p53"/>
            <p:cNvSpPr/>
            <p:nvPr/>
          </p:nvSpPr>
          <p:spPr>
            <a:xfrm>
              <a:off x="4304707" y="2147079"/>
              <a:ext cx="51979" cy="20654"/>
            </a:xfrm>
            <a:custGeom>
              <a:rect b="b" l="l" r="r" t="t"/>
              <a:pathLst>
                <a:path extrusionOk="0" h="691" w="1739">
                  <a:moveTo>
                    <a:pt x="0" y="0"/>
                  </a:moveTo>
                  <a:lnTo>
                    <a:pt x="0" y="691"/>
                  </a:lnTo>
                  <a:lnTo>
                    <a:pt x="1739" y="691"/>
                  </a:lnTo>
                  <a:lnTo>
                    <a:pt x="1739"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3" name="Google Shape;3833;p53"/>
            <p:cNvSpPr/>
            <p:nvPr/>
          </p:nvSpPr>
          <p:spPr>
            <a:xfrm>
              <a:off x="4304707" y="2190480"/>
              <a:ext cx="51979" cy="20684"/>
            </a:xfrm>
            <a:custGeom>
              <a:rect b="b" l="l" r="r" t="t"/>
              <a:pathLst>
                <a:path extrusionOk="0" h="692" w="1739">
                  <a:moveTo>
                    <a:pt x="0" y="1"/>
                  </a:moveTo>
                  <a:lnTo>
                    <a:pt x="0" y="692"/>
                  </a:lnTo>
                  <a:lnTo>
                    <a:pt x="1739" y="692"/>
                  </a:lnTo>
                  <a:lnTo>
                    <a:pt x="173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4" name="Google Shape;3834;p53"/>
            <p:cNvSpPr/>
            <p:nvPr/>
          </p:nvSpPr>
          <p:spPr>
            <a:xfrm>
              <a:off x="4114635" y="2094412"/>
              <a:ext cx="134565" cy="134535"/>
            </a:xfrm>
            <a:custGeom>
              <a:rect b="b" l="l" r="r" t="t"/>
              <a:pathLst>
                <a:path extrusionOk="0" h="4501" w="4502">
                  <a:moveTo>
                    <a:pt x="4502" y="0"/>
                  </a:moveTo>
                  <a:lnTo>
                    <a:pt x="1" y="4501"/>
                  </a:lnTo>
                  <a:lnTo>
                    <a:pt x="1406" y="4501"/>
                  </a:lnTo>
                  <a:cubicBezTo>
                    <a:pt x="3144" y="4501"/>
                    <a:pt x="4502" y="3096"/>
                    <a:pt x="4502" y="1405"/>
                  </a:cubicBezTo>
                  <a:lnTo>
                    <a:pt x="450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5" name="Google Shape;3835;p53"/>
            <p:cNvSpPr/>
            <p:nvPr/>
          </p:nvSpPr>
          <p:spPr>
            <a:xfrm>
              <a:off x="4248454" y="1961281"/>
              <a:ext cx="134565" cy="133847"/>
            </a:xfrm>
            <a:custGeom>
              <a:rect b="b" l="l" r="r" t="t"/>
              <a:pathLst>
                <a:path extrusionOk="0" h="4478" w="4502">
                  <a:moveTo>
                    <a:pt x="4502" y="1"/>
                  </a:moveTo>
                  <a:lnTo>
                    <a:pt x="1" y="4478"/>
                  </a:lnTo>
                  <a:lnTo>
                    <a:pt x="1406" y="4478"/>
                  </a:lnTo>
                  <a:cubicBezTo>
                    <a:pt x="3121" y="4478"/>
                    <a:pt x="4502" y="3097"/>
                    <a:pt x="4502" y="1382"/>
                  </a:cubicBezTo>
                  <a:lnTo>
                    <a:pt x="4502"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6" name="Google Shape;3836;p53"/>
            <p:cNvSpPr/>
            <p:nvPr/>
          </p:nvSpPr>
          <p:spPr>
            <a:xfrm>
              <a:off x="4139564" y="1979096"/>
              <a:ext cx="52696" cy="19937"/>
            </a:xfrm>
            <a:custGeom>
              <a:rect b="b" l="l" r="r" t="t"/>
              <a:pathLst>
                <a:path extrusionOk="0" h="667" w="1763">
                  <a:moveTo>
                    <a:pt x="0" y="0"/>
                  </a:moveTo>
                  <a:lnTo>
                    <a:pt x="0" y="262"/>
                  </a:lnTo>
                  <a:lnTo>
                    <a:pt x="429" y="667"/>
                  </a:lnTo>
                  <a:lnTo>
                    <a:pt x="1763" y="667"/>
                  </a:lnTo>
                  <a:lnTo>
                    <a:pt x="17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7" name="Google Shape;3837;p53"/>
            <p:cNvSpPr/>
            <p:nvPr/>
          </p:nvSpPr>
          <p:spPr>
            <a:xfrm>
              <a:off x="4175133" y="2021779"/>
              <a:ext cx="17127" cy="16410"/>
            </a:xfrm>
            <a:custGeom>
              <a:rect b="b" l="l" r="r" t="t"/>
              <a:pathLst>
                <a:path extrusionOk="0" h="549" w="573">
                  <a:moveTo>
                    <a:pt x="1" y="1"/>
                  </a:moveTo>
                  <a:lnTo>
                    <a:pt x="573" y="549"/>
                  </a:lnTo>
                  <a:lnTo>
                    <a:pt x="57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8" name="Google Shape;3838;p53"/>
            <p:cNvSpPr/>
            <p:nvPr/>
          </p:nvSpPr>
          <p:spPr>
            <a:xfrm>
              <a:off x="4304707" y="2147079"/>
              <a:ext cx="51979" cy="20654"/>
            </a:xfrm>
            <a:custGeom>
              <a:rect b="b" l="l" r="r" t="t"/>
              <a:pathLst>
                <a:path extrusionOk="0" h="691" w="1739">
                  <a:moveTo>
                    <a:pt x="0" y="0"/>
                  </a:moveTo>
                  <a:lnTo>
                    <a:pt x="0" y="119"/>
                  </a:lnTo>
                  <a:lnTo>
                    <a:pt x="548" y="691"/>
                  </a:lnTo>
                  <a:lnTo>
                    <a:pt x="1739" y="691"/>
                  </a:lnTo>
                  <a:lnTo>
                    <a:pt x="1739"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9" name="Google Shape;3839;p53"/>
            <p:cNvSpPr/>
            <p:nvPr/>
          </p:nvSpPr>
          <p:spPr>
            <a:xfrm>
              <a:off x="4343834" y="2190480"/>
              <a:ext cx="12853" cy="13570"/>
            </a:xfrm>
            <a:custGeom>
              <a:rect b="b" l="l" r="r" t="t"/>
              <a:pathLst>
                <a:path extrusionOk="0" h="454" w="430">
                  <a:moveTo>
                    <a:pt x="1" y="1"/>
                  </a:moveTo>
                  <a:lnTo>
                    <a:pt x="430" y="453"/>
                  </a:lnTo>
                  <a:lnTo>
                    <a:pt x="43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0" name="Google Shape;3840;p53"/>
          <p:cNvGrpSpPr/>
          <p:nvPr/>
        </p:nvGrpSpPr>
        <p:grpSpPr>
          <a:xfrm>
            <a:off x="4782742" y="1922842"/>
            <a:ext cx="343827" cy="344544"/>
            <a:chOff x="4744642" y="1922842"/>
            <a:chExt cx="343827" cy="344544"/>
          </a:xfrm>
        </p:grpSpPr>
        <p:sp>
          <p:nvSpPr>
            <p:cNvPr id="3841" name="Google Shape;3841;p53"/>
            <p:cNvSpPr/>
            <p:nvPr/>
          </p:nvSpPr>
          <p:spPr>
            <a:xfrm>
              <a:off x="4798743" y="1984775"/>
              <a:ext cx="237775" cy="220708"/>
            </a:xfrm>
            <a:custGeom>
              <a:rect b="b" l="l" r="r" t="t"/>
              <a:pathLst>
                <a:path extrusionOk="0" h="7384" w="7955">
                  <a:moveTo>
                    <a:pt x="6668" y="1"/>
                  </a:moveTo>
                  <a:cubicBezTo>
                    <a:pt x="5978" y="1"/>
                    <a:pt x="5359" y="405"/>
                    <a:pt x="5025" y="1001"/>
                  </a:cubicBezTo>
                  <a:lnTo>
                    <a:pt x="4001" y="2930"/>
                  </a:lnTo>
                  <a:lnTo>
                    <a:pt x="2286" y="6073"/>
                  </a:lnTo>
                  <a:cubicBezTo>
                    <a:pt x="2096" y="6478"/>
                    <a:pt x="1691" y="6716"/>
                    <a:pt x="1262" y="6716"/>
                  </a:cubicBezTo>
                  <a:lnTo>
                    <a:pt x="0" y="6716"/>
                  </a:lnTo>
                  <a:lnTo>
                    <a:pt x="0" y="7383"/>
                  </a:lnTo>
                  <a:lnTo>
                    <a:pt x="1262" y="7383"/>
                  </a:lnTo>
                  <a:cubicBezTo>
                    <a:pt x="1929" y="7383"/>
                    <a:pt x="2572" y="7002"/>
                    <a:pt x="2882" y="6407"/>
                  </a:cubicBezTo>
                  <a:lnTo>
                    <a:pt x="4001" y="4359"/>
                  </a:lnTo>
                  <a:lnTo>
                    <a:pt x="5621" y="1287"/>
                  </a:lnTo>
                  <a:cubicBezTo>
                    <a:pt x="5835" y="906"/>
                    <a:pt x="6216" y="667"/>
                    <a:pt x="6668" y="667"/>
                  </a:cubicBezTo>
                  <a:lnTo>
                    <a:pt x="7954" y="667"/>
                  </a:lnTo>
                  <a:lnTo>
                    <a:pt x="7954"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2" name="Google Shape;3842;p53"/>
            <p:cNvSpPr/>
            <p:nvPr/>
          </p:nvSpPr>
          <p:spPr>
            <a:xfrm>
              <a:off x="4918334" y="1984775"/>
              <a:ext cx="118185" cy="130291"/>
            </a:xfrm>
            <a:custGeom>
              <a:rect b="b" l="l" r="r" t="t"/>
              <a:pathLst>
                <a:path extrusionOk="0" h="4359" w="3954">
                  <a:moveTo>
                    <a:pt x="2667" y="1"/>
                  </a:moveTo>
                  <a:cubicBezTo>
                    <a:pt x="1977" y="1"/>
                    <a:pt x="1358" y="405"/>
                    <a:pt x="1024" y="1001"/>
                  </a:cubicBezTo>
                  <a:lnTo>
                    <a:pt x="0" y="2930"/>
                  </a:lnTo>
                  <a:lnTo>
                    <a:pt x="0" y="4359"/>
                  </a:lnTo>
                  <a:lnTo>
                    <a:pt x="1620" y="1287"/>
                  </a:lnTo>
                  <a:cubicBezTo>
                    <a:pt x="1834" y="906"/>
                    <a:pt x="2215" y="667"/>
                    <a:pt x="2667" y="667"/>
                  </a:cubicBezTo>
                  <a:lnTo>
                    <a:pt x="3953" y="667"/>
                  </a:lnTo>
                  <a:lnTo>
                    <a:pt x="3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3" name="Google Shape;3843;p53"/>
            <p:cNvSpPr/>
            <p:nvPr/>
          </p:nvSpPr>
          <p:spPr>
            <a:xfrm>
              <a:off x="4766701" y="2116471"/>
              <a:ext cx="20684" cy="56970"/>
            </a:xfrm>
            <a:custGeom>
              <a:rect b="b" l="l" r="r" t="t"/>
              <a:pathLst>
                <a:path extrusionOk="0" h="1906" w="692">
                  <a:moveTo>
                    <a:pt x="1" y="0"/>
                  </a:moveTo>
                  <a:lnTo>
                    <a:pt x="1" y="1905"/>
                  </a:lnTo>
                  <a:lnTo>
                    <a:pt x="691" y="1905"/>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4" name="Google Shape;3844;p53"/>
            <p:cNvSpPr/>
            <p:nvPr/>
          </p:nvSpPr>
          <p:spPr>
            <a:xfrm>
              <a:off x="4766701" y="1922842"/>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5" name="Google Shape;3845;p53"/>
            <p:cNvSpPr/>
            <p:nvPr/>
          </p:nvSpPr>
          <p:spPr>
            <a:xfrm>
              <a:off x="4766701" y="2016100"/>
              <a:ext cx="20684" cy="56970"/>
            </a:xfrm>
            <a:custGeom>
              <a:rect b="b" l="l" r="r" t="t"/>
              <a:pathLst>
                <a:path extrusionOk="0" h="1906" w="692">
                  <a:moveTo>
                    <a:pt x="1" y="0"/>
                  </a:moveTo>
                  <a:lnTo>
                    <a:pt x="1" y="1906"/>
                  </a:lnTo>
                  <a:lnTo>
                    <a:pt x="691" y="1906"/>
                  </a:lnTo>
                  <a:lnTo>
                    <a:pt x="691"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6" name="Google Shape;3846;p53"/>
            <p:cNvSpPr/>
            <p:nvPr/>
          </p:nvSpPr>
          <p:spPr>
            <a:xfrm>
              <a:off x="4766701" y="2217530"/>
              <a:ext cx="20684" cy="49857"/>
            </a:xfrm>
            <a:custGeom>
              <a:rect b="b" l="l" r="r" t="t"/>
              <a:pathLst>
                <a:path extrusionOk="0" h="1668" w="692">
                  <a:moveTo>
                    <a:pt x="1" y="1"/>
                  </a:moveTo>
                  <a:lnTo>
                    <a:pt x="1" y="1668"/>
                  </a:lnTo>
                  <a:lnTo>
                    <a:pt x="691" y="1668"/>
                  </a:lnTo>
                  <a:lnTo>
                    <a:pt x="691"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7" name="Google Shape;3847;p53"/>
            <p:cNvSpPr/>
            <p:nvPr/>
          </p:nvSpPr>
          <p:spPr>
            <a:xfrm>
              <a:off x="5046444" y="2116471"/>
              <a:ext cx="19967" cy="56970"/>
            </a:xfrm>
            <a:custGeom>
              <a:rect b="b" l="l" r="r" t="t"/>
              <a:pathLst>
                <a:path extrusionOk="0" h="1906" w="668">
                  <a:moveTo>
                    <a:pt x="1" y="0"/>
                  </a:moveTo>
                  <a:lnTo>
                    <a:pt x="1" y="1905"/>
                  </a:lnTo>
                  <a:lnTo>
                    <a:pt x="668" y="1905"/>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8" name="Google Shape;3848;p53"/>
            <p:cNvSpPr/>
            <p:nvPr/>
          </p:nvSpPr>
          <p:spPr>
            <a:xfrm>
              <a:off x="5046444" y="1922842"/>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9" name="Google Shape;3849;p53"/>
            <p:cNvSpPr/>
            <p:nvPr/>
          </p:nvSpPr>
          <p:spPr>
            <a:xfrm>
              <a:off x="5046444" y="2016100"/>
              <a:ext cx="19967" cy="56970"/>
            </a:xfrm>
            <a:custGeom>
              <a:rect b="b" l="l" r="r" t="t"/>
              <a:pathLst>
                <a:path extrusionOk="0" h="1906" w="668">
                  <a:moveTo>
                    <a:pt x="1" y="0"/>
                  </a:moveTo>
                  <a:lnTo>
                    <a:pt x="1" y="1906"/>
                  </a:lnTo>
                  <a:lnTo>
                    <a:pt x="668" y="1906"/>
                  </a:lnTo>
                  <a:lnTo>
                    <a:pt x="668"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0" name="Google Shape;3850;p53"/>
            <p:cNvSpPr/>
            <p:nvPr/>
          </p:nvSpPr>
          <p:spPr>
            <a:xfrm>
              <a:off x="5046444" y="2217530"/>
              <a:ext cx="19967" cy="49857"/>
            </a:xfrm>
            <a:custGeom>
              <a:rect b="b" l="l" r="r" t="t"/>
              <a:pathLst>
                <a:path extrusionOk="0" h="1668" w="668">
                  <a:moveTo>
                    <a:pt x="1" y="1"/>
                  </a:moveTo>
                  <a:lnTo>
                    <a:pt x="1" y="1668"/>
                  </a:lnTo>
                  <a:lnTo>
                    <a:pt x="668" y="1668"/>
                  </a:lnTo>
                  <a:lnTo>
                    <a:pt x="668"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1" name="Google Shape;3851;p53"/>
            <p:cNvSpPr/>
            <p:nvPr/>
          </p:nvSpPr>
          <p:spPr>
            <a:xfrm>
              <a:off x="4799461" y="1983370"/>
              <a:ext cx="236340" cy="121742"/>
            </a:xfrm>
            <a:custGeom>
              <a:rect b="b" l="l" r="r" t="t"/>
              <a:pathLst>
                <a:path extrusionOk="0" h="4073" w="7907">
                  <a:moveTo>
                    <a:pt x="0" y="0"/>
                  </a:moveTo>
                  <a:lnTo>
                    <a:pt x="0" y="667"/>
                  </a:lnTo>
                  <a:lnTo>
                    <a:pt x="1477" y="667"/>
                  </a:lnTo>
                  <a:cubicBezTo>
                    <a:pt x="1834" y="667"/>
                    <a:pt x="2143" y="834"/>
                    <a:pt x="2429" y="1072"/>
                  </a:cubicBezTo>
                  <a:lnTo>
                    <a:pt x="3977" y="2524"/>
                  </a:lnTo>
                  <a:lnTo>
                    <a:pt x="5001" y="3501"/>
                  </a:lnTo>
                  <a:cubicBezTo>
                    <a:pt x="5406" y="3858"/>
                    <a:pt x="5906" y="4072"/>
                    <a:pt x="6430" y="4072"/>
                  </a:cubicBezTo>
                  <a:lnTo>
                    <a:pt x="7907" y="4072"/>
                  </a:lnTo>
                  <a:lnTo>
                    <a:pt x="7907" y="3382"/>
                  </a:lnTo>
                  <a:lnTo>
                    <a:pt x="6430" y="3358"/>
                  </a:lnTo>
                  <a:cubicBezTo>
                    <a:pt x="6073" y="3358"/>
                    <a:pt x="5763" y="3215"/>
                    <a:pt x="5477" y="2977"/>
                  </a:cubicBezTo>
                  <a:lnTo>
                    <a:pt x="4001" y="1572"/>
                  </a:lnTo>
                  <a:lnTo>
                    <a:pt x="2905" y="548"/>
                  </a:lnTo>
                  <a:cubicBezTo>
                    <a:pt x="2501" y="191"/>
                    <a:pt x="2001" y="0"/>
                    <a:pt x="1477" y="0"/>
                  </a:cubicBezTo>
                  <a:close/>
                </a:path>
              </a:pathLst>
            </a:custGeom>
            <a:solidFill>
              <a:srgbClr val="DB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2" name="Google Shape;3852;p53"/>
            <p:cNvSpPr/>
            <p:nvPr/>
          </p:nvSpPr>
          <p:spPr>
            <a:xfrm>
              <a:off x="4802300" y="2083712"/>
              <a:ext cx="233501" cy="121772"/>
            </a:xfrm>
            <a:custGeom>
              <a:rect b="b" l="l" r="r" t="t"/>
              <a:pathLst>
                <a:path extrusionOk="0" h="4074" w="7812">
                  <a:moveTo>
                    <a:pt x="0" y="1"/>
                  </a:moveTo>
                  <a:lnTo>
                    <a:pt x="0" y="691"/>
                  </a:lnTo>
                  <a:lnTo>
                    <a:pt x="1334" y="691"/>
                  </a:lnTo>
                  <a:cubicBezTo>
                    <a:pt x="1739" y="691"/>
                    <a:pt x="2048" y="834"/>
                    <a:pt x="2334" y="1072"/>
                  </a:cubicBezTo>
                  <a:lnTo>
                    <a:pt x="3882" y="2525"/>
                  </a:lnTo>
                  <a:lnTo>
                    <a:pt x="4906" y="3525"/>
                  </a:lnTo>
                  <a:cubicBezTo>
                    <a:pt x="5311" y="3883"/>
                    <a:pt x="5811" y="4073"/>
                    <a:pt x="6335" y="4073"/>
                  </a:cubicBezTo>
                  <a:lnTo>
                    <a:pt x="7812" y="4073"/>
                  </a:lnTo>
                  <a:lnTo>
                    <a:pt x="7812" y="3406"/>
                  </a:lnTo>
                  <a:lnTo>
                    <a:pt x="7812" y="3359"/>
                  </a:lnTo>
                  <a:lnTo>
                    <a:pt x="6335" y="3359"/>
                  </a:lnTo>
                  <a:cubicBezTo>
                    <a:pt x="5954" y="3359"/>
                    <a:pt x="5621" y="3216"/>
                    <a:pt x="5359" y="2978"/>
                  </a:cubicBezTo>
                  <a:lnTo>
                    <a:pt x="3882" y="1573"/>
                  </a:lnTo>
                  <a:lnTo>
                    <a:pt x="2763" y="572"/>
                  </a:lnTo>
                  <a:cubicBezTo>
                    <a:pt x="2382" y="215"/>
                    <a:pt x="1882" y="1"/>
                    <a:pt x="1334" y="1"/>
                  </a:cubicBezTo>
                  <a:close/>
                </a:path>
              </a:pathLst>
            </a:custGeom>
            <a:solidFill>
              <a:srgbClr val="9BA7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3" name="Google Shape;3853;p53"/>
            <p:cNvSpPr/>
            <p:nvPr/>
          </p:nvSpPr>
          <p:spPr>
            <a:xfrm>
              <a:off x="4744642" y="1961999"/>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4" name="Google Shape;3854;p53"/>
            <p:cNvSpPr/>
            <p:nvPr/>
          </p:nvSpPr>
          <p:spPr>
            <a:xfrm>
              <a:off x="4744642" y="2062370"/>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5" name="Google Shape;3855;p53"/>
            <p:cNvSpPr/>
            <p:nvPr/>
          </p:nvSpPr>
          <p:spPr>
            <a:xfrm>
              <a:off x="4744642" y="2163459"/>
              <a:ext cx="64084" cy="64084"/>
            </a:xfrm>
            <a:custGeom>
              <a:rect b="b" l="l" r="r" t="t"/>
              <a:pathLst>
                <a:path extrusionOk="0" h="2144" w="2144">
                  <a:moveTo>
                    <a:pt x="1072" y="0"/>
                  </a:moveTo>
                  <a:cubicBezTo>
                    <a:pt x="477" y="0"/>
                    <a:pt x="0" y="500"/>
                    <a:pt x="0" y="1072"/>
                  </a:cubicBezTo>
                  <a:cubicBezTo>
                    <a:pt x="0" y="1667"/>
                    <a:pt x="477" y="2143"/>
                    <a:pt x="1072" y="2143"/>
                  </a:cubicBezTo>
                  <a:cubicBezTo>
                    <a:pt x="1667" y="2143"/>
                    <a:pt x="2144" y="1667"/>
                    <a:pt x="2144" y="1072"/>
                  </a:cubicBezTo>
                  <a:cubicBezTo>
                    <a:pt x="2144" y="500"/>
                    <a:pt x="1667" y="0"/>
                    <a:pt x="107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6" name="Google Shape;3856;p53"/>
            <p:cNvSpPr/>
            <p:nvPr/>
          </p:nvSpPr>
          <p:spPr>
            <a:xfrm>
              <a:off x="5024385" y="1961999"/>
              <a:ext cx="64084" cy="64084"/>
            </a:xfrm>
            <a:custGeom>
              <a:rect b="b" l="l" r="r" t="t"/>
              <a:pathLst>
                <a:path extrusionOk="0" h="2144" w="2144">
                  <a:moveTo>
                    <a:pt x="1072" y="1"/>
                  </a:moveTo>
                  <a:cubicBezTo>
                    <a:pt x="501" y="1"/>
                    <a:pt x="0" y="477"/>
                    <a:pt x="0" y="1072"/>
                  </a:cubicBezTo>
                  <a:cubicBezTo>
                    <a:pt x="0" y="1668"/>
                    <a:pt x="501" y="2144"/>
                    <a:pt x="1072" y="2144"/>
                  </a:cubicBezTo>
                  <a:cubicBezTo>
                    <a:pt x="1668" y="2144"/>
                    <a:pt x="2144" y="1668"/>
                    <a:pt x="2144" y="1072"/>
                  </a:cubicBezTo>
                  <a:cubicBezTo>
                    <a:pt x="2144" y="477"/>
                    <a:pt x="1668" y="1"/>
                    <a:pt x="1072"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7" name="Google Shape;3857;p53"/>
            <p:cNvSpPr/>
            <p:nvPr/>
          </p:nvSpPr>
          <p:spPr>
            <a:xfrm>
              <a:off x="4918334" y="2031045"/>
              <a:ext cx="117468" cy="74067"/>
            </a:xfrm>
            <a:custGeom>
              <a:rect b="b" l="l" r="r" t="t"/>
              <a:pathLst>
                <a:path extrusionOk="0" h="2478" w="3930">
                  <a:moveTo>
                    <a:pt x="0" y="1"/>
                  </a:moveTo>
                  <a:lnTo>
                    <a:pt x="0" y="929"/>
                  </a:lnTo>
                  <a:lnTo>
                    <a:pt x="1024" y="1906"/>
                  </a:lnTo>
                  <a:cubicBezTo>
                    <a:pt x="1429" y="2263"/>
                    <a:pt x="1929" y="2477"/>
                    <a:pt x="2453" y="2477"/>
                  </a:cubicBezTo>
                  <a:lnTo>
                    <a:pt x="3930" y="2477"/>
                  </a:lnTo>
                  <a:lnTo>
                    <a:pt x="3930" y="1787"/>
                  </a:lnTo>
                  <a:lnTo>
                    <a:pt x="2453" y="1787"/>
                  </a:lnTo>
                  <a:cubicBezTo>
                    <a:pt x="2072" y="1787"/>
                    <a:pt x="1739" y="1644"/>
                    <a:pt x="1477" y="1406"/>
                  </a:cubicBezTo>
                  <a:lnTo>
                    <a:pt x="0" y="1"/>
                  </a:lnTo>
                  <a:close/>
                </a:path>
              </a:pathLst>
            </a:custGeom>
            <a:solidFill>
              <a:srgbClr val="CBD2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8" name="Google Shape;3858;p53"/>
            <p:cNvSpPr/>
            <p:nvPr/>
          </p:nvSpPr>
          <p:spPr>
            <a:xfrm>
              <a:off x="4916899" y="2132134"/>
              <a:ext cx="117468" cy="73350"/>
            </a:xfrm>
            <a:custGeom>
              <a:rect b="b" l="l" r="r" t="t"/>
              <a:pathLst>
                <a:path extrusionOk="0" h="2454" w="3930">
                  <a:moveTo>
                    <a:pt x="1" y="0"/>
                  </a:moveTo>
                  <a:lnTo>
                    <a:pt x="1" y="905"/>
                  </a:lnTo>
                  <a:lnTo>
                    <a:pt x="1048" y="1905"/>
                  </a:lnTo>
                  <a:cubicBezTo>
                    <a:pt x="1429" y="2263"/>
                    <a:pt x="1953" y="2453"/>
                    <a:pt x="2477" y="2453"/>
                  </a:cubicBezTo>
                  <a:lnTo>
                    <a:pt x="3930" y="2453"/>
                  </a:lnTo>
                  <a:lnTo>
                    <a:pt x="3930" y="1786"/>
                  </a:lnTo>
                  <a:lnTo>
                    <a:pt x="2477" y="1786"/>
                  </a:lnTo>
                  <a:cubicBezTo>
                    <a:pt x="2120" y="1786"/>
                    <a:pt x="1787" y="1667"/>
                    <a:pt x="1501" y="1381"/>
                  </a:cubicBezTo>
                  <a:lnTo>
                    <a:pt x="1" y="0"/>
                  </a:lnTo>
                  <a:close/>
                </a:path>
              </a:pathLst>
            </a:custGeom>
            <a:solidFill>
              <a:srgbClr val="6376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9" name="Google Shape;3859;p53"/>
            <p:cNvSpPr/>
            <p:nvPr/>
          </p:nvSpPr>
          <p:spPr>
            <a:xfrm>
              <a:off x="5024385" y="2062370"/>
              <a:ext cx="64084" cy="64084"/>
            </a:xfrm>
            <a:custGeom>
              <a:rect b="b" l="l" r="r" t="t"/>
              <a:pathLst>
                <a:path extrusionOk="0" h="2144" w="2144">
                  <a:moveTo>
                    <a:pt x="1072" y="0"/>
                  </a:moveTo>
                  <a:cubicBezTo>
                    <a:pt x="501" y="0"/>
                    <a:pt x="0" y="477"/>
                    <a:pt x="0" y="1072"/>
                  </a:cubicBezTo>
                  <a:cubicBezTo>
                    <a:pt x="0" y="1667"/>
                    <a:pt x="501" y="2144"/>
                    <a:pt x="1072" y="2144"/>
                  </a:cubicBezTo>
                  <a:cubicBezTo>
                    <a:pt x="1668" y="2144"/>
                    <a:pt x="2144" y="1667"/>
                    <a:pt x="2144" y="1072"/>
                  </a:cubicBezTo>
                  <a:cubicBezTo>
                    <a:pt x="2144" y="477"/>
                    <a:pt x="1668" y="0"/>
                    <a:pt x="1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0" name="Google Shape;3860;p53"/>
            <p:cNvSpPr/>
            <p:nvPr/>
          </p:nvSpPr>
          <p:spPr>
            <a:xfrm>
              <a:off x="5024385" y="2163459"/>
              <a:ext cx="64084" cy="64084"/>
            </a:xfrm>
            <a:custGeom>
              <a:rect b="b" l="l" r="r" t="t"/>
              <a:pathLst>
                <a:path extrusionOk="0" h="2144" w="2144">
                  <a:moveTo>
                    <a:pt x="1072" y="0"/>
                  </a:moveTo>
                  <a:cubicBezTo>
                    <a:pt x="501" y="0"/>
                    <a:pt x="0" y="500"/>
                    <a:pt x="0" y="1072"/>
                  </a:cubicBezTo>
                  <a:cubicBezTo>
                    <a:pt x="0" y="1667"/>
                    <a:pt x="501" y="2143"/>
                    <a:pt x="1072" y="2143"/>
                  </a:cubicBezTo>
                  <a:cubicBezTo>
                    <a:pt x="1668" y="2143"/>
                    <a:pt x="2144" y="1667"/>
                    <a:pt x="2144" y="1072"/>
                  </a:cubicBezTo>
                  <a:cubicBezTo>
                    <a:pt x="2144" y="500"/>
                    <a:pt x="1668" y="0"/>
                    <a:pt x="1072"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1" name="Google Shape;3861;p53"/>
          <p:cNvGrpSpPr/>
          <p:nvPr/>
        </p:nvGrpSpPr>
        <p:grpSpPr>
          <a:xfrm>
            <a:off x="5523800" y="1922842"/>
            <a:ext cx="343856" cy="344545"/>
            <a:chOff x="5409500" y="1922842"/>
            <a:chExt cx="343856" cy="344545"/>
          </a:xfrm>
        </p:grpSpPr>
        <p:sp>
          <p:nvSpPr>
            <p:cNvPr id="3862" name="Google Shape;3862;p53"/>
            <p:cNvSpPr/>
            <p:nvPr/>
          </p:nvSpPr>
          <p:spPr>
            <a:xfrm>
              <a:off x="5441543" y="2066644"/>
              <a:ext cx="56253" cy="190071"/>
            </a:xfrm>
            <a:custGeom>
              <a:rect b="b" l="l" r="r" t="t"/>
              <a:pathLst>
                <a:path extrusionOk="0" h="6359" w="1882">
                  <a:moveTo>
                    <a:pt x="1" y="0"/>
                  </a:moveTo>
                  <a:lnTo>
                    <a:pt x="1" y="6359"/>
                  </a:lnTo>
                  <a:lnTo>
                    <a:pt x="1882" y="6359"/>
                  </a:lnTo>
                  <a:lnTo>
                    <a:pt x="1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3" name="Google Shape;3863;p53"/>
            <p:cNvSpPr/>
            <p:nvPr/>
          </p:nvSpPr>
          <p:spPr>
            <a:xfrm>
              <a:off x="5469311" y="2066644"/>
              <a:ext cx="28485" cy="190071"/>
            </a:xfrm>
            <a:custGeom>
              <a:rect b="b" l="l" r="r" t="t"/>
              <a:pathLst>
                <a:path extrusionOk="0" h="6359" w="953">
                  <a:moveTo>
                    <a:pt x="0" y="0"/>
                  </a:moveTo>
                  <a:lnTo>
                    <a:pt x="0" y="6359"/>
                  </a:lnTo>
                  <a:lnTo>
                    <a:pt x="953" y="6359"/>
                  </a:lnTo>
                  <a:lnTo>
                    <a:pt x="95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4" name="Google Shape;3864;p53"/>
            <p:cNvSpPr/>
            <p:nvPr/>
          </p:nvSpPr>
          <p:spPr>
            <a:xfrm>
              <a:off x="5553302" y="2022496"/>
              <a:ext cx="55566" cy="234218"/>
            </a:xfrm>
            <a:custGeom>
              <a:rect b="b" l="l" r="r" t="t"/>
              <a:pathLst>
                <a:path extrusionOk="0" h="7836" w="1859">
                  <a:moveTo>
                    <a:pt x="1" y="1"/>
                  </a:moveTo>
                  <a:lnTo>
                    <a:pt x="1" y="7836"/>
                  </a:lnTo>
                  <a:lnTo>
                    <a:pt x="1858" y="7836"/>
                  </a:lnTo>
                  <a:lnTo>
                    <a:pt x="185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5" name="Google Shape;3865;p53"/>
            <p:cNvSpPr/>
            <p:nvPr/>
          </p:nvSpPr>
          <p:spPr>
            <a:xfrm>
              <a:off x="5580353" y="2022496"/>
              <a:ext cx="28515" cy="234218"/>
            </a:xfrm>
            <a:custGeom>
              <a:rect b="b" l="l" r="r" t="t"/>
              <a:pathLst>
                <a:path extrusionOk="0" h="7836" w="954">
                  <a:moveTo>
                    <a:pt x="0" y="1"/>
                  </a:moveTo>
                  <a:lnTo>
                    <a:pt x="0" y="7836"/>
                  </a:lnTo>
                  <a:lnTo>
                    <a:pt x="953" y="7836"/>
                  </a:lnTo>
                  <a:lnTo>
                    <a:pt x="95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6" name="Google Shape;3866;p53"/>
            <p:cNvSpPr/>
            <p:nvPr/>
          </p:nvSpPr>
          <p:spPr>
            <a:xfrm>
              <a:off x="5665062" y="1976944"/>
              <a:ext cx="56253" cy="279770"/>
            </a:xfrm>
            <a:custGeom>
              <a:rect b="b" l="l" r="r" t="t"/>
              <a:pathLst>
                <a:path extrusionOk="0" h="9360" w="1882">
                  <a:moveTo>
                    <a:pt x="0" y="1"/>
                  </a:moveTo>
                  <a:lnTo>
                    <a:pt x="0"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7" name="Google Shape;3867;p53"/>
            <p:cNvSpPr/>
            <p:nvPr/>
          </p:nvSpPr>
          <p:spPr>
            <a:xfrm>
              <a:off x="5692830" y="1976944"/>
              <a:ext cx="28485" cy="279770"/>
            </a:xfrm>
            <a:custGeom>
              <a:rect b="b" l="l" r="r" t="t"/>
              <a:pathLst>
                <a:path extrusionOk="0" h="9360" w="953">
                  <a:moveTo>
                    <a:pt x="0" y="1"/>
                  </a:moveTo>
                  <a:lnTo>
                    <a:pt x="0"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8" name="Google Shape;3868;p53"/>
            <p:cNvSpPr/>
            <p:nvPr/>
          </p:nvSpPr>
          <p:spPr>
            <a:xfrm>
              <a:off x="5497766" y="1976944"/>
              <a:ext cx="56283" cy="279770"/>
            </a:xfrm>
            <a:custGeom>
              <a:rect b="b" l="l" r="r" t="t"/>
              <a:pathLst>
                <a:path extrusionOk="0" h="9360" w="1883">
                  <a:moveTo>
                    <a:pt x="1" y="1"/>
                  </a:moveTo>
                  <a:lnTo>
                    <a:pt x="1" y="9360"/>
                  </a:lnTo>
                  <a:lnTo>
                    <a:pt x="1882" y="9360"/>
                  </a:lnTo>
                  <a:lnTo>
                    <a:pt x="1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9" name="Google Shape;3869;p53"/>
            <p:cNvSpPr/>
            <p:nvPr/>
          </p:nvSpPr>
          <p:spPr>
            <a:xfrm>
              <a:off x="5525534" y="1976944"/>
              <a:ext cx="28515" cy="279770"/>
            </a:xfrm>
            <a:custGeom>
              <a:rect b="b" l="l" r="r" t="t"/>
              <a:pathLst>
                <a:path extrusionOk="0" h="9360" w="954">
                  <a:moveTo>
                    <a:pt x="1" y="1"/>
                  </a:moveTo>
                  <a:lnTo>
                    <a:pt x="1" y="9360"/>
                  </a:lnTo>
                  <a:lnTo>
                    <a:pt x="953" y="9360"/>
                  </a:lnTo>
                  <a:lnTo>
                    <a:pt x="95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0" name="Google Shape;3870;p53"/>
            <p:cNvSpPr/>
            <p:nvPr/>
          </p:nvSpPr>
          <p:spPr>
            <a:xfrm>
              <a:off x="5608838" y="1922842"/>
              <a:ext cx="56253" cy="333871"/>
            </a:xfrm>
            <a:custGeom>
              <a:rect b="b" l="l" r="r" t="t"/>
              <a:pathLst>
                <a:path extrusionOk="0" h="11170" w="1882">
                  <a:moveTo>
                    <a:pt x="0" y="1"/>
                  </a:moveTo>
                  <a:lnTo>
                    <a:pt x="0" y="11170"/>
                  </a:lnTo>
                  <a:lnTo>
                    <a:pt x="1881" y="11170"/>
                  </a:lnTo>
                  <a:lnTo>
                    <a:pt x="188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1" name="Google Shape;3871;p53"/>
            <p:cNvSpPr/>
            <p:nvPr/>
          </p:nvSpPr>
          <p:spPr>
            <a:xfrm>
              <a:off x="5637294" y="1922842"/>
              <a:ext cx="28515" cy="333871"/>
            </a:xfrm>
            <a:custGeom>
              <a:rect b="b" l="l" r="r" t="t"/>
              <a:pathLst>
                <a:path extrusionOk="0" h="11170" w="954">
                  <a:moveTo>
                    <a:pt x="1" y="1"/>
                  </a:moveTo>
                  <a:lnTo>
                    <a:pt x="1" y="11170"/>
                  </a:lnTo>
                  <a:lnTo>
                    <a:pt x="953" y="11170"/>
                  </a:lnTo>
                  <a:lnTo>
                    <a:pt x="95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2" name="Google Shape;3872;p53"/>
            <p:cNvSpPr/>
            <p:nvPr/>
          </p:nvSpPr>
          <p:spPr>
            <a:xfrm>
              <a:off x="5409500" y="2246733"/>
              <a:ext cx="343855" cy="20654"/>
            </a:xfrm>
            <a:custGeom>
              <a:rect b="b" l="l" r="r" t="t"/>
              <a:pathLst>
                <a:path extrusionOk="0" h="691" w="11504">
                  <a:moveTo>
                    <a:pt x="1" y="0"/>
                  </a:moveTo>
                  <a:lnTo>
                    <a:pt x="1" y="691"/>
                  </a:lnTo>
                  <a:lnTo>
                    <a:pt x="11503" y="691"/>
                  </a:lnTo>
                  <a:lnTo>
                    <a:pt x="1150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3" name="Google Shape;3873;p53"/>
            <p:cNvSpPr/>
            <p:nvPr/>
          </p:nvSpPr>
          <p:spPr>
            <a:xfrm>
              <a:off x="5581788" y="2246733"/>
              <a:ext cx="171569" cy="20654"/>
            </a:xfrm>
            <a:custGeom>
              <a:rect b="b" l="l" r="r" t="t"/>
              <a:pathLst>
                <a:path extrusionOk="0" h="691" w="5740">
                  <a:moveTo>
                    <a:pt x="0" y="0"/>
                  </a:moveTo>
                  <a:lnTo>
                    <a:pt x="0" y="691"/>
                  </a:lnTo>
                  <a:lnTo>
                    <a:pt x="5739" y="691"/>
                  </a:lnTo>
                  <a:lnTo>
                    <a:pt x="57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4" name="Google Shape;3874;p53"/>
          <p:cNvGrpSpPr/>
          <p:nvPr/>
        </p:nvGrpSpPr>
        <p:grpSpPr>
          <a:xfrm>
            <a:off x="6272720" y="1934948"/>
            <a:ext cx="344544" cy="319646"/>
            <a:chOff x="6082220" y="1934948"/>
            <a:chExt cx="344544" cy="319646"/>
          </a:xfrm>
        </p:grpSpPr>
        <p:sp>
          <p:nvSpPr>
            <p:cNvPr id="3875" name="Google Shape;3875;p53"/>
            <p:cNvSpPr/>
            <p:nvPr/>
          </p:nvSpPr>
          <p:spPr>
            <a:xfrm>
              <a:off x="6211047" y="2190480"/>
              <a:ext cx="215716" cy="64114"/>
            </a:xfrm>
            <a:custGeom>
              <a:rect b="b" l="l" r="r" t="t"/>
              <a:pathLst>
                <a:path extrusionOk="0" h="2145" w="7217">
                  <a:moveTo>
                    <a:pt x="1" y="1"/>
                  </a:moveTo>
                  <a:lnTo>
                    <a:pt x="1" y="2144"/>
                  </a:lnTo>
                  <a:lnTo>
                    <a:pt x="7217" y="2144"/>
                  </a:lnTo>
                  <a:lnTo>
                    <a:pt x="7217"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6" name="Google Shape;3876;p53"/>
            <p:cNvSpPr/>
            <p:nvPr/>
          </p:nvSpPr>
          <p:spPr>
            <a:xfrm>
              <a:off x="6211047" y="2222522"/>
              <a:ext cx="215716" cy="32072"/>
            </a:xfrm>
            <a:custGeom>
              <a:rect b="b" l="l" r="r" t="t"/>
              <a:pathLst>
                <a:path extrusionOk="0" h="1073" w="7217">
                  <a:moveTo>
                    <a:pt x="1" y="1"/>
                  </a:moveTo>
                  <a:lnTo>
                    <a:pt x="1" y="1072"/>
                  </a:lnTo>
                  <a:lnTo>
                    <a:pt x="7217" y="1072"/>
                  </a:lnTo>
                  <a:lnTo>
                    <a:pt x="7217"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7" name="Google Shape;3877;p53"/>
            <p:cNvSpPr/>
            <p:nvPr/>
          </p:nvSpPr>
          <p:spPr>
            <a:xfrm>
              <a:off x="6267300" y="2102244"/>
              <a:ext cx="159463" cy="64084"/>
            </a:xfrm>
            <a:custGeom>
              <a:rect b="b" l="l" r="r" t="t"/>
              <a:pathLst>
                <a:path extrusionOk="0" h="2144" w="5335">
                  <a:moveTo>
                    <a:pt x="0" y="0"/>
                  </a:moveTo>
                  <a:lnTo>
                    <a:pt x="0" y="2143"/>
                  </a:lnTo>
                  <a:lnTo>
                    <a:pt x="5335" y="2143"/>
                  </a:lnTo>
                  <a:lnTo>
                    <a:pt x="533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8" name="Google Shape;3878;p53"/>
            <p:cNvSpPr/>
            <p:nvPr/>
          </p:nvSpPr>
          <p:spPr>
            <a:xfrm>
              <a:off x="6267300" y="2135691"/>
              <a:ext cx="159463" cy="32042"/>
            </a:xfrm>
            <a:custGeom>
              <a:rect b="b" l="l" r="r" t="t"/>
              <a:pathLst>
                <a:path extrusionOk="0" h="1072" w="5335">
                  <a:moveTo>
                    <a:pt x="0" y="0"/>
                  </a:moveTo>
                  <a:lnTo>
                    <a:pt x="0" y="1072"/>
                  </a:lnTo>
                  <a:lnTo>
                    <a:pt x="5335" y="1072"/>
                  </a:lnTo>
                  <a:lnTo>
                    <a:pt x="5335"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9" name="Google Shape;3879;p53"/>
            <p:cNvSpPr/>
            <p:nvPr/>
          </p:nvSpPr>
          <p:spPr>
            <a:xfrm>
              <a:off x="6320684" y="2015383"/>
              <a:ext cx="106080" cy="64084"/>
            </a:xfrm>
            <a:custGeom>
              <a:rect b="b" l="l" r="r" t="t"/>
              <a:pathLst>
                <a:path extrusionOk="0" h="2144" w="3549">
                  <a:moveTo>
                    <a:pt x="0" y="1"/>
                  </a:moveTo>
                  <a:lnTo>
                    <a:pt x="0" y="2144"/>
                  </a:lnTo>
                  <a:lnTo>
                    <a:pt x="3549" y="2144"/>
                  </a:lnTo>
                  <a:lnTo>
                    <a:pt x="3549"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0" name="Google Shape;3880;p53"/>
            <p:cNvSpPr/>
            <p:nvPr/>
          </p:nvSpPr>
          <p:spPr>
            <a:xfrm>
              <a:off x="6320684" y="2048142"/>
              <a:ext cx="106080" cy="32042"/>
            </a:xfrm>
            <a:custGeom>
              <a:rect b="b" l="l" r="r" t="t"/>
              <a:pathLst>
                <a:path extrusionOk="0" h="1072" w="3549">
                  <a:moveTo>
                    <a:pt x="0" y="0"/>
                  </a:moveTo>
                  <a:lnTo>
                    <a:pt x="0" y="1072"/>
                  </a:lnTo>
                  <a:lnTo>
                    <a:pt x="3549" y="1072"/>
                  </a:lnTo>
                  <a:lnTo>
                    <a:pt x="354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1" name="Google Shape;3881;p53"/>
            <p:cNvSpPr/>
            <p:nvPr/>
          </p:nvSpPr>
          <p:spPr>
            <a:xfrm>
              <a:off x="6082220" y="2015383"/>
              <a:ext cx="270505" cy="64084"/>
            </a:xfrm>
            <a:custGeom>
              <a:rect b="b" l="l" r="r" t="t"/>
              <a:pathLst>
                <a:path extrusionOk="0" h="2144" w="9050">
                  <a:moveTo>
                    <a:pt x="1" y="1"/>
                  </a:moveTo>
                  <a:lnTo>
                    <a:pt x="1" y="2144"/>
                  </a:lnTo>
                  <a:lnTo>
                    <a:pt x="7978" y="2144"/>
                  </a:lnTo>
                  <a:lnTo>
                    <a:pt x="9050" y="1072"/>
                  </a:lnTo>
                  <a:lnTo>
                    <a:pt x="797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2" name="Google Shape;3882;p53"/>
            <p:cNvSpPr/>
            <p:nvPr/>
          </p:nvSpPr>
          <p:spPr>
            <a:xfrm>
              <a:off x="6082938" y="2102244"/>
              <a:ext cx="219273" cy="64084"/>
            </a:xfrm>
            <a:custGeom>
              <a:rect b="b" l="l" r="r" t="t"/>
              <a:pathLst>
                <a:path extrusionOk="0" h="2144" w="7336">
                  <a:moveTo>
                    <a:pt x="0" y="0"/>
                  </a:moveTo>
                  <a:lnTo>
                    <a:pt x="0" y="2143"/>
                  </a:lnTo>
                  <a:lnTo>
                    <a:pt x="6264" y="2143"/>
                  </a:lnTo>
                  <a:lnTo>
                    <a:pt x="7335" y="1072"/>
                  </a:lnTo>
                  <a:lnTo>
                    <a:pt x="626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3" name="Google Shape;3883;p53"/>
            <p:cNvSpPr/>
            <p:nvPr/>
          </p:nvSpPr>
          <p:spPr>
            <a:xfrm>
              <a:off x="6082220" y="2189792"/>
              <a:ext cx="160898" cy="64084"/>
            </a:xfrm>
            <a:custGeom>
              <a:rect b="b" l="l" r="r" t="t"/>
              <a:pathLst>
                <a:path extrusionOk="0" h="2144" w="5383">
                  <a:moveTo>
                    <a:pt x="1" y="0"/>
                  </a:moveTo>
                  <a:lnTo>
                    <a:pt x="1" y="2143"/>
                  </a:lnTo>
                  <a:lnTo>
                    <a:pt x="4311" y="2143"/>
                  </a:lnTo>
                  <a:lnTo>
                    <a:pt x="5383" y="1072"/>
                  </a:lnTo>
                  <a:lnTo>
                    <a:pt x="4311"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4" name="Google Shape;3884;p53"/>
            <p:cNvSpPr/>
            <p:nvPr/>
          </p:nvSpPr>
          <p:spPr>
            <a:xfrm>
              <a:off x="6364802" y="1974104"/>
              <a:ext cx="61962" cy="20684"/>
            </a:xfrm>
            <a:custGeom>
              <a:rect b="b" l="l" r="r" t="t"/>
              <a:pathLst>
                <a:path extrusionOk="0" h="692" w="2073">
                  <a:moveTo>
                    <a:pt x="1" y="0"/>
                  </a:moveTo>
                  <a:lnTo>
                    <a:pt x="1" y="691"/>
                  </a:lnTo>
                  <a:lnTo>
                    <a:pt x="2073" y="691"/>
                  </a:lnTo>
                  <a:lnTo>
                    <a:pt x="207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5" name="Google Shape;3885;p53"/>
            <p:cNvSpPr/>
            <p:nvPr/>
          </p:nvSpPr>
          <p:spPr>
            <a:xfrm>
              <a:off x="6364802" y="1934948"/>
              <a:ext cx="61962" cy="20684"/>
            </a:xfrm>
            <a:custGeom>
              <a:rect b="b" l="l" r="r" t="t"/>
              <a:pathLst>
                <a:path extrusionOk="0" h="692" w="2073">
                  <a:moveTo>
                    <a:pt x="1" y="1"/>
                  </a:moveTo>
                  <a:lnTo>
                    <a:pt x="1" y="691"/>
                  </a:lnTo>
                  <a:lnTo>
                    <a:pt x="2073" y="691"/>
                  </a:lnTo>
                  <a:lnTo>
                    <a:pt x="207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6" name="Google Shape;3886;p53"/>
            <p:cNvSpPr/>
            <p:nvPr/>
          </p:nvSpPr>
          <p:spPr>
            <a:xfrm>
              <a:off x="6324241" y="1974104"/>
              <a:ext cx="20684" cy="20684"/>
            </a:xfrm>
            <a:custGeom>
              <a:rect b="b" l="l" r="r" t="t"/>
              <a:pathLst>
                <a:path extrusionOk="0" h="692" w="692">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7" name="Google Shape;3887;p53"/>
            <p:cNvSpPr/>
            <p:nvPr/>
          </p:nvSpPr>
          <p:spPr>
            <a:xfrm>
              <a:off x="6324241" y="1934948"/>
              <a:ext cx="20684" cy="20684"/>
            </a:xfrm>
            <a:custGeom>
              <a:rect b="b" l="l" r="r" t="t"/>
              <a:pathLst>
                <a:path extrusionOk="0" h="692" w="692">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8" name="Google Shape;3888;p53"/>
            <p:cNvSpPr/>
            <p:nvPr/>
          </p:nvSpPr>
          <p:spPr>
            <a:xfrm>
              <a:off x="6082220" y="2048142"/>
              <a:ext cx="270505" cy="32042"/>
            </a:xfrm>
            <a:custGeom>
              <a:rect b="b" l="l" r="r" t="t"/>
              <a:pathLst>
                <a:path extrusionOk="0" h="1072" w="9050">
                  <a:moveTo>
                    <a:pt x="1" y="0"/>
                  </a:moveTo>
                  <a:lnTo>
                    <a:pt x="1" y="1072"/>
                  </a:lnTo>
                  <a:lnTo>
                    <a:pt x="7978" y="1072"/>
                  </a:lnTo>
                  <a:lnTo>
                    <a:pt x="905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9" name="Google Shape;3889;p53"/>
            <p:cNvSpPr/>
            <p:nvPr/>
          </p:nvSpPr>
          <p:spPr>
            <a:xfrm>
              <a:off x="6082938" y="2135691"/>
              <a:ext cx="219273" cy="32042"/>
            </a:xfrm>
            <a:custGeom>
              <a:rect b="b" l="l" r="r" t="t"/>
              <a:pathLst>
                <a:path extrusionOk="0" h="1072" w="7336">
                  <a:moveTo>
                    <a:pt x="0" y="0"/>
                  </a:moveTo>
                  <a:lnTo>
                    <a:pt x="0" y="1072"/>
                  </a:lnTo>
                  <a:lnTo>
                    <a:pt x="6264" y="1072"/>
                  </a:lnTo>
                  <a:lnTo>
                    <a:pt x="733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0" name="Google Shape;3890;p53"/>
            <p:cNvSpPr/>
            <p:nvPr/>
          </p:nvSpPr>
          <p:spPr>
            <a:xfrm>
              <a:off x="6082938" y="2222522"/>
              <a:ext cx="162333" cy="32072"/>
            </a:xfrm>
            <a:custGeom>
              <a:rect b="b" l="l" r="r" t="t"/>
              <a:pathLst>
                <a:path extrusionOk="0" h="1073" w="5431">
                  <a:moveTo>
                    <a:pt x="0" y="1"/>
                  </a:moveTo>
                  <a:lnTo>
                    <a:pt x="0" y="1072"/>
                  </a:lnTo>
                  <a:lnTo>
                    <a:pt x="4358" y="1072"/>
                  </a:lnTo>
                  <a:lnTo>
                    <a:pt x="54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1" name="Google Shape;3891;p53"/>
          <p:cNvGrpSpPr/>
          <p:nvPr/>
        </p:nvGrpSpPr>
        <p:grpSpPr>
          <a:xfrm>
            <a:off x="7008816" y="1922842"/>
            <a:ext cx="343109" cy="344544"/>
            <a:chOff x="6742116" y="1922842"/>
            <a:chExt cx="343109" cy="344544"/>
          </a:xfrm>
        </p:grpSpPr>
        <p:sp>
          <p:nvSpPr>
            <p:cNvPr id="3892" name="Google Shape;3892;p53"/>
            <p:cNvSpPr/>
            <p:nvPr/>
          </p:nvSpPr>
          <p:spPr>
            <a:xfrm>
              <a:off x="6770572" y="2078750"/>
              <a:ext cx="20684" cy="125299"/>
            </a:xfrm>
            <a:custGeom>
              <a:rect b="b" l="l" r="r" t="t"/>
              <a:pathLst>
                <a:path extrusionOk="0" h="4192" w="692">
                  <a:moveTo>
                    <a:pt x="1" y="0"/>
                  </a:moveTo>
                  <a:lnTo>
                    <a:pt x="1" y="4191"/>
                  </a:lnTo>
                  <a:lnTo>
                    <a:pt x="692" y="4191"/>
                  </a:lnTo>
                  <a:lnTo>
                    <a:pt x="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3" name="Google Shape;3893;p53"/>
            <p:cNvSpPr/>
            <p:nvPr/>
          </p:nvSpPr>
          <p:spPr>
            <a:xfrm>
              <a:off x="6859555" y="1991171"/>
              <a:ext cx="20684" cy="217868"/>
            </a:xfrm>
            <a:custGeom>
              <a:rect b="b" l="l" r="r" t="t"/>
              <a:pathLst>
                <a:path extrusionOk="0" h="7289" w="692">
                  <a:moveTo>
                    <a:pt x="1" y="1"/>
                  </a:moveTo>
                  <a:lnTo>
                    <a:pt x="1" y="7288"/>
                  </a:lnTo>
                  <a:lnTo>
                    <a:pt x="691" y="728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4" name="Google Shape;3894;p53"/>
            <p:cNvSpPr/>
            <p:nvPr/>
          </p:nvSpPr>
          <p:spPr>
            <a:xfrm>
              <a:off x="6947821" y="2101526"/>
              <a:ext cx="19967" cy="102523"/>
            </a:xfrm>
            <a:custGeom>
              <a:rect b="b" l="l" r="r" t="t"/>
              <a:pathLst>
                <a:path extrusionOk="0" h="3430" w="668">
                  <a:moveTo>
                    <a:pt x="1" y="0"/>
                  </a:moveTo>
                  <a:lnTo>
                    <a:pt x="1" y="3429"/>
                  </a:lnTo>
                  <a:lnTo>
                    <a:pt x="668" y="3429"/>
                  </a:lnTo>
                  <a:lnTo>
                    <a:pt x="66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5" name="Google Shape;3895;p53"/>
            <p:cNvSpPr/>
            <p:nvPr/>
          </p:nvSpPr>
          <p:spPr>
            <a:xfrm>
              <a:off x="7036805" y="2019657"/>
              <a:ext cx="19967" cy="188666"/>
            </a:xfrm>
            <a:custGeom>
              <a:rect b="b" l="l" r="r" t="t"/>
              <a:pathLst>
                <a:path extrusionOk="0" h="6312" w="668">
                  <a:moveTo>
                    <a:pt x="1" y="1"/>
                  </a:moveTo>
                  <a:lnTo>
                    <a:pt x="1" y="6311"/>
                  </a:lnTo>
                  <a:lnTo>
                    <a:pt x="667" y="6311"/>
                  </a:lnTo>
                  <a:lnTo>
                    <a:pt x="667"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6" name="Google Shape;3896;p53"/>
            <p:cNvSpPr/>
            <p:nvPr/>
          </p:nvSpPr>
          <p:spPr>
            <a:xfrm>
              <a:off x="6742116" y="2009704"/>
              <a:ext cx="78312" cy="78312"/>
            </a:xfrm>
            <a:custGeom>
              <a:rect b="b" l="l" r="r" t="t"/>
              <a:pathLst>
                <a:path extrusionOk="0" h="2620" w="2620">
                  <a:moveTo>
                    <a:pt x="1310" y="0"/>
                  </a:moveTo>
                  <a:cubicBezTo>
                    <a:pt x="572" y="0"/>
                    <a:pt x="0" y="595"/>
                    <a:pt x="0" y="1310"/>
                  </a:cubicBezTo>
                  <a:cubicBezTo>
                    <a:pt x="0" y="2048"/>
                    <a:pt x="572" y="2620"/>
                    <a:pt x="1310" y="2620"/>
                  </a:cubicBezTo>
                  <a:cubicBezTo>
                    <a:pt x="2025" y="2620"/>
                    <a:pt x="2620" y="2048"/>
                    <a:pt x="2620" y="1310"/>
                  </a:cubicBezTo>
                  <a:cubicBezTo>
                    <a:pt x="2620" y="595"/>
                    <a:pt x="2025" y="0"/>
                    <a:pt x="131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7" name="Google Shape;3897;p53"/>
            <p:cNvSpPr/>
            <p:nvPr/>
          </p:nvSpPr>
          <p:spPr>
            <a:xfrm>
              <a:off x="6829666" y="1922842"/>
              <a:ext cx="78342" cy="78342"/>
            </a:xfrm>
            <a:custGeom>
              <a:rect b="b" l="l" r="r" t="t"/>
              <a:pathLst>
                <a:path extrusionOk="0" h="2621" w="2621">
                  <a:moveTo>
                    <a:pt x="1310" y="1"/>
                  </a:moveTo>
                  <a:cubicBezTo>
                    <a:pt x="596" y="1"/>
                    <a:pt x="1" y="572"/>
                    <a:pt x="1" y="1311"/>
                  </a:cubicBezTo>
                  <a:cubicBezTo>
                    <a:pt x="1" y="2025"/>
                    <a:pt x="596" y="2620"/>
                    <a:pt x="1310" y="2620"/>
                  </a:cubicBezTo>
                  <a:cubicBezTo>
                    <a:pt x="2049" y="2620"/>
                    <a:pt x="2620" y="2025"/>
                    <a:pt x="2620" y="1311"/>
                  </a:cubicBezTo>
                  <a:cubicBezTo>
                    <a:pt x="2620" y="572"/>
                    <a:pt x="2049" y="1"/>
                    <a:pt x="13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8" name="Google Shape;3898;p53"/>
            <p:cNvSpPr/>
            <p:nvPr/>
          </p:nvSpPr>
          <p:spPr>
            <a:xfrm>
              <a:off x="6918648" y="2033885"/>
              <a:ext cx="78312" cy="78342"/>
            </a:xfrm>
            <a:custGeom>
              <a:rect b="b" l="l" r="r" t="t"/>
              <a:pathLst>
                <a:path extrusionOk="0" h="2621" w="2620">
                  <a:moveTo>
                    <a:pt x="1310" y="1"/>
                  </a:moveTo>
                  <a:cubicBezTo>
                    <a:pt x="596" y="1"/>
                    <a:pt x="0" y="596"/>
                    <a:pt x="0" y="1311"/>
                  </a:cubicBezTo>
                  <a:cubicBezTo>
                    <a:pt x="0" y="2025"/>
                    <a:pt x="596" y="2620"/>
                    <a:pt x="1310" y="2620"/>
                  </a:cubicBezTo>
                  <a:cubicBezTo>
                    <a:pt x="2048" y="2620"/>
                    <a:pt x="2620" y="2025"/>
                    <a:pt x="2620" y="1311"/>
                  </a:cubicBezTo>
                  <a:cubicBezTo>
                    <a:pt x="2620" y="596"/>
                    <a:pt x="2048" y="1"/>
                    <a:pt x="131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9" name="Google Shape;3899;p53"/>
            <p:cNvSpPr/>
            <p:nvPr/>
          </p:nvSpPr>
          <p:spPr>
            <a:xfrm>
              <a:off x="7006914" y="1951328"/>
              <a:ext cx="78312" cy="78312"/>
            </a:xfrm>
            <a:custGeom>
              <a:rect b="b" l="l" r="r" t="t"/>
              <a:pathLst>
                <a:path extrusionOk="0" h="2620" w="2620">
                  <a:moveTo>
                    <a:pt x="1310" y="0"/>
                  </a:moveTo>
                  <a:cubicBezTo>
                    <a:pt x="596" y="0"/>
                    <a:pt x="0" y="572"/>
                    <a:pt x="0" y="1310"/>
                  </a:cubicBezTo>
                  <a:cubicBezTo>
                    <a:pt x="0" y="2025"/>
                    <a:pt x="596" y="2620"/>
                    <a:pt x="1310" y="2620"/>
                  </a:cubicBezTo>
                  <a:cubicBezTo>
                    <a:pt x="2048" y="2620"/>
                    <a:pt x="2620" y="2025"/>
                    <a:pt x="2620" y="1310"/>
                  </a:cubicBezTo>
                  <a:cubicBezTo>
                    <a:pt x="2620" y="572"/>
                    <a:pt x="2048" y="0"/>
                    <a:pt x="131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0" name="Google Shape;3900;p53"/>
            <p:cNvSpPr/>
            <p:nvPr/>
          </p:nvSpPr>
          <p:spPr>
            <a:xfrm>
              <a:off x="6742116"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1" name="Google Shape;3901;p53"/>
            <p:cNvSpPr/>
            <p:nvPr/>
          </p:nvSpPr>
          <p:spPr>
            <a:xfrm>
              <a:off x="6827543" y="2204020"/>
              <a:ext cx="99683" cy="63367"/>
            </a:xfrm>
            <a:custGeom>
              <a:rect b="b" l="l" r="r" t="t"/>
              <a:pathLst>
                <a:path extrusionOk="0" h="2120" w="3335">
                  <a:moveTo>
                    <a:pt x="0" y="0"/>
                  </a:moveTo>
                  <a:lnTo>
                    <a:pt x="0" y="2120"/>
                  </a:lnTo>
                  <a:lnTo>
                    <a:pt x="2882" y="2120"/>
                  </a:lnTo>
                  <a:lnTo>
                    <a:pt x="3334" y="1048"/>
                  </a:lnTo>
                  <a:lnTo>
                    <a:pt x="2882"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2" name="Google Shape;3902;p53"/>
            <p:cNvSpPr/>
            <p:nvPr/>
          </p:nvSpPr>
          <p:spPr>
            <a:xfrm>
              <a:off x="6913657" y="2204020"/>
              <a:ext cx="99683" cy="63367"/>
            </a:xfrm>
            <a:custGeom>
              <a:rect b="b" l="l" r="r" t="t"/>
              <a:pathLst>
                <a:path extrusionOk="0" h="2120" w="3335">
                  <a:moveTo>
                    <a:pt x="1" y="0"/>
                  </a:moveTo>
                  <a:lnTo>
                    <a:pt x="1" y="2120"/>
                  </a:lnTo>
                  <a:lnTo>
                    <a:pt x="2882" y="2120"/>
                  </a:lnTo>
                  <a:lnTo>
                    <a:pt x="3335" y="1048"/>
                  </a:lnTo>
                  <a:lnTo>
                    <a:pt x="288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3" name="Google Shape;3903;p53"/>
            <p:cNvSpPr/>
            <p:nvPr/>
          </p:nvSpPr>
          <p:spPr>
            <a:xfrm>
              <a:off x="6999083" y="2204020"/>
              <a:ext cx="86143" cy="63367"/>
            </a:xfrm>
            <a:custGeom>
              <a:rect b="b" l="l" r="r" t="t"/>
              <a:pathLst>
                <a:path extrusionOk="0" h="2120" w="2882">
                  <a:moveTo>
                    <a:pt x="0" y="0"/>
                  </a:moveTo>
                  <a:lnTo>
                    <a:pt x="0" y="2120"/>
                  </a:lnTo>
                  <a:lnTo>
                    <a:pt x="2882" y="2120"/>
                  </a:lnTo>
                  <a:lnTo>
                    <a:pt x="288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4" name="Google Shape;3904;p53"/>
          <p:cNvGrpSpPr/>
          <p:nvPr/>
        </p:nvGrpSpPr>
        <p:grpSpPr>
          <a:xfrm>
            <a:off x="7749875" y="1922842"/>
            <a:ext cx="344573" cy="344543"/>
            <a:chOff x="7406975" y="1922842"/>
            <a:chExt cx="344573" cy="344543"/>
          </a:xfrm>
        </p:grpSpPr>
        <p:sp>
          <p:nvSpPr>
            <p:cNvPr id="3905" name="Google Shape;3905;p53"/>
            <p:cNvSpPr/>
            <p:nvPr/>
          </p:nvSpPr>
          <p:spPr>
            <a:xfrm>
              <a:off x="7406975" y="1923739"/>
              <a:ext cx="344572" cy="177816"/>
            </a:xfrm>
            <a:custGeom>
              <a:rect b="b" l="l" r="r" t="t"/>
              <a:pathLst>
                <a:path extrusionOk="0" h="5949" w="11528">
                  <a:moveTo>
                    <a:pt x="5748" y="1"/>
                  </a:moveTo>
                  <a:cubicBezTo>
                    <a:pt x="4217" y="1"/>
                    <a:pt x="2783" y="599"/>
                    <a:pt x="1716" y="1685"/>
                  </a:cubicBezTo>
                  <a:cubicBezTo>
                    <a:pt x="644" y="2757"/>
                    <a:pt x="1" y="4234"/>
                    <a:pt x="1" y="5781"/>
                  </a:cubicBezTo>
                  <a:lnTo>
                    <a:pt x="1" y="5948"/>
                  </a:lnTo>
                  <a:lnTo>
                    <a:pt x="11527" y="5948"/>
                  </a:lnTo>
                  <a:lnTo>
                    <a:pt x="11527" y="5924"/>
                  </a:lnTo>
                  <a:lnTo>
                    <a:pt x="11527" y="5734"/>
                  </a:lnTo>
                  <a:cubicBezTo>
                    <a:pt x="11527" y="3829"/>
                    <a:pt x="10598" y="2043"/>
                    <a:pt x="8931" y="947"/>
                  </a:cubicBezTo>
                  <a:cubicBezTo>
                    <a:pt x="8336" y="542"/>
                    <a:pt x="7669" y="257"/>
                    <a:pt x="6907" y="114"/>
                  </a:cubicBezTo>
                  <a:cubicBezTo>
                    <a:pt x="6518" y="38"/>
                    <a:pt x="6130" y="1"/>
                    <a:pt x="5748"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6" name="Google Shape;3906;p53"/>
            <p:cNvSpPr/>
            <p:nvPr/>
          </p:nvSpPr>
          <p:spPr>
            <a:xfrm>
              <a:off x="7579263" y="1922842"/>
              <a:ext cx="172286" cy="177278"/>
            </a:xfrm>
            <a:custGeom>
              <a:rect b="b" l="l" r="r" t="t"/>
              <a:pathLst>
                <a:path extrusionOk="0" h="5931" w="5764">
                  <a:moveTo>
                    <a:pt x="0" y="1"/>
                  </a:moveTo>
                  <a:lnTo>
                    <a:pt x="0" y="5931"/>
                  </a:lnTo>
                  <a:lnTo>
                    <a:pt x="5763" y="5931"/>
                  </a:lnTo>
                  <a:lnTo>
                    <a:pt x="5763" y="5764"/>
                  </a:lnTo>
                  <a:cubicBezTo>
                    <a:pt x="5763" y="4216"/>
                    <a:pt x="5168" y="2787"/>
                    <a:pt x="4072" y="1692"/>
                  </a:cubicBezTo>
                  <a:cubicBezTo>
                    <a:pt x="2977" y="596"/>
                    <a:pt x="1548" y="1"/>
                    <a:pt x="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7" name="Google Shape;3907;p53"/>
            <p:cNvSpPr/>
            <p:nvPr/>
          </p:nvSpPr>
          <p:spPr>
            <a:xfrm>
              <a:off x="7406975" y="2093695"/>
              <a:ext cx="344572" cy="172435"/>
            </a:xfrm>
            <a:custGeom>
              <a:rect b="b" l="l" r="r" t="t"/>
              <a:pathLst>
                <a:path extrusionOk="0" h="5769" w="11528">
                  <a:moveTo>
                    <a:pt x="1" y="0"/>
                  </a:moveTo>
                  <a:cubicBezTo>
                    <a:pt x="1" y="1548"/>
                    <a:pt x="644" y="3001"/>
                    <a:pt x="1716" y="4072"/>
                  </a:cubicBezTo>
                  <a:cubicBezTo>
                    <a:pt x="2773" y="5168"/>
                    <a:pt x="4190" y="5769"/>
                    <a:pt x="5705" y="5769"/>
                  </a:cubicBezTo>
                  <a:cubicBezTo>
                    <a:pt x="6101" y="5769"/>
                    <a:pt x="6503" y="5728"/>
                    <a:pt x="6907" y="5644"/>
                  </a:cubicBezTo>
                  <a:cubicBezTo>
                    <a:pt x="7669" y="5501"/>
                    <a:pt x="8336" y="5239"/>
                    <a:pt x="8931" y="4811"/>
                  </a:cubicBezTo>
                  <a:cubicBezTo>
                    <a:pt x="10598" y="3715"/>
                    <a:pt x="11527" y="1929"/>
                    <a:pt x="11527" y="24"/>
                  </a:cubicBezTo>
                  <a:lnTo>
                    <a:pt x="1152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8" name="Google Shape;3908;p53"/>
            <p:cNvSpPr/>
            <p:nvPr/>
          </p:nvSpPr>
          <p:spPr>
            <a:xfrm>
              <a:off x="7579263" y="2094412"/>
              <a:ext cx="172286" cy="172973"/>
            </a:xfrm>
            <a:custGeom>
              <a:rect b="b" l="l" r="r" t="t"/>
              <a:pathLst>
                <a:path extrusionOk="0" h="5787" w="5764">
                  <a:moveTo>
                    <a:pt x="5763" y="0"/>
                  </a:moveTo>
                  <a:cubicBezTo>
                    <a:pt x="5763" y="8"/>
                    <a:pt x="5763" y="16"/>
                    <a:pt x="5763" y="24"/>
                  </a:cubicBezTo>
                  <a:lnTo>
                    <a:pt x="5763" y="24"/>
                  </a:lnTo>
                  <a:lnTo>
                    <a:pt x="5763" y="0"/>
                  </a:lnTo>
                  <a:close/>
                  <a:moveTo>
                    <a:pt x="0" y="24"/>
                  </a:moveTo>
                  <a:lnTo>
                    <a:pt x="0" y="5787"/>
                  </a:lnTo>
                  <a:cubicBezTo>
                    <a:pt x="1548" y="5787"/>
                    <a:pt x="2977" y="5192"/>
                    <a:pt x="4072" y="4072"/>
                  </a:cubicBezTo>
                  <a:cubicBezTo>
                    <a:pt x="5162" y="2982"/>
                    <a:pt x="5757" y="1563"/>
                    <a:pt x="5763" y="24"/>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9" name="Google Shape;3909;p53"/>
            <p:cNvSpPr/>
            <p:nvPr/>
          </p:nvSpPr>
          <p:spPr>
            <a:xfrm>
              <a:off x="7455398" y="1969830"/>
              <a:ext cx="131725" cy="249163"/>
            </a:xfrm>
            <a:custGeom>
              <a:rect b="b" l="l" r="r" t="t"/>
              <a:pathLst>
                <a:path extrusionOk="0" h="8336" w="4407">
                  <a:moveTo>
                    <a:pt x="4168" y="1"/>
                  </a:moveTo>
                  <a:cubicBezTo>
                    <a:pt x="1882" y="1"/>
                    <a:pt x="0" y="1882"/>
                    <a:pt x="0" y="4168"/>
                  </a:cubicBezTo>
                  <a:cubicBezTo>
                    <a:pt x="0" y="6454"/>
                    <a:pt x="1882" y="8336"/>
                    <a:pt x="4168" y="8336"/>
                  </a:cubicBezTo>
                  <a:cubicBezTo>
                    <a:pt x="4263" y="8336"/>
                    <a:pt x="4335" y="8097"/>
                    <a:pt x="4406" y="8097"/>
                  </a:cubicBezTo>
                  <a:lnTo>
                    <a:pt x="4406" y="239"/>
                  </a:lnTo>
                  <a:cubicBezTo>
                    <a:pt x="4311" y="239"/>
                    <a:pt x="4216" y="1"/>
                    <a:pt x="416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0" name="Google Shape;3910;p53"/>
            <p:cNvSpPr/>
            <p:nvPr/>
          </p:nvSpPr>
          <p:spPr>
            <a:xfrm>
              <a:off x="7579950" y="1969113"/>
              <a:ext cx="124611" cy="249880"/>
            </a:xfrm>
            <a:custGeom>
              <a:rect b="b" l="l" r="r" t="t"/>
              <a:pathLst>
                <a:path extrusionOk="0" h="8360" w="4169">
                  <a:moveTo>
                    <a:pt x="1" y="1"/>
                  </a:moveTo>
                  <a:lnTo>
                    <a:pt x="1" y="8360"/>
                  </a:lnTo>
                  <a:cubicBezTo>
                    <a:pt x="2287" y="8360"/>
                    <a:pt x="4168" y="6478"/>
                    <a:pt x="4168" y="4192"/>
                  </a:cubicBezTo>
                  <a:cubicBezTo>
                    <a:pt x="4168" y="1906"/>
                    <a:pt x="2287" y="25"/>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1" name="Google Shape;3911;p53"/>
            <p:cNvSpPr/>
            <p:nvPr/>
          </p:nvSpPr>
          <p:spPr>
            <a:xfrm>
              <a:off x="7500950" y="2015383"/>
              <a:ext cx="158058" cy="158058"/>
            </a:xfrm>
            <a:custGeom>
              <a:rect b="b" l="l" r="r" t="t"/>
              <a:pathLst>
                <a:path extrusionOk="0" h="5288" w="5288">
                  <a:moveTo>
                    <a:pt x="2644" y="1"/>
                  </a:moveTo>
                  <a:cubicBezTo>
                    <a:pt x="1167" y="1"/>
                    <a:pt x="0" y="1191"/>
                    <a:pt x="0" y="2644"/>
                  </a:cubicBezTo>
                  <a:cubicBezTo>
                    <a:pt x="0" y="4097"/>
                    <a:pt x="1167" y="5287"/>
                    <a:pt x="2644" y="5287"/>
                  </a:cubicBezTo>
                  <a:cubicBezTo>
                    <a:pt x="4097" y="5287"/>
                    <a:pt x="5287" y="4097"/>
                    <a:pt x="5287" y="2644"/>
                  </a:cubicBezTo>
                  <a:cubicBezTo>
                    <a:pt x="5287" y="1191"/>
                    <a:pt x="4097" y="1"/>
                    <a:pt x="2644" y="1"/>
                  </a:cubicBez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2" name="Google Shape;3912;p53"/>
            <p:cNvSpPr/>
            <p:nvPr/>
          </p:nvSpPr>
          <p:spPr>
            <a:xfrm>
              <a:off x="7579850" y="2015475"/>
              <a:ext cx="79750" cy="158802"/>
            </a:xfrm>
            <a:custGeom>
              <a:rect b="b" l="l" r="r" t="t"/>
              <a:pathLst>
                <a:path extrusionOk="0" h="5264" w="2644">
                  <a:moveTo>
                    <a:pt x="0" y="0"/>
                  </a:moveTo>
                  <a:lnTo>
                    <a:pt x="0" y="5263"/>
                  </a:lnTo>
                  <a:cubicBezTo>
                    <a:pt x="1453" y="5263"/>
                    <a:pt x="2643" y="4073"/>
                    <a:pt x="2643" y="2620"/>
                  </a:cubicBezTo>
                  <a:cubicBezTo>
                    <a:pt x="2643" y="1167"/>
                    <a:pt x="1477" y="0"/>
                    <a:pt x="0" y="0"/>
                  </a:cubicBez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3" name="Google Shape;3913;p53"/>
            <p:cNvSpPr/>
            <p:nvPr/>
          </p:nvSpPr>
          <p:spPr>
            <a:xfrm>
              <a:off x="7554334" y="2062370"/>
              <a:ext cx="50574" cy="20684"/>
            </a:xfrm>
            <a:custGeom>
              <a:rect b="b" l="l" r="r" t="t"/>
              <a:pathLst>
                <a:path extrusionOk="0" h="692"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4" name="Google Shape;3914;p53"/>
            <p:cNvSpPr/>
            <p:nvPr/>
          </p:nvSpPr>
          <p:spPr>
            <a:xfrm>
              <a:off x="7554334" y="2105801"/>
              <a:ext cx="50574" cy="20654"/>
            </a:xfrm>
            <a:custGeom>
              <a:rect b="b" l="l" r="r" t="t"/>
              <a:pathLst>
                <a:path extrusionOk="0" h="691" w="1692">
                  <a:moveTo>
                    <a:pt x="1" y="0"/>
                  </a:moveTo>
                  <a:lnTo>
                    <a:pt x="1" y="691"/>
                  </a:lnTo>
                  <a:lnTo>
                    <a:pt x="1691" y="691"/>
                  </a:lnTo>
                  <a:lnTo>
                    <a:pt x="1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5" name="Google Shape;3915;p53"/>
            <p:cNvSpPr/>
            <p:nvPr/>
          </p:nvSpPr>
          <p:spPr>
            <a:xfrm>
              <a:off x="7579950" y="2062370"/>
              <a:ext cx="25676" cy="20684"/>
            </a:xfrm>
            <a:custGeom>
              <a:rect b="b" l="l" r="r" t="t"/>
              <a:pathLst>
                <a:path extrusionOk="0" h="692"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6" name="Google Shape;3916;p53"/>
            <p:cNvSpPr/>
            <p:nvPr/>
          </p:nvSpPr>
          <p:spPr>
            <a:xfrm>
              <a:off x="7579950" y="2105801"/>
              <a:ext cx="25676" cy="20654"/>
            </a:xfrm>
            <a:custGeom>
              <a:rect b="b" l="l" r="r" t="t"/>
              <a:pathLst>
                <a:path extrusionOk="0" h="691" w="859">
                  <a:moveTo>
                    <a:pt x="1" y="0"/>
                  </a:moveTo>
                  <a:lnTo>
                    <a:pt x="1" y="691"/>
                  </a:lnTo>
                  <a:lnTo>
                    <a:pt x="858" y="691"/>
                  </a:lnTo>
                  <a:lnTo>
                    <a:pt x="858"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17" name="Google Shape;3917;p53"/>
          <p:cNvGrpSpPr/>
          <p:nvPr/>
        </p:nvGrpSpPr>
        <p:grpSpPr>
          <a:xfrm>
            <a:off x="7749875" y="2453872"/>
            <a:ext cx="344573" cy="344545"/>
            <a:chOff x="7406975" y="2453872"/>
            <a:chExt cx="344573" cy="344545"/>
          </a:xfrm>
        </p:grpSpPr>
        <p:sp>
          <p:nvSpPr>
            <p:cNvPr id="3918" name="Google Shape;3918;p53"/>
            <p:cNvSpPr/>
            <p:nvPr/>
          </p:nvSpPr>
          <p:spPr>
            <a:xfrm>
              <a:off x="7547938" y="2497273"/>
              <a:ext cx="64084" cy="133160"/>
            </a:xfrm>
            <a:custGeom>
              <a:rect b="b" l="l" r="r" t="t"/>
              <a:pathLst>
                <a:path extrusionOk="0" h="4455" w="2144">
                  <a:moveTo>
                    <a:pt x="0" y="1"/>
                  </a:moveTo>
                  <a:lnTo>
                    <a:pt x="0" y="4454"/>
                  </a:lnTo>
                  <a:lnTo>
                    <a:pt x="2144" y="4454"/>
                  </a:lnTo>
                  <a:lnTo>
                    <a:pt x="21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9" name="Google Shape;3919;p53"/>
            <p:cNvSpPr/>
            <p:nvPr/>
          </p:nvSpPr>
          <p:spPr>
            <a:xfrm>
              <a:off x="7579950" y="2497273"/>
              <a:ext cx="32072" cy="133160"/>
            </a:xfrm>
            <a:custGeom>
              <a:rect b="b" l="l" r="r" t="t"/>
              <a:pathLst>
                <a:path extrusionOk="0" h="4455" w="1073">
                  <a:moveTo>
                    <a:pt x="1" y="1"/>
                  </a:moveTo>
                  <a:lnTo>
                    <a:pt x="1" y="4454"/>
                  </a:lnTo>
                  <a:lnTo>
                    <a:pt x="1073" y="4454"/>
                  </a:lnTo>
                  <a:lnTo>
                    <a:pt x="10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0" name="Google Shape;3920;p53"/>
            <p:cNvSpPr/>
            <p:nvPr/>
          </p:nvSpPr>
          <p:spPr>
            <a:xfrm>
              <a:off x="7634769" y="2453872"/>
              <a:ext cx="64084" cy="134565"/>
            </a:xfrm>
            <a:custGeom>
              <a:rect b="b" l="l" r="r" t="t"/>
              <a:pathLst>
                <a:path extrusionOk="0" h="4502" w="2144">
                  <a:moveTo>
                    <a:pt x="1" y="0"/>
                  </a:moveTo>
                  <a:lnTo>
                    <a:pt x="1" y="4501"/>
                  </a:lnTo>
                  <a:lnTo>
                    <a:pt x="2144" y="4501"/>
                  </a:lnTo>
                  <a:lnTo>
                    <a:pt x="21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1" name="Google Shape;3921;p53"/>
            <p:cNvSpPr/>
            <p:nvPr/>
          </p:nvSpPr>
          <p:spPr>
            <a:xfrm>
              <a:off x="7665377" y="2453872"/>
              <a:ext cx="33477" cy="134565"/>
            </a:xfrm>
            <a:custGeom>
              <a:rect b="b" l="l" r="r" t="t"/>
              <a:pathLst>
                <a:path extrusionOk="0" h="4502" w="1120">
                  <a:moveTo>
                    <a:pt x="1" y="0"/>
                  </a:moveTo>
                  <a:lnTo>
                    <a:pt x="1" y="4501"/>
                  </a:lnTo>
                  <a:lnTo>
                    <a:pt x="1120" y="4501"/>
                  </a:lnTo>
                  <a:lnTo>
                    <a:pt x="1120"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2" name="Google Shape;3922;p53"/>
            <p:cNvSpPr/>
            <p:nvPr/>
          </p:nvSpPr>
          <p:spPr>
            <a:xfrm>
              <a:off x="7459794" y="2541421"/>
              <a:ext cx="64084" cy="133847"/>
            </a:xfrm>
            <a:custGeom>
              <a:rect b="b" l="l" r="r" t="t"/>
              <a:pathLst>
                <a:path extrusionOk="0" h="4478" w="2144">
                  <a:moveTo>
                    <a:pt x="0" y="0"/>
                  </a:moveTo>
                  <a:lnTo>
                    <a:pt x="0" y="4478"/>
                  </a:lnTo>
                  <a:lnTo>
                    <a:pt x="2143" y="4478"/>
                  </a:lnTo>
                  <a:lnTo>
                    <a:pt x="21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3" name="Google Shape;3923;p53"/>
            <p:cNvSpPr/>
            <p:nvPr/>
          </p:nvSpPr>
          <p:spPr>
            <a:xfrm>
              <a:off x="7492280" y="2541421"/>
              <a:ext cx="32072" cy="133847"/>
            </a:xfrm>
            <a:custGeom>
              <a:rect b="b" l="l" r="r" t="t"/>
              <a:pathLst>
                <a:path extrusionOk="0" h="4478" w="1073">
                  <a:moveTo>
                    <a:pt x="1" y="0"/>
                  </a:moveTo>
                  <a:lnTo>
                    <a:pt x="1" y="4478"/>
                  </a:lnTo>
                  <a:lnTo>
                    <a:pt x="1073" y="4478"/>
                  </a:lnTo>
                  <a:lnTo>
                    <a:pt x="107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4" name="Google Shape;3924;p53"/>
            <p:cNvSpPr/>
            <p:nvPr/>
          </p:nvSpPr>
          <p:spPr>
            <a:xfrm>
              <a:off x="7547938" y="2628252"/>
              <a:ext cx="64084" cy="116780"/>
            </a:xfrm>
            <a:custGeom>
              <a:rect b="b" l="l" r="r" t="t"/>
              <a:pathLst>
                <a:path extrusionOk="0" h="3907" w="2144">
                  <a:moveTo>
                    <a:pt x="0" y="1"/>
                  </a:moveTo>
                  <a:lnTo>
                    <a:pt x="0" y="3906"/>
                  </a:lnTo>
                  <a:lnTo>
                    <a:pt x="2144" y="3906"/>
                  </a:lnTo>
                  <a:lnTo>
                    <a:pt x="2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5" name="Google Shape;3925;p53"/>
            <p:cNvSpPr/>
            <p:nvPr/>
          </p:nvSpPr>
          <p:spPr>
            <a:xfrm>
              <a:off x="7634769" y="2584852"/>
              <a:ext cx="64084" cy="160181"/>
            </a:xfrm>
            <a:custGeom>
              <a:rect b="b" l="l" r="r" t="t"/>
              <a:pathLst>
                <a:path extrusionOk="0" h="5359" w="2144">
                  <a:moveTo>
                    <a:pt x="1" y="0"/>
                  </a:moveTo>
                  <a:lnTo>
                    <a:pt x="1" y="5358"/>
                  </a:lnTo>
                  <a:lnTo>
                    <a:pt x="2144" y="5358"/>
                  </a:lnTo>
                  <a:lnTo>
                    <a:pt x="214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6" name="Google Shape;3926;p53"/>
            <p:cNvSpPr/>
            <p:nvPr/>
          </p:nvSpPr>
          <p:spPr>
            <a:xfrm>
              <a:off x="7579950" y="2628252"/>
              <a:ext cx="32072" cy="116780"/>
            </a:xfrm>
            <a:custGeom>
              <a:rect b="b" l="l" r="r" t="t"/>
              <a:pathLst>
                <a:path extrusionOk="0" h="3907" w="1073">
                  <a:moveTo>
                    <a:pt x="1" y="1"/>
                  </a:moveTo>
                  <a:lnTo>
                    <a:pt x="1" y="3906"/>
                  </a:lnTo>
                  <a:lnTo>
                    <a:pt x="1073" y="3906"/>
                  </a:lnTo>
                  <a:lnTo>
                    <a:pt x="107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7" name="Google Shape;3927;p53"/>
            <p:cNvSpPr/>
            <p:nvPr/>
          </p:nvSpPr>
          <p:spPr>
            <a:xfrm>
              <a:off x="7665377" y="2584852"/>
              <a:ext cx="33477" cy="160181"/>
            </a:xfrm>
            <a:custGeom>
              <a:rect b="b" l="l" r="r" t="t"/>
              <a:pathLst>
                <a:path extrusionOk="0" h="5359" w="1120">
                  <a:moveTo>
                    <a:pt x="1" y="0"/>
                  </a:moveTo>
                  <a:lnTo>
                    <a:pt x="1" y="5358"/>
                  </a:lnTo>
                  <a:lnTo>
                    <a:pt x="1120" y="5358"/>
                  </a:lnTo>
                  <a:lnTo>
                    <a:pt x="112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8" name="Google Shape;3928;p53"/>
            <p:cNvSpPr/>
            <p:nvPr/>
          </p:nvSpPr>
          <p:spPr>
            <a:xfrm>
              <a:off x="7459794" y="2671683"/>
              <a:ext cx="64084" cy="73350"/>
            </a:xfrm>
            <a:custGeom>
              <a:rect b="b" l="l" r="r" t="t"/>
              <a:pathLst>
                <a:path extrusionOk="0" h="2454" w="2144">
                  <a:moveTo>
                    <a:pt x="0" y="0"/>
                  </a:moveTo>
                  <a:lnTo>
                    <a:pt x="0" y="2453"/>
                  </a:lnTo>
                  <a:lnTo>
                    <a:pt x="2143" y="2453"/>
                  </a:lnTo>
                  <a:lnTo>
                    <a:pt x="2143"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9" name="Google Shape;3929;p53"/>
            <p:cNvSpPr/>
            <p:nvPr/>
          </p:nvSpPr>
          <p:spPr>
            <a:xfrm>
              <a:off x="7492280" y="2671683"/>
              <a:ext cx="32072" cy="73350"/>
            </a:xfrm>
            <a:custGeom>
              <a:rect b="b" l="l" r="r" t="t"/>
              <a:pathLst>
                <a:path extrusionOk="0" h="2454" w="1073">
                  <a:moveTo>
                    <a:pt x="1" y="0"/>
                  </a:moveTo>
                  <a:lnTo>
                    <a:pt x="1" y="2453"/>
                  </a:lnTo>
                  <a:lnTo>
                    <a:pt x="1073" y="2453"/>
                  </a:lnTo>
                  <a:lnTo>
                    <a:pt x="107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0" name="Google Shape;3930;p53"/>
            <p:cNvSpPr/>
            <p:nvPr/>
          </p:nvSpPr>
          <p:spPr>
            <a:xfrm>
              <a:off x="7470342" y="2777733"/>
              <a:ext cx="43460" cy="20684"/>
            </a:xfrm>
            <a:custGeom>
              <a:rect b="b" l="l" r="r" t="t"/>
              <a:pathLst>
                <a:path extrusionOk="0" h="692" w="1454">
                  <a:moveTo>
                    <a:pt x="0" y="1"/>
                  </a:moveTo>
                  <a:lnTo>
                    <a:pt x="0" y="691"/>
                  </a:lnTo>
                  <a:lnTo>
                    <a:pt x="1453" y="691"/>
                  </a:lnTo>
                  <a:lnTo>
                    <a:pt x="1453"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1" name="Google Shape;3931;p53"/>
            <p:cNvSpPr/>
            <p:nvPr/>
          </p:nvSpPr>
          <p:spPr>
            <a:xfrm>
              <a:off x="7557891" y="2777733"/>
              <a:ext cx="43460" cy="20684"/>
            </a:xfrm>
            <a:custGeom>
              <a:rect b="b" l="l" r="r" t="t"/>
              <a:pathLst>
                <a:path extrusionOk="0" h="692" w="1454">
                  <a:moveTo>
                    <a:pt x="1" y="1"/>
                  </a:moveTo>
                  <a:lnTo>
                    <a:pt x="1" y="691"/>
                  </a:lnTo>
                  <a:lnTo>
                    <a:pt x="1453" y="691"/>
                  </a:lnTo>
                  <a:lnTo>
                    <a:pt x="145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2" name="Google Shape;3932;p53"/>
            <p:cNvSpPr/>
            <p:nvPr/>
          </p:nvSpPr>
          <p:spPr>
            <a:xfrm>
              <a:off x="7645440" y="2777733"/>
              <a:ext cx="44177" cy="20684"/>
            </a:xfrm>
            <a:custGeom>
              <a:rect b="b" l="l" r="r" t="t"/>
              <a:pathLst>
                <a:path extrusionOk="0" h="692" w="1478">
                  <a:moveTo>
                    <a:pt x="1" y="1"/>
                  </a:moveTo>
                  <a:lnTo>
                    <a:pt x="1" y="691"/>
                  </a:lnTo>
                  <a:lnTo>
                    <a:pt x="1477" y="691"/>
                  </a:lnTo>
                  <a:lnTo>
                    <a:pt x="147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3" name="Google Shape;3933;p53"/>
            <p:cNvSpPr/>
            <p:nvPr/>
          </p:nvSpPr>
          <p:spPr>
            <a:xfrm>
              <a:off x="7491684" y="2777733"/>
              <a:ext cx="22119" cy="20684"/>
            </a:xfrm>
            <a:custGeom>
              <a:rect b="b" l="l" r="r" t="t"/>
              <a:pathLst>
                <a:path extrusionOk="0" h="692" w="740">
                  <a:moveTo>
                    <a:pt x="1" y="1"/>
                  </a:moveTo>
                  <a:lnTo>
                    <a:pt x="1" y="691"/>
                  </a:lnTo>
                  <a:lnTo>
                    <a:pt x="739" y="691"/>
                  </a:lnTo>
                  <a:lnTo>
                    <a:pt x="73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4" name="Google Shape;3934;p53"/>
            <p:cNvSpPr/>
            <p:nvPr/>
          </p:nvSpPr>
          <p:spPr>
            <a:xfrm>
              <a:off x="7579950" y="2777733"/>
              <a:ext cx="22119" cy="20684"/>
            </a:xfrm>
            <a:custGeom>
              <a:rect b="b" l="l" r="r" t="t"/>
              <a:pathLst>
                <a:path extrusionOk="0" h="692" w="740">
                  <a:moveTo>
                    <a:pt x="1" y="1"/>
                  </a:moveTo>
                  <a:lnTo>
                    <a:pt x="1" y="691"/>
                  </a:lnTo>
                  <a:lnTo>
                    <a:pt x="739" y="691"/>
                  </a:lnTo>
                  <a:lnTo>
                    <a:pt x="739"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5" name="Google Shape;3935;p53"/>
            <p:cNvSpPr/>
            <p:nvPr/>
          </p:nvSpPr>
          <p:spPr>
            <a:xfrm>
              <a:off x="7406975" y="2731463"/>
              <a:ext cx="343855" cy="20684"/>
            </a:xfrm>
            <a:custGeom>
              <a:rect b="b" l="l" r="r" t="t"/>
              <a:pathLst>
                <a:path extrusionOk="0" h="692" w="11504">
                  <a:moveTo>
                    <a:pt x="1" y="1"/>
                  </a:moveTo>
                  <a:lnTo>
                    <a:pt x="1" y="692"/>
                  </a:lnTo>
                  <a:lnTo>
                    <a:pt x="11503" y="692"/>
                  </a:lnTo>
                  <a:lnTo>
                    <a:pt x="11503"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6" name="Google Shape;3936;p53"/>
            <p:cNvSpPr/>
            <p:nvPr/>
          </p:nvSpPr>
          <p:spPr>
            <a:xfrm>
              <a:off x="7579950" y="2731463"/>
              <a:ext cx="171598" cy="20684"/>
            </a:xfrm>
            <a:custGeom>
              <a:rect b="b" l="l" r="r" t="t"/>
              <a:pathLst>
                <a:path extrusionOk="0" h="692" w="5741">
                  <a:moveTo>
                    <a:pt x="1" y="1"/>
                  </a:moveTo>
                  <a:lnTo>
                    <a:pt x="1" y="692"/>
                  </a:lnTo>
                  <a:lnTo>
                    <a:pt x="5740" y="692"/>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7" name="Google Shape;3937;p53"/>
            <p:cNvSpPr/>
            <p:nvPr/>
          </p:nvSpPr>
          <p:spPr>
            <a:xfrm>
              <a:off x="7665377" y="2777733"/>
              <a:ext cx="22806" cy="20684"/>
            </a:xfrm>
            <a:custGeom>
              <a:rect b="b" l="l" r="r" t="t"/>
              <a:pathLst>
                <a:path extrusionOk="0" h="692" w="763">
                  <a:moveTo>
                    <a:pt x="1" y="1"/>
                  </a:moveTo>
                  <a:lnTo>
                    <a:pt x="1" y="691"/>
                  </a:lnTo>
                  <a:lnTo>
                    <a:pt x="763" y="691"/>
                  </a:lnTo>
                  <a:lnTo>
                    <a:pt x="76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8" name="Google Shape;3938;p53"/>
          <p:cNvGrpSpPr/>
          <p:nvPr/>
        </p:nvGrpSpPr>
        <p:grpSpPr>
          <a:xfrm>
            <a:off x="7008816" y="2443889"/>
            <a:ext cx="343109" cy="343856"/>
            <a:chOff x="6742116" y="2443889"/>
            <a:chExt cx="343109" cy="343856"/>
          </a:xfrm>
        </p:grpSpPr>
        <p:sp>
          <p:nvSpPr>
            <p:cNvPr id="3939" name="Google Shape;3939;p53"/>
            <p:cNvSpPr/>
            <p:nvPr/>
          </p:nvSpPr>
          <p:spPr>
            <a:xfrm>
              <a:off x="6764893" y="2467383"/>
              <a:ext cx="297555" cy="296867"/>
            </a:xfrm>
            <a:custGeom>
              <a:rect b="b" l="l" r="r" t="t"/>
              <a:pathLst>
                <a:path extrusionOk="0" h="9932" w="9955">
                  <a:moveTo>
                    <a:pt x="4978" y="1"/>
                  </a:moveTo>
                  <a:cubicBezTo>
                    <a:pt x="2239" y="1"/>
                    <a:pt x="0" y="2216"/>
                    <a:pt x="0" y="4954"/>
                  </a:cubicBezTo>
                  <a:cubicBezTo>
                    <a:pt x="0" y="7717"/>
                    <a:pt x="2239" y="9931"/>
                    <a:pt x="4978" y="9931"/>
                  </a:cubicBezTo>
                  <a:cubicBezTo>
                    <a:pt x="7716" y="9931"/>
                    <a:pt x="9955" y="7717"/>
                    <a:pt x="9955" y="4954"/>
                  </a:cubicBezTo>
                  <a:cubicBezTo>
                    <a:pt x="9955" y="2216"/>
                    <a:pt x="7716" y="1"/>
                    <a:pt x="4978"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0" name="Google Shape;3940;p53"/>
            <p:cNvSpPr/>
            <p:nvPr/>
          </p:nvSpPr>
          <p:spPr>
            <a:xfrm>
              <a:off x="6742116" y="2615459"/>
              <a:ext cx="171569" cy="172286"/>
            </a:xfrm>
            <a:custGeom>
              <a:rect b="b" l="l" r="r" t="t"/>
              <a:pathLst>
                <a:path extrusionOk="0" h="5764" w="5740">
                  <a:moveTo>
                    <a:pt x="0" y="0"/>
                  </a:moveTo>
                  <a:cubicBezTo>
                    <a:pt x="0" y="3191"/>
                    <a:pt x="2596" y="5763"/>
                    <a:pt x="5740" y="5763"/>
                  </a:cubicBezTo>
                  <a:lnTo>
                    <a:pt x="574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41" name="Google Shape;3941;p53"/>
            <p:cNvGrpSpPr/>
            <p:nvPr/>
          </p:nvGrpSpPr>
          <p:grpSpPr>
            <a:xfrm>
              <a:off x="6823986" y="2443889"/>
              <a:ext cx="261240" cy="320362"/>
              <a:chOff x="6823986" y="2443889"/>
              <a:chExt cx="261240" cy="320362"/>
            </a:xfrm>
          </p:grpSpPr>
          <p:sp>
            <p:nvSpPr>
              <p:cNvPr id="3942" name="Google Shape;3942;p53"/>
              <p:cNvSpPr/>
              <p:nvPr/>
            </p:nvSpPr>
            <p:spPr>
              <a:xfrm>
                <a:off x="6913657" y="2579352"/>
                <a:ext cx="148792" cy="184900"/>
              </a:xfrm>
              <a:custGeom>
                <a:rect b="b" l="l" r="r" t="t"/>
                <a:pathLst>
                  <a:path extrusionOk="0" h="6186" w="4978">
                    <a:moveTo>
                      <a:pt x="4294" y="1"/>
                    </a:moveTo>
                    <a:cubicBezTo>
                      <a:pt x="3433" y="1"/>
                      <a:pt x="1846" y="1184"/>
                      <a:pt x="37" y="1184"/>
                    </a:cubicBezTo>
                    <a:cubicBezTo>
                      <a:pt x="25" y="1184"/>
                      <a:pt x="13" y="1184"/>
                      <a:pt x="1" y="1184"/>
                    </a:cubicBezTo>
                    <a:lnTo>
                      <a:pt x="1" y="6185"/>
                    </a:lnTo>
                    <a:cubicBezTo>
                      <a:pt x="2739" y="6185"/>
                      <a:pt x="4978" y="3947"/>
                      <a:pt x="4978" y="1208"/>
                    </a:cubicBezTo>
                    <a:cubicBezTo>
                      <a:pt x="4978" y="302"/>
                      <a:pt x="4728" y="1"/>
                      <a:pt x="4294"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3" name="Google Shape;3943;p53"/>
              <p:cNvSpPr/>
              <p:nvPr/>
            </p:nvSpPr>
            <p:spPr>
              <a:xfrm>
                <a:off x="6913657" y="2443889"/>
                <a:ext cx="171569" cy="171598"/>
              </a:xfrm>
              <a:custGeom>
                <a:rect b="b" l="l" r="r" t="t"/>
                <a:pathLst>
                  <a:path extrusionOk="0" h="5741" w="5740">
                    <a:moveTo>
                      <a:pt x="1" y="1"/>
                    </a:moveTo>
                    <a:lnTo>
                      <a:pt x="1" y="5740"/>
                    </a:lnTo>
                    <a:lnTo>
                      <a:pt x="5740" y="5740"/>
                    </a:lnTo>
                    <a:cubicBezTo>
                      <a:pt x="5740" y="2597"/>
                      <a:pt x="3192"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4" name="Google Shape;3944;p53"/>
              <p:cNvSpPr/>
              <p:nvPr/>
            </p:nvSpPr>
            <p:spPr>
              <a:xfrm>
                <a:off x="6823986" y="2653181"/>
                <a:ext cx="51261" cy="20654"/>
              </a:xfrm>
              <a:custGeom>
                <a:rect b="b" l="l" r="r" t="t"/>
                <a:pathLst>
                  <a:path extrusionOk="0" h="691" w="1715">
                    <a:moveTo>
                      <a:pt x="0" y="0"/>
                    </a:moveTo>
                    <a:lnTo>
                      <a:pt x="0" y="691"/>
                    </a:lnTo>
                    <a:lnTo>
                      <a:pt x="1715" y="691"/>
                    </a:lnTo>
                    <a:lnTo>
                      <a:pt x="1715"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5" name="Google Shape;3945;p53"/>
              <p:cNvSpPr/>
              <p:nvPr/>
            </p:nvSpPr>
            <p:spPr>
              <a:xfrm>
                <a:off x="6823986" y="2698016"/>
                <a:ext cx="51261" cy="19967"/>
              </a:xfrm>
              <a:custGeom>
                <a:rect b="b" l="l" r="r" t="t"/>
                <a:pathLst>
                  <a:path extrusionOk="0" h="668" w="1715">
                    <a:moveTo>
                      <a:pt x="0" y="1"/>
                    </a:moveTo>
                    <a:lnTo>
                      <a:pt x="0" y="667"/>
                    </a:lnTo>
                    <a:lnTo>
                      <a:pt x="1715" y="667"/>
                    </a:lnTo>
                    <a:lnTo>
                      <a:pt x="1715"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6" name="Google Shape;3946;p53"/>
              <p:cNvSpPr/>
              <p:nvPr/>
            </p:nvSpPr>
            <p:spPr>
              <a:xfrm>
                <a:off x="6951378" y="2514370"/>
                <a:ext cx="51291" cy="20684"/>
              </a:xfrm>
              <a:custGeom>
                <a:rect b="b" l="l" r="r" t="t"/>
                <a:pathLst>
                  <a:path extrusionOk="0" h="692" w="1716">
                    <a:moveTo>
                      <a:pt x="1" y="1"/>
                    </a:moveTo>
                    <a:lnTo>
                      <a:pt x="1" y="691"/>
                    </a:lnTo>
                    <a:lnTo>
                      <a:pt x="1715" y="691"/>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7" name="Google Shape;3947;p53"/>
              <p:cNvSpPr/>
              <p:nvPr/>
            </p:nvSpPr>
            <p:spPr>
              <a:xfrm>
                <a:off x="6951378" y="2559206"/>
                <a:ext cx="51291" cy="19967"/>
              </a:xfrm>
              <a:custGeom>
                <a:rect b="b" l="l" r="r" t="t"/>
                <a:pathLst>
                  <a:path extrusionOk="0" h="668" w="1716">
                    <a:moveTo>
                      <a:pt x="1" y="1"/>
                    </a:moveTo>
                    <a:lnTo>
                      <a:pt x="1" y="668"/>
                    </a:lnTo>
                    <a:lnTo>
                      <a:pt x="1715" y="668"/>
                    </a:lnTo>
                    <a:lnTo>
                      <a:pt x="1715"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948" name="Google Shape;3948;p53"/>
          <p:cNvGrpSpPr/>
          <p:nvPr/>
        </p:nvGrpSpPr>
        <p:grpSpPr>
          <a:xfrm>
            <a:off x="6273438" y="2473809"/>
            <a:ext cx="343827" cy="288290"/>
            <a:chOff x="6082938" y="2473809"/>
            <a:chExt cx="343827" cy="288290"/>
          </a:xfrm>
        </p:grpSpPr>
        <p:sp>
          <p:nvSpPr>
            <p:cNvPr id="3949" name="Google Shape;3949;p53"/>
            <p:cNvSpPr/>
            <p:nvPr/>
          </p:nvSpPr>
          <p:spPr>
            <a:xfrm>
              <a:off x="6271575" y="2550687"/>
              <a:ext cx="155189" cy="211412"/>
            </a:xfrm>
            <a:custGeom>
              <a:rect b="b" l="l" r="r" t="t"/>
              <a:pathLst>
                <a:path extrusionOk="0" h="7073" w="5192">
                  <a:moveTo>
                    <a:pt x="2596" y="0"/>
                  </a:moveTo>
                  <a:lnTo>
                    <a:pt x="0" y="7073"/>
                  </a:lnTo>
                  <a:lnTo>
                    <a:pt x="5192" y="7073"/>
                  </a:lnTo>
                  <a:lnTo>
                    <a:pt x="259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0" name="Google Shape;3950;p53"/>
            <p:cNvSpPr/>
            <p:nvPr/>
          </p:nvSpPr>
          <p:spPr>
            <a:xfrm>
              <a:off x="6349140" y="2550687"/>
              <a:ext cx="77624" cy="211412"/>
            </a:xfrm>
            <a:custGeom>
              <a:rect b="b" l="l" r="r" t="t"/>
              <a:pathLst>
                <a:path extrusionOk="0" h="7073" w="2597">
                  <a:moveTo>
                    <a:pt x="1" y="0"/>
                  </a:moveTo>
                  <a:lnTo>
                    <a:pt x="1" y="7073"/>
                  </a:lnTo>
                  <a:lnTo>
                    <a:pt x="2597" y="7073"/>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1" name="Google Shape;3951;p53"/>
            <p:cNvSpPr/>
            <p:nvPr/>
          </p:nvSpPr>
          <p:spPr>
            <a:xfrm>
              <a:off x="6082938" y="2588409"/>
              <a:ext cx="157341" cy="173691"/>
            </a:xfrm>
            <a:custGeom>
              <a:rect b="b" l="l" r="r" t="t"/>
              <a:pathLst>
                <a:path extrusionOk="0" h="5811" w="5264">
                  <a:moveTo>
                    <a:pt x="2620" y="0"/>
                  </a:moveTo>
                  <a:lnTo>
                    <a:pt x="0" y="5811"/>
                  </a:lnTo>
                  <a:lnTo>
                    <a:pt x="5263" y="5811"/>
                  </a:lnTo>
                  <a:lnTo>
                    <a:pt x="2620"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2" name="Google Shape;3952;p53"/>
            <p:cNvSpPr/>
            <p:nvPr/>
          </p:nvSpPr>
          <p:spPr>
            <a:xfrm>
              <a:off x="6161220" y="2588409"/>
              <a:ext cx="78342" cy="173691"/>
            </a:xfrm>
            <a:custGeom>
              <a:rect b="b" l="l" r="r" t="t"/>
              <a:pathLst>
                <a:path extrusionOk="0" h="5811" w="2621">
                  <a:moveTo>
                    <a:pt x="1" y="0"/>
                  </a:moveTo>
                  <a:lnTo>
                    <a:pt x="1" y="5811"/>
                  </a:lnTo>
                  <a:lnTo>
                    <a:pt x="2621" y="5811"/>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3" name="Google Shape;3953;p53"/>
            <p:cNvSpPr/>
            <p:nvPr/>
          </p:nvSpPr>
          <p:spPr>
            <a:xfrm>
              <a:off x="6178317" y="2486602"/>
              <a:ext cx="153067" cy="275496"/>
            </a:xfrm>
            <a:custGeom>
              <a:rect b="b" l="l" r="r" t="t"/>
              <a:pathLst>
                <a:path extrusionOk="0" h="9217" w="5121">
                  <a:moveTo>
                    <a:pt x="2549" y="1"/>
                  </a:moveTo>
                  <a:lnTo>
                    <a:pt x="0" y="9217"/>
                  </a:lnTo>
                  <a:lnTo>
                    <a:pt x="5121" y="9217"/>
                  </a:lnTo>
                  <a:lnTo>
                    <a:pt x="2549"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4" name="Google Shape;3954;p53"/>
            <p:cNvSpPr/>
            <p:nvPr/>
          </p:nvSpPr>
          <p:spPr>
            <a:xfrm>
              <a:off x="6170486" y="2507256"/>
              <a:ext cx="69793" cy="74755"/>
            </a:xfrm>
            <a:custGeom>
              <a:rect b="b" l="l" r="r" t="t"/>
              <a:pathLst>
                <a:path extrusionOk="0" h="2501" w="2335">
                  <a:moveTo>
                    <a:pt x="1834" y="0"/>
                  </a:moveTo>
                  <a:lnTo>
                    <a:pt x="1" y="2048"/>
                  </a:lnTo>
                  <a:lnTo>
                    <a:pt x="501" y="2501"/>
                  </a:lnTo>
                  <a:lnTo>
                    <a:pt x="2334" y="453"/>
                  </a:lnTo>
                  <a:lnTo>
                    <a:pt x="1834"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5" name="Google Shape;3955;p53"/>
            <p:cNvSpPr/>
            <p:nvPr/>
          </p:nvSpPr>
          <p:spPr>
            <a:xfrm>
              <a:off x="6272262" y="2504417"/>
              <a:ext cx="58405" cy="49139"/>
            </a:xfrm>
            <a:custGeom>
              <a:rect b="b" l="l" r="r" t="t"/>
              <a:pathLst>
                <a:path extrusionOk="0" h="1644" w="1954">
                  <a:moveTo>
                    <a:pt x="406" y="0"/>
                  </a:moveTo>
                  <a:lnTo>
                    <a:pt x="1" y="572"/>
                  </a:lnTo>
                  <a:lnTo>
                    <a:pt x="1549" y="1643"/>
                  </a:lnTo>
                  <a:lnTo>
                    <a:pt x="1954" y="1072"/>
                  </a:lnTo>
                  <a:lnTo>
                    <a:pt x="4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6" name="Google Shape;3956;p53"/>
            <p:cNvSpPr/>
            <p:nvPr/>
          </p:nvSpPr>
          <p:spPr>
            <a:xfrm>
              <a:off x="6127055" y="2557084"/>
              <a:ext cx="67671" cy="67641"/>
            </a:xfrm>
            <a:custGeom>
              <a:rect b="b" l="l" r="r" t="t"/>
              <a:pathLst>
                <a:path extrusionOk="0" h="2263" w="2264">
                  <a:moveTo>
                    <a:pt x="1144" y="0"/>
                  </a:moveTo>
                  <a:cubicBezTo>
                    <a:pt x="525" y="0"/>
                    <a:pt x="1" y="500"/>
                    <a:pt x="1" y="1143"/>
                  </a:cubicBezTo>
                  <a:cubicBezTo>
                    <a:pt x="1" y="1763"/>
                    <a:pt x="525" y="2263"/>
                    <a:pt x="1144" y="2263"/>
                  </a:cubicBezTo>
                  <a:cubicBezTo>
                    <a:pt x="1763" y="2263"/>
                    <a:pt x="2263" y="1763"/>
                    <a:pt x="2263" y="1143"/>
                  </a:cubicBezTo>
                  <a:cubicBezTo>
                    <a:pt x="2263" y="500"/>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7" name="Google Shape;3957;p53"/>
            <p:cNvSpPr/>
            <p:nvPr/>
          </p:nvSpPr>
          <p:spPr>
            <a:xfrm>
              <a:off x="6314975" y="2522202"/>
              <a:ext cx="67671" cy="67641"/>
            </a:xfrm>
            <a:custGeom>
              <a:rect b="b" l="l" r="r" t="t"/>
              <a:pathLst>
                <a:path extrusionOk="0" h="2263" w="2264">
                  <a:moveTo>
                    <a:pt x="1144" y="0"/>
                  </a:moveTo>
                  <a:cubicBezTo>
                    <a:pt x="525" y="0"/>
                    <a:pt x="1" y="524"/>
                    <a:pt x="1" y="1144"/>
                  </a:cubicBezTo>
                  <a:cubicBezTo>
                    <a:pt x="1" y="1763"/>
                    <a:pt x="525" y="2263"/>
                    <a:pt x="1144" y="2263"/>
                  </a:cubicBezTo>
                  <a:cubicBezTo>
                    <a:pt x="1763" y="2263"/>
                    <a:pt x="2263" y="1763"/>
                    <a:pt x="2263" y="1144"/>
                  </a:cubicBezTo>
                  <a:cubicBezTo>
                    <a:pt x="2263" y="524"/>
                    <a:pt x="1763" y="0"/>
                    <a:pt x="114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8" name="Google Shape;3958;p53"/>
            <p:cNvSpPr/>
            <p:nvPr/>
          </p:nvSpPr>
          <p:spPr>
            <a:xfrm>
              <a:off x="6254477" y="2486602"/>
              <a:ext cx="76907" cy="275496"/>
            </a:xfrm>
            <a:custGeom>
              <a:rect b="b" l="l" r="r" t="t"/>
              <a:pathLst>
                <a:path extrusionOk="0" h="9217" w="2573">
                  <a:moveTo>
                    <a:pt x="1" y="1"/>
                  </a:moveTo>
                  <a:lnTo>
                    <a:pt x="1" y="9217"/>
                  </a:lnTo>
                  <a:lnTo>
                    <a:pt x="2573" y="9217"/>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9" name="Google Shape;3959;p53"/>
            <p:cNvSpPr/>
            <p:nvPr/>
          </p:nvSpPr>
          <p:spPr>
            <a:xfrm>
              <a:off x="6349857" y="2521484"/>
              <a:ext cx="34194" cy="68358"/>
            </a:xfrm>
            <a:custGeom>
              <a:rect b="b" l="l" r="r" t="t"/>
              <a:pathLst>
                <a:path extrusionOk="0" h="2287" w="1144">
                  <a:moveTo>
                    <a:pt x="1" y="1"/>
                  </a:moveTo>
                  <a:lnTo>
                    <a:pt x="1" y="2287"/>
                  </a:lnTo>
                  <a:cubicBezTo>
                    <a:pt x="620" y="2287"/>
                    <a:pt x="1144" y="1787"/>
                    <a:pt x="1144" y="1168"/>
                  </a:cubicBezTo>
                  <a:cubicBezTo>
                    <a:pt x="1144" y="548"/>
                    <a:pt x="596" y="24"/>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0" name="Google Shape;3960;p53"/>
            <p:cNvSpPr/>
            <p:nvPr/>
          </p:nvSpPr>
          <p:spPr>
            <a:xfrm>
              <a:off x="6161220" y="2556366"/>
              <a:ext cx="34194" cy="68358"/>
            </a:xfrm>
            <a:custGeom>
              <a:rect b="b" l="l" r="r" t="t"/>
              <a:pathLst>
                <a:path extrusionOk="0" h="2287" w="1144">
                  <a:moveTo>
                    <a:pt x="1" y="1"/>
                  </a:moveTo>
                  <a:lnTo>
                    <a:pt x="1" y="2287"/>
                  </a:lnTo>
                  <a:cubicBezTo>
                    <a:pt x="620" y="2287"/>
                    <a:pt x="1144" y="1787"/>
                    <a:pt x="1144" y="1167"/>
                  </a:cubicBezTo>
                  <a:cubicBezTo>
                    <a:pt x="1144" y="524"/>
                    <a:pt x="620"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1" name="Google Shape;3961;p53"/>
            <p:cNvSpPr/>
            <p:nvPr/>
          </p:nvSpPr>
          <p:spPr>
            <a:xfrm>
              <a:off x="6221030" y="2474497"/>
              <a:ext cx="67641" cy="67671"/>
            </a:xfrm>
            <a:custGeom>
              <a:rect b="b" l="l" r="r" t="t"/>
              <a:pathLst>
                <a:path extrusionOk="0" h="2264" w="2263">
                  <a:moveTo>
                    <a:pt x="1120" y="1"/>
                  </a:moveTo>
                  <a:cubicBezTo>
                    <a:pt x="500" y="1"/>
                    <a:pt x="0" y="501"/>
                    <a:pt x="0" y="1120"/>
                  </a:cubicBezTo>
                  <a:cubicBezTo>
                    <a:pt x="0" y="1739"/>
                    <a:pt x="500" y="2263"/>
                    <a:pt x="1120" y="2263"/>
                  </a:cubicBezTo>
                  <a:cubicBezTo>
                    <a:pt x="1739" y="2263"/>
                    <a:pt x="2263" y="1739"/>
                    <a:pt x="2263" y="1120"/>
                  </a:cubicBezTo>
                  <a:cubicBezTo>
                    <a:pt x="2263" y="501"/>
                    <a:pt x="1739" y="1"/>
                    <a:pt x="112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2" name="Google Shape;3962;p53"/>
            <p:cNvSpPr/>
            <p:nvPr/>
          </p:nvSpPr>
          <p:spPr>
            <a:xfrm>
              <a:off x="6254477" y="2473809"/>
              <a:ext cx="34194" cy="68358"/>
            </a:xfrm>
            <a:custGeom>
              <a:rect b="b" l="l" r="r" t="t"/>
              <a:pathLst>
                <a:path extrusionOk="0" h="2287" w="1144">
                  <a:moveTo>
                    <a:pt x="1" y="0"/>
                  </a:moveTo>
                  <a:lnTo>
                    <a:pt x="1" y="2286"/>
                  </a:lnTo>
                  <a:cubicBezTo>
                    <a:pt x="644" y="2286"/>
                    <a:pt x="1144" y="1786"/>
                    <a:pt x="1144" y="1143"/>
                  </a:cubicBezTo>
                  <a:cubicBezTo>
                    <a:pt x="1144" y="524"/>
                    <a:pt x="644" y="24"/>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3" name="Google Shape;3963;p53"/>
          <p:cNvGrpSpPr/>
          <p:nvPr/>
        </p:nvGrpSpPr>
        <p:grpSpPr>
          <a:xfrm>
            <a:off x="5523800" y="2453872"/>
            <a:ext cx="343856" cy="343827"/>
            <a:chOff x="5409500" y="2453872"/>
            <a:chExt cx="343856" cy="343827"/>
          </a:xfrm>
        </p:grpSpPr>
        <p:sp>
          <p:nvSpPr>
            <p:cNvPr id="3964" name="Google Shape;3964;p53"/>
            <p:cNvSpPr/>
            <p:nvPr/>
          </p:nvSpPr>
          <p:spPr>
            <a:xfrm>
              <a:off x="5571804" y="2516493"/>
              <a:ext cx="20684" cy="41338"/>
            </a:xfrm>
            <a:custGeom>
              <a:rect b="b" l="l" r="r" t="t"/>
              <a:pathLst>
                <a:path extrusionOk="0" h="1383" w="692">
                  <a:moveTo>
                    <a:pt x="1" y="1"/>
                  </a:moveTo>
                  <a:lnTo>
                    <a:pt x="1" y="1382"/>
                  </a:lnTo>
                  <a:lnTo>
                    <a:pt x="691" y="138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5" name="Google Shape;3965;p53"/>
            <p:cNvSpPr/>
            <p:nvPr/>
          </p:nvSpPr>
          <p:spPr>
            <a:xfrm>
              <a:off x="5489965" y="2566320"/>
              <a:ext cx="56253" cy="19967"/>
            </a:xfrm>
            <a:custGeom>
              <a:rect b="b" l="l" r="r" t="t"/>
              <a:pathLst>
                <a:path extrusionOk="0" h="668" w="1882">
                  <a:moveTo>
                    <a:pt x="0" y="1"/>
                  </a:moveTo>
                  <a:lnTo>
                    <a:pt x="0" y="668"/>
                  </a:lnTo>
                  <a:lnTo>
                    <a:pt x="1881" y="668"/>
                  </a:lnTo>
                  <a:lnTo>
                    <a:pt x="18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6" name="Google Shape;3966;p53"/>
            <p:cNvSpPr/>
            <p:nvPr/>
          </p:nvSpPr>
          <p:spPr>
            <a:xfrm>
              <a:off x="5621631" y="2566320"/>
              <a:ext cx="56283" cy="19967"/>
            </a:xfrm>
            <a:custGeom>
              <a:rect b="b" l="l" r="r" t="t"/>
              <a:pathLst>
                <a:path extrusionOk="0" h="668" w="1883">
                  <a:moveTo>
                    <a:pt x="1" y="1"/>
                  </a:moveTo>
                  <a:lnTo>
                    <a:pt x="1" y="668"/>
                  </a:lnTo>
                  <a:lnTo>
                    <a:pt x="1882" y="668"/>
                  </a:lnTo>
                  <a:lnTo>
                    <a:pt x="1882"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7" name="Google Shape;3967;p53"/>
            <p:cNvSpPr/>
            <p:nvPr/>
          </p:nvSpPr>
          <p:spPr>
            <a:xfrm>
              <a:off x="5571804"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8" name="Google Shape;3968;p53"/>
            <p:cNvSpPr/>
            <p:nvPr/>
          </p:nvSpPr>
          <p:spPr>
            <a:xfrm>
              <a:off x="5697792" y="2604071"/>
              <a:ext cx="20684" cy="42713"/>
            </a:xfrm>
            <a:custGeom>
              <a:rect b="b" l="l" r="r" t="t"/>
              <a:pathLst>
                <a:path extrusionOk="0" h="1429"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9" name="Google Shape;3969;p53"/>
            <p:cNvSpPr/>
            <p:nvPr/>
          </p:nvSpPr>
          <p:spPr>
            <a:xfrm>
              <a:off x="5697792" y="2690902"/>
              <a:ext cx="20684" cy="42743"/>
            </a:xfrm>
            <a:custGeom>
              <a:rect b="b" l="l" r="r" t="t"/>
              <a:pathLst>
                <a:path extrusionOk="0" h="1430" w="692">
                  <a:moveTo>
                    <a:pt x="1" y="0"/>
                  </a:moveTo>
                  <a:lnTo>
                    <a:pt x="1" y="1429"/>
                  </a:lnTo>
                  <a:lnTo>
                    <a:pt x="691" y="1429"/>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0" name="Google Shape;3970;p53"/>
            <p:cNvSpPr/>
            <p:nvPr/>
          </p:nvSpPr>
          <p:spPr>
            <a:xfrm>
              <a:off x="5571804" y="2690902"/>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1" name="Google Shape;3971;p53"/>
            <p:cNvSpPr/>
            <p:nvPr/>
          </p:nvSpPr>
          <p:spPr>
            <a:xfrm>
              <a:off x="5445100" y="2604071"/>
              <a:ext cx="20684" cy="42713"/>
            </a:xfrm>
            <a:custGeom>
              <a:rect b="b" l="l" r="r" t="t"/>
              <a:pathLst>
                <a:path extrusionOk="0" h="1429"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2" name="Google Shape;3972;p53"/>
            <p:cNvSpPr/>
            <p:nvPr/>
          </p:nvSpPr>
          <p:spPr>
            <a:xfrm>
              <a:off x="5445100" y="2691620"/>
              <a:ext cx="20684" cy="42743"/>
            </a:xfrm>
            <a:custGeom>
              <a:rect b="b" l="l" r="r" t="t"/>
              <a:pathLst>
                <a:path extrusionOk="0" h="1430" w="692">
                  <a:moveTo>
                    <a:pt x="1" y="0"/>
                  </a:moveTo>
                  <a:lnTo>
                    <a:pt x="1" y="1429"/>
                  </a:lnTo>
                  <a:lnTo>
                    <a:pt x="691" y="1429"/>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3" name="Google Shape;3973;p53"/>
            <p:cNvSpPr/>
            <p:nvPr/>
          </p:nvSpPr>
          <p:spPr>
            <a:xfrm>
              <a:off x="5662222" y="2549970"/>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4" name="Google Shape;3974;p53"/>
            <p:cNvSpPr/>
            <p:nvPr/>
          </p:nvSpPr>
          <p:spPr>
            <a:xfrm>
              <a:off x="5662222" y="2637518"/>
              <a:ext cx="91135" cy="64084"/>
            </a:xfrm>
            <a:custGeom>
              <a:rect b="b" l="l" r="r" t="t"/>
              <a:pathLst>
                <a:path extrusionOk="0" h="2144" w="3049">
                  <a:moveTo>
                    <a:pt x="0" y="0"/>
                  </a:moveTo>
                  <a:lnTo>
                    <a:pt x="0" y="2144"/>
                  </a:lnTo>
                  <a:lnTo>
                    <a:pt x="3048" y="2144"/>
                  </a:lnTo>
                  <a:lnTo>
                    <a:pt x="3048"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5" name="Google Shape;3975;p53"/>
            <p:cNvSpPr/>
            <p:nvPr/>
          </p:nvSpPr>
          <p:spPr>
            <a:xfrm>
              <a:off x="5409500" y="2549970"/>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6" name="Google Shape;3976;p53"/>
            <p:cNvSpPr/>
            <p:nvPr/>
          </p:nvSpPr>
          <p:spPr>
            <a:xfrm>
              <a:off x="5409500" y="2637518"/>
              <a:ext cx="91165" cy="64084"/>
            </a:xfrm>
            <a:custGeom>
              <a:rect b="b" l="l" r="r" t="t"/>
              <a:pathLst>
                <a:path extrusionOk="0" h="2144" w="3050">
                  <a:moveTo>
                    <a:pt x="1" y="0"/>
                  </a:moveTo>
                  <a:lnTo>
                    <a:pt x="1" y="2144"/>
                  </a:lnTo>
                  <a:lnTo>
                    <a:pt x="3049" y="2144"/>
                  </a:lnTo>
                  <a:lnTo>
                    <a:pt x="3049"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7" name="Google Shape;3977;p53"/>
            <p:cNvSpPr/>
            <p:nvPr/>
          </p:nvSpPr>
          <p:spPr>
            <a:xfrm>
              <a:off x="5671459"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8" name="Google Shape;3978;p53"/>
            <p:cNvSpPr/>
            <p:nvPr/>
          </p:nvSpPr>
          <p:spPr>
            <a:xfrm>
              <a:off x="5418766" y="2724349"/>
              <a:ext cx="72633" cy="73350"/>
            </a:xfrm>
            <a:custGeom>
              <a:rect b="b" l="l" r="r" t="t"/>
              <a:pathLst>
                <a:path extrusionOk="0" h="2454" w="2430">
                  <a:moveTo>
                    <a:pt x="1215" y="1"/>
                  </a:moveTo>
                  <a:cubicBezTo>
                    <a:pt x="548" y="1"/>
                    <a:pt x="1" y="548"/>
                    <a:pt x="1" y="1215"/>
                  </a:cubicBezTo>
                  <a:cubicBezTo>
                    <a:pt x="1" y="1906"/>
                    <a:pt x="548" y="2454"/>
                    <a:pt x="1215" y="2454"/>
                  </a:cubicBezTo>
                  <a:cubicBezTo>
                    <a:pt x="1882" y="2454"/>
                    <a:pt x="2430" y="1906"/>
                    <a:pt x="2430" y="1215"/>
                  </a:cubicBezTo>
                  <a:cubicBezTo>
                    <a:pt x="2430" y="548"/>
                    <a:pt x="1882" y="1"/>
                    <a:pt x="121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9" name="Google Shape;3979;p53"/>
            <p:cNvSpPr/>
            <p:nvPr/>
          </p:nvSpPr>
          <p:spPr>
            <a:xfrm>
              <a:off x="5581788" y="2516493"/>
              <a:ext cx="9266" cy="41338"/>
            </a:xfrm>
            <a:custGeom>
              <a:rect b="b" l="l" r="r" t="t"/>
              <a:pathLst>
                <a:path extrusionOk="0" h="1383" w="310">
                  <a:moveTo>
                    <a:pt x="0" y="1"/>
                  </a:moveTo>
                  <a:lnTo>
                    <a:pt x="0" y="1382"/>
                  </a:lnTo>
                  <a:lnTo>
                    <a:pt x="310" y="138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0" name="Google Shape;3980;p53"/>
            <p:cNvSpPr/>
            <p:nvPr/>
          </p:nvSpPr>
          <p:spPr>
            <a:xfrm>
              <a:off x="5581788" y="2604071"/>
              <a:ext cx="9266" cy="42713"/>
            </a:xfrm>
            <a:custGeom>
              <a:rect b="b" l="l" r="r" t="t"/>
              <a:pathLst>
                <a:path extrusionOk="0" h="1429"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1" name="Google Shape;3981;p53"/>
            <p:cNvSpPr/>
            <p:nvPr/>
          </p:nvSpPr>
          <p:spPr>
            <a:xfrm>
              <a:off x="5581788" y="2690902"/>
              <a:ext cx="9266" cy="42743"/>
            </a:xfrm>
            <a:custGeom>
              <a:rect b="b" l="l" r="r" t="t"/>
              <a:pathLst>
                <a:path extrusionOk="0" h="1430" w="310">
                  <a:moveTo>
                    <a:pt x="0" y="0"/>
                  </a:moveTo>
                  <a:lnTo>
                    <a:pt x="0" y="1429"/>
                  </a:lnTo>
                  <a:lnTo>
                    <a:pt x="310" y="1429"/>
                  </a:lnTo>
                  <a:lnTo>
                    <a:pt x="31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2" name="Google Shape;3982;p53"/>
            <p:cNvSpPr/>
            <p:nvPr/>
          </p:nvSpPr>
          <p:spPr>
            <a:xfrm>
              <a:off x="5536205" y="2549970"/>
              <a:ext cx="90447" cy="64084"/>
            </a:xfrm>
            <a:custGeom>
              <a:rect b="b" l="l" r="r" t="t"/>
              <a:pathLst>
                <a:path extrusionOk="0" h="2144" w="3026">
                  <a:moveTo>
                    <a:pt x="1" y="0"/>
                  </a:moveTo>
                  <a:lnTo>
                    <a:pt x="1" y="2144"/>
                  </a:lnTo>
                  <a:lnTo>
                    <a:pt x="3025" y="2144"/>
                  </a:lnTo>
                  <a:lnTo>
                    <a:pt x="3025" y="0"/>
                  </a:lnTo>
                  <a:close/>
                </a:path>
              </a:pathLst>
            </a:custGeom>
            <a:solidFill>
              <a:srgbClr val="9BA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3" name="Google Shape;3983;p53"/>
            <p:cNvSpPr/>
            <p:nvPr/>
          </p:nvSpPr>
          <p:spPr>
            <a:xfrm>
              <a:off x="5536205" y="2637518"/>
              <a:ext cx="90447" cy="64084"/>
            </a:xfrm>
            <a:custGeom>
              <a:rect b="b" l="l" r="r" t="t"/>
              <a:pathLst>
                <a:path extrusionOk="0" h="2144" w="3026">
                  <a:moveTo>
                    <a:pt x="1" y="0"/>
                  </a:moveTo>
                  <a:lnTo>
                    <a:pt x="1" y="2144"/>
                  </a:lnTo>
                  <a:lnTo>
                    <a:pt x="3025" y="2144"/>
                  </a:lnTo>
                  <a:lnTo>
                    <a:pt x="302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4" name="Google Shape;3984;p53"/>
            <p:cNvSpPr/>
            <p:nvPr/>
          </p:nvSpPr>
          <p:spPr>
            <a:xfrm>
              <a:off x="5544754" y="2724349"/>
              <a:ext cx="73350" cy="73350"/>
            </a:xfrm>
            <a:custGeom>
              <a:rect b="b" l="l" r="r" t="t"/>
              <a:pathLst>
                <a:path extrusionOk="0" h="2454" w="2454">
                  <a:moveTo>
                    <a:pt x="1239" y="1"/>
                  </a:moveTo>
                  <a:cubicBezTo>
                    <a:pt x="548" y="1"/>
                    <a:pt x="1" y="548"/>
                    <a:pt x="1" y="1215"/>
                  </a:cubicBezTo>
                  <a:cubicBezTo>
                    <a:pt x="1" y="1906"/>
                    <a:pt x="548" y="2454"/>
                    <a:pt x="1239" y="2454"/>
                  </a:cubicBezTo>
                  <a:cubicBezTo>
                    <a:pt x="1906" y="2454"/>
                    <a:pt x="2454" y="1906"/>
                    <a:pt x="2454" y="1215"/>
                  </a:cubicBezTo>
                  <a:cubicBezTo>
                    <a:pt x="2454" y="548"/>
                    <a:pt x="1906" y="1"/>
                    <a:pt x="1239"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5" name="Google Shape;3985;p53"/>
            <p:cNvSpPr/>
            <p:nvPr/>
          </p:nvSpPr>
          <p:spPr>
            <a:xfrm>
              <a:off x="5528374" y="2453872"/>
              <a:ext cx="107514" cy="72633"/>
            </a:xfrm>
            <a:custGeom>
              <a:rect b="b" l="l" r="r" t="t"/>
              <a:pathLst>
                <a:path extrusionOk="0" h="2430" w="3597">
                  <a:moveTo>
                    <a:pt x="1" y="0"/>
                  </a:moveTo>
                  <a:lnTo>
                    <a:pt x="1" y="2429"/>
                  </a:lnTo>
                  <a:lnTo>
                    <a:pt x="3597" y="2429"/>
                  </a:lnTo>
                  <a:lnTo>
                    <a:pt x="3597"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6" name="Google Shape;3986;p53"/>
            <p:cNvSpPr/>
            <p:nvPr/>
          </p:nvSpPr>
          <p:spPr>
            <a:xfrm>
              <a:off x="5581788" y="2724349"/>
              <a:ext cx="36316" cy="73350"/>
            </a:xfrm>
            <a:custGeom>
              <a:rect b="b" l="l" r="r" t="t"/>
              <a:pathLst>
                <a:path extrusionOk="0" h="2454" w="1215">
                  <a:moveTo>
                    <a:pt x="0" y="1"/>
                  </a:moveTo>
                  <a:lnTo>
                    <a:pt x="0" y="2454"/>
                  </a:lnTo>
                  <a:cubicBezTo>
                    <a:pt x="667" y="2454"/>
                    <a:pt x="1215" y="1906"/>
                    <a:pt x="1215" y="1215"/>
                  </a:cubicBezTo>
                  <a:cubicBezTo>
                    <a:pt x="1215" y="572"/>
                    <a:pt x="667"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7" name="Google Shape;3987;p53"/>
            <p:cNvSpPr/>
            <p:nvPr/>
          </p:nvSpPr>
          <p:spPr>
            <a:xfrm>
              <a:off x="5581788" y="2549970"/>
              <a:ext cx="44865" cy="64084"/>
            </a:xfrm>
            <a:custGeom>
              <a:rect b="b" l="l" r="r" t="t"/>
              <a:pathLst>
                <a:path extrusionOk="0" h="2144" w="1501">
                  <a:moveTo>
                    <a:pt x="0" y="0"/>
                  </a:moveTo>
                  <a:lnTo>
                    <a:pt x="0" y="2144"/>
                  </a:lnTo>
                  <a:lnTo>
                    <a:pt x="1500" y="2144"/>
                  </a:lnTo>
                  <a:lnTo>
                    <a:pt x="1500" y="0"/>
                  </a:lnTo>
                  <a:close/>
                </a:path>
              </a:pathLst>
            </a:custGeom>
            <a:solidFill>
              <a:srgbClr val="9EAAB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8" name="Google Shape;3988;p53"/>
            <p:cNvSpPr/>
            <p:nvPr/>
          </p:nvSpPr>
          <p:spPr>
            <a:xfrm>
              <a:off x="5581788" y="2637518"/>
              <a:ext cx="44865" cy="64084"/>
            </a:xfrm>
            <a:custGeom>
              <a:rect b="b" l="l" r="r" t="t"/>
              <a:pathLst>
                <a:path extrusionOk="0" h="2144" w="1501">
                  <a:moveTo>
                    <a:pt x="0" y="0"/>
                  </a:moveTo>
                  <a:lnTo>
                    <a:pt x="0" y="2144"/>
                  </a:lnTo>
                  <a:lnTo>
                    <a:pt x="1500" y="2144"/>
                  </a:lnTo>
                  <a:lnTo>
                    <a:pt x="150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9" name="Google Shape;3989;p53"/>
            <p:cNvSpPr/>
            <p:nvPr/>
          </p:nvSpPr>
          <p:spPr>
            <a:xfrm>
              <a:off x="5581788" y="2453872"/>
              <a:ext cx="53413" cy="72633"/>
            </a:xfrm>
            <a:custGeom>
              <a:rect b="b" l="l" r="r" t="t"/>
              <a:pathLst>
                <a:path extrusionOk="0" h="2430" w="1787">
                  <a:moveTo>
                    <a:pt x="0" y="0"/>
                  </a:moveTo>
                  <a:lnTo>
                    <a:pt x="0" y="2429"/>
                  </a:lnTo>
                  <a:lnTo>
                    <a:pt x="1786" y="2429"/>
                  </a:lnTo>
                  <a:lnTo>
                    <a:pt x="178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90" name="Google Shape;3990;p53"/>
          <p:cNvGrpSpPr/>
          <p:nvPr/>
        </p:nvGrpSpPr>
        <p:grpSpPr>
          <a:xfrm>
            <a:off x="4782742" y="2458147"/>
            <a:ext cx="344544" cy="340270"/>
            <a:chOff x="4744642" y="2458147"/>
            <a:chExt cx="344544" cy="340270"/>
          </a:xfrm>
        </p:grpSpPr>
        <p:sp>
          <p:nvSpPr>
            <p:cNvPr id="3991" name="Google Shape;3991;p53"/>
            <p:cNvSpPr/>
            <p:nvPr/>
          </p:nvSpPr>
          <p:spPr>
            <a:xfrm>
              <a:off x="4877743" y="2458147"/>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2" name="Google Shape;3992;p53"/>
            <p:cNvSpPr/>
            <p:nvPr/>
          </p:nvSpPr>
          <p:spPr>
            <a:xfrm>
              <a:off x="4966009" y="2490159"/>
              <a:ext cx="76190" cy="76907"/>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3" name="Google Shape;3993;p53"/>
            <p:cNvSpPr/>
            <p:nvPr/>
          </p:nvSpPr>
          <p:spPr>
            <a:xfrm>
              <a:off x="5012279" y="2570594"/>
              <a:ext cx="76907" cy="76190"/>
            </a:xfrm>
            <a:custGeom>
              <a:rect b="b" l="l" r="r" t="t"/>
              <a:pathLst>
                <a:path extrusionOk="0" h="2549" w="2573">
                  <a:moveTo>
                    <a:pt x="1287" y="1"/>
                  </a:moveTo>
                  <a:cubicBezTo>
                    <a:pt x="572" y="1"/>
                    <a:pt x="1" y="572"/>
                    <a:pt x="1" y="1287"/>
                  </a:cubicBezTo>
                  <a:cubicBezTo>
                    <a:pt x="1" y="1977"/>
                    <a:pt x="572" y="2549"/>
                    <a:pt x="1287" y="2549"/>
                  </a:cubicBezTo>
                  <a:cubicBezTo>
                    <a:pt x="1977" y="2549"/>
                    <a:pt x="2573" y="1977"/>
                    <a:pt x="2573" y="1287"/>
                  </a:cubicBezTo>
                  <a:cubicBezTo>
                    <a:pt x="2573" y="572"/>
                    <a:pt x="1977" y="1"/>
                    <a:pt x="1287"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4" name="Google Shape;3994;p53"/>
            <p:cNvSpPr/>
            <p:nvPr/>
          </p:nvSpPr>
          <p:spPr>
            <a:xfrm>
              <a:off x="4995899" y="2661729"/>
              <a:ext cx="76907" cy="76907"/>
            </a:xfrm>
            <a:custGeom>
              <a:rect b="b" l="l" r="r" t="t"/>
              <a:pathLst>
                <a:path extrusionOk="0" h="2573" w="2573">
                  <a:moveTo>
                    <a:pt x="1287" y="0"/>
                  </a:moveTo>
                  <a:cubicBezTo>
                    <a:pt x="596" y="0"/>
                    <a:pt x="1" y="595"/>
                    <a:pt x="1" y="1286"/>
                  </a:cubicBezTo>
                  <a:cubicBezTo>
                    <a:pt x="1" y="2000"/>
                    <a:pt x="596" y="2572"/>
                    <a:pt x="1287" y="2572"/>
                  </a:cubicBezTo>
                  <a:cubicBezTo>
                    <a:pt x="2001" y="2572"/>
                    <a:pt x="2573" y="2000"/>
                    <a:pt x="2573" y="1286"/>
                  </a:cubicBezTo>
                  <a:cubicBezTo>
                    <a:pt x="2573" y="595"/>
                    <a:pt x="2001" y="0"/>
                    <a:pt x="1287"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5" name="Google Shape;3995;p53"/>
            <p:cNvSpPr/>
            <p:nvPr/>
          </p:nvSpPr>
          <p:spPr>
            <a:xfrm>
              <a:off x="4924730" y="2721510"/>
              <a:ext cx="76907" cy="76907"/>
            </a:xfrm>
            <a:custGeom>
              <a:rect b="b" l="l" r="r" t="t"/>
              <a:pathLst>
                <a:path extrusionOk="0" h="2573" w="2573">
                  <a:moveTo>
                    <a:pt x="1286" y="0"/>
                  </a:moveTo>
                  <a:cubicBezTo>
                    <a:pt x="596" y="0"/>
                    <a:pt x="0" y="572"/>
                    <a:pt x="0" y="1286"/>
                  </a:cubicBezTo>
                  <a:cubicBezTo>
                    <a:pt x="0" y="2001"/>
                    <a:pt x="596" y="2572"/>
                    <a:pt x="1286" y="2572"/>
                  </a:cubicBezTo>
                  <a:cubicBezTo>
                    <a:pt x="2001" y="2572"/>
                    <a:pt x="2572" y="2001"/>
                    <a:pt x="2572" y="1286"/>
                  </a:cubicBezTo>
                  <a:cubicBezTo>
                    <a:pt x="2572" y="572"/>
                    <a:pt x="2001" y="0"/>
                    <a:pt x="1286"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6" name="Google Shape;3996;p53"/>
            <p:cNvSpPr/>
            <p:nvPr/>
          </p:nvSpPr>
          <p:spPr>
            <a:xfrm>
              <a:off x="4831473" y="2721510"/>
              <a:ext cx="76907" cy="76907"/>
            </a:xfrm>
            <a:custGeom>
              <a:rect b="b" l="l" r="r" t="t"/>
              <a:pathLst>
                <a:path extrusionOk="0" h="2573" w="2573">
                  <a:moveTo>
                    <a:pt x="1287" y="0"/>
                  </a:moveTo>
                  <a:cubicBezTo>
                    <a:pt x="572" y="0"/>
                    <a:pt x="1" y="572"/>
                    <a:pt x="1" y="1286"/>
                  </a:cubicBezTo>
                  <a:cubicBezTo>
                    <a:pt x="1" y="2001"/>
                    <a:pt x="572" y="2572"/>
                    <a:pt x="1287" y="2572"/>
                  </a:cubicBezTo>
                  <a:cubicBezTo>
                    <a:pt x="2001" y="2572"/>
                    <a:pt x="2573" y="2001"/>
                    <a:pt x="2573" y="1286"/>
                  </a:cubicBezTo>
                  <a:cubicBezTo>
                    <a:pt x="2573" y="572"/>
                    <a:pt x="2001" y="0"/>
                    <a:pt x="1287"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7" name="Google Shape;3997;p53"/>
            <p:cNvSpPr/>
            <p:nvPr/>
          </p:nvSpPr>
          <p:spPr>
            <a:xfrm>
              <a:off x="4760304" y="2661729"/>
              <a:ext cx="76907" cy="76907"/>
            </a:xfrm>
            <a:custGeom>
              <a:rect b="b" l="l" r="r" t="t"/>
              <a:pathLst>
                <a:path extrusionOk="0" h="2573" w="2573">
                  <a:moveTo>
                    <a:pt x="1286" y="0"/>
                  </a:moveTo>
                  <a:cubicBezTo>
                    <a:pt x="572" y="0"/>
                    <a:pt x="0" y="595"/>
                    <a:pt x="0" y="1286"/>
                  </a:cubicBezTo>
                  <a:cubicBezTo>
                    <a:pt x="0" y="2000"/>
                    <a:pt x="572" y="2572"/>
                    <a:pt x="1286" y="2572"/>
                  </a:cubicBezTo>
                  <a:cubicBezTo>
                    <a:pt x="2001" y="2572"/>
                    <a:pt x="2572" y="2000"/>
                    <a:pt x="2572" y="1286"/>
                  </a:cubicBezTo>
                  <a:cubicBezTo>
                    <a:pt x="2572" y="595"/>
                    <a:pt x="2001" y="0"/>
                    <a:pt x="128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8" name="Google Shape;3998;p53"/>
            <p:cNvSpPr/>
            <p:nvPr/>
          </p:nvSpPr>
          <p:spPr>
            <a:xfrm>
              <a:off x="4744642" y="2570594"/>
              <a:ext cx="76190" cy="76190"/>
            </a:xfrm>
            <a:custGeom>
              <a:rect b="b" l="l" r="r" t="t"/>
              <a:pathLst>
                <a:path extrusionOk="0" h="2549" w="2549">
                  <a:moveTo>
                    <a:pt x="1286" y="1"/>
                  </a:moveTo>
                  <a:cubicBezTo>
                    <a:pt x="572" y="1"/>
                    <a:pt x="0" y="572"/>
                    <a:pt x="0" y="1287"/>
                  </a:cubicBezTo>
                  <a:cubicBezTo>
                    <a:pt x="0" y="1977"/>
                    <a:pt x="572" y="2549"/>
                    <a:pt x="1286" y="2549"/>
                  </a:cubicBezTo>
                  <a:cubicBezTo>
                    <a:pt x="1977" y="2549"/>
                    <a:pt x="2549" y="1977"/>
                    <a:pt x="2549" y="1287"/>
                  </a:cubicBezTo>
                  <a:cubicBezTo>
                    <a:pt x="2549" y="572"/>
                    <a:pt x="1977" y="1"/>
                    <a:pt x="128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9" name="Google Shape;3999;p53"/>
            <p:cNvSpPr/>
            <p:nvPr/>
          </p:nvSpPr>
          <p:spPr>
            <a:xfrm>
              <a:off x="4790912" y="2490159"/>
              <a:ext cx="76190" cy="76907"/>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0" name="Google Shape;4000;p53"/>
            <p:cNvSpPr/>
            <p:nvPr/>
          </p:nvSpPr>
          <p:spPr>
            <a:xfrm>
              <a:off x="4893405" y="2638236"/>
              <a:ext cx="89730" cy="20654"/>
            </a:xfrm>
            <a:custGeom>
              <a:rect b="b" l="l" r="r" t="t"/>
              <a:pathLst>
                <a:path extrusionOk="0" h="691" w="3002">
                  <a:moveTo>
                    <a:pt x="1" y="0"/>
                  </a:moveTo>
                  <a:lnTo>
                    <a:pt x="1" y="691"/>
                  </a:lnTo>
                  <a:lnTo>
                    <a:pt x="3001" y="691"/>
                  </a:lnTo>
                  <a:lnTo>
                    <a:pt x="300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1" name="Google Shape;4001;p53"/>
            <p:cNvSpPr/>
            <p:nvPr/>
          </p:nvSpPr>
          <p:spPr>
            <a:xfrm>
              <a:off x="4893405" y="2596927"/>
              <a:ext cx="89730" cy="20684"/>
            </a:xfrm>
            <a:custGeom>
              <a:rect b="b" l="l" r="r" t="t"/>
              <a:pathLst>
                <a:path extrusionOk="0" h="692" w="3002">
                  <a:moveTo>
                    <a:pt x="1" y="1"/>
                  </a:moveTo>
                  <a:lnTo>
                    <a:pt x="1" y="692"/>
                  </a:lnTo>
                  <a:lnTo>
                    <a:pt x="3001" y="692"/>
                  </a:lnTo>
                  <a:lnTo>
                    <a:pt x="300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2" name="Google Shape;4002;p53"/>
            <p:cNvSpPr/>
            <p:nvPr/>
          </p:nvSpPr>
          <p:spPr>
            <a:xfrm>
              <a:off x="4851410" y="2638236"/>
              <a:ext cx="20684" cy="20654"/>
            </a:xfrm>
            <a:custGeom>
              <a:rect b="b" l="l" r="r" t="t"/>
              <a:pathLst>
                <a:path extrusionOk="0" h="691" w="692">
                  <a:moveTo>
                    <a:pt x="1" y="0"/>
                  </a:moveTo>
                  <a:lnTo>
                    <a:pt x="1"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3" name="Google Shape;4003;p53"/>
            <p:cNvSpPr/>
            <p:nvPr/>
          </p:nvSpPr>
          <p:spPr>
            <a:xfrm>
              <a:off x="4851410" y="2596927"/>
              <a:ext cx="20684" cy="20684"/>
            </a:xfrm>
            <a:custGeom>
              <a:rect b="b" l="l" r="r" t="t"/>
              <a:pathLst>
                <a:path extrusionOk="0" h="692" w="692">
                  <a:moveTo>
                    <a:pt x="1" y="1"/>
                  </a:moveTo>
                  <a:lnTo>
                    <a:pt x="1" y="692"/>
                  </a:lnTo>
                  <a:lnTo>
                    <a:pt x="691" y="692"/>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4" name="Google Shape;4004;p53"/>
            <p:cNvSpPr/>
            <p:nvPr/>
          </p:nvSpPr>
          <p:spPr>
            <a:xfrm>
              <a:off x="4916899" y="2458147"/>
              <a:ext cx="38468" cy="76907"/>
            </a:xfrm>
            <a:custGeom>
              <a:rect b="b" l="l" r="r" t="t"/>
              <a:pathLst>
                <a:path extrusionOk="0" h="2573" w="1287">
                  <a:moveTo>
                    <a:pt x="1" y="0"/>
                  </a:moveTo>
                  <a:lnTo>
                    <a:pt x="1" y="2572"/>
                  </a:lnTo>
                  <a:cubicBezTo>
                    <a:pt x="691" y="2572"/>
                    <a:pt x="1286" y="2001"/>
                    <a:pt x="1286" y="1286"/>
                  </a:cubicBezTo>
                  <a:cubicBezTo>
                    <a:pt x="1286" y="572"/>
                    <a:pt x="715"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5" name="Google Shape;4005;p53"/>
            <p:cNvSpPr/>
            <p:nvPr/>
          </p:nvSpPr>
          <p:spPr>
            <a:xfrm>
              <a:off x="4916899" y="2596927"/>
              <a:ext cx="66236" cy="20684"/>
            </a:xfrm>
            <a:custGeom>
              <a:rect b="b" l="l" r="r" t="t"/>
              <a:pathLst>
                <a:path extrusionOk="0" h="692" w="2216">
                  <a:moveTo>
                    <a:pt x="1" y="1"/>
                  </a:moveTo>
                  <a:lnTo>
                    <a:pt x="1" y="692"/>
                  </a:lnTo>
                  <a:lnTo>
                    <a:pt x="2215" y="692"/>
                  </a:lnTo>
                  <a:lnTo>
                    <a:pt x="2215"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6" name="Google Shape;4006;p53"/>
            <p:cNvSpPr/>
            <p:nvPr/>
          </p:nvSpPr>
          <p:spPr>
            <a:xfrm>
              <a:off x="4916899" y="2638236"/>
              <a:ext cx="66236" cy="20654"/>
            </a:xfrm>
            <a:custGeom>
              <a:rect b="b" l="l" r="r" t="t"/>
              <a:pathLst>
                <a:path extrusionOk="0" h="691" w="2216">
                  <a:moveTo>
                    <a:pt x="1" y="0"/>
                  </a:moveTo>
                  <a:lnTo>
                    <a:pt x="1" y="691"/>
                  </a:lnTo>
                  <a:lnTo>
                    <a:pt x="2215" y="691"/>
                  </a:lnTo>
                  <a:lnTo>
                    <a:pt x="2215"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07" name="Google Shape;4007;p53"/>
          <p:cNvGrpSpPr/>
          <p:nvPr/>
        </p:nvGrpSpPr>
        <p:grpSpPr>
          <a:xfrm>
            <a:off x="4037379" y="2467383"/>
            <a:ext cx="346697" cy="323203"/>
            <a:chOff x="4075479" y="2467383"/>
            <a:chExt cx="346697" cy="323203"/>
          </a:xfrm>
        </p:grpSpPr>
        <p:sp>
          <p:nvSpPr>
            <p:cNvPr id="4008" name="Google Shape;4008;p53"/>
            <p:cNvSpPr/>
            <p:nvPr/>
          </p:nvSpPr>
          <p:spPr>
            <a:xfrm>
              <a:off x="4163057" y="2489472"/>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9" name="Google Shape;4009;p53"/>
            <p:cNvSpPr/>
            <p:nvPr/>
          </p:nvSpPr>
          <p:spPr>
            <a:xfrm>
              <a:off x="4163057" y="2516493"/>
              <a:ext cx="192910" cy="25676"/>
            </a:xfrm>
            <a:custGeom>
              <a:rect b="b" l="l" r="r" t="t"/>
              <a:pathLst>
                <a:path extrusionOk="0" h="859" w="6454">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0" name="Google Shape;4010;p53"/>
            <p:cNvSpPr/>
            <p:nvPr/>
          </p:nvSpPr>
          <p:spPr>
            <a:xfrm>
              <a:off x="4076914" y="2467383"/>
              <a:ext cx="97561" cy="97561"/>
            </a:xfrm>
            <a:custGeom>
              <a:rect b="b" l="l" r="r" t="t"/>
              <a:pathLst>
                <a:path extrusionOk="0" h="3264" w="3264">
                  <a:moveTo>
                    <a:pt x="1620" y="1"/>
                  </a:moveTo>
                  <a:cubicBezTo>
                    <a:pt x="715" y="1"/>
                    <a:pt x="1" y="739"/>
                    <a:pt x="1" y="1620"/>
                  </a:cubicBezTo>
                  <a:cubicBezTo>
                    <a:pt x="1" y="2525"/>
                    <a:pt x="715" y="3263"/>
                    <a:pt x="1620" y="3263"/>
                  </a:cubicBezTo>
                  <a:cubicBezTo>
                    <a:pt x="2525" y="3263"/>
                    <a:pt x="3263" y="2525"/>
                    <a:pt x="3263" y="1620"/>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1" name="Google Shape;4011;p53"/>
            <p:cNvSpPr/>
            <p:nvPr/>
          </p:nvSpPr>
          <p:spPr>
            <a:xfrm>
              <a:off x="4076914" y="2516493"/>
              <a:ext cx="97561" cy="48452"/>
            </a:xfrm>
            <a:custGeom>
              <a:rect b="b" l="l" r="r" t="t"/>
              <a:pathLst>
                <a:path extrusionOk="0" h="1621" w="3264">
                  <a:moveTo>
                    <a:pt x="1" y="1"/>
                  </a:moveTo>
                  <a:cubicBezTo>
                    <a:pt x="1" y="882"/>
                    <a:pt x="739" y="1620"/>
                    <a:pt x="1620" y="1620"/>
                  </a:cubicBezTo>
                  <a:cubicBezTo>
                    <a:pt x="2525" y="1620"/>
                    <a:pt x="3263" y="882"/>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2" name="Google Shape;4012;p53"/>
            <p:cNvSpPr/>
            <p:nvPr/>
          </p:nvSpPr>
          <p:spPr>
            <a:xfrm>
              <a:off x="4354534" y="2489472"/>
              <a:ext cx="67641" cy="53413"/>
            </a:xfrm>
            <a:custGeom>
              <a:rect b="b" l="l" r="r" t="t"/>
              <a:pathLst>
                <a:path extrusionOk="0" h="1787" w="2263">
                  <a:moveTo>
                    <a:pt x="0" y="0"/>
                  </a:moveTo>
                  <a:lnTo>
                    <a:pt x="0" y="1786"/>
                  </a:lnTo>
                  <a:lnTo>
                    <a:pt x="1358" y="1786"/>
                  </a:lnTo>
                  <a:cubicBezTo>
                    <a:pt x="1596" y="1786"/>
                    <a:pt x="1834" y="1667"/>
                    <a:pt x="1977" y="1524"/>
                  </a:cubicBezTo>
                  <a:cubicBezTo>
                    <a:pt x="2167" y="1334"/>
                    <a:pt x="2263" y="1072"/>
                    <a:pt x="2215" y="786"/>
                  </a:cubicBezTo>
                  <a:cubicBezTo>
                    <a:pt x="2167" y="333"/>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3" name="Google Shape;4013;p53"/>
            <p:cNvSpPr/>
            <p:nvPr/>
          </p:nvSpPr>
          <p:spPr>
            <a:xfrm>
              <a:off x="4354886" y="2516493"/>
              <a:ext cx="66954" cy="26393"/>
            </a:xfrm>
            <a:custGeom>
              <a:rect b="b" l="l" r="r" t="t"/>
              <a:pathLst>
                <a:path extrusionOk="0" h="883" w="2240">
                  <a:moveTo>
                    <a:pt x="2239" y="1"/>
                  </a:moveTo>
                  <a:cubicBezTo>
                    <a:pt x="2239" y="9"/>
                    <a:pt x="2239" y="17"/>
                    <a:pt x="2239" y="25"/>
                  </a:cubicBezTo>
                  <a:lnTo>
                    <a:pt x="2239" y="25"/>
                  </a:lnTo>
                  <a:lnTo>
                    <a:pt x="2239" y="1"/>
                  </a:lnTo>
                  <a:close/>
                  <a:moveTo>
                    <a:pt x="1" y="25"/>
                  </a:moveTo>
                  <a:lnTo>
                    <a:pt x="1" y="882"/>
                  </a:lnTo>
                  <a:lnTo>
                    <a:pt x="1358" y="882"/>
                  </a:lnTo>
                  <a:cubicBezTo>
                    <a:pt x="1596" y="882"/>
                    <a:pt x="1810" y="763"/>
                    <a:pt x="1977" y="620"/>
                  </a:cubicBezTo>
                  <a:cubicBezTo>
                    <a:pt x="2138" y="436"/>
                    <a:pt x="2233" y="252"/>
                    <a:pt x="2239" y="25"/>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4" name="Google Shape;4014;p53"/>
            <p:cNvSpPr/>
            <p:nvPr/>
          </p:nvSpPr>
          <p:spPr>
            <a:xfrm>
              <a:off x="4163057" y="2714396"/>
              <a:ext cx="192910" cy="53413"/>
            </a:xfrm>
            <a:custGeom>
              <a:rect b="b" l="l" r="r" t="t"/>
              <a:pathLst>
                <a:path extrusionOk="0" h="1787" w="6454">
                  <a:moveTo>
                    <a:pt x="0" y="0"/>
                  </a:moveTo>
                  <a:lnTo>
                    <a:pt x="0" y="1786"/>
                  </a:lnTo>
                  <a:lnTo>
                    <a:pt x="6454" y="1786"/>
                  </a:lnTo>
                  <a:lnTo>
                    <a:pt x="6454"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5" name="Google Shape;4015;p53"/>
            <p:cNvSpPr/>
            <p:nvPr/>
          </p:nvSpPr>
          <p:spPr>
            <a:xfrm>
              <a:off x="4163057" y="2741446"/>
              <a:ext cx="192910" cy="25646"/>
            </a:xfrm>
            <a:custGeom>
              <a:rect b="b" l="l" r="r" t="t"/>
              <a:pathLst>
                <a:path extrusionOk="0" h="858" w="6454">
                  <a:moveTo>
                    <a:pt x="0" y="0"/>
                  </a:moveTo>
                  <a:lnTo>
                    <a:pt x="0" y="858"/>
                  </a:lnTo>
                  <a:lnTo>
                    <a:pt x="6454" y="858"/>
                  </a:lnTo>
                  <a:lnTo>
                    <a:pt x="6454"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6" name="Google Shape;4016;p53"/>
            <p:cNvSpPr/>
            <p:nvPr/>
          </p:nvSpPr>
          <p:spPr>
            <a:xfrm>
              <a:off x="4076914" y="2692337"/>
              <a:ext cx="97561" cy="98248"/>
            </a:xfrm>
            <a:custGeom>
              <a:rect b="b" l="l" r="r" t="t"/>
              <a:pathLst>
                <a:path extrusionOk="0" h="3287" w="3264">
                  <a:moveTo>
                    <a:pt x="1620" y="0"/>
                  </a:moveTo>
                  <a:cubicBezTo>
                    <a:pt x="715" y="0"/>
                    <a:pt x="1" y="738"/>
                    <a:pt x="1" y="1643"/>
                  </a:cubicBezTo>
                  <a:cubicBezTo>
                    <a:pt x="1" y="2548"/>
                    <a:pt x="715" y="3286"/>
                    <a:pt x="1620" y="3286"/>
                  </a:cubicBezTo>
                  <a:cubicBezTo>
                    <a:pt x="2525" y="3286"/>
                    <a:pt x="3263" y="2548"/>
                    <a:pt x="3263" y="1643"/>
                  </a:cubicBezTo>
                  <a:cubicBezTo>
                    <a:pt x="3263" y="738"/>
                    <a:pt x="2525" y="0"/>
                    <a:pt x="162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7" name="Google Shape;4017;p53"/>
            <p:cNvSpPr/>
            <p:nvPr/>
          </p:nvSpPr>
          <p:spPr>
            <a:xfrm>
              <a:off x="4076914" y="2741446"/>
              <a:ext cx="97561" cy="49139"/>
            </a:xfrm>
            <a:custGeom>
              <a:rect b="b" l="l" r="r" t="t"/>
              <a:pathLst>
                <a:path extrusionOk="0" h="1644" w="3264">
                  <a:moveTo>
                    <a:pt x="1" y="0"/>
                  </a:moveTo>
                  <a:cubicBezTo>
                    <a:pt x="1" y="929"/>
                    <a:pt x="739" y="1643"/>
                    <a:pt x="1620" y="1643"/>
                  </a:cubicBezTo>
                  <a:cubicBezTo>
                    <a:pt x="2525" y="1643"/>
                    <a:pt x="3263" y="881"/>
                    <a:pt x="3263"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8" name="Google Shape;4018;p53"/>
            <p:cNvSpPr/>
            <p:nvPr/>
          </p:nvSpPr>
          <p:spPr>
            <a:xfrm>
              <a:off x="4354534" y="2714396"/>
              <a:ext cx="67641" cy="53413"/>
            </a:xfrm>
            <a:custGeom>
              <a:rect b="b" l="l" r="r" t="t"/>
              <a:pathLst>
                <a:path extrusionOk="0" h="1787" w="2263">
                  <a:moveTo>
                    <a:pt x="0" y="0"/>
                  </a:moveTo>
                  <a:lnTo>
                    <a:pt x="0" y="1786"/>
                  </a:lnTo>
                  <a:lnTo>
                    <a:pt x="1358" y="1786"/>
                  </a:lnTo>
                  <a:cubicBezTo>
                    <a:pt x="1596" y="1786"/>
                    <a:pt x="1834" y="1667"/>
                    <a:pt x="1977" y="1524"/>
                  </a:cubicBezTo>
                  <a:cubicBezTo>
                    <a:pt x="2167" y="1358"/>
                    <a:pt x="2263" y="1072"/>
                    <a:pt x="2215" y="786"/>
                  </a:cubicBezTo>
                  <a:cubicBezTo>
                    <a:pt x="2167" y="334"/>
                    <a:pt x="1739" y="0"/>
                    <a:pt x="1334"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9" name="Google Shape;4019;p53"/>
            <p:cNvSpPr/>
            <p:nvPr/>
          </p:nvSpPr>
          <p:spPr>
            <a:xfrm>
              <a:off x="4354886" y="2741446"/>
              <a:ext cx="66954" cy="26363"/>
            </a:xfrm>
            <a:custGeom>
              <a:rect b="b" l="l" r="r" t="t"/>
              <a:pathLst>
                <a:path extrusionOk="0" h="882" w="2240">
                  <a:moveTo>
                    <a:pt x="2239" y="0"/>
                  </a:moveTo>
                  <a:cubicBezTo>
                    <a:pt x="2239" y="8"/>
                    <a:pt x="2239" y="16"/>
                    <a:pt x="2239" y="24"/>
                  </a:cubicBezTo>
                  <a:lnTo>
                    <a:pt x="2239" y="24"/>
                  </a:lnTo>
                  <a:lnTo>
                    <a:pt x="2239" y="0"/>
                  </a:lnTo>
                  <a:close/>
                  <a:moveTo>
                    <a:pt x="1" y="24"/>
                  </a:moveTo>
                  <a:lnTo>
                    <a:pt x="1" y="881"/>
                  </a:lnTo>
                  <a:lnTo>
                    <a:pt x="1358" y="881"/>
                  </a:lnTo>
                  <a:cubicBezTo>
                    <a:pt x="1596" y="881"/>
                    <a:pt x="1810" y="762"/>
                    <a:pt x="1977" y="619"/>
                  </a:cubicBezTo>
                  <a:cubicBezTo>
                    <a:pt x="2138" y="458"/>
                    <a:pt x="2233" y="253"/>
                    <a:pt x="2239" y="24"/>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0" name="Google Shape;4020;p53"/>
            <p:cNvSpPr/>
            <p:nvPr/>
          </p:nvSpPr>
          <p:spPr>
            <a:xfrm>
              <a:off x="4142403" y="2601919"/>
              <a:ext cx="192940" cy="53413"/>
            </a:xfrm>
            <a:custGeom>
              <a:rect b="b" l="l" r="r" t="t"/>
              <a:pathLst>
                <a:path extrusionOk="0" h="1787" w="6455">
                  <a:moveTo>
                    <a:pt x="0" y="1"/>
                  </a:moveTo>
                  <a:lnTo>
                    <a:pt x="0" y="1787"/>
                  </a:lnTo>
                  <a:lnTo>
                    <a:pt x="6454" y="1787"/>
                  </a:lnTo>
                  <a:lnTo>
                    <a:pt x="645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1" name="Google Shape;4021;p53"/>
            <p:cNvSpPr/>
            <p:nvPr/>
          </p:nvSpPr>
          <p:spPr>
            <a:xfrm>
              <a:off x="4142403" y="2628252"/>
              <a:ext cx="192940" cy="25676"/>
            </a:xfrm>
            <a:custGeom>
              <a:rect b="b" l="l" r="r" t="t"/>
              <a:pathLst>
                <a:path extrusionOk="0" h="859" w="6455">
                  <a:moveTo>
                    <a:pt x="0" y="1"/>
                  </a:moveTo>
                  <a:lnTo>
                    <a:pt x="0" y="858"/>
                  </a:lnTo>
                  <a:lnTo>
                    <a:pt x="6454" y="858"/>
                  </a:lnTo>
                  <a:lnTo>
                    <a:pt x="645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2" name="Google Shape;4022;p53"/>
            <p:cNvSpPr/>
            <p:nvPr/>
          </p:nvSpPr>
          <p:spPr>
            <a:xfrm>
              <a:off x="4323209" y="2579143"/>
              <a:ext cx="97531" cy="98248"/>
            </a:xfrm>
            <a:custGeom>
              <a:rect b="b" l="l" r="r" t="t"/>
              <a:pathLst>
                <a:path extrusionOk="0" h="3287" w="3263">
                  <a:moveTo>
                    <a:pt x="1620" y="1"/>
                  </a:moveTo>
                  <a:cubicBezTo>
                    <a:pt x="739" y="1"/>
                    <a:pt x="0" y="739"/>
                    <a:pt x="0" y="1644"/>
                  </a:cubicBezTo>
                  <a:cubicBezTo>
                    <a:pt x="0" y="2549"/>
                    <a:pt x="739" y="3287"/>
                    <a:pt x="1620" y="3287"/>
                  </a:cubicBezTo>
                  <a:cubicBezTo>
                    <a:pt x="2525" y="3287"/>
                    <a:pt x="3263" y="2549"/>
                    <a:pt x="3263" y="1644"/>
                  </a:cubicBezTo>
                  <a:cubicBezTo>
                    <a:pt x="3263" y="739"/>
                    <a:pt x="2525" y="1"/>
                    <a:pt x="1620"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3" name="Google Shape;4023;p53"/>
            <p:cNvSpPr/>
            <p:nvPr/>
          </p:nvSpPr>
          <p:spPr>
            <a:xfrm>
              <a:off x="4323209" y="2628252"/>
              <a:ext cx="97531" cy="49139"/>
            </a:xfrm>
            <a:custGeom>
              <a:rect b="b" l="l" r="r" t="t"/>
              <a:pathLst>
                <a:path extrusionOk="0" h="1644" w="3263">
                  <a:moveTo>
                    <a:pt x="0" y="1"/>
                  </a:moveTo>
                  <a:cubicBezTo>
                    <a:pt x="0" y="906"/>
                    <a:pt x="739" y="1644"/>
                    <a:pt x="1644" y="1644"/>
                  </a:cubicBezTo>
                  <a:cubicBezTo>
                    <a:pt x="2525" y="1644"/>
                    <a:pt x="3263" y="930"/>
                    <a:pt x="3263"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4" name="Google Shape;4024;p53"/>
            <p:cNvSpPr/>
            <p:nvPr/>
          </p:nvSpPr>
          <p:spPr>
            <a:xfrm>
              <a:off x="4075479" y="2601919"/>
              <a:ext cx="67671" cy="53413"/>
            </a:xfrm>
            <a:custGeom>
              <a:rect b="b" l="l" r="r" t="t"/>
              <a:pathLst>
                <a:path extrusionOk="0" h="1787" w="2264">
                  <a:moveTo>
                    <a:pt x="930" y="1"/>
                  </a:moveTo>
                  <a:cubicBezTo>
                    <a:pt x="525" y="1"/>
                    <a:pt x="96" y="310"/>
                    <a:pt x="49" y="763"/>
                  </a:cubicBezTo>
                  <a:cubicBezTo>
                    <a:pt x="1" y="1072"/>
                    <a:pt x="96" y="1334"/>
                    <a:pt x="287" y="1501"/>
                  </a:cubicBezTo>
                  <a:cubicBezTo>
                    <a:pt x="430" y="1668"/>
                    <a:pt x="668" y="1787"/>
                    <a:pt x="906" y="1787"/>
                  </a:cubicBezTo>
                  <a:lnTo>
                    <a:pt x="2263" y="1787"/>
                  </a:lnTo>
                  <a:lnTo>
                    <a:pt x="2263"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5" name="Google Shape;4025;p53"/>
            <p:cNvSpPr/>
            <p:nvPr/>
          </p:nvSpPr>
          <p:spPr>
            <a:xfrm>
              <a:off x="4075845" y="2628252"/>
              <a:ext cx="66924" cy="27080"/>
            </a:xfrm>
            <a:custGeom>
              <a:rect b="b" l="l" r="r" t="t"/>
              <a:pathLst>
                <a:path extrusionOk="0" h="906" w="2239">
                  <a:moveTo>
                    <a:pt x="0" y="1"/>
                  </a:moveTo>
                  <a:lnTo>
                    <a:pt x="0" y="25"/>
                  </a:lnTo>
                  <a:lnTo>
                    <a:pt x="1" y="25"/>
                  </a:lnTo>
                  <a:cubicBezTo>
                    <a:pt x="0" y="17"/>
                    <a:pt x="0" y="9"/>
                    <a:pt x="0" y="1"/>
                  </a:cubicBezTo>
                  <a:close/>
                  <a:moveTo>
                    <a:pt x="1" y="25"/>
                  </a:moveTo>
                  <a:cubicBezTo>
                    <a:pt x="7" y="253"/>
                    <a:pt x="101" y="459"/>
                    <a:pt x="262" y="620"/>
                  </a:cubicBezTo>
                  <a:cubicBezTo>
                    <a:pt x="405" y="787"/>
                    <a:pt x="643" y="906"/>
                    <a:pt x="882" y="906"/>
                  </a:cubicBezTo>
                  <a:lnTo>
                    <a:pt x="2239" y="906"/>
                  </a:lnTo>
                  <a:lnTo>
                    <a:pt x="2239" y="25"/>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26" name="Google Shape;4026;p53"/>
          <p:cNvGrpSpPr/>
          <p:nvPr/>
        </p:nvGrpSpPr>
        <p:grpSpPr>
          <a:xfrm>
            <a:off x="3264278" y="2464543"/>
            <a:ext cx="344544" cy="298274"/>
            <a:chOff x="3378578" y="2464543"/>
            <a:chExt cx="344544" cy="298274"/>
          </a:xfrm>
        </p:grpSpPr>
        <p:sp>
          <p:nvSpPr>
            <p:cNvPr id="4027" name="Google Shape;4027;p53"/>
            <p:cNvSpPr/>
            <p:nvPr/>
          </p:nvSpPr>
          <p:spPr>
            <a:xfrm>
              <a:off x="3436954" y="2515088"/>
              <a:ext cx="227104" cy="195780"/>
            </a:xfrm>
            <a:custGeom>
              <a:rect b="b" l="l" r="r" t="t"/>
              <a:pathLst>
                <a:path extrusionOk="0" h="6550" w="7598">
                  <a:moveTo>
                    <a:pt x="1906" y="0"/>
                  </a:moveTo>
                  <a:lnTo>
                    <a:pt x="0" y="3287"/>
                  </a:lnTo>
                  <a:lnTo>
                    <a:pt x="1906" y="6549"/>
                  </a:lnTo>
                  <a:lnTo>
                    <a:pt x="5692" y="6549"/>
                  </a:lnTo>
                  <a:lnTo>
                    <a:pt x="7597" y="3287"/>
                  </a:lnTo>
                  <a:lnTo>
                    <a:pt x="569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8" name="Google Shape;4028;p53"/>
            <p:cNvSpPr/>
            <p:nvPr/>
          </p:nvSpPr>
          <p:spPr>
            <a:xfrm>
              <a:off x="3550118" y="2515088"/>
              <a:ext cx="113941" cy="195780"/>
            </a:xfrm>
            <a:custGeom>
              <a:rect b="b" l="l" r="r" t="t"/>
              <a:pathLst>
                <a:path extrusionOk="0" h="6550" w="3812">
                  <a:moveTo>
                    <a:pt x="1" y="0"/>
                  </a:moveTo>
                  <a:lnTo>
                    <a:pt x="1" y="6549"/>
                  </a:lnTo>
                  <a:lnTo>
                    <a:pt x="1906" y="6549"/>
                  </a:lnTo>
                  <a:lnTo>
                    <a:pt x="3811" y="3287"/>
                  </a:lnTo>
                  <a:lnTo>
                    <a:pt x="190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9" name="Google Shape;4029;p53"/>
            <p:cNvSpPr/>
            <p:nvPr/>
          </p:nvSpPr>
          <p:spPr>
            <a:xfrm>
              <a:off x="3464722" y="2706565"/>
              <a:ext cx="173003" cy="56253"/>
            </a:xfrm>
            <a:custGeom>
              <a:rect b="b" l="l" r="r" t="t"/>
              <a:pathLst>
                <a:path extrusionOk="0" h="1882" w="5788">
                  <a:moveTo>
                    <a:pt x="1096" y="0"/>
                  </a:moveTo>
                  <a:lnTo>
                    <a:pt x="334" y="715"/>
                  </a:lnTo>
                  <a:lnTo>
                    <a:pt x="0" y="1882"/>
                  </a:lnTo>
                  <a:lnTo>
                    <a:pt x="5787" y="1882"/>
                  </a:lnTo>
                  <a:lnTo>
                    <a:pt x="5501" y="715"/>
                  </a:lnTo>
                  <a:lnTo>
                    <a:pt x="473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0" name="Google Shape;4030;p53"/>
            <p:cNvSpPr/>
            <p:nvPr/>
          </p:nvSpPr>
          <p:spPr>
            <a:xfrm>
              <a:off x="3463287" y="2464543"/>
              <a:ext cx="174438" cy="56253"/>
            </a:xfrm>
            <a:custGeom>
              <a:rect b="b" l="l" r="r" t="t"/>
              <a:pathLst>
                <a:path extrusionOk="0" h="1882" w="5836">
                  <a:moveTo>
                    <a:pt x="1" y="1"/>
                  </a:moveTo>
                  <a:lnTo>
                    <a:pt x="310" y="1167"/>
                  </a:lnTo>
                  <a:lnTo>
                    <a:pt x="1096" y="1882"/>
                  </a:lnTo>
                  <a:lnTo>
                    <a:pt x="4716" y="1882"/>
                  </a:lnTo>
                  <a:lnTo>
                    <a:pt x="5502" y="1167"/>
                  </a:lnTo>
                  <a:lnTo>
                    <a:pt x="583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1" name="Google Shape;4031;p53"/>
            <p:cNvSpPr/>
            <p:nvPr/>
          </p:nvSpPr>
          <p:spPr>
            <a:xfrm>
              <a:off x="3379296" y="2606193"/>
              <a:ext cx="118185" cy="155906"/>
            </a:xfrm>
            <a:custGeom>
              <a:rect b="b" l="l" r="r" t="t"/>
              <a:pathLst>
                <a:path extrusionOk="0" h="5216" w="3954">
                  <a:moveTo>
                    <a:pt x="1144" y="1"/>
                  </a:moveTo>
                  <a:lnTo>
                    <a:pt x="1" y="239"/>
                  </a:lnTo>
                  <a:lnTo>
                    <a:pt x="2882" y="5216"/>
                  </a:lnTo>
                  <a:lnTo>
                    <a:pt x="3954" y="3358"/>
                  </a:lnTo>
                  <a:lnTo>
                    <a:pt x="2144" y="239"/>
                  </a:lnTo>
                  <a:lnTo>
                    <a:pt x="114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2" name="Google Shape;4032;p53"/>
            <p:cNvSpPr/>
            <p:nvPr/>
          </p:nvSpPr>
          <p:spPr>
            <a:xfrm>
              <a:off x="3535173" y="2626847"/>
              <a:ext cx="74785" cy="19937"/>
            </a:xfrm>
            <a:custGeom>
              <a:rect b="b" l="l" r="r" t="t"/>
              <a:pathLst>
                <a:path extrusionOk="0" h="667"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3" name="Google Shape;4033;p53"/>
            <p:cNvSpPr/>
            <p:nvPr/>
          </p:nvSpPr>
          <p:spPr>
            <a:xfrm>
              <a:off x="3535173" y="2580577"/>
              <a:ext cx="74785" cy="19967"/>
            </a:xfrm>
            <a:custGeom>
              <a:rect b="b" l="l" r="r" t="t"/>
              <a:pathLst>
                <a:path extrusionOk="0" h="668" w="2502">
                  <a:moveTo>
                    <a:pt x="1" y="0"/>
                  </a:moveTo>
                  <a:lnTo>
                    <a:pt x="1" y="667"/>
                  </a:lnTo>
                  <a:lnTo>
                    <a:pt x="2501" y="667"/>
                  </a:lnTo>
                  <a:lnTo>
                    <a:pt x="25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4" name="Google Shape;4034;p53"/>
            <p:cNvSpPr/>
            <p:nvPr/>
          </p:nvSpPr>
          <p:spPr>
            <a:xfrm>
              <a:off x="3492490" y="2626847"/>
              <a:ext cx="21371" cy="19937"/>
            </a:xfrm>
            <a:custGeom>
              <a:rect b="b" l="l" r="r" t="t"/>
              <a:pathLst>
                <a:path extrusionOk="0" h="667"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5" name="Google Shape;4035;p53"/>
            <p:cNvSpPr/>
            <p:nvPr/>
          </p:nvSpPr>
          <p:spPr>
            <a:xfrm>
              <a:off x="3492490" y="2580577"/>
              <a:ext cx="21371" cy="19967"/>
            </a:xfrm>
            <a:custGeom>
              <a:rect b="b" l="l" r="r" t="t"/>
              <a:pathLst>
                <a:path extrusionOk="0" h="668" w="715">
                  <a:moveTo>
                    <a:pt x="0" y="0"/>
                  </a:moveTo>
                  <a:lnTo>
                    <a:pt x="0" y="667"/>
                  </a:lnTo>
                  <a:lnTo>
                    <a:pt x="714" y="667"/>
                  </a:lnTo>
                  <a:lnTo>
                    <a:pt x="71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6" name="Google Shape;4036;p53"/>
            <p:cNvSpPr/>
            <p:nvPr/>
          </p:nvSpPr>
          <p:spPr>
            <a:xfrm>
              <a:off x="3378578" y="2465261"/>
              <a:ext cx="118185" cy="148792"/>
            </a:xfrm>
            <a:custGeom>
              <a:rect b="b" l="l" r="r" t="t"/>
              <a:pathLst>
                <a:path extrusionOk="0" h="4978" w="3954">
                  <a:moveTo>
                    <a:pt x="2882" y="0"/>
                  </a:moveTo>
                  <a:lnTo>
                    <a:pt x="1" y="4978"/>
                  </a:lnTo>
                  <a:lnTo>
                    <a:pt x="2144" y="4978"/>
                  </a:lnTo>
                  <a:lnTo>
                    <a:pt x="3954" y="1858"/>
                  </a:lnTo>
                  <a:lnTo>
                    <a:pt x="288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7" name="Google Shape;4037;p53"/>
            <p:cNvSpPr/>
            <p:nvPr/>
          </p:nvSpPr>
          <p:spPr>
            <a:xfrm>
              <a:off x="3550836" y="2580577"/>
              <a:ext cx="59122" cy="19967"/>
            </a:xfrm>
            <a:custGeom>
              <a:rect b="b" l="l" r="r" t="t"/>
              <a:pathLst>
                <a:path extrusionOk="0" h="668"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8" name="Google Shape;4038;p53"/>
            <p:cNvSpPr/>
            <p:nvPr/>
          </p:nvSpPr>
          <p:spPr>
            <a:xfrm>
              <a:off x="3550836" y="2626847"/>
              <a:ext cx="59122" cy="19937"/>
            </a:xfrm>
            <a:custGeom>
              <a:rect b="b" l="l" r="r" t="t"/>
              <a:pathLst>
                <a:path extrusionOk="0" h="667" w="1978">
                  <a:moveTo>
                    <a:pt x="1" y="0"/>
                  </a:moveTo>
                  <a:lnTo>
                    <a:pt x="1" y="667"/>
                  </a:lnTo>
                  <a:lnTo>
                    <a:pt x="1977" y="667"/>
                  </a:lnTo>
                  <a:lnTo>
                    <a:pt x="197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9" name="Google Shape;4039;p53"/>
            <p:cNvSpPr/>
            <p:nvPr/>
          </p:nvSpPr>
          <p:spPr>
            <a:xfrm>
              <a:off x="3550836" y="2706565"/>
              <a:ext cx="86173" cy="56253"/>
            </a:xfrm>
            <a:custGeom>
              <a:rect b="b" l="l" r="r" t="t"/>
              <a:pathLst>
                <a:path extrusionOk="0" h="1882" w="2883">
                  <a:moveTo>
                    <a:pt x="1" y="0"/>
                  </a:moveTo>
                  <a:lnTo>
                    <a:pt x="1" y="1882"/>
                  </a:lnTo>
                  <a:lnTo>
                    <a:pt x="2882" y="1882"/>
                  </a:lnTo>
                  <a:lnTo>
                    <a:pt x="2573" y="715"/>
                  </a:lnTo>
                  <a:lnTo>
                    <a:pt x="181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0" name="Google Shape;4040;p53"/>
            <p:cNvSpPr/>
            <p:nvPr/>
          </p:nvSpPr>
          <p:spPr>
            <a:xfrm>
              <a:off x="3550118" y="2464543"/>
              <a:ext cx="86173" cy="56253"/>
            </a:xfrm>
            <a:custGeom>
              <a:rect b="b" l="l" r="r" t="t"/>
              <a:pathLst>
                <a:path extrusionOk="0" h="1882" w="2883">
                  <a:moveTo>
                    <a:pt x="1" y="1"/>
                  </a:moveTo>
                  <a:lnTo>
                    <a:pt x="1" y="1882"/>
                  </a:lnTo>
                  <a:lnTo>
                    <a:pt x="1811" y="1882"/>
                  </a:lnTo>
                  <a:lnTo>
                    <a:pt x="2573" y="1167"/>
                  </a:lnTo>
                  <a:lnTo>
                    <a:pt x="2883"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1" name="Google Shape;4041;p53"/>
            <p:cNvSpPr/>
            <p:nvPr/>
          </p:nvSpPr>
          <p:spPr>
            <a:xfrm>
              <a:off x="3604220" y="2606193"/>
              <a:ext cx="118902" cy="155906"/>
            </a:xfrm>
            <a:custGeom>
              <a:rect b="b" l="l" r="r" t="t"/>
              <a:pathLst>
                <a:path extrusionOk="0" h="5216" w="3978">
                  <a:moveTo>
                    <a:pt x="2906" y="1"/>
                  </a:moveTo>
                  <a:lnTo>
                    <a:pt x="1835" y="239"/>
                  </a:lnTo>
                  <a:lnTo>
                    <a:pt x="1" y="3358"/>
                  </a:lnTo>
                  <a:lnTo>
                    <a:pt x="1073" y="5216"/>
                  </a:lnTo>
                  <a:lnTo>
                    <a:pt x="3978" y="239"/>
                  </a:lnTo>
                  <a:lnTo>
                    <a:pt x="290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2" name="Google Shape;4042;p53"/>
            <p:cNvSpPr/>
            <p:nvPr/>
          </p:nvSpPr>
          <p:spPr>
            <a:xfrm>
              <a:off x="3604220" y="2464543"/>
              <a:ext cx="118902" cy="148792"/>
            </a:xfrm>
            <a:custGeom>
              <a:rect b="b" l="l" r="r" t="t"/>
              <a:pathLst>
                <a:path extrusionOk="0" h="4978" w="3978">
                  <a:moveTo>
                    <a:pt x="1073" y="1"/>
                  </a:moveTo>
                  <a:lnTo>
                    <a:pt x="1" y="1858"/>
                  </a:lnTo>
                  <a:lnTo>
                    <a:pt x="1835" y="4978"/>
                  </a:lnTo>
                  <a:lnTo>
                    <a:pt x="3978" y="4978"/>
                  </a:lnTo>
                  <a:lnTo>
                    <a:pt x="1073"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3" name="Google Shape;4043;p53"/>
          <p:cNvGrpSpPr/>
          <p:nvPr/>
        </p:nvGrpSpPr>
        <p:grpSpPr>
          <a:xfrm>
            <a:off x="2556667" y="2520767"/>
            <a:ext cx="343109" cy="197305"/>
            <a:chOff x="2747167" y="2520767"/>
            <a:chExt cx="343109" cy="197305"/>
          </a:xfrm>
        </p:grpSpPr>
        <p:sp>
          <p:nvSpPr>
            <p:cNvPr id="4044" name="Google Shape;4044;p53"/>
            <p:cNvSpPr/>
            <p:nvPr/>
          </p:nvSpPr>
          <p:spPr>
            <a:xfrm>
              <a:off x="2908036" y="2619733"/>
              <a:ext cx="174408" cy="98338"/>
            </a:xfrm>
            <a:custGeom>
              <a:rect b="b" l="l" r="r" t="t"/>
              <a:pathLst>
                <a:path extrusionOk="0" h="3290" w="5835">
                  <a:moveTo>
                    <a:pt x="0" y="0"/>
                  </a:moveTo>
                  <a:lnTo>
                    <a:pt x="929" y="2024"/>
                  </a:lnTo>
                  <a:cubicBezTo>
                    <a:pt x="1239" y="2691"/>
                    <a:pt x="1882" y="3167"/>
                    <a:pt x="2596" y="3286"/>
                  </a:cubicBezTo>
                  <a:cubicBezTo>
                    <a:pt x="2602" y="3289"/>
                    <a:pt x="2608" y="3290"/>
                    <a:pt x="2614" y="3290"/>
                  </a:cubicBezTo>
                  <a:cubicBezTo>
                    <a:pt x="2723" y="3290"/>
                    <a:pt x="2793" y="2882"/>
                    <a:pt x="2906" y="2882"/>
                  </a:cubicBezTo>
                  <a:cubicBezTo>
                    <a:pt x="3019" y="2882"/>
                    <a:pt x="3132" y="3290"/>
                    <a:pt x="3225" y="3290"/>
                  </a:cubicBezTo>
                  <a:cubicBezTo>
                    <a:pt x="3230" y="3290"/>
                    <a:pt x="3234" y="3289"/>
                    <a:pt x="3239" y="3286"/>
                  </a:cubicBezTo>
                  <a:cubicBezTo>
                    <a:pt x="3978" y="3167"/>
                    <a:pt x="4620" y="2739"/>
                    <a:pt x="4906" y="2024"/>
                  </a:cubicBezTo>
                  <a:lnTo>
                    <a:pt x="583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5" name="Google Shape;4045;p53"/>
            <p:cNvSpPr/>
            <p:nvPr/>
          </p:nvSpPr>
          <p:spPr>
            <a:xfrm>
              <a:off x="2994867" y="2618299"/>
              <a:ext cx="87578" cy="98996"/>
            </a:xfrm>
            <a:custGeom>
              <a:rect b="b" l="l" r="r" t="t"/>
              <a:pathLst>
                <a:path extrusionOk="0" h="3312" w="2930">
                  <a:moveTo>
                    <a:pt x="1" y="0"/>
                  </a:moveTo>
                  <a:lnTo>
                    <a:pt x="1" y="48"/>
                  </a:lnTo>
                  <a:lnTo>
                    <a:pt x="1" y="2906"/>
                  </a:lnTo>
                  <a:cubicBezTo>
                    <a:pt x="140" y="2906"/>
                    <a:pt x="234" y="3312"/>
                    <a:pt x="327" y="3312"/>
                  </a:cubicBezTo>
                  <a:cubicBezTo>
                    <a:pt x="329" y="3312"/>
                    <a:pt x="332" y="3311"/>
                    <a:pt x="334" y="3311"/>
                  </a:cubicBezTo>
                  <a:cubicBezTo>
                    <a:pt x="1073" y="3192"/>
                    <a:pt x="1715" y="2739"/>
                    <a:pt x="2001" y="2025"/>
                  </a:cubicBezTo>
                  <a:lnTo>
                    <a:pt x="293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6" name="Google Shape;4046;p53"/>
            <p:cNvSpPr/>
            <p:nvPr/>
          </p:nvSpPr>
          <p:spPr>
            <a:xfrm>
              <a:off x="2757120" y="2521454"/>
              <a:ext cx="172286" cy="96873"/>
            </a:xfrm>
            <a:custGeom>
              <a:rect b="b" l="l" r="r" t="t"/>
              <a:pathLst>
                <a:path extrusionOk="0" h="3241" w="5764">
                  <a:moveTo>
                    <a:pt x="3206" y="1"/>
                  </a:moveTo>
                  <a:cubicBezTo>
                    <a:pt x="3091" y="1"/>
                    <a:pt x="2998" y="384"/>
                    <a:pt x="2882" y="430"/>
                  </a:cubicBezTo>
                  <a:cubicBezTo>
                    <a:pt x="2766" y="430"/>
                    <a:pt x="2650" y="1"/>
                    <a:pt x="2556" y="1"/>
                  </a:cubicBezTo>
                  <a:cubicBezTo>
                    <a:pt x="2554" y="1"/>
                    <a:pt x="2551" y="1"/>
                    <a:pt x="2549" y="2"/>
                  </a:cubicBezTo>
                  <a:cubicBezTo>
                    <a:pt x="1811" y="121"/>
                    <a:pt x="1192" y="573"/>
                    <a:pt x="882" y="1288"/>
                  </a:cubicBezTo>
                  <a:lnTo>
                    <a:pt x="1" y="3240"/>
                  </a:lnTo>
                  <a:lnTo>
                    <a:pt x="5764" y="3240"/>
                  </a:lnTo>
                  <a:lnTo>
                    <a:pt x="4883" y="1288"/>
                  </a:lnTo>
                  <a:cubicBezTo>
                    <a:pt x="4549" y="597"/>
                    <a:pt x="3954" y="121"/>
                    <a:pt x="3216" y="2"/>
                  </a:cubicBezTo>
                  <a:cubicBezTo>
                    <a:pt x="3212" y="1"/>
                    <a:pt x="3209" y="1"/>
                    <a:pt x="3206"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7" name="Google Shape;4047;p53"/>
            <p:cNvSpPr/>
            <p:nvPr/>
          </p:nvSpPr>
          <p:spPr>
            <a:xfrm>
              <a:off x="2843981" y="2521454"/>
              <a:ext cx="86143" cy="96873"/>
            </a:xfrm>
            <a:custGeom>
              <a:rect b="b" l="l" r="r" t="t"/>
              <a:pathLst>
                <a:path extrusionOk="0" h="3241" w="2882">
                  <a:moveTo>
                    <a:pt x="323" y="1"/>
                  </a:moveTo>
                  <a:cubicBezTo>
                    <a:pt x="209" y="1"/>
                    <a:pt x="116" y="384"/>
                    <a:pt x="0" y="430"/>
                  </a:cubicBezTo>
                  <a:lnTo>
                    <a:pt x="0" y="3240"/>
                  </a:lnTo>
                  <a:lnTo>
                    <a:pt x="2882" y="3240"/>
                  </a:lnTo>
                  <a:lnTo>
                    <a:pt x="2001" y="1288"/>
                  </a:lnTo>
                  <a:cubicBezTo>
                    <a:pt x="1667" y="597"/>
                    <a:pt x="1072" y="121"/>
                    <a:pt x="334" y="2"/>
                  </a:cubicBezTo>
                  <a:cubicBezTo>
                    <a:pt x="330" y="1"/>
                    <a:pt x="327" y="1"/>
                    <a:pt x="323"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8" name="Google Shape;4048;p53"/>
            <p:cNvSpPr/>
            <p:nvPr/>
          </p:nvSpPr>
          <p:spPr>
            <a:xfrm>
              <a:off x="2833281" y="2520767"/>
              <a:ext cx="19249" cy="97561"/>
            </a:xfrm>
            <a:custGeom>
              <a:rect b="b" l="l" r="r" t="t"/>
              <a:pathLst>
                <a:path extrusionOk="0" h="3264" w="644">
                  <a:moveTo>
                    <a:pt x="334" y="1"/>
                  </a:moveTo>
                  <a:cubicBezTo>
                    <a:pt x="215" y="1"/>
                    <a:pt x="96" y="1"/>
                    <a:pt x="1" y="25"/>
                  </a:cubicBezTo>
                  <a:lnTo>
                    <a:pt x="1" y="3263"/>
                  </a:lnTo>
                  <a:lnTo>
                    <a:pt x="644" y="3263"/>
                  </a:lnTo>
                  <a:lnTo>
                    <a:pt x="644" y="25"/>
                  </a:lnTo>
                  <a:cubicBezTo>
                    <a:pt x="525" y="1"/>
                    <a:pt x="453" y="1"/>
                    <a:pt x="334"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9" name="Google Shape;4049;p53"/>
            <p:cNvSpPr/>
            <p:nvPr/>
          </p:nvSpPr>
          <p:spPr>
            <a:xfrm>
              <a:off x="2985631" y="2619733"/>
              <a:ext cx="19249" cy="98248"/>
            </a:xfrm>
            <a:custGeom>
              <a:rect b="b" l="l" r="r" t="t"/>
              <a:pathLst>
                <a:path extrusionOk="0" h="3287" w="644">
                  <a:moveTo>
                    <a:pt x="0" y="0"/>
                  </a:moveTo>
                  <a:lnTo>
                    <a:pt x="0" y="3263"/>
                  </a:lnTo>
                  <a:cubicBezTo>
                    <a:pt x="96" y="3286"/>
                    <a:pt x="215" y="3286"/>
                    <a:pt x="334" y="3286"/>
                  </a:cubicBezTo>
                  <a:cubicBezTo>
                    <a:pt x="453" y="3286"/>
                    <a:pt x="524" y="3286"/>
                    <a:pt x="643" y="3263"/>
                  </a:cubicBezTo>
                  <a:lnTo>
                    <a:pt x="643"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0" name="Google Shape;4050;p53"/>
            <p:cNvSpPr/>
            <p:nvPr/>
          </p:nvSpPr>
          <p:spPr>
            <a:xfrm>
              <a:off x="2833281" y="2643197"/>
              <a:ext cx="20684" cy="20684"/>
            </a:xfrm>
            <a:custGeom>
              <a:rect b="b" l="l" r="r" t="t"/>
              <a:pathLst>
                <a:path extrusionOk="0" h="692" w="692">
                  <a:moveTo>
                    <a:pt x="1" y="1"/>
                  </a:moveTo>
                  <a:lnTo>
                    <a:pt x="1" y="692"/>
                  </a:lnTo>
                  <a:lnTo>
                    <a:pt x="692" y="692"/>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1" name="Google Shape;4051;p53"/>
            <p:cNvSpPr/>
            <p:nvPr/>
          </p:nvSpPr>
          <p:spPr>
            <a:xfrm>
              <a:off x="2833281" y="2678079"/>
              <a:ext cx="20684" cy="20684"/>
            </a:xfrm>
            <a:custGeom>
              <a:rect b="b" l="l" r="r" t="t"/>
              <a:pathLst>
                <a:path extrusionOk="0" h="692" w="692">
                  <a:moveTo>
                    <a:pt x="1" y="1"/>
                  </a:moveTo>
                  <a:lnTo>
                    <a:pt x="1" y="691"/>
                  </a:lnTo>
                  <a:lnTo>
                    <a:pt x="692" y="691"/>
                  </a:lnTo>
                  <a:lnTo>
                    <a:pt x="692"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2" name="Google Shape;4052;p53"/>
            <p:cNvSpPr/>
            <p:nvPr/>
          </p:nvSpPr>
          <p:spPr>
            <a:xfrm>
              <a:off x="2985631" y="2542138"/>
              <a:ext cx="20654" cy="20654"/>
            </a:xfrm>
            <a:custGeom>
              <a:rect b="b" l="l" r="r" t="t"/>
              <a:pathLst>
                <a:path extrusionOk="0" h="691" w="691">
                  <a:moveTo>
                    <a:pt x="0" y="0"/>
                  </a:moveTo>
                  <a:lnTo>
                    <a:pt x="0" y="691"/>
                  </a:lnTo>
                  <a:lnTo>
                    <a:pt x="691" y="691"/>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3" name="Google Shape;4053;p53"/>
            <p:cNvSpPr/>
            <p:nvPr/>
          </p:nvSpPr>
          <p:spPr>
            <a:xfrm>
              <a:off x="2985631" y="2575586"/>
              <a:ext cx="20654" cy="20684"/>
            </a:xfrm>
            <a:custGeom>
              <a:rect b="b" l="l" r="r" t="t"/>
              <a:pathLst>
                <a:path extrusionOk="0" h="692" w="691">
                  <a:moveTo>
                    <a:pt x="0" y="1"/>
                  </a:moveTo>
                  <a:lnTo>
                    <a:pt x="0" y="691"/>
                  </a:lnTo>
                  <a:lnTo>
                    <a:pt x="691" y="691"/>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4" name="Google Shape;4054;p53"/>
            <p:cNvSpPr/>
            <p:nvPr/>
          </p:nvSpPr>
          <p:spPr>
            <a:xfrm>
              <a:off x="2843981" y="2520767"/>
              <a:ext cx="9983" cy="97561"/>
            </a:xfrm>
            <a:custGeom>
              <a:rect b="b" l="l" r="r" t="t"/>
              <a:pathLst>
                <a:path extrusionOk="0" h="3264" w="334">
                  <a:moveTo>
                    <a:pt x="0" y="1"/>
                  </a:moveTo>
                  <a:lnTo>
                    <a:pt x="0" y="3263"/>
                  </a:lnTo>
                  <a:lnTo>
                    <a:pt x="334" y="3263"/>
                  </a:lnTo>
                  <a:lnTo>
                    <a:pt x="334" y="25"/>
                  </a:lnTo>
                  <a:cubicBezTo>
                    <a:pt x="215" y="1"/>
                    <a:pt x="119"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5" name="Google Shape;4055;p53"/>
            <p:cNvSpPr/>
            <p:nvPr/>
          </p:nvSpPr>
          <p:spPr>
            <a:xfrm>
              <a:off x="2843264" y="2643197"/>
              <a:ext cx="9266" cy="20684"/>
            </a:xfrm>
            <a:custGeom>
              <a:rect b="b" l="l" r="r" t="t"/>
              <a:pathLst>
                <a:path extrusionOk="0" h="692" w="310">
                  <a:moveTo>
                    <a:pt x="0" y="1"/>
                  </a:moveTo>
                  <a:lnTo>
                    <a:pt x="0" y="692"/>
                  </a:lnTo>
                  <a:lnTo>
                    <a:pt x="310" y="692"/>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6" name="Google Shape;4056;p53"/>
            <p:cNvSpPr/>
            <p:nvPr/>
          </p:nvSpPr>
          <p:spPr>
            <a:xfrm>
              <a:off x="2843264" y="2678079"/>
              <a:ext cx="9266" cy="20684"/>
            </a:xfrm>
            <a:custGeom>
              <a:rect b="b" l="l" r="r" t="t"/>
              <a:pathLst>
                <a:path extrusionOk="0" h="692" w="310">
                  <a:moveTo>
                    <a:pt x="0" y="1"/>
                  </a:moveTo>
                  <a:lnTo>
                    <a:pt x="0" y="691"/>
                  </a:lnTo>
                  <a:lnTo>
                    <a:pt x="310" y="691"/>
                  </a:lnTo>
                  <a:lnTo>
                    <a:pt x="31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7" name="Google Shape;4057;p53"/>
            <p:cNvSpPr/>
            <p:nvPr/>
          </p:nvSpPr>
          <p:spPr>
            <a:xfrm>
              <a:off x="2994867" y="2542138"/>
              <a:ext cx="10013" cy="20654"/>
            </a:xfrm>
            <a:custGeom>
              <a:rect b="b" l="l" r="r" t="t"/>
              <a:pathLst>
                <a:path extrusionOk="0" h="691" w="335">
                  <a:moveTo>
                    <a:pt x="1" y="0"/>
                  </a:moveTo>
                  <a:lnTo>
                    <a:pt x="1" y="691"/>
                  </a:lnTo>
                  <a:lnTo>
                    <a:pt x="334" y="691"/>
                  </a:ln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8" name="Google Shape;4058;p53"/>
            <p:cNvSpPr/>
            <p:nvPr/>
          </p:nvSpPr>
          <p:spPr>
            <a:xfrm>
              <a:off x="2994867" y="2575586"/>
              <a:ext cx="10013" cy="20684"/>
            </a:xfrm>
            <a:custGeom>
              <a:rect b="b" l="l" r="r" t="t"/>
              <a:pathLst>
                <a:path extrusionOk="0" h="692" w="335">
                  <a:moveTo>
                    <a:pt x="1" y="1"/>
                  </a:moveTo>
                  <a:lnTo>
                    <a:pt x="1" y="691"/>
                  </a:lnTo>
                  <a:lnTo>
                    <a:pt x="334" y="691"/>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9" name="Google Shape;4059;p53"/>
            <p:cNvSpPr/>
            <p:nvPr/>
          </p:nvSpPr>
          <p:spPr>
            <a:xfrm>
              <a:off x="2994867" y="2619733"/>
              <a:ext cx="10013" cy="98248"/>
            </a:xfrm>
            <a:custGeom>
              <a:rect b="b" l="l" r="r" t="t"/>
              <a:pathLst>
                <a:path extrusionOk="0" h="3287" w="335">
                  <a:moveTo>
                    <a:pt x="1" y="0"/>
                  </a:moveTo>
                  <a:lnTo>
                    <a:pt x="1" y="3286"/>
                  </a:lnTo>
                  <a:cubicBezTo>
                    <a:pt x="120" y="3286"/>
                    <a:pt x="215" y="3286"/>
                    <a:pt x="334" y="3263"/>
                  </a:cubicBezTo>
                  <a:lnTo>
                    <a:pt x="33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0" name="Google Shape;4060;p53"/>
            <p:cNvSpPr/>
            <p:nvPr/>
          </p:nvSpPr>
          <p:spPr>
            <a:xfrm>
              <a:off x="2747167" y="2609750"/>
              <a:ext cx="343107" cy="20684"/>
            </a:xfrm>
            <a:custGeom>
              <a:rect b="b" l="l" r="r" t="t"/>
              <a:pathLst>
                <a:path extrusionOk="0" h="692" w="11479">
                  <a:moveTo>
                    <a:pt x="0" y="1"/>
                  </a:moveTo>
                  <a:lnTo>
                    <a:pt x="0" y="691"/>
                  </a:lnTo>
                  <a:lnTo>
                    <a:pt x="11479" y="691"/>
                  </a:lnTo>
                  <a:lnTo>
                    <a:pt x="11479" y="1"/>
                  </a:lnTo>
                  <a:close/>
                </a:path>
              </a:pathLst>
            </a:custGeom>
            <a:solidFill>
              <a:srgbClr val="9AA6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1" name="Google Shape;4061;p53"/>
            <p:cNvSpPr/>
            <p:nvPr/>
          </p:nvSpPr>
          <p:spPr>
            <a:xfrm>
              <a:off x="2918707" y="2609750"/>
              <a:ext cx="171569" cy="20684"/>
            </a:xfrm>
            <a:custGeom>
              <a:rect b="b" l="l" r="r" t="t"/>
              <a:pathLst>
                <a:path extrusionOk="0" h="692" w="5740">
                  <a:moveTo>
                    <a:pt x="1" y="1"/>
                  </a:moveTo>
                  <a:lnTo>
                    <a:pt x="1" y="691"/>
                  </a:lnTo>
                  <a:lnTo>
                    <a:pt x="5740" y="691"/>
                  </a:lnTo>
                  <a:lnTo>
                    <a:pt x="5740"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62" name="Google Shape;4062;p53"/>
          <p:cNvGrpSpPr/>
          <p:nvPr/>
        </p:nvGrpSpPr>
        <p:grpSpPr>
          <a:xfrm>
            <a:off x="1799229" y="2440332"/>
            <a:ext cx="343110" cy="344542"/>
            <a:chOff x="2065929" y="2440332"/>
            <a:chExt cx="343110" cy="344542"/>
          </a:xfrm>
        </p:grpSpPr>
        <p:sp>
          <p:nvSpPr>
            <p:cNvPr id="4063" name="Google Shape;4063;p53"/>
            <p:cNvSpPr/>
            <p:nvPr/>
          </p:nvSpPr>
          <p:spPr>
            <a:xfrm>
              <a:off x="2166987" y="2480923"/>
              <a:ext cx="141679" cy="303951"/>
            </a:xfrm>
            <a:custGeom>
              <a:rect b="b" l="l" r="r" t="t"/>
              <a:pathLst>
                <a:path extrusionOk="0" h="10169" w="4740">
                  <a:moveTo>
                    <a:pt x="453" y="0"/>
                  </a:moveTo>
                  <a:lnTo>
                    <a:pt x="1" y="5073"/>
                  </a:lnTo>
                  <a:lnTo>
                    <a:pt x="453" y="10169"/>
                  </a:lnTo>
                  <a:lnTo>
                    <a:pt x="4287" y="10169"/>
                  </a:lnTo>
                  <a:lnTo>
                    <a:pt x="4740" y="5073"/>
                  </a:lnTo>
                  <a:lnTo>
                    <a:pt x="4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4" name="Google Shape;4064;p53"/>
            <p:cNvSpPr/>
            <p:nvPr/>
          </p:nvSpPr>
          <p:spPr>
            <a:xfrm>
              <a:off x="2065929" y="2481641"/>
              <a:ext cx="114628" cy="303234"/>
            </a:xfrm>
            <a:custGeom>
              <a:rect b="b" l="l" r="r" t="t"/>
              <a:pathLst>
                <a:path extrusionOk="0" h="10145" w="3835">
                  <a:moveTo>
                    <a:pt x="0" y="0"/>
                  </a:moveTo>
                  <a:lnTo>
                    <a:pt x="0" y="10145"/>
                  </a:lnTo>
                  <a:lnTo>
                    <a:pt x="3834" y="10145"/>
                  </a:lnTo>
                  <a:lnTo>
                    <a:pt x="3834"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5" name="Google Shape;4065;p53"/>
            <p:cNvSpPr/>
            <p:nvPr/>
          </p:nvSpPr>
          <p:spPr>
            <a:xfrm>
              <a:off x="2123587" y="2481641"/>
              <a:ext cx="56970" cy="303234"/>
            </a:xfrm>
            <a:custGeom>
              <a:rect b="b" l="l" r="r" t="t"/>
              <a:pathLst>
                <a:path extrusionOk="0" h="10145" w="1906">
                  <a:moveTo>
                    <a:pt x="0" y="0"/>
                  </a:moveTo>
                  <a:lnTo>
                    <a:pt x="0" y="10145"/>
                  </a:lnTo>
                  <a:lnTo>
                    <a:pt x="1905" y="10145"/>
                  </a:lnTo>
                  <a:lnTo>
                    <a:pt x="19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6" name="Google Shape;4066;p53"/>
            <p:cNvSpPr/>
            <p:nvPr/>
          </p:nvSpPr>
          <p:spPr>
            <a:xfrm>
              <a:off x="2238186" y="2481641"/>
              <a:ext cx="70481" cy="303234"/>
            </a:xfrm>
            <a:custGeom>
              <a:rect b="b" l="l" r="r" t="t"/>
              <a:pathLst>
                <a:path extrusionOk="0" h="10145" w="2358">
                  <a:moveTo>
                    <a:pt x="0" y="0"/>
                  </a:moveTo>
                  <a:lnTo>
                    <a:pt x="0" y="10145"/>
                  </a:lnTo>
                  <a:lnTo>
                    <a:pt x="1905" y="10145"/>
                  </a:lnTo>
                  <a:lnTo>
                    <a:pt x="2358" y="5049"/>
                  </a:lnTo>
                  <a:lnTo>
                    <a:pt x="1905"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7" name="Google Shape;4067;p53"/>
            <p:cNvSpPr/>
            <p:nvPr/>
          </p:nvSpPr>
          <p:spPr>
            <a:xfrm>
              <a:off x="2294410" y="2481641"/>
              <a:ext cx="114628" cy="303234"/>
            </a:xfrm>
            <a:custGeom>
              <a:rect b="b" l="l" r="r" t="t"/>
              <a:pathLst>
                <a:path extrusionOk="0" h="10145" w="3835">
                  <a:moveTo>
                    <a:pt x="1" y="0"/>
                  </a:moveTo>
                  <a:lnTo>
                    <a:pt x="1" y="10145"/>
                  </a:lnTo>
                  <a:lnTo>
                    <a:pt x="3835" y="10145"/>
                  </a:lnTo>
                  <a:lnTo>
                    <a:pt x="383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8" name="Google Shape;4068;p53"/>
            <p:cNvSpPr/>
            <p:nvPr/>
          </p:nvSpPr>
          <p:spPr>
            <a:xfrm>
              <a:off x="2352068" y="2481641"/>
              <a:ext cx="56970" cy="303234"/>
            </a:xfrm>
            <a:custGeom>
              <a:rect b="b" l="l" r="r" t="t"/>
              <a:pathLst>
                <a:path extrusionOk="0" h="10145" w="1906">
                  <a:moveTo>
                    <a:pt x="1" y="0"/>
                  </a:moveTo>
                  <a:lnTo>
                    <a:pt x="1" y="10145"/>
                  </a:lnTo>
                  <a:lnTo>
                    <a:pt x="1906" y="10145"/>
                  </a:lnTo>
                  <a:lnTo>
                    <a:pt x="19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9" name="Google Shape;4069;p53"/>
            <p:cNvSpPr/>
            <p:nvPr/>
          </p:nvSpPr>
          <p:spPr>
            <a:xfrm>
              <a:off x="2087270" y="2441767"/>
              <a:ext cx="71198" cy="71198"/>
            </a:xfrm>
            <a:custGeom>
              <a:rect b="b" l="l" r="r" t="t"/>
              <a:pathLst>
                <a:path extrusionOk="0" h="2382" w="2382">
                  <a:moveTo>
                    <a:pt x="1191" y="0"/>
                  </a:moveTo>
                  <a:cubicBezTo>
                    <a:pt x="524" y="0"/>
                    <a:pt x="1" y="524"/>
                    <a:pt x="1" y="1191"/>
                  </a:cubicBezTo>
                  <a:cubicBezTo>
                    <a:pt x="1" y="1834"/>
                    <a:pt x="524" y="2382"/>
                    <a:pt x="1191" y="2382"/>
                  </a:cubicBezTo>
                  <a:cubicBezTo>
                    <a:pt x="1834" y="2382"/>
                    <a:pt x="2382" y="1834"/>
                    <a:pt x="2382" y="1191"/>
                  </a:cubicBezTo>
                  <a:cubicBezTo>
                    <a:pt x="2382" y="524"/>
                    <a:pt x="1834" y="0"/>
                    <a:pt x="119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0" name="Google Shape;4070;p53"/>
            <p:cNvSpPr/>
            <p:nvPr/>
          </p:nvSpPr>
          <p:spPr>
            <a:xfrm>
              <a:off x="2201869" y="2441677"/>
              <a:ext cx="71228" cy="71288"/>
            </a:xfrm>
            <a:custGeom>
              <a:rect b="b" l="l" r="r" t="t"/>
              <a:pathLst>
                <a:path extrusionOk="0" h="2385" w="2383">
                  <a:moveTo>
                    <a:pt x="1269" y="1"/>
                  </a:moveTo>
                  <a:cubicBezTo>
                    <a:pt x="1243" y="1"/>
                    <a:pt x="1217" y="2"/>
                    <a:pt x="1191" y="3"/>
                  </a:cubicBezTo>
                  <a:cubicBezTo>
                    <a:pt x="548" y="3"/>
                    <a:pt x="1" y="527"/>
                    <a:pt x="1" y="1194"/>
                  </a:cubicBezTo>
                  <a:cubicBezTo>
                    <a:pt x="1" y="1837"/>
                    <a:pt x="548" y="2385"/>
                    <a:pt x="1191" y="2385"/>
                  </a:cubicBezTo>
                  <a:cubicBezTo>
                    <a:pt x="1858" y="2385"/>
                    <a:pt x="2382" y="1837"/>
                    <a:pt x="2382" y="1194"/>
                  </a:cubicBezTo>
                  <a:cubicBezTo>
                    <a:pt x="2382" y="553"/>
                    <a:pt x="1898" y="1"/>
                    <a:pt x="1269" y="1"/>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1" name="Google Shape;4071;p53"/>
            <p:cNvSpPr/>
            <p:nvPr/>
          </p:nvSpPr>
          <p:spPr>
            <a:xfrm>
              <a:off x="2216097"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2" name="Google Shape;4072;p53"/>
            <p:cNvSpPr/>
            <p:nvPr/>
          </p:nvSpPr>
          <p:spPr>
            <a:xfrm>
              <a:off x="2216097"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3" name="Google Shape;4073;p53"/>
            <p:cNvSpPr/>
            <p:nvPr/>
          </p:nvSpPr>
          <p:spPr>
            <a:xfrm>
              <a:off x="2216097"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4" name="Google Shape;4074;p53"/>
            <p:cNvSpPr/>
            <p:nvPr/>
          </p:nvSpPr>
          <p:spPr>
            <a:xfrm>
              <a:off x="2216097"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5" name="Google Shape;4075;p53"/>
            <p:cNvSpPr/>
            <p:nvPr/>
          </p:nvSpPr>
          <p:spPr>
            <a:xfrm>
              <a:off x="2101498" y="2544978"/>
              <a:ext cx="43460" cy="19967"/>
            </a:xfrm>
            <a:custGeom>
              <a:rect b="b" l="l" r="r" t="t"/>
              <a:pathLst>
                <a:path extrusionOk="0" h="668" w="1454">
                  <a:moveTo>
                    <a:pt x="1" y="1"/>
                  </a:moveTo>
                  <a:lnTo>
                    <a:pt x="1" y="667"/>
                  </a:lnTo>
                  <a:lnTo>
                    <a:pt x="1454" y="667"/>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6" name="Google Shape;4076;p53"/>
            <p:cNvSpPr/>
            <p:nvPr/>
          </p:nvSpPr>
          <p:spPr>
            <a:xfrm>
              <a:off x="2101498" y="2588409"/>
              <a:ext cx="43460" cy="20654"/>
            </a:xfrm>
            <a:custGeom>
              <a:rect b="b" l="l" r="r" t="t"/>
              <a:pathLst>
                <a:path extrusionOk="0" h="691" w="1454">
                  <a:moveTo>
                    <a:pt x="1" y="0"/>
                  </a:moveTo>
                  <a:lnTo>
                    <a:pt x="1" y="691"/>
                  </a:lnTo>
                  <a:lnTo>
                    <a:pt x="1454" y="691"/>
                  </a:lnTo>
                  <a:lnTo>
                    <a:pt x="1454"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7" name="Google Shape;4077;p53"/>
            <p:cNvSpPr/>
            <p:nvPr/>
          </p:nvSpPr>
          <p:spPr>
            <a:xfrm>
              <a:off x="2101498" y="2631809"/>
              <a:ext cx="43460" cy="20684"/>
            </a:xfrm>
            <a:custGeom>
              <a:rect b="b" l="l" r="r" t="t"/>
              <a:pathLst>
                <a:path extrusionOk="0" h="692" w="1454">
                  <a:moveTo>
                    <a:pt x="1" y="1"/>
                  </a:moveTo>
                  <a:lnTo>
                    <a:pt x="1" y="692"/>
                  </a:lnTo>
                  <a:lnTo>
                    <a:pt x="1454" y="692"/>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8" name="Google Shape;4078;p53"/>
            <p:cNvSpPr/>
            <p:nvPr/>
          </p:nvSpPr>
          <p:spPr>
            <a:xfrm>
              <a:off x="2101498" y="2675240"/>
              <a:ext cx="43460" cy="20684"/>
            </a:xfrm>
            <a:custGeom>
              <a:rect b="b" l="l" r="r" t="t"/>
              <a:pathLst>
                <a:path extrusionOk="0" h="692" w="1454">
                  <a:moveTo>
                    <a:pt x="1" y="1"/>
                  </a:moveTo>
                  <a:lnTo>
                    <a:pt x="1" y="691"/>
                  </a:lnTo>
                  <a:lnTo>
                    <a:pt x="1454" y="691"/>
                  </a:lnTo>
                  <a:lnTo>
                    <a:pt x="1454"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9" name="Google Shape;4079;p53"/>
            <p:cNvSpPr/>
            <p:nvPr/>
          </p:nvSpPr>
          <p:spPr>
            <a:xfrm>
              <a:off x="2330009" y="2544978"/>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0" name="Google Shape;4080;p53"/>
            <p:cNvSpPr/>
            <p:nvPr/>
          </p:nvSpPr>
          <p:spPr>
            <a:xfrm>
              <a:off x="2330009" y="2588409"/>
              <a:ext cx="43430" cy="20654"/>
            </a:xfrm>
            <a:custGeom>
              <a:rect b="b" l="l" r="r" t="t"/>
              <a:pathLst>
                <a:path extrusionOk="0" h="691" w="1453">
                  <a:moveTo>
                    <a:pt x="0" y="0"/>
                  </a:moveTo>
                  <a:lnTo>
                    <a:pt x="0" y="691"/>
                  </a:lnTo>
                  <a:lnTo>
                    <a:pt x="1453" y="691"/>
                  </a:lnTo>
                  <a:lnTo>
                    <a:pt x="1453"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1" name="Google Shape;4081;p53"/>
            <p:cNvSpPr/>
            <p:nvPr/>
          </p:nvSpPr>
          <p:spPr>
            <a:xfrm>
              <a:off x="2330009" y="2631809"/>
              <a:ext cx="43430" cy="20684"/>
            </a:xfrm>
            <a:custGeom>
              <a:rect b="b" l="l" r="r" t="t"/>
              <a:pathLst>
                <a:path extrusionOk="0" h="692" w="1453">
                  <a:moveTo>
                    <a:pt x="0" y="1"/>
                  </a:moveTo>
                  <a:lnTo>
                    <a:pt x="0" y="692"/>
                  </a:lnTo>
                  <a:lnTo>
                    <a:pt x="1453" y="692"/>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2" name="Google Shape;4082;p53"/>
            <p:cNvSpPr/>
            <p:nvPr/>
          </p:nvSpPr>
          <p:spPr>
            <a:xfrm>
              <a:off x="2330009" y="2675240"/>
              <a:ext cx="43430" cy="20684"/>
            </a:xfrm>
            <a:custGeom>
              <a:rect b="b" l="l" r="r" t="t"/>
              <a:pathLst>
                <a:path extrusionOk="0" h="692" w="1453">
                  <a:moveTo>
                    <a:pt x="0" y="1"/>
                  </a:moveTo>
                  <a:lnTo>
                    <a:pt x="0" y="691"/>
                  </a:lnTo>
                  <a:lnTo>
                    <a:pt x="1453" y="691"/>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3" name="Google Shape;4083;p53"/>
            <p:cNvSpPr/>
            <p:nvPr/>
          </p:nvSpPr>
          <p:spPr>
            <a:xfrm>
              <a:off x="2316469" y="2441767"/>
              <a:ext cx="71228" cy="71198"/>
            </a:xfrm>
            <a:custGeom>
              <a:rect b="b" l="l" r="r" t="t"/>
              <a:pathLst>
                <a:path extrusionOk="0" h="2382" w="2383">
                  <a:moveTo>
                    <a:pt x="1192" y="0"/>
                  </a:moveTo>
                  <a:cubicBezTo>
                    <a:pt x="549" y="0"/>
                    <a:pt x="1" y="524"/>
                    <a:pt x="1" y="1191"/>
                  </a:cubicBezTo>
                  <a:cubicBezTo>
                    <a:pt x="1" y="1834"/>
                    <a:pt x="549" y="2382"/>
                    <a:pt x="1192" y="2382"/>
                  </a:cubicBezTo>
                  <a:cubicBezTo>
                    <a:pt x="1858" y="2382"/>
                    <a:pt x="2382" y="1834"/>
                    <a:pt x="2382" y="1191"/>
                  </a:cubicBezTo>
                  <a:cubicBezTo>
                    <a:pt x="2382" y="524"/>
                    <a:pt x="1858" y="0"/>
                    <a:pt x="1192"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4" name="Google Shape;4084;p53"/>
            <p:cNvSpPr/>
            <p:nvPr/>
          </p:nvSpPr>
          <p:spPr>
            <a:xfrm>
              <a:off x="22374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5" name="Google Shape;4085;p53"/>
            <p:cNvSpPr/>
            <p:nvPr/>
          </p:nvSpPr>
          <p:spPr>
            <a:xfrm>
              <a:off x="22374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6" name="Google Shape;4086;p53"/>
            <p:cNvSpPr/>
            <p:nvPr/>
          </p:nvSpPr>
          <p:spPr>
            <a:xfrm>
              <a:off x="22374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7" name="Google Shape;4087;p53"/>
            <p:cNvSpPr/>
            <p:nvPr/>
          </p:nvSpPr>
          <p:spPr>
            <a:xfrm>
              <a:off x="22374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8" name="Google Shape;4088;p53"/>
            <p:cNvSpPr/>
            <p:nvPr/>
          </p:nvSpPr>
          <p:spPr>
            <a:xfrm>
              <a:off x="2237469" y="2440332"/>
              <a:ext cx="35629" cy="72633"/>
            </a:xfrm>
            <a:custGeom>
              <a:rect b="b" l="l" r="r" t="t"/>
              <a:pathLst>
                <a:path extrusionOk="0" h="2430" w="1192">
                  <a:moveTo>
                    <a:pt x="0" y="1"/>
                  </a:moveTo>
                  <a:lnTo>
                    <a:pt x="0" y="2430"/>
                  </a:lnTo>
                  <a:cubicBezTo>
                    <a:pt x="667" y="2430"/>
                    <a:pt x="1191" y="1882"/>
                    <a:pt x="1191" y="1239"/>
                  </a:cubicBezTo>
                  <a:cubicBezTo>
                    <a:pt x="1191" y="572"/>
                    <a:pt x="667" y="1"/>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9" name="Google Shape;4089;p53"/>
            <p:cNvSpPr/>
            <p:nvPr/>
          </p:nvSpPr>
          <p:spPr>
            <a:xfrm>
              <a:off x="2351350" y="2544978"/>
              <a:ext cx="22089" cy="19967"/>
            </a:xfrm>
            <a:custGeom>
              <a:rect b="b" l="l" r="r" t="t"/>
              <a:pathLst>
                <a:path extrusionOk="0" h="668" w="739">
                  <a:moveTo>
                    <a:pt x="1" y="1"/>
                  </a:moveTo>
                  <a:lnTo>
                    <a:pt x="1"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0" name="Google Shape;4090;p53"/>
            <p:cNvSpPr/>
            <p:nvPr/>
          </p:nvSpPr>
          <p:spPr>
            <a:xfrm>
              <a:off x="2351350" y="2588409"/>
              <a:ext cx="22089" cy="20654"/>
            </a:xfrm>
            <a:custGeom>
              <a:rect b="b" l="l" r="r" t="t"/>
              <a:pathLst>
                <a:path extrusionOk="0" h="691" w="739">
                  <a:moveTo>
                    <a:pt x="1" y="0"/>
                  </a:moveTo>
                  <a:lnTo>
                    <a:pt x="1"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1" name="Google Shape;4091;p53"/>
            <p:cNvSpPr/>
            <p:nvPr/>
          </p:nvSpPr>
          <p:spPr>
            <a:xfrm>
              <a:off x="2351350" y="2631809"/>
              <a:ext cx="22089" cy="20684"/>
            </a:xfrm>
            <a:custGeom>
              <a:rect b="b" l="l" r="r" t="t"/>
              <a:pathLst>
                <a:path extrusionOk="0" h="692" w="739">
                  <a:moveTo>
                    <a:pt x="1" y="1"/>
                  </a:moveTo>
                  <a:lnTo>
                    <a:pt x="1"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2" name="Google Shape;4092;p53"/>
            <p:cNvSpPr/>
            <p:nvPr/>
          </p:nvSpPr>
          <p:spPr>
            <a:xfrm>
              <a:off x="2351350" y="2675240"/>
              <a:ext cx="22089" cy="20684"/>
            </a:xfrm>
            <a:custGeom>
              <a:rect b="b" l="l" r="r" t="t"/>
              <a:pathLst>
                <a:path extrusionOk="0" h="692" w="739">
                  <a:moveTo>
                    <a:pt x="1" y="1"/>
                  </a:moveTo>
                  <a:lnTo>
                    <a:pt x="1"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3" name="Google Shape;4093;p53"/>
            <p:cNvSpPr/>
            <p:nvPr/>
          </p:nvSpPr>
          <p:spPr>
            <a:xfrm>
              <a:off x="2353503" y="2440332"/>
              <a:ext cx="35599" cy="72633"/>
            </a:xfrm>
            <a:custGeom>
              <a:rect b="b" l="l" r="r" t="t"/>
              <a:pathLst>
                <a:path extrusionOk="0" h="2430" w="1191">
                  <a:moveTo>
                    <a:pt x="0" y="1"/>
                  </a:moveTo>
                  <a:lnTo>
                    <a:pt x="0" y="2430"/>
                  </a:lnTo>
                  <a:cubicBezTo>
                    <a:pt x="643" y="2430"/>
                    <a:pt x="1191" y="1882"/>
                    <a:pt x="1191" y="1239"/>
                  </a:cubicBezTo>
                  <a:cubicBezTo>
                    <a:pt x="1191" y="572"/>
                    <a:pt x="619"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4" name="Google Shape;4094;p53"/>
            <p:cNvSpPr/>
            <p:nvPr/>
          </p:nvSpPr>
          <p:spPr>
            <a:xfrm>
              <a:off x="2122869" y="2544978"/>
              <a:ext cx="22089" cy="19967"/>
            </a:xfrm>
            <a:custGeom>
              <a:rect b="b" l="l" r="r" t="t"/>
              <a:pathLst>
                <a:path extrusionOk="0" h="668" w="739">
                  <a:moveTo>
                    <a:pt x="0" y="1"/>
                  </a:moveTo>
                  <a:lnTo>
                    <a:pt x="0" y="667"/>
                  </a:lnTo>
                  <a:lnTo>
                    <a:pt x="739" y="667"/>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5" name="Google Shape;4095;p53"/>
            <p:cNvSpPr/>
            <p:nvPr/>
          </p:nvSpPr>
          <p:spPr>
            <a:xfrm>
              <a:off x="2122869" y="2588409"/>
              <a:ext cx="22089" cy="20654"/>
            </a:xfrm>
            <a:custGeom>
              <a:rect b="b" l="l" r="r" t="t"/>
              <a:pathLst>
                <a:path extrusionOk="0" h="691" w="739">
                  <a:moveTo>
                    <a:pt x="0" y="0"/>
                  </a:moveTo>
                  <a:lnTo>
                    <a:pt x="0" y="691"/>
                  </a:lnTo>
                  <a:lnTo>
                    <a:pt x="739" y="691"/>
                  </a:lnTo>
                  <a:lnTo>
                    <a:pt x="739"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6" name="Google Shape;4096;p53"/>
            <p:cNvSpPr/>
            <p:nvPr/>
          </p:nvSpPr>
          <p:spPr>
            <a:xfrm>
              <a:off x="2122869" y="2631809"/>
              <a:ext cx="22089" cy="20684"/>
            </a:xfrm>
            <a:custGeom>
              <a:rect b="b" l="l" r="r" t="t"/>
              <a:pathLst>
                <a:path extrusionOk="0" h="692" w="739">
                  <a:moveTo>
                    <a:pt x="0" y="1"/>
                  </a:moveTo>
                  <a:lnTo>
                    <a:pt x="0" y="692"/>
                  </a:lnTo>
                  <a:lnTo>
                    <a:pt x="739" y="692"/>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7" name="Google Shape;4097;p53"/>
            <p:cNvSpPr/>
            <p:nvPr/>
          </p:nvSpPr>
          <p:spPr>
            <a:xfrm>
              <a:off x="2122869" y="2675240"/>
              <a:ext cx="22089" cy="20684"/>
            </a:xfrm>
            <a:custGeom>
              <a:rect b="b" l="l" r="r" t="t"/>
              <a:pathLst>
                <a:path extrusionOk="0" h="692" w="739">
                  <a:moveTo>
                    <a:pt x="0" y="1"/>
                  </a:moveTo>
                  <a:lnTo>
                    <a:pt x="0" y="691"/>
                  </a:lnTo>
                  <a:lnTo>
                    <a:pt x="739" y="691"/>
                  </a:lnTo>
                  <a:lnTo>
                    <a:pt x="739"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8" name="Google Shape;4098;p53"/>
            <p:cNvSpPr/>
            <p:nvPr/>
          </p:nvSpPr>
          <p:spPr>
            <a:xfrm>
              <a:off x="2122869" y="2440332"/>
              <a:ext cx="35599" cy="72633"/>
            </a:xfrm>
            <a:custGeom>
              <a:rect b="b" l="l" r="r" t="t"/>
              <a:pathLst>
                <a:path extrusionOk="0" h="2430" w="1191">
                  <a:moveTo>
                    <a:pt x="0" y="1"/>
                  </a:moveTo>
                  <a:lnTo>
                    <a:pt x="0" y="2430"/>
                  </a:lnTo>
                  <a:cubicBezTo>
                    <a:pt x="643" y="2430"/>
                    <a:pt x="1191" y="1882"/>
                    <a:pt x="1191" y="1239"/>
                  </a:cubicBezTo>
                  <a:cubicBezTo>
                    <a:pt x="1191" y="572"/>
                    <a:pt x="643" y="48"/>
                    <a:pt x="0"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9" name="Google Shape;4099;p53"/>
          <p:cNvGrpSpPr/>
          <p:nvPr/>
        </p:nvGrpSpPr>
        <p:grpSpPr>
          <a:xfrm>
            <a:off x="1049591" y="2490877"/>
            <a:ext cx="345262" cy="239928"/>
            <a:chOff x="1392491" y="2490877"/>
            <a:chExt cx="345262" cy="239928"/>
          </a:xfrm>
        </p:grpSpPr>
        <p:sp>
          <p:nvSpPr>
            <p:cNvPr id="4100" name="Google Shape;4100;p53"/>
            <p:cNvSpPr/>
            <p:nvPr/>
          </p:nvSpPr>
          <p:spPr>
            <a:xfrm>
              <a:off x="1517074" y="2492311"/>
              <a:ext cx="95409" cy="168012"/>
            </a:xfrm>
            <a:custGeom>
              <a:rect b="b" l="l" r="r" t="t"/>
              <a:pathLst>
                <a:path extrusionOk="0" h="5621" w="3192">
                  <a:moveTo>
                    <a:pt x="0" y="0"/>
                  </a:moveTo>
                  <a:lnTo>
                    <a:pt x="0" y="5620"/>
                  </a:lnTo>
                  <a:lnTo>
                    <a:pt x="3191" y="5620"/>
                  </a:lnTo>
                  <a:lnTo>
                    <a:pt x="319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1" name="Google Shape;4101;p53"/>
            <p:cNvSpPr/>
            <p:nvPr/>
          </p:nvSpPr>
          <p:spPr>
            <a:xfrm>
              <a:off x="1641627" y="2562763"/>
              <a:ext cx="95409" cy="168042"/>
            </a:xfrm>
            <a:custGeom>
              <a:rect b="b" l="l" r="r" t="t"/>
              <a:pathLst>
                <a:path extrusionOk="0" h="5622" w="3192">
                  <a:moveTo>
                    <a:pt x="1" y="1"/>
                  </a:moveTo>
                  <a:lnTo>
                    <a:pt x="1" y="5621"/>
                  </a:lnTo>
                  <a:lnTo>
                    <a:pt x="3192" y="5621"/>
                  </a:lnTo>
                  <a:lnTo>
                    <a:pt x="31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2" name="Google Shape;4102;p53"/>
            <p:cNvSpPr/>
            <p:nvPr/>
          </p:nvSpPr>
          <p:spPr>
            <a:xfrm>
              <a:off x="1690049" y="2562763"/>
              <a:ext cx="47704" cy="168042"/>
            </a:xfrm>
            <a:custGeom>
              <a:rect b="b" l="l" r="r" t="t"/>
              <a:pathLst>
                <a:path extrusionOk="0" h="5622" w="1596">
                  <a:moveTo>
                    <a:pt x="0" y="1"/>
                  </a:moveTo>
                  <a:lnTo>
                    <a:pt x="0" y="5621"/>
                  </a:lnTo>
                  <a:lnTo>
                    <a:pt x="1596" y="5621"/>
                  </a:lnTo>
                  <a:lnTo>
                    <a:pt x="1596"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3" name="Google Shape;4103;p53"/>
            <p:cNvSpPr/>
            <p:nvPr/>
          </p:nvSpPr>
          <p:spPr>
            <a:xfrm>
              <a:off x="1640909" y="2490877"/>
              <a:ext cx="96126" cy="98278"/>
            </a:xfrm>
            <a:custGeom>
              <a:rect b="b" l="l" r="r" t="t"/>
              <a:pathLst>
                <a:path extrusionOk="0" h="3288" w="3216">
                  <a:moveTo>
                    <a:pt x="1" y="1"/>
                  </a:moveTo>
                  <a:lnTo>
                    <a:pt x="1" y="2358"/>
                  </a:lnTo>
                  <a:lnTo>
                    <a:pt x="1597"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4" name="Google Shape;4104;p53"/>
            <p:cNvSpPr/>
            <p:nvPr/>
          </p:nvSpPr>
          <p:spPr>
            <a:xfrm>
              <a:off x="1688614" y="2492311"/>
              <a:ext cx="48422" cy="96844"/>
            </a:xfrm>
            <a:custGeom>
              <a:rect b="b" l="l" r="r" t="t"/>
              <a:pathLst>
                <a:path extrusionOk="0" h="3240" w="1620">
                  <a:moveTo>
                    <a:pt x="1" y="0"/>
                  </a:moveTo>
                  <a:lnTo>
                    <a:pt x="1" y="3239"/>
                  </a:lnTo>
                  <a:lnTo>
                    <a:pt x="1620" y="2358"/>
                  </a:lnTo>
                  <a:lnTo>
                    <a:pt x="1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5" name="Google Shape;4105;p53"/>
            <p:cNvSpPr/>
            <p:nvPr/>
          </p:nvSpPr>
          <p:spPr>
            <a:xfrm>
              <a:off x="1393209" y="2562763"/>
              <a:ext cx="95409" cy="168042"/>
            </a:xfrm>
            <a:custGeom>
              <a:rect b="b" l="l" r="r" t="t"/>
              <a:pathLst>
                <a:path extrusionOk="0" h="5622" w="3192">
                  <a:moveTo>
                    <a:pt x="1" y="1"/>
                  </a:moveTo>
                  <a:lnTo>
                    <a:pt x="1" y="5621"/>
                  </a:lnTo>
                  <a:lnTo>
                    <a:pt x="3192" y="5621"/>
                  </a:lnTo>
                  <a:lnTo>
                    <a:pt x="319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6" name="Google Shape;4106;p53"/>
            <p:cNvSpPr/>
            <p:nvPr/>
          </p:nvSpPr>
          <p:spPr>
            <a:xfrm>
              <a:off x="1440914" y="2562763"/>
              <a:ext cx="47704" cy="168042"/>
            </a:xfrm>
            <a:custGeom>
              <a:rect b="b" l="l" r="r" t="t"/>
              <a:pathLst>
                <a:path extrusionOk="0" h="5622" w="1596">
                  <a:moveTo>
                    <a:pt x="0" y="1"/>
                  </a:moveTo>
                  <a:lnTo>
                    <a:pt x="0" y="5621"/>
                  </a:lnTo>
                  <a:lnTo>
                    <a:pt x="1596" y="5621"/>
                  </a:lnTo>
                  <a:lnTo>
                    <a:pt x="1596"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7" name="Google Shape;4107;p53"/>
            <p:cNvSpPr/>
            <p:nvPr/>
          </p:nvSpPr>
          <p:spPr>
            <a:xfrm>
              <a:off x="1392491" y="2490877"/>
              <a:ext cx="96126" cy="98278"/>
            </a:xfrm>
            <a:custGeom>
              <a:rect b="b" l="l" r="r" t="t"/>
              <a:pathLst>
                <a:path extrusionOk="0" h="3288" w="3216">
                  <a:moveTo>
                    <a:pt x="1" y="1"/>
                  </a:moveTo>
                  <a:lnTo>
                    <a:pt x="1" y="2358"/>
                  </a:lnTo>
                  <a:lnTo>
                    <a:pt x="1620" y="3287"/>
                  </a:lnTo>
                  <a:lnTo>
                    <a:pt x="3216" y="2406"/>
                  </a:lnTo>
                  <a:lnTo>
                    <a:pt x="3216" y="48"/>
                  </a:lnTo>
                  <a:lnTo>
                    <a:pt x="321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8" name="Google Shape;4108;p53"/>
            <p:cNvSpPr/>
            <p:nvPr/>
          </p:nvSpPr>
          <p:spPr>
            <a:xfrm>
              <a:off x="1440914" y="2492311"/>
              <a:ext cx="47704" cy="96844"/>
            </a:xfrm>
            <a:custGeom>
              <a:rect b="b" l="l" r="r" t="t"/>
              <a:pathLst>
                <a:path extrusionOk="0" h="3240" w="1596">
                  <a:moveTo>
                    <a:pt x="0" y="0"/>
                  </a:moveTo>
                  <a:lnTo>
                    <a:pt x="0" y="3239"/>
                  </a:lnTo>
                  <a:lnTo>
                    <a:pt x="1596" y="2358"/>
                  </a:lnTo>
                  <a:lnTo>
                    <a:pt x="1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9" name="Google Shape;4109;p53"/>
            <p:cNvSpPr/>
            <p:nvPr/>
          </p:nvSpPr>
          <p:spPr>
            <a:xfrm>
              <a:off x="1565466" y="2492311"/>
              <a:ext cx="47734" cy="168012"/>
            </a:xfrm>
            <a:custGeom>
              <a:rect b="b" l="l" r="r" t="t"/>
              <a:pathLst>
                <a:path extrusionOk="0" h="5621" w="1597">
                  <a:moveTo>
                    <a:pt x="1" y="0"/>
                  </a:moveTo>
                  <a:lnTo>
                    <a:pt x="1" y="5620"/>
                  </a:lnTo>
                  <a:lnTo>
                    <a:pt x="1596" y="5620"/>
                  </a:lnTo>
                  <a:lnTo>
                    <a:pt x="1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0" name="Google Shape;4110;p53"/>
            <p:cNvSpPr/>
            <p:nvPr/>
          </p:nvSpPr>
          <p:spPr>
            <a:xfrm>
              <a:off x="1517791" y="2632527"/>
              <a:ext cx="95409" cy="98278"/>
            </a:xfrm>
            <a:custGeom>
              <a:rect b="b" l="l" r="r" t="t"/>
              <a:pathLst>
                <a:path extrusionOk="0" h="3288" w="3192">
                  <a:moveTo>
                    <a:pt x="1619" y="1"/>
                  </a:moveTo>
                  <a:lnTo>
                    <a:pt x="0" y="929"/>
                  </a:lnTo>
                  <a:lnTo>
                    <a:pt x="0" y="3287"/>
                  </a:lnTo>
                  <a:lnTo>
                    <a:pt x="3191" y="3287"/>
                  </a:lnTo>
                  <a:lnTo>
                    <a:pt x="3191" y="929"/>
                  </a:lnTo>
                  <a:lnTo>
                    <a:pt x="161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1" name="Google Shape;4111;p53"/>
            <p:cNvSpPr/>
            <p:nvPr/>
          </p:nvSpPr>
          <p:spPr>
            <a:xfrm>
              <a:off x="1565466" y="2632527"/>
              <a:ext cx="47734" cy="98278"/>
            </a:xfrm>
            <a:custGeom>
              <a:rect b="b" l="l" r="r" t="t"/>
              <a:pathLst>
                <a:path extrusionOk="0" h="3288" w="1597">
                  <a:moveTo>
                    <a:pt x="1" y="1"/>
                  </a:moveTo>
                  <a:lnTo>
                    <a:pt x="1" y="3287"/>
                  </a:lnTo>
                  <a:lnTo>
                    <a:pt x="1596" y="3287"/>
                  </a:lnTo>
                  <a:lnTo>
                    <a:pt x="1596" y="929"/>
                  </a:lnTo>
                  <a:lnTo>
                    <a:pt x="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2" name="Google Shape;4112;p53"/>
          <p:cNvGrpSpPr/>
          <p:nvPr/>
        </p:nvGrpSpPr>
        <p:grpSpPr>
          <a:xfrm>
            <a:off x="1049591" y="2982751"/>
            <a:ext cx="344543" cy="345977"/>
            <a:chOff x="1392491" y="2982751"/>
            <a:chExt cx="344543" cy="345977"/>
          </a:xfrm>
        </p:grpSpPr>
        <p:sp>
          <p:nvSpPr>
            <p:cNvPr id="4113" name="Google Shape;4113;p53"/>
            <p:cNvSpPr/>
            <p:nvPr/>
          </p:nvSpPr>
          <p:spPr>
            <a:xfrm>
              <a:off x="1438044" y="3029021"/>
              <a:ext cx="253437" cy="252720"/>
            </a:xfrm>
            <a:custGeom>
              <a:rect b="b" l="l" r="r" t="t"/>
              <a:pathLst>
                <a:path extrusionOk="0" h="8455" w="8479">
                  <a:moveTo>
                    <a:pt x="4216" y="0"/>
                  </a:moveTo>
                  <a:cubicBezTo>
                    <a:pt x="1906" y="0"/>
                    <a:pt x="1" y="1858"/>
                    <a:pt x="1" y="4215"/>
                  </a:cubicBezTo>
                  <a:cubicBezTo>
                    <a:pt x="1" y="6549"/>
                    <a:pt x="1882" y="8454"/>
                    <a:pt x="4216" y="8454"/>
                  </a:cubicBezTo>
                  <a:cubicBezTo>
                    <a:pt x="5478" y="8454"/>
                    <a:pt x="6597" y="7907"/>
                    <a:pt x="7383" y="7049"/>
                  </a:cubicBezTo>
                  <a:cubicBezTo>
                    <a:pt x="8074" y="6311"/>
                    <a:pt x="8479" y="5311"/>
                    <a:pt x="8479" y="4215"/>
                  </a:cubicBezTo>
                  <a:cubicBezTo>
                    <a:pt x="8479" y="1905"/>
                    <a:pt x="6574" y="0"/>
                    <a:pt x="4216"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4" name="Google Shape;4114;p53"/>
            <p:cNvSpPr/>
            <p:nvPr/>
          </p:nvSpPr>
          <p:spPr>
            <a:xfrm>
              <a:off x="1564061" y="3029021"/>
              <a:ext cx="127421" cy="252720"/>
            </a:xfrm>
            <a:custGeom>
              <a:rect b="b" l="l" r="r" t="t"/>
              <a:pathLst>
                <a:path extrusionOk="0" h="8455" w="4263">
                  <a:moveTo>
                    <a:pt x="0" y="0"/>
                  </a:moveTo>
                  <a:lnTo>
                    <a:pt x="0" y="8454"/>
                  </a:lnTo>
                  <a:cubicBezTo>
                    <a:pt x="1262" y="8454"/>
                    <a:pt x="2381" y="7907"/>
                    <a:pt x="3167" y="7049"/>
                  </a:cubicBezTo>
                  <a:cubicBezTo>
                    <a:pt x="3858" y="6311"/>
                    <a:pt x="4263" y="5311"/>
                    <a:pt x="4263" y="4215"/>
                  </a:cubicBezTo>
                  <a:cubicBezTo>
                    <a:pt x="4263" y="1905"/>
                    <a:pt x="2358"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5" name="Google Shape;4115;p53"/>
            <p:cNvSpPr/>
            <p:nvPr/>
          </p:nvSpPr>
          <p:spPr>
            <a:xfrm>
              <a:off x="1392491" y="2983468"/>
              <a:ext cx="178712" cy="345259"/>
            </a:xfrm>
            <a:custGeom>
              <a:rect b="b" l="l" r="r" t="t"/>
              <a:pathLst>
                <a:path extrusionOk="0" h="11551" w="5979">
                  <a:moveTo>
                    <a:pt x="5740" y="0"/>
                  </a:moveTo>
                  <a:cubicBezTo>
                    <a:pt x="4240" y="0"/>
                    <a:pt x="2763" y="596"/>
                    <a:pt x="1692" y="1691"/>
                  </a:cubicBezTo>
                  <a:cubicBezTo>
                    <a:pt x="620" y="2763"/>
                    <a:pt x="1" y="4215"/>
                    <a:pt x="1" y="5763"/>
                  </a:cubicBezTo>
                  <a:cubicBezTo>
                    <a:pt x="1" y="7311"/>
                    <a:pt x="596" y="8740"/>
                    <a:pt x="1692" y="9836"/>
                  </a:cubicBezTo>
                  <a:cubicBezTo>
                    <a:pt x="2763" y="10907"/>
                    <a:pt x="4240" y="11503"/>
                    <a:pt x="5740" y="11550"/>
                  </a:cubicBezTo>
                  <a:lnTo>
                    <a:pt x="5978" y="10598"/>
                  </a:lnTo>
                  <a:lnTo>
                    <a:pt x="5740" y="9693"/>
                  </a:lnTo>
                  <a:cubicBezTo>
                    <a:pt x="3597" y="9645"/>
                    <a:pt x="1858" y="7907"/>
                    <a:pt x="1858" y="5739"/>
                  </a:cubicBezTo>
                  <a:cubicBezTo>
                    <a:pt x="1858" y="3572"/>
                    <a:pt x="3597" y="1834"/>
                    <a:pt x="5740" y="1834"/>
                  </a:cubicBezTo>
                  <a:lnTo>
                    <a:pt x="5978" y="905"/>
                  </a:ln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6" name="Google Shape;4116;p53"/>
            <p:cNvSpPr/>
            <p:nvPr/>
          </p:nvSpPr>
          <p:spPr>
            <a:xfrm>
              <a:off x="1564061" y="3233321"/>
              <a:ext cx="127421" cy="93257"/>
            </a:xfrm>
            <a:custGeom>
              <a:rect b="b" l="l" r="r" t="t"/>
              <a:pathLst>
                <a:path extrusionOk="0" h="3120" w="4263">
                  <a:moveTo>
                    <a:pt x="2929" y="0"/>
                  </a:moveTo>
                  <a:cubicBezTo>
                    <a:pt x="2215" y="810"/>
                    <a:pt x="1167" y="1286"/>
                    <a:pt x="0" y="1286"/>
                  </a:cubicBezTo>
                  <a:lnTo>
                    <a:pt x="0" y="3120"/>
                  </a:lnTo>
                  <a:cubicBezTo>
                    <a:pt x="1548" y="3120"/>
                    <a:pt x="2977" y="2524"/>
                    <a:pt x="4096" y="1429"/>
                  </a:cubicBezTo>
                  <a:lnTo>
                    <a:pt x="4263" y="1262"/>
                  </a:lnTo>
                  <a:lnTo>
                    <a:pt x="3810" y="310"/>
                  </a:lnTo>
                  <a:lnTo>
                    <a:pt x="2929"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7" name="Google Shape;4117;p53"/>
            <p:cNvSpPr/>
            <p:nvPr/>
          </p:nvSpPr>
          <p:spPr>
            <a:xfrm>
              <a:off x="1564061" y="2982751"/>
              <a:ext cx="172973" cy="288319"/>
            </a:xfrm>
            <a:custGeom>
              <a:rect b="b" l="l" r="r" t="t"/>
              <a:pathLst>
                <a:path extrusionOk="0" h="9646" w="5787">
                  <a:moveTo>
                    <a:pt x="0" y="0"/>
                  </a:moveTo>
                  <a:lnTo>
                    <a:pt x="0" y="1834"/>
                  </a:lnTo>
                  <a:cubicBezTo>
                    <a:pt x="2167" y="1834"/>
                    <a:pt x="3906" y="3596"/>
                    <a:pt x="3906" y="5740"/>
                  </a:cubicBezTo>
                  <a:cubicBezTo>
                    <a:pt x="3906" y="6740"/>
                    <a:pt x="3525" y="7669"/>
                    <a:pt x="2882" y="8359"/>
                  </a:cubicBezTo>
                  <a:lnTo>
                    <a:pt x="4239" y="9645"/>
                  </a:lnTo>
                  <a:cubicBezTo>
                    <a:pt x="5215" y="8574"/>
                    <a:pt x="5739" y="7192"/>
                    <a:pt x="5739" y="5763"/>
                  </a:cubicBezTo>
                  <a:cubicBezTo>
                    <a:pt x="5787" y="4216"/>
                    <a:pt x="5192" y="2787"/>
                    <a:pt x="4072" y="1691"/>
                  </a:cubicBezTo>
                  <a:cubicBezTo>
                    <a:pt x="2977" y="596"/>
                    <a:pt x="154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18" name="Google Shape;4118;p53"/>
          <p:cNvGrpSpPr/>
          <p:nvPr/>
        </p:nvGrpSpPr>
        <p:grpSpPr>
          <a:xfrm>
            <a:off x="1797794" y="2993421"/>
            <a:ext cx="344543" cy="344056"/>
            <a:chOff x="2064494" y="2993421"/>
            <a:chExt cx="344543" cy="344056"/>
          </a:xfrm>
        </p:grpSpPr>
        <p:sp>
          <p:nvSpPr>
            <p:cNvPr id="4119" name="Google Shape;4119;p53"/>
            <p:cNvSpPr/>
            <p:nvPr/>
          </p:nvSpPr>
          <p:spPr>
            <a:xfrm>
              <a:off x="2119313" y="3014793"/>
              <a:ext cx="85426" cy="100371"/>
            </a:xfrm>
            <a:custGeom>
              <a:rect b="b" l="l" r="r" t="t"/>
              <a:pathLst>
                <a:path extrusionOk="0" h="3358" w="2858">
                  <a:moveTo>
                    <a:pt x="1215" y="0"/>
                  </a:moveTo>
                  <a:lnTo>
                    <a:pt x="0" y="3120"/>
                  </a:lnTo>
                  <a:lnTo>
                    <a:pt x="619" y="3358"/>
                  </a:lnTo>
                  <a:lnTo>
                    <a:pt x="1691" y="667"/>
                  </a:lnTo>
                  <a:lnTo>
                    <a:pt x="2858" y="667"/>
                  </a:lnTo>
                  <a:lnTo>
                    <a:pt x="285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0" name="Google Shape;4120;p53"/>
            <p:cNvSpPr/>
            <p:nvPr/>
          </p:nvSpPr>
          <p:spPr>
            <a:xfrm>
              <a:off x="2118595" y="3213384"/>
              <a:ext cx="84021" cy="101088"/>
            </a:xfrm>
            <a:custGeom>
              <a:rect b="b" l="l" r="r" t="t"/>
              <a:pathLst>
                <a:path extrusionOk="0" h="3382" w="2811">
                  <a:moveTo>
                    <a:pt x="620" y="0"/>
                  </a:moveTo>
                  <a:lnTo>
                    <a:pt x="0" y="238"/>
                  </a:lnTo>
                  <a:lnTo>
                    <a:pt x="1215" y="3382"/>
                  </a:lnTo>
                  <a:lnTo>
                    <a:pt x="2810" y="3382"/>
                  </a:lnTo>
                  <a:lnTo>
                    <a:pt x="2810" y="2691"/>
                  </a:lnTo>
                  <a:lnTo>
                    <a:pt x="1667" y="2691"/>
                  </a:lnTo>
                  <a:lnTo>
                    <a:pt x="62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1" name="Google Shape;4121;p53"/>
            <p:cNvSpPr/>
            <p:nvPr/>
          </p:nvSpPr>
          <p:spPr>
            <a:xfrm>
              <a:off x="2166270" y="3108021"/>
              <a:ext cx="70511" cy="32789"/>
            </a:xfrm>
            <a:custGeom>
              <a:rect b="b" l="l" r="r" t="t"/>
              <a:pathLst>
                <a:path extrusionOk="0" h="1097" w="2359">
                  <a:moveTo>
                    <a:pt x="1168" y="1"/>
                  </a:moveTo>
                  <a:lnTo>
                    <a:pt x="1" y="477"/>
                  </a:lnTo>
                  <a:lnTo>
                    <a:pt x="263" y="1096"/>
                  </a:lnTo>
                  <a:lnTo>
                    <a:pt x="1311" y="667"/>
                  </a:lnTo>
                  <a:lnTo>
                    <a:pt x="2359" y="667"/>
                  </a:lnTo>
                  <a:lnTo>
                    <a:pt x="235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2" name="Google Shape;4122;p53"/>
            <p:cNvSpPr/>
            <p:nvPr/>
          </p:nvSpPr>
          <p:spPr>
            <a:xfrm>
              <a:off x="2166270" y="3187738"/>
              <a:ext cx="69793" cy="32789"/>
            </a:xfrm>
            <a:custGeom>
              <a:rect b="b" l="l" r="r" t="t"/>
              <a:pathLst>
                <a:path extrusionOk="0" h="1097" w="2335">
                  <a:moveTo>
                    <a:pt x="263" y="1"/>
                  </a:moveTo>
                  <a:lnTo>
                    <a:pt x="1" y="620"/>
                  </a:lnTo>
                  <a:lnTo>
                    <a:pt x="1168" y="1096"/>
                  </a:lnTo>
                  <a:lnTo>
                    <a:pt x="2335" y="1096"/>
                  </a:lnTo>
                  <a:lnTo>
                    <a:pt x="2335" y="453"/>
                  </a:lnTo>
                  <a:lnTo>
                    <a:pt x="1287" y="453"/>
                  </a:lnTo>
                  <a:lnTo>
                    <a:pt x="2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3" name="Google Shape;4123;p53"/>
            <p:cNvSpPr/>
            <p:nvPr/>
          </p:nvSpPr>
          <p:spPr>
            <a:xfrm>
              <a:off x="2064494" y="3102341"/>
              <a:ext cx="124582" cy="124582"/>
            </a:xfrm>
            <a:custGeom>
              <a:rect b="b" l="l" r="r" t="t"/>
              <a:pathLst>
                <a:path extrusionOk="0" h="4168" w="4168">
                  <a:moveTo>
                    <a:pt x="2096" y="0"/>
                  </a:moveTo>
                  <a:cubicBezTo>
                    <a:pt x="953" y="0"/>
                    <a:pt x="0" y="929"/>
                    <a:pt x="0" y="2096"/>
                  </a:cubicBezTo>
                  <a:cubicBezTo>
                    <a:pt x="0" y="3239"/>
                    <a:pt x="953" y="4168"/>
                    <a:pt x="2096" y="4168"/>
                  </a:cubicBezTo>
                  <a:cubicBezTo>
                    <a:pt x="3239" y="4168"/>
                    <a:pt x="4168" y="3239"/>
                    <a:pt x="4168" y="2096"/>
                  </a:cubicBezTo>
                  <a:cubicBezTo>
                    <a:pt x="4168" y="929"/>
                    <a:pt x="3239" y="0"/>
                    <a:pt x="2096"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4" name="Google Shape;4124;p53"/>
            <p:cNvSpPr/>
            <p:nvPr/>
          </p:nvSpPr>
          <p:spPr>
            <a:xfrm>
              <a:off x="2193321" y="2993421"/>
              <a:ext cx="183674" cy="64084"/>
            </a:xfrm>
            <a:custGeom>
              <a:rect b="b" l="l" r="r" t="t"/>
              <a:pathLst>
                <a:path extrusionOk="0" h="2144" w="6145">
                  <a:moveTo>
                    <a:pt x="1096" y="1"/>
                  </a:moveTo>
                  <a:cubicBezTo>
                    <a:pt x="477" y="1"/>
                    <a:pt x="1" y="501"/>
                    <a:pt x="25" y="1120"/>
                  </a:cubicBezTo>
                  <a:cubicBezTo>
                    <a:pt x="49" y="1691"/>
                    <a:pt x="525"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5" name="Google Shape;4125;p53"/>
            <p:cNvSpPr/>
            <p:nvPr/>
          </p:nvSpPr>
          <p:spPr>
            <a:xfrm>
              <a:off x="2225363" y="3086679"/>
              <a:ext cx="183674" cy="64084"/>
            </a:xfrm>
            <a:custGeom>
              <a:rect b="b" l="l" r="r" t="t"/>
              <a:pathLst>
                <a:path extrusionOk="0" h="2144" w="6145">
                  <a:moveTo>
                    <a:pt x="1096" y="0"/>
                  </a:moveTo>
                  <a:cubicBezTo>
                    <a:pt x="477" y="0"/>
                    <a:pt x="1" y="500"/>
                    <a:pt x="24" y="1120"/>
                  </a:cubicBezTo>
                  <a:cubicBezTo>
                    <a:pt x="48" y="1691"/>
                    <a:pt x="524" y="2144"/>
                    <a:pt x="1096" y="2144"/>
                  </a:cubicBezTo>
                  <a:lnTo>
                    <a:pt x="6145" y="2144"/>
                  </a:lnTo>
                  <a:lnTo>
                    <a:pt x="61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6" name="Google Shape;4126;p53"/>
            <p:cNvSpPr/>
            <p:nvPr/>
          </p:nvSpPr>
          <p:spPr>
            <a:xfrm>
              <a:off x="2225363" y="3179907"/>
              <a:ext cx="183674" cy="64114"/>
            </a:xfrm>
            <a:custGeom>
              <a:rect b="b" l="l" r="r" t="t"/>
              <a:pathLst>
                <a:path extrusionOk="0" h="2145" w="6145">
                  <a:moveTo>
                    <a:pt x="1096" y="1"/>
                  </a:moveTo>
                  <a:cubicBezTo>
                    <a:pt x="477" y="1"/>
                    <a:pt x="1" y="501"/>
                    <a:pt x="24" y="1144"/>
                  </a:cubicBezTo>
                  <a:cubicBezTo>
                    <a:pt x="48" y="1692"/>
                    <a:pt x="524" y="2144"/>
                    <a:pt x="1096" y="2144"/>
                  </a:cubicBezTo>
                  <a:lnTo>
                    <a:pt x="6145" y="2144"/>
                  </a:lnTo>
                  <a:lnTo>
                    <a:pt x="6145"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7" name="Google Shape;4127;p53"/>
            <p:cNvSpPr/>
            <p:nvPr/>
          </p:nvSpPr>
          <p:spPr>
            <a:xfrm>
              <a:off x="2193321" y="3273164"/>
              <a:ext cx="183674" cy="64084"/>
            </a:xfrm>
            <a:custGeom>
              <a:rect b="b" l="l" r="r" t="t"/>
              <a:pathLst>
                <a:path extrusionOk="0" h="2144" w="6145">
                  <a:moveTo>
                    <a:pt x="1096" y="1"/>
                  </a:moveTo>
                  <a:cubicBezTo>
                    <a:pt x="477" y="1"/>
                    <a:pt x="1" y="525"/>
                    <a:pt x="25" y="1144"/>
                  </a:cubicBezTo>
                  <a:cubicBezTo>
                    <a:pt x="49" y="1715"/>
                    <a:pt x="525" y="2144"/>
                    <a:pt x="1096" y="2144"/>
                  </a:cubicBezTo>
                  <a:lnTo>
                    <a:pt x="6145" y="2144"/>
                  </a:lnTo>
                  <a:lnTo>
                    <a:pt x="614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8" name="Google Shape;4128;p53"/>
            <p:cNvSpPr/>
            <p:nvPr/>
          </p:nvSpPr>
          <p:spPr>
            <a:xfrm>
              <a:off x="2191916" y="3024029"/>
              <a:ext cx="185079" cy="32072"/>
            </a:xfrm>
            <a:custGeom>
              <a:rect b="b" l="l" r="r" t="t"/>
              <a:pathLst>
                <a:path extrusionOk="0" h="1073" w="6192">
                  <a:moveTo>
                    <a:pt x="0" y="1"/>
                  </a:moveTo>
                  <a:cubicBezTo>
                    <a:pt x="0" y="596"/>
                    <a:pt x="477" y="1072"/>
                    <a:pt x="1072" y="1072"/>
                  </a:cubicBezTo>
                  <a:lnTo>
                    <a:pt x="6192" y="1072"/>
                  </a:lnTo>
                  <a:lnTo>
                    <a:pt x="6192"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9" name="Google Shape;4129;p53"/>
            <p:cNvSpPr/>
            <p:nvPr/>
          </p:nvSpPr>
          <p:spPr>
            <a:xfrm>
              <a:off x="2223928" y="3118920"/>
              <a:ext cx="185109" cy="32042"/>
            </a:xfrm>
            <a:custGeom>
              <a:rect b="b" l="l" r="r" t="t"/>
              <a:pathLst>
                <a:path extrusionOk="0" h="1072" w="6193">
                  <a:moveTo>
                    <a:pt x="1" y="0"/>
                  </a:moveTo>
                  <a:cubicBezTo>
                    <a:pt x="1" y="595"/>
                    <a:pt x="477" y="1072"/>
                    <a:pt x="1073" y="1072"/>
                  </a:cubicBezTo>
                  <a:lnTo>
                    <a:pt x="6193" y="1072"/>
                  </a:lnTo>
                  <a:lnTo>
                    <a:pt x="6193"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0" name="Google Shape;4130;p53"/>
            <p:cNvSpPr/>
            <p:nvPr/>
          </p:nvSpPr>
          <p:spPr>
            <a:xfrm>
              <a:off x="2223928" y="3211232"/>
              <a:ext cx="185109" cy="32072"/>
            </a:xfrm>
            <a:custGeom>
              <a:rect b="b" l="l" r="r" t="t"/>
              <a:pathLst>
                <a:path extrusionOk="0" h="1073" w="6193">
                  <a:moveTo>
                    <a:pt x="1" y="1"/>
                  </a:moveTo>
                  <a:cubicBezTo>
                    <a:pt x="1" y="596"/>
                    <a:pt x="477" y="1072"/>
                    <a:pt x="1073" y="1072"/>
                  </a:cubicBezTo>
                  <a:lnTo>
                    <a:pt x="6193" y="1072"/>
                  </a:lnTo>
                  <a:lnTo>
                    <a:pt x="619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1" name="Google Shape;4131;p53"/>
            <p:cNvSpPr/>
            <p:nvPr/>
          </p:nvSpPr>
          <p:spPr>
            <a:xfrm>
              <a:off x="2191916" y="3305405"/>
              <a:ext cx="185079" cy="32072"/>
            </a:xfrm>
            <a:custGeom>
              <a:rect b="b" l="l" r="r" t="t"/>
              <a:pathLst>
                <a:path extrusionOk="0" h="1073" w="6192">
                  <a:moveTo>
                    <a:pt x="0" y="0"/>
                  </a:moveTo>
                  <a:cubicBezTo>
                    <a:pt x="0" y="596"/>
                    <a:pt x="477" y="1072"/>
                    <a:pt x="1072" y="1072"/>
                  </a:cubicBezTo>
                  <a:lnTo>
                    <a:pt x="6192" y="1072"/>
                  </a:lnTo>
                  <a:lnTo>
                    <a:pt x="6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2" name="Google Shape;4132;p53"/>
            <p:cNvSpPr/>
            <p:nvPr/>
          </p:nvSpPr>
          <p:spPr>
            <a:xfrm>
              <a:off x="2064494" y="3164962"/>
              <a:ext cx="124582" cy="61962"/>
            </a:xfrm>
            <a:custGeom>
              <a:rect b="b" l="l" r="r" t="t"/>
              <a:pathLst>
                <a:path extrusionOk="0" h="2073" w="4168">
                  <a:moveTo>
                    <a:pt x="0" y="1"/>
                  </a:moveTo>
                  <a:cubicBezTo>
                    <a:pt x="0" y="1168"/>
                    <a:pt x="929" y="2073"/>
                    <a:pt x="2096" y="2073"/>
                  </a:cubicBezTo>
                  <a:cubicBezTo>
                    <a:pt x="3263" y="2073"/>
                    <a:pt x="4168" y="1168"/>
                    <a:pt x="4168"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3" name="Google Shape;4133;p53"/>
          <p:cNvGrpSpPr/>
          <p:nvPr/>
        </p:nvGrpSpPr>
        <p:grpSpPr>
          <a:xfrm>
            <a:off x="2556667" y="2990582"/>
            <a:ext cx="343109" cy="344545"/>
            <a:chOff x="2747167" y="2990582"/>
            <a:chExt cx="343109" cy="344545"/>
          </a:xfrm>
        </p:grpSpPr>
        <p:sp>
          <p:nvSpPr>
            <p:cNvPr id="4134" name="Google Shape;4134;p53"/>
            <p:cNvSpPr/>
            <p:nvPr/>
          </p:nvSpPr>
          <p:spPr>
            <a:xfrm>
              <a:off x="2773500" y="2991987"/>
              <a:ext cx="290441" cy="330314"/>
            </a:xfrm>
            <a:custGeom>
              <a:rect b="b" l="l" r="r" t="t"/>
              <a:pathLst>
                <a:path extrusionOk="0" h="11051" w="9717">
                  <a:moveTo>
                    <a:pt x="9717" y="1"/>
                  </a:moveTo>
                  <a:cubicBezTo>
                    <a:pt x="9169" y="477"/>
                    <a:pt x="8598" y="954"/>
                    <a:pt x="7978" y="1406"/>
                  </a:cubicBezTo>
                  <a:cubicBezTo>
                    <a:pt x="7669" y="1644"/>
                    <a:pt x="7454" y="2573"/>
                    <a:pt x="7097" y="2787"/>
                  </a:cubicBezTo>
                  <a:cubicBezTo>
                    <a:pt x="7048" y="2812"/>
                    <a:pt x="6996" y="2822"/>
                    <a:pt x="6941" y="2822"/>
                  </a:cubicBezTo>
                  <a:cubicBezTo>
                    <a:pt x="6675" y="2822"/>
                    <a:pt x="6349" y="2586"/>
                    <a:pt x="6072" y="2586"/>
                  </a:cubicBezTo>
                  <a:cubicBezTo>
                    <a:pt x="6014" y="2586"/>
                    <a:pt x="5959" y="2596"/>
                    <a:pt x="5907" y="2621"/>
                  </a:cubicBezTo>
                  <a:cubicBezTo>
                    <a:pt x="5240" y="2930"/>
                    <a:pt x="4525" y="3192"/>
                    <a:pt x="3811" y="3406"/>
                  </a:cubicBezTo>
                  <a:cubicBezTo>
                    <a:pt x="3501" y="3502"/>
                    <a:pt x="3215" y="4097"/>
                    <a:pt x="2906" y="4168"/>
                  </a:cubicBezTo>
                  <a:cubicBezTo>
                    <a:pt x="2875" y="4177"/>
                    <a:pt x="2844" y="4181"/>
                    <a:pt x="2811" y="4181"/>
                  </a:cubicBezTo>
                  <a:cubicBezTo>
                    <a:pt x="2511" y="4181"/>
                    <a:pt x="2128" y="3852"/>
                    <a:pt x="1816" y="3852"/>
                  </a:cubicBezTo>
                  <a:cubicBezTo>
                    <a:pt x="1790" y="3852"/>
                    <a:pt x="1764" y="3854"/>
                    <a:pt x="1739" y="3859"/>
                  </a:cubicBezTo>
                  <a:cubicBezTo>
                    <a:pt x="1167" y="3930"/>
                    <a:pt x="596" y="3978"/>
                    <a:pt x="1" y="4002"/>
                  </a:cubicBezTo>
                  <a:lnTo>
                    <a:pt x="1" y="11051"/>
                  </a:lnTo>
                  <a:lnTo>
                    <a:pt x="9717" y="11051"/>
                  </a:lnTo>
                  <a:lnTo>
                    <a:pt x="971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5" name="Google Shape;4135;p53"/>
            <p:cNvSpPr/>
            <p:nvPr/>
          </p:nvSpPr>
          <p:spPr>
            <a:xfrm>
              <a:off x="2825479" y="3093075"/>
              <a:ext cx="61932" cy="227822"/>
            </a:xfrm>
            <a:custGeom>
              <a:rect b="b" l="l" r="r" t="t"/>
              <a:pathLst>
                <a:path extrusionOk="0" h="7622" w="2072">
                  <a:moveTo>
                    <a:pt x="2072" y="1"/>
                  </a:moveTo>
                  <a:cubicBezTo>
                    <a:pt x="1405" y="191"/>
                    <a:pt x="714" y="358"/>
                    <a:pt x="0" y="429"/>
                  </a:cubicBezTo>
                  <a:lnTo>
                    <a:pt x="0" y="7621"/>
                  </a:lnTo>
                  <a:lnTo>
                    <a:pt x="2072" y="7621"/>
                  </a:lnTo>
                  <a:lnTo>
                    <a:pt x="207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6" name="Google Shape;4136;p53"/>
            <p:cNvSpPr/>
            <p:nvPr/>
          </p:nvSpPr>
          <p:spPr>
            <a:xfrm>
              <a:off x="2950032" y="3033295"/>
              <a:ext cx="61962" cy="287602"/>
            </a:xfrm>
            <a:custGeom>
              <a:rect b="b" l="l" r="r" t="t"/>
              <a:pathLst>
                <a:path extrusionOk="0" h="9622" w="2073">
                  <a:moveTo>
                    <a:pt x="2072" y="0"/>
                  </a:moveTo>
                  <a:cubicBezTo>
                    <a:pt x="1429" y="476"/>
                    <a:pt x="715" y="858"/>
                    <a:pt x="1" y="1215"/>
                  </a:cubicBezTo>
                  <a:lnTo>
                    <a:pt x="1" y="9621"/>
                  </a:lnTo>
                  <a:lnTo>
                    <a:pt x="2072" y="9621"/>
                  </a:lnTo>
                  <a:lnTo>
                    <a:pt x="207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7" name="Google Shape;4137;p53"/>
            <p:cNvSpPr/>
            <p:nvPr/>
          </p:nvSpPr>
          <p:spPr>
            <a:xfrm>
              <a:off x="3011964" y="2990582"/>
              <a:ext cx="51291" cy="331002"/>
            </a:xfrm>
            <a:custGeom>
              <a:rect b="b" l="l" r="r" t="t"/>
              <a:pathLst>
                <a:path extrusionOk="0" h="11074" w="1716">
                  <a:moveTo>
                    <a:pt x="1715" y="0"/>
                  </a:moveTo>
                  <a:cubicBezTo>
                    <a:pt x="1191" y="524"/>
                    <a:pt x="596" y="1001"/>
                    <a:pt x="0" y="1453"/>
                  </a:cubicBezTo>
                  <a:lnTo>
                    <a:pt x="0" y="11074"/>
                  </a:lnTo>
                  <a:lnTo>
                    <a:pt x="1715" y="11074"/>
                  </a:lnTo>
                  <a:lnTo>
                    <a:pt x="1715"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8" name="Google Shape;4138;p53"/>
            <p:cNvSpPr/>
            <p:nvPr/>
          </p:nvSpPr>
          <p:spPr>
            <a:xfrm>
              <a:off x="2918707" y="3069582"/>
              <a:ext cx="31355" cy="251315"/>
            </a:xfrm>
            <a:custGeom>
              <a:rect b="b" l="l" r="r" t="t"/>
              <a:pathLst>
                <a:path extrusionOk="0" h="8408" w="1049">
                  <a:moveTo>
                    <a:pt x="1049" y="1"/>
                  </a:moveTo>
                  <a:cubicBezTo>
                    <a:pt x="691" y="144"/>
                    <a:pt x="358" y="286"/>
                    <a:pt x="1" y="406"/>
                  </a:cubicBezTo>
                  <a:lnTo>
                    <a:pt x="1" y="8407"/>
                  </a:lnTo>
                  <a:lnTo>
                    <a:pt x="1049" y="8407"/>
                  </a:lnTo>
                  <a:lnTo>
                    <a:pt x="1049"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9" name="Google Shape;4139;p53"/>
            <p:cNvSpPr/>
            <p:nvPr/>
          </p:nvSpPr>
          <p:spPr>
            <a:xfrm>
              <a:off x="2747167" y="3314443"/>
              <a:ext cx="343107" cy="20684"/>
            </a:xfrm>
            <a:custGeom>
              <a:rect b="b" l="l" r="r" t="t"/>
              <a:pathLst>
                <a:path extrusionOk="0" h="692" w="11479">
                  <a:moveTo>
                    <a:pt x="0" y="1"/>
                  </a:moveTo>
                  <a:lnTo>
                    <a:pt x="0"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0" name="Google Shape;4140;p53"/>
            <p:cNvSpPr/>
            <p:nvPr/>
          </p:nvSpPr>
          <p:spPr>
            <a:xfrm>
              <a:off x="2918707" y="3314443"/>
              <a:ext cx="171569" cy="20684"/>
            </a:xfrm>
            <a:custGeom>
              <a:rect b="b" l="l" r="r" t="t"/>
              <a:pathLst>
                <a:path extrusionOk="0" h="692" w="5740">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1" name="Google Shape;4141;p53"/>
          <p:cNvGrpSpPr/>
          <p:nvPr/>
        </p:nvGrpSpPr>
        <p:grpSpPr>
          <a:xfrm>
            <a:off x="3264996" y="2977041"/>
            <a:ext cx="343826" cy="344843"/>
            <a:chOff x="3379296" y="2977041"/>
            <a:chExt cx="343826" cy="344843"/>
          </a:xfrm>
        </p:grpSpPr>
        <p:sp>
          <p:nvSpPr>
            <p:cNvPr id="4142" name="Google Shape;4142;p53"/>
            <p:cNvSpPr/>
            <p:nvPr/>
          </p:nvSpPr>
          <p:spPr>
            <a:xfrm>
              <a:off x="3565781" y="3048957"/>
              <a:ext cx="157341" cy="156624"/>
            </a:xfrm>
            <a:custGeom>
              <a:rect b="b" l="l" r="r" t="t"/>
              <a:pathLst>
                <a:path extrusionOk="0" h="5240" w="5264">
                  <a:moveTo>
                    <a:pt x="2644" y="0"/>
                  </a:moveTo>
                  <a:cubicBezTo>
                    <a:pt x="1192" y="0"/>
                    <a:pt x="1" y="1167"/>
                    <a:pt x="1" y="2620"/>
                  </a:cubicBezTo>
                  <a:cubicBezTo>
                    <a:pt x="1" y="4072"/>
                    <a:pt x="1192" y="5239"/>
                    <a:pt x="2644" y="5239"/>
                  </a:cubicBezTo>
                  <a:cubicBezTo>
                    <a:pt x="4073" y="5239"/>
                    <a:pt x="5264" y="4072"/>
                    <a:pt x="5264" y="2620"/>
                  </a:cubicBezTo>
                  <a:cubicBezTo>
                    <a:pt x="5264" y="1167"/>
                    <a:pt x="4073" y="0"/>
                    <a:pt x="2644"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3" name="Google Shape;4143;p53"/>
            <p:cNvSpPr/>
            <p:nvPr/>
          </p:nvSpPr>
          <p:spPr>
            <a:xfrm>
              <a:off x="3533051" y="3164962"/>
              <a:ext cx="156624" cy="156624"/>
            </a:xfrm>
            <a:custGeom>
              <a:rect b="b" l="l" r="r" t="t"/>
              <a:pathLst>
                <a:path extrusionOk="0" h="5240" w="5240">
                  <a:moveTo>
                    <a:pt x="2620" y="1"/>
                  </a:moveTo>
                  <a:cubicBezTo>
                    <a:pt x="1167" y="1"/>
                    <a:pt x="0" y="1168"/>
                    <a:pt x="0" y="2620"/>
                  </a:cubicBezTo>
                  <a:cubicBezTo>
                    <a:pt x="0" y="4073"/>
                    <a:pt x="1167" y="5240"/>
                    <a:pt x="2620" y="5240"/>
                  </a:cubicBezTo>
                  <a:cubicBezTo>
                    <a:pt x="4073" y="5240"/>
                    <a:pt x="5240" y="4073"/>
                    <a:pt x="5240" y="2620"/>
                  </a:cubicBezTo>
                  <a:cubicBezTo>
                    <a:pt x="5240" y="1168"/>
                    <a:pt x="4073" y="1"/>
                    <a:pt x="2620"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4" name="Google Shape;4144;p53"/>
            <p:cNvSpPr/>
            <p:nvPr/>
          </p:nvSpPr>
          <p:spPr>
            <a:xfrm>
              <a:off x="3472553" y="2977759"/>
              <a:ext cx="152349" cy="156624"/>
            </a:xfrm>
            <a:custGeom>
              <a:rect b="b" l="l" r="r" t="t"/>
              <a:pathLst>
                <a:path extrusionOk="0" h="5240" w="5097">
                  <a:moveTo>
                    <a:pt x="2620" y="1"/>
                  </a:moveTo>
                  <a:cubicBezTo>
                    <a:pt x="1191" y="1"/>
                    <a:pt x="0" y="1168"/>
                    <a:pt x="0" y="2620"/>
                  </a:cubicBezTo>
                  <a:cubicBezTo>
                    <a:pt x="0" y="4049"/>
                    <a:pt x="1167" y="5240"/>
                    <a:pt x="2620" y="5240"/>
                  </a:cubicBezTo>
                  <a:cubicBezTo>
                    <a:pt x="4096" y="5240"/>
                    <a:pt x="5097" y="4073"/>
                    <a:pt x="5097" y="2620"/>
                  </a:cubicBezTo>
                  <a:cubicBezTo>
                    <a:pt x="5097" y="1168"/>
                    <a:pt x="4049" y="1"/>
                    <a:pt x="262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5" name="Google Shape;4145;p53"/>
            <p:cNvSpPr/>
            <p:nvPr/>
          </p:nvSpPr>
          <p:spPr>
            <a:xfrm>
              <a:off x="3401355" y="3164812"/>
              <a:ext cx="173721" cy="157072"/>
            </a:xfrm>
            <a:custGeom>
              <a:rect b="b" l="l" r="r" t="t"/>
              <a:pathLst>
                <a:path extrusionOk="0" h="5255" w="5812">
                  <a:moveTo>
                    <a:pt x="3002" y="1"/>
                  </a:moveTo>
                  <a:cubicBezTo>
                    <a:pt x="2195" y="1"/>
                    <a:pt x="1388" y="375"/>
                    <a:pt x="858" y="1077"/>
                  </a:cubicBezTo>
                  <a:cubicBezTo>
                    <a:pt x="1" y="2244"/>
                    <a:pt x="263" y="3864"/>
                    <a:pt x="1430" y="4745"/>
                  </a:cubicBezTo>
                  <a:cubicBezTo>
                    <a:pt x="1902" y="5089"/>
                    <a:pt x="2448" y="5255"/>
                    <a:pt x="2986" y="5255"/>
                  </a:cubicBezTo>
                  <a:cubicBezTo>
                    <a:pt x="3750" y="5255"/>
                    <a:pt x="4499" y="4921"/>
                    <a:pt x="5002" y="4292"/>
                  </a:cubicBezTo>
                  <a:cubicBezTo>
                    <a:pt x="5049" y="4269"/>
                    <a:pt x="5073" y="4197"/>
                    <a:pt x="5097" y="4173"/>
                  </a:cubicBezTo>
                  <a:cubicBezTo>
                    <a:pt x="5812" y="3197"/>
                    <a:pt x="5764" y="1840"/>
                    <a:pt x="5002" y="958"/>
                  </a:cubicBezTo>
                  <a:cubicBezTo>
                    <a:pt x="4883" y="816"/>
                    <a:pt x="4716" y="649"/>
                    <a:pt x="4526" y="506"/>
                  </a:cubicBezTo>
                  <a:cubicBezTo>
                    <a:pt x="4070" y="165"/>
                    <a:pt x="3536" y="1"/>
                    <a:pt x="300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6" name="Google Shape;4146;p53"/>
            <p:cNvSpPr/>
            <p:nvPr/>
          </p:nvSpPr>
          <p:spPr>
            <a:xfrm>
              <a:off x="3379296" y="3048957"/>
              <a:ext cx="156624" cy="156624"/>
            </a:xfrm>
            <a:custGeom>
              <a:rect b="b" l="l" r="r" t="t"/>
              <a:pathLst>
                <a:path extrusionOk="0" h="5240" w="5240">
                  <a:moveTo>
                    <a:pt x="2620" y="0"/>
                  </a:moveTo>
                  <a:cubicBezTo>
                    <a:pt x="1167" y="0"/>
                    <a:pt x="1" y="1167"/>
                    <a:pt x="1" y="2620"/>
                  </a:cubicBezTo>
                  <a:cubicBezTo>
                    <a:pt x="1" y="4072"/>
                    <a:pt x="1167" y="5239"/>
                    <a:pt x="2620" y="5239"/>
                  </a:cubicBezTo>
                  <a:cubicBezTo>
                    <a:pt x="4073" y="5239"/>
                    <a:pt x="5240" y="4072"/>
                    <a:pt x="5240" y="2620"/>
                  </a:cubicBezTo>
                  <a:cubicBezTo>
                    <a:pt x="5240" y="1167"/>
                    <a:pt x="4073" y="0"/>
                    <a:pt x="2620"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7" name="Google Shape;4147;p53"/>
            <p:cNvSpPr/>
            <p:nvPr/>
          </p:nvSpPr>
          <p:spPr>
            <a:xfrm>
              <a:off x="3550836" y="3193447"/>
              <a:ext cx="24241" cy="99683"/>
            </a:xfrm>
            <a:custGeom>
              <a:rect b="b" l="l" r="r" t="t"/>
              <a:pathLst>
                <a:path extrusionOk="0" h="3335" w="811">
                  <a:moveTo>
                    <a:pt x="1" y="0"/>
                  </a:moveTo>
                  <a:lnTo>
                    <a:pt x="1" y="3334"/>
                  </a:lnTo>
                  <a:cubicBezTo>
                    <a:pt x="48" y="3311"/>
                    <a:pt x="72" y="3239"/>
                    <a:pt x="96" y="3215"/>
                  </a:cubicBezTo>
                  <a:cubicBezTo>
                    <a:pt x="811" y="2239"/>
                    <a:pt x="763" y="882"/>
                    <a:pt x="1"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8" name="Google Shape;4148;p53"/>
            <p:cNvSpPr/>
            <p:nvPr/>
          </p:nvSpPr>
          <p:spPr>
            <a:xfrm>
              <a:off x="3550836" y="2977041"/>
              <a:ext cx="78342" cy="157341"/>
            </a:xfrm>
            <a:custGeom>
              <a:rect b="b" l="l" r="r" t="t"/>
              <a:pathLst>
                <a:path extrusionOk="0" h="5264" w="2621">
                  <a:moveTo>
                    <a:pt x="1" y="1"/>
                  </a:moveTo>
                  <a:lnTo>
                    <a:pt x="1" y="5264"/>
                  </a:lnTo>
                  <a:cubicBezTo>
                    <a:pt x="1430" y="5264"/>
                    <a:pt x="2620" y="4097"/>
                    <a:pt x="2620" y="2644"/>
                  </a:cubicBezTo>
                  <a:cubicBezTo>
                    <a:pt x="2620" y="1192"/>
                    <a:pt x="1477" y="25"/>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9" name="Google Shape;4149;p53"/>
            <p:cNvSpPr/>
            <p:nvPr/>
          </p:nvSpPr>
          <p:spPr>
            <a:xfrm>
              <a:off x="3493177" y="3101624"/>
              <a:ext cx="116063" cy="116063"/>
            </a:xfrm>
            <a:custGeom>
              <a:rect b="b" l="l" r="r" t="t"/>
              <a:pathLst>
                <a:path extrusionOk="0" h="3883" w="3883">
                  <a:moveTo>
                    <a:pt x="1930" y="0"/>
                  </a:moveTo>
                  <a:cubicBezTo>
                    <a:pt x="858" y="0"/>
                    <a:pt x="1" y="858"/>
                    <a:pt x="1" y="1929"/>
                  </a:cubicBezTo>
                  <a:cubicBezTo>
                    <a:pt x="1" y="3001"/>
                    <a:pt x="858" y="3882"/>
                    <a:pt x="1930" y="3882"/>
                  </a:cubicBezTo>
                  <a:cubicBezTo>
                    <a:pt x="3001" y="3882"/>
                    <a:pt x="3883" y="3001"/>
                    <a:pt x="3883" y="1929"/>
                  </a:cubicBezTo>
                  <a:cubicBezTo>
                    <a:pt x="3883" y="858"/>
                    <a:pt x="3001" y="0"/>
                    <a:pt x="193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0" name="Google Shape;4150;p53"/>
            <p:cNvSpPr/>
            <p:nvPr/>
          </p:nvSpPr>
          <p:spPr>
            <a:xfrm>
              <a:off x="3550118" y="3102341"/>
              <a:ext cx="57688" cy="115346"/>
            </a:xfrm>
            <a:custGeom>
              <a:rect b="b" l="l" r="r" t="t"/>
              <a:pathLst>
                <a:path extrusionOk="0" h="3859" w="1930">
                  <a:moveTo>
                    <a:pt x="1" y="0"/>
                  </a:moveTo>
                  <a:lnTo>
                    <a:pt x="1" y="3858"/>
                  </a:lnTo>
                  <a:cubicBezTo>
                    <a:pt x="1073" y="3858"/>
                    <a:pt x="1930" y="2977"/>
                    <a:pt x="1930" y="1905"/>
                  </a:cubicBezTo>
                  <a:cubicBezTo>
                    <a:pt x="1930" y="834"/>
                    <a:pt x="1096"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1" name="Google Shape;4151;p53"/>
          <p:cNvGrpSpPr/>
          <p:nvPr/>
        </p:nvGrpSpPr>
        <p:grpSpPr>
          <a:xfrm>
            <a:off x="4038814" y="2999130"/>
            <a:ext cx="343826" cy="319615"/>
            <a:chOff x="4076914" y="2999130"/>
            <a:chExt cx="343826" cy="319615"/>
          </a:xfrm>
        </p:grpSpPr>
        <p:sp>
          <p:nvSpPr>
            <p:cNvPr id="4152" name="Google Shape;4152;p53"/>
            <p:cNvSpPr/>
            <p:nvPr/>
          </p:nvSpPr>
          <p:spPr>
            <a:xfrm>
              <a:off x="4273382" y="2999130"/>
              <a:ext cx="147358" cy="319614"/>
            </a:xfrm>
            <a:custGeom>
              <a:rect b="b" l="l" r="r" t="t"/>
              <a:pathLst>
                <a:path extrusionOk="0" h="10693" w="4930">
                  <a:moveTo>
                    <a:pt x="0" y="0"/>
                  </a:moveTo>
                  <a:lnTo>
                    <a:pt x="0" y="10693"/>
                  </a:lnTo>
                  <a:lnTo>
                    <a:pt x="3501" y="10693"/>
                  </a:lnTo>
                  <a:lnTo>
                    <a:pt x="3501" y="7002"/>
                  </a:lnTo>
                  <a:lnTo>
                    <a:pt x="4930" y="5358"/>
                  </a:lnTo>
                  <a:lnTo>
                    <a:pt x="3501" y="3691"/>
                  </a:lnTo>
                  <a:lnTo>
                    <a:pt x="350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3" name="Google Shape;4153;p53"/>
            <p:cNvSpPr/>
            <p:nvPr/>
          </p:nvSpPr>
          <p:spPr>
            <a:xfrm>
              <a:off x="4273382" y="3158565"/>
              <a:ext cx="147358" cy="160181"/>
            </a:xfrm>
            <a:custGeom>
              <a:rect b="b" l="l" r="r" t="t"/>
              <a:pathLst>
                <a:path extrusionOk="0" h="5359" w="4930">
                  <a:moveTo>
                    <a:pt x="0" y="1"/>
                  </a:moveTo>
                  <a:lnTo>
                    <a:pt x="0" y="5359"/>
                  </a:lnTo>
                  <a:lnTo>
                    <a:pt x="3501" y="5359"/>
                  </a:lnTo>
                  <a:lnTo>
                    <a:pt x="3501" y="1668"/>
                  </a:lnTo>
                  <a:lnTo>
                    <a:pt x="4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4" name="Google Shape;4154;p53"/>
            <p:cNvSpPr/>
            <p:nvPr/>
          </p:nvSpPr>
          <p:spPr>
            <a:xfrm>
              <a:off x="4303273"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5" name="Google Shape;4155;p53"/>
            <p:cNvSpPr/>
            <p:nvPr/>
          </p:nvSpPr>
          <p:spPr>
            <a:xfrm>
              <a:off x="4303273"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6" name="Google Shape;4156;p53"/>
            <p:cNvSpPr/>
            <p:nvPr/>
          </p:nvSpPr>
          <p:spPr>
            <a:xfrm>
              <a:off x="4175133" y="2999130"/>
              <a:ext cx="148105" cy="319614"/>
            </a:xfrm>
            <a:custGeom>
              <a:rect b="b" l="l" r="r" t="t"/>
              <a:pathLst>
                <a:path extrusionOk="0" h="10693" w="4955">
                  <a:moveTo>
                    <a:pt x="1" y="0"/>
                  </a:moveTo>
                  <a:lnTo>
                    <a:pt x="1" y="10693"/>
                  </a:lnTo>
                  <a:lnTo>
                    <a:pt x="3526" y="10693"/>
                  </a:lnTo>
                  <a:lnTo>
                    <a:pt x="3526" y="7002"/>
                  </a:lnTo>
                  <a:lnTo>
                    <a:pt x="4954" y="5358"/>
                  </a:lnTo>
                  <a:lnTo>
                    <a:pt x="3526" y="3691"/>
                  </a:lnTo>
                  <a:lnTo>
                    <a:pt x="3526"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7" name="Google Shape;4157;p53"/>
            <p:cNvSpPr/>
            <p:nvPr/>
          </p:nvSpPr>
          <p:spPr>
            <a:xfrm>
              <a:off x="4175729" y="3158565"/>
              <a:ext cx="148105" cy="160181"/>
            </a:xfrm>
            <a:custGeom>
              <a:rect b="b" l="l" r="r" t="t"/>
              <a:pathLst>
                <a:path extrusionOk="0" h="5359" w="4955">
                  <a:moveTo>
                    <a:pt x="1" y="1"/>
                  </a:moveTo>
                  <a:lnTo>
                    <a:pt x="1" y="5359"/>
                  </a:lnTo>
                  <a:lnTo>
                    <a:pt x="3526" y="5359"/>
                  </a:lnTo>
                  <a:lnTo>
                    <a:pt x="3526" y="1668"/>
                  </a:lnTo>
                  <a:lnTo>
                    <a:pt x="495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8" name="Google Shape;4158;p53"/>
            <p:cNvSpPr/>
            <p:nvPr/>
          </p:nvSpPr>
          <p:spPr>
            <a:xfrm>
              <a:off x="4076914" y="2999130"/>
              <a:ext cx="147388" cy="319614"/>
            </a:xfrm>
            <a:custGeom>
              <a:rect b="b" l="l" r="r" t="t"/>
              <a:pathLst>
                <a:path extrusionOk="0" h="10693" w="4931">
                  <a:moveTo>
                    <a:pt x="1" y="0"/>
                  </a:moveTo>
                  <a:lnTo>
                    <a:pt x="1" y="10693"/>
                  </a:lnTo>
                  <a:lnTo>
                    <a:pt x="3501" y="10693"/>
                  </a:lnTo>
                  <a:lnTo>
                    <a:pt x="3501" y="7002"/>
                  </a:lnTo>
                  <a:lnTo>
                    <a:pt x="4930" y="5358"/>
                  </a:lnTo>
                  <a:lnTo>
                    <a:pt x="3501" y="3691"/>
                  </a:lnTo>
                  <a:lnTo>
                    <a:pt x="350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9" name="Google Shape;4159;p53"/>
            <p:cNvSpPr/>
            <p:nvPr/>
          </p:nvSpPr>
          <p:spPr>
            <a:xfrm>
              <a:off x="4107521" y="3029738"/>
              <a:ext cx="44177" cy="20654"/>
            </a:xfrm>
            <a:custGeom>
              <a:rect b="b" l="l" r="r" t="t"/>
              <a:pathLst>
                <a:path extrusionOk="0" h="691"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0" name="Google Shape;4160;p53"/>
            <p:cNvSpPr/>
            <p:nvPr/>
          </p:nvSpPr>
          <p:spPr>
            <a:xfrm>
              <a:off x="4107521" y="3078130"/>
              <a:ext cx="44177" cy="20684"/>
            </a:xfrm>
            <a:custGeom>
              <a:rect b="b" l="l" r="r" t="t"/>
              <a:pathLst>
                <a:path extrusionOk="0" h="692" w="1478">
                  <a:moveTo>
                    <a:pt x="1" y="0"/>
                  </a:moveTo>
                  <a:lnTo>
                    <a:pt x="1" y="691"/>
                  </a:lnTo>
                  <a:lnTo>
                    <a:pt x="1477" y="691"/>
                  </a:lnTo>
                  <a:lnTo>
                    <a:pt x="1477" y="0"/>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1" name="Google Shape;4161;p53"/>
            <p:cNvSpPr/>
            <p:nvPr/>
          </p:nvSpPr>
          <p:spPr>
            <a:xfrm>
              <a:off x="4205741" y="3218346"/>
              <a:ext cx="43460" cy="20684"/>
            </a:xfrm>
            <a:custGeom>
              <a:rect b="b" l="l" r="r" t="t"/>
              <a:pathLst>
                <a:path extrusionOk="0" h="692" w="1454">
                  <a:moveTo>
                    <a:pt x="1" y="1"/>
                  </a:moveTo>
                  <a:lnTo>
                    <a:pt x="1" y="692"/>
                  </a:lnTo>
                  <a:lnTo>
                    <a:pt x="1454" y="692"/>
                  </a:lnTo>
                  <a:lnTo>
                    <a:pt x="1454"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2" name="Google Shape;4162;p53"/>
            <p:cNvSpPr/>
            <p:nvPr/>
          </p:nvSpPr>
          <p:spPr>
            <a:xfrm>
              <a:off x="4205741" y="3267485"/>
              <a:ext cx="43460" cy="19937"/>
            </a:xfrm>
            <a:custGeom>
              <a:rect b="b" l="l" r="r" t="t"/>
              <a:pathLst>
                <a:path extrusionOk="0" h="667" w="1454">
                  <a:moveTo>
                    <a:pt x="1" y="0"/>
                  </a:moveTo>
                  <a:lnTo>
                    <a:pt x="1" y="667"/>
                  </a:lnTo>
                  <a:lnTo>
                    <a:pt x="1454" y="667"/>
                  </a:lnTo>
                  <a:lnTo>
                    <a:pt x="1454"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3" name="Google Shape;4163;p53"/>
            <p:cNvSpPr/>
            <p:nvPr/>
          </p:nvSpPr>
          <p:spPr>
            <a:xfrm>
              <a:off x="4076914" y="3158565"/>
              <a:ext cx="147388" cy="160181"/>
            </a:xfrm>
            <a:custGeom>
              <a:rect b="b" l="l" r="r" t="t"/>
              <a:pathLst>
                <a:path extrusionOk="0" h="5359" w="4931">
                  <a:moveTo>
                    <a:pt x="1" y="1"/>
                  </a:moveTo>
                  <a:lnTo>
                    <a:pt x="1" y="5359"/>
                  </a:lnTo>
                  <a:lnTo>
                    <a:pt x="3501" y="5359"/>
                  </a:lnTo>
                  <a:lnTo>
                    <a:pt x="3501" y="1668"/>
                  </a:lnTo>
                  <a:lnTo>
                    <a:pt x="493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4" name="Google Shape;4164;p53"/>
          <p:cNvGrpSpPr/>
          <p:nvPr/>
        </p:nvGrpSpPr>
        <p:grpSpPr>
          <a:xfrm>
            <a:off x="4804084" y="2998413"/>
            <a:ext cx="301859" cy="343826"/>
            <a:chOff x="4765984" y="2998413"/>
            <a:chExt cx="301859" cy="343826"/>
          </a:xfrm>
        </p:grpSpPr>
        <p:sp>
          <p:nvSpPr>
            <p:cNvPr id="4165" name="Google Shape;4165;p53"/>
            <p:cNvSpPr/>
            <p:nvPr/>
          </p:nvSpPr>
          <p:spPr>
            <a:xfrm>
              <a:off x="4807979" y="3040409"/>
              <a:ext cx="259864" cy="259834"/>
            </a:xfrm>
            <a:custGeom>
              <a:rect b="b" l="l" r="r" t="t"/>
              <a:pathLst>
                <a:path extrusionOk="0" h="8693" w="8694">
                  <a:moveTo>
                    <a:pt x="4335" y="0"/>
                  </a:moveTo>
                  <a:cubicBezTo>
                    <a:pt x="1930" y="0"/>
                    <a:pt x="1" y="1929"/>
                    <a:pt x="1" y="4335"/>
                  </a:cubicBezTo>
                  <a:cubicBezTo>
                    <a:pt x="1" y="6764"/>
                    <a:pt x="1930" y="8693"/>
                    <a:pt x="4335" y="8693"/>
                  </a:cubicBezTo>
                  <a:cubicBezTo>
                    <a:pt x="6740" y="8693"/>
                    <a:pt x="8693" y="6764"/>
                    <a:pt x="8693" y="4335"/>
                  </a:cubicBezTo>
                  <a:cubicBezTo>
                    <a:pt x="8693" y="1953"/>
                    <a:pt x="6740" y="24"/>
                    <a:pt x="4335"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6" name="Google Shape;4166;p53"/>
            <p:cNvSpPr/>
            <p:nvPr/>
          </p:nvSpPr>
          <p:spPr>
            <a:xfrm>
              <a:off x="4807979" y="3169953"/>
              <a:ext cx="259864" cy="130291"/>
            </a:xfrm>
            <a:custGeom>
              <a:rect b="b" l="l" r="r" t="t"/>
              <a:pathLst>
                <a:path extrusionOk="0" h="4359" w="8694">
                  <a:moveTo>
                    <a:pt x="1" y="1"/>
                  </a:moveTo>
                  <a:cubicBezTo>
                    <a:pt x="1" y="2430"/>
                    <a:pt x="1930" y="4359"/>
                    <a:pt x="4335" y="4359"/>
                  </a:cubicBezTo>
                  <a:cubicBezTo>
                    <a:pt x="6740" y="4359"/>
                    <a:pt x="8693" y="2430"/>
                    <a:pt x="8693"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7" name="Google Shape;4167;p53"/>
            <p:cNvSpPr/>
            <p:nvPr/>
          </p:nvSpPr>
          <p:spPr>
            <a:xfrm>
              <a:off x="4859958" y="3091641"/>
              <a:ext cx="156624" cy="156653"/>
            </a:xfrm>
            <a:custGeom>
              <a:rect b="b" l="l" r="r" t="t"/>
              <a:pathLst>
                <a:path extrusionOk="0" h="5241" w="5240">
                  <a:moveTo>
                    <a:pt x="2620" y="1"/>
                  </a:moveTo>
                  <a:cubicBezTo>
                    <a:pt x="1191" y="1"/>
                    <a:pt x="0" y="1168"/>
                    <a:pt x="0" y="2621"/>
                  </a:cubicBezTo>
                  <a:cubicBezTo>
                    <a:pt x="0" y="4049"/>
                    <a:pt x="1191" y="5240"/>
                    <a:pt x="2620" y="5240"/>
                  </a:cubicBezTo>
                  <a:cubicBezTo>
                    <a:pt x="4049" y="5240"/>
                    <a:pt x="5240" y="4073"/>
                    <a:pt x="5240" y="2621"/>
                  </a:cubicBezTo>
                  <a:cubicBezTo>
                    <a:pt x="5240" y="1192"/>
                    <a:pt x="4049" y="1"/>
                    <a:pt x="262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8" name="Google Shape;4168;p53"/>
            <p:cNvSpPr/>
            <p:nvPr/>
          </p:nvSpPr>
          <p:spPr>
            <a:xfrm>
              <a:off x="4859958" y="3169953"/>
              <a:ext cx="156624" cy="78342"/>
            </a:xfrm>
            <a:custGeom>
              <a:rect b="b" l="l" r="r" t="t"/>
              <a:pathLst>
                <a:path extrusionOk="0" h="2621" w="5240">
                  <a:moveTo>
                    <a:pt x="0" y="1"/>
                  </a:moveTo>
                  <a:cubicBezTo>
                    <a:pt x="0" y="1429"/>
                    <a:pt x="1191" y="2620"/>
                    <a:pt x="2620" y="2620"/>
                  </a:cubicBezTo>
                  <a:cubicBezTo>
                    <a:pt x="4049" y="2620"/>
                    <a:pt x="5240" y="1453"/>
                    <a:pt x="524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9" name="Google Shape;4169;p53"/>
            <p:cNvSpPr/>
            <p:nvPr/>
          </p:nvSpPr>
          <p:spPr>
            <a:xfrm>
              <a:off x="4765984" y="2998413"/>
              <a:ext cx="171598" cy="343825"/>
            </a:xfrm>
            <a:custGeom>
              <a:rect b="b" l="l" r="r" t="t"/>
              <a:pathLst>
                <a:path extrusionOk="0" h="11503" w="5741">
                  <a:moveTo>
                    <a:pt x="5740" y="0"/>
                  </a:moveTo>
                  <a:cubicBezTo>
                    <a:pt x="2597" y="0"/>
                    <a:pt x="1" y="2596"/>
                    <a:pt x="1" y="5740"/>
                  </a:cubicBezTo>
                  <a:cubicBezTo>
                    <a:pt x="1" y="8907"/>
                    <a:pt x="2549" y="11503"/>
                    <a:pt x="5740" y="11503"/>
                  </a:cubicBezTo>
                  <a:lnTo>
                    <a:pt x="5740"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0" name="Google Shape;4170;p53"/>
            <p:cNvSpPr/>
            <p:nvPr/>
          </p:nvSpPr>
          <p:spPr>
            <a:xfrm>
              <a:off x="4765984" y="3169953"/>
              <a:ext cx="171598" cy="172286"/>
            </a:xfrm>
            <a:custGeom>
              <a:rect b="b" l="l" r="r" t="t"/>
              <a:pathLst>
                <a:path extrusionOk="0" h="5764" w="5741">
                  <a:moveTo>
                    <a:pt x="1" y="1"/>
                  </a:moveTo>
                  <a:cubicBezTo>
                    <a:pt x="1" y="3168"/>
                    <a:pt x="2549" y="5764"/>
                    <a:pt x="5740" y="5764"/>
                  </a:cubicBezTo>
                  <a:lnTo>
                    <a:pt x="5740"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1" name="Google Shape;4171;p53"/>
            <p:cNvSpPr/>
            <p:nvPr/>
          </p:nvSpPr>
          <p:spPr>
            <a:xfrm>
              <a:off x="4833625" y="3139346"/>
              <a:ext cx="43430" cy="19967"/>
            </a:xfrm>
            <a:custGeom>
              <a:rect b="b" l="l" r="r" t="t"/>
              <a:pathLst>
                <a:path extrusionOk="0" h="668" w="1453">
                  <a:moveTo>
                    <a:pt x="0" y="1"/>
                  </a:moveTo>
                  <a:lnTo>
                    <a:pt x="0" y="667"/>
                  </a:lnTo>
                  <a:lnTo>
                    <a:pt x="1453" y="667"/>
                  </a:lnTo>
                  <a:lnTo>
                    <a:pt x="1453" y="1"/>
                  </a:lnTo>
                  <a:close/>
                </a:path>
              </a:pathLst>
            </a:custGeom>
            <a:solidFill>
              <a:srgbClr val="44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2" name="Google Shape;4172;p53"/>
            <p:cNvSpPr/>
            <p:nvPr/>
          </p:nvSpPr>
          <p:spPr>
            <a:xfrm>
              <a:off x="4833625" y="3182776"/>
              <a:ext cx="43430" cy="20654"/>
            </a:xfrm>
            <a:custGeom>
              <a:rect b="b" l="l" r="r" t="t"/>
              <a:pathLst>
                <a:path extrusionOk="0" h="691" w="1453">
                  <a:moveTo>
                    <a:pt x="0" y="0"/>
                  </a:moveTo>
                  <a:lnTo>
                    <a:pt x="0" y="691"/>
                  </a:lnTo>
                  <a:lnTo>
                    <a:pt x="1453" y="691"/>
                  </a:lnTo>
                  <a:lnTo>
                    <a:pt x="1453"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3" name="Google Shape;4173;p53"/>
          <p:cNvGrpSpPr/>
          <p:nvPr/>
        </p:nvGrpSpPr>
        <p:grpSpPr>
          <a:xfrm>
            <a:off x="5523113" y="3001253"/>
            <a:ext cx="345262" cy="345262"/>
            <a:chOff x="5408813" y="3001253"/>
            <a:chExt cx="345262" cy="345262"/>
          </a:xfrm>
        </p:grpSpPr>
        <p:sp>
          <p:nvSpPr>
            <p:cNvPr id="4174" name="Google Shape;4174;p53"/>
            <p:cNvSpPr/>
            <p:nvPr/>
          </p:nvSpPr>
          <p:spPr>
            <a:xfrm>
              <a:off x="5429437" y="3022594"/>
              <a:ext cx="152379" cy="150945"/>
            </a:xfrm>
            <a:custGeom>
              <a:rect b="b" l="l" r="r" t="t"/>
              <a:pathLst>
                <a:path extrusionOk="0" h="5050" w="5098">
                  <a:moveTo>
                    <a:pt x="1" y="1"/>
                  </a:moveTo>
                  <a:lnTo>
                    <a:pt x="1" y="4740"/>
                  </a:lnTo>
                  <a:lnTo>
                    <a:pt x="263" y="5050"/>
                  </a:lnTo>
                  <a:lnTo>
                    <a:pt x="2120" y="5050"/>
                  </a:lnTo>
                  <a:cubicBezTo>
                    <a:pt x="3740" y="5050"/>
                    <a:pt x="5097" y="3740"/>
                    <a:pt x="5049" y="2073"/>
                  </a:cubicBezTo>
                  <a:lnTo>
                    <a:pt x="5049" y="263"/>
                  </a:lnTo>
                  <a:lnTo>
                    <a:pt x="4740"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5" name="Google Shape;4175;p53"/>
            <p:cNvSpPr/>
            <p:nvPr/>
          </p:nvSpPr>
          <p:spPr>
            <a:xfrm>
              <a:off x="5430154" y="3174945"/>
              <a:ext cx="152349" cy="150915"/>
            </a:xfrm>
            <a:custGeom>
              <a:rect b="b" l="l" r="r" t="t"/>
              <a:pathLst>
                <a:path extrusionOk="0" h="5049" w="5097">
                  <a:moveTo>
                    <a:pt x="263" y="0"/>
                  </a:moveTo>
                  <a:lnTo>
                    <a:pt x="1" y="310"/>
                  </a:lnTo>
                  <a:lnTo>
                    <a:pt x="1" y="5049"/>
                  </a:lnTo>
                  <a:lnTo>
                    <a:pt x="4740" y="5049"/>
                  </a:lnTo>
                  <a:lnTo>
                    <a:pt x="5073" y="4882"/>
                  </a:lnTo>
                  <a:lnTo>
                    <a:pt x="5097" y="4882"/>
                  </a:lnTo>
                  <a:lnTo>
                    <a:pt x="5097" y="2977"/>
                  </a:lnTo>
                  <a:cubicBezTo>
                    <a:pt x="5097" y="1334"/>
                    <a:pt x="3763" y="0"/>
                    <a:pt x="2120"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6" name="Google Shape;4176;p53"/>
            <p:cNvSpPr/>
            <p:nvPr/>
          </p:nvSpPr>
          <p:spPr>
            <a:xfrm>
              <a:off x="5581788" y="3022594"/>
              <a:ext cx="150915" cy="150945"/>
            </a:xfrm>
            <a:custGeom>
              <a:rect b="b" l="l" r="r" t="t"/>
              <a:pathLst>
                <a:path extrusionOk="0" h="5050" w="5049">
                  <a:moveTo>
                    <a:pt x="310" y="1"/>
                  </a:moveTo>
                  <a:lnTo>
                    <a:pt x="0" y="263"/>
                  </a:lnTo>
                  <a:lnTo>
                    <a:pt x="0" y="2073"/>
                  </a:lnTo>
                  <a:cubicBezTo>
                    <a:pt x="0" y="3716"/>
                    <a:pt x="1334" y="5050"/>
                    <a:pt x="2977" y="5050"/>
                  </a:cubicBezTo>
                  <a:lnTo>
                    <a:pt x="4882" y="5050"/>
                  </a:lnTo>
                  <a:lnTo>
                    <a:pt x="5049" y="4740"/>
                  </a:lnTo>
                  <a:lnTo>
                    <a:pt x="50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7" name="Google Shape;4177;p53"/>
            <p:cNvSpPr/>
            <p:nvPr/>
          </p:nvSpPr>
          <p:spPr>
            <a:xfrm>
              <a:off x="5582475" y="3173510"/>
              <a:ext cx="150945" cy="152349"/>
            </a:xfrm>
            <a:custGeom>
              <a:rect b="b" l="l" r="r" t="t"/>
              <a:pathLst>
                <a:path extrusionOk="0" h="5097" w="5050">
                  <a:moveTo>
                    <a:pt x="2978" y="1"/>
                  </a:moveTo>
                  <a:cubicBezTo>
                    <a:pt x="1335" y="1"/>
                    <a:pt x="1" y="1334"/>
                    <a:pt x="1" y="2977"/>
                  </a:cubicBezTo>
                  <a:lnTo>
                    <a:pt x="1" y="4930"/>
                  </a:lnTo>
                  <a:lnTo>
                    <a:pt x="310" y="5097"/>
                  </a:lnTo>
                  <a:lnTo>
                    <a:pt x="5050" y="5097"/>
                  </a:lnTo>
                  <a:lnTo>
                    <a:pt x="5050" y="334"/>
                  </a:lnTo>
                  <a:lnTo>
                    <a:pt x="4883"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8" name="Google Shape;4178;p53"/>
            <p:cNvSpPr/>
            <p:nvPr/>
          </p:nvSpPr>
          <p:spPr>
            <a:xfrm>
              <a:off x="5409500" y="3001253"/>
              <a:ext cx="85456" cy="85456"/>
            </a:xfrm>
            <a:custGeom>
              <a:rect b="b" l="l" r="r" t="t"/>
              <a:pathLst>
                <a:path extrusionOk="0" h="2859" w="2859">
                  <a:moveTo>
                    <a:pt x="1358" y="1"/>
                  </a:moveTo>
                  <a:cubicBezTo>
                    <a:pt x="596" y="1"/>
                    <a:pt x="1" y="596"/>
                    <a:pt x="1" y="1334"/>
                  </a:cubicBezTo>
                  <a:lnTo>
                    <a:pt x="1" y="2858"/>
                  </a:lnTo>
                  <a:lnTo>
                    <a:pt x="2859" y="2858"/>
                  </a:lnTo>
                  <a:lnTo>
                    <a:pt x="2859"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9" name="Google Shape;4179;p53"/>
            <p:cNvSpPr/>
            <p:nvPr/>
          </p:nvSpPr>
          <p:spPr>
            <a:xfrm>
              <a:off x="5408813" y="3261776"/>
              <a:ext cx="84738" cy="84738"/>
            </a:xfrm>
            <a:custGeom>
              <a:rect b="b" l="l" r="r" t="t"/>
              <a:pathLst>
                <a:path extrusionOk="0" h="2835" w="2835">
                  <a:moveTo>
                    <a:pt x="0" y="1"/>
                  </a:moveTo>
                  <a:lnTo>
                    <a:pt x="0" y="1501"/>
                  </a:lnTo>
                  <a:cubicBezTo>
                    <a:pt x="0" y="2239"/>
                    <a:pt x="596" y="2835"/>
                    <a:pt x="1334" y="2835"/>
                  </a:cubicBezTo>
                  <a:lnTo>
                    <a:pt x="2834" y="2835"/>
                  </a:lnTo>
                  <a:lnTo>
                    <a:pt x="283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0" name="Google Shape;4180;p53"/>
            <p:cNvSpPr/>
            <p:nvPr/>
          </p:nvSpPr>
          <p:spPr>
            <a:xfrm>
              <a:off x="5669336" y="3261776"/>
              <a:ext cx="84738" cy="84738"/>
            </a:xfrm>
            <a:custGeom>
              <a:rect b="b" l="l" r="r" t="t"/>
              <a:pathLst>
                <a:path extrusionOk="0" h="2835" w="2835">
                  <a:moveTo>
                    <a:pt x="0" y="1"/>
                  </a:moveTo>
                  <a:lnTo>
                    <a:pt x="0" y="2835"/>
                  </a:lnTo>
                  <a:lnTo>
                    <a:pt x="1501" y="2835"/>
                  </a:lnTo>
                  <a:cubicBezTo>
                    <a:pt x="2215" y="2835"/>
                    <a:pt x="2810" y="2239"/>
                    <a:pt x="2834" y="1501"/>
                  </a:cubicBezTo>
                  <a:lnTo>
                    <a:pt x="2834"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1" name="Google Shape;4181;p53"/>
            <p:cNvSpPr/>
            <p:nvPr/>
          </p:nvSpPr>
          <p:spPr>
            <a:xfrm>
              <a:off x="5668619" y="3001970"/>
              <a:ext cx="85456" cy="84738"/>
            </a:xfrm>
            <a:custGeom>
              <a:rect b="b" l="l" r="r" t="t"/>
              <a:pathLst>
                <a:path extrusionOk="0" h="2835" w="2859">
                  <a:moveTo>
                    <a:pt x="0" y="0"/>
                  </a:moveTo>
                  <a:lnTo>
                    <a:pt x="0" y="2834"/>
                  </a:lnTo>
                  <a:lnTo>
                    <a:pt x="2834" y="2834"/>
                  </a:lnTo>
                  <a:lnTo>
                    <a:pt x="2858" y="1334"/>
                  </a:lnTo>
                  <a:cubicBezTo>
                    <a:pt x="2858" y="596"/>
                    <a:pt x="2263" y="0"/>
                    <a:pt x="1525"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2" name="Google Shape;4182;p53"/>
            <p:cNvSpPr/>
            <p:nvPr/>
          </p:nvSpPr>
          <p:spPr>
            <a:xfrm>
              <a:off x="5429437" y="3022594"/>
              <a:ext cx="303264" cy="303264"/>
            </a:xfrm>
            <a:custGeom>
              <a:rect b="b" l="l" r="r" t="t"/>
              <a:pathLst>
                <a:path extrusionOk="0" h="10146" w="10146">
                  <a:moveTo>
                    <a:pt x="4740" y="1"/>
                  </a:moveTo>
                  <a:lnTo>
                    <a:pt x="4740" y="2073"/>
                  </a:lnTo>
                  <a:cubicBezTo>
                    <a:pt x="4740" y="3502"/>
                    <a:pt x="3573" y="4692"/>
                    <a:pt x="2144" y="4740"/>
                  </a:cubicBezTo>
                  <a:lnTo>
                    <a:pt x="1" y="4740"/>
                  </a:lnTo>
                  <a:lnTo>
                    <a:pt x="1" y="5407"/>
                  </a:lnTo>
                  <a:lnTo>
                    <a:pt x="2073" y="5407"/>
                  </a:lnTo>
                  <a:cubicBezTo>
                    <a:pt x="3549" y="5407"/>
                    <a:pt x="4740" y="6598"/>
                    <a:pt x="4740" y="8074"/>
                  </a:cubicBezTo>
                  <a:lnTo>
                    <a:pt x="4740" y="10146"/>
                  </a:lnTo>
                  <a:lnTo>
                    <a:pt x="5407" y="10146"/>
                  </a:lnTo>
                  <a:lnTo>
                    <a:pt x="5407" y="8074"/>
                  </a:lnTo>
                  <a:cubicBezTo>
                    <a:pt x="5407" y="6598"/>
                    <a:pt x="6597" y="5407"/>
                    <a:pt x="8074" y="5407"/>
                  </a:cubicBezTo>
                  <a:lnTo>
                    <a:pt x="10146" y="5407"/>
                  </a:lnTo>
                  <a:lnTo>
                    <a:pt x="10146" y="4740"/>
                  </a:lnTo>
                  <a:lnTo>
                    <a:pt x="8002" y="4740"/>
                  </a:lnTo>
                  <a:cubicBezTo>
                    <a:pt x="6574" y="4692"/>
                    <a:pt x="5407" y="3549"/>
                    <a:pt x="5407" y="2073"/>
                  </a:cubicBezTo>
                  <a:lnTo>
                    <a:pt x="54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3" name="Google Shape;4183;p53"/>
            <p:cNvSpPr/>
            <p:nvPr/>
          </p:nvSpPr>
          <p:spPr>
            <a:xfrm>
              <a:off x="5582475" y="3022594"/>
              <a:ext cx="150945" cy="303264"/>
            </a:xfrm>
            <a:custGeom>
              <a:rect b="b" l="l" r="r" t="t"/>
              <a:pathLst>
                <a:path extrusionOk="0" h="10146" w="5050">
                  <a:moveTo>
                    <a:pt x="1" y="1"/>
                  </a:moveTo>
                  <a:lnTo>
                    <a:pt x="1" y="10146"/>
                  </a:lnTo>
                  <a:lnTo>
                    <a:pt x="310" y="10146"/>
                  </a:lnTo>
                  <a:lnTo>
                    <a:pt x="310" y="8074"/>
                  </a:lnTo>
                  <a:cubicBezTo>
                    <a:pt x="310" y="6598"/>
                    <a:pt x="1501" y="5407"/>
                    <a:pt x="2978" y="5407"/>
                  </a:cubicBezTo>
                  <a:lnTo>
                    <a:pt x="5050" y="5407"/>
                  </a:lnTo>
                  <a:lnTo>
                    <a:pt x="5050" y="4740"/>
                  </a:lnTo>
                  <a:lnTo>
                    <a:pt x="5050" y="4716"/>
                  </a:lnTo>
                  <a:lnTo>
                    <a:pt x="2906" y="4716"/>
                  </a:lnTo>
                  <a:cubicBezTo>
                    <a:pt x="1477" y="4692"/>
                    <a:pt x="310" y="3502"/>
                    <a:pt x="310" y="2073"/>
                  </a:cubicBezTo>
                  <a:lnTo>
                    <a:pt x="310" y="1"/>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4" name="Google Shape;4184;p53"/>
          <p:cNvGrpSpPr/>
          <p:nvPr/>
        </p:nvGrpSpPr>
        <p:grpSpPr>
          <a:xfrm>
            <a:off x="6273438" y="3069582"/>
            <a:ext cx="343826" cy="184865"/>
            <a:chOff x="6082938" y="3069582"/>
            <a:chExt cx="343826" cy="184865"/>
          </a:xfrm>
        </p:grpSpPr>
        <p:sp>
          <p:nvSpPr>
            <p:cNvPr id="4185" name="Google Shape;4185;p53"/>
            <p:cNvSpPr/>
            <p:nvPr/>
          </p:nvSpPr>
          <p:spPr>
            <a:xfrm>
              <a:off x="6161220" y="3069582"/>
              <a:ext cx="106827" cy="184391"/>
            </a:xfrm>
            <a:custGeom>
              <a:rect b="b" l="l" r="r" t="t"/>
              <a:pathLst>
                <a:path extrusionOk="0" h="6169" w="3574">
                  <a:moveTo>
                    <a:pt x="906" y="1"/>
                  </a:moveTo>
                  <a:lnTo>
                    <a:pt x="1" y="1549"/>
                  </a:lnTo>
                  <a:lnTo>
                    <a:pt x="1" y="4621"/>
                  </a:lnTo>
                  <a:lnTo>
                    <a:pt x="906" y="6169"/>
                  </a:lnTo>
                  <a:lnTo>
                    <a:pt x="2692" y="6169"/>
                  </a:lnTo>
                  <a:lnTo>
                    <a:pt x="3573" y="4621"/>
                  </a:lnTo>
                  <a:lnTo>
                    <a:pt x="3573" y="1549"/>
                  </a:lnTo>
                  <a:lnTo>
                    <a:pt x="2692"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6" name="Google Shape;4186;p53"/>
            <p:cNvSpPr/>
            <p:nvPr/>
          </p:nvSpPr>
          <p:spPr>
            <a:xfrm>
              <a:off x="6320684" y="3069582"/>
              <a:ext cx="106080" cy="184391"/>
            </a:xfrm>
            <a:custGeom>
              <a:rect b="b" l="l" r="r" t="t"/>
              <a:pathLst>
                <a:path extrusionOk="0" h="6169" w="3549">
                  <a:moveTo>
                    <a:pt x="882" y="1"/>
                  </a:moveTo>
                  <a:lnTo>
                    <a:pt x="0" y="1549"/>
                  </a:lnTo>
                  <a:lnTo>
                    <a:pt x="0" y="4621"/>
                  </a:lnTo>
                  <a:lnTo>
                    <a:pt x="882" y="6169"/>
                  </a:lnTo>
                  <a:lnTo>
                    <a:pt x="2644" y="6169"/>
                  </a:lnTo>
                  <a:lnTo>
                    <a:pt x="3549" y="4621"/>
                  </a:lnTo>
                  <a:lnTo>
                    <a:pt x="2644" y="3073"/>
                  </a:lnTo>
                  <a:lnTo>
                    <a:pt x="3549" y="1549"/>
                  </a:lnTo>
                  <a:lnTo>
                    <a:pt x="2644"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7" name="Google Shape;4187;p53"/>
            <p:cNvSpPr/>
            <p:nvPr/>
          </p:nvSpPr>
          <p:spPr>
            <a:xfrm>
              <a:off x="6161220" y="3163313"/>
              <a:ext cx="106827" cy="91135"/>
            </a:xfrm>
            <a:custGeom>
              <a:rect b="b" l="l" r="r" t="t"/>
              <a:pathLst>
                <a:path extrusionOk="0" h="3049" w="3574">
                  <a:moveTo>
                    <a:pt x="1" y="1"/>
                  </a:moveTo>
                  <a:lnTo>
                    <a:pt x="1" y="1525"/>
                  </a:lnTo>
                  <a:lnTo>
                    <a:pt x="906" y="3049"/>
                  </a:lnTo>
                  <a:lnTo>
                    <a:pt x="2692" y="3049"/>
                  </a:lnTo>
                  <a:lnTo>
                    <a:pt x="3573" y="1525"/>
                  </a:lnTo>
                  <a:lnTo>
                    <a:pt x="3573"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8" name="Google Shape;4188;p53"/>
            <p:cNvSpPr/>
            <p:nvPr/>
          </p:nvSpPr>
          <p:spPr>
            <a:xfrm>
              <a:off x="6320684" y="3162122"/>
              <a:ext cx="106080" cy="91135"/>
            </a:xfrm>
            <a:custGeom>
              <a:rect b="b" l="l" r="r" t="t"/>
              <a:pathLst>
                <a:path extrusionOk="0" h="3049" w="3549">
                  <a:moveTo>
                    <a:pt x="0" y="1"/>
                  </a:moveTo>
                  <a:lnTo>
                    <a:pt x="0" y="1525"/>
                  </a:lnTo>
                  <a:lnTo>
                    <a:pt x="882" y="3049"/>
                  </a:lnTo>
                  <a:lnTo>
                    <a:pt x="2644" y="3049"/>
                  </a:lnTo>
                  <a:lnTo>
                    <a:pt x="3549" y="1525"/>
                  </a:lnTo>
                  <a:lnTo>
                    <a:pt x="264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9" name="Google Shape;4189;p53"/>
            <p:cNvSpPr/>
            <p:nvPr/>
          </p:nvSpPr>
          <p:spPr>
            <a:xfrm>
              <a:off x="6082938" y="3115852"/>
              <a:ext cx="106080" cy="91135"/>
            </a:xfrm>
            <a:custGeom>
              <a:rect b="b" l="l" r="r" t="t"/>
              <a:pathLst>
                <a:path extrusionOk="0" h="3049" w="3549">
                  <a:moveTo>
                    <a:pt x="905" y="1"/>
                  </a:moveTo>
                  <a:lnTo>
                    <a:pt x="0" y="1525"/>
                  </a:lnTo>
                  <a:lnTo>
                    <a:pt x="905" y="3049"/>
                  </a:lnTo>
                  <a:lnTo>
                    <a:pt x="2644" y="3049"/>
                  </a:lnTo>
                  <a:lnTo>
                    <a:pt x="3549"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0" name="Google Shape;4190;p53"/>
            <p:cNvSpPr/>
            <p:nvPr/>
          </p:nvSpPr>
          <p:spPr>
            <a:xfrm>
              <a:off x="6082938" y="3162122"/>
              <a:ext cx="106080" cy="45582"/>
            </a:xfrm>
            <a:custGeom>
              <a:rect b="b" l="l" r="r" t="t"/>
              <a:pathLst>
                <a:path extrusionOk="0" h="1525" w="3549">
                  <a:moveTo>
                    <a:pt x="0" y="1"/>
                  </a:moveTo>
                  <a:lnTo>
                    <a:pt x="905" y="1525"/>
                  </a:lnTo>
                  <a:lnTo>
                    <a:pt x="2644" y="1525"/>
                  </a:lnTo>
                  <a:lnTo>
                    <a:pt x="3549"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1" name="Google Shape;4191;p53"/>
            <p:cNvSpPr/>
            <p:nvPr/>
          </p:nvSpPr>
          <p:spPr>
            <a:xfrm>
              <a:off x="6241655" y="3115852"/>
              <a:ext cx="105392" cy="91135"/>
            </a:xfrm>
            <a:custGeom>
              <a:rect b="b" l="l" r="r" t="t"/>
              <a:pathLst>
                <a:path extrusionOk="0" h="3049" w="3526">
                  <a:moveTo>
                    <a:pt x="882" y="1"/>
                  </a:moveTo>
                  <a:lnTo>
                    <a:pt x="1" y="1525"/>
                  </a:lnTo>
                  <a:lnTo>
                    <a:pt x="882" y="3049"/>
                  </a:lnTo>
                  <a:lnTo>
                    <a:pt x="2644" y="3049"/>
                  </a:lnTo>
                  <a:lnTo>
                    <a:pt x="3526" y="1525"/>
                  </a:lnTo>
                  <a:lnTo>
                    <a:pt x="2644"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2" name="Google Shape;4192;p53"/>
            <p:cNvSpPr/>
            <p:nvPr/>
          </p:nvSpPr>
          <p:spPr>
            <a:xfrm>
              <a:off x="6241655" y="3162122"/>
              <a:ext cx="105392" cy="45582"/>
            </a:xfrm>
            <a:custGeom>
              <a:rect b="b" l="l" r="r" t="t"/>
              <a:pathLst>
                <a:path extrusionOk="0" h="1525" w="3526">
                  <a:moveTo>
                    <a:pt x="1" y="1"/>
                  </a:moveTo>
                  <a:lnTo>
                    <a:pt x="882" y="1525"/>
                  </a:lnTo>
                  <a:lnTo>
                    <a:pt x="2644" y="1525"/>
                  </a:lnTo>
                  <a:lnTo>
                    <a:pt x="3526"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3" name="Google Shape;4193;p53"/>
          <p:cNvGrpSpPr/>
          <p:nvPr/>
        </p:nvGrpSpPr>
        <p:grpSpPr>
          <a:xfrm>
            <a:off x="7008816" y="2993421"/>
            <a:ext cx="343109" cy="343140"/>
            <a:chOff x="6742116" y="2993421"/>
            <a:chExt cx="343109" cy="343140"/>
          </a:xfrm>
        </p:grpSpPr>
        <p:sp>
          <p:nvSpPr>
            <p:cNvPr id="4194" name="Google Shape;4194;p53"/>
            <p:cNvSpPr/>
            <p:nvPr/>
          </p:nvSpPr>
          <p:spPr>
            <a:xfrm>
              <a:off x="6750666" y="3055354"/>
              <a:ext cx="288319" cy="271222"/>
            </a:xfrm>
            <a:custGeom>
              <a:rect b="b" l="l" r="r" t="t"/>
              <a:pathLst>
                <a:path extrusionOk="0" h="9074" w="9646">
                  <a:moveTo>
                    <a:pt x="9645" y="0"/>
                  </a:moveTo>
                  <a:lnTo>
                    <a:pt x="8097" y="1024"/>
                  </a:lnTo>
                  <a:lnTo>
                    <a:pt x="6883" y="786"/>
                  </a:lnTo>
                  <a:lnTo>
                    <a:pt x="5454" y="2168"/>
                  </a:lnTo>
                  <a:lnTo>
                    <a:pt x="4858" y="2763"/>
                  </a:lnTo>
                  <a:lnTo>
                    <a:pt x="3906" y="2453"/>
                  </a:lnTo>
                  <a:lnTo>
                    <a:pt x="2143" y="4335"/>
                  </a:lnTo>
                  <a:lnTo>
                    <a:pt x="1310" y="3811"/>
                  </a:lnTo>
                  <a:lnTo>
                    <a:pt x="0" y="5263"/>
                  </a:lnTo>
                  <a:lnTo>
                    <a:pt x="0" y="9074"/>
                  </a:lnTo>
                  <a:lnTo>
                    <a:pt x="5454" y="6287"/>
                  </a:lnTo>
                  <a:lnTo>
                    <a:pt x="9645" y="2739"/>
                  </a:lnTo>
                  <a:lnTo>
                    <a:pt x="9645"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5" name="Google Shape;4195;p53"/>
            <p:cNvSpPr/>
            <p:nvPr/>
          </p:nvSpPr>
          <p:spPr>
            <a:xfrm>
              <a:off x="6913657" y="3055354"/>
              <a:ext cx="125329" cy="187948"/>
            </a:xfrm>
            <a:custGeom>
              <a:rect b="b" l="l" r="r" t="t"/>
              <a:pathLst>
                <a:path extrusionOk="0" h="6288" w="4193">
                  <a:moveTo>
                    <a:pt x="4192" y="0"/>
                  </a:moveTo>
                  <a:lnTo>
                    <a:pt x="2644" y="977"/>
                  </a:lnTo>
                  <a:lnTo>
                    <a:pt x="1430" y="739"/>
                  </a:lnTo>
                  <a:lnTo>
                    <a:pt x="1" y="2144"/>
                  </a:lnTo>
                  <a:lnTo>
                    <a:pt x="1" y="6287"/>
                  </a:lnTo>
                  <a:lnTo>
                    <a:pt x="4192" y="2739"/>
                  </a:lnTo>
                  <a:lnTo>
                    <a:pt x="4192"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6" name="Google Shape;4196;p53"/>
            <p:cNvSpPr/>
            <p:nvPr/>
          </p:nvSpPr>
          <p:spPr>
            <a:xfrm>
              <a:off x="6750666" y="3137223"/>
              <a:ext cx="288319" cy="192910"/>
            </a:xfrm>
            <a:custGeom>
              <a:rect b="b" l="l" r="r" t="t"/>
              <a:pathLst>
                <a:path extrusionOk="0" h="6454" w="9646">
                  <a:moveTo>
                    <a:pt x="9645" y="0"/>
                  </a:moveTo>
                  <a:lnTo>
                    <a:pt x="7549" y="1524"/>
                  </a:lnTo>
                  <a:lnTo>
                    <a:pt x="6549" y="1048"/>
                  </a:lnTo>
                  <a:lnTo>
                    <a:pt x="5454" y="2286"/>
                  </a:lnTo>
                  <a:lnTo>
                    <a:pt x="5192" y="2620"/>
                  </a:lnTo>
                  <a:lnTo>
                    <a:pt x="4120" y="2096"/>
                  </a:lnTo>
                  <a:lnTo>
                    <a:pt x="2596" y="3929"/>
                  </a:lnTo>
                  <a:lnTo>
                    <a:pt x="1620" y="3572"/>
                  </a:lnTo>
                  <a:lnTo>
                    <a:pt x="0" y="5263"/>
                  </a:lnTo>
                  <a:lnTo>
                    <a:pt x="0" y="6406"/>
                  </a:lnTo>
                  <a:lnTo>
                    <a:pt x="5454" y="6406"/>
                  </a:lnTo>
                  <a:lnTo>
                    <a:pt x="9645" y="6454"/>
                  </a:lnTo>
                  <a:lnTo>
                    <a:pt x="9645"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7" name="Google Shape;4197;p53"/>
            <p:cNvSpPr/>
            <p:nvPr/>
          </p:nvSpPr>
          <p:spPr>
            <a:xfrm>
              <a:off x="6913657" y="3137223"/>
              <a:ext cx="125329" cy="192910"/>
            </a:xfrm>
            <a:custGeom>
              <a:rect b="b" l="l" r="r" t="t"/>
              <a:pathLst>
                <a:path extrusionOk="0" h="6454" w="4193">
                  <a:moveTo>
                    <a:pt x="4192" y="0"/>
                  </a:moveTo>
                  <a:lnTo>
                    <a:pt x="2096" y="1548"/>
                  </a:lnTo>
                  <a:lnTo>
                    <a:pt x="1096" y="1072"/>
                  </a:lnTo>
                  <a:lnTo>
                    <a:pt x="1" y="2334"/>
                  </a:lnTo>
                  <a:lnTo>
                    <a:pt x="1" y="6406"/>
                  </a:lnTo>
                  <a:lnTo>
                    <a:pt x="4192" y="6454"/>
                  </a:lnTo>
                  <a:lnTo>
                    <a:pt x="4192"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8" name="Google Shape;4198;p53"/>
            <p:cNvSpPr/>
            <p:nvPr/>
          </p:nvSpPr>
          <p:spPr>
            <a:xfrm>
              <a:off x="6742116" y="2993421"/>
              <a:ext cx="343107" cy="343137"/>
            </a:xfrm>
            <a:custGeom>
              <a:rect b="b" l="l" r="r" t="t"/>
              <a:pathLst>
                <a:path extrusionOk="0" h="11480" w="11479">
                  <a:moveTo>
                    <a:pt x="0" y="1"/>
                  </a:moveTo>
                  <a:lnTo>
                    <a:pt x="0" y="11479"/>
                  </a:lnTo>
                  <a:lnTo>
                    <a:pt x="11479" y="11479"/>
                  </a:lnTo>
                  <a:lnTo>
                    <a:pt x="11479" y="10288"/>
                  </a:lnTo>
                  <a:lnTo>
                    <a:pt x="10836" y="10288"/>
                  </a:lnTo>
                  <a:lnTo>
                    <a:pt x="10836" y="10836"/>
                  </a:lnTo>
                  <a:lnTo>
                    <a:pt x="691" y="10836"/>
                  </a:lnTo>
                  <a:lnTo>
                    <a:pt x="691" y="667"/>
                  </a:lnTo>
                  <a:lnTo>
                    <a:pt x="1215" y="667"/>
                  </a:lnTo>
                  <a:lnTo>
                    <a:pt x="121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9" name="Google Shape;4199;p53"/>
            <p:cNvSpPr/>
            <p:nvPr/>
          </p:nvSpPr>
          <p:spPr>
            <a:xfrm>
              <a:off x="6913657" y="3300215"/>
              <a:ext cx="171569" cy="36346"/>
            </a:xfrm>
            <a:custGeom>
              <a:rect b="b" l="l" r="r" t="t"/>
              <a:pathLst>
                <a:path extrusionOk="0" h="1216" w="5740">
                  <a:moveTo>
                    <a:pt x="5097" y="1"/>
                  </a:moveTo>
                  <a:lnTo>
                    <a:pt x="5097" y="524"/>
                  </a:lnTo>
                  <a:lnTo>
                    <a:pt x="1" y="524"/>
                  </a:lnTo>
                  <a:lnTo>
                    <a:pt x="1" y="1215"/>
                  </a:lnTo>
                  <a:lnTo>
                    <a:pt x="5740" y="1215"/>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00" name="Google Shape;4200;p53"/>
          <p:cNvGrpSpPr/>
          <p:nvPr/>
        </p:nvGrpSpPr>
        <p:grpSpPr>
          <a:xfrm>
            <a:off x="7794023" y="3002687"/>
            <a:ext cx="257713" cy="343827"/>
            <a:chOff x="7451123" y="3002687"/>
            <a:chExt cx="257713" cy="343827"/>
          </a:xfrm>
        </p:grpSpPr>
        <p:sp>
          <p:nvSpPr>
            <p:cNvPr id="4201" name="Google Shape;4201;p53"/>
            <p:cNvSpPr/>
            <p:nvPr/>
          </p:nvSpPr>
          <p:spPr>
            <a:xfrm>
              <a:off x="7555769" y="3256784"/>
              <a:ext cx="46987" cy="89730"/>
            </a:xfrm>
            <a:custGeom>
              <a:rect b="b" l="l" r="r" t="t"/>
              <a:pathLst>
                <a:path extrusionOk="0" h="3002" w="1572">
                  <a:moveTo>
                    <a:pt x="786" y="1"/>
                  </a:moveTo>
                  <a:cubicBezTo>
                    <a:pt x="357" y="1"/>
                    <a:pt x="0" y="358"/>
                    <a:pt x="0" y="763"/>
                  </a:cubicBezTo>
                  <a:lnTo>
                    <a:pt x="0" y="3002"/>
                  </a:lnTo>
                  <a:lnTo>
                    <a:pt x="1572" y="3002"/>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2" name="Google Shape;4202;p53"/>
            <p:cNvSpPr/>
            <p:nvPr/>
          </p:nvSpPr>
          <p:spPr>
            <a:xfrm>
              <a:off x="7579950" y="3256784"/>
              <a:ext cx="22806" cy="89730"/>
            </a:xfrm>
            <a:custGeom>
              <a:rect b="b" l="l" r="r" t="t"/>
              <a:pathLst>
                <a:path extrusionOk="0" h="3002" w="763">
                  <a:moveTo>
                    <a:pt x="1" y="1"/>
                  </a:moveTo>
                  <a:lnTo>
                    <a:pt x="1" y="3002"/>
                  </a:lnTo>
                  <a:lnTo>
                    <a:pt x="763" y="3002"/>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3" name="Google Shape;4203;p53"/>
            <p:cNvSpPr/>
            <p:nvPr/>
          </p:nvSpPr>
          <p:spPr>
            <a:xfrm>
              <a:off x="7551495"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4" name="Google Shape;4204;p53"/>
            <p:cNvSpPr/>
            <p:nvPr/>
          </p:nvSpPr>
          <p:spPr>
            <a:xfrm>
              <a:off x="7579263" y="3201996"/>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5" name="Google Shape;4205;p53"/>
            <p:cNvSpPr/>
            <p:nvPr/>
          </p:nvSpPr>
          <p:spPr>
            <a:xfrm>
              <a:off x="7455398" y="3256784"/>
              <a:ext cx="47017" cy="89730"/>
            </a:xfrm>
            <a:custGeom>
              <a:rect b="b" l="l" r="r" t="t"/>
              <a:pathLst>
                <a:path extrusionOk="0" h="3002" w="1573">
                  <a:moveTo>
                    <a:pt x="762" y="1"/>
                  </a:moveTo>
                  <a:cubicBezTo>
                    <a:pt x="358" y="1"/>
                    <a:pt x="0" y="358"/>
                    <a:pt x="0" y="763"/>
                  </a:cubicBezTo>
                  <a:lnTo>
                    <a:pt x="0" y="3002"/>
                  </a:lnTo>
                  <a:lnTo>
                    <a:pt x="1572" y="3002"/>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6" name="Google Shape;4206;p53"/>
            <p:cNvSpPr/>
            <p:nvPr/>
          </p:nvSpPr>
          <p:spPr>
            <a:xfrm>
              <a:off x="7479609" y="3256784"/>
              <a:ext cx="22806" cy="89730"/>
            </a:xfrm>
            <a:custGeom>
              <a:rect b="b" l="l" r="r" t="t"/>
              <a:pathLst>
                <a:path extrusionOk="0" h="3002" w="763">
                  <a:moveTo>
                    <a:pt x="0" y="1"/>
                  </a:moveTo>
                  <a:lnTo>
                    <a:pt x="0" y="3002"/>
                  </a:lnTo>
                  <a:lnTo>
                    <a:pt x="762" y="3002"/>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7" name="Google Shape;4207;p53"/>
            <p:cNvSpPr/>
            <p:nvPr/>
          </p:nvSpPr>
          <p:spPr>
            <a:xfrm>
              <a:off x="7451123" y="3201996"/>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8" name="Google Shape;4208;p53"/>
            <p:cNvSpPr/>
            <p:nvPr/>
          </p:nvSpPr>
          <p:spPr>
            <a:xfrm>
              <a:off x="7478173" y="3201996"/>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9" name="Google Shape;4209;p53"/>
            <p:cNvSpPr/>
            <p:nvPr/>
          </p:nvSpPr>
          <p:spPr>
            <a:xfrm>
              <a:off x="7656141" y="3256784"/>
              <a:ext cx="47704" cy="89730"/>
            </a:xfrm>
            <a:custGeom>
              <a:rect b="b" l="l" r="r" t="t"/>
              <a:pathLst>
                <a:path extrusionOk="0" h="3002" w="1596">
                  <a:moveTo>
                    <a:pt x="786" y="1"/>
                  </a:moveTo>
                  <a:cubicBezTo>
                    <a:pt x="357" y="1"/>
                    <a:pt x="0" y="358"/>
                    <a:pt x="0" y="763"/>
                  </a:cubicBezTo>
                  <a:lnTo>
                    <a:pt x="0" y="3002"/>
                  </a:lnTo>
                  <a:lnTo>
                    <a:pt x="1596" y="3002"/>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0" name="Google Shape;4210;p53"/>
            <p:cNvSpPr/>
            <p:nvPr/>
          </p:nvSpPr>
          <p:spPr>
            <a:xfrm>
              <a:off x="7680322" y="3256784"/>
              <a:ext cx="23523" cy="89730"/>
            </a:xfrm>
            <a:custGeom>
              <a:rect b="b" l="l" r="r" t="t"/>
              <a:pathLst>
                <a:path extrusionOk="0" h="3002" w="787">
                  <a:moveTo>
                    <a:pt x="1" y="1"/>
                  </a:moveTo>
                  <a:lnTo>
                    <a:pt x="1" y="3002"/>
                  </a:lnTo>
                  <a:lnTo>
                    <a:pt x="787" y="3002"/>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1" name="Google Shape;4211;p53"/>
            <p:cNvSpPr/>
            <p:nvPr/>
          </p:nvSpPr>
          <p:spPr>
            <a:xfrm>
              <a:off x="7651866" y="3201996"/>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2" name="Google Shape;4212;p53"/>
            <p:cNvSpPr/>
            <p:nvPr/>
          </p:nvSpPr>
          <p:spPr>
            <a:xfrm>
              <a:off x="7680322" y="3201996"/>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3" name="Google Shape;4213;p53"/>
            <p:cNvSpPr/>
            <p:nvPr/>
          </p:nvSpPr>
          <p:spPr>
            <a:xfrm>
              <a:off x="7555769" y="3057476"/>
              <a:ext cx="46987" cy="89730"/>
            </a:xfrm>
            <a:custGeom>
              <a:rect b="b" l="l" r="r" t="t"/>
              <a:pathLst>
                <a:path extrusionOk="0" h="3002" w="1572">
                  <a:moveTo>
                    <a:pt x="786" y="1"/>
                  </a:moveTo>
                  <a:cubicBezTo>
                    <a:pt x="357" y="1"/>
                    <a:pt x="0" y="358"/>
                    <a:pt x="0" y="763"/>
                  </a:cubicBezTo>
                  <a:lnTo>
                    <a:pt x="0" y="3001"/>
                  </a:lnTo>
                  <a:lnTo>
                    <a:pt x="1572" y="3001"/>
                  </a:lnTo>
                  <a:lnTo>
                    <a:pt x="1572" y="763"/>
                  </a:lnTo>
                  <a:cubicBezTo>
                    <a:pt x="1572" y="310"/>
                    <a:pt x="1215" y="1"/>
                    <a:pt x="810"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4" name="Google Shape;4214;p53"/>
            <p:cNvSpPr/>
            <p:nvPr/>
          </p:nvSpPr>
          <p:spPr>
            <a:xfrm>
              <a:off x="7579950" y="3057476"/>
              <a:ext cx="22806" cy="89730"/>
            </a:xfrm>
            <a:custGeom>
              <a:rect b="b" l="l" r="r" t="t"/>
              <a:pathLst>
                <a:path extrusionOk="0" h="3002" w="763">
                  <a:moveTo>
                    <a:pt x="1" y="1"/>
                  </a:moveTo>
                  <a:lnTo>
                    <a:pt x="1" y="3001"/>
                  </a:lnTo>
                  <a:lnTo>
                    <a:pt x="763" y="3001"/>
                  </a:lnTo>
                  <a:lnTo>
                    <a:pt x="763" y="763"/>
                  </a:lnTo>
                  <a:cubicBezTo>
                    <a:pt x="763" y="310"/>
                    <a:pt x="40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5" name="Google Shape;4215;p53"/>
            <p:cNvSpPr/>
            <p:nvPr/>
          </p:nvSpPr>
          <p:spPr>
            <a:xfrm>
              <a:off x="7551495"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6" name="Google Shape;4216;p53"/>
            <p:cNvSpPr/>
            <p:nvPr/>
          </p:nvSpPr>
          <p:spPr>
            <a:xfrm>
              <a:off x="7579263" y="3002687"/>
              <a:ext cx="28485" cy="56970"/>
            </a:xfrm>
            <a:custGeom>
              <a:rect b="b" l="l" r="r" t="t"/>
              <a:pathLst>
                <a:path extrusionOk="0" h="1906" w="953">
                  <a:moveTo>
                    <a:pt x="0" y="0"/>
                  </a:moveTo>
                  <a:lnTo>
                    <a:pt x="0" y="1905"/>
                  </a:lnTo>
                  <a:cubicBezTo>
                    <a:pt x="524" y="1905"/>
                    <a:pt x="953" y="1500"/>
                    <a:pt x="953" y="953"/>
                  </a:cubicBezTo>
                  <a:cubicBezTo>
                    <a:pt x="953" y="429"/>
                    <a:pt x="524"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7" name="Google Shape;4217;p53"/>
            <p:cNvSpPr/>
            <p:nvPr/>
          </p:nvSpPr>
          <p:spPr>
            <a:xfrm>
              <a:off x="7455398" y="3057476"/>
              <a:ext cx="47017" cy="89730"/>
            </a:xfrm>
            <a:custGeom>
              <a:rect b="b" l="l" r="r" t="t"/>
              <a:pathLst>
                <a:path extrusionOk="0" h="3002" w="1573">
                  <a:moveTo>
                    <a:pt x="762" y="1"/>
                  </a:moveTo>
                  <a:cubicBezTo>
                    <a:pt x="358" y="1"/>
                    <a:pt x="0" y="358"/>
                    <a:pt x="0" y="763"/>
                  </a:cubicBezTo>
                  <a:lnTo>
                    <a:pt x="0" y="3001"/>
                  </a:lnTo>
                  <a:lnTo>
                    <a:pt x="1572" y="3001"/>
                  </a:lnTo>
                  <a:lnTo>
                    <a:pt x="1572" y="763"/>
                  </a:lnTo>
                  <a:cubicBezTo>
                    <a:pt x="1572" y="310"/>
                    <a:pt x="1215" y="1"/>
                    <a:pt x="810"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8" name="Google Shape;4218;p53"/>
            <p:cNvSpPr/>
            <p:nvPr/>
          </p:nvSpPr>
          <p:spPr>
            <a:xfrm>
              <a:off x="7479609" y="3057476"/>
              <a:ext cx="22806" cy="89730"/>
            </a:xfrm>
            <a:custGeom>
              <a:rect b="b" l="l" r="r" t="t"/>
              <a:pathLst>
                <a:path extrusionOk="0" h="3002" w="763">
                  <a:moveTo>
                    <a:pt x="0" y="1"/>
                  </a:moveTo>
                  <a:lnTo>
                    <a:pt x="0" y="3001"/>
                  </a:lnTo>
                  <a:lnTo>
                    <a:pt x="762" y="3001"/>
                  </a:lnTo>
                  <a:lnTo>
                    <a:pt x="762" y="763"/>
                  </a:lnTo>
                  <a:cubicBezTo>
                    <a:pt x="762" y="310"/>
                    <a:pt x="42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9" name="Google Shape;4219;p53"/>
            <p:cNvSpPr/>
            <p:nvPr/>
          </p:nvSpPr>
          <p:spPr>
            <a:xfrm>
              <a:off x="7451123" y="3002687"/>
              <a:ext cx="56970" cy="56970"/>
            </a:xfrm>
            <a:custGeom>
              <a:rect b="b" l="l" r="r" t="t"/>
              <a:pathLst>
                <a:path extrusionOk="0" h="1906" w="1906">
                  <a:moveTo>
                    <a:pt x="953" y="0"/>
                  </a:moveTo>
                  <a:cubicBezTo>
                    <a:pt x="405" y="0"/>
                    <a:pt x="0" y="429"/>
                    <a:pt x="0" y="953"/>
                  </a:cubicBezTo>
                  <a:cubicBezTo>
                    <a:pt x="0" y="1500"/>
                    <a:pt x="405" y="1905"/>
                    <a:pt x="953" y="1905"/>
                  </a:cubicBezTo>
                  <a:cubicBezTo>
                    <a:pt x="1477" y="1905"/>
                    <a:pt x="1906" y="1500"/>
                    <a:pt x="1906" y="953"/>
                  </a:cubicBezTo>
                  <a:cubicBezTo>
                    <a:pt x="1906"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0" name="Google Shape;4220;p53"/>
            <p:cNvSpPr/>
            <p:nvPr/>
          </p:nvSpPr>
          <p:spPr>
            <a:xfrm>
              <a:off x="7478173" y="3002687"/>
              <a:ext cx="28485" cy="56970"/>
            </a:xfrm>
            <a:custGeom>
              <a:rect b="b" l="l" r="r" t="t"/>
              <a:pathLst>
                <a:path extrusionOk="0" h="1906" w="953">
                  <a:moveTo>
                    <a:pt x="0" y="0"/>
                  </a:moveTo>
                  <a:lnTo>
                    <a:pt x="0" y="1905"/>
                  </a:lnTo>
                  <a:cubicBezTo>
                    <a:pt x="548" y="1905"/>
                    <a:pt x="953" y="1500"/>
                    <a:pt x="953" y="953"/>
                  </a:cubicBezTo>
                  <a:cubicBezTo>
                    <a:pt x="953" y="429"/>
                    <a:pt x="548" y="0"/>
                    <a:pt x="0"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1" name="Google Shape;4221;p53"/>
            <p:cNvSpPr/>
            <p:nvPr/>
          </p:nvSpPr>
          <p:spPr>
            <a:xfrm>
              <a:off x="7656141" y="3057476"/>
              <a:ext cx="47704" cy="89730"/>
            </a:xfrm>
            <a:custGeom>
              <a:rect b="b" l="l" r="r" t="t"/>
              <a:pathLst>
                <a:path extrusionOk="0" h="3002" w="1596">
                  <a:moveTo>
                    <a:pt x="786" y="1"/>
                  </a:moveTo>
                  <a:cubicBezTo>
                    <a:pt x="357" y="1"/>
                    <a:pt x="0" y="358"/>
                    <a:pt x="0" y="763"/>
                  </a:cubicBezTo>
                  <a:lnTo>
                    <a:pt x="0" y="3001"/>
                  </a:lnTo>
                  <a:lnTo>
                    <a:pt x="1596" y="3001"/>
                  </a:lnTo>
                  <a:lnTo>
                    <a:pt x="1596" y="763"/>
                  </a:lnTo>
                  <a:cubicBezTo>
                    <a:pt x="1596" y="310"/>
                    <a:pt x="1238" y="1"/>
                    <a:pt x="810"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2" name="Google Shape;4222;p53"/>
            <p:cNvSpPr/>
            <p:nvPr/>
          </p:nvSpPr>
          <p:spPr>
            <a:xfrm>
              <a:off x="7680322" y="3057476"/>
              <a:ext cx="23523" cy="89730"/>
            </a:xfrm>
            <a:custGeom>
              <a:rect b="b" l="l" r="r" t="t"/>
              <a:pathLst>
                <a:path extrusionOk="0" h="3002" w="787">
                  <a:moveTo>
                    <a:pt x="1" y="1"/>
                  </a:moveTo>
                  <a:lnTo>
                    <a:pt x="1" y="3001"/>
                  </a:lnTo>
                  <a:lnTo>
                    <a:pt x="787" y="3001"/>
                  </a:lnTo>
                  <a:lnTo>
                    <a:pt x="787" y="763"/>
                  </a:lnTo>
                  <a:cubicBezTo>
                    <a:pt x="787" y="310"/>
                    <a:pt x="429"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3" name="Google Shape;4223;p53"/>
            <p:cNvSpPr/>
            <p:nvPr/>
          </p:nvSpPr>
          <p:spPr>
            <a:xfrm>
              <a:off x="7651866" y="3002687"/>
              <a:ext cx="56970" cy="56970"/>
            </a:xfrm>
            <a:custGeom>
              <a:rect b="b" l="l" r="r" t="t"/>
              <a:pathLst>
                <a:path extrusionOk="0" h="1906" w="1906">
                  <a:moveTo>
                    <a:pt x="953" y="0"/>
                  </a:moveTo>
                  <a:cubicBezTo>
                    <a:pt x="429" y="0"/>
                    <a:pt x="0" y="429"/>
                    <a:pt x="0" y="953"/>
                  </a:cubicBezTo>
                  <a:cubicBezTo>
                    <a:pt x="0" y="1500"/>
                    <a:pt x="429" y="1905"/>
                    <a:pt x="953" y="1905"/>
                  </a:cubicBezTo>
                  <a:cubicBezTo>
                    <a:pt x="1500" y="1905"/>
                    <a:pt x="1905" y="1500"/>
                    <a:pt x="1905" y="953"/>
                  </a:cubicBezTo>
                  <a:cubicBezTo>
                    <a:pt x="1905" y="429"/>
                    <a:pt x="1453" y="0"/>
                    <a:pt x="953"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4" name="Google Shape;4224;p53"/>
            <p:cNvSpPr/>
            <p:nvPr/>
          </p:nvSpPr>
          <p:spPr>
            <a:xfrm>
              <a:off x="7680322" y="3002687"/>
              <a:ext cx="28515" cy="56970"/>
            </a:xfrm>
            <a:custGeom>
              <a:rect b="b" l="l" r="r" t="t"/>
              <a:pathLst>
                <a:path extrusionOk="0" h="1906" w="954">
                  <a:moveTo>
                    <a:pt x="1" y="0"/>
                  </a:moveTo>
                  <a:lnTo>
                    <a:pt x="1" y="1905"/>
                  </a:lnTo>
                  <a:cubicBezTo>
                    <a:pt x="548" y="1905"/>
                    <a:pt x="953" y="1500"/>
                    <a:pt x="953" y="953"/>
                  </a:cubicBezTo>
                  <a:cubicBezTo>
                    <a:pt x="953" y="429"/>
                    <a:pt x="501"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25" name="Google Shape;4225;p53"/>
          <p:cNvGrpSpPr/>
          <p:nvPr/>
        </p:nvGrpSpPr>
        <p:grpSpPr>
          <a:xfrm>
            <a:off x="7749188" y="3567852"/>
            <a:ext cx="345949" cy="344544"/>
            <a:chOff x="7406288" y="3567852"/>
            <a:chExt cx="345949" cy="344544"/>
          </a:xfrm>
        </p:grpSpPr>
        <p:sp>
          <p:nvSpPr>
            <p:cNvPr id="4226" name="Google Shape;4226;p53"/>
            <p:cNvSpPr/>
            <p:nvPr/>
          </p:nvSpPr>
          <p:spPr>
            <a:xfrm>
              <a:off x="7502385" y="3816988"/>
              <a:ext cx="171569" cy="95409"/>
            </a:xfrm>
            <a:custGeom>
              <a:rect b="b" l="l" r="r" t="t"/>
              <a:pathLst>
                <a:path extrusionOk="0" h="3192" w="5740">
                  <a:moveTo>
                    <a:pt x="4501" y="1"/>
                  </a:moveTo>
                  <a:cubicBezTo>
                    <a:pt x="3953" y="382"/>
                    <a:pt x="3310" y="620"/>
                    <a:pt x="2596" y="620"/>
                  </a:cubicBezTo>
                  <a:cubicBezTo>
                    <a:pt x="2120" y="620"/>
                    <a:pt x="1691" y="549"/>
                    <a:pt x="1310" y="358"/>
                  </a:cubicBezTo>
                  <a:lnTo>
                    <a:pt x="24" y="1144"/>
                  </a:lnTo>
                  <a:lnTo>
                    <a:pt x="0" y="2597"/>
                  </a:lnTo>
                  <a:cubicBezTo>
                    <a:pt x="786" y="2978"/>
                    <a:pt x="1643" y="3192"/>
                    <a:pt x="2572" y="3192"/>
                  </a:cubicBezTo>
                  <a:cubicBezTo>
                    <a:pt x="3763" y="3192"/>
                    <a:pt x="4834" y="2835"/>
                    <a:pt x="5739" y="2239"/>
                  </a:cubicBezTo>
                  <a:lnTo>
                    <a:pt x="450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7" name="Google Shape;4227;p53"/>
            <p:cNvSpPr/>
            <p:nvPr/>
          </p:nvSpPr>
          <p:spPr>
            <a:xfrm>
              <a:off x="7579263" y="3816988"/>
              <a:ext cx="94692" cy="95409"/>
            </a:xfrm>
            <a:custGeom>
              <a:rect b="b" l="l" r="r" t="t"/>
              <a:pathLst>
                <a:path extrusionOk="0" h="3192" w="3168">
                  <a:moveTo>
                    <a:pt x="1905" y="1"/>
                  </a:moveTo>
                  <a:cubicBezTo>
                    <a:pt x="1358" y="382"/>
                    <a:pt x="715" y="620"/>
                    <a:pt x="0" y="620"/>
                  </a:cubicBezTo>
                  <a:lnTo>
                    <a:pt x="0" y="3192"/>
                  </a:lnTo>
                  <a:cubicBezTo>
                    <a:pt x="1191" y="3192"/>
                    <a:pt x="2262" y="2835"/>
                    <a:pt x="3167" y="2239"/>
                  </a:cubicBezTo>
                  <a:lnTo>
                    <a:pt x="1905"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8" name="Google Shape;4228;p53"/>
            <p:cNvSpPr/>
            <p:nvPr/>
          </p:nvSpPr>
          <p:spPr>
            <a:xfrm>
              <a:off x="7636921" y="3728721"/>
              <a:ext cx="115316" cy="154501"/>
            </a:xfrm>
            <a:custGeom>
              <a:rect b="b" l="l" r="r" t="t"/>
              <a:pathLst>
                <a:path extrusionOk="0" h="5169" w="3858">
                  <a:moveTo>
                    <a:pt x="1238" y="1"/>
                  </a:moveTo>
                  <a:cubicBezTo>
                    <a:pt x="1238" y="120"/>
                    <a:pt x="1286" y="239"/>
                    <a:pt x="1286" y="358"/>
                  </a:cubicBezTo>
                  <a:cubicBezTo>
                    <a:pt x="1286" y="1406"/>
                    <a:pt x="762" y="2358"/>
                    <a:pt x="0" y="2930"/>
                  </a:cubicBezTo>
                  <a:lnTo>
                    <a:pt x="24" y="4406"/>
                  </a:lnTo>
                  <a:lnTo>
                    <a:pt x="1286" y="5169"/>
                  </a:lnTo>
                  <a:cubicBezTo>
                    <a:pt x="2834" y="4121"/>
                    <a:pt x="3858" y="2358"/>
                    <a:pt x="3858" y="358"/>
                  </a:cubicBezTo>
                  <a:cubicBezTo>
                    <a:pt x="3834" y="287"/>
                    <a:pt x="3834" y="168"/>
                    <a:pt x="3810" y="48"/>
                  </a:cubicBezTo>
                  <a:lnTo>
                    <a:pt x="1238"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9" name="Google Shape;4229;p53"/>
            <p:cNvSpPr/>
            <p:nvPr/>
          </p:nvSpPr>
          <p:spPr>
            <a:xfrm>
              <a:off x="7406975" y="3719485"/>
              <a:ext cx="134565" cy="175126"/>
            </a:xfrm>
            <a:custGeom>
              <a:rect b="b" l="l" r="r" t="t"/>
              <a:pathLst>
                <a:path extrusionOk="0" h="5859" w="4502">
                  <a:moveTo>
                    <a:pt x="1287" y="0"/>
                  </a:moveTo>
                  <a:lnTo>
                    <a:pt x="1" y="1072"/>
                  </a:lnTo>
                  <a:cubicBezTo>
                    <a:pt x="120" y="3168"/>
                    <a:pt x="1406" y="4954"/>
                    <a:pt x="3192" y="5859"/>
                  </a:cubicBezTo>
                  <a:lnTo>
                    <a:pt x="3216" y="4406"/>
                  </a:lnTo>
                  <a:lnTo>
                    <a:pt x="4502" y="3644"/>
                  </a:lnTo>
                  <a:cubicBezTo>
                    <a:pt x="3454" y="3215"/>
                    <a:pt x="2716" y="2263"/>
                    <a:pt x="2597" y="1096"/>
                  </a:cubicBezTo>
                  <a:lnTo>
                    <a:pt x="12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0" name="Google Shape;4230;p53"/>
            <p:cNvSpPr/>
            <p:nvPr/>
          </p:nvSpPr>
          <p:spPr>
            <a:xfrm>
              <a:off x="7616984" y="3586354"/>
              <a:ext cx="134565" cy="165172"/>
            </a:xfrm>
            <a:custGeom>
              <a:rect b="b" l="l" r="r" t="t"/>
              <a:pathLst>
                <a:path extrusionOk="0" h="5526" w="4502">
                  <a:moveTo>
                    <a:pt x="1310" y="1"/>
                  </a:moveTo>
                  <a:lnTo>
                    <a:pt x="0" y="2239"/>
                  </a:lnTo>
                  <a:cubicBezTo>
                    <a:pt x="1048" y="2692"/>
                    <a:pt x="1786" y="3645"/>
                    <a:pt x="1905" y="4811"/>
                  </a:cubicBezTo>
                  <a:lnTo>
                    <a:pt x="3215" y="5526"/>
                  </a:lnTo>
                  <a:lnTo>
                    <a:pt x="4501" y="4811"/>
                  </a:lnTo>
                  <a:cubicBezTo>
                    <a:pt x="4382" y="2692"/>
                    <a:pt x="3096" y="906"/>
                    <a:pt x="1310"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1" name="Google Shape;4231;p53"/>
            <p:cNvSpPr/>
            <p:nvPr/>
          </p:nvSpPr>
          <p:spPr>
            <a:xfrm>
              <a:off x="7483853" y="3568570"/>
              <a:ext cx="172316" cy="95409"/>
            </a:xfrm>
            <a:custGeom>
              <a:rect b="b" l="l" r="r" t="t"/>
              <a:pathLst>
                <a:path extrusionOk="0" h="3192" w="5765">
                  <a:moveTo>
                    <a:pt x="3192" y="1"/>
                  </a:moveTo>
                  <a:cubicBezTo>
                    <a:pt x="2001" y="1"/>
                    <a:pt x="930" y="358"/>
                    <a:pt x="1" y="953"/>
                  </a:cubicBezTo>
                  <a:lnTo>
                    <a:pt x="1287" y="3192"/>
                  </a:lnTo>
                  <a:cubicBezTo>
                    <a:pt x="1811" y="2811"/>
                    <a:pt x="2478" y="2573"/>
                    <a:pt x="3192" y="2573"/>
                  </a:cubicBezTo>
                  <a:cubicBezTo>
                    <a:pt x="3668" y="2573"/>
                    <a:pt x="4073" y="2668"/>
                    <a:pt x="4454" y="2834"/>
                  </a:cubicBezTo>
                  <a:lnTo>
                    <a:pt x="5740" y="2072"/>
                  </a:lnTo>
                  <a:lnTo>
                    <a:pt x="5764" y="596"/>
                  </a:lnTo>
                  <a:cubicBezTo>
                    <a:pt x="5002" y="215"/>
                    <a:pt x="4097" y="1"/>
                    <a:pt x="319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2" name="Google Shape;4232;p53"/>
            <p:cNvSpPr/>
            <p:nvPr/>
          </p:nvSpPr>
          <p:spPr>
            <a:xfrm>
              <a:off x="7579263" y="3567852"/>
              <a:ext cx="76907" cy="84738"/>
            </a:xfrm>
            <a:custGeom>
              <a:rect b="b" l="l" r="r" t="t"/>
              <a:pathLst>
                <a:path extrusionOk="0" h="2835" w="2573">
                  <a:moveTo>
                    <a:pt x="0" y="1"/>
                  </a:moveTo>
                  <a:lnTo>
                    <a:pt x="0" y="2573"/>
                  </a:lnTo>
                  <a:cubicBezTo>
                    <a:pt x="476" y="2573"/>
                    <a:pt x="881" y="2644"/>
                    <a:pt x="1262" y="2835"/>
                  </a:cubicBezTo>
                  <a:lnTo>
                    <a:pt x="2548" y="2096"/>
                  </a:lnTo>
                  <a:lnTo>
                    <a:pt x="2572" y="620"/>
                  </a:lnTo>
                  <a:cubicBezTo>
                    <a:pt x="1810" y="239"/>
                    <a:pt x="953" y="25"/>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3" name="Google Shape;4233;p53"/>
            <p:cNvSpPr/>
            <p:nvPr/>
          </p:nvSpPr>
          <p:spPr>
            <a:xfrm>
              <a:off x="7406288" y="3598460"/>
              <a:ext cx="116033" cy="153784"/>
            </a:xfrm>
            <a:custGeom>
              <a:rect b="b" l="l" r="r" t="t"/>
              <a:pathLst>
                <a:path extrusionOk="0" h="5145" w="3882">
                  <a:moveTo>
                    <a:pt x="2596" y="1"/>
                  </a:moveTo>
                  <a:cubicBezTo>
                    <a:pt x="1048" y="1025"/>
                    <a:pt x="0" y="2787"/>
                    <a:pt x="0" y="4787"/>
                  </a:cubicBezTo>
                  <a:lnTo>
                    <a:pt x="0" y="5145"/>
                  </a:lnTo>
                  <a:lnTo>
                    <a:pt x="1286" y="4430"/>
                  </a:lnTo>
                  <a:lnTo>
                    <a:pt x="2620" y="5145"/>
                  </a:lnTo>
                  <a:cubicBezTo>
                    <a:pt x="2620" y="5026"/>
                    <a:pt x="2596" y="4907"/>
                    <a:pt x="2596" y="4787"/>
                  </a:cubicBezTo>
                  <a:cubicBezTo>
                    <a:pt x="2596" y="3740"/>
                    <a:pt x="3096" y="2787"/>
                    <a:pt x="3882" y="2216"/>
                  </a:cubicBezTo>
                  <a:lnTo>
                    <a:pt x="3834" y="739"/>
                  </a:lnTo>
                  <a:lnTo>
                    <a:pt x="259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4" name="Google Shape;4234;p53"/>
            <p:cNvSpPr/>
            <p:nvPr/>
          </p:nvSpPr>
          <p:spPr>
            <a:xfrm>
              <a:off x="7478173" y="3639051"/>
              <a:ext cx="202893" cy="202893"/>
            </a:xfrm>
            <a:custGeom>
              <a:rect b="b" l="l" r="r" t="t"/>
              <a:pathLst>
                <a:path extrusionOk="0" h="6788" w="6788">
                  <a:moveTo>
                    <a:pt x="3406" y="0"/>
                  </a:moveTo>
                  <a:cubicBezTo>
                    <a:pt x="1525" y="0"/>
                    <a:pt x="0" y="1524"/>
                    <a:pt x="0" y="3382"/>
                  </a:cubicBezTo>
                  <a:cubicBezTo>
                    <a:pt x="0" y="5263"/>
                    <a:pt x="1525" y="6787"/>
                    <a:pt x="3406" y="6787"/>
                  </a:cubicBezTo>
                  <a:cubicBezTo>
                    <a:pt x="5263" y="6787"/>
                    <a:pt x="6788" y="5263"/>
                    <a:pt x="6788" y="3382"/>
                  </a:cubicBezTo>
                  <a:cubicBezTo>
                    <a:pt x="6788" y="1524"/>
                    <a:pt x="5263" y="0"/>
                    <a:pt x="3406"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5" name="Google Shape;4235;p53"/>
            <p:cNvSpPr/>
            <p:nvPr/>
          </p:nvSpPr>
          <p:spPr>
            <a:xfrm>
              <a:off x="7579950" y="3638333"/>
              <a:ext cx="101118" cy="203611"/>
            </a:xfrm>
            <a:custGeom>
              <a:rect b="b" l="l" r="r" t="t"/>
              <a:pathLst>
                <a:path extrusionOk="0" h="6812" w="3383">
                  <a:moveTo>
                    <a:pt x="1" y="0"/>
                  </a:moveTo>
                  <a:lnTo>
                    <a:pt x="1" y="6811"/>
                  </a:lnTo>
                  <a:cubicBezTo>
                    <a:pt x="1882" y="6811"/>
                    <a:pt x="3383" y="5287"/>
                    <a:pt x="3383" y="3430"/>
                  </a:cubicBezTo>
                  <a:cubicBezTo>
                    <a:pt x="3383" y="1548"/>
                    <a:pt x="1882" y="24"/>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6" name="Google Shape;4236;p53"/>
          <p:cNvGrpSpPr/>
          <p:nvPr/>
        </p:nvGrpSpPr>
        <p:grpSpPr>
          <a:xfrm>
            <a:off x="7008816" y="3575683"/>
            <a:ext cx="343109" cy="344545"/>
            <a:chOff x="6742116" y="3575683"/>
            <a:chExt cx="343109" cy="344545"/>
          </a:xfrm>
        </p:grpSpPr>
        <p:sp>
          <p:nvSpPr>
            <p:cNvPr id="4237" name="Google Shape;4237;p53"/>
            <p:cNvSpPr/>
            <p:nvPr/>
          </p:nvSpPr>
          <p:spPr>
            <a:xfrm>
              <a:off x="6967041" y="3708814"/>
              <a:ext cx="118185" cy="77594"/>
            </a:xfrm>
            <a:custGeom>
              <a:rect b="b" l="l" r="r" t="t"/>
              <a:pathLst>
                <a:path extrusionOk="0" h="2596" w="3954">
                  <a:moveTo>
                    <a:pt x="1096" y="0"/>
                  </a:moveTo>
                  <a:lnTo>
                    <a:pt x="1" y="1310"/>
                  </a:lnTo>
                  <a:lnTo>
                    <a:pt x="1096" y="2596"/>
                  </a:lnTo>
                  <a:lnTo>
                    <a:pt x="3954" y="2596"/>
                  </a:lnTo>
                  <a:lnTo>
                    <a:pt x="395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8" name="Google Shape;4238;p53"/>
            <p:cNvSpPr/>
            <p:nvPr/>
          </p:nvSpPr>
          <p:spPr>
            <a:xfrm>
              <a:off x="6967758" y="3748658"/>
              <a:ext cx="117468" cy="39186"/>
            </a:xfrm>
            <a:custGeom>
              <a:rect b="b" l="l" r="r" t="t"/>
              <a:pathLst>
                <a:path extrusionOk="0" h="1311" w="3930">
                  <a:moveTo>
                    <a:pt x="1" y="1"/>
                  </a:moveTo>
                  <a:lnTo>
                    <a:pt x="1120" y="1310"/>
                  </a:lnTo>
                  <a:lnTo>
                    <a:pt x="3930" y="1310"/>
                  </a:lnTo>
                  <a:lnTo>
                    <a:pt x="3930"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9" name="Google Shape;4239;p53"/>
            <p:cNvSpPr/>
            <p:nvPr/>
          </p:nvSpPr>
          <p:spPr>
            <a:xfrm>
              <a:off x="6742116" y="3607726"/>
              <a:ext cx="118185" cy="78312"/>
            </a:xfrm>
            <a:custGeom>
              <a:rect b="b" l="l" r="r" t="t"/>
              <a:pathLst>
                <a:path extrusionOk="0" h="2620" w="3954">
                  <a:moveTo>
                    <a:pt x="0" y="0"/>
                  </a:moveTo>
                  <a:lnTo>
                    <a:pt x="0" y="2620"/>
                  </a:lnTo>
                  <a:lnTo>
                    <a:pt x="2858" y="2620"/>
                  </a:lnTo>
                  <a:lnTo>
                    <a:pt x="3954" y="1310"/>
                  </a:lnTo>
                  <a:lnTo>
                    <a:pt x="2858"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0" name="Google Shape;4240;p53"/>
            <p:cNvSpPr/>
            <p:nvPr/>
          </p:nvSpPr>
          <p:spPr>
            <a:xfrm>
              <a:off x="6742116" y="3648287"/>
              <a:ext cx="117468" cy="38468"/>
            </a:xfrm>
            <a:custGeom>
              <a:rect b="b" l="l" r="r" t="t"/>
              <a:pathLst>
                <a:path extrusionOk="0" h="1287" w="3930">
                  <a:moveTo>
                    <a:pt x="0" y="1"/>
                  </a:moveTo>
                  <a:lnTo>
                    <a:pt x="0" y="1287"/>
                  </a:lnTo>
                  <a:lnTo>
                    <a:pt x="2834" y="1287"/>
                  </a:lnTo>
                  <a:lnTo>
                    <a:pt x="3930"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1" name="Google Shape;4241;p53"/>
            <p:cNvSpPr/>
            <p:nvPr/>
          </p:nvSpPr>
          <p:spPr>
            <a:xfrm>
              <a:off x="6742116" y="3809156"/>
              <a:ext cx="118185" cy="78342"/>
            </a:xfrm>
            <a:custGeom>
              <a:rect b="b" l="l" r="r" t="t"/>
              <a:pathLst>
                <a:path extrusionOk="0" h="2621" w="3954">
                  <a:moveTo>
                    <a:pt x="0" y="1"/>
                  </a:moveTo>
                  <a:lnTo>
                    <a:pt x="0" y="2620"/>
                  </a:lnTo>
                  <a:lnTo>
                    <a:pt x="2858" y="2620"/>
                  </a:lnTo>
                  <a:lnTo>
                    <a:pt x="3954" y="1311"/>
                  </a:lnTo>
                  <a:lnTo>
                    <a:pt x="2858"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2" name="Google Shape;4242;p53"/>
            <p:cNvSpPr/>
            <p:nvPr/>
          </p:nvSpPr>
          <p:spPr>
            <a:xfrm>
              <a:off x="6742116" y="3849030"/>
              <a:ext cx="117468" cy="39186"/>
            </a:xfrm>
            <a:custGeom>
              <a:rect b="b" l="l" r="r" t="t"/>
              <a:pathLst>
                <a:path extrusionOk="0" h="1311" w="3930">
                  <a:moveTo>
                    <a:pt x="0" y="0"/>
                  </a:moveTo>
                  <a:lnTo>
                    <a:pt x="0" y="1310"/>
                  </a:lnTo>
                  <a:lnTo>
                    <a:pt x="2834" y="1310"/>
                  </a:lnTo>
                  <a:lnTo>
                    <a:pt x="3930"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3" name="Google Shape;4243;p53"/>
            <p:cNvSpPr/>
            <p:nvPr/>
          </p:nvSpPr>
          <p:spPr>
            <a:xfrm>
              <a:off x="6903703" y="3770030"/>
              <a:ext cx="20654" cy="56970"/>
            </a:xfrm>
            <a:custGeom>
              <a:rect b="b" l="l" r="r" t="t"/>
              <a:pathLst>
                <a:path extrusionOk="0" h="1906" w="691">
                  <a:moveTo>
                    <a:pt x="0" y="0"/>
                  </a:moveTo>
                  <a:lnTo>
                    <a:pt x="0"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4" name="Google Shape;4244;p53"/>
            <p:cNvSpPr/>
            <p:nvPr/>
          </p:nvSpPr>
          <p:spPr>
            <a:xfrm>
              <a:off x="6903703" y="3575683"/>
              <a:ext cx="20654" cy="49857"/>
            </a:xfrm>
            <a:custGeom>
              <a:rect b="b" l="l" r="r" t="t"/>
              <a:pathLst>
                <a:path extrusionOk="0" h="1668" w="691">
                  <a:moveTo>
                    <a:pt x="0" y="1"/>
                  </a:moveTo>
                  <a:lnTo>
                    <a:pt x="0"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5" name="Google Shape;4245;p53"/>
            <p:cNvSpPr/>
            <p:nvPr/>
          </p:nvSpPr>
          <p:spPr>
            <a:xfrm>
              <a:off x="6903703" y="3669658"/>
              <a:ext cx="20654" cy="56970"/>
            </a:xfrm>
            <a:custGeom>
              <a:rect b="b" l="l" r="r" t="t"/>
              <a:pathLst>
                <a:path extrusionOk="0" h="1906" w="691">
                  <a:moveTo>
                    <a:pt x="0" y="0"/>
                  </a:moveTo>
                  <a:lnTo>
                    <a:pt x="0"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6" name="Google Shape;4246;p53"/>
            <p:cNvSpPr/>
            <p:nvPr/>
          </p:nvSpPr>
          <p:spPr>
            <a:xfrm>
              <a:off x="6903703" y="3870371"/>
              <a:ext cx="20654" cy="49857"/>
            </a:xfrm>
            <a:custGeom>
              <a:rect b="b" l="l" r="r" t="t"/>
              <a:pathLst>
                <a:path extrusionOk="0" h="1668" w="691">
                  <a:moveTo>
                    <a:pt x="0" y="1"/>
                  </a:moveTo>
                  <a:lnTo>
                    <a:pt x="0"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7" name="Google Shape;4247;p53"/>
            <p:cNvSpPr/>
            <p:nvPr/>
          </p:nvSpPr>
          <p:spPr>
            <a:xfrm>
              <a:off x="6881645" y="3614839"/>
              <a:ext cx="64084" cy="64084"/>
            </a:xfrm>
            <a:custGeom>
              <a:rect b="b" l="l" r="r" t="t"/>
              <a:pathLst>
                <a:path extrusionOk="0" h="2144" w="2144">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8" name="Google Shape;4248;p53"/>
            <p:cNvSpPr/>
            <p:nvPr/>
          </p:nvSpPr>
          <p:spPr>
            <a:xfrm>
              <a:off x="6881645" y="3646882"/>
              <a:ext cx="64084" cy="32042"/>
            </a:xfrm>
            <a:custGeom>
              <a:rect b="b" l="l" r="r" t="t"/>
              <a:pathLst>
                <a:path extrusionOk="0" h="1072" w="2144">
                  <a:moveTo>
                    <a:pt x="0" y="0"/>
                  </a:moveTo>
                  <a:cubicBezTo>
                    <a:pt x="0" y="596"/>
                    <a:pt x="476" y="1072"/>
                    <a:pt x="1072" y="1072"/>
                  </a:cubicBezTo>
                  <a:cubicBezTo>
                    <a:pt x="1667" y="1072"/>
                    <a:pt x="2143" y="596"/>
                    <a:pt x="2143"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9" name="Google Shape;4249;p53"/>
            <p:cNvSpPr/>
            <p:nvPr/>
          </p:nvSpPr>
          <p:spPr>
            <a:xfrm>
              <a:off x="6881645" y="3715929"/>
              <a:ext cx="64084" cy="64084"/>
            </a:xfrm>
            <a:custGeom>
              <a:rect b="b" l="l" r="r" t="t"/>
              <a:pathLst>
                <a:path extrusionOk="0" h="2144" w="2144">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0" name="Google Shape;4250;p53"/>
            <p:cNvSpPr/>
            <p:nvPr/>
          </p:nvSpPr>
          <p:spPr>
            <a:xfrm>
              <a:off x="6881645" y="3748658"/>
              <a:ext cx="64084" cy="32072"/>
            </a:xfrm>
            <a:custGeom>
              <a:rect b="b" l="l" r="r" t="t"/>
              <a:pathLst>
                <a:path extrusionOk="0" h="1073" w="2144">
                  <a:moveTo>
                    <a:pt x="0" y="1"/>
                  </a:moveTo>
                  <a:cubicBezTo>
                    <a:pt x="0" y="596"/>
                    <a:pt x="476" y="1072"/>
                    <a:pt x="1072" y="1072"/>
                  </a:cubicBezTo>
                  <a:cubicBezTo>
                    <a:pt x="1667" y="1072"/>
                    <a:pt x="2143" y="596"/>
                    <a:pt x="2143"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1" name="Google Shape;4251;p53"/>
            <p:cNvSpPr/>
            <p:nvPr/>
          </p:nvSpPr>
          <p:spPr>
            <a:xfrm>
              <a:off x="6881645" y="3816988"/>
              <a:ext cx="64084" cy="64114"/>
            </a:xfrm>
            <a:custGeom>
              <a:rect b="b" l="l" r="r" t="t"/>
              <a:pathLst>
                <a:path extrusionOk="0" h="2145" w="2144">
                  <a:moveTo>
                    <a:pt x="1072" y="1"/>
                  </a:moveTo>
                  <a:cubicBezTo>
                    <a:pt x="476" y="1"/>
                    <a:pt x="0" y="477"/>
                    <a:pt x="0" y="1072"/>
                  </a:cubicBezTo>
                  <a:cubicBezTo>
                    <a:pt x="0" y="1668"/>
                    <a:pt x="476" y="2144"/>
                    <a:pt x="1072" y="2144"/>
                  </a:cubicBezTo>
                  <a:cubicBezTo>
                    <a:pt x="1667" y="2120"/>
                    <a:pt x="2143" y="1644"/>
                    <a:pt x="2143" y="1072"/>
                  </a:cubicBezTo>
                  <a:cubicBezTo>
                    <a:pt x="2143"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2" name="Google Shape;4252;p53"/>
            <p:cNvSpPr/>
            <p:nvPr/>
          </p:nvSpPr>
          <p:spPr>
            <a:xfrm>
              <a:off x="6881645" y="3849030"/>
              <a:ext cx="64084" cy="32072"/>
            </a:xfrm>
            <a:custGeom>
              <a:rect b="b" l="l" r="r" t="t"/>
              <a:pathLst>
                <a:path extrusionOk="0" h="1073" w="2144">
                  <a:moveTo>
                    <a:pt x="0" y="0"/>
                  </a:moveTo>
                  <a:cubicBezTo>
                    <a:pt x="0" y="596"/>
                    <a:pt x="476" y="1072"/>
                    <a:pt x="1072" y="1072"/>
                  </a:cubicBezTo>
                  <a:cubicBezTo>
                    <a:pt x="1667" y="1072"/>
                    <a:pt x="2143" y="596"/>
                    <a:pt x="2143"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53" name="Google Shape;4253;p53"/>
          <p:cNvGrpSpPr/>
          <p:nvPr/>
        </p:nvGrpSpPr>
        <p:grpSpPr>
          <a:xfrm>
            <a:off x="6273438" y="3579240"/>
            <a:ext cx="343826" cy="344544"/>
            <a:chOff x="6082938" y="3579240"/>
            <a:chExt cx="343826" cy="344544"/>
          </a:xfrm>
        </p:grpSpPr>
        <p:sp>
          <p:nvSpPr>
            <p:cNvPr id="4254" name="Google Shape;4254;p53"/>
            <p:cNvSpPr/>
            <p:nvPr/>
          </p:nvSpPr>
          <p:spPr>
            <a:xfrm>
              <a:off x="6175478" y="3579240"/>
              <a:ext cx="64084" cy="128168"/>
            </a:xfrm>
            <a:custGeom>
              <a:rect b="b" l="l" r="r" t="t"/>
              <a:pathLst>
                <a:path extrusionOk="0" h="4288" w="2144">
                  <a:moveTo>
                    <a:pt x="334" y="1"/>
                  </a:moveTo>
                  <a:lnTo>
                    <a:pt x="0" y="1858"/>
                  </a:lnTo>
                  <a:lnTo>
                    <a:pt x="334" y="2454"/>
                  </a:lnTo>
                  <a:lnTo>
                    <a:pt x="1072" y="3740"/>
                  </a:lnTo>
                  <a:lnTo>
                    <a:pt x="1882" y="4287"/>
                  </a:lnTo>
                  <a:lnTo>
                    <a:pt x="2144" y="2454"/>
                  </a:lnTo>
                  <a:lnTo>
                    <a:pt x="1882" y="1858"/>
                  </a:lnTo>
                  <a:lnTo>
                    <a:pt x="334"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5" name="Google Shape;4255;p53"/>
            <p:cNvSpPr/>
            <p:nvPr/>
          </p:nvSpPr>
          <p:spPr>
            <a:xfrm>
              <a:off x="6230984" y="3633342"/>
              <a:ext cx="195780" cy="82616"/>
            </a:xfrm>
            <a:custGeom>
              <a:rect b="b" l="l" r="r" t="t"/>
              <a:pathLst>
                <a:path extrusionOk="0" h="2764" w="6550">
                  <a:moveTo>
                    <a:pt x="25" y="1"/>
                  </a:moveTo>
                  <a:lnTo>
                    <a:pt x="25" y="2454"/>
                  </a:lnTo>
                  <a:lnTo>
                    <a:pt x="1" y="2454"/>
                  </a:lnTo>
                  <a:lnTo>
                    <a:pt x="3263" y="2763"/>
                  </a:lnTo>
                  <a:lnTo>
                    <a:pt x="5597" y="2454"/>
                  </a:lnTo>
                  <a:lnTo>
                    <a:pt x="6550" y="1239"/>
                  </a:lnTo>
                  <a:lnTo>
                    <a:pt x="559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6" name="Google Shape;4256;p53"/>
            <p:cNvSpPr/>
            <p:nvPr/>
          </p:nvSpPr>
          <p:spPr>
            <a:xfrm>
              <a:off x="6082938" y="3579240"/>
              <a:ext cx="101805" cy="84738"/>
            </a:xfrm>
            <a:custGeom>
              <a:rect b="b" l="l" r="r" t="t"/>
              <a:pathLst>
                <a:path extrusionOk="0" h="2835" w="3406">
                  <a:moveTo>
                    <a:pt x="0" y="1"/>
                  </a:moveTo>
                  <a:lnTo>
                    <a:pt x="0" y="2430"/>
                  </a:lnTo>
                  <a:lnTo>
                    <a:pt x="1691" y="2835"/>
                  </a:lnTo>
                  <a:lnTo>
                    <a:pt x="3406" y="2430"/>
                  </a:lnTo>
                  <a:lnTo>
                    <a:pt x="34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7" name="Google Shape;4257;p53"/>
            <p:cNvSpPr/>
            <p:nvPr/>
          </p:nvSpPr>
          <p:spPr>
            <a:xfrm>
              <a:off x="6175478" y="3651844"/>
              <a:ext cx="64084" cy="128168"/>
            </a:xfrm>
            <a:custGeom>
              <a:rect b="b" l="l" r="r" t="t"/>
              <a:pathLst>
                <a:path extrusionOk="0" h="4288" w="2144">
                  <a:moveTo>
                    <a:pt x="334" y="1"/>
                  </a:moveTo>
                  <a:lnTo>
                    <a:pt x="0" y="1835"/>
                  </a:lnTo>
                  <a:lnTo>
                    <a:pt x="334" y="2430"/>
                  </a:lnTo>
                  <a:lnTo>
                    <a:pt x="1072" y="3716"/>
                  </a:lnTo>
                  <a:lnTo>
                    <a:pt x="1882" y="4287"/>
                  </a:lnTo>
                  <a:lnTo>
                    <a:pt x="2144" y="2430"/>
                  </a:lnTo>
                  <a:lnTo>
                    <a:pt x="1882" y="1835"/>
                  </a:lnTo>
                  <a:lnTo>
                    <a:pt x="3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8" name="Google Shape;4258;p53"/>
            <p:cNvSpPr/>
            <p:nvPr/>
          </p:nvSpPr>
          <p:spPr>
            <a:xfrm>
              <a:off x="6230984" y="3705945"/>
              <a:ext cx="195780" cy="81899"/>
            </a:xfrm>
            <a:custGeom>
              <a:rect b="b" l="l" r="r" t="t"/>
              <a:pathLst>
                <a:path extrusionOk="0" h="2740" w="6550">
                  <a:moveTo>
                    <a:pt x="25" y="1"/>
                  </a:moveTo>
                  <a:lnTo>
                    <a:pt x="25" y="2430"/>
                  </a:lnTo>
                  <a:lnTo>
                    <a:pt x="1" y="2430"/>
                  </a:lnTo>
                  <a:lnTo>
                    <a:pt x="3263" y="2739"/>
                  </a:lnTo>
                  <a:lnTo>
                    <a:pt x="5597" y="2430"/>
                  </a:lnTo>
                  <a:lnTo>
                    <a:pt x="6550" y="1215"/>
                  </a:lnTo>
                  <a:lnTo>
                    <a:pt x="559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9" name="Google Shape;4259;p53"/>
            <p:cNvSpPr/>
            <p:nvPr/>
          </p:nvSpPr>
          <p:spPr>
            <a:xfrm>
              <a:off x="6082938" y="3651844"/>
              <a:ext cx="101805" cy="84021"/>
            </a:xfrm>
            <a:custGeom>
              <a:rect b="b" l="l" r="r" t="t"/>
              <a:pathLst>
                <a:path extrusionOk="0" h="2811" w="3406">
                  <a:moveTo>
                    <a:pt x="0" y="1"/>
                  </a:moveTo>
                  <a:lnTo>
                    <a:pt x="0" y="2406"/>
                  </a:lnTo>
                  <a:lnTo>
                    <a:pt x="1691" y="2811"/>
                  </a:lnTo>
                  <a:lnTo>
                    <a:pt x="3406" y="2406"/>
                  </a:lnTo>
                  <a:lnTo>
                    <a:pt x="340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0" name="Google Shape;4260;p53"/>
            <p:cNvSpPr/>
            <p:nvPr/>
          </p:nvSpPr>
          <p:spPr>
            <a:xfrm>
              <a:off x="6175478" y="3723760"/>
              <a:ext cx="64084" cy="128138"/>
            </a:xfrm>
            <a:custGeom>
              <a:rect b="b" l="l" r="r" t="t"/>
              <a:pathLst>
                <a:path extrusionOk="0" h="4287" w="2144">
                  <a:moveTo>
                    <a:pt x="334" y="0"/>
                  </a:moveTo>
                  <a:lnTo>
                    <a:pt x="0" y="1834"/>
                  </a:lnTo>
                  <a:lnTo>
                    <a:pt x="334" y="2429"/>
                  </a:lnTo>
                  <a:lnTo>
                    <a:pt x="1072" y="3715"/>
                  </a:lnTo>
                  <a:lnTo>
                    <a:pt x="1882" y="4287"/>
                  </a:lnTo>
                  <a:lnTo>
                    <a:pt x="2144" y="2429"/>
                  </a:lnTo>
                  <a:lnTo>
                    <a:pt x="1882" y="1834"/>
                  </a:lnTo>
                  <a:lnTo>
                    <a:pt x="334"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1" name="Google Shape;4261;p53"/>
            <p:cNvSpPr/>
            <p:nvPr/>
          </p:nvSpPr>
          <p:spPr>
            <a:xfrm>
              <a:off x="6230984" y="3777861"/>
              <a:ext cx="195780" cy="81869"/>
            </a:xfrm>
            <a:custGeom>
              <a:rect b="b" l="l" r="r" t="t"/>
              <a:pathLst>
                <a:path extrusionOk="0" h="2739" w="6550">
                  <a:moveTo>
                    <a:pt x="25" y="0"/>
                  </a:moveTo>
                  <a:lnTo>
                    <a:pt x="25" y="2453"/>
                  </a:lnTo>
                  <a:lnTo>
                    <a:pt x="1" y="2453"/>
                  </a:lnTo>
                  <a:lnTo>
                    <a:pt x="3263" y="2739"/>
                  </a:lnTo>
                  <a:lnTo>
                    <a:pt x="5597" y="2453"/>
                  </a:lnTo>
                  <a:lnTo>
                    <a:pt x="6550" y="1215"/>
                  </a:lnTo>
                  <a:lnTo>
                    <a:pt x="5597"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2" name="Google Shape;4262;p53"/>
            <p:cNvSpPr/>
            <p:nvPr/>
          </p:nvSpPr>
          <p:spPr>
            <a:xfrm>
              <a:off x="6082938" y="3723760"/>
              <a:ext cx="101805" cy="84738"/>
            </a:xfrm>
            <a:custGeom>
              <a:rect b="b" l="l" r="r" t="t"/>
              <a:pathLst>
                <a:path extrusionOk="0" h="2835" w="3406">
                  <a:moveTo>
                    <a:pt x="0" y="0"/>
                  </a:moveTo>
                  <a:lnTo>
                    <a:pt x="0" y="2405"/>
                  </a:lnTo>
                  <a:lnTo>
                    <a:pt x="1691" y="2834"/>
                  </a:lnTo>
                  <a:lnTo>
                    <a:pt x="3406" y="2405"/>
                  </a:lnTo>
                  <a:lnTo>
                    <a:pt x="340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3" name="Google Shape;4263;p53"/>
            <p:cNvSpPr/>
            <p:nvPr/>
          </p:nvSpPr>
          <p:spPr>
            <a:xfrm>
              <a:off x="6175478" y="3795646"/>
              <a:ext cx="64084" cy="128138"/>
            </a:xfrm>
            <a:custGeom>
              <a:rect b="b" l="l" r="r" t="t"/>
              <a:pathLst>
                <a:path extrusionOk="0" h="4287" w="2144">
                  <a:moveTo>
                    <a:pt x="334" y="0"/>
                  </a:moveTo>
                  <a:lnTo>
                    <a:pt x="0" y="1858"/>
                  </a:lnTo>
                  <a:lnTo>
                    <a:pt x="334" y="2453"/>
                  </a:lnTo>
                  <a:lnTo>
                    <a:pt x="1882" y="4287"/>
                  </a:lnTo>
                  <a:lnTo>
                    <a:pt x="2144" y="2453"/>
                  </a:lnTo>
                  <a:lnTo>
                    <a:pt x="1882" y="1858"/>
                  </a:lnTo>
                  <a:lnTo>
                    <a:pt x="3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4" name="Google Shape;4264;p53"/>
            <p:cNvSpPr/>
            <p:nvPr/>
          </p:nvSpPr>
          <p:spPr>
            <a:xfrm>
              <a:off x="6230984" y="3849747"/>
              <a:ext cx="195780" cy="73350"/>
            </a:xfrm>
            <a:custGeom>
              <a:rect b="b" l="l" r="r" t="t"/>
              <a:pathLst>
                <a:path extrusionOk="0" h="2454" w="6550">
                  <a:moveTo>
                    <a:pt x="1" y="0"/>
                  </a:moveTo>
                  <a:lnTo>
                    <a:pt x="1" y="2453"/>
                  </a:lnTo>
                  <a:lnTo>
                    <a:pt x="5597" y="2453"/>
                  </a:lnTo>
                  <a:lnTo>
                    <a:pt x="6550" y="1239"/>
                  </a:lnTo>
                  <a:lnTo>
                    <a:pt x="559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5" name="Google Shape;4265;p53"/>
            <p:cNvSpPr/>
            <p:nvPr/>
          </p:nvSpPr>
          <p:spPr>
            <a:xfrm>
              <a:off x="6082938" y="3795646"/>
              <a:ext cx="102523" cy="73350"/>
            </a:xfrm>
            <a:custGeom>
              <a:rect b="b" l="l" r="r" t="t"/>
              <a:pathLst>
                <a:path extrusionOk="0" h="2454" w="3430">
                  <a:moveTo>
                    <a:pt x="0" y="0"/>
                  </a:moveTo>
                  <a:lnTo>
                    <a:pt x="0" y="2453"/>
                  </a:lnTo>
                  <a:lnTo>
                    <a:pt x="3430" y="2453"/>
                  </a:lnTo>
                  <a:lnTo>
                    <a:pt x="343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6" name="Google Shape;4266;p53"/>
          <p:cNvGrpSpPr/>
          <p:nvPr/>
        </p:nvGrpSpPr>
        <p:grpSpPr>
          <a:xfrm>
            <a:off x="5552286" y="3567852"/>
            <a:ext cx="286885" cy="344545"/>
            <a:chOff x="5437986" y="3567852"/>
            <a:chExt cx="286885" cy="344545"/>
          </a:xfrm>
        </p:grpSpPr>
        <p:sp>
          <p:nvSpPr>
            <p:cNvPr id="4267" name="Google Shape;4267;p53"/>
            <p:cNvSpPr/>
            <p:nvPr/>
          </p:nvSpPr>
          <p:spPr>
            <a:xfrm>
              <a:off x="5473585" y="3717333"/>
              <a:ext cx="229944" cy="47017"/>
            </a:xfrm>
            <a:custGeom>
              <a:rect b="b" l="l" r="r" t="t"/>
              <a:pathLst>
                <a:path extrusionOk="0" h="1573" w="7693">
                  <a:moveTo>
                    <a:pt x="0" y="1"/>
                  </a:moveTo>
                  <a:lnTo>
                    <a:pt x="0" y="1573"/>
                  </a:lnTo>
                  <a:lnTo>
                    <a:pt x="7692" y="1573"/>
                  </a:lnTo>
                  <a:lnTo>
                    <a:pt x="7692"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8" name="Google Shape;4268;p53"/>
            <p:cNvSpPr/>
            <p:nvPr/>
          </p:nvSpPr>
          <p:spPr>
            <a:xfrm>
              <a:off x="5473585" y="3740827"/>
              <a:ext cx="229944" cy="22806"/>
            </a:xfrm>
            <a:custGeom>
              <a:rect b="b" l="l" r="r" t="t"/>
              <a:pathLst>
                <a:path extrusionOk="0" h="763" w="7693">
                  <a:moveTo>
                    <a:pt x="0" y="1"/>
                  </a:moveTo>
                  <a:lnTo>
                    <a:pt x="0" y="763"/>
                  </a:lnTo>
                  <a:lnTo>
                    <a:pt x="7692" y="763"/>
                  </a:lnTo>
                  <a:lnTo>
                    <a:pt x="7692"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9" name="Google Shape;4269;p53"/>
            <p:cNvSpPr/>
            <p:nvPr/>
          </p:nvSpPr>
          <p:spPr>
            <a:xfrm>
              <a:off x="5473585" y="3820544"/>
              <a:ext cx="251285" cy="47017"/>
            </a:xfrm>
            <a:custGeom>
              <a:rect b="b" l="l" r="r" t="t"/>
              <a:pathLst>
                <a:path extrusionOk="0" h="1573" w="8407">
                  <a:moveTo>
                    <a:pt x="0" y="1"/>
                  </a:moveTo>
                  <a:lnTo>
                    <a:pt x="0" y="1573"/>
                  </a:lnTo>
                  <a:lnTo>
                    <a:pt x="8407" y="1573"/>
                  </a:lnTo>
                  <a:lnTo>
                    <a:pt x="8407"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0" name="Google Shape;4270;p53"/>
            <p:cNvSpPr/>
            <p:nvPr/>
          </p:nvSpPr>
          <p:spPr>
            <a:xfrm>
              <a:off x="5473585" y="3844038"/>
              <a:ext cx="251285" cy="22806"/>
            </a:xfrm>
            <a:custGeom>
              <a:rect b="b" l="l" r="r" t="t"/>
              <a:pathLst>
                <a:path extrusionOk="0" h="763" w="8407">
                  <a:moveTo>
                    <a:pt x="0" y="1"/>
                  </a:moveTo>
                  <a:lnTo>
                    <a:pt x="0" y="763"/>
                  </a:lnTo>
                  <a:lnTo>
                    <a:pt x="8407" y="763"/>
                  </a:lnTo>
                  <a:lnTo>
                    <a:pt x="840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1" name="Google Shape;4271;p53"/>
            <p:cNvSpPr/>
            <p:nvPr/>
          </p:nvSpPr>
          <p:spPr>
            <a:xfrm>
              <a:off x="5474990" y="3613405"/>
              <a:ext cx="207885" cy="47017"/>
            </a:xfrm>
            <a:custGeom>
              <a:rect b="b" l="l" r="r" t="t"/>
              <a:pathLst>
                <a:path extrusionOk="0" h="1573" w="6955">
                  <a:moveTo>
                    <a:pt x="1" y="1"/>
                  </a:moveTo>
                  <a:lnTo>
                    <a:pt x="1" y="1573"/>
                  </a:lnTo>
                  <a:lnTo>
                    <a:pt x="6955" y="1573"/>
                  </a:lnTo>
                  <a:lnTo>
                    <a:pt x="6955"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2" name="Google Shape;4272;p53"/>
            <p:cNvSpPr/>
            <p:nvPr/>
          </p:nvSpPr>
          <p:spPr>
            <a:xfrm>
              <a:off x="5474990" y="3637616"/>
              <a:ext cx="207885" cy="22806"/>
            </a:xfrm>
            <a:custGeom>
              <a:rect b="b" l="l" r="r" t="t"/>
              <a:pathLst>
                <a:path extrusionOk="0" h="763" w="6955">
                  <a:moveTo>
                    <a:pt x="1" y="1"/>
                  </a:moveTo>
                  <a:lnTo>
                    <a:pt x="1" y="763"/>
                  </a:lnTo>
                  <a:lnTo>
                    <a:pt x="6955" y="763"/>
                  </a:lnTo>
                  <a:lnTo>
                    <a:pt x="695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3" name="Google Shape;4273;p53"/>
            <p:cNvSpPr/>
            <p:nvPr/>
          </p:nvSpPr>
          <p:spPr>
            <a:xfrm>
              <a:off x="5437986" y="3567852"/>
              <a:ext cx="35629" cy="20684"/>
            </a:xfrm>
            <a:custGeom>
              <a:rect b="b" l="l" r="r" t="t"/>
              <a:pathLst>
                <a:path extrusionOk="0" h="692" w="1192">
                  <a:moveTo>
                    <a:pt x="1" y="1"/>
                  </a:moveTo>
                  <a:lnTo>
                    <a:pt x="1" y="691"/>
                  </a:lnTo>
                  <a:lnTo>
                    <a:pt x="1191" y="691"/>
                  </a:lnTo>
                  <a:lnTo>
                    <a:pt x="83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4" name="Google Shape;4274;p53"/>
            <p:cNvSpPr/>
            <p:nvPr/>
          </p:nvSpPr>
          <p:spPr>
            <a:xfrm>
              <a:off x="5439420" y="3609161"/>
              <a:ext cx="35599" cy="19937"/>
            </a:xfrm>
            <a:custGeom>
              <a:rect b="b" l="l" r="r" t="t"/>
              <a:pathLst>
                <a:path extrusionOk="0" h="667" w="1191">
                  <a:moveTo>
                    <a:pt x="0" y="0"/>
                  </a:moveTo>
                  <a:lnTo>
                    <a:pt x="0" y="667"/>
                  </a:lnTo>
                  <a:lnTo>
                    <a:pt x="1191" y="667"/>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5" name="Google Shape;4275;p53"/>
            <p:cNvSpPr/>
            <p:nvPr/>
          </p:nvSpPr>
          <p:spPr>
            <a:xfrm>
              <a:off x="5439420" y="3649004"/>
              <a:ext cx="35599" cy="20684"/>
            </a:xfrm>
            <a:custGeom>
              <a:rect b="b" l="l" r="r" t="t"/>
              <a:pathLst>
                <a:path extrusionOk="0" h="692" w="1191">
                  <a:moveTo>
                    <a:pt x="0" y="1"/>
                  </a:moveTo>
                  <a:lnTo>
                    <a:pt x="0" y="691"/>
                  </a:lnTo>
                  <a:lnTo>
                    <a:pt x="1191" y="691"/>
                  </a:lnTo>
                  <a:lnTo>
                    <a:pt x="1191"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6" name="Google Shape;4276;p53"/>
            <p:cNvSpPr/>
            <p:nvPr/>
          </p:nvSpPr>
          <p:spPr>
            <a:xfrm>
              <a:off x="5439420" y="3689595"/>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7" name="Google Shape;4277;p53"/>
            <p:cNvSpPr/>
            <p:nvPr/>
          </p:nvSpPr>
          <p:spPr>
            <a:xfrm>
              <a:off x="5439420" y="3730873"/>
              <a:ext cx="35599" cy="20654"/>
            </a:xfrm>
            <a:custGeom>
              <a:rect b="b" l="l" r="r" t="t"/>
              <a:pathLst>
                <a:path extrusionOk="0" h="691" w="1191">
                  <a:moveTo>
                    <a:pt x="0" y="0"/>
                  </a:moveTo>
                  <a:lnTo>
                    <a:pt x="0" y="691"/>
                  </a:lnTo>
                  <a:lnTo>
                    <a:pt x="1191" y="691"/>
                  </a:lnTo>
                  <a:lnTo>
                    <a:pt x="1191"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8" name="Google Shape;4278;p53"/>
            <p:cNvSpPr/>
            <p:nvPr/>
          </p:nvSpPr>
          <p:spPr>
            <a:xfrm>
              <a:off x="5439420" y="3740827"/>
              <a:ext cx="35599" cy="9296"/>
            </a:xfrm>
            <a:custGeom>
              <a:rect b="b" l="l" r="r" t="t"/>
              <a:pathLst>
                <a:path extrusionOk="0" h="311" w="1191">
                  <a:moveTo>
                    <a:pt x="0" y="1"/>
                  </a:moveTo>
                  <a:lnTo>
                    <a:pt x="0" y="310"/>
                  </a:lnTo>
                  <a:lnTo>
                    <a:pt x="1191" y="310"/>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9" name="Google Shape;4279;p53"/>
            <p:cNvSpPr/>
            <p:nvPr/>
          </p:nvSpPr>
          <p:spPr>
            <a:xfrm>
              <a:off x="5439420" y="3770717"/>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0" name="Google Shape;4280;p53"/>
            <p:cNvSpPr/>
            <p:nvPr/>
          </p:nvSpPr>
          <p:spPr>
            <a:xfrm>
              <a:off x="5439420" y="3810591"/>
              <a:ext cx="35599" cy="20684"/>
            </a:xfrm>
            <a:custGeom>
              <a:rect b="b" l="l" r="r" t="t"/>
              <a:pathLst>
                <a:path extrusionOk="0" h="692" w="1191">
                  <a:moveTo>
                    <a:pt x="0" y="0"/>
                  </a:moveTo>
                  <a:lnTo>
                    <a:pt x="0" y="691"/>
                  </a:lnTo>
                  <a:lnTo>
                    <a:pt x="1191"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1" name="Google Shape;4281;p53"/>
            <p:cNvSpPr/>
            <p:nvPr/>
          </p:nvSpPr>
          <p:spPr>
            <a:xfrm>
              <a:off x="5439420" y="3851869"/>
              <a:ext cx="35599" cy="20684"/>
            </a:xfrm>
            <a:custGeom>
              <a:rect b="b" l="l" r="r" t="t"/>
              <a:pathLst>
                <a:path extrusionOk="0" h="692" w="1191">
                  <a:moveTo>
                    <a:pt x="0" y="1"/>
                  </a:moveTo>
                  <a:lnTo>
                    <a:pt x="0" y="691"/>
                  </a:lnTo>
                  <a:lnTo>
                    <a:pt x="1191" y="691"/>
                  </a:lnTo>
                  <a:lnTo>
                    <a:pt x="1191"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2" name="Google Shape;4282;p53"/>
            <p:cNvSpPr/>
            <p:nvPr/>
          </p:nvSpPr>
          <p:spPr>
            <a:xfrm>
              <a:off x="5439420" y="3891743"/>
              <a:ext cx="35599" cy="20654"/>
            </a:xfrm>
            <a:custGeom>
              <a:rect b="b" l="l" r="r" t="t"/>
              <a:pathLst>
                <a:path extrusionOk="0" h="691" w="1191">
                  <a:moveTo>
                    <a:pt x="0" y="0"/>
                  </a:moveTo>
                  <a:lnTo>
                    <a:pt x="0" y="691"/>
                  </a:lnTo>
                  <a:lnTo>
                    <a:pt x="834" y="691"/>
                  </a:lnTo>
                  <a:lnTo>
                    <a:pt x="119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3" name="Google Shape;4283;p53"/>
            <p:cNvSpPr/>
            <p:nvPr/>
          </p:nvSpPr>
          <p:spPr>
            <a:xfrm>
              <a:off x="5464319" y="3568570"/>
              <a:ext cx="19967" cy="343825"/>
            </a:xfrm>
            <a:custGeom>
              <a:rect b="b" l="l" r="r" t="t"/>
              <a:pathLst>
                <a:path extrusionOk="0" h="11503" w="668">
                  <a:moveTo>
                    <a:pt x="1" y="1"/>
                  </a:moveTo>
                  <a:lnTo>
                    <a:pt x="1" y="11503"/>
                  </a:lnTo>
                  <a:lnTo>
                    <a:pt x="668" y="11503"/>
                  </a:lnTo>
                  <a:lnTo>
                    <a:pt x="6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4" name="Google Shape;4284;p53"/>
            <p:cNvSpPr/>
            <p:nvPr/>
          </p:nvSpPr>
          <p:spPr>
            <a:xfrm>
              <a:off x="5464319" y="3740827"/>
              <a:ext cx="19967" cy="171569"/>
            </a:xfrm>
            <a:custGeom>
              <a:rect b="b" l="l" r="r" t="t"/>
              <a:pathLst>
                <a:path extrusionOk="0" h="5740" w="668">
                  <a:moveTo>
                    <a:pt x="1" y="1"/>
                  </a:moveTo>
                  <a:lnTo>
                    <a:pt x="1" y="5740"/>
                  </a:lnTo>
                  <a:lnTo>
                    <a:pt x="668" y="5740"/>
                  </a:lnTo>
                  <a:lnTo>
                    <a:pt x="668"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85" name="Google Shape;4285;p53"/>
          <p:cNvGrpSpPr/>
          <p:nvPr/>
        </p:nvGrpSpPr>
        <p:grpSpPr>
          <a:xfrm>
            <a:off x="4782742" y="3605573"/>
            <a:ext cx="344543" cy="284765"/>
            <a:chOff x="4744642" y="3605573"/>
            <a:chExt cx="344543" cy="284765"/>
          </a:xfrm>
        </p:grpSpPr>
        <p:sp>
          <p:nvSpPr>
            <p:cNvPr id="4286" name="Google Shape;4286;p53"/>
            <p:cNvSpPr/>
            <p:nvPr/>
          </p:nvSpPr>
          <p:spPr>
            <a:xfrm>
              <a:off x="4980237" y="3713059"/>
              <a:ext cx="64114" cy="168729"/>
            </a:xfrm>
            <a:custGeom>
              <a:rect b="b" l="l" r="r" t="t"/>
              <a:pathLst>
                <a:path extrusionOk="0" h="5645" w="2145">
                  <a:moveTo>
                    <a:pt x="1073" y="1"/>
                  </a:moveTo>
                  <a:lnTo>
                    <a:pt x="1" y="977"/>
                  </a:lnTo>
                  <a:lnTo>
                    <a:pt x="1" y="5645"/>
                  </a:lnTo>
                  <a:lnTo>
                    <a:pt x="2144" y="5645"/>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7" name="Google Shape;4287;p53"/>
            <p:cNvSpPr/>
            <p:nvPr/>
          </p:nvSpPr>
          <p:spPr>
            <a:xfrm>
              <a:off x="4884857" y="3732279"/>
              <a:ext cx="64114" cy="148822"/>
            </a:xfrm>
            <a:custGeom>
              <a:rect b="b" l="l" r="r" t="t"/>
              <a:pathLst>
                <a:path extrusionOk="0" h="4979" w="2145">
                  <a:moveTo>
                    <a:pt x="1073" y="1"/>
                  </a:moveTo>
                  <a:lnTo>
                    <a:pt x="1" y="1001"/>
                  </a:lnTo>
                  <a:lnTo>
                    <a:pt x="1" y="4978"/>
                  </a:lnTo>
                  <a:lnTo>
                    <a:pt x="2144" y="4978"/>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8" name="Google Shape;4288;p53"/>
            <p:cNvSpPr/>
            <p:nvPr/>
          </p:nvSpPr>
          <p:spPr>
            <a:xfrm>
              <a:off x="4790195" y="3752932"/>
              <a:ext cx="64084" cy="128168"/>
            </a:xfrm>
            <a:custGeom>
              <a:rect b="b" l="l" r="r" t="t"/>
              <a:pathLst>
                <a:path extrusionOk="0" h="4288" w="2144">
                  <a:moveTo>
                    <a:pt x="1072" y="1"/>
                  </a:moveTo>
                  <a:lnTo>
                    <a:pt x="1" y="977"/>
                  </a:lnTo>
                  <a:lnTo>
                    <a:pt x="1" y="4287"/>
                  </a:lnTo>
                  <a:lnTo>
                    <a:pt x="2144" y="4287"/>
                  </a:lnTo>
                  <a:lnTo>
                    <a:pt x="2144" y="977"/>
                  </a:lnTo>
                  <a:lnTo>
                    <a:pt x="1072"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9" name="Google Shape;4289;p53"/>
            <p:cNvSpPr/>
            <p:nvPr/>
          </p:nvSpPr>
          <p:spPr>
            <a:xfrm>
              <a:off x="4790195" y="3699548"/>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0" name="Google Shape;4290;p53"/>
            <p:cNvSpPr/>
            <p:nvPr/>
          </p:nvSpPr>
          <p:spPr>
            <a:xfrm>
              <a:off x="4790195" y="3646164"/>
              <a:ext cx="64084" cy="56970"/>
            </a:xfrm>
            <a:custGeom>
              <a:rect b="b" l="l" r="r" t="t"/>
              <a:pathLst>
                <a:path extrusionOk="0" h="1906" w="2144">
                  <a:moveTo>
                    <a:pt x="1072" y="0"/>
                  </a:moveTo>
                  <a:lnTo>
                    <a:pt x="1" y="977"/>
                  </a:lnTo>
                  <a:lnTo>
                    <a:pt x="1" y="1906"/>
                  </a:lnTo>
                  <a:lnTo>
                    <a:pt x="1072" y="929"/>
                  </a:lnTo>
                  <a:lnTo>
                    <a:pt x="2144" y="1906"/>
                  </a:lnTo>
                  <a:lnTo>
                    <a:pt x="2144" y="977"/>
                  </a:lnTo>
                  <a:lnTo>
                    <a:pt x="1072"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1" name="Google Shape;4291;p53"/>
            <p:cNvSpPr/>
            <p:nvPr/>
          </p:nvSpPr>
          <p:spPr>
            <a:xfrm>
              <a:off x="4822237" y="3646164"/>
              <a:ext cx="32042" cy="56970"/>
            </a:xfrm>
            <a:custGeom>
              <a:rect b="b" l="l" r="r" t="t"/>
              <a:pathLst>
                <a:path extrusionOk="0" h="1906" w="1072">
                  <a:moveTo>
                    <a:pt x="0" y="0"/>
                  </a:moveTo>
                  <a:lnTo>
                    <a:pt x="0" y="929"/>
                  </a:lnTo>
                  <a:lnTo>
                    <a:pt x="1072" y="1906"/>
                  </a:lnTo>
                  <a:lnTo>
                    <a:pt x="1072" y="977"/>
                  </a:lnTo>
                  <a:lnTo>
                    <a:pt x="0"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2" name="Google Shape;4292;p53"/>
            <p:cNvSpPr/>
            <p:nvPr/>
          </p:nvSpPr>
          <p:spPr>
            <a:xfrm>
              <a:off x="4820802" y="3699548"/>
              <a:ext cx="32072" cy="56970"/>
            </a:xfrm>
            <a:custGeom>
              <a:rect b="b" l="l" r="r" t="t"/>
              <a:pathLst>
                <a:path extrusionOk="0" h="1906" w="1073">
                  <a:moveTo>
                    <a:pt x="1" y="0"/>
                  </a:moveTo>
                  <a:lnTo>
                    <a:pt x="1" y="929"/>
                  </a:lnTo>
                  <a:lnTo>
                    <a:pt x="1072" y="1906"/>
                  </a:lnTo>
                  <a:lnTo>
                    <a:pt x="1072" y="977"/>
                  </a:lnTo>
                  <a:lnTo>
                    <a:pt x="1"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3" name="Google Shape;4293;p53"/>
            <p:cNvSpPr/>
            <p:nvPr/>
          </p:nvSpPr>
          <p:spPr>
            <a:xfrm>
              <a:off x="4820802" y="3752932"/>
              <a:ext cx="32072" cy="128168"/>
            </a:xfrm>
            <a:custGeom>
              <a:rect b="b" l="l" r="r" t="t"/>
              <a:pathLst>
                <a:path extrusionOk="0" h="4288" w="1073">
                  <a:moveTo>
                    <a:pt x="1" y="1"/>
                  </a:moveTo>
                  <a:lnTo>
                    <a:pt x="1" y="4287"/>
                  </a:lnTo>
                  <a:lnTo>
                    <a:pt x="1072" y="4287"/>
                  </a:lnTo>
                  <a:lnTo>
                    <a:pt x="1072" y="977"/>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4" name="Google Shape;4294;p53"/>
            <p:cNvSpPr/>
            <p:nvPr/>
          </p:nvSpPr>
          <p:spPr>
            <a:xfrm>
              <a:off x="4884857" y="3678895"/>
              <a:ext cx="64114" cy="56970"/>
            </a:xfrm>
            <a:custGeom>
              <a:rect b="b" l="l" r="r" t="t"/>
              <a:pathLst>
                <a:path extrusionOk="0" h="1906" w="2145">
                  <a:moveTo>
                    <a:pt x="1073" y="1"/>
                  </a:moveTo>
                  <a:lnTo>
                    <a:pt x="1" y="1001"/>
                  </a:lnTo>
                  <a:lnTo>
                    <a:pt x="1" y="1906"/>
                  </a:lnTo>
                  <a:lnTo>
                    <a:pt x="1073" y="930"/>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5" name="Google Shape;4295;p53"/>
            <p:cNvSpPr/>
            <p:nvPr/>
          </p:nvSpPr>
          <p:spPr>
            <a:xfrm>
              <a:off x="4884857" y="3625511"/>
              <a:ext cx="64114" cy="56970"/>
            </a:xfrm>
            <a:custGeom>
              <a:rect b="b" l="l" r="r" t="t"/>
              <a:pathLst>
                <a:path extrusionOk="0" h="1906" w="2145">
                  <a:moveTo>
                    <a:pt x="1073" y="1"/>
                  </a:moveTo>
                  <a:lnTo>
                    <a:pt x="1" y="1001"/>
                  </a:lnTo>
                  <a:lnTo>
                    <a:pt x="1" y="1906"/>
                  </a:lnTo>
                  <a:lnTo>
                    <a:pt x="1073" y="929"/>
                  </a:lnTo>
                  <a:lnTo>
                    <a:pt x="2144" y="1906"/>
                  </a:lnTo>
                  <a:lnTo>
                    <a:pt x="2144" y="1001"/>
                  </a:lnTo>
                  <a:lnTo>
                    <a:pt x="1073"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6" name="Google Shape;4296;p53"/>
            <p:cNvSpPr/>
            <p:nvPr/>
          </p:nvSpPr>
          <p:spPr>
            <a:xfrm>
              <a:off x="4916899" y="3625511"/>
              <a:ext cx="32072" cy="56970"/>
            </a:xfrm>
            <a:custGeom>
              <a:rect b="b" l="l" r="r" t="t"/>
              <a:pathLst>
                <a:path extrusionOk="0" h="1906" w="1073">
                  <a:moveTo>
                    <a:pt x="1" y="1"/>
                  </a:moveTo>
                  <a:lnTo>
                    <a:pt x="1" y="929"/>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7" name="Google Shape;4297;p53"/>
            <p:cNvSpPr/>
            <p:nvPr/>
          </p:nvSpPr>
          <p:spPr>
            <a:xfrm>
              <a:off x="4916899" y="3678895"/>
              <a:ext cx="32072" cy="56970"/>
            </a:xfrm>
            <a:custGeom>
              <a:rect b="b" l="l" r="r" t="t"/>
              <a:pathLst>
                <a:path extrusionOk="0" h="1906" w="1073">
                  <a:moveTo>
                    <a:pt x="1" y="1"/>
                  </a:moveTo>
                  <a:lnTo>
                    <a:pt x="1" y="930"/>
                  </a:lnTo>
                  <a:lnTo>
                    <a:pt x="1072" y="1906"/>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8" name="Google Shape;4298;p53"/>
            <p:cNvSpPr/>
            <p:nvPr/>
          </p:nvSpPr>
          <p:spPr>
            <a:xfrm>
              <a:off x="4916899" y="3732279"/>
              <a:ext cx="32072" cy="148822"/>
            </a:xfrm>
            <a:custGeom>
              <a:rect b="b" l="l" r="r" t="t"/>
              <a:pathLst>
                <a:path extrusionOk="0" h="4979" w="1073">
                  <a:moveTo>
                    <a:pt x="1" y="1"/>
                  </a:moveTo>
                  <a:lnTo>
                    <a:pt x="1" y="4978"/>
                  </a:lnTo>
                  <a:lnTo>
                    <a:pt x="1072" y="4978"/>
                  </a:lnTo>
                  <a:lnTo>
                    <a:pt x="1072" y="1001"/>
                  </a:lnTo>
                  <a:lnTo>
                    <a:pt x="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9" name="Google Shape;4299;p53"/>
            <p:cNvSpPr/>
            <p:nvPr/>
          </p:nvSpPr>
          <p:spPr>
            <a:xfrm>
              <a:off x="4980237" y="3659675"/>
              <a:ext cx="64114" cy="56970"/>
            </a:xfrm>
            <a:custGeom>
              <a:rect b="b" l="l" r="r" t="t"/>
              <a:pathLst>
                <a:path extrusionOk="0" h="1906" w="2145">
                  <a:moveTo>
                    <a:pt x="1073" y="1"/>
                  </a:moveTo>
                  <a:lnTo>
                    <a:pt x="1" y="977"/>
                  </a:lnTo>
                  <a:lnTo>
                    <a:pt x="1" y="1906"/>
                  </a:lnTo>
                  <a:lnTo>
                    <a:pt x="1073" y="930"/>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0" name="Google Shape;4300;p53"/>
            <p:cNvSpPr/>
            <p:nvPr/>
          </p:nvSpPr>
          <p:spPr>
            <a:xfrm>
              <a:off x="4980237" y="3605573"/>
              <a:ext cx="64114" cy="57000"/>
            </a:xfrm>
            <a:custGeom>
              <a:rect b="b" l="l" r="r" t="t"/>
              <a:pathLst>
                <a:path extrusionOk="0" h="1907" w="2145">
                  <a:moveTo>
                    <a:pt x="1073" y="1"/>
                  </a:moveTo>
                  <a:lnTo>
                    <a:pt x="1" y="977"/>
                  </a:lnTo>
                  <a:lnTo>
                    <a:pt x="1" y="1906"/>
                  </a:lnTo>
                  <a:lnTo>
                    <a:pt x="1073" y="906"/>
                  </a:lnTo>
                  <a:lnTo>
                    <a:pt x="2144" y="1906"/>
                  </a:lnTo>
                  <a:lnTo>
                    <a:pt x="2144" y="977"/>
                  </a:lnTo>
                  <a:lnTo>
                    <a:pt x="1073"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1" name="Google Shape;4301;p53"/>
            <p:cNvSpPr/>
            <p:nvPr/>
          </p:nvSpPr>
          <p:spPr>
            <a:xfrm>
              <a:off x="5012279" y="3713059"/>
              <a:ext cx="32072" cy="168729"/>
            </a:xfrm>
            <a:custGeom>
              <a:rect b="b" l="l" r="r" t="t"/>
              <a:pathLst>
                <a:path extrusionOk="0" h="5645" w="1073">
                  <a:moveTo>
                    <a:pt x="1" y="1"/>
                  </a:moveTo>
                  <a:lnTo>
                    <a:pt x="1" y="5645"/>
                  </a:lnTo>
                  <a:lnTo>
                    <a:pt x="1072" y="5645"/>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2" name="Google Shape;4302;p53"/>
            <p:cNvSpPr/>
            <p:nvPr/>
          </p:nvSpPr>
          <p:spPr>
            <a:xfrm>
              <a:off x="4744642" y="3869684"/>
              <a:ext cx="343107" cy="20654"/>
            </a:xfrm>
            <a:custGeom>
              <a:rect b="b" l="l" r="r" t="t"/>
              <a:pathLst>
                <a:path extrusionOk="0" h="691" w="11479">
                  <a:moveTo>
                    <a:pt x="0" y="0"/>
                  </a:moveTo>
                  <a:lnTo>
                    <a:pt x="0" y="691"/>
                  </a:lnTo>
                  <a:lnTo>
                    <a:pt x="11479" y="691"/>
                  </a:lnTo>
                  <a:lnTo>
                    <a:pt x="1147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3" name="Google Shape;4303;p53"/>
            <p:cNvSpPr/>
            <p:nvPr/>
          </p:nvSpPr>
          <p:spPr>
            <a:xfrm>
              <a:off x="4916899" y="3869684"/>
              <a:ext cx="172286" cy="20654"/>
            </a:xfrm>
            <a:custGeom>
              <a:rect b="b" l="l" r="r" t="t"/>
              <a:pathLst>
                <a:path extrusionOk="0" h="691" w="5764">
                  <a:moveTo>
                    <a:pt x="1" y="0"/>
                  </a:moveTo>
                  <a:lnTo>
                    <a:pt x="1" y="691"/>
                  </a:lnTo>
                  <a:lnTo>
                    <a:pt x="5764" y="691"/>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4" name="Google Shape;4304;p53"/>
            <p:cNvSpPr/>
            <p:nvPr/>
          </p:nvSpPr>
          <p:spPr>
            <a:xfrm>
              <a:off x="5012279" y="3605573"/>
              <a:ext cx="32072" cy="57000"/>
            </a:xfrm>
            <a:custGeom>
              <a:rect b="b" l="l" r="r" t="t"/>
              <a:pathLst>
                <a:path extrusionOk="0" h="1907" w="1073">
                  <a:moveTo>
                    <a:pt x="1" y="1"/>
                  </a:moveTo>
                  <a:lnTo>
                    <a:pt x="1" y="906"/>
                  </a:lnTo>
                  <a:lnTo>
                    <a:pt x="1072" y="1906"/>
                  </a:lnTo>
                  <a:lnTo>
                    <a:pt x="1072" y="977"/>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5" name="Google Shape;4305;p53"/>
            <p:cNvSpPr/>
            <p:nvPr/>
          </p:nvSpPr>
          <p:spPr>
            <a:xfrm>
              <a:off x="5012279" y="3658988"/>
              <a:ext cx="32072" cy="56970"/>
            </a:xfrm>
            <a:custGeom>
              <a:rect b="b" l="l" r="r" t="t"/>
              <a:pathLst>
                <a:path extrusionOk="0" h="1906" w="1073">
                  <a:moveTo>
                    <a:pt x="1" y="0"/>
                  </a:moveTo>
                  <a:lnTo>
                    <a:pt x="1" y="905"/>
                  </a:lnTo>
                  <a:lnTo>
                    <a:pt x="1072" y="1905"/>
                  </a:lnTo>
                  <a:lnTo>
                    <a:pt x="1072" y="976"/>
                  </a:lnTo>
                  <a:lnTo>
                    <a:pt x="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6" name="Google Shape;4306;p53"/>
          <p:cNvGrpSpPr/>
          <p:nvPr/>
        </p:nvGrpSpPr>
        <p:grpSpPr>
          <a:xfrm>
            <a:off x="4038814" y="3589941"/>
            <a:ext cx="343827" cy="294000"/>
            <a:chOff x="4076914" y="3589941"/>
            <a:chExt cx="343827" cy="294000"/>
          </a:xfrm>
        </p:grpSpPr>
        <p:sp>
          <p:nvSpPr>
            <p:cNvPr id="4307" name="Google Shape;4307;p53"/>
            <p:cNvSpPr/>
            <p:nvPr/>
          </p:nvSpPr>
          <p:spPr>
            <a:xfrm>
              <a:off x="4108956" y="3698114"/>
              <a:ext cx="73350" cy="99683"/>
            </a:xfrm>
            <a:custGeom>
              <a:rect b="b" l="l" r="r" t="t"/>
              <a:pathLst>
                <a:path extrusionOk="0" h="3335" w="2454">
                  <a:moveTo>
                    <a:pt x="1905" y="1"/>
                  </a:moveTo>
                  <a:lnTo>
                    <a:pt x="0" y="2978"/>
                  </a:lnTo>
                  <a:lnTo>
                    <a:pt x="548" y="3335"/>
                  </a:lnTo>
                  <a:lnTo>
                    <a:pt x="2453" y="358"/>
                  </a:lnTo>
                  <a:lnTo>
                    <a:pt x="1905"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8" name="Google Shape;4308;p53"/>
            <p:cNvSpPr/>
            <p:nvPr/>
          </p:nvSpPr>
          <p:spPr>
            <a:xfrm>
              <a:off x="4205053" y="3695992"/>
              <a:ext cx="67641" cy="74755"/>
            </a:xfrm>
            <a:custGeom>
              <a:rect b="b" l="l" r="r" t="t"/>
              <a:pathLst>
                <a:path extrusionOk="0" h="2501" w="2263">
                  <a:moveTo>
                    <a:pt x="500" y="0"/>
                  </a:moveTo>
                  <a:lnTo>
                    <a:pt x="0" y="453"/>
                  </a:lnTo>
                  <a:lnTo>
                    <a:pt x="1477" y="2167"/>
                  </a:lnTo>
                  <a:lnTo>
                    <a:pt x="1739" y="2501"/>
                  </a:lnTo>
                  <a:lnTo>
                    <a:pt x="2263" y="2048"/>
                  </a:lnTo>
                  <a:lnTo>
                    <a:pt x="1477" y="1143"/>
                  </a:lnTo>
                  <a:lnTo>
                    <a:pt x="50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9" name="Google Shape;4309;p53"/>
            <p:cNvSpPr/>
            <p:nvPr/>
          </p:nvSpPr>
          <p:spPr>
            <a:xfrm>
              <a:off x="4249171" y="3730156"/>
              <a:ext cx="23523" cy="40591"/>
            </a:xfrm>
            <a:custGeom>
              <a:rect b="b" l="l" r="r" t="t"/>
              <a:pathLst>
                <a:path extrusionOk="0" h="1358" w="787">
                  <a:moveTo>
                    <a:pt x="1" y="0"/>
                  </a:moveTo>
                  <a:lnTo>
                    <a:pt x="1" y="1024"/>
                  </a:lnTo>
                  <a:lnTo>
                    <a:pt x="263" y="1358"/>
                  </a:lnTo>
                  <a:lnTo>
                    <a:pt x="787" y="905"/>
                  </a:lnTo>
                  <a:lnTo>
                    <a:pt x="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0" name="Google Shape;4310;p53"/>
            <p:cNvSpPr/>
            <p:nvPr/>
          </p:nvSpPr>
          <p:spPr>
            <a:xfrm>
              <a:off x="4284053" y="3667506"/>
              <a:ext cx="75472" cy="98966"/>
            </a:xfrm>
            <a:custGeom>
              <a:rect b="b" l="l" r="r" t="t"/>
              <a:pathLst>
                <a:path extrusionOk="0" h="3311" w="2525">
                  <a:moveTo>
                    <a:pt x="1953" y="1"/>
                  </a:moveTo>
                  <a:lnTo>
                    <a:pt x="1" y="2954"/>
                  </a:lnTo>
                  <a:lnTo>
                    <a:pt x="572" y="3311"/>
                  </a:lnTo>
                  <a:lnTo>
                    <a:pt x="2525" y="358"/>
                  </a:lnTo>
                  <a:lnTo>
                    <a:pt x="1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1" name="Google Shape;4311;p53"/>
            <p:cNvSpPr/>
            <p:nvPr/>
          </p:nvSpPr>
          <p:spPr>
            <a:xfrm>
              <a:off x="4098255" y="3834084"/>
              <a:ext cx="19967" cy="36316"/>
            </a:xfrm>
            <a:custGeom>
              <a:rect b="b" l="l" r="r" t="t"/>
              <a:pathLst>
                <a:path extrusionOk="0" h="1215" w="668">
                  <a:moveTo>
                    <a:pt x="1" y="0"/>
                  </a:moveTo>
                  <a:lnTo>
                    <a:pt x="1" y="1215"/>
                  </a:lnTo>
                  <a:lnTo>
                    <a:pt x="668" y="1215"/>
                  </a:lnTo>
                  <a:lnTo>
                    <a:pt x="668"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2" name="Google Shape;4312;p53"/>
            <p:cNvSpPr/>
            <p:nvPr/>
          </p:nvSpPr>
          <p:spPr>
            <a:xfrm>
              <a:off x="4182277" y="3713776"/>
              <a:ext cx="20654" cy="155219"/>
            </a:xfrm>
            <a:custGeom>
              <a:rect b="b" l="l" r="r" t="t"/>
              <a:pathLst>
                <a:path extrusionOk="0" h="5193" w="691">
                  <a:moveTo>
                    <a:pt x="0" y="1"/>
                  </a:moveTo>
                  <a:lnTo>
                    <a:pt x="0" y="5192"/>
                  </a:lnTo>
                  <a:lnTo>
                    <a:pt x="691" y="5192"/>
                  </a:lnTo>
                  <a:lnTo>
                    <a:pt x="691"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3" name="Google Shape;4313;p53"/>
            <p:cNvSpPr/>
            <p:nvPr/>
          </p:nvSpPr>
          <p:spPr>
            <a:xfrm>
              <a:off x="4270543" y="3801325"/>
              <a:ext cx="20654" cy="67671"/>
            </a:xfrm>
            <a:custGeom>
              <a:rect b="b" l="l" r="r" t="t"/>
              <a:pathLst>
                <a:path extrusionOk="0" h="2264" w="691">
                  <a:moveTo>
                    <a:pt x="0" y="1"/>
                  </a:moveTo>
                  <a:lnTo>
                    <a:pt x="0" y="2263"/>
                  </a:lnTo>
                  <a:lnTo>
                    <a:pt x="691" y="2263"/>
                  </a:lnTo>
                  <a:lnTo>
                    <a:pt x="69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4" name="Google Shape;4314;p53"/>
            <p:cNvSpPr/>
            <p:nvPr/>
          </p:nvSpPr>
          <p:spPr>
            <a:xfrm>
              <a:off x="4361648" y="3678895"/>
              <a:ext cx="19967" cy="190818"/>
            </a:xfrm>
            <a:custGeom>
              <a:rect b="b" l="l" r="r" t="t"/>
              <a:pathLst>
                <a:path extrusionOk="0" h="6384" w="668">
                  <a:moveTo>
                    <a:pt x="0" y="1"/>
                  </a:moveTo>
                  <a:lnTo>
                    <a:pt x="0" y="6383"/>
                  </a:lnTo>
                  <a:lnTo>
                    <a:pt x="667" y="6383"/>
                  </a:lnTo>
                  <a:lnTo>
                    <a:pt x="66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5" name="Google Shape;4315;p53"/>
            <p:cNvSpPr/>
            <p:nvPr/>
          </p:nvSpPr>
          <p:spPr>
            <a:xfrm>
              <a:off x="4076914" y="3863257"/>
              <a:ext cx="343137" cy="20684"/>
            </a:xfrm>
            <a:custGeom>
              <a:rect b="b" l="l" r="r" t="t"/>
              <a:pathLst>
                <a:path extrusionOk="0" h="692" w="11480">
                  <a:moveTo>
                    <a:pt x="1" y="1"/>
                  </a:moveTo>
                  <a:lnTo>
                    <a:pt x="1" y="691"/>
                  </a:lnTo>
                  <a:lnTo>
                    <a:pt x="11479" y="691"/>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6" name="Google Shape;4316;p53"/>
            <p:cNvSpPr/>
            <p:nvPr/>
          </p:nvSpPr>
          <p:spPr>
            <a:xfrm>
              <a:off x="4248454" y="3863257"/>
              <a:ext cx="171598" cy="20684"/>
            </a:xfrm>
            <a:custGeom>
              <a:rect b="b" l="l" r="r" t="t"/>
              <a:pathLst>
                <a:path extrusionOk="0" h="692" w="5741">
                  <a:moveTo>
                    <a:pt x="1" y="1"/>
                  </a:moveTo>
                  <a:lnTo>
                    <a:pt x="1" y="691"/>
                  </a:lnTo>
                  <a:lnTo>
                    <a:pt x="5740" y="691"/>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7" name="Google Shape;4317;p53"/>
            <p:cNvSpPr/>
            <p:nvPr/>
          </p:nvSpPr>
          <p:spPr>
            <a:xfrm>
              <a:off x="4076914" y="3780700"/>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20" y="1667"/>
                    <a:pt x="2120" y="1072"/>
                  </a:cubicBezTo>
                  <a:cubicBezTo>
                    <a:pt x="2144" y="477"/>
                    <a:pt x="1668" y="0"/>
                    <a:pt x="1072"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8" name="Google Shape;4318;p53"/>
            <p:cNvSpPr/>
            <p:nvPr/>
          </p:nvSpPr>
          <p:spPr>
            <a:xfrm>
              <a:off x="4108956" y="3780700"/>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9" name="Google Shape;4319;p53"/>
            <p:cNvSpPr/>
            <p:nvPr/>
          </p:nvSpPr>
          <p:spPr>
            <a:xfrm>
              <a:off x="4160905" y="3660392"/>
              <a:ext cx="64084" cy="64084"/>
            </a:xfrm>
            <a:custGeom>
              <a:rect b="b" l="l" r="r" t="t"/>
              <a:pathLst>
                <a:path extrusionOk="0" h="2144"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0" name="Google Shape;4320;p53"/>
            <p:cNvSpPr/>
            <p:nvPr/>
          </p:nvSpPr>
          <p:spPr>
            <a:xfrm>
              <a:off x="4192948" y="3660392"/>
              <a:ext cx="32042" cy="64084"/>
            </a:xfrm>
            <a:custGeom>
              <a:rect b="b" l="l" r="r" t="t"/>
              <a:pathLst>
                <a:path extrusionOk="0" h="2144" w="1072">
                  <a:moveTo>
                    <a:pt x="0" y="1"/>
                  </a:moveTo>
                  <a:lnTo>
                    <a:pt x="0" y="2144"/>
                  </a:lnTo>
                  <a:cubicBezTo>
                    <a:pt x="596" y="2144"/>
                    <a:pt x="1072" y="1668"/>
                    <a:pt x="1072" y="1072"/>
                  </a:cubicBezTo>
                  <a:cubicBezTo>
                    <a:pt x="1072" y="477"/>
                    <a:pt x="596" y="1"/>
                    <a:pt x="0"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1" name="Google Shape;4321;p53"/>
            <p:cNvSpPr/>
            <p:nvPr/>
          </p:nvSpPr>
          <p:spPr>
            <a:xfrm>
              <a:off x="4248454" y="3747941"/>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2" name="Google Shape;4322;p53"/>
            <p:cNvSpPr/>
            <p:nvPr/>
          </p:nvSpPr>
          <p:spPr>
            <a:xfrm>
              <a:off x="4280496" y="3747941"/>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3" name="Google Shape;4323;p53"/>
            <p:cNvSpPr/>
            <p:nvPr/>
          </p:nvSpPr>
          <p:spPr>
            <a:xfrm>
              <a:off x="4322492" y="3589941"/>
              <a:ext cx="98248" cy="98248"/>
            </a:xfrm>
            <a:custGeom>
              <a:rect b="b" l="l" r="r" t="t"/>
              <a:pathLst>
                <a:path extrusionOk="0" h="3287" w="3287">
                  <a:moveTo>
                    <a:pt x="1620" y="0"/>
                  </a:moveTo>
                  <a:cubicBezTo>
                    <a:pt x="715" y="0"/>
                    <a:pt x="1" y="762"/>
                    <a:pt x="1" y="1643"/>
                  </a:cubicBezTo>
                  <a:cubicBezTo>
                    <a:pt x="1" y="2572"/>
                    <a:pt x="739" y="3286"/>
                    <a:pt x="1620" y="3286"/>
                  </a:cubicBezTo>
                  <a:cubicBezTo>
                    <a:pt x="2549" y="3286"/>
                    <a:pt x="3263" y="2548"/>
                    <a:pt x="3263" y="1643"/>
                  </a:cubicBezTo>
                  <a:cubicBezTo>
                    <a:pt x="3287" y="762"/>
                    <a:pt x="2549" y="0"/>
                    <a:pt x="162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4" name="Google Shape;4324;p53"/>
            <p:cNvSpPr/>
            <p:nvPr/>
          </p:nvSpPr>
          <p:spPr>
            <a:xfrm>
              <a:off x="4372319" y="3589941"/>
              <a:ext cx="48422" cy="98966"/>
            </a:xfrm>
            <a:custGeom>
              <a:rect b="b" l="l" r="r" t="t"/>
              <a:pathLst>
                <a:path extrusionOk="0" h="3311" w="1620">
                  <a:moveTo>
                    <a:pt x="1" y="0"/>
                  </a:moveTo>
                  <a:lnTo>
                    <a:pt x="1" y="3310"/>
                  </a:lnTo>
                  <a:cubicBezTo>
                    <a:pt x="882" y="3310"/>
                    <a:pt x="1620" y="2596"/>
                    <a:pt x="1620" y="1667"/>
                  </a:cubicBezTo>
                  <a:cubicBezTo>
                    <a:pt x="1620" y="762"/>
                    <a:pt x="882" y="0"/>
                    <a:pt x="1"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5" name="Google Shape;4325;p53"/>
          <p:cNvGrpSpPr/>
          <p:nvPr/>
        </p:nvGrpSpPr>
        <p:grpSpPr>
          <a:xfrm>
            <a:off x="3325493" y="3572127"/>
            <a:ext cx="222831" cy="343827"/>
            <a:chOff x="3439793" y="3572127"/>
            <a:chExt cx="222831" cy="343827"/>
          </a:xfrm>
        </p:grpSpPr>
        <p:sp>
          <p:nvSpPr>
            <p:cNvPr id="4326" name="Google Shape;4326;p53"/>
            <p:cNvSpPr/>
            <p:nvPr/>
          </p:nvSpPr>
          <p:spPr>
            <a:xfrm>
              <a:off x="3439793" y="3794929"/>
              <a:ext cx="222830" cy="121025"/>
            </a:xfrm>
            <a:custGeom>
              <a:rect b="b" l="l" r="r" t="t"/>
              <a:pathLst>
                <a:path extrusionOk="0" h="4049" w="7455">
                  <a:moveTo>
                    <a:pt x="3716" y="1"/>
                  </a:moveTo>
                  <a:lnTo>
                    <a:pt x="1" y="2025"/>
                  </a:lnTo>
                  <a:lnTo>
                    <a:pt x="3716" y="4049"/>
                  </a:lnTo>
                  <a:lnTo>
                    <a:pt x="7455" y="2025"/>
                  </a:lnTo>
                  <a:lnTo>
                    <a:pt x="371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7" name="Google Shape;4327;p53"/>
            <p:cNvSpPr/>
            <p:nvPr/>
          </p:nvSpPr>
          <p:spPr>
            <a:xfrm>
              <a:off x="3550836" y="3794211"/>
              <a:ext cx="111789" cy="121742"/>
            </a:xfrm>
            <a:custGeom>
              <a:rect b="b" l="l" r="r" t="t"/>
              <a:pathLst>
                <a:path extrusionOk="0" h="4073" w="3740">
                  <a:moveTo>
                    <a:pt x="1" y="1"/>
                  </a:moveTo>
                  <a:lnTo>
                    <a:pt x="1" y="4073"/>
                  </a:lnTo>
                  <a:lnTo>
                    <a:pt x="3740" y="2049"/>
                  </a:lnTo>
                  <a:lnTo>
                    <a:pt x="1"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8" name="Google Shape;4328;p53"/>
            <p:cNvSpPr/>
            <p:nvPr/>
          </p:nvSpPr>
          <p:spPr>
            <a:xfrm>
              <a:off x="3439793" y="3720890"/>
              <a:ext cx="222830" cy="121055"/>
            </a:xfrm>
            <a:custGeom>
              <a:rect b="b" l="l" r="r" t="t"/>
              <a:pathLst>
                <a:path extrusionOk="0" h="4050" w="7455">
                  <a:moveTo>
                    <a:pt x="3716" y="1"/>
                  </a:moveTo>
                  <a:lnTo>
                    <a:pt x="1" y="2025"/>
                  </a:lnTo>
                  <a:lnTo>
                    <a:pt x="3716" y="4049"/>
                  </a:lnTo>
                  <a:lnTo>
                    <a:pt x="7455" y="2025"/>
                  </a:lnTo>
                  <a:lnTo>
                    <a:pt x="3716"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9" name="Google Shape;4329;p53"/>
            <p:cNvSpPr/>
            <p:nvPr/>
          </p:nvSpPr>
          <p:spPr>
            <a:xfrm>
              <a:off x="3550836" y="3720203"/>
              <a:ext cx="111789" cy="121742"/>
            </a:xfrm>
            <a:custGeom>
              <a:rect b="b" l="l" r="r" t="t"/>
              <a:pathLst>
                <a:path extrusionOk="0" h="4073" w="3740">
                  <a:moveTo>
                    <a:pt x="1" y="0"/>
                  </a:moveTo>
                  <a:lnTo>
                    <a:pt x="1" y="4072"/>
                  </a:lnTo>
                  <a:lnTo>
                    <a:pt x="3740" y="2048"/>
                  </a:lnTo>
                  <a:lnTo>
                    <a:pt x="1"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0" name="Google Shape;4330;p53"/>
            <p:cNvSpPr/>
            <p:nvPr/>
          </p:nvSpPr>
          <p:spPr>
            <a:xfrm>
              <a:off x="3439793" y="3646882"/>
              <a:ext cx="222830" cy="121025"/>
            </a:xfrm>
            <a:custGeom>
              <a:rect b="b" l="l" r="r" t="t"/>
              <a:pathLst>
                <a:path extrusionOk="0" h="4049" w="7455">
                  <a:moveTo>
                    <a:pt x="3716" y="0"/>
                  </a:moveTo>
                  <a:lnTo>
                    <a:pt x="1" y="2024"/>
                  </a:lnTo>
                  <a:lnTo>
                    <a:pt x="3716" y="4049"/>
                  </a:lnTo>
                  <a:lnTo>
                    <a:pt x="7455" y="2024"/>
                  </a:lnTo>
                  <a:lnTo>
                    <a:pt x="371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1" name="Google Shape;4331;p53"/>
            <p:cNvSpPr/>
            <p:nvPr/>
          </p:nvSpPr>
          <p:spPr>
            <a:xfrm>
              <a:off x="3550836" y="3646164"/>
              <a:ext cx="111789" cy="121742"/>
            </a:xfrm>
            <a:custGeom>
              <a:rect b="b" l="l" r="r" t="t"/>
              <a:pathLst>
                <a:path extrusionOk="0" h="4073" w="3740">
                  <a:moveTo>
                    <a:pt x="1" y="0"/>
                  </a:moveTo>
                  <a:lnTo>
                    <a:pt x="1" y="4073"/>
                  </a:lnTo>
                  <a:lnTo>
                    <a:pt x="3740" y="2048"/>
                  </a:lnTo>
                  <a:lnTo>
                    <a:pt x="1"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2" name="Google Shape;4332;p53"/>
            <p:cNvSpPr/>
            <p:nvPr/>
          </p:nvSpPr>
          <p:spPr>
            <a:xfrm>
              <a:off x="3439793" y="3573561"/>
              <a:ext cx="222830" cy="121025"/>
            </a:xfrm>
            <a:custGeom>
              <a:rect b="b" l="l" r="r" t="t"/>
              <a:pathLst>
                <a:path extrusionOk="0" h="4049" w="7455">
                  <a:moveTo>
                    <a:pt x="3716" y="0"/>
                  </a:moveTo>
                  <a:lnTo>
                    <a:pt x="1" y="2025"/>
                  </a:lnTo>
                  <a:lnTo>
                    <a:pt x="3716" y="4049"/>
                  </a:lnTo>
                  <a:lnTo>
                    <a:pt x="7455" y="2025"/>
                  </a:lnTo>
                  <a:lnTo>
                    <a:pt x="3716"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3" name="Google Shape;4333;p53"/>
            <p:cNvSpPr/>
            <p:nvPr/>
          </p:nvSpPr>
          <p:spPr>
            <a:xfrm>
              <a:off x="3550836" y="3572127"/>
              <a:ext cx="111789" cy="122459"/>
            </a:xfrm>
            <a:custGeom>
              <a:rect b="b" l="l" r="r" t="t"/>
              <a:pathLst>
                <a:path extrusionOk="0" h="4097" w="3740">
                  <a:moveTo>
                    <a:pt x="1" y="1"/>
                  </a:moveTo>
                  <a:lnTo>
                    <a:pt x="1" y="4097"/>
                  </a:lnTo>
                  <a:lnTo>
                    <a:pt x="3740" y="2073"/>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4" name="Google Shape;4334;p53"/>
          <p:cNvGrpSpPr/>
          <p:nvPr/>
        </p:nvGrpSpPr>
        <p:grpSpPr>
          <a:xfrm>
            <a:off x="2555232" y="3570721"/>
            <a:ext cx="344545" cy="344544"/>
            <a:chOff x="2745732" y="3570721"/>
            <a:chExt cx="344545" cy="344544"/>
          </a:xfrm>
        </p:grpSpPr>
        <p:sp>
          <p:nvSpPr>
            <p:cNvPr id="4335" name="Google Shape;4335;p53"/>
            <p:cNvSpPr/>
            <p:nvPr/>
          </p:nvSpPr>
          <p:spPr>
            <a:xfrm>
              <a:off x="2893808" y="3570721"/>
              <a:ext cx="49139" cy="65489"/>
            </a:xfrm>
            <a:custGeom>
              <a:rect b="b" l="l" r="r" t="t"/>
              <a:pathLst>
                <a:path extrusionOk="0" h="2191" w="1644">
                  <a:moveTo>
                    <a:pt x="0" y="0"/>
                  </a:moveTo>
                  <a:lnTo>
                    <a:pt x="0" y="2191"/>
                  </a:lnTo>
                  <a:lnTo>
                    <a:pt x="1643" y="2191"/>
                  </a:lnTo>
                  <a:lnTo>
                    <a:pt x="164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6" name="Google Shape;4336;p53"/>
            <p:cNvSpPr/>
            <p:nvPr/>
          </p:nvSpPr>
          <p:spPr>
            <a:xfrm>
              <a:off x="2918707" y="3570721"/>
              <a:ext cx="24958" cy="65489"/>
            </a:xfrm>
            <a:custGeom>
              <a:rect b="b" l="l" r="r" t="t"/>
              <a:pathLst>
                <a:path extrusionOk="0" h="2191" w="835">
                  <a:moveTo>
                    <a:pt x="1" y="0"/>
                  </a:moveTo>
                  <a:lnTo>
                    <a:pt x="1" y="2191"/>
                  </a:lnTo>
                  <a:lnTo>
                    <a:pt x="834" y="2191"/>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7" name="Google Shape;4337;p53"/>
            <p:cNvSpPr/>
            <p:nvPr/>
          </p:nvSpPr>
          <p:spPr>
            <a:xfrm>
              <a:off x="2893808" y="3610476"/>
              <a:ext cx="49139" cy="245696"/>
            </a:xfrm>
            <a:custGeom>
              <a:rect b="b" l="l" r="r" t="t"/>
              <a:pathLst>
                <a:path extrusionOk="0" h="8220" w="1644">
                  <a:moveTo>
                    <a:pt x="842" y="1"/>
                  </a:moveTo>
                  <a:cubicBezTo>
                    <a:pt x="823" y="1"/>
                    <a:pt x="805" y="2"/>
                    <a:pt x="786" y="4"/>
                  </a:cubicBezTo>
                  <a:cubicBezTo>
                    <a:pt x="334" y="27"/>
                    <a:pt x="0" y="385"/>
                    <a:pt x="0" y="837"/>
                  </a:cubicBezTo>
                  <a:lnTo>
                    <a:pt x="0" y="8220"/>
                  </a:lnTo>
                  <a:lnTo>
                    <a:pt x="1643" y="8220"/>
                  </a:lnTo>
                  <a:lnTo>
                    <a:pt x="1643" y="837"/>
                  </a:lnTo>
                  <a:cubicBezTo>
                    <a:pt x="1643" y="623"/>
                    <a:pt x="1548" y="432"/>
                    <a:pt x="1405" y="242"/>
                  </a:cubicBezTo>
                  <a:cubicBezTo>
                    <a:pt x="1253" y="111"/>
                    <a:pt x="1041" y="1"/>
                    <a:pt x="84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8" name="Google Shape;4338;p53"/>
            <p:cNvSpPr/>
            <p:nvPr/>
          </p:nvSpPr>
          <p:spPr>
            <a:xfrm>
              <a:off x="2918707" y="3610565"/>
              <a:ext cx="24958" cy="245606"/>
            </a:xfrm>
            <a:custGeom>
              <a:rect b="b" l="l" r="r" t="t"/>
              <a:pathLst>
                <a:path extrusionOk="0" h="8217" w="835">
                  <a:moveTo>
                    <a:pt x="1" y="1"/>
                  </a:moveTo>
                  <a:lnTo>
                    <a:pt x="1" y="8217"/>
                  </a:lnTo>
                  <a:lnTo>
                    <a:pt x="834" y="8217"/>
                  </a:lnTo>
                  <a:lnTo>
                    <a:pt x="834" y="834"/>
                  </a:lnTo>
                  <a:cubicBezTo>
                    <a:pt x="834" y="620"/>
                    <a:pt x="739" y="429"/>
                    <a:pt x="596" y="239"/>
                  </a:cubicBezTo>
                  <a:cubicBezTo>
                    <a:pt x="453" y="96"/>
                    <a:pt x="239"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9" name="Google Shape;4339;p53"/>
            <p:cNvSpPr/>
            <p:nvPr/>
          </p:nvSpPr>
          <p:spPr>
            <a:xfrm>
              <a:off x="2873154" y="3826253"/>
              <a:ext cx="89012" cy="89012"/>
            </a:xfrm>
            <a:custGeom>
              <a:rect b="b" l="l" r="r" t="t"/>
              <a:pathLst>
                <a:path extrusionOk="0" h="2978" w="2978">
                  <a:moveTo>
                    <a:pt x="1501" y="0"/>
                  </a:moveTo>
                  <a:cubicBezTo>
                    <a:pt x="667" y="0"/>
                    <a:pt x="1" y="667"/>
                    <a:pt x="1" y="1477"/>
                  </a:cubicBezTo>
                  <a:cubicBezTo>
                    <a:pt x="1" y="2310"/>
                    <a:pt x="667" y="2977"/>
                    <a:pt x="1501" y="2977"/>
                  </a:cubicBezTo>
                  <a:cubicBezTo>
                    <a:pt x="2334" y="2977"/>
                    <a:pt x="2977" y="2287"/>
                    <a:pt x="2977" y="1477"/>
                  </a:cubicBezTo>
                  <a:cubicBezTo>
                    <a:pt x="2977" y="643"/>
                    <a:pt x="2334"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0" name="Google Shape;4340;p53"/>
            <p:cNvSpPr/>
            <p:nvPr/>
          </p:nvSpPr>
          <p:spPr>
            <a:xfrm>
              <a:off x="2917990" y="3826941"/>
              <a:ext cx="44177" cy="88325"/>
            </a:xfrm>
            <a:custGeom>
              <a:rect b="b" l="l" r="r" t="t"/>
              <a:pathLst>
                <a:path extrusionOk="0" h="2955" w="1478">
                  <a:moveTo>
                    <a:pt x="46" y="1"/>
                  </a:moveTo>
                  <a:cubicBezTo>
                    <a:pt x="31" y="1"/>
                    <a:pt x="16" y="1"/>
                    <a:pt x="1" y="1"/>
                  </a:cubicBezTo>
                  <a:lnTo>
                    <a:pt x="1" y="2954"/>
                  </a:lnTo>
                  <a:cubicBezTo>
                    <a:pt x="834" y="2954"/>
                    <a:pt x="1477" y="2264"/>
                    <a:pt x="1477" y="1454"/>
                  </a:cubicBezTo>
                  <a:cubicBezTo>
                    <a:pt x="1477" y="635"/>
                    <a:pt x="857" y="1"/>
                    <a:pt x="46"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1" name="Google Shape;4341;p53"/>
            <p:cNvSpPr/>
            <p:nvPr/>
          </p:nvSpPr>
          <p:spPr>
            <a:xfrm>
              <a:off x="3021918" y="3570721"/>
              <a:ext cx="49139" cy="114628"/>
            </a:xfrm>
            <a:custGeom>
              <a:rect b="b" l="l" r="r" t="t"/>
              <a:pathLst>
                <a:path extrusionOk="0" h="3835" w="1644">
                  <a:moveTo>
                    <a:pt x="1" y="0"/>
                  </a:moveTo>
                  <a:lnTo>
                    <a:pt x="1" y="3834"/>
                  </a:lnTo>
                  <a:lnTo>
                    <a:pt x="1644" y="383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2" name="Google Shape;4342;p53"/>
            <p:cNvSpPr/>
            <p:nvPr/>
          </p:nvSpPr>
          <p:spPr>
            <a:xfrm>
              <a:off x="3046129" y="3570721"/>
              <a:ext cx="24928" cy="114628"/>
            </a:xfrm>
            <a:custGeom>
              <a:rect b="b" l="l" r="r" t="t"/>
              <a:pathLst>
                <a:path extrusionOk="0" h="3835" w="834">
                  <a:moveTo>
                    <a:pt x="0" y="0"/>
                  </a:moveTo>
                  <a:lnTo>
                    <a:pt x="0" y="3834"/>
                  </a:lnTo>
                  <a:lnTo>
                    <a:pt x="834" y="383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3" name="Google Shape;4343;p53"/>
            <p:cNvSpPr/>
            <p:nvPr/>
          </p:nvSpPr>
          <p:spPr>
            <a:xfrm>
              <a:off x="3021918" y="3659585"/>
              <a:ext cx="49139" cy="196587"/>
            </a:xfrm>
            <a:custGeom>
              <a:rect b="b" l="l" r="r" t="t"/>
              <a:pathLst>
                <a:path extrusionOk="0" h="6577" w="1644">
                  <a:moveTo>
                    <a:pt x="825" y="1"/>
                  </a:moveTo>
                  <a:cubicBezTo>
                    <a:pt x="804" y="1"/>
                    <a:pt x="783" y="2"/>
                    <a:pt x="763" y="4"/>
                  </a:cubicBezTo>
                  <a:cubicBezTo>
                    <a:pt x="334" y="28"/>
                    <a:pt x="1" y="385"/>
                    <a:pt x="1" y="837"/>
                  </a:cubicBezTo>
                  <a:lnTo>
                    <a:pt x="1" y="6577"/>
                  </a:lnTo>
                  <a:lnTo>
                    <a:pt x="1644" y="6577"/>
                  </a:lnTo>
                  <a:lnTo>
                    <a:pt x="1644" y="837"/>
                  </a:lnTo>
                  <a:cubicBezTo>
                    <a:pt x="1644" y="623"/>
                    <a:pt x="1549" y="409"/>
                    <a:pt x="1406" y="242"/>
                  </a:cubicBezTo>
                  <a:cubicBezTo>
                    <a:pt x="1254" y="111"/>
                    <a:pt x="1042" y="1"/>
                    <a:pt x="825"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4" name="Google Shape;4344;p53"/>
            <p:cNvSpPr/>
            <p:nvPr/>
          </p:nvSpPr>
          <p:spPr>
            <a:xfrm>
              <a:off x="3046129" y="3660392"/>
              <a:ext cx="24928" cy="195780"/>
            </a:xfrm>
            <a:custGeom>
              <a:rect b="b" l="l" r="r" t="t"/>
              <a:pathLst>
                <a:path extrusionOk="0" h="6550" w="834">
                  <a:moveTo>
                    <a:pt x="0" y="1"/>
                  </a:moveTo>
                  <a:lnTo>
                    <a:pt x="0" y="6550"/>
                  </a:lnTo>
                  <a:lnTo>
                    <a:pt x="834" y="6550"/>
                  </a:lnTo>
                  <a:lnTo>
                    <a:pt x="834" y="810"/>
                  </a:lnTo>
                  <a:cubicBezTo>
                    <a:pt x="834" y="596"/>
                    <a:pt x="739" y="382"/>
                    <a:pt x="596" y="239"/>
                  </a:cubicBezTo>
                  <a:cubicBezTo>
                    <a:pt x="453" y="96"/>
                    <a:pt x="239" y="1"/>
                    <a:pt x="0"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5" name="Google Shape;4345;p53"/>
            <p:cNvSpPr/>
            <p:nvPr/>
          </p:nvSpPr>
          <p:spPr>
            <a:xfrm>
              <a:off x="3001294" y="3826253"/>
              <a:ext cx="88983" cy="89012"/>
            </a:xfrm>
            <a:custGeom>
              <a:rect b="b" l="l" r="r" t="t"/>
              <a:pathLst>
                <a:path extrusionOk="0" h="2978" w="2977">
                  <a:moveTo>
                    <a:pt x="1500" y="0"/>
                  </a:moveTo>
                  <a:cubicBezTo>
                    <a:pt x="667" y="0"/>
                    <a:pt x="0" y="667"/>
                    <a:pt x="0" y="1477"/>
                  </a:cubicBezTo>
                  <a:cubicBezTo>
                    <a:pt x="0" y="2310"/>
                    <a:pt x="691" y="2977"/>
                    <a:pt x="1500" y="2977"/>
                  </a:cubicBezTo>
                  <a:cubicBezTo>
                    <a:pt x="2334" y="2977"/>
                    <a:pt x="2977" y="2287"/>
                    <a:pt x="2977" y="1477"/>
                  </a:cubicBezTo>
                  <a:cubicBezTo>
                    <a:pt x="2977" y="643"/>
                    <a:pt x="2334" y="0"/>
                    <a:pt x="1500"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6" name="Google Shape;4346;p53"/>
            <p:cNvSpPr/>
            <p:nvPr/>
          </p:nvSpPr>
          <p:spPr>
            <a:xfrm>
              <a:off x="3046129"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7" name="Google Shape;4347;p53"/>
            <p:cNvSpPr/>
            <p:nvPr/>
          </p:nvSpPr>
          <p:spPr>
            <a:xfrm>
              <a:off x="2766386" y="3570721"/>
              <a:ext cx="49139" cy="163020"/>
            </a:xfrm>
            <a:custGeom>
              <a:rect b="b" l="l" r="r" t="t"/>
              <a:pathLst>
                <a:path extrusionOk="0" h="5454" w="1644">
                  <a:moveTo>
                    <a:pt x="0" y="0"/>
                  </a:moveTo>
                  <a:lnTo>
                    <a:pt x="0" y="5454"/>
                  </a:lnTo>
                  <a:lnTo>
                    <a:pt x="1644" y="5454"/>
                  </a:lnTo>
                  <a:lnTo>
                    <a:pt x="164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8" name="Google Shape;4348;p53"/>
            <p:cNvSpPr/>
            <p:nvPr/>
          </p:nvSpPr>
          <p:spPr>
            <a:xfrm>
              <a:off x="2790597" y="3570721"/>
              <a:ext cx="24928" cy="163020"/>
            </a:xfrm>
            <a:custGeom>
              <a:rect b="b" l="l" r="r" t="t"/>
              <a:pathLst>
                <a:path extrusionOk="0" h="5454" w="834">
                  <a:moveTo>
                    <a:pt x="0" y="0"/>
                  </a:moveTo>
                  <a:lnTo>
                    <a:pt x="0" y="5454"/>
                  </a:lnTo>
                  <a:lnTo>
                    <a:pt x="834" y="5454"/>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9" name="Google Shape;4349;p53"/>
            <p:cNvSpPr/>
            <p:nvPr/>
          </p:nvSpPr>
          <p:spPr>
            <a:xfrm>
              <a:off x="2766386" y="3708486"/>
              <a:ext cx="49139" cy="147686"/>
            </a:xfrm>
            <a:custGeom>
              <a:rect b="b" l="l" r="r" t="t"/>
              <a:pathLst>
                <a:path extrusionOk="0" h="4941" w="1644">
                  <a:moveTo>
                    <a:pt x="894" y="0"/>
                  </a:moveTo>
                  <a:cubicBezTo>
                    <a:pt x="858" y="0"/>
                    <a:pt x="822" y="4"/>
                    <a:pt x="786" y="11"/>
                  </a:cubicBezTo>
                  <a:cubicBezTo>
                    <a:pt x="334" y="35"/>
                    <a:pt x="0" y="392"/>
                    <a:pt x="0" y="845"/>
                  </a:cubicBezTo>
                  <a:lnTo>
                    <a:pt x="0" y="4941"/>
                  </a:lnTo>
                  <a:lnTo>
                    <a:pt x="1644" y="4941"/>
                  </a:lnTo>
                  <a:lnTo>
                    <a:pt x="1644" y="845"/>
                  </a:lnTo>
                  <a:cubicBezTo>
                    <a:pt x="1644" y="606"/>
                    <a:pt x="1548" y="416"/>
                    <a:pt x="1405" y="249"/>
                  </a:cubicBezTo>
                  <a:cubicBezTo>
                    <a:pt x="1284" y="108"/>
                    <a:pt x="1094" y="0"/>
                    <a:pt x="894"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0" name="Google Shape;4350;p53"/>
            <p:cNvSpPr/>
            <p:nvPr/>
          </p:nvSpPr>
          <p:spPr>
            <a:xfrm>
              <a:off x="2790597" y="3708814"/>
              <a:ext cx="24928" cy="147358"/>
            </a:xfrm>
            <a:custGeom>
              <a:rect b="b" l="l" r="r" t="t"/>
              <a:pathLst>
                <a:path extrusionOk="0" h="4930" w="834">
                  <a:moveTo>
                    <a:pt x="0" y="0"/>
                  </a:moveTo>
                  <a:lnTo>
                    <a:pt x="0" y="4930"/>
                  </a:lnTo>
                  <a:lnTo>
                    <a:pt x="834" y="4930"/>
                  </a:lnTo>
                  <a:lnTo>
                    <a:pt x="834" y="834"/>
                  </a:lnTo>
                  <a:cubicBezTo>
                    <a:pt x="834" y="595"/>
                    <a:pt x="738" y="405"/>
                    <a:pt x="595" y="238"/>
                  </a:cubicBezTo>
                  <a:cubicBezTo>
                    <a:pt x="453" y="71"/>
                    <a:pt x="238"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1" name="Google Shape;4351;p53"/>
            <p:cNvSpPr/>
            <p:nvPr/>
          </p:nvSpPr>
          <p:spPr>
            <a:xfrm>
              <a:off x="2745732" y="3826253"/>
              <a:ext cx="89012" cy="89012"/>
            </a:xfrm>
            <a:custGeom>
              <a:rect b="b" l="l" r="r" t="t"/>
              <a:pathLst>
                <a:path extrusionOk="0" h="2978" w="2978">
                  <a:moveTo>
                    <a:pt x="1501" y="0"/>
                  </a:moveTo>
                  <a:cubicBezTo>
                    <a:pt x="668" y="0"/>
                    <a:pt x="1" y="667"/>
                    <a:pt x="1" y="1477"/>
                  </a:cubicBezTo>
                  <a:cubicBezTo>
                    <a:pt x="1" y="2310"/>
                    <a:pt x="668" y="2977"/>
                    <a:pt x="1501" y="2977"/>
                  </a:cubicBezTo>
                  <a:cubicBezTo>
                    <a:pt x="2335" y="2977"/>
                    <a:pt x="2978" y="2287"/>
                    <a:pt x="2978" y="1477"/>
                  </a:cubicBezTo>
                  <a:cubicBezTo>
                    <a:pt x="2978" y="643"/>
                    <a:pt x="2335" y="0"/>
                    <a:pt x="1501"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2" name="Google Shape;4352;p53"/>
            <p:cNvSpPr/>
            <p:nvPr/>
          </p:nvSpPr>
          <p:spPr>
            <a:xfrm>
              <a:off x="2790597" y="3826941"/>
              <a:ext cx="44148" cy="88325"/>
            </a:xfrm>
            <a:custGeom>
              <a:rect b="b" l="l" r="r" t="t"/>
              <a:pathLst>
                <a:path extrusionOk="0" h="2955" w="1477">
                  <a:moveTo>
                    <a:pt x="45" y="1"/>
                  </a:moveTo>
                  <a:cubicBezTo>
                    <a:pt x="30" y="1"/>
                    <a:pt x="15" y="1"/>
                    <a:pt x="0" y="1"/>
                  </a:cubicBezTo>
                  <a:lnTo>
                    <a:pt x="0" y="2954"/>
                  </a:lnTo>
                  <a:cubicBezTo>
                    <a:pt x="834" y="2954"/>
                    <a:pt x="1477" y="2264"/>
                    <a:pt x="1477" y="1454"/>
                  </a:cubicBezTo>
                  <a:cubicBezTo>
                    <a:pt x="1477" y="635"/>
                    <a:pt x="857" y="1"/>
                    <a:pt x="45"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53" name="Google Shape;4353;p53"/>
          <p:cNvGrpSpPr/>
          <p:nvPr/>
        </p:nvGrpSpPr>
        <p:grpSpPr>
          <a:xfrm>
            <a:off x="1799229" y="3571409"/>
            <a:ext cx="343110" cy="343856"/>
            <a:chOff x="2065929" y="3571409"/>
            <a:chExt cx="343110" cy="343856"/>
          </a:xfrm>
        </p:grpSpPr>
        <p:sp>
          <p:nvSpPr>
            <p:cNvPr id="4354" name="Google Shape;4354;p53"/>
            <p:cNvSpPr/>
            <p:nvPr/>
          </p:nvSpPr>
          <p:spPr>
            <a:xfrm>
              <a:off x="2065929" y="3646164"/>
              <a:ext cx="56970" cy="96844"/>
            </a:xfrm>
            <a:custGeom>
              <a:rect b="b" l="l" r="r" t="t"/>
              <a:pathLst>
                <a:path extrusionOk="0" h="3240" w="1906">
                  <a:moveTo>
                    <a:pt x="0" y="0"/>
                  </a:moveTo>
                  <a:lnTo>
                    <a:pt x="0" y="3239"/>
                  </a:lnTo>
                  <a:lnTo>
                    <a:pt x="1905" y="3239"/>
                  </a:lnTo>
                  <a:lnTo>
                    <a:pt x="1619"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5" name="Google Shape;4355;p53"/>
            <p:cNvSpPr/>
            <p:nvPr/>
          </p:nvSpPr>
          <p:spPr>
            <a:xfrm>
              <a:off x="2089392" y="3646164"/>
              <a:ext cx="33507" cy="96844"/>
            </a:xfrm>
            <a:custGeom>
              <a:rect b="b" l="l" r="r" t="t"/>
              <a:pathLst>
                <a:path extrusionOk="0" h="3240" w="1121">
                  <a:moveTo>
                    <a:pt x="1" y="0"/>
                  </a:moveTo>
                  <a:lnTo>
                    <a:pt x="1" y="3239"/>
                  </a:lnTo>
                  <a:lnTo>
                    <a:pt x="1120" y="3239"/>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6" name="Google Shape;4356;p53"/>
            <p:cNvSpPr/>
            <p:nvPr/>
          </p:nvSpPr>
          <p:spPr>
            <a:xfrm>
              <a:off x="2153477" y="3621954"/>
              <a:ext cx="69076" cy="121055"/>
            </a:xfrm>
            <a:custGeom>
              <a:rect b="b" l="l" r="r" t="t"/>
              <a:pathLst>
                <a:path extrusionOk="0" h="4050" w="2311">
                  <a:moveTo>
                    <a:pt x="334" y="1"/>
                  </a:moveTo>
                  <a:lnTo>
                    <a:pt x="0" y="4049"/>
                  </a:lnTo>
                  <a:lnTo>
                    <a:pt x="2310" y="4049"/>
                  </a:lnTo>
                  <a:lnTo>
                    <a:pt x="1977"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7" name="Google Shape;4357;p53"/>
            <p:cNvSpPr/>
            <p:nvPr/>
          </p:nvSpPr>
          <p:spPr>
            <a:xfrm>
              <a:off x="2188359" y="3621954"/>
              <a:ext cx="34194" cy="121055"/>
            </a:xfrm>
            <a:custGeom>
              <a:rect b="b" l="l" r="r" t="t"/>
              <a:pathLst>
                <a:path extrusionOk="0" h="4050" w="1144">
                  <a:moveTo>
                    <a:pt x="0" y="1"/>
                  </a:moveTo>
                  <a:lnTo>
                    <a:pt x="0" y="4049"/>
                  </a:lnTo>
                  <a:lnTo>
                    <a:pt x="1143" y="4049"/>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8" name="Google Shape;4358;p53"/>
            <p:cNvSpPr/>
            <p:nvPr/>
          </p:nvSpPr>
          <p:spPr>
            <a:xfrm>
              <a:off x="2115038" y="3599895"/>
              <a:ext cx="48422" cy="144518"/>
            </a:xfrm>
            <a:custGeom>
              <a:rect b="b" l="l" r="r" t="t"/>
              <a:pathLst>
                <a:path extrusionOk="0" h="4835" w="1620">
                  <a:moveTo>
                    <a:pt x="0" y="0"/>
                  </a:moveTo>
                  <a:lnTo>
                    <a:pt x="0" y="4835"/>
                  </a:lnTo>
                  <a:lnTo>
                    <a:pt x="1620" y="4835"/>
                  </a:lnTo>
                  <a:lnTo>
                    <a:pt x="1620"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9" name="Google Shape;4359;p53"/>
            <p:cNvSpPr/>
            <p:nvPr/>
          </p:nvSpPr>
          <p:spPr>
            <a:xfrm>
              <a:off x="2138532" y="3599895"/>
              <a:ext cx="24928" cy="144518"/>
            </a:xfrm>
            <a:custGeom>
              <a:rect b="b" l="l" r="r" t="t"/>
              <a:pathLst>
                <a:path extrusionOk="0" h="4835" w="834">
                  <a:moveTo>
                    <a:pt x="0" y="0"/>
                  </a:moveTo>
                  <a:lnTo>
                    <a:pt x="0" y="4835"/>
                  </a:lnTo>
                  <a:lnTo>
                    <a:pt x="834" y="4835"/>
                  </a:lnTo>
                  <a:lnTo>
                    <a:pt x="834"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0" name="Google Shape;4360;p53"/>
            <p:cNvSpPr/>
            <p:nvPr/>
          </p:nvSpPr>
          <p:spPr>
            <a:xfrm>
              <a:off x="2212540" y="3571409"/>
              <a:ext cx="49169" cy="171598"/>
            </a:xfrm>
            <a:custGeom>
              <a:rect b="b" l="l" r="r" t="t"/>
              <a:pathLst>
                <a:path extrusionOk="0" h="5741" w="1645">
                  <a:moveTo>
                    <a:pt x="1" y="1"/>
                  </a:moveTo>
                  <a:lnTo>
                    <a:pt x="1" y="5740"/>
                  </a:lnTo>
                  <a:lnTo>
                    <a:pt x="1644" y="5740"/>
                  </a:lnTo>
                  <a:lnTo>
                    <a:pt x="1644"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1" name="Google Shape;4361;p53"/>
            <p:cNvSpPr/>
            <p:nvPr/>
          </p:nvSpPr>
          <p:spPr>
            <a:xfrm>
              <a:off x="2237469" y="3571409"/>
              <a:ext cx="24928" cy="171598"/>
            </a:xfrm>
            <a:custGeom>
              <a:rect b="b" l="l" r="r" t="t"/>
              <a:pathLst>
                <a:path extrusionOk="0" h="5741" w="834">
                  <a:moveTo>
                    <a:pt x="0" y="1"/>
                  </a:moveTo>
                  <a:lnTo>
                    <a:pt x="0" y="5740"/>
                  </a:lnTo>
                  <a:lnTo>
                    <a:pt x="834" y="5740"/>
                  </a:lnTo>
                  <a:lnTo>
                    <a:pt x="834"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2" name="Google Shape;4362;p53"/>
            <p:cNvSpPr/>
            <p:nvPr/>
          </p:nvSpPr>
          <p:spPr>
            <a:xfrm>
              <a:off x="2212540" y="3742979"/>
              <a:ext cx="57000" cy="97531"/>
            </a:xfrm>
            <a:custGeom>
              <a:rect b="b" l="l" r="r" t="t"/>
              <a:pathLst>
                <a:path extrusionOk="0" h="3263" w="1907">
                  <a:moveTo>
                    <a:pt x="1" y="0"/>
                  </a:moveTo>
                  <a:lnTo>
                    <a:pt x="1" y="3263"/>
                  </a:lnTo>
                  <a:lnTo>
                    <a:pt x="1644" y="3263"/>
                  </a:lnTo>
                  <a:lnTo>
                    <a:pt x="1906"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3" name="Google Shape;4363;p53"/>
            <p:cNvSpPr/>
            <p:nvPr/>
          </p:nvSpPr>
          <p:spPr>
            <a:xfrm>
              <a:off x="2237469" y="3742979"/>
              <a:ext cx="32759" cy="97531"/>
            </a:xfrm>
            <a:custGeom>
              <a:rect b="b" l="l" r="r" t="t"/>
              <a:pathLst>
                <a:path extrusionOk="0" h="3263" w="1096">
                  <a:moveTo>
                    <a:pt x="0" y="0"/>
                  </a:moveTo>
                  <a:lnTo>
                    <a:pt x="0" y="3263"/>
                  </a:lnTo>
                  <a:lnTo>
                    <a:pt x="834" y="3263"/>
                  </a:lnTo>
                  <a:lnTo>
                    <a:pt x="1096"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4" name="Google Shape;4364;p53"/>
            <p:cNvSpPr/>
            <p:nvPr/>
          </p:nvSpPr>
          <p:spPr>
            <a:xfrm>
              <a:off x="2301523" y="3742979"/>
              <a:ext cx="68358" cy="121025"/>
            </a:xfrm>
            <a:custGeom>
              <a:rect b="b" l="l" r="r" t="t"/>
              <a:pathLst>
                <a:path extrusionOk="0" h="4049" w="2287">
                  <a:moveTo>
                    <a:pt x="1" y="0"/>
                  </a:moveTo>
                  <a:lnTo>
                    <a:pt x="334" y="4049"/>
                  </a:lnTo>
                  <a:lnTo>
                    <a:pt x="1977" y="4049"/>
                  </a:lnTo>
                  <a:lnTo>
                    <a:pt x="2287"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5" name="Google Shape;4365;p53"/>
            <p:cNvSpPr/>
            <p:nvPr/>
          </p:nvSpPr>
          <p:spPr>
            <a:xfrm>
              <a:off x="2335688" y="3742979"/>
              <a:ext cx="33507" cy="121025"/>
            </a:xfrm>
            <a:custGeom>
              <a:rect b="b" l="l" r="r" t="t"/>
              <a:pathLst>
                <a:path extrusionOk="0" h="4049" w="1121">
                  <a:moveTo>
                    <a:pt x="1" y="0"/>
                  </a:moveTo>
                  <a:lnTo>
                    <a:pt x="1" y="4049"/>
                  </a:lnTo>
                  <a:lnTo>
                    <a:pt x="834" y="4049"/>
                  </a:lnTo>
                  <a:lnTo>
                    <a:pt x="1120"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6" name="Google Shape;4366;p53"/>
            <p:cNvSpPr/>
            <p:nvPr/>
          </p:nvSpPr>
          <p:spPr>
            <a:xfrm>
              <a:off x="2262367" y="3742979"/>
              <a:ext cx="49169" cy="144518"/>
            </a:xfrm>
            <a:custGeom>
              <a:rect b="b" l="l" r="r" t="t"/>
              <a:pathLst>
                <a:path extrusionOk="0" h="4835" w="1645">
                  <a:moveTo>
                    <a:pt x="1" y="0"/>
                  </a:moveTo>
                  <a:lnTo>
                    <a:pt x="1" y="4834"/>
                  </a:lnTo>
                  <a:lnTo>
                    <a:pt x="1644" y="4834"/>
                  </a:lnTo>
                  <a:lnTo>
                    <a:pt x="1644"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7" name="Google Shape;4367;p53"/>
            <p:cNvSpPr/>
            <p:nvPr/>
          </p:nvSpPr>
          <p:spPr>
            <a:xfrm>
              <a:off x="2286578" y="3742979"/>
              <a:ext cx="24958" cy="144518"/>
            </a:xfrm>
            <a:custGeom>
              <a:rect b="b" l="l" r="r" t="t"/>
              <a:pathLst>
                <a:path extrusionOk="0" h="4835" w="835">
                  <a:moveTo>
                    <a:pt x="1" y="0"/>
                  </a:moveTo>
                  <a:lnTo>
                    <a:pt x="1" y="4834"/>
                  </a:lnTo>
                  <a:lnTo>
                    <a:pt x="834" y="4834"/>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8" name="Google Shape;4368;p53"/>
            <p:cNvSpPr/>
            <p:nvPr/>
          </p:nvSpPr>
          <p:spPr>
            <a:xfrm>
              <a:off x="2360616" y="3742979"/>
              <a:ext cx="48422" cy="172286"/>
            </a:xfrm>
            <a:custGeom>
              <a:rect b="b" l="l" r="r" t="t"/>
              <a:pathLst>
                <a:path extrusionOk="0" h="5764" w="1620">
                  <a:moveTo>
                    <a:pt x="0" y="0"/>
                  </a:moveTo>
                  <a:lnTo>
                    <a:pt x="0" y="5763"/>
                  </a:lnTo>
                  <a:lnTo>
                    <a:pt x="1620" y="5763"/>
                  </a:lnTo>
                  <a:lnTo>
                    <a:pt x="1620"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9" name="Google Shape;4369;p53"/>
            <p:cNvSpPr/>
            <p:nvPr/>
          </p:nvSpPr>
          <p:spPr>
            <a:xfrm>
              <a:off x="2384110" y="3742979"/>
              <a:ext cx="24928" cy="172286"/>
            </a:xfrm>
            <a:custGeom>
              <a:rect b="b" l="l" r="r" t="t"/>
              <a:pathLst>
                <a:path extrusionOk="0" h="5764" w="834">
                  <a:moveTo>
                    <a:pt x="0" y="0"/>
                  </a:moveTo>
                  <a:lnTo>
                    <a:pt x="0" y="5763"/>
                  </a:lnTo>
                  <a:lnTo>
                    <a:pt x="834" y="5763"/>
                  </a:lnTo>
                  <a:lnTo>
                    <a:pt x="834"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0" name="Google Shape;4370;p53"/>
            <p:cNvSpPr/>
            <p:nvPr/>
          </p:nvSpPr>
          <p:spPr>
            <a:xfrm>
              <a:off x="2065929" y="3733713"/>
              <a:ext cx="343107" cy="19967"/>
            </a:xfrm>
            <a:custGeom>
              <a:rect b="b" l="l" r="r" t="t"/>
              <a:pathLst>
                <a:path extrusionOk="0" h="668" w="11479">
                  <a:moveTo>
                    <a:pt x="0" y="1"/>
                  </a:moveTo>
                  <a:lnTo>
                    <a:pt x="0" y="667"/>
                  </a:lnTo>
                  <a:lnTo>
                    <a:pt x="11479" y="667"/>
                  </a:lnTo>
                  <a:lnTo>
                    <a:pt x="1147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1" name="Google Shape;4371;p53"/>
            <p:cNvSpPr/>
            <p:nvPr/>
          </p:nvSpPr>
          <p:spPr>
            <a:xfrm>
              <a:off x="2237469" y="3733713"/>
              <a:ext cx="171569" cy="19967"/>
            </a:xfrm>
            <a:custGeom>
              <a:rect b="b" l="l" r="r" t="t"/>
              <a:pathLst>
                <a:path extrusionOk="0" h="668" w="5740">
                  <a:moveTo>
                    <a:pt x="0" y="1"/>
                  </a:moveTo>
                  <a:lnTo>
                    <a:pt x="0" y="667"/>
                  </a:lnTo>
                  <a:lnTo>
                    <a:pt x="5740" y="667"/>
                  </a:lnTo>
                  <a:lnTo>
                    <a:pt x="5740"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72" name="Google Shape;4372;p53"/>
          <p:cNvGrpSpPr/>
          <p:nvPr/>
        </p:nvGrpSpPr>
        <p:grpSpPr>
          <a:xfrm>
            <a:off x="1048874" y="3641890"/>
            <a:ext cx="345979" cy="178684"/>
            <a:chOff x="1391774" y="3641890"/>
            <a:chExt cx="345979" cy="178684"/>
          </a:xfrm>
        </p:grpSpPr>
        <p:sp>
          <p:nvSpPr>
            <p:cNvPr id="4373" name="Google Shape;4373;p53"/>
            <p:cNvSpPr/>
            <p:nvPr/>
          </p:nvSpPr>
          <p:spPr>
            <a:xfrm>
              <a:off x="1522036" y="3641890"/>
              <a:ext cx="84051" cy="86860"/>
            </a:xfrm>
            <a:custGeom>
              <a:rect b="b" l="l" r="r" t="t"/>
              <a:pathLst>
                <a:path extrusionOk="0" h="2906" w="2812">
                  <a:moveTo>
                    <a:pt x="1" y="0"/>
                  </a:moveTo>
                  <a:lnTo>
                    <a:pt x="1" y="2263"/>
                  </a:lnTo>
                  <a:lnTo>
                    <a:pt x="763" y="2263"/>
                  </a:lnTo>
                  <a:lnTo>
                    <a:pt x="1406" y="2906"/>
                  </a:lnTo>
                  <a:lnTo>
                    <a:pt x="2073" y="2263"/>
                  </a:lnTo>
                  <a:lnTo>
                    <a:pt x="2811" y="2263"/>
                  </a:lnTo>
                  <a:lnTo>
                    <a:pt x="2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4" name="Google Shape;4374;p53"/>
            <p:cNvSpPr/>
            <p:nvPr/>
          </p:nvSpPr>
          <p:spPr>
            <a:xfrm>
              <a:off x="1564061" y="3641890"/>
              <a:ext cx="42025" cy="86860"/>
            </a:xfrm>
            <a:custGeom>
              <a:rect b="b" l="l" r="r" t="t"/>
              <a:pathLst>
                <a:path extrusionOk="0" h="2906" w="1406">
                  <a:moveTo>
                    <a:pt x="0" y="0"/>
                  </a:moveTo>
                  <a:lnTo>
                    <a:pt x="0" y="2906"/>
                  </a:lnTo>
                  <a:lnTo>
                    <a:pt x="667" y="2263"/>
                  </a:lnTo>
                  <a:lnTo>
                    <a:pt x="1405" y="2263"/>
                  </a:lnTo>
                  <a:lnTo>
                    <a:pt x="1405"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5" name="Google Shape;4375;p53"/>
            <p:cNvSpPr/>
            <p:nvPr/>
          </p:nvSpPr>
          <p:spPr>
            <a:xfrm>
              <a:off x="1391774" y="3641890"/>
              <a:ext cx="83333" cy="86860"/>
            </a:xfrm>
            <a:custGeom>
              <a:rect b="b" l="l" r="r" t="t"/>
              <a:pathLst>
                <a:path extrusionOk="0" h="2906" w="2788">
                  <a:moveTo>
                    <a:pt x="1" y="0"/>
                  </a:moveTo>
                  <a:lnTo>
                    <a:pt x="1" y="2263"/>
                  </a:lnTo>
                  <a:lnTo>
                    <a:pt x="739" y="2263"/>
                  </a:lnTo>
                  <a:lnTo>
                    <a:pt x="1406" y="2906"/>
                  </a:lnTo>
                  <a:lnTo>
                    <a:pt x="2049" y="2263"/>
                  </a:lnTo>
                  <a:lnTo>
                    <a:pt x="2787" y="2263"/>
                  </a:lnTo>
                  <a:lnTo>
                    <a:pt x="2787"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6" name="Google Shape;4376;p53"/>
            <p:cNvSpPr/>
            <p:nvPr/>
          </p:nvSpPr>
          <p:spPr>
            <a:xfrm>
              <a:off x="1434487" y="3641890"/>
              <a:ext cx="42025" cy="86860"/>
            </a:xfrm>
            <a:custGeom>
              <a:rect b="b" l="l" r="r" t="t"/>
              <a:pathLst>
                <a:path extrusionOk="0" h="2906" w="1406">
                  <a:moveTo>
                    <a:pt x="1" y="0"/>
                  </a:moveTo>
                  <a:lnTo>
                    <a:pt x="1" y="2906"/>
                  </a:lnTo>
                  <a:lnTo>
                    <a:pt x="644" y="2263"/>
                  </a:lnTo>
                  <a:lnTo>
                    <a:pt x="1406" y="2263"/>
                  </a:lnTo>
                  <a:lnTo>
                    <a:pt x="1406" y="0"/>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7" name="Google Shape;4377;p53"/>
            <p:cNvSpPr/>
            <p:nvPr/>
          </p:nvSpPr>
          <p:spPr>
            <a:xfrm>
              <a:off x="1497854" y="3774274"/>
              <a:ext cx="133847" cy="46300"/>
            </a:xfrm>
            <a:custGeom>
              <a:rect b="b" l="l" r="r" t="t"/>
              <a:pathLst>
                <a:path extrusionOk="0" h="1549" w="4478">
                  <a:moveTo>
                    <a:pt x="310" y="1"/>
                  </a:moveTo>
                  <a:lnTo>
                    <a:pt x="0" y="787"/>
                  </a:lnTo>
                  <a:lnTo>
                    <a:pt x="310" y="1549"/>
                  </a:lnTo>
                  <a:lnTo>
                    <a:pt x="4168" y="1549"/>
                  </a:lnTo>
                  <a:lnTo>
                    <a:pt x="4477" y="787"/>
                  </a:lnTo>
                  <a:lnTo>
                    <a:pt x="41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8" name="Google Shape;4378;p53"/>
            <p:cNvSpPr/>
            <p:nvPr/>
          </p:nvSpPr>
          <p:spPr>
            <a:xfrm>
              <a:off x="1564061" y="3774274"/>
              <a:ext cx="66924" cy="46300"/>
            </a:xfrm>
            <a:custGeom>
              <a:rect b="b" l="l" r="r" t="t"/>
              <a:pathLst>
                <a:path extrusionOk="0" h="1549" w="2239">
                  <a:moveTo>
                    <a:pt x="0" y="1"/>
                  </a:moveTo>
                  <a:lnTo>
                    <a:pt x="0" y="1549"/>
                  </a:lnTo>
                  <a:lnTo>
                    <a:pt x="1905" y="1549"/>
                  </a:lnTo>
                  <a:lnTo>
                    <a:pt x="2239" y="787"/>
                  </a:lnTo>
                  <a:lnTo>
                    <a:pt x="1905"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9" name="Google Shape;4379;p53"/>
            <p:cNvSpPr/>
            <p:nvPr/>
          </p:nvSpPr>
          <p:spPr>
            <a:xfrm>
              <a:off x="1392491" y="3774274"/>
              <a:ext cx="114628" cy="46300"/>
            </a:xfrm>
            <a:custGeom>
              <a:rect b="b" l="l" r="r" t="t"/>
              <a:pathLst>
                <a:path extrusionOk="0" h="1549" w="3835">
                  <a:moveTo>
                    <a:pt x="1" y="1"/>
                  </a:moveTo>
                  <a:lnTo>
                    <a:pt x="1" y="1549"/>
                  </a:lnTo>
                  <a:lnTo>
                    <a:pt x="3835" y="1549"/>
                  </a:lnTo>
                  <a:lnTo>
                    <a:pt x="3835"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0" name="Google Shape;4380;p53"/>
            <p:cNvSpPr/>
            <p:nvPr/>
          </p:nvSpPr>
          <p:spPr>
            <a:xfrm>
              <a:off x="1622407" y="3774274"/>
              <a:ext cx="114628" cy="46300"/>
            </a:xfrm>
            <a:custGeom>
              <a:rect b="b" l="l" r="r" t="t"/>
              <a:pathLst>
                <a:path extrusionOk="0" h="1549" w="3835">
                  <a:moveTo>
                    <a:pt x="1" y="1"/>
                  </a:moveTo>
                  <a:lnTo>
                    <a:pt x="1" y="1549"/>
                  </a:lnTo>
                  <a:lnTo>
                    <a:pt x="3835" y="1549"/>
                  </a:lnTo>
                  <a:lnTo>
                    <a:pt x="3835"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1" name="Google Shape;4381;p53"/>
            <p:cNvSpPr/>
            <p:nvPr/>
          </p:nvSpPr>
          <p:spPr>
            <a:xfrm>
              <a:off x="1653015" y="3641890"/>
              <a:ext cx="84021" cy="86860"/>
            </a:xfrm>
            <a:custGeom>
              <a:rect b="b" l="l" r="r" t="t"/>
              <a:pathLst>
                <a:path extrusionOk="0" h="2906" w="2811">
                  <a:moveTo>
                    <a:pt x="1" y="0"/>
                  </a:moveTo>
                  <a:lnTo>
                    <a:pt x="1" y="2263"/>
                  </a:lnTo>
                  <a:lnTo>
                    <a:pt x="739" y="2263"/>
                  </a:lnTo>
                  <a:lnTo>
                    <a:pt x="1406" y="2906"/>
                  </a:lnTo>
                  <a:lnTo>
                    <a:pt x="2073" y="2263"/>
                  </a:lnTo>
                  <a:lnTo>
                    <a:pt x="2811" y="2263"/>
                  </a:lnTo>
                  <a:lnTo>
                    <a:pt x="2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2" name="Google Shape;4382;p53"/>
            <p:cNvSpPr/>
            <p:nvPr/>
          </p:nvSpPr>
          <p:spPr>
            <a:xfrm>
              <a:off x="1695728" y="3641890"/>
              <a:ext cx="42025" cy="86860"/>
            </a:xfrm>
            <a:custGeom>
              <a:rect b="b" l="l" r="r" t="t"/>
              <a:pathLst>
                <a:path extrusionOk="0" h="2906" w="1406">
                  <a:moveTo>
                    <a:pt x="1" y="0"/>
                  </a:moveTo>
                  <a:lnTo>
                    <a:pt x="1" y="2906"/>
                  </a:lnTo>
                  <a:lnTo>
                    <a:pt x="668" y="2263"/>
                  </a:lnTo>
                  <a:lnTo>
                    <a:pt x="1406" y="2263"/>
                  </a:lnTo>
                  <a:lnTo>
                    <a:pt x="140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83" name="Google Shape;4383;p53"/>
          <p:cNvGrpSpPr/>
          <p:nvPr/>
        </p:nvGrpSpPr>
        <p:grpSpPr>
          <a:xfrm>
            <a:off x="1050309" y="4143718"/>
            <a:ext cx="343826" cy="345261"/>
            <a:chOff x="1393209" y="4143718"/>
            <a:chExt cx="343826" cy="345261"/>
          </a:xfrm>
        </p:grpSpPr>
        <p:sp>
          <p:nvSpPr>
            <p:cNvPr id="4384" name="Google Shape;4384;p53"/>
            <p:cNvSpPr/>
            <p:nvPr/>
          </p:nvSpPr>
          <p:spPr>
            <a:xfrm>
              <a:off x="1393209" y="4144435"/>
              <a:ext cx="199336" cy="181552"/>
            </a:xfrm>
            <a:custGeom>
              <a:rect b="b" l="l" r="r" t="t"/>
              <a:pathLst>
                <a:path extrusionOk="0" h="6074" w="6669">
                  <a:moveTo>
                    <a:pt x="5764" y="0"/>
                  </a:moveTo>
                  <a:cubicBezTo>
                    <a:pt x="2573" y="0"/>
                    <a:pt x="1" y="2572"/>
                    <a:pt x="1" y="5740"/>
                  </a:cubicBezTo>
                  <a:lnTo>
                    <a:pt x="2906" y="6073"/>
                  </a:lnTo>
                  <a:lnTo>
                    <a:pt x="5764" y="5740"/>
                  </a:lnTo>
                  <a:lnTo>
                    <a:pt x="6669" y="3072"/>
                  </a:lnTo>
                  <a:lnTo>
                    <a:pt x="5764"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5" name="Google Shape;4385;p53"/>
            <p:cNvSpPr/>
            <p:nvPr/>
          </p:nvSpPr>
          <p:spPr>
            <a:xfrm>
              <a:off x="1565466" y="4143718"/>
              <a:ext cx="171569" cy="199336"/>
            </a:xfrm>
            <a:custGeom>
              <a:rect b="b" l="l" r="r" t="t"/>
              <a:pathLst>
                <a:path extrusionOk="0" h="6669" w="5740">
                  <a:moveTo>
                    <a:pt x="1" y="1"/>
                  </a:moveTo>
                  <a:lnTo>
                    <a:pt x="1" y="2144"/>
                  </a:lnTo>
                  <a:lnTo>
                    <a:pt x="906" y="3096"/>
                  </a:lnTo>
                  <a:lnTo>
                    <a:pt x="1" y="4025"/>
                  </a:lnTo>
                  <a:lnTo>
                    <a:pt x="1" y="5740"/>
                  </a:lnTo>
                  <a:lnTo>
                    <a:pt x="2668" y="6669"/>
                  </a:lnTo>
                  <a:lnTo>
                    <a:pt x="5740" y="5740"/>
                  </a:lnTo>
                  <a:cubicBezTo>
                    <a:pt x="5740" y="2549"/>
                    <a:pt x="3144" y="1"/>
                    <a:pt x="1"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6" name="Google Shape;4386;p53"/>
            <p:cNvSpPr/>
            <p:nvPr/>
          </p:nvSpPr>
          <p:spPr>
            <a:xfrm>
              <a:off x="1537698" y="4315975"/>
              <a:ext cx="199336" cy="172286"/>
            </a:xfrm>
            <a:custGeom>
              <a:rect b="b" l="l" r="r" t="t"/>
              <a:pathLst>
                <a:path extrusionOk="0" h="5764" w="6669">
                  <a:moveTo>
                    <a:pt x="930" y="1"/>
                  </a:moveTo>
                  <a:lnTo>
                    <a:pt x="1" y="2858"/>
                  </a:lnTo>
                  <a:lnTo>
                    <a:pt x="930" y="5764"/>
                  </a:lnTo>
                  <a:cubicBezTo>
                    <a:pt x="4073" y="5764"/>
                    <a:pt x="6669" y="3192"/>
                    <a:pt x="6669" y="1"/>
                  </a:cubicBezTo>
                  <a:lnTo>
                    <a:pt x="4526" y="1"/>
                  </a:lnTo>
                  <a:lnTo>
                    <a:pt x="3597" y="929"/>
                  </a:lnTo>
                  <a:lnTo>
                    <a:pt x="2668"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7" name="Google Shape;4387;p53"/>
            <p:cNvSpPr/>
            <p:nvPr/>
          </p:nvSpPr>
          <p:spPr>
            <a:xfrm>
              <a:off x="1393209" y="4288925"/>
              <a:ext cx="172286" cy="199336"/>
            </a:xfrm>
            <a:custGeom>
              <a:rect b="b" l="l" r="r" t="t"/>
              <a:pathLst>
                <a:path extrusionOk="0" h="6669" w="5764">
                  <a:moveTo>
                    <a:pt x="2906" y="1"/>
                  </a:moveTo>
                  <a:lnTo>
                    <a:pt x="1977" y="906"/>
                  </a:lnTo>
                  <a:lnTo>
                    <a:pt x="1" y="906"/>
                  </a:lnTo>
                  <a:cubicBezTo>
                    <a:pt x="1" y="4097"/>
                    <a:pt x="2573" y="6669"/>
                    <a:pt x="5764" y="6669"/>
                  </a:cubicBezTo>
                  <a:lnTo>
                    <a:pt x="5549" y="4906"/>
                  </a:lnTo>
                  <a:lnTo>
                    <a:pt x="4692" y="3763"/>
                  </a:lnTo>
                  <a:lnTo>
                    <a:pt x="5430" y="2858"/>
                  </a:lnTo>
                  <a:lnTo>
                    <a:pt x="5764" y="906"/>
                  </a:lnTo>
                  <a:lnTo>
                    <a:pt x="3811" y="906"/>
                  </a:lnTo>
                  <a:lnTo>
                    <a:pt x="2906"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8" name="Google Shape;4388;p53"/>
            <p:cNvSpPr/>
            <p:nvPr/>
          </p:nvSpPr>
          <p:spPr>
            <a:xfrm>
              <a:off x="1564061" y="4194262"/>
              <a:ext cx="172973" cy="149510"/>
            </a:xfrm>
            <a:custGeom>
              <a:rect b="b" l="l" r="r" t="t"/>
              <a:pathLst>
                <a:path extrusionOk="0" h="5002" w="5787">
                  <a:moveTo>
                    <a:pt x="4072" y="0"/>
                  </a:moveTo>
                  <a:lnTo>
                    <a:pt x="0" y="4073"/>
                  </a:lnTo>
                  <a:lnTo>
                    <a:pt x="2715" y="5001"/>
                  </a:lnTo>
                  <a:lnTo>
                    <a:pt x="5787" y="4073"/>
                  </a:lnTo>
                  <a:cubicBezTo>
                    <a:pt x="5787" y="2501"/>
                    <a:pt x="5120" y="1048"/>
                    <a:pt x="4072"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9" name="Google Shape;4389;p53"/>
            <p:cNvSpPr/>
            <p:nvPr/>
          </p:nvSpPr>
          <p:spPr>
            <a:xfrm>
              <a:off x="1443036" y="4315975"/>
              <a:ext cx="122459" cy="173003"/>
            </a:xfrm>
            <a:custGeom>
              <a:rect b="b" l="l" r="r" t="t"/>
              <a:pathLst>
                <a:path extrusionOk="0" h="5788" w="4097">
                  <a:moveTo>
                    <a:pt x="4097" y="1"/>
                  </a:moveTo>
                  <a:lnTo>
                    <a:pt x="1" y="4097"/>
                  </a:lnTo>
                  <a:cubicBezTo>
                    <a:pt x="1048" y="5121"/>
                    <a:pt x="2477" y="5788"/>
                    <a:pt x="4097" y="5788"/>
                  </a:cubicBezTo>
                  <a:lnTo>
                    <a:pt x="4097" y="3811"/>
                  </a:lnTo>
                  <a:lnTo>
                    <a:pt x="3168" y="2882"/>
                  </a:lnTo>
                  <a:lnTo>
                    <a:pt x="4097" y="1977"/>
                  </a:lnTo>
                  <a:lnTo>
                    <a:pt x="4097" y="1"/>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0" name="Google Shape;4390;p53"/>
          <p:cNvGrpSpPr/>
          <p:nvPr/>
        </p:nvGrpSpPr>
        <p:grpSpPr>
          <a:xfrm>
            <a:off x="1834828" y="4149427"/>
            <a:ext cx="272628" cy="345949"/>
            <a:chOff x="2101528" y="4149427"/>
            <a:chExt cx="272628" cy="345949"/>
          </a:xfrm>
        </p:grpSpPr>
        <p:sp>
          <p:nvSpPr>
            <p:cNvPr id="4391" name="Google Shape;4391;p53"/>
            <p:cNvSpPr/>
            <p:nvPr/>
          </p:nvSpPr>
          <p:spPr>
            <a:xfrm>
              <a:off x="2188359" y="4149427"/>
              <a:ext cx="99683" cy="345947"/>
            </a:xfrm>
            <a:custGeom>
              <a:rect b="b" l="l" r="r" t="t"/>
              <a:pathLst>
                <a:path extrusionOk="0" h="11574" w="3335">
                  <a:moveTo>
                    <a:pt x="1381" y="0"/>
                  </a:moveTo>
                  <a:lnTo>
                    <a:pt x="1381" y="2596"/>
                  </a:lnTo>
                  <a:lnTo>
                    <a:pt x="72" y="2596"/>
                  </a:lnTo>
                  <a:lnTo>
                    <a:pt x="405" y="3286"/>
                  </a:lnTo>
                  <a:lnTo>
                    <a:pt x="1358" y="3286"/>
                  </a:lnTo>
                  <a:lnTo>
                    <a:pt x="1358" y="6740"/>
                  </a:lnTo>
                  <a:lnTo>
                    <a:pt x="48" y="6740"/>
                  </a:lnTo>
                  <a:lnTo>
                    <a:pt x="357" y="7430"/>
                  </a:lnTo>
                  <a:lnTo>
                    <a:pt x="1310" y="7430"/>
                  </a:lnTo>
                  <a:lnTo>
                    <a:pt x="1310" y="10883"/>
                  </a:lnTo>
                  <a:lnTo>
                    <a:pt x="0" y="10883"/>
                  </a:lnTo>
                  <a:lnTo>
                    <a:pt x="334" y="11574"/>
                  </a:lnTo>
                  <a:lnTo>
                    <a:pt x="1977" y="11574"/>
                  </a:lnTo>
                  <a:lnTo>
                    <a:pt x="1977" y="9359"/>
                  </a:lnTo>
                  <a:lnTo>
                    <a:pt x="2929" y="9359"/>
                  </a:lnTo>
                  <a:lnTo>
                    <a:pt x="3239" y="8669"/>
                  </a:lnTo>
                  <a:lnTo>
                    <a:pt x="2072" y="8669"/>
                  </a:lnTo>
                  <a:lnTo>
                    <a:pt x="2072" y="5215"/>
                  </a:lnTo>
                  <a:lnTo>
                    <a:pt x="3025" y="5215"/>
                  </a:lnTo>
                  <a:lnTo>
                    <a:pt x="3334" y="4525"/>
                  </a:lnTo>
                  <a:lnTo>
                    <a:pt x="2072" y="4525"/>
                  </a:lnTo>
                  <a:lnTo>
                    <a:pt x="2072"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2" name="Google Shape;4392;p53"/>
            <p:cNvSpPr/>
            <p:nvPr/>
          </p:nvSpPr>
          <p:spPr>
            <a:xfrm>
              <a:off x="2237469" y="4151549"/>
              <a:ext cx="47704" cy="343825"/>
            </a:xfrm>
            <a:custGeom>
              <a:rect b="b" l="l" r="r" t="t"/>
              <a:pathLst>
                <a:path extrusionOk="0" h="11503" w="1596">
                  <a:moveTo>
                    <a:pt x="0" y="1"/>
                  </a:moveTo>
                  <a:lnTo>
                    <a:pt x="0" y="11503"/>
                  </a:lnTo>
                  <a:lnTo>
                    <a:pt x="334" y="11503"/>
                  </a:lnTo>
                  <a:lnTo>
                    <a:pt x="334" y="9288"/>
                  </a:lnTo>
                  <a:lnTo>
                    <a:pt x="1286" y="9288"/>
                  </a:lnTo>
                  <a:lnTo>
                    <a:pt x="1596" y="8598"/>
                  </a:lnTo>
                  <a:lnTo>
                    <a:pt x="334" y="8598"/>
                  </a:lnTo>
                  <a:lnTo>
                    <a:pt x="334" y="5216"/>
                  </a:lnTo>
                  <a:lnTo>
                    <a:pt x="1286" y="5216"/>
                  </a:lnTo>
                  <a:lnTo>
                    <a:pt x="1596" y="4525"/>
                  </a:lnTo>
                  <a:lnTo>
                    <a:pt x="334" y="4525"/>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3" name="Google Shape;4393;p53"/>
            <p:cNvSpPr/>
            <p:nvPr/>
          </p:nvSpPr>
          <p:spPr>
            <a:xfrm>
              <a:off x="2101528" y="4150054"/>
              <a:ext cx="98966" cy="97621"/>
            </a:xfrm>
            <a:custGeom>
              <a:rect b="b" l="l" r="r" t="t"/>
              <a:pathLst>
                <a:path extrusionOk="0" h="3266" w="3311">
                  <a:moveTo>
                    <a:pt x="1632" y="1"/>
                  </a:moveTo>
                  <a:cubicBezTo>
                    <a:pt x="718" y="1"/>
                    <a:pt x="1" y="769"/>
                    <a:pt x="24" y="1694"/>
                  </a:cubicBezTo>
                  <a:cubicBezTo>
                    <a:pt x="47" y="2575"/>
                    <a:pt x="786" y="3265"/>
                    <a:pt x="1667" y="3265"/>
                  </a:cubicBezTo>
                  <a:lnTo>
                    <a:pt x="3310" y="3265"/>
                  </a:lnTo>
                  <a:lnTo>
                    <a:pt x="3310" y="1622"/>
                  </a:lnTo>
                  <a:cubicBezTo>
                    <a:pt x="3310" y="765"/>
                    <a:pt x="2596" y="27"/>
                    <a:pt x="1714" y="3"/>
                  </a:cubicBezTo>
                  <a:cubicBezTo>
                    <a:pt x="1687" y="2"/>
                    <a:pt x="1660" y="1"/>
                    <a:pt x="16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4" name="Google Shape;4394;p53"/>
            <p:cNvSpPr/>
            <p:nvPr/>
          </p:nvSpPr>
          <p:spPr>
            <a:xfrm>
              <a:off x="2101528" y="4273262"/>
              <a:ext cx="98966" cy="98278"/>
            </a:xfrm>
            <a:custGeom>
              <a:rect b="b" l="l" r="r" t="t"/>
              <a:pathLst>
                <a:path extrusionOk="0" h="3288" w="3311">
                  <a:moveTo>
                    <a:pt x="1672" y="0"/>
                  </a:moveTo>
                  <a:cubicBezTo>
                    <a:pt x="740" y="0"/>
                    <a:pt x="0" y="777"/>
                    <a:pt x="24" y="1715"/>
                  </a:cubicBezTo>
                  <a:cubicBezTo>
                    <a:pt x="47" y="2597"/>
                    <a:pt x="786" y="3287"/>
                    <a:pt x="1667" y="3287"/>
                  </a:cubicBezTo>
                  <a:lnTo>
                    <a:pt x="3310" y="3287"/>
                  </a:lnTo>
                  <a:lnTo>
                    <a:pt x="3310" y="1644"/>
                  </a:lnTo>
                  <a:cubicBezTo>
                    <a:pt x="3310" y="787"/>
                    <a:pt x="2596" y="48"/>
                    <a:pt x="1714" y="1"/>
                  </a:cubicBezTo>
                  <a:cubicBezTo>
                    <a:pt x="1700" y="0"/>
                    <a:pt x="1686" y="0"/>
                    <a:pt x="16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5" name="Google Shape;4395;p53"/>
            <p:cNvSpPr/>
            <p:nvPr/>
          </p:nvSpPr>
          <p:spPr>
            <a:xfrm>
              <a:off x="2101528" y="4397097"/>
              <a:ext cx="98966" cy="98278"/>
            </a:xfrm>
            <a:custGeom>
              <a:rect b="b" l="l" r="r" t="t"/>
              <a:pathLst>
                <a:path extrusionOk="0" h="3288" w="3311">
                  <a:moveTo>
                    <a:pt x="1671" y="1"/>
                  </a:moveTo>
                  <a:cubicBezTo>
                    <a:pt x="739" y="1"/>
                    <a:pt x="0" y="754"/>
                    <a:pt x="24" y="1692"/>
                  </a:cubicBezTo>
                  <a:cubicBezTo>
                    <a:pt x="47" y="2597"/>
                    <a:pt x="786" y="3288"/>
                    <a:pt x="1667" y="3288"/>
                  </a:cubicBezTo>
                  <a:lnTo>
                    <a:pt x="3310" y="3288"/>
                  </a:lnTo>
                  <a:lnTo>
                    <a:pt x="3310" y="1645"/>
                  </a:lnTo>
                  <a:cubicBezTo>
                    <a:pt x="3310" y="787"/>
                    <a:pt x="2596" y="25"/>
                    <a:pt x="1714" y="2"/>
                  </a:cubicBezTo>
                  <a:cubicBezTo>
                    <a:pt x="1700" y="1"/>
                    <a:pt x="1685" y="1"/>
                    <a:pt x="1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6" name="Google Shape;4396;p53"/>
            <p:cNvSpPr/>
            <p:nvPr/>
          </p:nvSpPr>
          <p:spPr>
            <a:xfrm>
              <a:off x="2275907" y="4209177"/>
              <a:ext cx="98248" cy="97591"/>
            </a:xfrm>
            <a:custGeom>
              <a:rect b="b" l="l" r="r" t="t"/>
              <a:pathLst>
                <a:path extrusionOk="0" h="3265" w="3287">
                  <a:moveTo>
                    <a:pt x="1614" y="1"/>
                  </a:moveTo>
                  <a:cubicBezTo>
                    <a:pt x="1600" y="1"/>
                    <a:pt x="1586" y="1"/>
                    <a:pt x="1572" y="2"/>
                  </a:cubicBezTo>
                  <a:cubicBezTo>
                    <a:pt x="667" y="49"/>
                    <a:pt x="0" y="787"/>
                    <a:pt x="0" y="1645"/>
                  </a:cubicBezTo>
                  <a:lnTo>
                    <a:pt x="0" y="3264"/>
                  </a:lnTo>
                  <a:lnTo>
                    <a:pt x="1596" y="3264"/>
                  </a:lnTo>
                  <a:cubicBezTo>
                    <a:pt x="2453" y="3264"/>
                    <a:pt x="3215" y="2573"/>
                    <a:pt x="3263" y="1716"/>
                  </a:cubicBezTo>
                  <a:cubicBezTo>
                    <a:pt x="3286" y="778"/>
                    <a:pt x="2547" y="1"/>
                    <a:pt x="16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7" name="Google Shape;4397;p53"/>
            <p:cNvSpPr/>
            <p:nvPr/>
          </p:nvSpPr>
          <p:spPr>
            <a:xfrm>
              <a:off x="2275907" y="4332325"/>
              <a:ext cx="98248" cy="96873"/>
            </a:xfrm>
            <a:custGeom>
              <a:rect b="b" l="l" r="r" t="t"/>
              <a:pathLst>
                <a:path extrusionOk="0" h="3241" w="3287">
                  <a:moveTo>
                    <a:pt x="1616" y="1"/>
                  </a:moveTo>
                  <a:cubicBezTo>
                    <a:pt x="1601" y="1"/>
                    <a:pt x="1587" y="1"/>
                    <a:pt x="1572" y="1"/>
                  </a:cubicBezTo>
                  <a:cubicBezTo>
                    <a:pt x="667" y="25"/>
                    <a:pt x="0" y="763"/>
                    <a:pt x="0" y="1645"/>
                  </a:cubicBezTo>
                  <a:lnTo>
                    <a:pt x="0" y="3240"/>
                  </a:lnTo>
                  <a:lnTo>
                    <a:pt x="1596" y="3240"/>
                  </a:lnTo>
                  <a:cubicBezTo>
                    <a:pt x="2453" y="3240"/>
                    <a:pt x="3215" y="2550"/>
                    <a:pt x="3263" y="1692"/>
                  </a:cubicBezTo>
                  <a:cubicBezTo>
                    <a:pt x="3286" y="754"/>
                    <a:pt x="2548" y="1"/>
                    <a:pt x="16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98" name="Google Shape;4398;p53"/>
          <p:cNvGrpSpPr/>
          <p:nvPr/>
        </p:nvGrpSpPr>
        <p:grpSpPr>
          <a:xfrm>
            <a:off x="2555232" y="4133047"/>
            <a:ext cx="344545" cy="344545"/>
            <a:chOff x="2745732" y="4133047"/>
            <a:chExt cx="344545" cy="344545"/>
          </a:xfrm>
        </p:grpSpPr>
        <p:sp>
          <p:nvSpPr>
            <p:cNvPr id="4399" name="Google Shape;4399;p53"/>
            <p:cNvSpPr/>
            <p:nvPr/>
          </p:nvSpPr>
          <p:spPr>
            <a:xfrm>
              <a:off x="2745732" y="4456908"/>
              <a:ext cx="343855" cy="20684"/>
            </a:xfrm>
            <a:custGeom>
              <a:rect b="b" l="l" r="r" t="t"/>
              <a:pathLst>
                <a:path extrusionOk="0" h="692" w="11504">
                  <a:moveTo>
                    <a:pt x="1" y="1"/>
                  </a:moveTo>
                  <a:lnTo>
                    <a:pt x="1" y="692"/>
                  </a:lnTo>
                  <a:lnTo>
                    <a:pt x="11503" y="692"/>
                  </a:lnTo>
                  <a:lnTo>
                    <a:pt x="11503"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0" name="Google Shape;4400;p53"/>
            <p:cNvSpPr/>
            <p:nvPr/>
          </p:nvSpPr>
          <p:spPr>
            <a:xfrm>
              <a:off x="2918707" y="4456908"/>
              <a:ext cx="171569" cy="20684"/>
            </a:xfrm>
            <a:custGeom>
              <a:rect b="b" l="l" r="r" t="t"/>
              <a:pathLst>
                <a:path extrusionOk="0" h="692" w="5740">
                  <a:moveTo>
                    <a:pt x="1" y="1"/>
                  </a:moveTo>
                  <a:lnTo>
                    <a:pt x="1" y="692"/>
                  </a:lnTo>
                  <a:lnTo>
                    <a:pt x="5740" y="692"/>
                  </a:lnTo>
                  <a:lnTo>
                    <a:pt x="574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1" name="Google Shape;4401;p53"/>
            <p:cNvSpPr/>
            <p:nvPr/>
          </p:nvSpPr>
          <p:spPr>
            <a:xfrm>
              <a:off x="3026192"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2" name="Google Shape;4402;p53"/>
            <p:cNvSpPr/>
            <p:nvPr/>
          </p:nvSpPr>
          <p:spPr>
            <a:xfrm>
              <a:off x="3026192"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3" name="Google Shape;4403;p53"/>
            <p:cNvSpPr/>
            <p:nvPr/>
          </p:nvSpPr>
          <p:spPr>
            <a:xfrm>
              <a:off x="3026192"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4" name="Google Shape;4404;p53"/>
            <p:cNvSpPr/>
            <p:nvPr/>
          </p:nvSpPr>
          <p:spPr>
            <a:xfrm>
              <a:off x="3026192" y="4133047"/>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5" name="Google Shape;4405;p53"/>
            <p:cNvSpPr/>
            <p:nvPr/>
          </p:nvSpPr>
          <p:spPr>
            <a:xfrm>
              <a:off x="3058235" y="4369359"/>
              <a:ext cx="32042" cy="64114"/>
            </a:xfrm>
            <a:custGeom>
              <a:rect b="b" l="l" r="r" t="t"/>
              <a:pathLst>
                <a:path extrusionOk="0" h="2145" w="1072">
                  <a:moveTo>
                    <a:pt x="0" y="1"/>
                  </a:moveTo>
                  <a:lnTo>
                    <a:pt x="0" y="2144"/>
                  </a:lnTo>
                  <a:cubicBezTo>
                    <a:pt x="596" y="2144"/>
                    <a:pt x="1072" y="1668"/>
                    <a:pt x="1072" y="1072"/>
                  </a:cubicBezTo>
                  <a:cubicBezTo>
                    <a:pt x="1072" y="477"/>
                    <a:pt x="596"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6" name="Google Shape;4406;p53"/>
            <p:cNvSpPr/>
            <p:nvPr/>
          </p:nvSpPr>
          <p:spPr>
            <a:xfrm>
              <a:off x="3058235" y="4290359"/>
              <a:ext cx="32042" cy="64084"/>
            </a:xfrm>
            <a:custGeom>
              <a:rect b="b" l="l" r="r" t="t"/>
              <a:pathLst>
                <a:path extrusionOk="0" h="2144" w="1072">
                  <a:moveTo>
                    <a:pt x="0" y="0"/>
                  </a:moveTo>
                  <a:lnTo>
                    <a:pt x="0" y="2144"/>
                  </a:lnTo>
                  <a:cubicBezTo>
                    <a:pt x="596" y="2144"/>
                    <a:pt x="1072" y="1667"/>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7" name="Google Shape;4407;p53"/>
            <p:cNvSpPr/>
            <p:nvPr/>
          </p:nvSpPr>
          <p:spPr>
            <a:xfrm>
              <a:off x="3058235" y="4211925"/>
              <a:ext cx="32042" cy="64114"/>
            </a:xfrm>
            <a:custGeom>
              <a:rect b="b" l="l" r="r" t="t"/>
              <a:pathLst>
                <a:path extrusionOk="0" h="2145" w="1072">
                  <a:moveTo>
                    <a:pt x="0" y="1"/>
                  </a:moveTo>
                  <a:lnTo>
                    <a:pt x="0" y="2144"/>
                  </a:lnTo>
                  <a:cubicBezTo>
                    <a:pt x="596" y="2144"/>
                    <a:pt x="1072" y="1668"/>
                    <a:pt x="1072" y="1073"/>
                  </a:cubicBezTo>
                  <a:cubicBezTo>
                    <a:pt x="1072" y="501"/>
                    <a:pt x="596" y="25"/>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8" name="Google Shape;4408;p53"/>
            <p:cNvSpPr/>
            <p:nvPr/>
          </p:nvSpPr>
          <p:spPr>
            <a:xfrm>
              <a:off x="3058235" y="4133047"/>
              <a:ext cx="32042" cy="64084"/>
            </a:xfrm>
            <a:custGeom>
              <a:rect b="b" l="l" r="r" t="t"/>
              <a:pathLst>
                <a:path extrusionOk="0" h="2144" w="1072">
                  <a:moveTo>
                    <a:pt x="0" y="0"/>
                  </a:moveTo>
                  <a:lnTo>
                    <a:pt x="0" y="2144"/>
                  </a:lnTo>
                  <a:cubicBezTo>
                    <a:pt x="596" y="2144"/>
                    <a:pt x="1072" y="1644"/>
                    <a:pt x="1072" y="1072"/>
                  </a:cubicBezTo>
                  <a:cubicBezTo>
                    <a:pt x="1072" y="477"/>
                    <a:pt x="596" y="0"/>
                    <a:pt x="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9" name="Google Shape;4409;p53"/>
            <p:cNvSpPr/>
            <p:nvPr/>
          </p:nvSpPr>
          <p:spPr>
            <a:xfrm>
              <a:off x="2932935" y="4369359"/>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0" name="Google Shape;4410;p53"/>
            <p:cNvSpPr/>
            <p:nvPr/>
          </p:nvSpPr>
          <p:spPr>
            <a:xfrm>
              <a:off x="2932935" y="4290359"/>
              <a:ext cx="64114" cy="64084"/>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1" name="Google Shape;4411;p53"/>
            <p:cNvSpPr/>
            <p:nvPr/>
          </p:nvSpPr>
          <p:spPr>
            <a:xfrm>
              <a:off x="2932935" y="4212047"/>
              <a:ext cx="64114" cy="64114"/>
            </a:xfrm>
            <a:custGeom>
              <a:rect b="b" l="l" r="r" t="t"/>
              <a:pathLst>
                <a:path extrusionOk="0" h="2145"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2" name="Google Shape;4412;p53"/>
            <p:cNvSpPr/>
            <p:nvPr/>
          </p:nvSpPr>
          <p:spPr>
            <a:xfrm>
              <a:off x="2964977" y="4369359"/>
              <a:ext cx="32072" cy="64114"/>
            </a:xfrm>
            <a:custGeom>
              <a:rect b="b" l="l" r="r" t="t"/>
              <a:pathLst>
                <a:path extrusionOk="0" h="2145" w="1073">
                  <a:moveTo>
                    <a:pt x="1" y="1"/>
                  </a:moveTo>
                  <a:lnTo>
                    <a:pt x="1" y="2144"/>
                  </a:lnTo>
                  <a:cubicBezTo>
                    <a:pt x="596" y="2144"/>
                    <a:pt x="1072" y="1668"/>
                    <a:pt x="1072" y="1072"/>
                  </a:cubicBezTo>
                  <a:cubicBezTo>
                    <a:pt x="1072" y="477"/>
                    <a:pt x="5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3" name="Google Shape;4413;p53"/>
            <p:cNvSpPr/>
            <p:nvPr/>
          </p:nvSpPr>
          <p:spPr>
            <a:xfrm>
              <a:off x="2964977" y="4290359"/>
              <a:ext cx="32072" cy="64084"/>
            </a:xfrm>
            <a:custGeom>
              <a:rect b="b" l="l" r="r" t="t"/>
              <a:pathLst>
                <a:path extrusionOk="0" h="2144" w="1073">
                  <a:moveTo>
                    <a:pt x="1" y="0"/>
                  </a:moveTo>
                  <a:lnTo>
                    <a:pt x="1" y="2144"/>
                  </a:lnTo>
                  <a:cubicBezTo>
                    <a:pt x="596" y="2144"/>
                    <a:pt x="1072" y="1667"/>
                    <a:pt x="1072" y="1072"/>
                  </a:cubicBezTo>
                  <a:cubicBezTo>
                    <a:pt x="1072" y="477"/>
                    <a:pt x="596"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4" name="Google Shape;4414;p53"/>
            <p:cNvSpPr/>
            <p:nvPr/>
          </p:nvSpPr>
          <p:spPr>
            <a:xfrm>
              <a:off x="2964977" y="4211925"/>
              <a:ext cx="32072" cy="64114"/>
            </a:xfrm>
            <a:custGeom>
              <a:rect b="b" l="l" r="r" t="t"/>
              <a:pathLst>
                <a:path extrusionOk="0" h="2145" w="1073">
                  <a:moveTo>
                    <a:pt x="1" y="1"/>
                  </a:moveTo>
                  <a:lnTo>
                    <a:pt x="1" y="2144"/>
                  </a:lnTo>
                  <a:cubicBezTo>
                    <a:pt x="596" y="2144"/>
                    <a:pt x="1072" y="1668"/>
                    <a:pt x="1072" y="1073"/>
                  </a:cubicBezTo>
                  <a:cubicBezTo>
                    <a:pt x="1072" y="501"/>
                    <a:pt x="596" y="25"/>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5" name="Google Shape;4415;p53"/>
            <p:cNvSpPr/>
            <p:nvPr/>
          </p:nvSpPr>
          <p:spPr>
            <a:xfrm>
              <a:off x="2839707" y="4369359"/>
              <a:ext cx="64084" cy="64114"/>
            </a:xfrm>
            <a:custGeom>
              <a:rect b="b" l="l" r="r" t="t"/>
              <a:pathLst>
                <a:path extrusionOk="0" h="2145"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6" name="Google Shape;4416;p53"/>
            <p:cNvSpPr/>
            <p:nvPr/>
          </p:nvSpPr>
          <p:spPr>
            <a:xfrm>
              <a:off x="2839707" y="4290359"/>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7" name="Google Shape;4417;p53"/>
            <p:cNvSpPr/>
            <p:nvPr/>
          </p:nvSpPr>
          <p:spPr>
            <a:xfrm>
              <a:off x="2871720" y="4369359"/>
              <a:ext cx="32072" cy="64114"/>
            </a:xfrm>
            <a:custGeom>
              <a:rect b="b" l="l" r="r" t="t"/>
              <a:pathLst>
                <a:path extrusionOk="0" h="2145" w="1073">
                  <a:moveTo>
                    <a:pt x="1" y="1"/>
                  </a:moveTo>
                  <a:lnTo>
                    <a:pt x="1" y="2144"/>
                  </a:lnTo>
                  <a:cubicBezTo>
                    <a:pt x="596" y="2144"/>
                    <a:pt x="1073" y="1668"/>
                    <a:pt x="1073" y="1072"/>
                  </a:cubicBezTo>
                  <a:cubicBezTo>
                    <a:pt x="1073" y="477"/>
                    <a:pt x="5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8" name="Google Shape;4418;p53"/>
            <p:cNvSpPr/>
            <p:nvPr/>
          </p:nvSpPr>
          <p:spPr>
            <a:xfrm>
              <a:off x="2871720" y="4290359"/>
              <a:ext cx="32072" cy="64084"/>
            </a:xfrm>
            <a:custGeom>
              <a:rect b="b" l="l" r="r" t="t"/>
              <a:pathLst>
                <a:path extrusionOk="0" h="2144" w="1073">
                  <a:moveTo>
                    <a:pt x="1" y="0"/>
                  </a:moveTo>
                  <a:lnTo>
                    <a:pt x="1" y="2144"/>
                  </a:lnTo>
                  <a:cubicBezTo>
                    <a:pt x="596" y="2144"/>
                    <a:pt x="1073" y="1667"/>
                    <a:pt x="1073" y="1072"/>
                  </a:cubicBezTo>
                  <a:cubicBezTo>
                    <a:pt x="1073" y="477"/>
                    <a:pt x="596"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9" name="Google Shape;4419;p53"/>
            <p:cNvSpPr/>
            <p:nvPr/>
          </p:nvSpPr>
          <p:spPr>
            <a:xfrm>
              <a:off x="2746449" y="4369359"/>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0" name="Google Shape;4420;p53"/>
            <p:cNvSpPr/>
            <p:nvPr/>
          </p:nvSpPr>
          <p:spPr>
            <a:xfrm>
              <a:off x="2746449" y="4290359"/>
              <a:ext cx="64084" cy="64084"/>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1" name="Google Shape;4421;p53"/>
            <p:cNvSpPr/>
            <p:nvPr/>
          </p:nvSpPr>
          <p:spPr>
            <a:xfrm>
              <a:off x="2746449" y="4212047"/>
              <a:ext cx="64084" cy="64114"/>
            </a:xfrm>
            <a:custGeom>
              <a:rect b="b" l="l" r="r" t="t"/>
              <a:pathLst>
                <a:path extrusionOk="0" h="2145" w="2144">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2" name="Google Shape;4422;p53"/>
            <p:cNvSpPr/>
            <p:nvPr/>
          </p:nvSpPr>
          <p:spPr>
            <a:xfrm>
              <a:off x="2779209" y="4369359"/>
              <a:ext cx="32042" cy="64114"/>
            </a:xfrm>
            <a:custGeom>
              <a:rect b="b" l="l" r="r" t="t"/>
              <a:pathLst>
                <a:path extrusionOk="0" h="2145" w="1072">
                  <a:moveTo>
                    <a:pt x="0" y="1"/>
                  </a:moveTo>
                  <a:lnTo>
                    <a:pt x="0" y="2144"/>
                  </a:lnTo>
                  <a:cubicBezTo>
                    <a:pt x="595" y="2144"/>
                    <a:pt x="1072" y="1668"/>
                    <a:pt x="1072" y="1072"/>
                  </a:cubicBezTo>
                  <a:cubicBezTo>
                    <a:pt x="1072" y="477"/>
                    <a:pt x="572"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3" name="Google Shape;4423;p53"/>
            <p:cNvSpPr/>
            <p:nvPr/>
          </p:nvSpPr>
          <p:spPr>
            <a:xfrm>
              <a:off x="2779209" y="4290359"/>
              <a:ext cx="32042" cy="64084"/>
            </a:xfrm>
            <a:custGeom>
              <a:rect b="b" l="l" r="r" t="t"/>
              <a:pathLst>
                <a:path extrusionOk="0" h="2144" w="1072">
                  <a:moveTo>
                    <a:pt x="0" y="0"/>
                  </a:moveTo>
                  <a:lnTo>
                    <a:pt x="0" y="2144"/>
                  </a:lnTo>
                  <a:cubicBezTo>
                    <a:pt x="595" y="2144"/>
                    <a:pt x="1072" y="1667"/>
                    <a:pt x="1072" y="1072"/>
                  </a:cubicBezTo>
                  <a:cubicBezTo>
                    <a:pt x="1072" y="477"/>
                    <a:pt x="572"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4" name="Google Shape;4424;p53"/>
            <p:cNvSpPr/>
            <p:nvPr/>
          </p:nvSpPr>
          <p:spPr>
            <a:xfrm>
              <a:off x="2779209" y="4211925"/>
              <a:ext cx="32042" cy="64114"/>
            </a:xfrm>
            <a:custGeom>
              <a:rect b="b" l="l" r="r" t="t"/>
              <a:pathLst>
                <a:path extrusionOk="0" h="2145" w="1072">
                  <a:moveTo>
                    <a:pt x="0" y="1"/>
                  </a:moveTo>
                  <a:lnTo>
                    <a:pt x="0" y="2144"/>
                  </a:lnTo>
                  <a:cubicBezTo>
                    <a:pt x="595" y="2144"/>
                    <a:pt x="1072" y="1668"/>
                    <a:pt x="1072" y="1073"/>
                  </a:cubicBezTo>
                  <a:cubicBezTo>
                    <a:pt x="1072" y="501"/>
                    <a:pt x="572" y="25"/>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25" name="Google Shape;4425;p53"/>
          <p:cNvGrpSpPr/>
          <p:nvPr/>
        </p:nvGrpSpPr>
        <p:grpSpPr>
          <a:xfrm>
            <a:off x="3264996" y="4149427"/>
            <a:ext cx="343826" cy="343827"/>
            <a:chOff x="3379296" y="4149427"/>
            <a:chExt cx="343826" cy="343827"/>
          </a:xfrm>
        </p:grpSpPr>
        <p:sp>
          <p:nvSpPr>
            <p:cNvPr id="4426" name="Google Shape;4426;p53"/>
            <p:cNvSpPr/>
            <p:nvPr/>
          </p:nvSpPr>
          <p:spPr>
            <a:xfrm>
              <a:off x="3389966" y="4395693"/>
              <a:ext cx="46300" cy="47017"/>
            </a:xfrm>
            <a:custGeom>
              <a:rect b="b" l="l" r="r" t="t"/>
              <a:pathLst>
                <a:path extrusionOk="0" h="1573" w="1549">
                  <a:moveTo>
                    <a:pt x="1168" y="1"/>
                  </a:moveTo>
                  <a:lnTo>
                    <a:pt x="1" y="763"/>
                  </a:lnTo>
                  <a:lnTo>
                    <a:pt x="1" y="1573"/>
                  </a:lnTo>
                  <a:lnTo>
                    <a:pt x="25" y="1573"/>
                  </a:lnTo>
                  <a:lnTo>
                    <a:pt x="1549" y="549"/>
                  </a:lnTo>
                  <a:lnTo>
                    <a:pt x="1168"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7" name="Google Shape;4427;p53"/>
            <p:cNvSpPr/>
            <p:nvPr/>
          </p:nvSpPr>
          <p:spPr>
            <a:xfrm>
              <a:off x="3457608" y="4333790"/>
              <a:ext cx="39156" cy="46270"/>
            </a:xfrm>
            <a:custGeom>
              <a:rect b="b" l="l" r="r" t="t"/>
              <a:pathLst>
                <a:path extrusionOk="0" h="1548" w="1310">
                  <a:moveTo>
                    <a:pt x="738" y="0"/>
                  </a:moveTo>
                  <a:lnTo>
                    <a:pt x="0" y="1191"/>
                  </a:lnTo>
                  <a:lnTo>
                    <a:pt x="572" y="1548"/>
                  </a:lnTo>
                  <a:lnTo>
                    <a:pt x="1310" y="357"/>
                  </a:lnTo>
                  <a:lnTo>
                    <a:pt x="738"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8" name="Google Shape;4428;p53"/>
            <p:cNvSpPr/>
            <p:nvPr/>
          </p:nvSpPr>
          <p:spPr>
            <a:xfrm>
              <a:off x="3513832" y="4322371"/>
              <a:ext cx="44148" cy="39903"/>
            </a:xfrm>
            <a:custGeom>
              <a:rect b="b" l="l" r="r" t="t"/>
              <a:pathLst>
                <a:path extrusionOk="0" h="1335" w="1477">
                  <a:moveTo>
                    <a:pt x="381" y="1"/>
                  </a:moveTo>
                  <a:lnTo>
                    <a:pt x="0" y="573"/>
                  </a:lnTo>
                  <a:lnTo>
                    <a:pt x="1096" y="1335"/>
                  </a:lnTo>
                  <a:lnTo>
                    <a:pt x="1477" y="787"/>
                  </a:lnTo>
                  <a:lnTo>
                    <a:pt x="38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9" name="Google Shape;4429;p53"/>
            <p:cNvSpPr/>
            <p:nvPr/>
          </p:nvSpPr>
          <p:spPr>
            <a:xfrm>
              <a:off x="3580756" y="4312418"/>
              <a:ext cx="43430" cy="44177"/>
            </a:xfrm>
            <a:custGeom>
              <a:rect b="b" l="l" r="r" t="t"/>
              <a:pathLst>
                <a:path extrusionOk="0" h="1478" w="1453">
                  <a:moveTo>
                    <a:pt x="953" y="1"/>
                  </a:moveTo>
                  <a:lnTo>
                    <a:pt x="0" y="1025"/>
                  </a:lnTo>
                  <a:lnTo>
                    <a:pt x="500" y="1477"/>
                  </a:lnTo>
                  <a:lnTo>
                    <a:pt x="1453" y="453"/>
                  </a:lnTo>
                  <a:lnTo>
                    <a:pt x="95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0" name="Google Shape;4430;p53"/>
            <p:cNvSpPr/>
            <p:nvPr/>
          </p:nvSpPr>
          <p:spPr>
            <a:xfrm>
              <a:off x="3632705" y="4246211"/>
              <a:ext cx="39186" cy="43460"/>
            </a:xfrm>
            <a:custGeom>
              <a:rect b="b" l="l" r="r" t="t"/>
              <a:pathLst>
                <a:path extrusionOk="0" h="1454" w="1311">
                  <a:moveTo>
                    <a:pt x="763" y="1"/>
                  </a:moveTo>
                  <a:lnTo>
                    <a:pt x="0" y="1073"/>
                  </a:lnTo>
                  <a:lnTo>
                    <a:pt x="572" y="1454"/>
                  </a:lnTo>
                  <a:lnTo>
                    <a:pt x="1310" y="382"/>
                  </a:lnTo>
                  <a:lnTo>
                    <a:pt x="763"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1" name="Google Shape;4431;p53"/>
            <p:cNvSpPr/>
            <p:nvPr/>
          </p:nvSpPr>
          <p:spPr>
            <a:xfrm>
              <a:off x="3379296" y="4149427"/>
              <a:ext cx="343825" cy="343825"/>
            </a:xfrm>
            <a:custGeom>
              <a:rect b="b" l="l" r="r" t="t"/>
              <a:pathLst>
                <a:path extrusionOk="0" h="11503" w="11503">
                  <a:moveTo>
                    <a:pt x="1" y="0"/>
                  </a:moveTo>
                  <a:lnTo>
                    <a:pt x="1" y="11502"/>
                  </a:lnTo>
                  <a:lnTo>
                    <a:pt x="11503" y="11502"/>
                  </a:lnTo>
                  <a:lnTo>
                    <a:pt x="11503" y="10288"/>
                  </a:lnTo>
                  <a:lnTo>
                    <a:pt x="10836" y="10288"/>
                  </a:lnTo>
                  <a:lnTo>
                    <a:pt x="10836" y="10812"/>
                  </a:lnTo>
                  <a:lnTo>
                    <a:pt x="691" y="10812"/>
                  </a:lnTo>
                  <a:lnTo>
                    <a:pt x="691" y="691"/>
                  </a:lnTo>
                  <a:lnTo>
                    <a:pt x="1215" y="691"/>
                  </a:lnTo>
                  <a:lnTo>
                    <a:pt x="1215"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2" name="Google Shape;4432;p53"/>
            <p:cNvSpPr/>
            <p:nvPr/>
          </p:nvSpPr>
          <p:spPr>
            <a:xfrm>
              <a:off x="3550836" y="4456220"/>
              <a:ext cx="172286" cy="37034"/>
            </a:xfrm>
            <a:custGeom>
              <a:rect b="b" l="l" r="r" t="t"/>
              <a:pathLst>
                <a:path extrusionOk="0" h="1239" w="5764">
                  <a:moveTo>
                    <a:pt x="5097" y="0"/>
                  </a:moveTo>
                  <a:lnTo>
                    <a:pt x="5097" y="524"/>
                  </a:lnTo>
                  <a:lnTo>
                    <a:pt x="1" y="524"/>
                  </a:lnTo>
                  <a:lnTo>
                    <a:pt x="1" y="1238"/>
                  </a:lnTo>
                  <a:lnTo>
                    <a:pt x="5764" y="1238"/>
                  </a:lnTo>
                  <a:lnTo>
                    <a:pt x="5764"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3" name="Google Shape;4433;p53"/>
            <p:cNvSpPr/>
            <p:nvPr/>
          </p:nvSpPr>
          <p:spPr>
            <a:xfrm>
              <a:off x="3421291" y="4360811"/>
              <a:ext cx="64084" cy="64114"/>
            </a:xfrm>
            <a:custGeom>
              <a:rect b="b" l="l" r="r" t="t"/>
              <a:pathLst>
                <a:path extrusionOk="0" h="2145" w="2144">
                  <a:moveTo>
                    <a:pt x="1072" y="1"/>
                  </a:moveTo>
                  <a:cubicBezTo>
                    <a:pt x="477" y="1"/>
                    <a:pt x="1" y="477"/>
                    <a:pt x="1" y="1073"/>
                  </a:cubicBezTo>
                  <a:cubicBezTo>
                    <a:pt x="1" y="1668"/>
                    <a:pt x="477" y="2144"/>
                    <a:pt x="1072" y="2144"/>
                  </a:cubicBezTo>
                  <a:cubicBezTo>
                    <a:pt x="1668" y="2144"/>
                    <a:pt x="2144" y="1668"/>
                    <a:pt x="2144" y="1073"/>
                  </a:cubicBezTo>
                  <a:cubicBezTo>
                    <a:pt x="2144" y="477"/>
                    <a:pt x="1644"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4" name="Google Shape;4434;p53"/>
            <p:cNvSpPr/>
            <p:nvPr/>
          </p:nvSpPr>
          <p:spPr>
            <a:xfrm>
              <a:off x="3452616" y="4360123"/>
              <a:ext cx="32072" cy="64084"/>
            </a:xfrm>
            <a:custGeom>
              <a:rect b="b" l="l" r="r" t="t"/>
              <a:pathLst>
                <a:path extrusionOk="0" h="2144" w="1073">
                  <a:moveTo>
                    <a:pt x="0" y="0"/>
                  </a:moveTo>
                  <a:lnTo>
                    <a:pt x="0" y="2143"/>
                  </a:lnTo>
                  <a:cubicBezTo>
                    <a:pt x="596" y="2143"/>
                    <a:pt x="1072" y="1667"/>
                    <a:pt x="1072" y="1072"/>
                  </a:cubicBezTo>
                  <a:cubicBezTo>
                    <a:pt x="1072" y="500"/>
                    <a:pt x="596"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5" name="Google Shape;4435;p53"/>
            <p:cNvSpPr/>
            <p:nvPr/>
          </p:nvSpPr>
          <p:spPr>
            <a:xfrm>
              <a:off x="3468279" y="4288925"/>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6" name="Google Shape;4436;p53"/>
            <p:cNvSpPr/>
            <p:nvPr/>
          </p:nvSpPr>
          <p:spPr>
            <a:xfrm>
              <a:off x="3500291" y="4288925"/>
              <a:ext cx="32072" cy="64084"/>
            </a:xfrm>
            <a:custGeom>
              <a:rect b="b" l="l" r="r" t="t"/>
              <a:pathLst>
                <a:path extrusionOk="0" h="2144" w="1073">
                  <a:moveTo>
                    <a:pt x="1" y="1"/>
                  </a:moveTo>
                  <a:lnTo>
                    <a:pt x="1" y="2144"/>
                  </a:lnTo>
                  <a:cubicBezTo>
                    <a:pt x="596" y="2144"/>
                    <a:pt x="1073" y="1668"/>
                    <a:pt x="1073" y="1072"/>
                  </a:cubicBezTo>
                  <a:cubicBezTo>
                    <a:pt x="1073"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7" name="Google Shape;4437;p53"/>
            <p:cNvSpPr/>
            <p:nvPr/>
          </p:nvSpPr>
          <p:spPr>
            <a:xfrm>
              <a:off x="3539448" y="4332355"/>
              <a:ext cx="64114" cy="64084"/>
            </a:xfrm>
            <a:custGeom>
              <a:rect b="b" l="l" r="r" t="t"/>
              <a:pathLst>
                <a:path extrusionOk="0" h="2144" w="2145">
                  <a:moveTo>
                    <a:pt x="1072" y="0"/>
                  </a:moveTo>
                  <a:cubicBezTo>
                    <a:pt x="477" y="0"/>
                    <a:pt x="1" y="477"/>
                    <a:pt x="1" y="1072"/>
                  </a:cubicBezTo>
                  <a:cubicBezTo>
                    <a:pt x="1" y="1667"/>
                    <a:pt x="477" y="2144"/>
                    <a:pt x="1072" y="2144"/>
                  </a:cubicBezTo>
                  <a:cubicBezTo>
                    <a:pt x="1668" y="2144"/>
                    <a:pt x="2144" y="1667"/>
                    <a:pt x="2144" y="1072"/>
                  </a:cubicBezTo>
                  <a:cubicBezTo>
                    <a:pt x="2144" y="500"/>
                    <a:pt x="1668"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8" name="Google Shape;4438;p53"/>
            <p:cNvSpPr/>
            <p:nvPr/>
          </p:nvSpPr>
          <p:spPr>
            <a:xfrm>
              <a:off x="3571490" y="4332355"/>
              <a:ext cx="32072" cy="64084"/>
            </a:xfrm>
            <a:custGeom>
              <a:rect b="b" l="l" r="r" t="t"/>
              <a:pathLst>
                <a:path extrusionOk="0" h="2144" w="1073">
                  <a:moveTo>
                    <a:pt x="0" y="0"/>
                  </a:moveTo>
                  <a:lnTo>
                    <a:pt x="0" y="2144"/>
                  </a:lnTo>
                  <a:cubicBezTo>
                    <a:pt x="596" y="2144"/>
                    <a:pt x="1072" y="1667"/>
                    <a:pt x="1072" y="1072"/>
                  </a:cubicBezTo>
                  <a:cubicBezTo>
                    <a:pt x="1072" y="500"/>
                    <a:pt x="596" y="0"/>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9" name="Google Shape;4439;p53"/>
            <p:cNvSpPr/>
            <p:nvPr/>
          </p:nvSpPr>
          <p:spPr>
            <a:xfrm>
              <a:off x="3598541" y="4271857"/>
              <a:ext cx="64084" cy="64084"/>
            </a:xfrm>
            <a:custGeom>
              <a:rect b="b" l="l" r="r" t="t"/>
              <a:pathLst>
                <a:path extrusionOk="0" h="2144" w="2144">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0" name="Google Shape;4440;p53"/>
            <p:cNvSpPr/>
            <p:nvPr/>
          </p:nvSpPr>
          <p:spPr>
            <a:xfrm>
              <a:off x="3630583" y="4271140"/>
              <a:ext cx="32042" cy="64084"/>
            </a:xfrm>
            <a:custGeom>
              <a:rect b="b" l="l" r="r" t="t"/>
              <a:pathLst>
                <a:path extrusionOk="0" h="2144" w="1072">
                  <a:moveTo>
                    <a:pt x="0" y="0"/>
                  </a:moveTo>
                  <a:lnTo>
                    <a:pt x="0" y="2144"/>
                  </a:lnTo>
                  <a:cubicBezTo>
                    <a:pt x="595" y="2144"/>
                    <a:pt x="1072" y="1667"/>
                    <a:pt x="1072" y="1072"/>
                  </a:cubicBezTo>
                  <a:cubicBezTo>
                    <a:pt x="1072" y="500"/>
                    <a:pt x="595" y="24"/>
                    <a:pt x="0"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1" name="Google Shape;4441;p53"/>
            <p:cNvSpPr/>
            <p:nvPr/>
          </p:nvSpPr>
          <p:spPr>
            <a:xfrm>
              <a:off x="3642659" y="4201376"/>
              <a:ext cx="64114" cy="64084"/>
            </a:xfrm>
            <a:custGeom>
              <a:rect b="b" l="l" r="r" t="t"/>
              <a:pathLst>
                <a:path extrusionOk="0" h="2144" w="2145">
                  <a:moveTo>
                    <a:pt x="1073" y="1"/>
                  </a:moveTo>
                  <a:cubicBezTo>
                    <a:pt x="477" y="1"/>
                    <a:pt x="1" y="477"/>
                    <a:pt x="1" y="1072"/>
                  </a:cubicBezTo>
                  <a:cubicBezTo>
                    <a:pt x="1" y="1668"/>
                    <a:pt x="477" y="2144"/>
                    <a:pt x="1073" y="2144"/>
                  </a:cubicBezTo>
                  <a:cubicBezTo>
                    <a:pt x="1668" y="2144"/>
                    <a:pt x="2144" y="1668"/>
                    <a:pt x="2144" y="1072"/>
                  </a:cubicBezTo>
                  <a:cubicBezTo>
                    <a:pt x="2144" y="477"/>
                    <a:pt x="1668" y="1"/>
                    <a:pt x="1073"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2" name="Google Shape;4442;p53"/>
            <p:cNvSpPr/>
            <p:nvPr/>
          </p:nvSpPr>
          <p:spPr>
            <a:xfrm>
              <a:off x="3674701" y="4201376"/>
              <a:ext cx="32072" cy="64084"/>
            </a:xfrm>
            <a:custGeom>
              <a:rect b="b" l="l" r="r" t="t"/>
              <a:pathLst>
                <a:path extrusionOk="0" h="2144" w="1073">
                  <a:moveTo>
                    <a:pt x="1" y="1"/>
                  </a:moveTo>
                  <a:lnTo>
                    <a:pt x="1" y="2144"/>
                  </a:lnTo>
                  <a:cubicBezTo>
                    <a:pt x="596" y="2144"/>
                    <a:pt x="1072" y="1668"/>
                    <a:pt x="1072" y="1072"/>
                  </a:cubicBezTo>
                  <a:cubicBezTo>
                    <a:pt x="1072" y="477"/>
                    <a:pt x="596" y="1"/>
                    <a:pt x="1"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43" name="Google Shape;4443;p53"/>
          <p:cNvGrpSpPr/>
          <p:nvPr/>
        </p:nvGrpSpPr>
        <p:grpSpPr>
          <a:xfrm>
            <a:off x="4038814" y="4146557"/>
            <a:ext cx="343826" cy="343139"/>
            <a:chOff x="4076914" y="4146557"/>
            <a:chExt cx="343826" cy="343139"/>
          </a:xfrm>
        </p:grpSpPr>
        <p:sp>
          <p:nvSpPr>
            <p:cNvPr id="4444" name="Google Shape;4444;p53"/>
            <p:cNvSpPr/>
            <p:nvPr/>
          </p:nvSpPr>
          <p:spPr>
            <a:xfrm>
              <a:off x="4076914" y="4146557"/>
              <a:ext cx="189383" cy="339580"/>
            </a:xfrm>
            <a:custGeom>
              <a:rect b="b" l="l" r="r" t="t"/>
              <a:pathLst>
                <a:path extrusionOk="0" h="11361" w="6336">
                  <a:moveTo>
                    <a:pt x="5740" y="1"/>
                  </a:moveTo>
                  <a:cubicBezTo>
                    <a:pt x="2549" y="1"/>
                    <a:pt x="1" y="2573"/>
                    <a:pt x="1" y="5740"/>
                  </a:cubicBezTo>
                  <a:cubicBezTo>
                    <a:pt x="1" y="8526"/>
                    <a:pt x="1977" y="10860"/>
                    <a:pt x="4597" y="11360"/>
                  </a:cubicBezTo>
                  <a:lnTo>
                    <a:pt x="6335" y="5740"/>
                  </a:lnTo>
                  <a:lnTo>
                    <a:pt x="5740" y="1"/>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5" name="Google Shape;4445;p53"/>
            <p:cNvSpPr/>
            <p:nvPr/>
          </p:nvSpPr>
          <p:spPr>
            <a:xfrm>
              <a:off x="4215724" y="4318127"/>
              <a:ext cx="175126" cy="171569"/>
            </a:xfrm>
            <a:custGeom>
              <a:rect b="b" l="l" r="r" t="t"/>
              <a:pathLst>
                <a:path extrusionOk="0" h="5740" w="5859">
                  <a:moveTo>
                    <a:pt x="1120" y="0"/>
                  </a:moveTo>
                  <a:lnTo>
                    <a:pt x="0" y="5620"/>
                  </a:lnTo>
                  <a:cubicBezTo>
                    <a:pt x="358" y="5716"/>
                    <a:pt x="739" y="5739"/>
                    <a:pt x="1120" y="5739"/>
                  </a:cubicBezTo>
                  <a:cubicBezTo>
                    <a:pt x="3096" y="5739"/>
                    <a:pt x="4811" y="4763"/>
                    <a:pt x="5859" y="3239"/>
                  </a:cubicBezTo>
                  <a:lnTo>
                    <a:pt x="171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6" name="Google Shape;4446;p53"/>
            <p:cNvSpPr/>
            <p:nvPr/>
          </p:nvSpPr>
          <p:spPr>
            <a:xfrm>
              <a:off x="4249171" y="4318127"/>
              <a:ext cx="141679" cy="171569"/>
            </a:xfrm>
            <a:custGeom>
              <a:rect b="b" l="l" r="r" t="t"/>
              <a:pathLst>
                <a:path extrusionOk="0" h="5740" w="4740">
                  <a:moveTo>
                    <a:pt x="1" y="0"/>
                  </a:moveTo>
                  <a:lnTo>
                    <a:pt x="1" y="5739"/>
                  </a:lnTo>
                  <a:cubicBezTo>
                    <a:pt x="1977" y="5739"/>
                    <a:pt x="3692" y="4763"/>
                    <a:pt x="4740" y="3239"/>
                  </a:cubicBezTo>
                  <a:lnTo>
                    <a:pt x="596"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7" name="Google Shape;4447;p53"/>
            <p:cNvSpPr/>
            <p:nvPr/>
          </p:nvSpPr>
          <p:spPr>
            <a:xfrm>
              <a:off x="4249171" y="4146557"/>
              <a:ext cx="171569" cy="268382"/>
            </a:xfrm>
            <a:custGeom>
              <a:rect b="b" l="l" r="r" t="t"/>
              <a:pathLst>
                <a:path extrusionOk="0" h="8979" w="5740">
                  <a:moveTo>
                    <a:pt x="1" y="1"/>
                  </a:moveTo>
                  <a:lnTo>
                    <a:pt x="1" y="5740"/>
                  </a:lnTo>
                  <a:lnTo>
                    <a:pt x="4740" y="8979"/>
                  </a:lnTo>
                  <a:cubicBezTo>
                    <a:pt x="5359" y="8050"/>
                    <a:pt x="5740" y="6931"/>
                    <a:pt x="5740" y="5740"/>
                  </a:cubicBezTo>
                  <a:cubicBezTo>
                    <a:pt x="5740" y="2549"/>
                    <a:pt x="3168" y="1"/>
                    <a:pt x="1" y="1"/>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8" name="Google Shape;4448;p53"/>
            <p:cNvSpPr/>
            <p:nvPr/>
          </p:nvSpPr>
          <p:spPr>
            <a:xfrm>
              <a:off x="4121062" y="4190705"/>
              <a:ext cx="144518" cy="252003"/>
            </a:xfrm>
            <a:custGeom>
              <a:rect b="b" l="l" r="r" t="t"/>
              <a:pathLst>
                <a:path extrusionOk="0" h="8431" w="4835">
                  <a:moveTo>
                    <a:pt x="4263" y="0"/>
                  </a:moveTo>
                  <a:cubicBezTo>
                    <a:pt x="1905" y="0"/>
                    <a:pt x="0" y="1905"/>
                    <a:pt x="0" y="4263"/>
                  </a:cubicBezTo>
                  <a:cubicBezTo>
                    <a:pt x="0" y="6311"/>
                    <a:pt x="1453" y="8050"/>
                    <a:pt x="3406" y="8431"/>
                  </a:cubicBezTo>
                  <a:lnTo>
                    <a:pt x="4834" y="4263"/>
                  </a:lnTo>
                  <a:lnTo>
                    <a:pt x="4263" y="0"/>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9" name="Google Shape;4449;p53"/>
            <p:cNvSpPr/>
            <p:nvPr/>
          </p:nvSpPr>
          <p:spPr>
            <a:xfrm>
              <a:off x="4223555" y="4318127"/>
              <a:ext cx="129573" cy="127421"/>
            </a:xfrm>
            <a:custGeom>
              <a:rect b="b" l="l" r="r" t="t"/>
              <a:pathLst>
                <a:path extrusionOk="0" h="4263" w="4335">
                  <a:moveTo>
                    <a:pt x="834" y="0"/>
                  </a:moveTo>
                  <a:lnTo>
                    <a:pt x="0" y="4168"/>
                  </a:lnTo>
                  <a:cubicBezTo>
                    <a:pt x="262" y="4215"/>
                    <a:pt x="524" y="4263"/>
                    <a:pt x="834" y="4263"/>
                  </a:cubicBezTo>
                  <a:cubicBezTo>
                    <a:pt x="2287" y="4263"/>
                    <a:pt x="3573" y="3501"/>
                    <a:pt x="4335" y="2405"/>
                  </a:cubicBezTo>
                  <a:lnTo>
                    <a:pt x="142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0" name="Google Shape;4450;p53"/>
            <p:cNvSpPr/>
            <p:nvPr/>
          </p:nvSpPr>
          <p:spPr>
            <a:xfrm>
              <a:off x="4248454" y="4318127"/>
              <a:ext cx="104675" cy="127421"/>
            </a:xfrm>
            <a:custGeom>
              <a:rect b="b" l="l" r="r" t="t"/>
              <a:pathLst>
                <a:path extrusionOk="0" h="4263" w="3502">
                  <a:moveTo>
                    <a:pt x="1" y="0"/>
                  </a:moveTo>
                  <a:lnTo>
                    <a:pt x="1" y="4263"/>
                  </a:lnTo>
                  <a:cubicBezTo>
                    <a:pt x="1454" y="4263"/>
                    <a:pt x="2740" y="3501"/>
                    <a:pt x="3502" y="2405"/>
                  </a:cubicBezTo>
                  <a:lnTo>
                    <a:pt x="596"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1" name="Google Shape;4451;p53"/>
            <p:cNvSpPr/>
            <p:nvPr/>
          </p:nvSpPr>
          <p:spPr>
            <a:xfrm>
              <a:off x="4248454" y="4190705"/>
              <a:ext cx="127451" cy="199336"/>
            </a:xfrm>
            <a:custGeom>
              <a:rect b="b" l="l" r="r" t="t"/>
              <a:pathLst>
                <a:path extrusionOk="0" h="6669" w="4264">
                  <a:moveTo>
                    <a:pt x="1" y="0"/>
                  </a:moveTo>
                  <a:lnTo>
                    <a:pt x="1" y="4263"/>
                  </a:lnTo>
                  <a:lnTo>
                    <a:pt x="3502" y="6668"/>
                  </a:lnTo>
                  <a:cubicBezTo>
                    <a:pt x="3978" y="5978"/>
                    <a:pt x="4264" y="5144"/>
                    <a:pt x="4264" y="4263"/>
                  </a:cubicBezTo>
                  <a:cubicBezTo>
                    <a:pt x="4264" y="1905"/>
                    <a:pt x="2335" y="0"/>
                    <a:pt x="1" y="0"/>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52" name="Google Shape;4452;p53"/>
          <p:cNvGrpSpPr/>
          <p:nvPr/>
        </p:nvGrpSpPr>
        <p:grpSpPr>
          <a:xfrm>
            <a:off x="4782742" y="4143718"/>
            <a:ext cx="344544" cy="344544"/>
            <a:chOff x="4744642" y="4143718"/>
            <a:chExt cx="344544" cy="344544"/>
          </a:xfrm>
        </p:grpSpPr>
        <p:sp>
          <p:nvSpPr>
            <p:cNvPr id="4453" name="Google Shape;4453;p53"/>
            <p:cNvSpPr/>
            <p:nvPr/>
          </p:nvSpPr>
          <p:spPr>
            <a:xfrm>
              <a:off x="4766701" y="4337346"/>
              <a:ext cx="20684" cy="56970"/>
            </a:xfrm>
            <a:custGeom>
              <a:rect b="b" l="l" r="r" t="t"/>
              <a:pathLst>
                <a:path extrusionOk="0" h="1906" w="692">
                  <a:moveTo>
                    <a:pt x="1" y="0"/>
                  </a:moveTo>
                  <a:lnTo>
                    <a:pt x="1" y="1905"/>
                  </a:lnTo>
                  <a:lnTo>
                    <a:pt x="691" y="1905"/>
                  </a:lnTo>
                  <a:lnTo>
                    <a:pt x="691"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4" name="Google Shape;4454;p53"/>
            <p:cNvSpPr/>
            <p:nvPr/>
          </p:nvSpPr>
          <p:spPr>
            <a:xfrm>
              <a:off x="4766701" y="4143718"/>
              <a:ext cx="20684" cy="49857"/>
            </a:xfrm>
            <a:custGeom>
              <a:rect b="b" l="l" r="r" t="t"/>
              <a:pathLst>
                <a:path extrusionOk="0" h="1668" w="692">
                  <a:moveTo>
                    <a:pt x="1" y="1"/>
                  </a:moveTo>
                  <a:lnTo>
                    <a:pt x="1" y="1668"/>
                  </a:lnTo>
                  <a:lnTo>
                    <a:pt x="691" y="1668"/>
                  </a:lnTo>
                  <a:lnTo>
                    <a:pt x="691"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5" name="Google Shape;4455;p53"/>
            <p:cNvSpPr/>
            <p:nvPr/>
          </p:nvSpPr>
          <p:spPr>
            <a:xfrm>
              <a:off x="4766701" y="4236975"/>
              <a:ext cx="20684" cy="56970"/>
            </a:xfrm>
            <a:custGeom>
              <a:rect b="b" l="l" r="r" t="t"/>
              <a:pathLst>
                <a:path extrusionOk="0" h="1906" w="692">
                  <a:moveTo>
                    <a:pt x="1" y="0"/>
                  </a:moveTo>
                  <a:lnTo>
                    <a:pt x="1" y="1905"/>
                  </a:lnTo>
                  <a:lnTo>
                    <a:pt x="691" y="1905"/>
                  </a:lnTo>
                  <a:lnTo>
                    <a:pt x="691"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6" name="Google Shape;4456;p53"/>
            <p:cNvSpPr/>
            <p:nvPr/>
          </p:nvSpPr>
          <p:spPr>
            <a:xfrm>
              <a:off x="5022263" y="4184309"/>
              <a:ext cx="66924" cy="60527"/>
            </a:xfrm>
            <a:custGeom>
              <a:rect b="b" l="l" r="r" t="t"/>
              <a:pathLst>
                <a:path extrusionOk="0" h="2025" w="2239">
                  <a:moveTo>
                    <a:pt x="333" y="0"/>
                  </a:moveTo>
                  <a:lnTo>
                    <a:pt x="0" y="1024"/>
                  </a:lnTo>
                  <a:lnTo>
                    <a:pt x="333" y="2024"/>
                  </a:lnTo>
                  <a:lnTo>
                    <a:pt x="2239" y="2024"/>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7" name="Google Shape;4457;p53"/>
            <p:cNvSpPr/>
            <p:nvPr/>
          </p:nvSpPr>
          <p:spPr>
            <a:xfrm>
              <a:off x="5022263" y="4215604"/>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8" name="Google Shape;4458;p53"/>
            <p:cNvSpPr/>
            <p:nvPr/>
          </p:nvSpPr>
          <p:spPr>
            <a:xfrm>
              <a:off x="4766701" y="4438405"/>
              <a:ext cx="20684" cy="49857"/>
            </a:xfrm>
            <a:custGeom>
              <a:rect b="b" l="l" r="r" t="t"/>
              <a:pathLst>
                <a:path extrusionOk="0" h="1668" w="692">
                  <a:moveTo>
                    <a:pt x="1" y="1"/>
                  </a:moveTo>
                  <a:lnTo>
                    <a:pt x="1" y="1668"/>
                  </a:lnTo>
                  <a:lnTo>
                    <a:pt x="691" y="1668"/>
                  </a:lnTo>
                  <a:lnTo>
                    <a:pt x="691"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9" name="Google Shape;4459;p53"/>
            <p:cNvSpPr/>
            <p:nvPr/>
          </p:nvSpPr>
          <p:spPr>
            <a:xfrm>
              <a:off x="4828633" y="4184309"/>
              <a:ext cx="203611" cy="60527"/>
            </a:xfrm>
            <a:custGeom>
              <a:rect b="b" l="l" r="r" t="t"/>
              <a:pathLst>
                <a:path extrusionOk="0" h="2025" w="6812">
                  <a:moveTo>
                    <a:pt x="882" y="0"/>
                  </a:moveTo>
                  <a:lnTo>
                    <a:pt x="1" y="1024"/>
                  </a:lnTo>
                  <a:lnTo>
                    <a:pt x="882" y="2024"/>
                  </a:lnTo>
                  <a:lnTo>
                    <a:pt x="6811" y="2024"/>
                  </a:lnTo>
                  <a:lnTo>
                    <a:pt x="6811"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0" name="Google Shape;4460;p53"/>
            <p:cNvSpPr/>
            <p:nvPr/>
          </p:nvSpPr>
          <p:spPr>
            <a:xfrm>
              <a:off x="4828633" y="4215604"/>
              <a:ext cx="203611" cy="30637"/>
            </a:xfrm>
            <a:custGeom>
              <a:rect b="b" l="l" r="r" t="t"/>
              <a:pathLst>
                <a:path extrusionOk="0" h="1025" w="6812">
                  <a:moveTo>
                    <a:pt x="1" y="1"/>
                  </a:moveTo>
                  <a:lnTo>
                    <a:pt x="882" y="1025"/>
                  </a:lnTo>
                  <a:lnTo>
                    <a:pt x="6811" y="1025"/>
                  </a:lnTo>
                  <a:lnTo>
                    <a:pt x="681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1" name="Google Shape;4461;p53"/>
            <p:cNvSpPr/>
            <p:nvPr/>
          </p:nvSpPr>
          <p:spPr>
            <a:xfrm>
              <a:off x="5022263" y="4285368"/>
              <a:ext cx="66924" cy="60527"/>
            </a:xfrm>
            <a:custGeom>
              <a:rect b="b" l="l" r="r" t="t"/>
              <a:pathLst>
                <a:path extrusionOk="0" h="2025" w="2239">
                  <a:moveTo>
                    <a:pt x="333" y="1"/>
                  </a:moveTo>
                  <a:lnTo>
                    <a:pt x="0" y="1001"/>
                  </a:lnTo>
                  <a:lnTo>
                    <a:pt x="333" y="2025"/>
                  </a:lnTo>
                  <a:lnTo>
                    <a:pt x="2239" y="2025"/>
                  </a:lnTo>
                  <a:lnTo>
                    <a:pt x="2239"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2" name="Google Shape;4462;p53"/>
            <p:cNvSpPr/>
            <p:nvPr/>
          </p:nvSpPr>
          <p:spPr>
            <a:xfrm>
              <a:off x="5022263" y="4315975"/>
              <a:ext cx="66924" cy="30637"/>
            </a:xfrm>
            <a:custGeom>
              <a:rect b="b" l="l" r="r" t="t"/>
              <a:pathLst>
                <a:path extrusionOk="0" h="1025" w="2239">
                  <a:moveTo>
                    <a:pt x="0" y="1"/>
                  </a:moveTo>
                  <a:lnTo>
                    <a:pt x="333" y="1025"/>
                  </a:lnTo>
                  <a:lnTo>
                    <a:pt x="2239" y="1025"/>
                  </a:lnTo>
                  <a:lnTo>
                    <a:pt x="2239"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3" name="Google Shape;4463;p53"/>
            <p:cNvSpPr/>
            <p:nvPr/>
          </p:nvSpPr>
          <p:spPr>
            <a:xfrm>
              <a:off x="4828633" y="4285368"/>
              <a:ext cx="203611" cy="60527"/>
            </a:xfrm>
            <a:custGeom>
              <a:rect b="b" l="l" r="r" t="t"/>
              <a:pathLst>
                <a:path extrusionOk="0" h="2025" w="6812">
                  <a:moveTo>
                    <a:pt x="882" y="1"/>
                  </a:moveTo>
                  <a:lnTo>
                    <a:pt x="1" y="1001"/>
                  </a:lnTo>
                  <a:lnTo>
                    <a:pt x="882" y="2025"/>
                  </a:lnTo>
                  <a:lnTo>
                    <a:pt x="6811" y="2025"/>
                  </a:lnTo>
                  <a:lnTo>
                    <a:pt x="6811"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4" name="Google Shape;4464;p53"/>
            <p:cNvSpPr/>
            <p:nvPr/>
          </p:nvSpPr>
          <p:spPr>
            <a:xfrm>
              <a:off x="4828633" y="4315975"/>
              <a:ext cx="203611" cy="30637"/>
            </a:xfrm>
            <a:custGeom>
              <a:rect b="b" l="l" r="r" t="t"/>
              <a:pathLst>
                <a:path extrusionOk="0" h="1025" w="6812">
                  <a:moveTo>
                    <a:pt x="1" y="1"/>
                  </a:moveTo>
                  <a:lnTo>
                    <a:pt x="882" y="1025"/>
                  </a:lnTo>
                  <a:lnTo>
                    <a:pt x="6811" y="1025"/>
                  </a:lnTo>
                  <a:lnTo>
                    <a:pt x="6811" y="1"/>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5" name="Google Shape;4465;p53"/>
            <p:cNvSpPr/>
            <p:nvPr/>
          </p:nvSpPr>
          <p:spPr>
            <a:xfrm>
              <a:off x="5022263" y="4386456"/>
              <a:ext cx="66924" cy="60527"/>
            </a:xfrm>
            <a:custGeom>
              <a:rect b="b" l="l" r="r" t="t"/>
              <a:pathLst>
                <a:path extrusionOk="0" h="2025" w="2239">
                  <a:moveTo>
                    <a:pt x="333" y="0"/>
                  </a:moveTo>
                  <a:lnTo>
                    <a:pt x="0" y="1024"/>
                  </a:lnTo>
                  <a:lnTo>
                    <a:pt x="333" y="2025"/>
                  </a:lnTo>
                  <a:lnTo>
                    <a:pt x="2239" y="2025"/>
                  </a:lnTo>
                  <a:lnTo>
                    <a:pt x="223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6" name="Google Shape;4466;p53"/>
            <p:cNvSpPr/>
            <p:nvPr/>
          </p:nvSpPr>
          <p:spPr>
            <a:xfrm>
              <a:off x="5022263" y="4417064"/>
              <a:ext cx="66924" cy="29920"/>
            </a:xfrm>
            <a:custGeom>
              <a:rect b="b" l="l" r="r" t="t"/>
              <a:pathLst>
                <a:path extrusionOk="0" h="1001" w="2239">
                  <a:moveTo>
                    <a:pt x="0" y="0"/>
                  </a:moveTo>
                  <a:lnTo>
                    <a:pt x="333" y="1001"/>
                  </a:lnTo>
                  <a:lnTo>
                    <a:pt x="2239" y="1001"/>
                  </a:lnTo>
                  <a:lnTo>
                    <a:pt x="2239"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7" name="Google Shape;4467;p53"/>
            <p:cNvSpPr/>
            <p:nvPr/>
          </p:nvSpPr>
          <p:spPr>
            <a:xfrm>
              <a:off x="4828633" y="4386456"/>
              <a:ext cx="203611" cy="60527"/>
            </a:xfrm>
            <a:custGeom>
              <a:rect b="b" l="l" r="r" t="t"/>
              <a:pathLst>
                <a:path extrusionOk="0" h="2025" w="6812">
                  <a:moveTo>
                    <a:pt x="882" y="0"/>
                  </a:moveTo>
                  <a:lnTo>
                    <a:pt x="1" y="1024"/>
                  </a:lnTo>
                  <a:lnTo>
                    <a:pt x="882" y="2025"/>
                  </a:lnTo>
                  <a:lnTo>
                    <a:pt x="6811" y="2025"/>
                  </a:lnTo>
                  <a:lnTo>
                    <a:pt x="6811"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8" name="Google Shape;4468;p53"/>
            <p:cNvSpPr/>
            <p:nvPr/>
          </p:nvSpPr>
          <p:spPr>
            <a:xfrm>
              <a:off x="4828633" y="4417064"/>
              <a:ext cx="203611" cy="29920"/>
            </a:xfrm>
            <a:custGeom>
              <a:rect b="b" l="l" r="r" t="t"/>
              <a:pathLst>
                <a:path extrusionOk="0" h="1001" w="6812">
                  <a:moveTo>
                    <a:pt x="1" y="0"/>
                  </a:moveTo>
                  <a:lnTo>
                    <a:pt x="882" y="1001"/>
                  </a:lnTo>
                  <a:lnTo>
                    <a:pt x="6811" y="1001"/>
                  </a:lnTo>
                  <a:lnTo>
                    <a:pt x="6811"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9" name="Google Shape;4469;p53"/>
            <p:cNvSpPr/>
            <p:nvPr/>
          </p:nvSpPr>
          <p:spPr>
            <a:xfrm>
              <a:off x="4744642" y="4182874"/>
              <a:ext cx="64084" cy="64084"/>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0" name="Google Shape;4470;p53"/>
            <p:cNvSpPr/>
            <p:nvPr/>
          </p:nvSpPr>
          <p:spPr>
            <a:xfrm>
              <a:off x="4744642" y="4215604"/>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1" name="Google Shape;4471;p53"/>
            <p:cNvSpPr/>
            <p:nvPr/>
          </p:nvSpPr>
          <p:spPr>
            <a:xfrm>
              <a:off x="4744642" y="4283963"/>
              <a:ext cx="64084" cy="64084"/>
            </a:xfrm>
            <a:custGeom>
              <a:rect b="b" l="l" r="r" t="t"/>
              <a:pathLst>
                <a:path extrusionOk="0" h="2144" w="2144">
                  <a:moveTo>
                    <a:pt x="1072" y="0"/>
                  </a:moveTo>
                  <a:cubicBezTo>
                    <a:pt x="477" y="0"/>
                    <a:pt x="0" y="476"/>
                    <a:pt x="0" y="1072"/>
                  </a:cubicBezTo>
                  <a:cubicBezTo>
                    <a:pt x="0" y="1667"/>
                    <a:pt x="477" y="2143"/>
                    <a:pt x="1072" y="2143"/>
                  </a:cubicBezTo>
                  <a:cubicBezTo>
                    <a:pt x="1667" y="2119"/>
                    <a:pt x="2144" y="1643"/>
                    <a:pt x="2144" y="1072"/>
                  </a:cubicBezTo>
                  <a:cubicBezTo>
                    <a:pt x="2144" y="476"/>
                    <a:pt x="1667" y="0"/>
                    <a:pt x="1072" y="0"/>
                  </a:cubicBez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2" name="Google Shape;4472;p53"/>
            <p:cNvSpPr/>
            <p:nvPr/>
          </p:nvSpPr>
          <p:spPr>
            <a:xfrm>
              <a:off x="4744642" y="4315975"/>
              <a:ext cx="64084" cy="32072"/>
            </a:xfrm>
            <a:custGeom>
              <a:rect b="b" l="l" r="r" t="t"/>
              <a:pathLst>
                <a:path extrusionOk="0" h="1073" w="2144">
                  <a:moveTo>
                    <a:pt x="0" y="1"/>
                  </a:moveTo>
                  <a:cubicBezTo>
                    <a:pt x="0" y="596"/>
                    <a:pt x="477" y="1072"/>
                    <a:pt x="1072" y="1072"/>
                  </a:cubicBezTo>
                  <a:cubicBezTo>
                    <a:pt x="1667" y="1072"/>
                    <a:pt x="2144" y="596"/>
                    <a:pt x="2144"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3" name="Google Shape;4473;p53"/>
            <p:cNvSpPr/>
            <p:nvPr/>
          </p:nvSpPr>
          <p:spPr>
            <a:xfrm>
              <a:off x="4744642" y="4385021"/>
              <a:ext cx="64084" cy="64084"/>
            </a:xfrm>
            <a:custGeom>
              <a:rect b="b" l="l" r="r" t="t"/>
              <a:pathLst>
                <a:path extrusionOk="0" h="2144" w="2144">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4" name="Google Shape;4474;p53"/>
            <p:cNvSpPr/>
            <p:nvPr/>
          </p:nvSpPr>
          <p:spPr>
            <a:xfrm>
              <a:off x="4744642" y="4416346"/>
              <a:ext cx="64084" cy="32759"/>
            </a:xfrm>
            <a:custGeom>
              <a:rect b="b" l="l" r="r" t="t"/>
              <a:pathLst>
                <a:path extrusionOk="0" h="1096" w="2144">
                  <a:moveTo>
                    <a:pt x="0" y="0"/>
                  </a:moveTo>
                  <a:cubicBezTo>
                    <a:pt x="0" y="596"/>
                    <a:pt x="477" y="1096"/>
                    <a:pt x="1072" y="1096"/>
                  </a:cubicBezTo>
                  <a:cubicBezTo>
                    <a:pt x="1667" y="1096"/>
                    <a:pt x="2144" y="620"/>
                    <a:pt x="2144"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5" name="Google Shape;4475;p53"/>
          <p:cNvGrpSpPr/>
          <p:nvPr/>
        </p:nvGrpSpPr>
        <p:grpSpPr>
          <a:xfrm>
            <a:off x="5523800" y="4152266"/>
            <a:ext cx="343856" cy="344544"/>
            <a:chOff x="5409500" y="4152266"/>
            <a:chExt cx="343856" cy="344544"/>
          </a:xfrm>
        </p:grpSpPr>
        <p:sp>
          <p:nvSpPr>
            <p:cNvPr id="4476" name="Google Shape;4476;p53"/>
            <p:cNvSpPr/>
            <p:nvPr/>
          </p:nvSpPr>
          <p:spPr>
            <a:xfrm>
              <a:off x="5519855" y="4314570"/>
              <a:ext cx="162303" cy="20654"/>
            </a:xfrm>
            <a:custGeom>
              <a:rect b="b" l="l" r="r" t="t"/>
              <a:pathLst>
                <a:path extrusionOk="0" h="691" w="5430">
                  <a:moveTo>
                    <a:pt x="0" y="0"/>
                  </a:moveTo>
                  <a:lnTo>
                    <a:pt x="0" y="691"/>
                  </a:lnTo>
                  <a:lnTo>
                    <a:pt x="5430" y="691"/>
                  </a:lnTo>
                  <a:lnTo>
                    <a:pt x="5430"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7" name="Google Shape;4477;p53"/>
            <p:cNvSpPr/>
            <p:nvPr/>
          </p:nvSpPr>
          <p:spPr>
            <a:xfrm>
              <a:off x="5519855" y="4324524"/>
              <a:ext cx="162303" cy="9296"/>
            </a:xfrm>
            <a:custGeom>
              <a:rect b="b" l="l" r="r" t="t"/>
              <a:pathLst>
                <a:path extrusionOk="0" h="311" w="5430">
                  <a:moveTo>
                    <a:pt x="0" y="0"/>
                  </a:moveTo>
                  <a:lnTo>
                    <a:pt x="0" y="310"/>
                  </a:lnTo>
                  <a:lnTo>
                    <a:pt x="5430" y="310"/>
                  </a:lnTo>
                  <a:lnTo>
                    <a:pt x="5430" y="0"/>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8" name="Google Shape;4478;p53"/>
            <p:cNvSpPr/>
            <p:nvPr/>
          </p:nvSpPr>
          <p:spPr>
            <a:xfrm>
              <a:off x="5519855" y="4350140"/>
              <a:ext cx="92569" cy="103240"/>
            </a:xfrm>
            <a:custGeom>
              <a:rect b="b" l="l" r="r" t="t"/>
              <a:pathLst>
                <a:path extrusionOk="0" h="3454" w="3097">
                  <a:moveTo>
                    <a:pt x="0" y="1"/>
                  </a:moveTo>
                  <a:lnTo>
                    <a:pt x="524" y="644"/>
                  </a:lnTo>
                  <a:lnTo>
                    <a:pt x="1667" y="644"/>
                  </a:lnTo>
                  <a:cubicBezTo>
                    <a:pt x="2096" y="644"/>
                    <a:pt x="2429" y="977"/>
                    <a:pt x="2429" y="1406"/>
                  </a:cubicBezTo>
                  <a:lnTo>
                    <a:pt x="2429" y="3454"/>
                  </a:lnTo>
                  <a:lnTo>
                    <a:pt x="3096" y="3454"/>
                  </a:lnTo>
                  <a:lnTo>
                    <a:pt x="3096" y="1430"/>
                  </a:lnTo>
                  <a:cubicBezTo>
                    <a:pt x="3096" y="620"/>
                    <a:pt x="2453" y="1"/>
                    <a:pt x="1667" y="1"/>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9" name="Google Shape;4479;p53"/>
            <p:cNvSpPr/>
            <p:nvPr/>
          </p:nvSpPr>
          <p:spPr>
            <a:xfrm>
              <a:off x="5519855" y="4196384"/>
              <a:ext cx="92569" cy="103240"/>
            </a:xfrm>
            <a:custGeom>
              <a:rect b="b" l="l" r="r" t="t"/>
              <a:pathLst>
                <a:path extrusionOk="0" h="3454" w="3097">
                  <a:moveTo>
                    <a:pt x="2429" y="1"/>
                  </a:moveTo>
                  <a:lnTo>
                    <a:pt x="2429" y="2025"/>
                  </a:lnTo>
                  <a:cubicBezTo>
                    <a:pt x="2429" y="2430"/>
                    <a:pt x="2096" y="2763"/>
                    <a:pt x="1667" y="2763"/>
                  </a:cubicBezTo>
                  <a:lnTo>
                    <a:pt x="524" y="2763"/>
                  </a:lnTo>
                  <a:lnTo>
                    <a:pt x="0" y="3454"/>
                  </a:lnTo>
                  <a:lnTo>
                    <a:pt x="1667" y="3454"/>
                  </a:lnTo>
                  <a:cubicBezTo>
                    <a:pt x="2453" y="3454"/>
                    <a:pt x="3096" y="2811"/>
                    <a:pt x="3096" y="2025"/>
                  </a:cubicBezTo>
                  <a:lnTo>
                    <a:pt x="3096" y="1"/>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0" name="Google Shape;4480;p53"/>
            <p:cNvSpPr/>
            <p:nvPr/>
          </p:nvSpPr>
          <p:spPr>
            <a:xfrm>
              <a:off x="5559011" y="4434849"/>
              <a:ext cx="86860" cy="61962"/>
            </a:xfrm>
            <a:custGeom>
              <a:rect b="b" l="l" r="r" t="t"/>
              <a:pathLst>
                <a:path extrusionOk="0" h="2073" w="2906">
                  <a:moveTo>
                    <a:pt x="0" y="1"/>
                  </a:moveTo>
                  <a:lnTo>
                    <a:pt x="0" y="2073"/>
                  </a:lnTo>
                  <a:lnTo>
                    <a:pt x="2905" y="2073"/>
                  </a:lnTo>
                  <a:lnTo>
                    <a:pt x="2905" y="1"/>
                  </a:ln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1" name="Google Shape;4481;p53"/>
            <p:cNvSpPr/>
            <p:nvPr/>
          </p:nvSpPr>
          <p:spPr>
            <a:xfrm>
              <a:off x="5559011" y="4152266"/>
              <a:ext cx="86860" cy="62679"/>
            </a:xfrm>
            <a:custGeom>
              <a:rect b="b" l="l" r="r" t="t"/>
              <a:pathLst>
                <a:path extrusionOk="0" h="2097" w="2906">
                  <a:moveTo>
                    <a:pt x="0" y="0"/>
                  </a:moveTo>
                  <a:lnTo>
                    <a:pt x="0" y="2096"/>
                  </a:lnTo>
                  <a:lnTo>
                    <a:pt x="2905" y="2096"/>
                  </a:lnTo>
                  <a:lnTo>
                    <a:pt x="2905" y="0"/>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2" name="Google Shape;4482;p53"/>
            <p:cNvSpPr/>
            <p:nvPr/>
          </p:nvSpPr>
          <p:spPr>
            <a:xfrm>
              <a:off x="5667184" y="4293199"/>
              <a:ext cx="86173" cy="61962"/>
            </a:xfrm>
            <a:custGeom>
              <a:rect b="b" l="l" r="r" t="t"/>
              <a:pathLst>
                <a:path extrusionOk="0" h="2073" w="2883">
                  <a:moveTo>
                    <a:pt x="1" y="1"/>
                  </a:moveTo>
                  <a:lnTo>
                    <a:pt x="1" y="2072"/>
                  </a:lnTo>
                  <a:lnTo>
                    <a:pt x="2882" y="2072"/>
                  </a:lnTo>
                  <a:lnTo>
                    <a:pt x="2882" y="1"/>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3" name="Google Shape;4483;p53"/>
            <p:cNvSpPr/>
            <p:nvPr/>
          </p:nvSpPr>
          <p:spPr>
            <a:xfrm>
              <a:off x="5667184" y="4324524"/>
              <a:ext cx="86173" cy="30637"/>
            </a:xfrm>
            <a:custGeom>
              <a:rect b="b" l="l" r="r" t="t"/>
              <a:pathLst>
                <a:path extrusionOk="0" h="1025" w="2883">
                  <a:moveTo>
                    <a:pt x="1" y="0"/>
                  </a:moveTo>
                  <a:lnTo>
                    <a:pt x="1" y="1024"/>
                  </a:lnTo>
                  <a:lnTo>
                    <a:pt x="2882" y="1024"/>
                  </a:lnTo>
                  <a:lnTo>
                    <a:pt x="2882"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4" name="Google Shape;4484;p53"/>
            <p:cNvSpPr/>
            <p:nvPr/>
          </p:nvSpPr>
          <p:spPr>
            <a:xfrm>
              <a:off x="5409500" y="4278971"/>
              <a:ext cx="126046" cy="90417"/>
            </a:xfrm>
            <a:custGeom>
              <a:rect b="b" l="l" r="r" t="t"/>
              <a:pathLst>
                <a:path extrusionOk="0" h="3025" w="4217">
                  <a:moveTo>
                    <a:pt x="1" y="0"/>
                  </a:moveTo>
                  <a:lnTo>
                    <a:pt x="1" y="3025"/>
                  </a:lnTo>
                  <a:lnTo>
                    <a:pt x="4216" y="3025"/>
                  </a:lnTo>
                  <a:lnTo>
                    <a:pt x="4216" y="0"/>
                  </a:ln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5" name="Google Shape;4485;p53"/>
            <p:cNvSpPr/>
            <p:nvPr/>
          </p:nvSpPr>
          <p:spPr>
            <a:xfrm>
              <a:off x="5409500" y="4324524"/>
              <a:ext cx="126046" cy="44865"/>
            </a:xfrm>
            <a:custGeom>
              <a:rect b="b" l="l" r="r" t="t"/>
              <a:pathLst>
                <a:path extrusionOk="0" h="1501" w="4217">
                  <a:moveTo>
                    <a:pt x="1" y="0"/>
                  </a:moveTo>
                  <a:lnTo>
                    <a:pt x="1" y="1501"/>
                  </a:lnTo>
                  <a:lnTo>
                    <a:pt x="4216" y="1501"/>
                  </a:lnTo>
                  <a:lnTo>
                    <a:pt x="4216" y="0"/>
                  </a:ln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6" name="Google Shape;4486;p53"/>
            <p:cNvSpPr/>
            <p:nvPr/>
          </p:nvSpPr>
          <p:spPr>
            <a:xfrm>
              <a:off x="5442977" y="4314570"/>
              <a:ext cx="19967" cy="20654"/>
            </a:xfrm>
            <a:custGeom>
              <a:rect b="b" l="l" r="r" t="t"/>
              <a:pathLst>
                <a:path extrusionOk="0" h="691" w="668">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7" name="Google Shape;4487;p53"/>
            <p:cNvSpPr/>
            <p:nvPr/>
          </p:nvSpPr>
          <p:spPr>
            <a:xfrm>
              <a:off x="5482134" y="4314570"/>
              <a:ext cx="19937" cy="20654"/>
            </a:xfrm>
            <a:custGeom>
              <a:rect b="b" l="l" r="r" t="t"/>
              <a:pathLst>
                <a:path extrusionOk="0" h="691" w="667">
                  <a:moveTo>
                    <a:pt x="0" y="0"/>
                  </a:moveTo>
                  <a:lnTo>
                    <a:pt x="0" y="691"/>
                  </a:lnTo>
                  <a:lnTo>
                    <a:pt x="667" y="691"/>
                  </a:lnTo>
                  <a:lnTo>
                    <a:pt x="6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8" name="Google Shape;4488;p53"/>
            <p:cNvSpPr/>
            <p:nvPr/>
          </p:nvSpPr>
          <p:spPr>
            <a:xfrm>
              <a:off x="5442977" y="4324524"/>
              <a:ext cx="19967" cy="9296"/>
            </a:xfrm>
            <a:custGeom>
              <a:rect b="b" l="l" r="r" t="t"/>
              <a:pathLst>
                <a:path extrusionOk="0" h="311" w="668">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9" name="Google Shape;4489;p53"/>
            <p:cNvSpPr/>
            <p:nvPr/>
          </p:nvSpPr>
          <p:spPr>
            <a:xfrm>
              <a:off x="5482134" y="4324524"/>
              <a:ext cx="19937" cy="9296"/>
            </a:xfrm>
            <a:custGeom>
              <a:rect b="b" l="l" r="r" t="t"/>
              <a:pathLst>
                <a:path extrusionOk="0" h="311" w="667">
                  <a:moveTo>
                    <a:pt x="0" y="0"/>
                  </a:moveTo>
                  <a:lnTo>
                    <a:pt x="0" y="310"/>
                  </a:lnTo>
                  <a:lnTo>
                    <a:pt x="667" y="310"/>
                  </a:lnTo>
                  <a:lnTo>
                    <a:pt x="667" y="0"/>
                  </a:lnTo>
                  <a:close/>
                </a:path>
              </a:pathLst>
            </a:custGeom>
            <a:solidFill>
              <a:srgbClr val="E3E7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0" name="Google Shape;4490;p53"/>
          <p:cNvGrpSpPr/>
          <p:nvPr/>
        </p:nvGrpSpPr>
        <p:grpSpPr>
          <a:xfrm>
            <a:off x="6273438" y="4160815"/>
            <a:ext cx="344544" cy="343109"/>
            <a:chOff x="6082938" y="4160815"/>
            <a:chExt cx="344544" cy="343109"/>
          </a:xfrm>
        </p:grpSpPr>
        <p:sp>
          <p:nvSpPr>
            <p:cNvPr id="4491" name="Google Shape;4491;p53"/>
            <p:cNvSpPr/>
            <p:nvPr/>
          </p:nvSpPr>
          <p:spPr>
            <a:xfrm>
              <a:off x="6082938" y="4160815"/>
              <a:ext cx="222830" cy="185079"/>
            </a:xfrm>
            <a:custGeom>
              <a:rect b="b" l="l" r="r" t="t"/>
              <a:pathLst>
                <a:path extrusionOk="0" h="6192" w="7455">
                  <a:moveTo>
                    <a:pt x="0" y="0"/>
                  </a:moveTo>
                  <a:lnTo>
                    <a:pt x="0" y="5739"/>
                  </a:lnTo>
                  <a:cubicBezTo>
                    <a:pt x="0" y="5739"/>
                    <a:pt x="2215" y="6192"/>
                    <a:pt x="2882" y="6192"/>
                  </a:cubicBezTo>
                  <a:cubicBezTo>
                    <a:pt x="3573" y="6192"/>
                    <a:pt x="5740" y="5739"/>
                    <a:pt x="5740" y="5739"/>
                  </a:cubicBezTo>
                  <a:cubicBezTo>
                    <a:pt x="5740" y="5739"/>
                    <a:pt x="7454" y="4311"/>
                    <a:pt x="7454" y="2858"/>
                  </a:cubicBezTo>
                  <a:cubicBezTo>
                    <a:pt x="7454" y="1238"/>
                    <a:pt x="5740" y="0"/>
                    <a:pt x="5740" y="0"/>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2" name="Google Shape;4492;p53"/>
            <p:cNvSpPr/>
            <p:nvPr/>
          </p:nvSpPr>
          <p:spPr>
            <a:xfrm>
              <a:off x="6168364" y="4160815"/>
              <a:ext cx="137404" cy="185079"/>
            </a:xfrm>
            <a:custGeom>
              <a:rect b="b" l="l" r="r" t="t"/>
              <a:pathLst>
                <a:path extrusionOk="0" h="6192" w="4597">
                  <a:moveTo>
                    <a:pt x="0" y="0"/>
                  </a:moveTo>
                  <a:lnTo>
                    <a:pt x="0" y="6192"/>
                  </a:lnTo>
                  <a:lnTo>
                    <a:pt x="24" y="6192"/>
                  </a:lnTo>
                  <a:cubicBezTo>
                    <a:pt x="715" y="6192"/>
                    <a:pt x="2882" y="5739"/>
                    <a:pt x="2882" y="5739"/>
                  </a:cubicBezTo>
                  <a:cubicBezTo>
                    <a:pt x="2882" y="5739"/>
                    <a:pt x="4572" y="4334"/>
                    <a:pt x="4572" y="2858"/>
                  </a:cubicBezTo>
                  <a:cubicBezTo>
                    <a:pt x="4596" y="1238"/>
                    <a:pt x="2882" y="0"/>
                    <a:pt x="2882" y="0"/>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3" name="Google Shape;4493;p53"/>
            <p:cNvSpPr/>
            <p:nvPr/>
          </p:nvSpPr>
          <p:spPr>
            <a:xfrm>
              <a:off x="6254477" y="4160815"/>
              <a:ext cx="173003" cy="222830"/>
            </a:xfrm>
            <a:custGeom>
              <a:rect b="b" l="l" r="r" t="t"/>
              <a:pathLst>
                <a:path extrusionOk="0" h="7455" w="5788">
                  <a:moveTo>
                    <a:pt x="1" y="0"/>
                  </a:moveTo>
                  <a:lnTo>
                    <a:pt x="1" y="1739"/>
                  </a:lnTo>
                  <a:cubicBezTo>
                    <a:pt x="138" y="1687"/>
                    <a:pt x="263" y="1648"/>
                    <a:pt x="402" y="1648"/>
                  </a:cubicBezTo>
                  <a:cubicBezTo>
                    <a:pt x="456" y="1648"/>
                    <a:pt x="512" y="1654"/>
                    <a:pt x="572" y="1667"/>
                  </a:cubicBezTo>
                  <a:cubicBezTo>
                    <a:pt x="1191" y="1691"/>
                    <a:pt x="1668" y="2215"/>
                    <a:pt x="1715" y="2810"/>
                  </a:cubicBezTo>
                  <a:cubicBezTo>
                    <a:pt x="1739" y="3501"/>
                    <a:pt x="1168" y="4096"/>
                    <a:pt x="477" y="4096"/>
                  </a:cubicBezTo>
                  <a:cubicBezTo>
                    <a:pt x="310" y="4096"/>
                    <a:pt x="167" y="4072"/>
                    <a:pt x="1" y="4001"/>
                  </a:cubicBezTo>
                  <a:lnTo>
                    <a:pt x="1" y="5763"/>
                  </a:lnTo>
                  <a:cubicBezTo>
                    <a:pt x="1" y="5763"/>
                    <a:pt x="1239" y="7454"/>
                    <a:pt x="2906" y="7454"/>
                  </a:cubicBezTo>
                  <a:cubicBezTo>
                    <a:pt x="4454" y="7454"/>
                    <a:pt x="5788" y="5763"/>
                    <a:pt x="5788" y="5763"/>
                  </a:cubicBezTo>
                  <a:lnTo>
                    <a:pt x="5788" y="0"/>
                  </a:lnTo>
                  <a:close/>
                </a:path>
              </a:pathLst>
            </a:custGeom>
            <a:solidFill>
              <a:srgbClr val="E5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4" name="Google Shape;4494;p53"/>
            <p:cNvSpPr/>
            <p:nvPr/>
          </p:nvSpPr>
          <p:spPr>
            <a:xfrm>
              <a:off x="6341309" y="4160815"/>
              <a:ext cx="86173" cy="222113"/>
            </a:xfrm>
            <a:custGeom>
              <a:rect b="b" l="l" r="r" t="t"/>
              <a:pathLst>
                <a:path extrusionOk="0" h="7431" w="2883">
                  <a:moveTo>
                    <a:pt x="1" y="0"/>
                  </a:moveTo>
                  <a:lnTo>
                    <a:pt x="1" y="7430"/>
                  </a:lnTo>
                  <a:cubicBezTo>
                    <a:pt x="1549" y="7430"/>
                    <a:pt x="2883" y="5739"/>
                    <a:pt x="2883" y="5739"/>
                  </a:cubicBezTo>
                  <a:lnTo>
                    <a:pt x="2883" y="0"/>
                  </a:ln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5" name="Google Shape;4495;p53"/>
            <p:cNvSpPr/>
            <p:nvPr/>
          </p:nvSpPr>
          <p:spPr>
            <a:xfrm>
              <a:off x="6203933" y="4331638"/>
              <a:ext cx="222830" cy="172286"/>
            </a:xfrm>
            <a:custGeom>
              <a:rect b="b" l="l" r="r" t="t"/>
              <a:pathLst>
                <a:path extrusionOk="0" h="5764" w="7455">
                  <a:moveTo>
                    <a:pt x="1692" y="1"/>
                  </a:moveTo>
                  <a:cubicBezTo>
                    <a:pt x="1692" y="1"/>
                    <a:pt x="1" y="1239"/>
                    <a:pt x="1" y="2882"/>
                  </a:cubicBezTo>
                  <a:cubicBezTo>
                    <a:pt x="1" y="4597"/>
                    <a:pt x="1692" y="5764"/>
                    <a:pt x="1692" y="5764"/>
                  </a:cubicBezTo>
                  <a:lnTo>
                    <a:pt x="7455" y="5764"/>
                  </a:lnTo>
                  <a:lnTo>
                    <a:pt x="7455" y="24"/>
                  </a:lnTo>
                  <a:lnTo>
                    <a:pt x="7455" y="1"/>
                  </a:lnTo>
                  <a:lnTo>
                    <a:pt x="5740" y="1"/>
                  </a:lnTo>
                  <a:cubicBezTo>
                    <a:pt x="5812" y="143"/>
                    <a:pt x="5835" y="286"/>
                    <a:pt x="5835" y="477"/>
                  </a:cubicBezTo>
                  <a:cubicBezTo>
                    <a:pt x="5835" y="1130"/>
                    <a:pt x="5264" y="1692"/>
                    <a:pt x="4591" y="1692"/>
                  </a:cubicBezTo>
                  <a:cubicBezTo>
                    <a:pt x="4577" y="1692"/>
                    <a:pt x="4563" y="1692"/>
                    <a:pt x="4549" y="1691"/>
                  </a:cubicBezTo>
                  <a:cubicBezTo>
                    <a:pt x="3906" y="1691"/>
                    <a:pt x="3406" y="1144"/>
                    <a:pt x="3359" y="524"/>
                  </a:cubicBezTo>
                  <a:cubicBezTo>
                    <a:pt x="3359" y="310"/>
                    <a:pt x="3406" y="143"/>
                    <a:pt x="3454" y="1"/>
                  </a:cubicBez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6" name="Google Shape;4496;p53"/>
            <p:cNvSpPr/>
            <p:nvPr/>
          </p:nvSpPr>
          <p:spPr>
            <a:xfrm>
              <a:off x="6341309" y="4332355"/>
              <a:ext cx="86173" cy="171569"/>
            </a:xfrm>
            <a:custGeom>
              <a:rect b="b" l="l" r="r" t="t"/>
              <a:pathLst>
                <a:path extrusionOk="0" h="5740" w="2883">
                  <a:moveTo>
                    <a:pt x="1120" y="0"/>
                  </a:moveTo>
                  <a:cubicBezTo>
                    <a:pt x="1192" y="143"/>
                    <a:pt x="1216" y="286"/>
                    <a:pt x="1216" y="477"/>
                  </a:cubicBezTo>
                  <a:cubicBezTo>
                    <a:pt x="1216" y="1167"/>
                    <a:pt x="668" y="1691"/>
                    <a:pt x="1" y="1691"/>
                  </a:cubicBezTo>
                  <a:lnTo>
                    <a:pt x="1" y="5740"/>
                  </a:lnTo>
                  <a:lnTo>
                    <a:pt x="2883" y="5740"/>
                  </a:lnTo>
                  <a:lnTo>
                    <a:pt x="2883" y="0"/>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7" name="Google Shape;4497;p53"/>
            <p:cNvSpPr/>
            <p:nvPr/>
          </p:nvSpPr>
          <p:spPr>
            <a:xfrm>
              <a:off x="6082938" y="4280376"/>
              <a:ext cx="171569" cy="222830"/>
            </a:xfrm>
            <a:custGeom>
              <a:rect b="b" l="l" r="r" t="t"/>
              <a:pathLst>
                <a:path extrusionOk="0" h="7455" w="5740">
                  <a:moveTo>
                    <a:pt x="2912" y="0"/>
                  </a:moveTo>
                  <a:cubicBezTo>
                    <a:pt x="2239" y="0"/>
                    <a:pt x="1667" y="563"/>
                    <a:pt x="1667" y="1239"/>
                  </a:cubicBezTo>
                  <a:cubicBezTo>
                    <a:pt x="1667" y="1406"/>
                    <a:pt x="1691" y="1549"/>
                    <a:pt x="1763" y="1716"/>
                  </a:cubicBezTo>
                  <a:lnTo>
                    <a:pt x="0" y="1716"/>
                  </a:lnTo>
                  <a:lnTo>
                    <a:pt x="0" y="7455"/>
                  </a:lnTo>
                  <a:lnTo>
                    <a:pt x="3025" y="7455"/>
                  </a:lnTo>
                  <a:lnTo>
                    <a:pt x="4620" y="6859"/>
                  </a:lnTo>
                  <a:lnTo>
                    <a:pt x="4620" y="6859"/>
                  </a:lnTo>
                  <a:cubicBezTo>
                    <a:pt x="4615" y="6861"/>
                    <a:pt x="4611" y="6862"/>
                    <a:pt x="4607" y="6862"/>
                  </a:cubicBezTo>
                  <a:cubicBezTo>
                    <a:pt x="4493" y="6862"/>
                    <a:pt x="5115" y="6145"/>
                    <a:pt x="4930" y="6145"/>
                  </a:cubicBezTo>
                  <a:cubicBezTo>
                    <a:pt x="4263" y="6145"/>
                    <a:pt x="3787" y="5240"/>
                    <a:pt x="3787" y="4597"/>
                  </a:cubicBezTo>
                  <a:cubicBezTo>
                    <a:pt x="3787" y="3930"/>
                    <a:pt x="4382" y="3168"/>
                    <a:pt x="5073" y="3168"/>
                  </a:cubicBezTo>
                  <a:cubicBezTo>
                    <a:pt x="5240" y="3168"/>
                    <a:pt x="5597" y="3430"/>
                    <a:pt x="5740" y="3502"/>
                  </a:cubicBezTo>
                  <a:lnTo>
                    <a:pt x="4882" y="2597"/>
                  </a:lnTo>
                  <a:lnTo>
                    <a:pt x="4025" y="1739"/>
                  </a:lnTo>
                  <a:cubicBezTo>
                    <a:pt x="4073" y="1597"/>
                    <a:pt x="4096" y="1406"/>
                    <a:pt x="4096" y="1192"/>
                  </a:cubicBezTo>
                  <a:cubicBezTo>
                    <a:pt x="4073" y="572"/>
                    <a:pt x="3573" y="49"/>
                    <a:pt x="2953" y="1"/>
                  </a:cubicBezTo>
                  <a:cubicBezTo>
                    <a:pt x="2939" y="0"/>
                    <a:pt x="2926" y="0"/>
                    <a:pt x="2912"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8" name="Google Shape;4498;p53"/>
            <p:cNvSpPr/>
            <p:nvPr/>
          </p:nvSpPr>
          <p:spPr>
            <a:xfrm>
              <a:off x="6168364" y="4280376"/>
              <a:ext cx="86143" cy="222830"/>
            </a:xfrm>
            <a:custGeom>
              <a:rect b="b" l="l" r="r" t="t"/>
              <a:pathLst>
                <a:path extrusionOk="0" h="7455" w="2882">
                  <a:moveTo>
                    <a:pt x="42" y="0"/>
                  </a:moveTo>
                  <a:cubicBezTo>
                    <a:pt x="28" y="0"/>
                    <a:pt x="14" y="0"/>
                    <a:pt x="0" y="1"/>
                  </a:cubicBezTo>
                  <a:lnTo>
                    <a:pt x="0" y="7455"/>
                  </a:lnTo>
                  <a:lnTo>
                    <a:pt x="2882" y="7455"/>
                  </a:lnTo>
                  <a:lnTo>
                    <a:pt x="2882" y="5693"/>
                  </a:lnTo>
                  <a:cubicBezTo>
                    <a:pt x="2739" y="5764"/>
                    <a:pt x="2596" y="5788"/>
                    <a:pt x="2405" y="5788"/>
                  </a:cubicBezTo>
                  <a:cubicBezTo>
                    <a:pt x="1739" y="5788"/>
                    <a:pt x="1167" y="5216"/>
                    <a:pt x="1191" y="4502"/>
                  </a:cubicBezTo>
                  <a:cubicBezTo>
                    <a:pt x="1215" y="3930"/>
                    <a:pt x="1739" y="3406"/>
                    <a:pt x="2358" y="3383"/>
                  </a:cubicBezTo>
                  <a:cubicBezTo>
                    <a:pt x="2524" y="3383"/>
                    <a:pt x="2715" y="3406"/>
                    <a:pt x="2882" y="3454"/>
                  </a:cubicBezTo>
                  <a:lnTo>
                    <a:pt x="2882" y="1716"/>
                  </a:lnTo>
                  <a:lnTo>
                    <a:pt x="1167" y="1716"/>
                  </a:lnTo>
                  <a:cubicBezTo>
                    <a:pt x="1215" y="1549"/>
                    <a:pt x="1262" y="1406"/>
                    <a:pt x="1262" y="1239"/>
                  </a:cubicBezTo>
                  <a:cubicBezTo>
                    <a:pt x="1262" y="563"/>
                    <a:pt x="714" y="0"/>
                    <a:pt x="42" y="0"/>
                  </a:cubicBezTo>
                  <a:close/>
                </a:path>
              </a:pathLst>
            </a:custGeom>
            <a:solidFill>
              <a:srgbClr val="B0B9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99" name="Google Shape;4499;p53"/>
          <p:cNvGrpSpPr/>
          <p:nvPr/>
        </p:nvGrpSpPr>
        <p:grpSpPr>
          <a:xfrm>
            <a:off x="7008816" y="4169334"/>
            <a:ext cx="343110" cy="291878"/>
            <a:chOff x="6742116" y="4169334"/>
            <a:chExt cx="343110" cy="291878"/>
          </a:xfrm>
        </p:grpSpPr>
        <p:sp>
          <p:nvSpPr>
            <p:cNvPr id="4500" name="Google Shape;4500;p53"/>
            <p:cNvSpPr/>
            <p:nvPr/>
          </p:nvSpPr>
          <p:spPr>
            <a:xfrm>
              <a:off x="6772007" y="4229861"/>
              <a:ext cx="282610" cy="160181"/>
            </a:xfrm>
            <a:custGeom>
              <a:rect b="b" l="l" r="r" t="t"/>
              <a:pathLst>
                <a:path extrusionOk="0" h="5359" w="9455">
                  <a:moveTo>
                    <a:pt x="4359" y="0"/>
                  </a:moveTo>
                  <a:lnTo>
                    <a:pt x="4359" y="2405"/>
                  </a:lnTo>
                  <a:lnTo>
                    <a:pt x="1" y="2405"/>
                  </a:lnTo>
                  <a:lnTo>
                    <a:pt x="1" y="5358"/>
                  </a:lnTo>
                  <a:lnTo>
                    <a:pt x="691" y="5358"/>
                  </a:lnTo>
                  <a:lnTo>
                    <a:pt x="691" y="3096"/>
                  </a:lnTo>
                  <a:lnTo>
                    <a:pt x="4382" y="3096"/>
                  </a:lnTo>
                  <a:lnTo>
                    <a:pt x="4382" y="5358"/>
                  </a:lnTo>
                  <a:lnTo>
                    <a:pt x="5073" y="5358"/>
                  </a:lnTo>
                  <a:lnTo>
                    <a:pt x="5073" y="3096"/>
                  </a:lnTo>
                  <a:lnTo>
                    <a:pt x="8764" y="3096"/>
                  </a:lnTo>
                  <a:lnTo>
                    <a:pt x="8764" y="5358"/>
                  </a:lnTo>
                  <a:lnTo>
                    <a:pt x="9455" y="5358"/>
                  </a:lnTo>
                  <a:lnTo>
                    <a:pt x="9455" y="2405"/>
                  </a:lnTo>
                  <a:lnTo>
                    <a:pt x="5049" y="2405"/>
                  </a:lnTo>
                  <a:lnTo>
                    <a:pt x="5049" y="0"/>
                  </a:ln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1" name="Google Shape;4501;p53"/>
            <p:cNvSpPr/>
            <p:nvPr/>
          </p:nvSpPr>
          <p:spPr>
            <a:xfrm>
              <a:off x="6913657" y="4230549"/>
              <a:ext cx="140961" cy="160210"/>
            </a:xfrm>
            <a:custGeom>
              <a:rect b="b" l="l" r="r" t="t"/>
              <a:pathLst>
                <a:path extrusionOk="0" h="5360" w="4716">
                  <a:moveTo>
                    <a:pt x="1" y="1"/>
                  </a:moveTo>
                  <a:lnTo>
                    <a:pt x="1" y="5359"/>
                  </a:lnTo>
                  <a:lnTo>
                    <a:pt x="334" y="5359"/>
                  </a:lnTo>
                  <a:lnTo>
                    <a:pt x="334" y="3073"/>
                  </a:lnTo>
                  <a:lnTo>
                    <a:pt x="4025" y="3073"/>
                  </a:lnTo>
                  <a:lnTo>
                    <a:pt x="4025" y="5335"/>
                  </a:lnTo>
                  <a:lnTo>
                    <a:pt x="4716" y="5335"/>
                  </a:lnTo>
                  <a:lnTo>
                    <a:pt x="4716" y="2406"/>
                  </a:lnTo>
                  <a:lnTo>
                    <a:pt x="334" y="2406"/>
                  </a:lnTo>
                  <a:lnTo>
                    <a:pt x="334" y="1"/>
                  </a:ln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2" name="Google Shape;4502;p53"/>
            <p:cNvSpPr/>
            <p:nvPr/>
          </p:nvSpPr>
          <p:spPr>
            <a:xfrm>
              <a:off x="6742116" y="4377908"/>
              <a:ext cx="83303" cy="83303"/>
            </a:xfrm>
            <a:custGeom>
              <a:rect b="b" l="l" r="r" t="t"/>
              <a:pathLst>
                <a:path extrusionOk="0" h="2787" w="2787">
                  <a:moveTo>
                    <a:pt x="1405" y="1"/>
                  </a:moveTo>
                  <a:cubicBezTo>
                    <a:pt x="620" y="1"/>
                    <a:pt x="0" y="620"/>
                    <a:pt x="0" y="1382"/>
                  </a:cubicBezTo>
                  <a:cubicBezTo>
                    <a:pt x="0" y="2168"/>
                    <a:pt x="620" y="2787"/>
                    <a:pt x="1405" y="2787"/>
                  </a:cubicBezTo>
                  <a:cubicBezTo>
                    <a:pt x="2168" y="2787"/>
                    <a:pt x="2787" y="2168"/>
                    <a:pt x="2787" y="1382"/>
                  </a:cubicBezTo>
                  <a:cubicBezTo>
                    <a:pt x="2787" y="620"/>
                    <a:pt x="2168" y="1"/>
                    <a:pt x="1405"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3" name="Google Shape;4503;p53"/>
            <p:cNvSpPr/>
            <p:nvPr/>
          </p:nvSpPr>
          <p:spPr>
            <a:xfrm>
              <a:off x="6871661" y="4377908"/>
              <a:ext cx="84021" cy="83303"/>
            </a:xfrm>
            <a:custGeom>
              <a:rect b="b" l="l" r="r" t="t"/>
              <a:pathLst>
                <a:path extrusionOk="0" h="2787" w="2811">
                  <a:moveTo>
                    <a:pt x="1406" y="1"/>
                  </a:moveTo>
                  <a:cubicBezTo>
                    <a:pt x="620" y="1"/>
                    <a:pt x="1" y="620"/>
                    <a:pt x="1" y="1382"/>
                  </a:cubicBezTo>
                  <a:cubicBezTo>
                    <a:pt x="1" y="2168"/>
                    <a:pt x="644" y="2787"/>
                    <a:pt x="1406" y="2787"/>
                  </a:cubicBezTo>
                  <a:cubicBezTo>
                    <a:pt x="2192" y="2787"/>
                    <a:pt x="2811" y="2168"/>
                    <a:pt x="2811" y="1382"/>
                  </a:cubicBezTo>
                  <a:cubicBezTo>
                    <a:pt x="2811" y="620"/>
                    <a:pt x="2192" y="1"/>
                    <a:pt x="1406" y="1"/>
                  </a:cubicBez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4" name="Google Shape;4504;p53"/>
            <p:cNvSpPr/>
            <p:nvPr/>
          </p:nvSpPr>
          <p:spPr>
            <a:xfrm>
              <a:off x="6913657" y="4377908"/>
              <a:ext cx="42025" cy="83303"/>
            </a:xfrm>
            <a:custGeom>
              <a:rect b="b" l="l" r="r" t="t"/>
              <a:pathLst>
                <a:path extrusionOk="0" h="2787" w="1406">
                  <a:moveTo>
                    <a:pt x="1" y="1"/>
                  </a:moveTo>
                  <a:lnTo>
                    <a:pt x="1" y="2787"/>
                  </a:lnTo>
                  <a:cubicBezTo>
                    <a:pt x="787" y="2787"/>
                    <a:pt x="1406" y="2168"/>
                    <a:pt x="1406" y="1382"/>
                  </a:cubicBezTo>
                  <a:cubicBezTo>
                    <a:pt x="1406" y="620"/>
                    <a:pt x="787" y="1"/>
                    <a:pt x="1"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5" name="Google Shape;4505;p53"/>
            <p:cNvSpPr/>
            <p:nvPr/>
          </p:nvSpPr>
          <p:spPr>
            <a:xfrm>
              <a:off x="7001923" y="4377908"/>
              <a:ext cx="83303" cy="83303"/>
            </a:xfrm>
            <a:custGeom>
              <a:rect b="b" l="l" r="r" t="t"/>
              <a:pathLst>
                <a:path extrusionOk="0" h="2787" w="2787">
                  <a:moveTo>
                    <a:pt x="1382" y="1"/>
                  </a:moveTo>
                  <a:cubicBezTo>
                    <a:pt x="620" y="1"/>
                    <a:pt x="1" y="620"/>
                    <a:pt x="1" y="1382"/>
                  </a:cubicBezTo>
                  <a:cubicBezTo>
                    <a:pt x="1" y="2168"/>
                    <a:pt x="620" y="2787"/>
                    <a:pt x="1382" y="2787"/>
                  </a:cubicBezTo>
                  <a:cubicBezTo>
                    <a:pt x="2168" y="2787"/>
                    <a:pt x="2787" y="2168"/>
                    <a:pt x="2787" y="1382"/>
                  </a:cubicBezTo>
                  <a:cubicBezTo>
                    <a:pt x="2787" y="620"/>
                    <a:pt x="2168" y="1"/>
                    <a:pt x="1382" y="1"/>
                  </a:cubicBezTo>
                  <a:close/>
                </a:path>
              </a:pathLst>
            </a:custGeom>
            <a:solidFill>
              <a:srgbClr val="657E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6" name="Google Shape;4506;p53"/>
            <p:cNvSpPr/>
            <p:nvPr/>
          </p:nvSpPr>
          <p:spPr>
            <a:xfrm>
              <a:off x="6863830" y="4169334"/>
              <a:ext cx="98966" cy="85456"/>
            </a:xfrm>
            <a:custGeom>
              <a:rect b="b" l="l" r="r" t="t"/>
              <a:pathLst>
                <a:path extrusionOk="0" h="2859" w="3311">
                  <a:moveTo>
                    <a:pt x="1668" y="1"/>
                  </a:moveTo>
                  <a:lnTo>
                    <a:pt x="1" y="2859"/>
                  </a:lnTo>
                  <a:lnTo>
                    <a:pt x="3311" y="2859"/>
                  </a:lnTo>
                  <a:lnTo>
                    <a:pt x="1668" y="1"/>
                  </a:lnTo>
                  <a:close/>
                </a:path>
              </a:pathLst>
            </a:custGeom>
            <a:solidFill>
              <a:srgbClr val="A8B2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7" name="Google Shape;4507;p53"/>
            <p:cNvSpPr/>
            <p:nvPr/>
          </p:nvSpPr>
          <p:spPr>
            <a:xfrm>
              <a:off x="6912940" y="4169334"/>
              <a:ext cx="49857" cy="85456"/>
            </a:xfrm>
            <a:custGeom>
              <a:rect b="b" l="l" r="r" t="t"/>
              <a:pathLst>
                <a:path extrusionOk="0" h="2859" w="1668">
                  <a:moveTo>
                    <a:pt x="1" y="1"/>
                  </a:moveTo>
                  <a:lnTo>
                    <a:pt x="1" y="2859"/>
                  </a:lnTo>
                  <a:lnTo>
                    <a:pt x="1668" y="2859"/>
                  </a:lnTo>
                  <a:lnTo>
                    <a:pt x="1" y="1"/>
                  </a:ln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8" name="Google Shape;4508;p53"/>
          <p:cNvGrpSpPr/>
          <p:nvPr/>
        </p:nvGrpSpPr>
        <p:grpSpPr>
          <a:xfrm>
            <a:off x="7749875" y="4153671"/>
            <a:ext cx="344574" cy="342421"/>
            <a:chOff x="7406975" y="4153671"/>
            <a:chExt cx="344574" cy="342421"/>
          </a:xfrm>
        </p:grpSpPr>
        <p:sp>
          <p:nvSpPr>
            <p:cNvPr id="4509" name="Google Shape;4509;p53"/>
            <p:cNvSpPr/>
            <p:nvPr/>
          </p:nvSpPr>
          <p:spPr>
            <a:xfrm>
              <a:off x="7518735" y="4264743"/>
              <a:ext cx="121055" cy="121025"/>
            </a:xfrm>
            <a:custGeom>
              <a:rect b="b" l="l" r="r" t="t"/>
              <a:pathLst>
                <a:path extrusionOk="0" h="4049" w="4050">
                  <a:moveTo>
                    <a:pt x="2025" y="0"/>
                  </a:moveTo>
                  <a:cubicBezTo>
                    <a:pt x="906" y="0"/>
                    <a:pt x="1" y="905"/>
                    <a:pt x="1" y="2024"/>
                  </a:cubicBezTo>
                  <a:cubicBezTo>
                    <a:pt x="1" y="3144"/>
                    <a:pt x="906" y="4048"/>
                    <a:pt x="2025" y="4048"/>
                  </a:cubicBezTo>
                  <a:cubicBezTo>
                    <a:pt x="3121" y="4048"/>
                    <a:pt x="4049" y="3144"/>
                    <a:pt x="4049" y="2024"/>
                  </a:cubicBezTo>
                  <a:cubicBezTo>
                    <a:pt x="4049" y="905"/>
                    <a:pt x="3121" y="0"/>
                    <a:pt x="2025" y="0"/>
                  </a:cubicBezTo>
                  <a:close/>
                </a:path>
              </a:pathLst>
            </a:custGeom>
            <a:solidFill>
              <a:srgbClr val="8D9BA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0" name="Google Shape;4510;p53"/>
            <p:cNvSpPr/>
            <p:nvPr/>
          </p:nvSpPr>
          <p:spPr>
            <a:xfrm>
              <a:off x="7579950" y="4264026"/>
              <a:ext cx="60557" cy="121742"/>
            </a:xfrm>
            <a:custGeom>
              <a:rect b="b" l="l" r="r" t="t"/>
              <a:pathLst>
                <a:path extrusionOk="0" h="4073" w="2026">
                  <a:moveTo>
                    <a:pt x="1" y="0"/>
                  </a:moveTo>
                  <a:lnTo>
                    <a:pt x="1" y="4072"/>
                  </a:lnTo>
                  <a:cubicBezTo>
                    <a:pt x="1096" y="4072"/>
                    <a:pt x="2025" y="3168"/>
                    <a:pt x="2025" y="2048"/>
                  </a:cubicBezTo>
                  <a:cubicBezTo>
                    <a:pt x="2025" y="905"/>
                    <a:pt x="1096" y="0"/>
                    <a:pt x="1" y="0"/>
                  </a:cubicBezTo>
                  <a:close/>
                </a:path>
              </a:pathLst>
            </a:custGeom>
            <a:solidFill>
              <a:srgbClr val="7E8D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1" name="Google Shape;4511;p53"/>
            <p:cNvSpPr/>
            <p:nvPr/>
          </p:nvSpPr>
          <p:spPr>
            <a:xfrm>
              <a:off x="7406975" y="4347300"/>
              <a:ext cx="148822" cy="148792"/>
            </a:xfrm>
            <a:custGeom>
              <a:rect b="b" l="l" r="r" t="t"/>
              <a:pathLst>
                <a:path extrusionOk="0" h="4978" w="4979">
                  <a:moveTo>
                    <a:pt x="1" y="0"/>
                  </a:moveTo>
                  <a:cubicBezTo>
                    <a:pt x="358" y="2596"/>
                    <a:pt x="2382" y="4644"/>
                    <a:pt x="4978" y="4978"/>
                  </a:cubicBezTo>
                  <a:lnTo>
                    <a:pt x="4978" y="2620"/>
                  </a:lnTo>
                  <a:cubicBezTo>
                    <a:pt x="3692" y="2334"/>
                    <a:pt x="2668" y="1310"/>
                    <a:pt x="2359" y="0"/>
                  </a:cubicBezTo>
                  <a:close/>
                </a:path>
              </a:pathLst>
            </a:custGeom>
            <a:solidFill>
              <a:srgbClr val="B5C1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2" name="Google Shape;4512;p53"/>
            <p:cNvSpPr/>
            <p:nvPr/>
          </p:nvSpPr>
          <p:spPr>
            <a:xfrm>
              <a:off x="7602727" y="4153671"/>
              <a:ext cx="148822" cy="147388"/>
            </a:xfrm>
            <a:custGeom>
              <a:rect b="b" l="l" r="r" t="t"/>
              <a:pathLst>
                <a:path extrusionOk="0" h="4931" w="4979">
                  <a:moveTo>
                    <a:pt x="1" y="1"/>
                  </a:moveTo>
                  <a:lnTo>
                    <a:pt x="1" y="2335"/>
                  </a:lnTo>
                  <a:cubicBezTo>
                    <a:pt x="1287" y="2644"/>
                    <a:pt x="2311" y="3645"/>
                    <a:pt x="2621" y="4931"/>
                  </a:cubicBezTo>
                  <a:lnTo>
                    <a:pt x="4978" y="4931"/>
                  </a:lnTo>
                  <a:cubicBezTo>
                    <a:pt x="4621" y="2382"/>
                    <a:pt x="2597" y="311"/>
                    <a:pt x="1" y="1"/>
                  </a:cubicBezTo>
                  <a:close/>
                </a:path>
              </a:pathLst>
            </a:custGeom>
            <a:solidFill>
              <a:srgbClr val="D4D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3" name="Google Shape;4513;p53"/>
            <p:cNvSpPr/>
            <p:nvPr/>
          </p:nvSpPr>
          <p:spPr>
            <a:xfrm>
              <a:off x="7406975" y="4153671"/>
              <a:ext cx="148822" cy="147388"/>
            </a:xfrm>
            <a:custGeom>
              <a:rect b="b" l="l" r="r" t="t"/>
              <a:pathLst>
                <a:path extrusionOk="0" h="4931" w="4979">
                  <a:moveTo>
                    <a:pt x="4978" y="1"/>
                  </a:moveTo>
                  <a:cubicBezTo>
                    <a:pt x="2430" y="358"/>
                    <a:pt x="358" y="2382"/>
                    <a:pt x="1" y="4931"/>
                  </a:cubicBezTo>
                  <a:lnTo>
                    <a:pt x="2359" y="4931"/>
                  </a:lnTo>
                  <a:cubicBezTo>
                    <a:pt x="2692" y="3645"/>
                    <a:pt x="3692" y="2644"/>
                    <a:pt x="4978" y="2335"/>
                  </a:cubicBezTo>
                  <a:lnTo>
                    <a:pt x="4978" y="1"/>
                  </a:lnTo>
                  <a:close/>
                </a:path>
              </a:pathLst>
            </a:custGeom>
            <a:solidFill>
              <a:srgbClr val="F3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4" name="Google Shape;4514;p53"/>
            <p:cNvSpPr/>
            <p:nvPr/>
          </p:nvSpPr>
          <p:spPr>
            <a:xfrm>
              <a:off x="7602727" y="4347300"/>
              <a:ext cx="148822" cy="148792"/>
            </a:xfrm>
            <a:custGeom>
              <a:rect b="b" l="l" r="r" t="t"/>
              <a:pathLst>
                <a:path extrusionOk="0" h="4978" w="4979">
                  <a:moveTo>
                    <a:pt x="2621" y="0"/>
                  </a:moveTo>
                  <a:cubicBezTo>
                    <a:pt x="2335" y="1310"/>
                    <a:pt x="1311" y="2334"/>
                    <a:pt x="1" y="2620"/>
                  </a:cubicBezTo>
                  <a:lnTo>
                    <a:pt x="1" y="4978"/>
                  </a:lnTo>
                  <a:cubicBezTo>
                    <a:pt x="2597" y="4620"/>
                    <a:pt x="4621" y="2596"/>
                    <a:pt x="4978" y="0"/>
                  </a:cubicBezTo>
                  <a:close/>
                </a:path>
              </a:pathLst>
            </a:custGeom>
            <a:solidFill>
              <a:srgbClr val="76869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518" name="Shape 4518"/>
        <p:cNvGrpSpPr/>
        <p:nvPr/>
      </p:nvGrpSpPr>
      <p:grpSpPr>
        <a:xfrm>
          <a:off x="0" y="0"/>
          <a:ext cx="0" cy="0"/>
          <a:chOff x="0" y="0"/>
          <a:chExt cx="0" cy="0"/>
        </a:xfrm>
      </p:grpSpPr>
      <p:sp>
        <p:nvSpPr>
          <p:cNvPr id="4519" name="Google Shape;4519;p54"/>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sp>
        <p:nvSpPr>
          <p:cNvPr id="4520" name="Google Shape;4520;p54"/>
          <p:cNvSpPr/>
          <p:nvPr/>
        </p:nvSpPr>
        <p:spPr>
          <a:xfrm>
            <a:off x="1093550" y="1967431"/>
            <a:ext cx="339124" cy="338212"/>
          </a:xfrm>
          <a:custGeom>
            <a:rect b="b" l="l" r="r" t="t"/>
            <a:pathLst>
              <a:path extrusionOk="0" h="11496" w="11527">
                <a:moveTo>
                  <a:pt x="2906" y="723"/>
                </a:moveTo>
                <a:cubicBezTo>
                  <a:pt x="3430" y="723"/>
                  <a:pt x="3882" y="1152"/>
                  <a:pt x="3882" y="1700"/>
                </a:cubicBezTo>
                <a:cubicBezTo>
                  <a:pt x="3882" y="2224"/>
                  <a:pt x="3430" y="2676"/>
                  <a:pt x="2906" y="2676"/>
                </a:cubicBezTo>
                <a:cubicBezTo>
                  <a:pt x="2358" y="2676"/>
                  <a:pt x="1906" y="2224"/>
                  <a:pt x="1906" y="1700"/>
                </a:cubicBezTo>
                <a:cubicBezTo>
                  <a:pt x="1906" y="1152"/>
                  <a:pt x="2358" y="723"/>
                  <a:pt x="2906" y="723"/>
                </a:cubicBezTo>
                <a:close/>
                <a:moveTo>
                  <a:pt x="8740" y="723"/>
                </a:moveTo>
                <a:cubicBezTo>
                  <a:pt x="9264" y="723"/>
                  <a:pt x="9717" y="1152"/>
                  <a:pt x="9717" y="1700"/>
                </a:cubicBezTo>
                <a:cubicBezTo>
                  <a:pt x="9717" y="2224"/>
                  <a:pt x="9264" y="2676"/>
                  <a:pt x="8740" y="2676"/>
                </a:cubicBezTo>
                <a:cubicBezTo>
                  <a:pt x="8193" y="2676"/>
                  <a:pt x="7740" y="2224"/>
                  <a:pt x="7740" y="1700"/>
                </a:cubicBezTo>
                <a:cubicBezTo>
                  <a:pt x="7740" y="1152"/>
                  <a:pt x="8193" y="723"/>
                  <a:pt x="8740" y="723"/>
                </a:cubicBezTo>
                <a:close/>
                <a:moveTo>
                  <a:pt x="2906" y="5415"/>
                </a:moveTo>
                <a:cubicBezTo>
                  <a:pt x="3096" y="5415"/>
                  <a:pt x="3287" y="5605"/>
                  <a:pt x="3287" y="5796"/>
                </a:cubicBezTo>
                <a:cubicBezTo>
                  <a:pt x="3287" y="6010"/>
                  <a:pt x="3096" y="6201"/>
                  <a:pt x="2906" y="6201"/>
                </a:cubicBezTo>
                <a:cubicBezTo>
                  <a:pt x="2692" y="6201"/>
                  <a:pt x="2501" y="6010"/>
                  <a:pt x="2501" y="5796"/>
                </a:cubicBezTo>
                <a:cubicBezTo>
                  <a:pt x="2501" y="5605"/>
                  <a:pt x="2692" y="5415"/>
                  <a:pt x="2906" y="5415"/>
                </a:cubicBezTo>
                <a:close/>
                <a:moveTo>
                  <a:pt x="5811" y="5415"/>
                </a:moveTo>
                <a:cubicBezTo>
                  <a:pt x="6026" y="5415"/>
                  <a:pt x="6192" y="5605"/>
                  <a:pt x="6192" y="5796"/>
                </a:cubicBezTo>
                <a:cubicBezTo>
                  <a:pt x="6192" y="6010"/>
                  <a:pt x="6026" y="6201"/>
                  <a:pt x="5811" y="6201"/>
                </a:cubicBezTo>
                <a:cubicBezTo>
                  <a:pt x="5597" y="6201"/>
                  <a:pt x="5430" y="6010"/>
                  <a:pt x="5430" y="5796"/>
                </a:cubicBezTo>
                <a:cubicBezTo>
                  <a:pt x="5430" y="5605"/>
                  <a:pt x="5597" y="5415"/>
                  <a:pt x="5811" y="5415"/>
                </a:cubicBezTo>
                <a:close/>
                <a:moveTo>
                  <a:pt x="8740" y="5415"/>
                </a:moveTo>
                <a:cubicBezTo>
                  <a:pt x="8931" y="5415"/>
                  <a:pt x="9121" y="5605"/>
                  <a:pt x="9121" y="5796"/>
                </a:cubicBezTo>
                <a:cubicBezTo>
                  <a:pt x="9121" y="6010"/>
                  <a:pt x="8931" y="6201"/>
                  <a:pt x="8740" y="6201"/>
                </a:cubicBezTo>
                <a:cubicBezTo>
                  <a:pt x="8526" y="6201"/>
                  <a:pt x="8336" y="6010"/>
                  <a:pt x="8336" y="5796"/>
                </a:cubicBezTo>
                <a:cubicBezTo>
                  <a:pt x="8336" y="5605"/>
                  <a:pt x="8526" y="5415"/>
                  <a:pt x="8740" y="5415"/>
                </a:cubicBezTo>
                <a:close/>
                <a:moveTo>
                  <a:pt x="5811" y="8892"/>
                </a:moveTo>
                <a:cubicBezTo>
                  <a:pt x="6359" y="8892"/>
                  <a:pt x="6788" y="9344"/>
                  <a:pt x="6788" y="9892"/>
                </a:cubicBezTo>
                <a:cubicBezTo>
                  <a:pt x="6788" y="10416"/>
                  <a:pt x="6359" y="10868"/>
                  <a:pt x="5811" y="10868"/>
                </a:cubicBezTo>
                <a:cubicBezTo>
                  <a:pt x="5287" y="10868"/>
                  <a:pt x="4835" y="10416"/>
                  <a:pt x="4835" y="9892"/>
                </a:cubicBezTo>
                <a:cubicBezTo>
                  <a:pt x="4835" y="9344"/>
                  <a:pt x="5287" y="8892"/>
                  <a:pt x="5811" y="8892"/>
                </a:cubicBezTo>
                <a:close/>
                <a:moveTo>
                  <a:pt x="2813" y="1"/>
                </a:moveTo>
                <a:cubicBezTo>
                  <a:pt x="1912" y="1"/>
                  <a:pt x="1191" y="730"/>
                  <a:pt x="1191" y="1628"/>
                </a:cubicBezTo>
                <a:cubicBezTo>
                  <a:pt x="1191" y="2438"/>
                  <a:pt x="1763" y="3105"/>
                  <a:pt x="2501" y="3248"/>
                </a:cubicBezTo>
                <a:lnTo>
                  <a:pt x="2501" y="4700"/>
                </a:lnTo>
                <a:cubicBezTo>
                  <a:pt x="2191" y="4819"/>
                  <a:pt x="1953" y="5058"/>
                  <a:pt x="1834" y="5391"/>
                </a:cubicBezTo>
                <a:lnTo>
                  <a:pt x="0" y="5391"/>
                </a:lnTo>
                <a:lnTo>
                  <a:pt x="0" y="6082"/>
                </a:lnTo>
                <a:lnTo>
                  <a:pt x="1834" y="6082"/>
                </a:lnTo>
                <a:cubicBezTo>
                  <a:pt x="1977" y="6486"/>
                  <a:pt x="2358" y="6820"/>
                  <a:pt x="2834" y="6820"/>
                </a:cubicBezTo>
                <a:cubicBezTo>
                  <a:pt x="3311" y="6820"/>
                  <a:pt x="3692" y="6510"/>
                  <a:pt x="3858" y="6082"/>
                </a:cubicBezTo>
                <a:lnTo>
                  <a:pt x="4740" y="6082"/>
                </a:lnTo>
                <a:cubicBezTo>
                  <a:pt x="4859" y="6391"/>
                  <a:pt x="5097" y="6629"/>
                  <a:pt x="5430" y="6748"/>
                </a:cubicBezTo>
                <a:lnTo>
                  <a:pt x="5430" y="8201"/>
                </a:lnTo>
                <a:cubicBezTo>
                  <a:pt x="4621" y="8392"/>
                  <a:pt x="4049" y="9106"/>
                  <a:pt x="4120" y="9963"/>
                </a:cubicBezTo>
                <a:cubicBezTo>
                  <a:pt x="4168" y="10773"/>
                  <a:pt x="4835" y="11416"/>
                  <a:pt x="5645" y="11487"/>
                </a:cubicBezTo>
                <a:cubicBezTo>
                  <a:pt x="5699" y="11493"/>
                  <a:pt x="5752" y="11495"/>
                  <a:pt x="5805" y="11495"/>
                </a:cubicBezTo>
                <a:cubicBezTo>
                  <a:pt x="6708" y="11495"/>
                  <a:pt x="7431" y="10744"/>
                  <a:pt x="7431" y="9844"/>
                </a:cubicBezTo>
                <a:cubicBezTo>
                  <a:pt x="7431" y="9035"/>
                  <a:pt x="6859" y="8392"/>
                  <a:pt x="6121" y="8249"/>
                </a:cubicBezTo>
                <a:lnTo>
                  <a:pt x="6121" y="6772"/>
                </a:lnTo>
                <a:cubicBezTo>
                  <a:pt x="6430" y="6677"/>
                  <a:pt x="6669" y="6415"/>
                  <a:pt x="6788" y="6105"/>
                </a:cubicBezTo>
                <a:lnTo>
                  <a:pt x="7693" y="6105"/>
                </a:lnTo>
                <a:cubicBezTo>
                  <a:pt x="7835" y="6510"/>
                  <a:pt x="8216" y="6844"/>
                  <a:pt x="8693" y="6844"/>
                </a:cubicBezTo>
                <a:cubicBezTo>
                  <a:pt x="9169" y="6844"/>
                  <a:pt x="9574" y="6558"/>
                  <a:pt x="9717" y="6105"/>
                </a:cubicBezTo>
                <a:lnTo>
                  <a:pt x="11527" y="6105"/>
                </a:lnTo>
                <a:lnTo>
                  <a:pt x="11527" y="5439"/>
                </a:lnTo>
                <a:lnTo>
                  <a:pt x="9741" y="5439"/>
                </a:lnTo>
                <a:cubicBezTo>
                  <a:pt x="9622" y="5129"/>
                  <a:pt x="9383" y="4891"/>
                  <a:pt x="9050" y="4772"/>
                </a:cubicBezTo>
                <a:lnTo>
                  <a:pt x="9050" y="3295"/>
                </a:lnTo>
                <a:cubicBezTo>
                  <a:pt x="9860" y="3129"/>
                  <a:pt x="10431" y="2414"/>
                  <a:pt x="10360" y="1557"/>
                </a:cubicBezTo>
                <a:cubicBezTo>
                  <a:pt x="10312" y="747"/>
                  <a:pt x="9645" y="80"/>
                  <a:pt x="8859" y="33"/>
                </a:cubicBezTo>
                <a:cubicBezTo>
                  <a:pt x="8804" y="27"/>
                  <a:pt x="8750" y="25"/>
                  <a:pt x="8696" y="25"/>
                </a:cubicBezTo>
                <a:cubicBezTo>
                  <a:pt x="7775" y="25"/>
                  <a:pt x="7073" y="776"/>
                  <a:pt x="7073" y="1676"/>
                </a:cubicBezTo>
                <a:cubicBezTo>
                  <a:pt x="7073" y="2462"/>
                  <a:pt x="7621" y="3129"/>
                  <a:pt x="8383" y="3272"/>
                </a:cubicBezTo>
                <a:lnTo>
                  <a:pt x="8383" y="4724"/>
                </a:lnTo>
                <a:cubicBezTo>
                  <a:pt x="8050" y="4843"/>
                  <a:pt x="7812" y="5081"/>
                  <a:pt x="7693" y="5415"/>
                </a:cubicBezTo>
                <a:lnTo>
                  <a:pt x="6788" y="5415"/>
                </a:lnTo>
                <a:cubicBezTo>
                  <a:pt x="6645" y="5010"/>
                  <a:pt x="6264" y="4677"/>
                  <a:pt x="5787" y="4677"/>
                </a:cubicBezTo>
                <a:cubicBezTo>
                  <a:pt x="5311" y="4677"/>
                  <a:pt x="4930" y="4962"/>
                  <a:pt x="4763" y="5415"/>
                </a:cubicBezTo>
                <a:lnTo>
                  <a:pt x="3882" y="5415"/>
                </a:lnTo>
                <a:cubicBezTo>
                  <a:pt x="3763" y="5081"/>
                  <a:pt x="3525" y="4843"/>
                  <a:pt x="3192" y="4724"/>
                </a:cubicBezTo>
                <a:lnTo>
                  <a:pt x="3192" y="3272"/>
                </a:lnTo>
                <a:cubicBezTo>
                  <a:pt x="4001" y="3105"/>
                  <a:pt x="4573" y="2390"/>
                  <a:pt x="4501" y="1509"/>
                </a:cubicBezTo>
                <a:cubicBezTo>
                  <a:pt x="4454" y="723"/>
                  <a:pt x="3787" y="57"/>
                  <a:pt x="2977" y="9"/>
                </a:cubicBezTo>
                <a:cubicBezTo>
                  <a:pt x="2922" y="4"/>
                  <a:pt x="2867" y="1"/>
                  <a:pt x="281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521" name="Google Shape;4521;p54"/>
          <p:cNvGrpSpPr/>
          <p:nvPr/>
        </p:nvGrpSpPr>
        <p:grpSpPr>
          <a:xfrm>
            <a:off x="1833752" y="1922125"/>
            <a:ext cx="339154" cy="337032"/>
            <a:chOff x="2367152" y="1922125"/>
            <a:chExt cx="339154" cy="337032"/>
          </a:xfrm>
        </p:grpSpPr>
        <p:sp>
          <p:nvSpPr>
            <p:cNvPr id="4522" name="Google Shape;4522;p54"/>
            <p:cNvSpPr/>
            <p:nvPr/>
          </p:nvSpPr>
          <p:spPr>
            <a:xfrm>
              <a:off x="2367152" y="1922125"/>
              <a:ext cx="235448" cy="122652"/>
            </a:xfrm>
            <a:custGeom>
              <a:rect b="b" l="l" r="r" t="t"/>
              <a:pathLst>
                <a:path extrusionOk="0" h="4169" w="8003">
                  <a:moveTo>
                    <a:pt x="1096" y="1692"/>
                  </a:moveTo>
                  <a:cubicBezTo>
                    <a:pt x="1311" y="1692"/>
                    <a:pt x="1501" y="1859"/>
                    <a:pt x="1501" y="2073"/>
                  </a:cubicBezTo>
                  <a:cubicBezTo>
                    <a:pt x="1501" y="2287"/>
                    <a:pt x="1311" y="2454"/>
                    <a:pt x="1096" y="2454"/>
                  </a:cubicBezTo>
                  <a:cubicBezTo>
                    <a:pt x="906" y="2454"/>
                    <a:pt x="715" y="2287"/>
                    <a:pt x="715" y="2073"/>
                  </a:cubicBezTo>
                  <a:cubicBezTo>
                    <a:pt x="715" y="1859"/>
                    <a:pt x="906" y="1692"/>
                    <a:pt x="1096" y="1692"/>
                  </a:cubicBezTo>
                  <a:close/>
                  <a:moveTo>
                    <a:pt x="5716" y="1311"/>
                  </a:moveTo>
                  <a:lnTo>
                    <a:pt x="6859" y="2097"/>
                  </a:lnTo>
                  <a:lnTo>
                    <a:pt x="5716" y="2906"/>
                  </a:lnTo>
                  <a:lnTo>
                    <a:pt x="5716" y="2502"/>
                  </a:lnTo>
                  <a:lnTo>
                    <a:pt x="3930" y="2502"/>
                  </a:lnTo>
                  <a:lnTo>
                    <a:pt x="3930" y="1692"/>
                  </a:lnTo>
                  <a:lnTo>
                    <a:pt x="5716" y="1692"/>
                  </a:lnTo>
                  <a:lnTo>
                    <a:pt x="5716" y="1311"/>
                  </a:lnTo>
                  <a:close/>
                  <a:moveTo>
                    <a:pt x="5026" y="1"/>
                  </a:moveTo>
                  <a:lnTo>
                    <a:pt x="5026" y="1001"/>
                  </a:lnTo>
                  <a:lnTo>
                    <a:pt x="3240" y="1001"/>
                  </a:lnTo>
                  <a:lnTo>
                    <a:pt x="3240" y="1716"/>
                  </a:lnTo>
                  <a:lnTo>
                    <a:pt x="2120" y="1716"/>
                  </a:lnTo>
                  <a:cubicBezTo>
                    <a:pt x="1987" y="1294"/>
                    <a:pt x="1585" y="996"/>
                    <a:pt x="1126" y="996"/>
                  </a:cubicBezTo>
                  <a:cubicBezTo>
                    <a:pt x="1093" y="996"/>
                    <a:pt x="1059" y="998"/>
                    <a:pt x="1025" y="1001"/>
                  </a:cubicBezTo>
                  <a:cubicBezTo>
                    <a:pt x="501" y="1025"/>
                    <a:pt x="96" y="1477"/>
                    <a:pt x="25" y="1978"/>
                  </a:cubicBezTo>
                  <a:cubicBezTo>
                    <a:pt x="1" y="2644"/>
                    <a:pt x="477" y="3144"/>
                    <a:pt x="1096" y="3144"/>
                  </a:cubicBezTo>
                  <a:cubicBezTo>
                    <a:pt x="1573" y="3144"/>
                    <a:pt x="1977" y="2859"/>
                    <a:pt x="2120" y="2406"/>
                  </a:cubicBezTo>
                  <a:lnTo>
                    <a:pt x="3240" y="2406"/>
                  </a:lnTo>
                  <a:lnTo>
                    <a:pt x="3240" y="3144"/>
                  </a:lnTo>
                  <a:lnTo>
                    <a:pt x="5026" y="3144"/>
                  </a:lnTo>
                  <a:lnTo>
                    <a:pt x="5026" y="4169"/>
                  </a:lnTo>
                  <a:lnTo>
                    <a:pt x="8003" y="2073"/>
                  </a:lnTo>
                  <a:lnTo>
                    <a:pt x="50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23" name="Google Shape;4523;p54"/>
            <p:cNvSpPr/>
            <p:nvPr/>
          </p:nvSpPr>
          <p:spPr>
            <a:xfrm>
              <a:off x="2367152" y="2028624"/>
              <a:ext cx="286580" cy="122652"/>
            </a:xfrm>
            <a:custGeom>
              <a:rect b="b" l="l" r="r" t="t"/>
              <a:pathLst>
                <a:path extrusionOk="0" h="4169" w="9741">
                  <a:moveTo>
                    <a:pt x="1096" y="1739"/>
                  </a:moveTo>
                  <a:cubicBezTo>
                    <a:pt x="1311" y="1739"/>
                    <a:pt x="1501" y="1906"/>
                    <a:pt x="1501" y="2120"/>
                  </a:cubicBezTo>
                  <a:cubicBezTo>
                    <a:pt x="1501" y="2335"/>
                    <a:pt x="1311" y="2501"/>
                    <a:pt x="1096" y="2501"/>
                  </a:cubicBezTo>
                  <a:cubicBezTo>
                    <a:pt x="906" y="2501"/>
                    <a:pt x="715" y="2311"/>
                    <a:pt x="715" y="2120"/>
                  </a:cubicBezTo>
                  <a:cubicBezTo>
                    <a:pt x="715" y="1906"/>
                    <a:pt x="906" y="1739"/>
                    <a:pt x="1096" y="1739"/>
                  </a:cubicBezTo>
                  <a:close/>
                  <a:moveTo>
                    <a:pt x="7455" y="1311"/>
                  </a:moveTo>
                  <a:lnTo>
                    <a:pt x="8574" y="2120"/>
                  </a:lnTo>
                  <a:lnTo>
                    <a:pt x="7455" y="2930"/>
                  </a:lnTo>
                  <a:lnTo>
                    <a:pt x="7455" y="2501"/>
                  </a:lnTo>
                  <a:lnTo>
                    <a:pt x="3930" y="2501"/>
                  </a:lnTo>
                  <a:lnTo>
                    <a:pt x="3930" y="1739"/>
                  </a:lnTo>
                  <a:lnTo>
                    <a:pt x="7455" y="1739"/>
                  </a:lnTo>
                  <a:lnTo>
                    <a:pt x="7455" y="1311"/>
                  </a:lnTo>
                  <a:close/>
                  <a:moveTo>
                    <a:pt x="6764" y="1"/>
                  </a:moveTo>
                  <a:lnTo>
                    <a:pt x="6764" y="1025"/>
                  </a:lnTo>
                  <a:lnTo>
                    <a:pt x="3240" y="1025"/>
                  </a:lnTo>
                  <a:lnTo>
                    <a:pt x="3240" y="1715"/>
                  </a:lnTo>
                  <a:lnTo>
                    <a:pt x="2120" y="1715"/>
                  </a:lnTo>
                  <a:cubicBezTo>
                    <a:pt x="1991" y="1326"/>
                    <a:pt x="1605" y="1015"/>
                    <a:pt x="1161" y="1015"/>
                  </a:cubicBezTo>
                  <a:cubicBezTo>
                    <a:pt x="1116" y="1015"/>
                    <a:pt x="1071" y="1018"/>
                    <a:pt x="1025" y="1025"/>
                  </a:cubicBezTo>
                  <a:cubicBezTo>
                    <a:pt x="501" y="1049"/>
                    <a:pt x="96" y="1501"/>
                    <a:pt x="25" y="2001"/>
                  </a:cubicBezTo>
                  <a:cubicBezTo>
                    <a:pt x="1" y="2644"/>
                    <a:pt x="477" y="3168"/>
                    <a:pt x="1096" y="3168"/>
                  </a:cubicBezTo>
                  <a:cubicBezTo>
                    <a:pt x="1573" y="3168"/>
                    <a:pt x="1977" y="2859"/>
                    <a:pt x="2120" y="2406"/>
                  </a:cubicBezTo>
                  <a:lnTo>
                    <a:pt x="3240" y="2406"/>
                  </a:lnTo>
                  <a:lnTo>
                    <a:pt x="3240" y="3168"/>
                  </a:lnTo>
                  <a:lnTo>
                    <a:pt x="6764" y="3168"/>
                  </a:lnTo>
                  <a:lnTo>
                    <a:pt x="6764" y="4168"/>
                  </a:lnTo>
                  <a:lnTo>
                    <a:pt x="9741" y="2096"/>
                  </a:lnTo>
                  <a:lnTo>
                    <a:pt x="6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24" name="Google Shape;4524;p54"/>
            <p:cNvSpPr/>
            <p:nvPr/>
          </p:nvSpPr>
          <p:spPr>
            <a:xfrm>
              <a:off x="2367152" y="2136535"/>
              <a:ext cx="339154" cy="122623"/>
            </a:xfrm>
            <a:custGeom>
              <a:rect b="b" l="l" r="r" t="t"/>
              <a:pathLst>
                <a:path extrusionOk="0" h="4168" w="11528">
                  <a:moveTo>
                    <a:pt x="1096" y="1715"/>
                  </a:moveTo>
                  <a:cubicBezTo>
                    <a:pt x="1311" y="1715"/>
                    <a:pt x="1501" y="1905"/>
                    <a:pt x="1501" y="2120"/>
                  </a:cubicBezTo>
                  <a:cubicBezTo>
                    <a:pt x="1501" y="2310"/>
                    <a:pt x="1311" y="2501"/>
                    <a:pt x="1096" y="2501"/>
                  </a:cubicBezTo>
                  <a:cubicBezTo>
                    <a:pt x="906" y="2501"/>
                    <a:pt x="715" y="2310"/>
                    <a:pt x="715" y="2120"/>
                  </a:cubicBezTo>
                  <a:cubicBezTo>
                    <a:pt x="715" y="1905"/>
                    <a:pt x="906" y="1715"/>
                    <a:pt x="1096" y="1715"/>
                  </a:cubicBezTo>
                  <a:close/>
                  <a:moveTo>
                    <a:pt x="9193" y="1286"/>
                  </a:moveTo>
                  <a:lnTo>
                    <a:pt x="10336" y="2072"/>
                  </a:lnTo>
                  <a:lnTo>
                    <a:pt x="9193" y="2882"/>
                  </a:lnTo>
                  <a:lnTo>
                    <a:pt x="9193" y="2477"/>
                  </a:lnTo>
                  <a:lnTo>
                    <a:pt x="3930" y="2477"/>
                  </a:lnTo>
                  <a:lnTo>
                    <a:pt x="3930" y="1691"/>
                  </a:lnTo>
                  <a:lnTo>
                    <a:pt x="9193" y="1691"/>
                  </a:lnTo>
                  <a:lnTo>
                    <a:pt x="9193" y="1286"/>
                  </a:lnTo>
                  <a:close/>
                  <a:moveTo>
                    <a:pt x="8550" y="0"/>
                  </a:moveTo>
                  <a:lnTo>
                    <a:pt x="8550" y="1000"/>
                  </a:lnTo>
                  <a:lnTo>
                    <a:pt x="3287" y="1000"/>
                  </a:lnTo>
                  <a:lnTo>
                    <a:pt x="3287" y="1762"/>
                  </a:lnTo>
                  <a:lnTo>
                    <a:pt x="2144" y="1762"/>
                  </a:lnTo>
                  <a:cubicBezTo>
                    <a:pt x="2014" y="1351"/>
                    <a:pt x="1629" y="1038"/>
                    <a:pt x="1184" y="1038"/>
                  </a:cubicBezTo>
                  <a:cubicBezTo>
                    <a:pt x="1139" y="1038"/>
                    <a:pt x="1094" y="1042"/>
                    <a:pt x="1049" y="1048"/>
                  </a:cubicBezTo>
                  <a:cubicBezTo>
                    <a:pt x="549" y="1072"/>
                    <a:pt x="120" y="1524"/>
                    <a:pt x="72" y="2024"/>
                  </a:cubicBezTo>
                  <a:cubicBezTo>
                    <a:pt x="1" y="2644"/>
                    <a:pt x="501" y="3191"/>
                    <a:pt x="1144" y="3191"/>
                  </a:cubicBezTo>
                  <a:cubicBezTo>
                    <a:pt x="1620" y="3191"/>
                    <a:pt x="2001" y="2882"/>
                    <a:pt x="2144" y="2429"/>
                  </a:cubicBezTo>
                  <a:lnTo>
                    <a:pt x="3287" y="2429"/>
                  </a:lnTo>
                  <a:lnTo>
                    <a:pt x="3287" y="3144"/>
                  </a:lnTo>
                  <a:lnTo>
                    <a:pt x="8550" y="3144"/>
                  </a:lnTo>
                  <a:lnTo>
                    <a:pt x="8550" y="4168"/>
                  </a:lnTo>
                  <a:lnTo>
                    <a:pt x="11527" y="2072"/>
                  </a:lnTo>
                  <a:lnTo>
                    <a:pt x="8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525" name="Google Shape;4525;p54"/>
          <p:cNvSpPr/>
          <p:nvPr/>
        </p:nvSpPr>
        <p:spPr>
          <a:xfrm>
            <a:off x="2599197" y="1955781"/>
            <a:ext cx="304115" cy="338418"/>
          </a:xfrm>
          <a:custGeom>
            <a:rect b="b" l="l" r="r" t="t"/>
            <a:pathLst>
              <a:path extrusionOk="0" h="11503" w="10337">
                <a:moveTo>
                  <a:pt x="5216" y="1643"/>
                </a:moveTo>
                <a:lnTo>
                  <a:pt x="5883" y="3215"/>
                </a:lnTo>
                <a:lnTo>
                  <a:pt x="4501" y="3215"/>
                </a:lnTo>
                <a:lnTo>
                  <a:pt x="5216" y="1643"/>
                </a:lnTo>
                <a:close/>
                <a:moveTo>
                  <a:pt x="6216" y="3882"/>
                </a:moveTo>
                <a:lnTo>
                  <a:pt x="6764" y="5120"/>
                </a:lnTo>
                <a:lnTo>
                  <a:pt x="3644" y="5120"/>
                </a:lnTo>
                <a:lnTo>
                  <a:pt x="4192" y="3882"/>
                </a:lnTo>
                <a:close/>
                <a:moveTo>
                  <a:pt x="7050" y="5811"/>
                </a:moveTo>
                <a:lnTo>
                  <a:pt x="7621" y="7073"/>
                </a:lnTo>
                <a:lnTo>
                  <a:pt x="2763" y="7073"/>
                </a:lnTo>
                <a:lnTo>
                  <a:pt x="3335" y="5811"/>
                </a:lnTo>
                <a:close/>
                <a:moveTo>
                  <a:pt x="7931" y="7716"/>
                </a:moveTo>
                <a:lnTo>
                  <a:pt x="8478" y="8978"/>
                </a:lnTo>
                <a:lnTo>
                  <a:pt x="1906" y="8978"/>
                </a:lnTo>
                <a:lnTo>
                  <a:pt x="2477" y="7716"/>
                </a:lnTo>
                <a:close/>
                <a:moveTo>
                  <a:pt x="8764" y="9597"/>
                </a:moveTo>
                <a:lnTo>
                  <a:pt x="9312" y="10836"/>
                </a:lnTo>
                <a:lnTo>
                  <a:pt x="1025" y="10836"/>
                </a:lnTo>
                <a:lnTo>
                  <a:pt x="1572" y="9597"/>
                </a:lnTo>
                <a:close/>
                <a:moveTo>
                  <a:pt x="5192" y="0"/>
                </a:moveTo>
                <a:lnTo>
                  <a:pt x="1" y="11502"/>
                </a:lnTo>
                <a:lnTo>
                  <a:pt x="10336" y="11502"/>
                </a:lnTo>
                <a:lnTo>
                  <a:pt x="5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26" name="Google Shape;4526;p54"/>
          <p:cNvSpPr/>
          <p:nvPr/>
        </p:nvSpPr>
        <p:spPr>
          <a:xfrm>
            <a:off x="3282649" y="1948073"/>
            <a:ext cx="337742" cy="339124"/>
          </a:xfrm>
          <a:custGeom>
            <a:rect b="b" l="l" r="r" t="t"/>
            <a:pathLst>
              <a:path extrusionOk="0" h="11527" w="11480">
                <a:moveTo>
                  <a:pt x="8336" y="667"/>
                </a:moveTo>
                <a:lnTo>
                  <a:pt x="8336" y="1762"/>
                </a:lnTo>
                <a:lnTo>
                  <a:pt x="6097" y="1762"/>
                </a:lnTo>
                <a:lnTo>
                  <a:pt x="6097" y="667"/>
                </a:lnTo>
                <a:close/>
                <a:moveTo>
                  <a:pt x="7669" y="4191"/>
                </a:moveTo>
                <a:lnTo>
                  <a:pt x="7669" y="4977"/>
                </a:lnTo>
                <a:lnTo>
                  <a:pt x="3764" y="4977"/>
                </a:lnTo>
                <a:lnTo>
                  <a:pt x="3764" y="4191"/>
                </a:lnTo>
                <a:close/>
                <a:moveTo>
                  <a:pt x="8503" y="5668"/>
                </a:moveTo>
                <a:lnTo>
                  <a:pt x="8503" y="6430"/>
                </a:lnTo>
                <a:lnTo>
                  <a:pt x="2978" y="6430"/>
                </a:lnTo>
                <a:lnTo>
                  <a:pt x="2978" y="5668"/>
                </a:lnTo>
                <a:close/>
                <a:moveTo>
                  <a:pt x="9241" y="7121"/>
                </a:moveTo>
                <a:lnTo>
                  <a:pt x="9241" y="7883"/>
                </a:lnTo>
                <a:lnTo>
                  <a:pt x="2168" y="7883"/>
                </a:lnTo>
                <a:lnTo>
                  <a:pt x="2168" y="7121"/>
                </a:lnTo>
                <a:close/>
                <a:moveTo>
                  <a:pt x="10003" y="8573"/>
                </a:moveTo>
                <a:lnTo>
                  <a:pt x="10003" y="9359"/>
                </a:lnTo>
                <a:lnTo>
                  <a:pt x="1454" y="9359"/>
                </a:lnTo>
                <a:lnTo>
                  <a:pt x="1454" y="8573"/>
                </a:lnTo>
                <a:close/>
                <a:moveTo>
                  <a:pt x="10789" y="10074"/>
                </a:moveTo>
                <a:lnTo>
                  <a:pt x="10789" y="10836"/>
                </a:lnTo>
                <a:lnTo>
                  <a:pt x="644" y="10836"/>
                </a:lnTo>
                <a:lnTo>
                  <a:pt x="644" y="10074"/>
                </a:lnTo>
                <a:close/>
                <a:moveTo>
                  <a:pt x="5383" y="0"/>
                </a:moveTo>
                <a:lnTo>
                  <a:pt x="5383" y="3548"/>
                </a:lnTo>
                <a:lnTo>
                  <a:pt x="3097" y="3548"/>
                </a:lnTo>
                <a:lnTo>
                  <a:pt x="3097" y="5001"/>
                </a:lnTo>
                <a:lnTo>
                  <a:pt x="2287" y="5001"/>
                </a:lnTo>
                <a:lnTo>
                  <a:pt x="2287" y="6454"/>
                </a:lnTo>
                <a:lnTo>
                  <a:pt x="1501" y="6454"/>
                </a:lnTo>
                <a:lnTo>
                  <a:pt x="1501" y="7930"/>
                </a:lnTo>
                <a:lnTo>
                  <a:pt x="787" y="7930"/>
                </a:lnTo>
                <a:lnTo>
                  <a:pt x="787" y="9383"/>
                </a:lnTo>
                <a:lnTo>
                  <a:pt x="1" y="9383"/>
                </a:lnTo>
                <a:lnTo>
                  <a:pt x="1" y="11526"/>
                </a:lnTo>
                <a:lnTo>
                  <a:pt x="11479" y="11526"/>
                </a:lnTo>
                <a:lnTo>
                  <a:pt x="11479" y="9383"/>
                </a:lnTo>
                <a:lnTo>
                  <a:pt x="10670" y="9383"/>
                </a:lnTo>
                <a:lnTo>
                  <a:pt x="10670" y="7930"/>
                </a:lnTo>
                <a:lnTo>
                  <a:pt x="9955" y="7930"/>
                </a:lnTo>
                <a:lnTo>
                  <a:pt x="9955" y="6454"/>
                </a:lnTo>
                <a:lnTo>
                  <a:pt x="9169" y="6454"/>
                </a:lnTo>
                <a:lnTo>
                  <a:pt x="9169" y="5001"/>
                </a:lnTo>
                <a:lnTo>
                  <a:pt x="8360" y="5001"/>
                </a:lnTo>
                <a:lnTo>
                  <a:pt x="8360" y="3548"/>
                </a:lnTo>
                <a:lnTo>
                  <a:pt x="6074" y="3548"/>
                </a:lnTo>
                <a:lnTo>
                  <a:pt x="6074" y="2453"/>
                </a:lnTo>
                <a:lnTo>
                  <a:pt x="8979" y="2453"/>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527" name="Google Shape;4527;p54"/>
          <p:cNvGrpSpPr/>
          <p:nvPr/>
        </p:nvGrpSpPr>
        <p:grpSpPr>
          <a:xfrm>
            <a:off x="4046005" y="1953663"/>
            <a:ext cx="339830" cy="338418"/>
            <a:chOff x="4122205" y="1953663"/>
            <a:chExt cx="339830" cy="338418"/>
          </a:xfrm>
        </p:grpSpPr>
        <p:sp>
          <p:nvSpPr>
            <p:cNvPr id="4528" name="Google Shape;4528;p54"/>
            <p:cNvSpPr/>
            <p:nvPr/>
          </p:nvSpPr>
          <p:spPr>
            <a:xfrm>
              <a:off x="4122205" y="1953663"/>
              <a:ext cx="339830" cy="338418"/>
            </a:xfrm>
            <a:custGeom>
              <a:rect b="b" l="l" r="r" t="t"/>
              <a:pathLst>
                <a:path extrusionOk="0" h="11503" w="11551">
                  <a:moveTo>
                    <a:pt x="9621" y="1858"/>
                  </a:moveTo>
                  <a:lnTo>
                    <a:pt x="9621" y="2644"/>
                  </a:lnTo>
                  <a:cubicBezTo>
                    <a:pt x="9621" y="4168"/>
                    <a:pt x="8407" y="5383"/>
                    <a:pt x="6883" y="5383"/>
                  </a:cubicBezTo>
                  <a:lnTo>
                    <a:pt x="6097" y="5383"/>
                  </a:lnTo>
                  <a:lnTo>
                    <a:pt x="6097" y="4597"/>
                  </a:lnTo>
                  <a:cubicBezTo>
                    <a:pt x="6097" y="3120"/>
                    <a:pt x="7359" y="1858"/>
                    <a:pt x="8835" y="1858"/>
                  </a:cubicBezTo>
                  <a:close/>
                  <a:moveTo>
                    <a:pt x="1881" y="667"/>
                  </a:moveTo>
                  <a:cubicBezTo>
                    <a:pt x="3834" y="667"/>
                    <a:pt x="5430" y="2263"/>
                    <a:pt x="5430" y="4216"/>
                  </a:cubicBezTo>
                  <a:lnTo>
                    <a:pt x="5430" y="4597"/>
                  </a:lnTo>
                  <a:lnTo>
                    <a:pt x="5430" y="5407"/>
                  </a:lnTo>
                  <a:lnTo>
                    <a:pt x="4239" y="5407"/>
                  </a:lnTo>
                  <a:cubicBezTo>
                    <a:pt x="4225" y="5407"/>
                    <a:pt x="4210" y="5407"/>
                    <a:pt x="4196" y="5407"/>
                  </a:cubicBezTo>
                  <a:cubicBezTo>
                    <a:pt x="2263" y="5407"/>
                    <a:pt x="691" y="3820"/>
                    <a:pt x="691" y="1858"/>
                  </a:cubicBezTo>
                  <a:lnTo>
                    <a:pt x="691" y="667"/>
                  </a:lnTo>
                  <a:close/>
                  <a:moveTo>
                    <a:pt x="5430" y="6121"/>
                  </a:moveTo>
                  <a:lnTo>
                    <a:pt x="5430" y="6907"/>
                  </a:lnTo>
                  <a:cubicBezTo>
                    <a:pt x="5430" y="8383"/>
                    <a:pt x="4191" y="9645"/>
                    <a:pt x="2691" y="9645"/>
                  </a:cubicBezTo>
                  <a:lnTo>
                    <a:pt x="1905" y="9645"/>
                  </a:lnTo>
                  <a:lnTo>
                    <a:pt x="1905" y="8860"/>
                  </a:lnTo>
                  <a:cubicBezTo>
                    <a:pt x="1905" y="7335"/>
                    <a:pt x="3120" y="6121"/>
                    <a:pt x="4644" y="6121"/>
                  </a:cubicBezTo>
                  <a:close/>
                  <a:moveTo>
                    <a:pt x="7335" y="6097"/>
                  </a:moveTo>
                  <a:cubicBezTo>
                    <a:pt x="9288" y="6097"/>
                    <a:pt x="10860" y="7669"/>
                    <a:pt x="10860" y="9645"/>
                  </a:cubicBezTo>
                  <a:lnTo>
                    <a:pt x="10860" y="10836"/>
                  </a:lnTo>
                  <a:lnTo>
                    <a:pt x="9669" y="10836"/>
                  </a:lnTo>
                  <a:cubicBezTo>
                    <a:pt x="7716" y="10836"/>
                    <a:pt x="6144" y="9241"/>
                    <a:pt x="6144" y="7288"/>
                  </a:cubicBezTo>
                  <a:lnTo>
                    <a:pt x="6144" y="6097"/>
                  </a:lnTo>
                  <a:close/>
                  <a:moveTo>
                    <a:pt x="0" y="1"/>
                  </a:moveTo>
                  <a:lnTo>
                    <a:pt x="0" y="1858"/>
                  </a:lnTo>
                  <a:cubicBezTo>
                    <a:pt x="0" y="3740"/>
                    <a:pt x="1215" y="5311"/>
                    <a:pt x="2929" y="5883"/>
                  </a:cubicBezTo>
                  <a:cubicBezTo>
                    <a:pt x="1905" y="6478"/>
                    <a:pt x="1215" y="7574"/>
                    <a:pt x="1215" y="8836"/>
                  </a:cubicBezTo>
                  <a:lnTo>
                    <a:pt x="1215" y="10288"/>
                  </a:lnTo>
                  <a:lnTo>
                    <a:pt x="2644" y="10288"/>
                  </a:lnTo>
                  <a:cubicBezTo>
                    <a:pt x="3930" y="10288"/>
                    <a:pt x="5025" y="9598"/>
                    <a:pt x="5620" y="8598"/>
                  </a:cubicBezTo>
                  <a:cubicBezTo>
                    <a:pt x="6192" y="10288"/>
                    <a:pt x="7764" y="11503"/>
                    <a:pt x="9669" y="11503"/>
                  </a:cubicBezTo>
                  <a:lnTo>
                    <a:pt x="11550" y="11503"/>
                  </a:lnTo>
                  <a:lnTo>
                    <a:pt x="11550" y="9645"/>
                  </a:lnTo>
                  <a:cubicBezTo>
                    <a:pt x="11526" y="7764"/>
                    <a:pt x="10312" y="6145"/>
                    <a:pt x="8597" y="5621"/>
                  </a:cubicBezTo>
                  <a:cubicBezTo>
                    <a:pt x="9621" y="5025"/>
                    <a:pt x="10312" y="3930"/>
                    <a:pt x="10312" y="2644"/>
                  </a:cubicBezTo>
                  <a:lnTo>
                    <a:pt x="10312" y="1215"/>
                  </a:lnTo>
                  <a:lnTo>
                    <a:pt x="8835" y="1215"/>
                  </a:lnTo>
                  <a:cubicBezTo>
                    <a:pt x="7573" y="1215"/>
                    <a:pt x="6454" y="1906"/>
                    <a:pt x="5859" y="2906"/>
                  </a:cubicBezTo>
                  <a:cubicBezTo>
                    <a:pt x="5311" y="1215"/>
                    <a:pt x="3715" y="1"/>
                    <a:pt x="18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29" name="Google Shape;4529;p54"/>
            <p:cNvSpPr/>
            <p:nvPr/>
          </p:nvSpPr>
          <p:spPr>
            <a:xfrm>
              <a:off x="4190840" y="2014620"/>
              <a:ext cx="49073" cy="20359"/>
            </a:xfrm>
            <a:custGeom>
              <a:rect b="b" l="l" r="r" t="t"/>
              <a:pathLst>
                <a:path extrusionOk="0" h="692"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0" name="Google Shape;4530;p54"/>
            <p:cNvSpPr/>
            <p:nvPr/>
          </p:nvSpPr>
          <p:spPr>
            <a:xfrm>
              <a:off x="4190840" y="2053866"/>
              <a:ext cx="49073" cy="20329"/>
            </a:xfrm>
            <a:custGeom>
              <a:rect b="b" l="l" r="r" t="t"/>
              <a:pathLst>
                <a:path extrusionOk="0" h="691" w="1668">
                  <a:moveTo>
                    <a:pt x="1" y="0"/>
                  </a:moveTo>
                  <a:lnTo>
                    <a:pt x="1" y="691"/>
                  </a:lnTo>
                  <a:lnTo>
                    <a:pt x="1668" y="691"/>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1" name="Google Shape;4531;p54"/>
            <p:cNvSpPr/>
            <p:nvPr/>
          </p:nvSpPr>
          <p:spPr>
            <a:xfrm>
              <a:off x="4343587" y="2170867"/>
              <a:ext cx="49073" cy="19623"/>
            </a:xfrm>
            <a:custGeom>
              <a:rect b="b" l="l" r="r" t="t"/>
              <a:pathLst>
                <a:path extrusionOk="0" h="667" w="1668">
                  <a:moveTo>
                    <a:pt x="1" y="0"/>
                  </a:moveTo>
                  <a:lnTo>
                    <a:pt x="1" y="667"/>
                  </a:lnTo>
                  <a:lnTo>
                    <a:pt x="1668" y="667"/>
                  </a:lnTo>
                  <a:lnTo>
                    <a:pt x="1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2" name="Google Shape;4532;p54"/>
            <p:cNvSpPr/>
            <p:nvPr/>
          </p:nvSpPr>
          <p:spPr>
            <a:xfrm>
              <a:off x="4343587" y="2210083"/>
              <a:ext cx="49073" cy="20359"/>
            </a:xfrm>
            <a:custGeom>
              <a:rect b="b" l="l" r="r" t="t"/>
              <a:pathLst>
                <a:path extrusionOk="0" h="692" w="1668">
                  <a:moveTo>
                    <a:pt x="1" y="1"/>
                  </a:moveTo>
                  <a:lnTo>
                    <a:pt x="1" y="691"/>
                  </a:lnTo>
                  <a:lnTo>
                    <a:pt x="1668" y="691"/>
                  </a:lnTo>
                  <a:lnTo>
                    <a:pt x="16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533" name="Google Shape;4533;p54"/>
          <p:cNvSpPr/>
          <p:nvPr/>
        </p:nvSpPr>
        <p:spPr>
          <a:xfrm>
            <a:off x="4780588" y="1943866"/>
            <a:ext cx="339154" cy="337712"/>
          </a:xfrm>
          <a:custGeom>
            <a:rect b="b" l="l" r="r" t="t"/>
            <a:pathLst>
              <a:path extrusionOk="0" h="11479" w="11528">
                <a:moveTo>
                  <a:pt x="1073" y="1953"/>
                </a:moveTo>
                <a:cubicBezTo>
                  <a:pt x="1287" y="1953"/>
                  <a:pt x="1477" y="2144"/>
                  <a:pt x="1477" y="2358"/>
                </a:cubicBezTo>
                <a:cubicBezTo>
                  <a:pt x="1477" y="2548"/>
                  <a:pt x="1287" y="2739"/>
                  <a:pt x="1073" y="2739"/>
                </a:cubicBezTo>
                <a:cubicBezTo>
                  <a:pt x="882" y="2739"/>
                  <a:pt x="692" y="2548"/>
                  <a:pt x="692" y="2358"/>
                </a:cubicBezTo>
                <a:cubicBezTo>
                  <a:pt x="692" y="2144"/>
                  <a:pt x="882" y="1953"/>
                  <a:pt x="1073" y="1953"/>
                </a:cubicBezTo>
                <a:close/>
                <a:moveTo>
                  <a:pt x="10456" y="1953"/>
                </a:moveTo>
                <a:cubicBezTo>
                  <a:pt x="10670" y="1953"/>
                  <a:pt x="10837" y="2144"/>
                  <a:pt x="10837" y="2358"/>
                </a:cubicBezTo>
                <a:cubicBezTo>
                  <a:pt x="10837" y="2548"/>
                  <a:pt x="10670" y="2739"/>
                  <a:pt x="10456" y="2739"/>
                </a:cubicBezTo>
                <a:cubicBezTo>
                  <a:pt x="10241" y="2739"/>
                  <a:pt x="10075" y="2548"/>
                  <a:pt x="10075" y="2358"/>
                </a:cubicBezTo>
                <a:cubicBezTo>
                  <a:pt x="10075" y="2144"/>
                  <a:pt x="10217" y="1953"/>
                  <a:pt x="10456" y="1953"/>
                </a:cubicBezTo>
                <a:close/>
                <a:moveTo>
                  <a:pt x="9408" y="2715"/>
                </a:moveTo>
                <a:cubicBezTo>
                  <a:pt x="9527" y="3025"/>
                  <a:pt x="9765" y="3263"/>
                  <a:pt x="10098" y="3382"/>
                </a:cubicBezTo>
                <a:lnTo>
                  <a:pt x="10098" y="4715"/>
                </a:lnTo>
                <a:cubicBezTo>
                  <a:pt x="9765" y="4835"/>
                  <a:pt x="9527" y="5097"/>
                  <a:pt x="9408" y="5406"/>
                </a:cubicBezTo>
                <a:lnTo>
                  <a:pt x="8217" y="5406"/>
                </a:lnTo>
                <a:cubicBezTo>
                  <a:pt x="7860" y="5406"/>
                  <a:pt x="7503" y="5263"/>
                  <a:pt x="7264" y="5025"/>
                </a:cubicBezTo>
                <a:lnTo>
                  <a:pt x="6764" y="4549"/>
                </a:lnTo>
                <a:lnTo>
                  <a:pt x="7431" y="3334"/>
                </a:lnTo>
                <a:cubicBezTo>
                  <a:pt x="7622" y="2953"/>
                  <a:pt x="8050" y="2715"/>
                  <a:pt x="8455" y="2715"/>
                </a:cubicBezTo>
                <a:close/>
                <a:moveTo>
                  <a:pt x="1073" y="5335"/>
                </a:moveTo>
                <a:cubicBezTo>
                  <a:pt x="1287" y="5335"/>
                  <a:pt x="1477" y="5501"/>
                  <a:pt x="1477" y="5716"/>
                </a:cubicBezTo>
                <a:cubicBezTo>
                  <a:pt x="1477" y="5930"/>
                  <a:pt x="1287" y="6097"/>
                  <a:pt x="1073" y="6097"/>
                </a:cubicBezTo>
                <a:cubicBezTo>
                  <a:pt x="882" y="6097"/>
                  <a:pt x="692" y="5906"/>
                  <a:pt x="692" y="5716"/>
                </a:cubicBezTo>
                <a:cubicBezTo>
                  <a:pt x="692" y="5501"/>
                  <a:pt x="882" y="5335"/>
                  <a:pt x="1073" y="5335"/>
                </a:cubicBezTo>
                <a:close/>
                <a:moveTo>
                  <a:pt x="10456" y="5358"/>
                </a:moveTo>
                <a:cubicBezTo>
                  <a:pt x="10670" y="5358"/>
                  <a:pt x="10837" y="5525"/>
                  <a:pt x="10837" y="5740"/>
                </a:cubicBezTo>
                <a:cubicBezTo>
                  <a:pt x="10837" y="5954"/>
                  <a:pt x="10670" y="6121"/>
                  <a:pt x="10456" y="6121"/>
                </a:cubicBezTo>
                <a:cubicBezTo>
                  <a:pt x="10241" y="6121"/>
                  <a:pt x="10075" y="5954"/>
                  <a:pt x="10075" y="5740"/>
                </a:cubicBezTo>
                <a:cubicBezTo>
                  <a:pt x="10075" y="5525"/>
                  <a:pt x="10241" y="5358"/>
                  <a:pt x="10456" y="5358"/>
                </a:cubicBezTo>
                <a:close/>
                <a:moveTo>
                  <a:pt x="3428" y="2707"/>
                </a:moveTo>
                <a:cubicBezTo>
                  <a:pt x="3726" y="2707"/>
                  <a:pt x="4032" y="2862"/>
                  <a:pt x="4264" y="3072"/>
                </a:cubicBezTo>
                <a:lnTo>
                  <a:pt x="5955" y="4668"/>
                </a:lnTo>
                <a:lnTo>
                  <a:pt x="5121" y="6240"/>
                </a:lnTo>
                <a:lnTo>
                  <a:pt x="4716" y="5859"/>
                </a:lnTo>
                <a:cubicBezTo>
                  <a:pt x="4335" y="5501"/>
                  <a:pt x="3811" y="5287"/>
                  <a:pt x="3287" y="5287"/>
                </a:cubicBezTo>
                <a:lnTo>
                  <a:pt x="2073" y="5287"/>
                </a:lnTo>
                <a:cubicBezTo>
                  <a:pt x="1954" y="5025"/>
                  <a:pt x="1716" y="4811"/>
                  <a:pt x="1430" y="4739"/>
                </a:cubicBezTo>
                <a:lnTo>
                  <a:pt x="1430" y="3382"/>
                </a:lnTo>
                <a:cubicBezTo>
                  <a:pt x="1763" y="3263"/>
                  <a:pt x="2001" y="3025"/>
                  <a:pt x="2120" y="2715"/>
                </a:cubicBezTo>
                <a:lnTo>
                  <a:pt x="3311" y="2715"/>
                </a:lnTo>
                <a:cubicBezTo>
                  <a:pt x="3350" y="2710"/>
                  <a:pt x="3389" y="2707"/>
                  <a:pt x="3428" y="2707"/>
                </a:cubicBezTo>
                <a:close/>
                <a:moveTo>
                  <a:pt x="6455" y="5168"/>
                </a:moveTo>
                <a:lnTo>
                  <a:pt x="6836" y="5525"/>
                </a:lnTo>
                <a:cubicBezTo>
                  <a:pt x="7217" y="5882"/>
                  <a:pt x="7717" y="6097"/>
                  <a:pt x="8241" y="6097"/>
                </a:cubicBezTo>
                <a:lnTo>
                  <a:pt x="9408" y="6097"/>
                </a:lnTo>
                <a:cubicBezTo>
                  <a:pt x="9527" y="6430"/>
                  <a:pt x="9765" y="6668"/>
                  <a:pt x="10098" y="6787"/>
                </a:cubicBezTo>
                <a:lnTo>
                  <a:pt x="10098" y="8121"/>
                </a:lnTo>
                <a:cubicBezTo>
                  <a:pt x="9836" y="8216"/>
                  <a:pt x="9598" y="8407"/>
                  <a:pt x="9479" y="8692"/>
                </a:cubicBezTo>
                <a:lnTo>
                  <a:pt x="8241" y="8692"/>
                </a:lnTo>
                <a:cubicBezTo>
                  <a:pt x="7931" y="8669"/>
                  <a:pt x="7574" y="8550"/>
                  <a:pt x="7312" y="8264"/>
                </a:cubicBezTo>
                <a:lnTo>
                  <a:pt x="5645" y="6716"/>
                </a:lnTo>
                <a:lnTo>
                  <a:pt x="6455" y="5168"/>
                </a:lnTo>
                <a:close/>
                <a:moveTo>
                  <a:pt x="3287" y="5954"/>
                </a:moveTo>
                <a:cubicBezTo>
                  <a:pt x="3645" y="5954"/>
                  <a:pt x="4002" y="6097"/>
                  <a:pt x="4240" y="6335"/>
                </a:cubicBezTo>
                <a:lnTo>
                  <a:pt x="4764" y="6835"/>
                </a:lnTo>
                <a:lnTo>
                  <a:pt x="4097" y="8121"/>
                </a:lnTo>
                <a:cubicBezTo>
                  <a:pt x="3883" y="8502"/>
                  <a:pt x="3502" y="8740"/>
                  <a:pt x="3049" y="8740"/>
                </a:cubicBezTo>
                <a:lnTo>
                  <a:pt x="2097" y="8740"/>
                </a:lnTo>
                <a:cubicBezTo>
                  <a:pt x="1978" y="8431"/>
                  <a:pt x="1739" y="8192"/>
                  <a:pt x="1406" y="8073"/>
                </a:cubicBezTo>
                <a:lnTo>
                  <a:pt x="1406" y="6716"/>
                </a:lnTo>
                <a:cubicBezTo>
                  <a:pt x="1763" y="6597"/>
                  <a:pt x="2025" y="6311"/>
                  <a:pt x="2120" y="5954"/>
                </a:cubicBezTo>
                <a:close/>
                <a:moveTo>
                  <a:pt x="1073" y="8716"/>
                </a:moveTo>
                <a:cubicBezTo>
                  <a:pt x="1287" y="8716"/>
                  <a:pt x="1477" y="8907"/>
                  <a:pt x="1477" y="9097"/>
                </a:cubicBezTo>
                <a:cubicBezTo>
                  <a:pt x="1477" y="9312"/>
                  <a:pt x="1287" y="9502"/>
                  <a:pt x="1073" y="9502"/>
                </a:cubicBezTo>
                <a:cubicBezTo>
                  <a:pt x="882" y="9502"/>
                  <a:pt x="692" y="9312"/>
                  <a:pt x="692" y="9097"/>
                </a:cubicBezTo>
                <a:cubicBezTo>
                  <a:pt x="692" y="8907"/>
                  <a:pt x="882" y="8716"/>
                  <a:pt x="1073" y="8716"/>
                </a:cubicBezTo>
                <a:close/>
                <a:moveTo>
                  <a:pt x="10456" y="8716"/>
                </a:moveTo>
                <a:cubicBezTo>
                  <a:pt x="10670" y="8716"/>
                  <a:pt x="10837" y="8907"/>
                  <a:pt x="10837" y="9097"/>
                </a:cubicBezTo>
                <a:cubicBezTo>
                  <a:pt x="10837" y="9312"/>
                  <a:pt x="10670" y="9502"/>
                  <a:pt x="10456" y="9502"/>
                </a:cubicBezTo>
                <a:cubicBezTo>
                  <a:pt x="10241" y="9502"/>
                  <a:pt x="10075" y="9312"/>
                  <a:pt x="10075" y="9097"/>
                </a:cubicBezTo>
                <a:cubicBezTo>
                  <a:pt x="10075" y="8907"/>
                  <a:pt x="10241" y="8716"/>
                  <a:pt x="10456" y="8716"/>
                </a:cubicBezTo>
                <a:close/>
                <a:moveTo>
                  <a:pt x="763" y="0"/>
                </a:moveTo>
                <a:lnTo>
                  <a:pt x="763" y="1358"/>
                </a:lnTo>
                <a:cubicBezTo>
                  <a:pt x="334" y="1524"/>
                  <a:pt x="1" y="1905"/>
                  <a:pt x="1" y="2382"/>
                </a:cubicBezTo>
                <a:cubicBezTo>
                  <a:pt x="1" y="2858"/>
                  <a:pt x="311" y="3239"/>
                  <a:pt x="763" y="3382"/>
                </a:cubicBezTo>
                <a:lnTo>
                  <a:pt x="763" y="4739"/>
                </a:lnTo>
                <a:cubicBezTo>
                  <a:pt x="334" y="4882"/>
                  <a:pt x="1" y="5263"/>
                  <a:pt x="1" y="5740"/>
                </a:cubicBezTo>
                <a:cubicBezTo>
                  <a:pt x="1" y="6216"/>
                  <a:pt x="311" y="6597"/>
                  <a:pt x="763" y="6764"/>
                </a:cubicBezTo>
                <a:lnTo>
                  <a:pt x="763" y="8097"/>
                </a:lnTo>
                <a:cubicBezTo>
                  <a:pt x="334" y="8240"/>
                  <a:pt x="1" y="8621"/>
                  <a:pt x="1" y="9097"/>
                </a:cubicBezTo>
                <a:cubicBezTo>
                  <a:pt x="1" y="9574"/>
                  <a:pt x="311" y="9955"/>
                  <a:pt x="763" y="10121"/>
                </a:cubicBezTo>
                <a:lnTo>
                  <a:pt x="763" y="11479"/>
                </a:lnTo>
                <a:lnTo>
                  <a:pt x="1430" y="11479"/>
                </a:lnTo>
                <a:lnTo>
                  <a:pt x="1430" y="10121"/>
                </a:lnTo>
                <a:cubicBezTo>
                  <a:pt x="1430" y="10121"/>
                  <a:pt x="2001" y="9764"/>
                  <a:pt x="2097" y="9455"/>
                </a:cubicBezTo>
                <a:lnTo>
                  <a:pt x="3049" y="9455"/>
                </a:lnTo>
                <a:cubicBezTo>
                  <a:pt x="3740" y="9455"/>
                  <a:pt x="4359" y="9074"/>
                  <a:pt x="4692" y="8454"/>
                </a:cubicBezTo>
                <a:lnTo>
                  <a:pt x="5288" y="7335"/>
                </a:lnTo>
                <a:lnTo>
                  <a:pt x="6836" y="8764"/>
                </a:lnTo>
                <a:cubicBezTo>
                  <a:pt x="7217" y="9121"/>
                  <a:pt x="8241" y="9335"/>
                  <a:pt x="8241" y="9335"/>
                </a:cubicBezTo>
                <a:lnTo>
                  <a:pt x="9408" y="9335"/>
                </a:lnTo>
                <a:cubicBezTo>
                  <a:pt x="9503" y="9693"/>
                  <a:pt x="9765" y="10002"/>
                  <a:pt x="10122" y="10121"/>
                </a:cubicBezTo>
                <a:lnTo>
                  <a:pt x="10122" y="11479"/>
                </a:lnTo>
                <a:lnTo>
                  <a:pt x="10789" y="11479"/>
                </a:lnTo>
                <a:lnTo>
                  <a:pt x="10789" y="10121"/>
                </a:lnTo>
                <a:cubicBezTo>
                  <a:pt x="11218" y="9955"/>
                  <a:pt x="11527" y="9574"/>
                  <a:pt x="11527" y="9097"/>
                </a:cubicBezTo>
                <a:cubicBezTo>
                  <a:pt x="11527" y="8621"/>
                  <a:pt x="11218" y="8240"/>
                  <a:pt x="10813" y="8097"/>
                </a:cubicBezTo>
                <a:lnTo>
                  <a:pt x="10813" y="6740"/>
                </a:lnTo>
                <a:cubicBezTo>
                  <a:pt x="11194" y="6597"/>
                  <a:pt x="11527" y="6192"/>
                  <a:pt x="11527" y="5740"/>
                </a:cubicBezTo>
                <a:cubicBezTo>
                  <a:pt x="11527" y="5263"/>
                  <a:pt x="11241" y="4882"/>
                  <a:pt x="10813" y="4739"/>
                </a:cubicBezTo>
                <a:lnTo>
                  <a:pt x="10813" y="3382"/>
                </a:lnTo>
                <a:cubicBezTo>
                  <a:pt x="11241" y="3239"/>
                  <a:pt x="11527" y="2858"/>
                  <a:pt x="11527" y="2382"/>
                </a:cubicBezTo>
                <a:cubicBezTo>
                  <a:pt x="11527" y="1905"/>
                  <a:pt x="11241" y="1524"/>
                  <a:pt x="10813" y="1358"/>
                </a:cubicBezTo>
                <a:lnTo>
                  <a:pt x="10813" y="0"/>
                </a:lnTo>
                <a:lnTo>
                  <a:pt x="10122" y="0"/>
                </a:lnTo>
                <a:lnTo>
                  <a:pt x="10122" y="1358"/>
                </a:lnTo>
                <a:cubicBezTo>
                  <a:pt x="9813" y="1477"/>
                  <a:pt x="9574" y="1715"/>
                  <a:pt x="9455" y="2048"/>
                </a:cubicBezTo>
                <a:lnTo>
                  <a:pt x="8503" y="2048"/>
                </a:lnTo>
                <a:cubicBezTo>
                  <a:pt x="7812" y="2048"/>
                  <a:pt x="7193" y="2429"/>
                  <a:pt x="6860" y="3025"/>
                </a:cubicBezTo>
                <a:lnTo>
                  <a:pt x="6288" y="4073"/>
                </a:lnTo>
                <a:lnTo>
                  <a:pt x="4716" y="2620"/>
                </a:lnTo>
                <a:cubicBezTo>
                  <a:pt x="4335" y="2263"/>
                  <a:pt x="3811" y="2048"/>
                  <a:pt x="3287" y="2048"/>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4" name="Google Shape;4534;p54"/>
          <p:cNvSpPr/>
          <p:nvPr/>
        </p:nvSpPr>
        <p:spPr>
          <a:xfrm>
            <a:off x="5513112" y="1934746"/>
            <a:ext cx="337712" cy="339124"/>
          </a:xfrm>
          <a:custGeom>
            <a:rect b="b" l="l" r="r" t="t"/>
            <a:pathLst>
              <a:path extrusionOk="0" h="11527" w="11479">
                <a:moveTo>
                  <a:pt x="4644" y="2430"/>
                </a:moveTo>
                <a:lnTo>
                  <a:pt x="4644" y="10812"/>
                </a:lnTo>
                <a:lnTo>
                  <a:pt x="3858" y="10812"/>
                </a:lnTo>
                <a:lnTo>
                  <a:pt x="3858" y="4692"/>
                </a:lnTo>
                <a:lnTo>
                  <a:pt x="3858" y="2430"/>
                </a:lnTo>
                <a:close/>
                <a:moveTo>
                  <a:pt x="3192" y="5359"/>
                </a:moveTo>
                <a:lnTo>
                  <a:pt x="3192" y="10836"/>
                </a:lnTo>
                <a:lnTo>
                  <a:pt x="2406" y="10836"/>
                </a:lnTo>
                <a:lnTo>
                  <a:pt x="2406" y="5359"/>
                </a:lnTo>
                <a:close/>
                <a:moveTo>
                  <a:pt x="6097" y="3906"/>
                </a:moveTo>
                <a:lnTo>
                  <a:pt x="6097" y="10836"/>
                </a:lnTo>
                <a:lnTo>
                  <a:pt x="5335" y="10836"/>
                </a:lnTo>
                <a:lnTo>
                  <a:pt x="5335" y="3906"/>
                </a:lnTo>
                <a:close/>
                <a:moveTo>
                  <a:pt x="7597" y="691"/>
                </a:moveTo>
                <a:lnTo>
                  <a:pt x="7597" y="10836"/>
                </a:lnTo>
                <a:lnTo>
                  <a:pt x="6811" y="10836"/>
                </a:lnTo>
                <a:lnTo>
                  <a:pt x="6811" y="691"/>
                </a:lnTo>
                <a:close/>
                <a:moveTo>
                  <a:pt x="9050" y="2454"/>
                </a:moveTo>
                <a:lnTo>
                  <a:pt x="9050" y="10836"/>
                </a:lnTo>
                <a:lnTo>
                  <a:pt x="8264" y="10836"/>
                </a:lnTo>
                <a:lnTo>
                  <a:pt x="8264" y="2454"/>
                </a:lnTo>
                <a:close/>
                <a:moveTo>
                  <a:pt x="6121" y="1"/>
                </a:moveTo>
                <a:lnTo>
                  <a:pt x="6121" y="3263"/>
                </a:lnTo>
                <a:lnTo>
                  <a:pt x="5359" y="3263"/>
                </a:lnTo>
                <a:lnTo>
                  <a:pt x="5359" y="1787"/>
                </a:lnTo>
                <a:lnTo>
                  <a:pt x="3215" y="1787"/>
                </a:lnTo>
                <a:lnTo>
                  <a:pt x="3215" y="4692"/>
                </a:lnTo>
                <a:lnTo>
                  <a:pt x="1739" y="4692"/>
                </a:lnTo>
                <a:lnTo>
                  <a:pt x="1739" y="10836"/>
                </a:lnTo>
                <a:lnTo>
                  <a:pt x="0" y="10836"/>
                </a:lnTo>
                <a:lnTo>
                  <a:pt x="0" y="11527"/>
                </a:lnTo>
                <a:lnTo>
                  <a:pt x="11479" y="11527"/>
                </a:lnTo>
                <a:lnTo>
                  <a:pt x="11479" y="10836"/>
                </a:lnTo>
                <a:lnTo>
                  <a:pt x="9740" y="10836"/>
                </a:lnTo>
                <a:lnTo>
                  <a:pt x="9740" y="1763"/>
                </a:lnTo>
                <a:lnTo>
                  <a:pt x="8264" y="1763"/>
                </a:lnTo>
                <a:lnTo>
                  <a:pt x="8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535" name="Google Shape;4535;p54"/>
          <p:cNvGrpSpPr/>
          <p:nvPr/>
        </p:nvGrpSpPr>
        <p:grpSpPr>
          <a:xfrm>
            <a:off x="6252608" y="1967666"/>
            <a:ext cx="338448" cy="313908"/>
            <a:chOff x="5871608" y="1967666"/>
            <a:chExt cx="338448" cy="313908"/>
          </a:xfrm>
        </p:grpSpPr>
        <p:sp>
          <p:nvSpPr>
            <p:cNvPr id="4536" name="Google Shape;4536;p54"/>
            <p:cNvSpPr/>
            <p:nvPr/>
          </p:nvSpPr>
          <p:spPr>
            <a:xfrm>
              <a:off x="5871608" y="2046158"/>
              <a:ext cx="338448" cy="63076"/>
            </a:xfrm>
            <a:custGeom>
              <a:rect b="b" l="l" r="r" t="t"/>
              <a:pathLst>
                <a:path extrusionOk="0" h="2144" w="11504">
                  <a:moveTo>
                    <a:pt x="7693" y="691"/>
                  </a:moveTo>
                  <a:lnTo>
                    <a:pt x="8074" y="1072"/>
                  </a:lnTo>
                  <a:lnTo>
                    <a:pt x="7693" y="1453"/>
                  </a:lnTo>
                  <a:lnTo>
                    <a:pt x="668" y="1453"/>
                  </a:lnTo>
                  <a:lnTo>
                    <a:pt x="668" y="691"/>
                  </a:lnTo>
                  <a:close/>
                  <a:moveTo>
                    <a:pt x="10860" y="715"/>
                  </a:moveTo>
                  <a:lnTo>
                    <a:pt x="10860" y="1500"/>
                  </a:lnTo>
                  <a:lnTo>
                    <a:pt x="8669" y="1500"/>
                  </a:lnTo>
                  <a:lnTo>
                    <a:pt x="9074" y="1096"/>
                  </a:lnTo>
                  <a:lnTo>
                    <a:pt x="8669" y="715"/>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7" name="Google Shape;4537;p54"/>
            <p:cNvSpPr/>
            <p:nvPr/>
          </p:nvSpPr>
          <p:spPr>
            <a:xfrm>
              <a:off x="5871608" y="2133034"/>
              <a:ext cx="338448" cy="63076"/>
            </a:xfrm>
            <a:custGeom>
              <a:rect b="b" l="l" r="r" t="t"/>
              <a:pathLst>
                <a:path extrusionOk="0" h="2144" w="11504">
                  <a:moveTo>
                    <a:pt x="5955" y="643"/>
                  </a:moveTo>
                  <a:lnTo>
                    <a:pt x="6359" y="1048"/>
                  </a:lnTo>
                  <a:lnTo>
                    <a:pt x="5955" y="1429"/>
                  </a:lnTo>
                  <a:lnTo>
                    <a:pt x="668" y="1429"/>
                  </a:lnTo>
                  <a:lnTo>
                    <a:pt x="668" y="643"/>
                  </a:lnTo>
                  <a:close/>
                  <a:moveTo>
                    <a:pt x="10860" y="691"/>
                  </a:moveTo>
                  <a:lnTo>
                    <a:pt x="10860" y="1453"/>
                  </a:lnTo>
                  <a:lnTo>
                    <a:pt x="6955" y="1453"/>
                  </a:lnTo>
                  <a:lnTo>
                    <a:pt x="7336" y="1072"/>
                  </a:lnTo>
                  <a:lnTo>
                    <a:pt x="6955" y="691"/>
                  </a:lnTo>
                  <a:close/>
                  <a:moveTo>
                    <a:pt x="1" y="0"/>
                  </a:moveTo>
                  <a:lnTo>
                    <a:pt x="1" y="2143"/>
                  </a:lnTo>
                  <a:lnTo>
                    <a:pt x="11503" y="2143"/>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8" name="Google Shape;4538;p54"/>
            <p:cNvSpPr/>
            <p:nvPr/>
          </p:nvSpPr>
          <p:spPr>
            <a:xfrm>
              <a:off x="5871608" y="2218497"/>
              <a:ext cx="338448" cy="63076"/>
            </a:xfrm>
            <a:custGeom>
              <a:rect b="b" l="l" r="r" t="t"/>
              <a:pathLst>
                <a:path extrusionOk="0" h="2144" w="11504">
                  <a:moveTo>
                    <a:pt x="4002" y="691"/>
                  </a:moveTo>
                  <a:lnTo>
                    <a:pt x="4383" y="1072"/>
                  </a:lnTo>
                  <a:lnTo>
                    <a:pt x="4002" y="1453"/>
                  </a:lnTo>
                  <a:lnTo>
                    <a:pt x="668" y="1453"/>
                  </a:lnTo>
                  <a:lnTo>
                    <a:pt x="668" y="691"/>
                  </a:lnTo>
                  <a:close/>
                  <a:moveTo>
                    <a:pt x="10860" y="691"/>
                  </a:moveTo>
                  <a:lnTo>
                    <a:pt x="10860" y="1477"/>
                  </a:lnTo>
                  <a:lnTo>
                    <a:pt x="4978" y="1477"/>
                  </a:lnTo>
                  <a:lnTo>
                    <a:pt x="5359" y="1072"/>
                  </a:lnTo>
                  <a:lnTo>
                    <a:pt x="4978" y="691"/>
                  </a:lnTo>
                  <a:close/>
                  <a:moveTo>
                    <a:pt x="1" y="0"/>
                  </a:moveTo>
                  <a:lnTo>
                    <a:pt x="1" y="2144"/>
                  </a:lnTo>
                  <a:lnTo>
                    <a:pt x="11503" y="2144"/>
                  </a:lnTo>
                  <a:lnTo>
                    <a:pt x="1150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39" name="Google Shape;4539;p54"/>
            <p:cNvSpPr/>
            <p:nvPr/>
          </p:nvSpPr>
          <p:spPr>
            <a:xfrm>
              <a:off x="6149770" y="2006912"/>
              <a:ext cx="60282" cy="19653"/>
            </a:xfrm>
            <a:custGeom>
              <a:rect b="b" l="l" r="r" t="t"/>
              <a:pathLst>
                <a:path extrusionOk="0" h="668" w="2049">
                  <a:moveTo>
                    <a:pt x="0" y="1"/>
                  </a:moveTo>
                  <a:lnTo>
                    <a:pt x="0" y="667"/>
                  </a:lnTo>
                  <a:lnTo>
                    <a:pt x="2048" y="66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40" name="Google Shape;4540;p54"/>
            <p:cNvSpPr/>
            <p:nvPr/>
          </p:nvSpPr>
          <p:spPr>
            <a:xfrm>
              <a:off x="6149770" y="1967666"/>
              <a:ext cx="60282" cy="19653"/>
            </a:xfrm>
            <a:custGeom>
              <a:rect b="b" l="l" r="r" t="t"/>
              <a:pathLst>
                <a:path extrusionOk="0" h="668" w="2049">
                  <a:moveTo>
                    <a:pt x="0" y="1"/>
                  </a:moveTo>
                  <a:lnTo>
                    <a:pt x="0" y="668"/>
                  </a:lnTo>
                  <a:lnTo>
                    <a:pt x="2048" y="668"/>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41" name="Google Shape;4541;p54"/>
            <p:cNvSpPr/>
            <p:nvPr/>
          </p:nvSpPr>
          <p:spPr>
            <a:xfrm>
              <a:off x="6109141" y="200691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42" name="Google Shape;4542;p54"/>
            <p:cNvSpPr/>
            <p:nvPr/>
          </p:nvSpPr>
          <p:spPr>
            <a:xfrm>
              <a:off x="6109141" y="1967666"/>
              <a:ext cx="20329" cy="19653"/>
            </a:xfrm>
            <a:custGeom>
              <a:rect b="b" l="l" r="r" t="t"/>
              <a:pathLst>
                <a:path extrusionOk="0" h="668" w="691">
                  <a:moveTo>
                    <a:pt x="0" y="1"/>
                  </a:moveTo>
                  <a:lnTo>
                    <a:pt x="0"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543" name="Google Shape;4543;p54"/>
          <p:cNvSpPr/>
          <p:nvPr/>
        </p:nvSpPr>
        <p:spPr>
          <a:xfrm>
            <a:off x="6974629" y="1923508"/>
            <a:ext cx="343331" cy="337065"/>
          </a:xfrm>
          <a:custGeom>
            <a:rect b="b" l="l" r="r" t="t"/>
            <a:pathLst>
              <a:path extrusionOk="0" h="11457" w="11670">
                <a:moveTo>
                  <a:pt x="4406" y="668"/>
                </a:moveTo>
                <a:cubicBezTo>
                  <a:pt x="4763" y="668"/>
                  <a:pt x="5025" y="930"/>
                  <a:pt x="5025" y="1288"/>
                </a:cubicBezTo>
                <a:cubicBezTo>
                  <a:pt x="5025" y="1645"/>
                  <a:pt x="4763" y="1907"/>
                  <a:pt x="4406" y="1907"/>
                </a:cubicBezTo>
                <a:cubicBezTo>
                  <a:pt x="4049" y="1907"/>
                  <a:pt x="3787" y="1621"/>
                  <a:pt x="3787" y="1288"/>
                </a:cubicBezTo>
                <a:cubicBezTo>
                  <a:pt x="3787" y="930"/>
                  <a:pt x="4049" y="668"/>
                  <a:pt x="4406" y="668"/>
                </a:cubicBezTo>
                <a:close/>
                <a:moveTo>
                  <a:pt x="10336" y="1621"/>
                </a:moveTo>
                <a:cubicBezTo>
                  <a:pt x="10693" y="1621"/>
                  <a:pt x="10955" y="1883"/>
                  <a:pt x="10955" y="2240"/>
                </a:cubicBezTo>
                <a:cubicBezTo>
                  <a:pt x="10955" y="2597"/>
                  <a:pt x="10693" y="2859"/>
                  <a:pt x="10336" y="2859"/>
                </a:cubicBezTo>
                <a:cubicBezTo>
                  <a:pt x="9978" y="2859"/>
                  <a:pt x="9716" y="2597"/>
                  <a:pt x="9716" y="2240"/>
                </a:cubicBezTo>
                <a:cubicBezTo>
                  <a:pt x="9716" y="1883"/>
                  <a:pt x="9978" y="1621"/>
                  <a:pt x="10336" y="1621"/>
                </a:cubicBezTo>
                <a:close/>
                <a:moveTo>
                  <a:pt x="1429" y="3574"/>
                </a:moveTo>
                <a:cubicBezTo>
                  <a:pt x="1786" y="3574"/>
                  <a:pt x="2048" y="3836"/>
                  <a:pt x="2048" y="4193"/>
                </a:cubicBezTo>
                <a:cubicBezTo>
                  <a:pt x="2048" y="4550"/>
                  <a:pt x="1786" y="4836"/>
                  <a:pt x="1429" y="4836"/>
                </a:cubicBezTo>
                <a:cubicBezTo>
                  <a:pt x="1072" y="4836"/>
                  <a:pt x="810" y="4550"/>
                  <a:pt x="810" y="4193"/>
                </a:cubicBezTo>
                <a:cubicBezTo>
                  <a:pt x="810" y="3836"/>
                  <a:pt x="1072" y="3574"/>
                  <a:pt x="1429" y="3574"/>
                </a:cubicBezTo>
                <a:close/>
                <a:moveTo>
                  <a:pt x="7359" y="4383"/>
                </a:moveTo>
                <a:cubicBezTo>
                  <a:pt x="7716" y="4383"/>
                  <a:pt x="7978" y="4645"/>
                  <a:pt x="7978" y="5003"/>
                </a:cubicBezTo>
                <a:cubicBezTo>
                  <a:pt x="7978" y="5360"/>
                  <a:pt x="7716" y="5622"/>
                  <a:pt x="7359" y="5622"/>
                </a:cubicBezTo>
                <a:cubicBezTo>
                  <a:pt x="7025" y="5622"/>
                  <a:pt x="6740" y="5336"/>
                  <a:pt x="6740" y="5003"/>
                </a:cubicBezTo>
                <a:cubicBezTo>
                  <a:pt x="6740" y="4645"/>
                  <a:pt x="7002" y="4383"/>
                  <a:pt x="7359" y="4383"/>
                </a:cubicBezTo>
                <a:close/>
                <a:moveTo>
                  <a:pt x="2858" y="9718"/>
                </a:moveTo>
                <a:lnTo>
                  <a:pt x="2858" y="10813"/>
                </a:lnTo>
                <a:lnTo>
                  <a:pt x="810" y="10813"/>
                </a:lnTo>
                <a:lnTo>
                  <a:pt x="810" y="9718"/>
                </a:lnTo>
                <a:close/>
                <a:moveTo>
                  <a:pt x="5573" y="9718"/>
                </a:moveTo>
                <a:lnTo>
                  <a:pt x="5573" y="10813"/>
                </a:lnTo>
                <a:lnTo>
                  <a:pt x="3525" y="10813"/>
                </a:lnTo>
                <a:lnTo>
                  <a:pt x="3525" y="9718"/>
                </a:lnTo>
                <a:close/>
                <a:moveTo>
                  <a:pt x="8240" y="9718"/>
                </a:moveTo>
                <a:lnTo>
                  <a:pt x="8240" y="10813"/>
                </a:lnTo>
                <a:lnTo>
                  <a:pt x="6192" y="10813"/>
                </a:lnTo>
                <a:lnTo>
                  <a:pt x="6192" y="9718"/>
                </a:lnTo>
                <a:close/>
                <a:moveTo>
                  <a:pt x="10955" y="9718"/>
                </a:moveTo>
                <a:lnTo>
                  <a:pt x="10955" y="10813"/>
                </a:lnTo>
                <a:lnTo>
                  <a:pt x="8907" y="10813"/>
                </a:lnTo>
                <a:lnTo>
                  <a:pt x="8907" y="9718"/>
                </a:lnTo>
                <a:close/>
                <a:moveTo>
                  <a:pt x="4339" y="1"/>
                </a:moveTo>
                <a:cubicBezTo>
                  <a:pt x="3619" y="1"/>
                  <a:pt x="3001" y="587"/>
                  <a:pt x="3001" y="1311"/>
                </a:cubicBezTo>
                <a:cubicBezTo>
                  <a:pt x="3001" y="1907"/>
                  <a:pt x="3429" y="2407"/>
                  <a:pt x="3953" y="2574"/>
                </a:cubicBezTo>
                <a:lnTo>
                  <a:pt x="3953" y="9051"/>
                </a:lnTo>
                <a:lnTo>
                  <a:pt x="1667" y="9027"/>
                </a:lnTo>
                <a:lnTo>
                  <a:pt x="1667" y="5455"/>
                </a:lnTo>
                <a:cubicBezTo>
                  <a:pt x="2239" y="5312"/>
                  <a:pt x="2643" y="4765"/>
                  <a:pt x="2620" y="4145"/>
                </a:cubicBezTo>
                <a:cubicBezTo>
                  <a:pt x="2596" y="3479"/>
                  <a:pt x="2048" y="2931"/>
                  <a:pt x="1381" y="2883"/>
                </a:cubicBezTo>
                <a:cubicBezTo>
                  <a:pt x="1367" y="2883"/>
                  <a:pt x="1352" y="2882"/>
                  <a:pt x="1337" y="2882"/>
                </a:cubicBezTo>
                <a:cubicBezTo>
                  <a:pt x="595" y="2882"/>
                  <a:pt x="0" y="3469"/>
                  <a:pt x="0" y="4193"/>
                </a:cubicBezTo>
                <a:cubicBezTo>
                  <a:pt x="0" y="4788"/>
                  <a:pt x="429" y="5312"/>
                  <a:pt x="953" y="5455"/>
                </a:cubicBezTo>
                <a:lnTo>
                  <a:pt x="953" y="9027"/>
                </a:lnTo>
                <a:lnTo>
                  <a:pt x="0" y="9027"/>
                </a:lnTo>
                <a:lnTo>
                  <a:pt x="0" y="11456"/>
                </a:lnTo>
                <a:lnTo>
                  <a:pt x="11502" y="11456"/>
                </a:lnTo>
                <a:lnTo>
                  <a:pt x="11502" y="9027"/>
                </a:lnTo>
                <a:lnTo>
                  <a:pt x="10550" y="9051"/>
                </a:lnTo>
                <a:lnTo>
                  <a:pt x="10550" y="3526"/>
                </a:lnTo>
                <a:lnTo>
                  <a:pt x="10693" y="3526"/>
                </a:lnTo>
                <a:cubicBezTo>
                  <a:pt x="11264" y="3359"/>
                  <a:pt x="11669" y="2836"/>
                  <a:pt x="11645" y="2216"/>
                </a:cubicBezTo>
                <a:cubicBezTo>
                  <a:pt x="11622" y="1550"/>
                  <a:pt x="11074" y="978"/>
                  <a:pt x="10383" y="954"/>
                </a:cubicBezTo>
                <a:cubicBezTo>
                  <a:pt x="10369" y="954"/>
                  <a:pt x="10355" y="954"/>
                  <a:pt x="10340" y="954"/>
                </a:cubicBezTo>
                <a:cubicBezTo>
                  <a:pt x="9621" y="954"/>
                  <a:pt x="9026" y="1540"/>
                  <a:pt x="9026" y="2264"/>
                </a:cubicBezTo>
                <a:cubicBezTo>
                  <a:pt x="9026" y="2859"/>
                  <a:pt x="9431" y="3359"/>
                  <a:pt x="9978" y="3526"/>
                </a:cubicBezTo>
                <a:lnTo>
                  <a:pt x="9978" y="9051"/>
                </a:lnTo>
                <a:lnTo>
                  <a:pt x="7692" y="9051"/>
                </a:lnTo>
                <a:lnTo>
                  <a:pt x="7692" y="6265"/>
                </a:lnTo>
                <a:cubicBezTo>
                  <a:pt x="8240" y="6098"/>
                  <a:pt x="8669" y="5574"/>
                  <a:pt x="8645" y="4955"/>
                </a:cubicBezTo>
                <a:cubicBezTo>
                  <a:pt x="8597" y="4288"/>
                  <a:pt x="8073" y="3717"/>
                  <a:pt x="7383" y="3693"/>
                </a:cubicBezTo>
                <a:cubicBezTo>
                  <a:pt x="7368" y="3692"/>
                  <a:pt x="7354" y="3692"/>
                  <a:pt x="7340" y="3692"/>
                </a:cubicBezTo>
                <a:cubicBezTo>
                  <a:pt x="6621" y="3692"/>
                  <a:pt x="6025" y="4279"/>
                  <a:pt x="6025" y="5003"/>
                </a:cubicBezTo>
                <a:cubicBezTo>
                  <a:pt x="6025" y="5598"/>
                  <a:pt x="6430" y="6098"/>
                  <a:pt x="6978" y="6265"/>
                </a:cubicBezTo>
                <a:lnTo>
                  <a:pt x="6978" y="9051"/>
                </a:lnTo>
                <a:lnTo>
                  <a:pt x="4668" y="9051"/>
                </a:lnTo>
                <a:lnTo>
                  <a:pt x="4668" y="2574"/>
                </a:lnTo>
                <a:cubicBezTo>
                  <a:pt x="5239" y="2407"/>
                  <a:pt x="5668" y="1883"/>
                  <a:pt x="5620" y="1264"/>
                </a:cubicBezTo>
                <a:cubicBezTo>
                  <a:pt x="5596" y="597"/>
                  <a:pt x="5073" y="25"/>
                  <a:pt x="4382" y="2"/>
                </a:cubicBezTo>
                <a:cubicBezTo>
                  <a:pt x="4368" y="1"/>
                  <a:pt x="4353" y="1"/>
                  <a:pt x="43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544" name="Google Shape;4544;p54"/>
          <p:cNvGrpSpPr/>
          <p:nvPr/>
        </p:nvGrpSpPr>
        <p:grpSpPr>
          <a:xfrm>
            <a:off x="7709919" y="1934040"/>
            <a:ext cx="340537" cy="339830"/>
            <a:chOff x="7024119" y="1934040"/>
            <a:chExt cx="340537" cy="339830"/>
          </a:xfrm>
        </p:grpSpPr>
        <p:sp>
          <p:nvSpPr>
            <p:cNvPr id="4545" name="Google Shape;4545;p54"/>
            <p:cNvSpPr/>
            <p:nvPr/>
          </p:nvSpPr>
          <p:spPr>
            <a:xfrm>
              <a:off x="7024119" y="1934040"/>
              <a:ext cx="340537" cy="339830"/>
            </a:xfrm>
            <a:custGeom>
              <a:rect b="b" l="l" r="r" t="t"/>
              <a:pathLst>
                <a:path extrusionOk="0" h="11551" w="11575">
                  <a:moveTo>
                    <a:pt x="5811" y="691"/>
                  </a:moveTo>
                  <a:cubicBezTo>
                    <a:pt x="8503" y="691"/>
                    <a:pt x="10693" y="2763"/>
                    <a:pt x="10884" y="5431"/>
                  </a:cubicBezTo>
                  <a:lnTo>
                    <a:pt x="9788" y="5431"/>
                  </a:lnTo>
                  <a:cubicBezTo>
                    <a:pt x="9598" y="3359"/>
                    <a:pt x="7907" y="1763"/>
                    <a:pt x="5811" y="1763"/>
                  </a:cubicBezTo>
                  <a:cubicBezTo>
                    <a:pt x="3740" y="1763"/>
                    <a:pt x="2001" y="3359"/>
                    <a:pt x="1858" y="5431"/>
                  </a:cubicBezTo>
                  <a:lnTo>
                    <a:pt x="763" y="5431"/>
                  </a:lnTo>
                  <a:cubicBezTo>
                    <a:pt x="906" y="2811"/>
                    <a:pt x="3120" y="691"/>
                    <a:pt x="5811" y="691"/>
                  </a:cubicBezTo>
                  <a:close/>
                  <a:moveTo>
                    <a:pt x="5811" y="3930"/>
                  </a:moveTo>
                  <a:cubicBezTo>
                    <a:pt x="6835" y="3930"/>
                    <a:pt x="7669" y="4764"/>
                    <a:pt x="7669" y="5788"/>
                  </a:cubicBezTo>
                  <a:cubicBezTo>
                    <a:pt x="7669" y="6788"/>
                    <a:pt x="6835" y="7621"/>
                    <a:pt x="5811" y="7621"/>
                  </a:cubicBezTo>
                  <a:cubicBezTo>
                    <a:pt x="4811" y="7621"/>
                    <a:pt x="3978" y="6788"/>
                    <a:pt x="3978" y="5788"/>
                  </a:cubicBezTo>
                  <a:cubicBezTo>
                    <a:pt x="3978" y="4764"/>
                    <a:pt x="4811" y="3930"/>
                    <a:pt x="5811" y="3930"/>
                  </a:cubicBezTo>
                  <a:close/>
                  <a:moveTo>
                    <a:pt x="5454" y="2478"/>
                  </a:moveTo>
                  <a:lnTo>
                    <a:pt x="5454" y="3287"/>
                  </a:lnTo>
                  <a:cubicBezTo>
                    <a:pt x="4240" y="3454"/>
                    <a:pt x="3263" y="4502"/>
                    <a:pt x="3263" y="5788"/>
                  </a:cubicBezTo>
                  <a:cubicBezTo>
                    <a:pt x="3263" y="7050"/>
                    <a:pt x="4216" y="8122"/>
                    <a:pt x="5454" y="8288"/>
                  </a:cubicBezTo>
                  <a:lnTo>
                    <a:pt x="5454" y="9074"/>
                  </a:lnTo>
                  <a:cubicBezTo>
                    <a:pt x="3787" y="8907"/>
                    <a:pt x="2477" y="7502"/>
                    <a:pt x="2477" y="5788"/>
                  </a:cubicBezTo>
                  <a:cubicBezTo>
                    <a:pt x="2477" y="4049"/>
                    <a:pt x="3787" y="2644"/>
                    <a:pt x="5454" y="2478"/>
                  </a:cubicBezTo>
                  <a:close/>
                  <a:moveTo>
                    <a:pt x="6145" y="2478"/>
                  </a:moveTo>
                  <a:cubicBezTo>
                    <a:pt x="7812" y="2644"/>
                    <a:pt x="9122" y="4049"/>
                    <a:pt x="9122" y="5788"/>
                  </a:cubicBezTo>
                  <a:cubicBezTo>
                    <a:pt x="9122" y="7502"/>
                    <a:pt x="7812" y="8907"/>
                    <a:pt x="6145" y="9074"/>
                  </a:cubicBezTo>
                  <a:lnTo>
                    <a:pt x="6145" y="8288"/>
                  </a:lnTo>
                  <a:cubicBezTo>
                    <a:pt x="7359" y="8098"/>
                    <a:pt x="8360" y="7050"/>
                    <a:pt x="8360" y="5788"/>
                  </a:cubicBezTo>
                  <a:cubicBezTo>
                    <a:pt x="8360" y="4502"/>
                    <a:pt x="7407" y="3430"/>
                    <a:pt x="6145" y="3287"/>
                  </a:cubicBezTo>
                  <a:lnTo>
                    <a:pt x="6145" y="2478"/>
                  </a:lnTo>
                  <a:close/>
                  <a:moveTo>
                    <a:pt x="10884" y="6145"/>
                  </a:moveTo>
                  <a:cubicBezTo>
                    <a:pt x="10693" y="8765"/>
                    <a:pt x="8503" y="10860"/>
                    <a:pt x="5811" y="10860"/>
                  </a:cubicBezTo>
                  <a:cubicBezTo>
                    <a:pt x="3144" y="10860"/>
                    <a:pt x="929" y="8788"/>
                    <a:pt x="763" y="6145"/>
                  </a:cubicBezTo>
                  <a:lnTo>
                    <a:pt x="1858" y="6145"/>
                  </a:lnTo>
                  <a:cubicBezTo>
                    <a:pt x="2049" y="8193"/>
                    <a:pt x="3740" y="9789"/>
                    <a:pt x="5811" y="9789"/>
                  </a:cubicBezTo>
                  <a:cubicBezTo>
                    <a:pt x="7907" y="9789"/>
                    <a:pt x="9622" y="8193"/>
                    <a:pt x="9788" y="6145"/>
                  </a:cubicBezTo>
                  <a:close/>
                  <a:moveTo>
                    <a:pt x="5788" y="1"/>
                  </a:moveTo>
                  <a:cubicBezTo>
                    <a:pt x="4240" y="1"/>
                    <a:pt x="2811" y="596"/>
                    <a:pt x="1715" y="1692"/>
                  </a:cubicBezTo>
                  <a:cubicBezTo>
                    <a:pt x="644" y="2763"/>
                    <a:pt x="1" y="4240"/>
                    <a:pt x="1" y="5788"/>
                  </a:cubicBezTo>
                  <a:cubicBezTo>
                    <a:pt x="1" y="7336"/>
                    <a:pt x="596" y="8765"/>
                    <a:pt x="1715" y="9860"/>
                  </a:cubicBezTo>
                  <a:cubicBezTo>
                    <a:pt x="2787" y="10932"/>
                    <a:pt x="4240" y="11551"/>
                    <a:pt x="5788" y="11551"/>
                  </a:cubicBezTo>
                  <a:cubicBezTo>
                    <a:pt x="7336" y="11551"/>
                    <a:pt x="8764" y="10955"/>
                    <a:pt x="9860" y="9860"/>
                  </a:cubicBezTo>
                  <a:cubicBezTo>
                    <a:pt x="10932" y="8788"/>
                    <a:pt x="11575" y="7336"/>
                    <a:pt x="11575" y="5788"/>
                  </a:cubicBezTo>
                  <a:cubicBezTo>
                    <a:pt x="11575" y="4240"/>
                    <a:pt x="10979" y="2811"/>
                    <a:pt x="9860" y="1692"/>
                  </a:cubicBezTo>
                  <a:cubicBezTo>
                    <a:pt x="8788" y="620"/>
                    <a:pt x="7336" y="1"/>
                    <a:pt x="57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46" name="Google Shape;4546;p54"/>
            <p:cNvSpPr/>
            <p:nvPr/>
          </p:nvSpPr>
          <p:spPr>
            <a:xfrm>
              <a:off x="7170540" y="2073459"/>
              <a:ext cx="48396" cy="20359"/>
            </a:xfrm>
            <a:custGeom>
              <a:rect b="b" l="l" r="r" t="t"/>
              <a:pathLst>
                <a:path extrusionOk="0" h="692" w="1645">
                  <a:moveTo>
                    <a:pt x="1" y="1"/>
                  </a:moveTo>
                  <a:lnTo>
                    <a:pt x="1" y="692"/>
                  </a:lnTo>
                  <a:lnTo>
                    <a:pt x="1644" y="692"/>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47" name="Google Shape;4547;p54"/>
            <p:cNvSpPr/>
            <p:nvPr/>
          </p:nvSpPr>
          <p:spPr>
            <a:xfrm>
              <a:off x="7170540" y="2114794"/>
              <a:ext cx="48396" cy="19653"/>
            </a:xfrm>
            <a:custGeom>
              <a:rect b="b" l="l" r="r" t="t"/>
              <a:pathLst>
                <a:path extrusionOk="0" h="668" w="1645">
                  <a:moveTo>
                    <a:pt x="1" y="1"/>
                  </a:moveTo>
                  <a:lnTo>
                    <a:pt x="1" y="668"/>
                  </a:lnTo>
                  <a:lnTo>
                    <a:pt x="1644" y="668"/>
                  </a:lnTo>
                  <a:lnTo>
                    <a:pt x="1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548" name="Google Shape;4548;p54"/>
          <p:cNvGrpSpPr/>
          <p:nvPr/>
        </p:nvGrpSpPr>
        <p:grpSpPr>
          <a:xfrm>
            <a:off x="7711330" y="2456707"/>
            <a:ext cx="337712" cy="339119"/>
            <a:chOff x="7025530" y="2456707"/>
            <a:chExt cx="337712" cy="339119"/>
          </a:xfrm>
        </p:grpSpPr>
        <p:sp>
          <p:nvSpPr>
            <p:cNvPr id="4549" name="Google Shape;4549;p54"/>
            <p:cNvSpPr/>
            <p:nvPr/>
          </p:nvSpPr>
          <p:spPr>
            <a:xfrm>
              <a:off x="7025530" y="2456707"/>
              <a:ext cx="337712" cy="287286"/>
            </a:xfrm>
            <a:custGeom>
              <a:rect b="b" l="l" r="r" t="t"/>
              <a:pathLst>
                <a:path extrusionOk="0" h="9765" w="11479">
                  <a:moveTo>
                    <a:pt x="9074" y="691"/>
                  </a:moveTo>
                  <a:lnTo>
                    <a:pt x="9074" y="4406"/>
                  </a:lnTo>
                  <a:lnTo>
                    <a:pt x="8312" y="4406"/>
                  </a:lnTo>
                  <a:lnTo>
                    <a:pt x="8312" y="691"/>
                  </a:lnTo>
                  <a:close/>
                  <a:moveTo>
                    <a:pt x="6121" y="2144"/>
                  </a:moveTo>
                  <a:lnTo>
                    <a:pt x="6121" y="5883"/>
                  </a:lnTo>
                  <a:lnTo>
                    <a:pt x="5359" y="5883"/>
                  </a:lnTo>
                  <a:lnTo>
                    <a:pt x="5359" y="2144"/>
                  </a:lnTo>
                  <a:close/>
                  <a:moveTo>
                    <a:pt x="3215" y="3620"/>
                  </a:moveTo>
                  <a:lnTo>
                    <a:pt x="3215" y="7335"/>
                  </a:lnTo>
                  <a:lnTo>
                    <a:pt x="2429" y="7335"/>
                  </a:lnTo>
                  <a:lnTo>
                    <a:pt x="2429" y="3620"/>
                  </a:lnTo>
                  <a:close/>
                  <a:moveTo>
                    <a:pt x="3215" y="7978"/>
                  </a:moveTo>
                  <a:lnTo>
                    <a:pt x="3215" y="9097"/>
                  </a:lnTo>
                  <a:lnTo>
                    <a:pt x="2429" y="9097"/>
                  </a:lnTo>
                  <a:lnTo>
                    <a:pt x="2429" y="7978"/>
                  </a:lnTo>
                  <a:close/>
                  <a:moveTo>
                    <a:pt x="6121" y="6525"/>
                  </a:moveTo>
                  <a:lnTo>
                    <a:pt x="6121" y="9097"/>
                  </a:lnTo>
                  <a:lnTo>
                    <a:pt x="5359" y="9097"/>
                  </a:lnTo>
                  <a:lnTo>
                    <a:pt x="5359" y="6525"/>
                  </a:lnTo>
                  <a:close/>
                  <a:moveTo>
                    <a:pt x="9050" y="5073"/>
                  </a:moveTo>
                  <a:lnTo>
                    <a:pt x="9050" y="9097"/>
                  </a:lnTo>
                  <a:lnTo>
                    <a:pt x="8264" y="9097"/>
                  </a:lnTo>
                  <a:lnTo>
                    <a:pt x="8264" y="5073"/>
                  </a:lnTo>
                  <a:close/>
                  <a:moveTo>
                    <a:pt x="7597" y="0"/>
                  </a:moveTo>
                  <a:lnTo>
                    <a:pt x="7597" y="9097"/>
                  </a:lnTo>
                  <a:lnTo>
                    <a:pt x="6811" y="9097"/>
                  </a:lnTo>
                  <a:lnTo>
                    <a:pt x="6811" y="1477"/>
                  </a:lnTo>
                  <a:lnTo>
                    <a:pt x="4668" y="1477"/>
                  </a:lnTo>
                  <a:lnTo>
                    <a:pt x="4668" y="9097"/>
                  </a:lnTo>
                  <a:lnTo>
                    <a:pt x="3882" y="9097"/>
                  </a:lnTo>
                  <a:lnTo>
                    <a:pt x="3882" y="2930"/>
                  </a:lnTo>
                  <a:lnTo>
                    <a:pt x="1739" y="2930"/>
                  </a:lnTo>
                  <a:lnTo>
                    <a:pt x="1739" y="9097"/>
                  </a:lnTo>
                  <a:lnTo>
                    <a:pt x="0" y="9097"/>
                  </a:lnTo>
                  <a:lnTo>
                    <a:pt x="0" y="9764"/>
                  </a:lnTo>
                  <a:lnTo>
                    <a:pt x="11479" y="9764"/>
                  </a:lnTo>
                  <a:lnTo>
                    <a:pt x="11479" y="9097"/>
                  </a:lnTo>
                  <a:lnTo>
                    <a:pt x="9740" y="9097"/>
                  </a:lnTo>
                  <a:lnTo>
                    <a:pt x="974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0" name="Google Shape;4550;p54"/>
            <p:cNvSpPr/>
            <p:nvPr/>
          </p:nvSpPr>
          <p:spPr>
            <a:xfrm>
              <a:off x="7087870" y="2775468"/>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1" name="Google Shape;4551;p54"/>
            <p:cNvSpPr/>
            <p:nvPr/>
          </p:nvSpPr>
          <p:spPr>
            <a:xfrm>
              <a:off x="7173364" y="2775468"/>
              <a:ext cx="42747" cy="20359"/>
            </a:xfrm>
            <a:custGeom>
              <a:rect b="b" l="l" r="r" t="t"/>
              <a:pathLst>
                <a:path extrusionOk="0" h="692" w="1453">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2" name="Google Shape;4552;p54"/>
            <p:cNvSpPr/>
            <p:nvPr/>
          </p:nvSpPr>
          <p:spPr>
            <a:xfrm>
              <a:off x="7259534" y="2775468"/>
              <a:ext cx="42777" cy="20359"/>
            </a:xfrm>
            <a:custGeom>
              <a:rect b="b" l="l" r="r" t="t"/>
              <a:pathLst>
                <a:path extrusionOk="0" h="692" w="1454">
                  <a:moveTo>
                    <a:pt x="0" y="1"/>
                  </a:moveTo>
                  <a:lnTo>
                    <a:pt x="0" y="692"/>
                  </a:lnTo>
                  <a:lnTo>
                    <a:pt x="1453" y="692"/>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553" name="Google Shape;4553;p54"/>
          <p:cNvGrpSpPr/>
          <p:nvPr/>
        </p:nvGrpSpPr>
        <p:grpSpPr>
          <a:xfrm>
            <a:off x="6978130" y="2434996"/>
            <a:ext cx="339124" cy="339124"/>
            <a:chOff x="6444730" y="2434996"/>
            <a:chExt cx="339124" cy="339124"/>
          </a:xfrm>
        </p:grpSpPr>
        <p:sp>
          <p:nvSpPr>
            <p:cNvPr id="4554" name="Google Shape;4554;p54"/>
            <p:cNvSpPr/>
            <p:nvPr/>
          </p:nvSpPr>
          <p:spPr>
            <a:xfrm>
              <a:off x="6444730" y="2434996"/>
              <a:ext cx="339124" cy="339124"/>
            </a:xfrm>
            <a:custGeom>
              <a:rect b="b" l="l" r="r" t="t"/>
              <a:pathLst>
                <a:path extrusionOk="0" h="11527" w="11527">
                  <a:moveTo>
                    <a:pt x="5454" y="1429"/>
                  </a:moveTo>
                  <a:lnTo>
                    <a:pt x="5454" y="5454"/>
                  </a:lnTo>
                  <a:lnTo>
                    <a:pt x="1429" y="5454"/>
                  </a:lnTo>
                  <a:cubicBezTo>
                    <a:pt x="1620" y="3310"/>
                    <a:pt x="3310" y="1619"/>
                    <a:pt x="5454" y="1429"/>
                  </a:cubicBezTo>
                  <a:close/>
                  <a:moveTo>
                    <a:pt x="6097" y="715"/>
                  </a:moveTo>
                  <a:cubicBezTo>
                    <a:pt x="8645" y="905"/>
                    <a:pt x="10669" y="2929"/>
                    <a:pt x="10836" y="5454"/>
                  </a:cubicBezTo>
                  <a:lnTo>
                    <a:pt x="6097" y="5454"/>
                  </a:lnTo>
                  <a:lnTo>
                    <a:pt x="6097" y="715"/>
                  </a:lnTo>
                  <a:close/>
                  <a:moveTo>
                    <a:pt x="10121" y="6097"/>
                  </a:moveTo>
                  <a:cubicBezTo>
                    <a:pt x="9955" y="8240"/>
                    <a:pt x="8240" y="9955"/>
                    <a:pt x="6097" y="10121"/>
                  </a:cubicBezTo>
                  <a:lnTo>
                    <a:pt x="6097" y="6097"/>
                  </a:lnTo>
                  <a:close/>
                  <a:moveTo>
                    <a:pt x="5454" y="6097"/>
                  </a:moveTo>
                  <a:lnTo>
                    <a:pt x="5454" y="10836"/>
                  </a:lnTo>
                  <a:cubicBezTo>
                    <a:pt x="2929" y="10669"/>
                    <a:pt x="905" y="8645"/>
                    <a:pt x="715" y="6097"/>
                  </a:cubicBezTo>
                  <a:close/>
                  <a:moveTo>
                    <a:pt x="5406" y="0"/>
                  </a:moveTo>
                  <a:lnTo>
                    <a:pt x="5406" y="738"/>
                  </a:lnTo>
                  <a:cubicBezTo>
                    <a:pt x="4192" y="834"/>
                    <a:pt x="3072" y="1334"/>
                    <a:pt x="2191" y="2191"/>
                  </a:cubicBezTo>
                  <a:cubicBezTo>
                    <a:pt x="1334" y="3072"/>
                    <a:pt x="834" y="4191"/>
                    <a:pt x="738" y="5406"/>
                  </a:cubicBezTo>
                  <a:lnTo>
                    <a:pt x="0" y="5406"/>
                  </a:lnTo>
                  <a:lnTo>
                    <a:pt x="0" y="5739"/>
                  </a:lnTo>
                  <a:cubicBezTo>
                    <a:pt x="0" y="7287"/>
                    <a:pt x="596" y="8716"/>
                    <a:pt x="1691" y="9835"/>
                  </a:cubicBezTo>
                  <a:cubicBezTo>
                    <a:pt x="2763" y="10907"/>
                    <a:pt x="4239" y="11526"/>
                    <a:pt x="5787" y="11526"/>
                  </a:cubicBezTo>
                  <a:lnTo>
                    <a:pt x="6097" y="11526"/>
                  </a:lnTo>
                  <a:lnTo>
                    <a:pt x="6097" y="10788"/>
                  </a:lnTo>
                  <a:cubicBezTo>
                    <a:pt x="7335" y="10693"/>
                    <a:pt x="8454" y="10193"/>
                    <a:pt x="9312" y="9312"/>
                  </a:cubicBezTo>
                  <a:cubicBezTo>
                    <a:pt x="10193" y="8454"/>
                    <a:pt x="10693" y="7335"/>
                    <a:pt x="10788" y="6097"/>
                  </a:cubicBezTo>
                  <a:lnTo>
                    <a:pt x="11526" y="6097"/>
                  </a:lnTo>
                  <a:lnTo>
                    <a:pt x="11526" y="5787"/>
                  </a:lnTo>
                  <a:cubicBezTo>
                    <a:pt x="11526" y="4239"/>
                    <a:pt x="10931" y="2810"/>
                    <a:pt x="9836"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5" name="Google Shape;4555;p54"/>
            <p:cNvSpPr/>
            <p:nvPr/>
          </p:nvSpPr>
          <p:spPr>
            <a:xfrm>
              <a:off x="6532283" y="2638167"/>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6" name="Google Shape;4556;p54"/>
            <p:cNvSpPr/>
            <p:nvPr/>
          </p:nvSpPr>
          <p:spPr>
            <a:xfrm>
              <a:off x="6532283" y="2680208"/>
              <a:ext cx="48396" cy="20329"/>
            </a:xfrm>
            <a:custGeom>
              <a:rect b="b" l="l" r="r" t="t"/>
              <a:pathLst>
                <a:path extrusionOk="0" h="691" w="1645">
                  <a:moveTo>
                    <a:pt x="1" y="0"/>
                  </a:moveTo>
                  <a:lnTo>
                    <a:pt x="1" y="691"/>
                  </a:lnTo>
                  <a:lnTo>
                    <a:pt x="1644" y="691"/>
                  </a:lnTo>
                  <a:lnTo>
                    <a:pt x="1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7" name="Google Shape;4557;p54"/>
            <p:cNvSpPr/>
            <p:nvPr/>
          </p:nvSpPr>
          <p:spPr>
            <a:xfrm>
              <a:off x="6648608" y="2509251"/>
              <a:ext cx="48366" cy="20359"/>
            </a:xfrm>
            <a:custGeom>
              <a:rect b="b" l="l" r="r" t="t"/>
              <a:pathLst>
                <a:path extrusionOk="0" h="692"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58" name="Google Shape;4558;p54"/>
            <p:cNvSpPr/>
            <p:nvPr/>
          </p:nvSpPr>
          <p:spPr>
            <a:xfrm>
              <a:off x="6648608" y="2551291"/>
              <a:ext cx="48366" cy="20329"/>
            </a:xfrm>
            <a:custGeom>
              <a:rect b="b" l="l" r="r" t="t"/>
              <a:pathLst>
                <a:path extrusionOk="0" h="691" w="1644">
                  <a:moveTo>
                    <a:pt x="0" y="0"/>
                  </a:moveTo>
                  <a:lnTo>
                    <a:pt x="0" y="691"/>
                  </a:lnTo>
                  <a:lnTo>
                    <a:pt x="1643" y="691"/>
                  </a:lnTo>
                  <a:lnTo>
                    <a:pt x="164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559" name="Google Shape;4559;p54"/>
          <p:cNvSpPr/>
          <p:nvPr/>
        </p:nvSpPr>
        <p:spPr>
          <a:xfrm>
            <a:off x="6254020" y="2497336"/>
            <a:ext cx="337742" cy="280990"/>
          </a:xfrm>
          <a:custGeom>
            <a:rect b="b" l="l" r="r" t="t"/>
            <a:pathLst>
              <a:path extrusionOk="0" h="9551" w="11480">
                <a:moveTo>
                  <a:pt x="5716" y="644"/>
                </a:moveTo>
                <a:cubicBezTo>
                  <a:pt x="5978" y="644"/>
                  <a:pt x="6192" y="858"/>
                  <a:pt x="6192" y="1120"/>
                </a:cubicBezTo>
                <a:cubicBezTo>
                  <a:pt x="6192" y="1406"/>
                  <a:pt x="5978" y="1596"/>
                  <a:pt x="5716" y="1596"/>
                </a:cubicBezTo>
                <a:cubicBezTo>
                  <a:pt x="5454" y="1596"/>
                  <a:pt x="5240" y="1406"/>
                  <a:pt x="5240" y="1120"/>
                </a:cubicBezTo>
                <a:cubicBezTo>
                  <a:pt x="5240" y="882"/>
                  <a:pt x="5454" y="644"/>
                  <a:pt x="5716" y="644"/>
                </a:cubicBezTo>
                <a:close/>
                <a:moveTo>
                  <a:pt x="8860" y="2287"/>
                </a:moveTo>
                <a:cubicBezTo>
                  <a:pt x="9145" y="2287"/>
                  <a:pt x="9336" y="2501"/>
                  <a:pt x="9336" y="2763"/>
                </a:cubicBezTo>
                <a:cubicBezTo>
                  <a:pt x="9336" y="3025"/>
                  <a:pt x="9145" y="3239"/>
                  <a:pt x="8860" y="3239"/>
                </a:cubicBezTo>
                <a:cubicBezTo>
                  <a:pt x="8598" y="3239"/>
                  <a:pt x="8383" y="3025"/>
                  <a:pt x="8383" y="2763"/>
                </a:cubicBezTo>
                <a:cubicBezTo>
                  <a:pt x="8383" y="2501"/>
                  <a:pt x="8598" y="2287"/>
                  <a:pt x="8860" y="2287"/>
                </a:cubicBezTo>
                <a:close/>
                <a:moveTo>
                  <a:pt x="2501" y="3549"/>
                </a:moveTo>
                <a:cubicBezTo>
                  <a:pt x="2763" y="3549"/>
                  <a:pt x="2977" y="3739"/>
                  <a:pt x="2977" y="4025"/>
                </a:cubicBezTo>
                <a:cubicBezTo>
                  <a:pt x="2977" y="4287"/>
                  <a:pt x="2763" y="4502"/>
                  <a:pt x="2501" y="4502"/>
                </a:cubicBezTo>
                <a:cubicBezTo>
                  <a:pt x="2239" y="4502"/>
                  <a:pt x="2025" y="4287"/>
                  <a:pt x="2025" y="4025"/>
                </a:cubicBezTo>
                <a:cubicBezTo>
                  <a:pt x="2025" y="3787"/>
                  <a:pt x="2239" y="3549"/>
                  <a:pt x="2501" y="3549"/>
                </a:cubicBezTo>
                <a:close/>
                <a:moveTo>
                  <a:pt x="6621" y="1787"/>
                </a:moveTo>
                <a:lnTo>
                  <a:pt x="7740" y="2549"/>
                </a:lnTo>
                <a:cubicBezTo>
                  <a:pt x="7740" y="2620"/>
                  <a:pt x="7693" y="2668"/>
                  <a:pt x="7693" y="2739"/>
                </a:cubicBezTo>
                <a:cubicBezTo>
                  <a:pt x="7693" y="3216"/>
                  <a:pt x="7978" y="3597"/>
                  <a:pt x="8383" y="3787"/>
                </a:cubicBezTo>
                <a:lnTo>
                  <a:pt x="7407" y="6454"/>
                </a:lnTo>
                <a:lnTo>
                  <a:pt x="6216" y="2144"/>
                </a:lnTo>
                <a:cubicBezTo>
                  <a:pt x="6407" y="2049"/>
                  <a:pt x="6502" y="1930"/>
                  <a:pt x="6621" y="1787"/>
                </a:cubicBezTo>
                <a:close/>
                <a:moveTo>
                  <a:pt x="4906" y="1953"/>
                </a:moveTo>
                <a:cubicBezTo>
                  <a:pt x="5002" y="2049"/>
                  <a:pt x="5121" y="2144"/>
                  <a:pt x="5240" y="2192"/>
                </a:cubicBezTo>
                <a:lnTo>
                  <a:pt x="3954" y="6788"/>
                </a:lnTo>
                <a:lnTo>
                  <a:pt x="3120" y="4978"/>
                </a:lnTo>
                <a:cubicBezTo>
                  <a:pt x="3430" y="4763"/>
                  <a:pt x="3620" y="4406"/>
                  <a:pt x="3620" y="4025"/>
                </a:cubicBezTo>
                <a:cubicBezTo>
                  <a:pt x="3620" y="3859"/>
                  <a:pt x="3597" y="3692"/>
                  <a:pt x="3549" y="3573"/>
                </a:cubicBezTo>
                <a:lnTo>
                  <a:pt x="4906" y="1953"/>
                </a:lnTo>
                <a:close/>
                <a:moveTo>
                  <a:pt x="2572" y="5406"/>
                </a:moveTo>
                <a:lnTo>
                  <a:pt x="3644" y="7788"/>
                </a:lnTo>
                <a:lnTo>
                  <a:pt x="3358" y="8931"/>
                </a:lnTo>
                <a:lnTo>
                  <a:pt x="1001" y="8931"/>
                </a:lnTo>
                <a:lnTo>
                  <a:pt x="2572" y="5406"/>
                </a:lnTo>
                <a:close/>
                <a:moveTo>
                  <a:pt x="5740" y="2906"/>
                </a:moveTo>
                <a:lnTo>
                  <a:pt x="7407" y="8931"/>
                </a:lnTo>
                <a:lnTo>
                  <a:pt x="4073" y="8931"/>
                </a:lnTo>
                <a:lnTo>
                  <a:pt x="5740" y="2906"/>
                </a:lnTo>
                <a:close/>
                <a:moveTo>
                  <a:pt x="8860" y="4502"/>
                </a:moveTo>
                <a:lnTo>
                  <a:pt x="10503" y="8907"/>
                </a:lnTo>
                <a:lnTo>
                  <a:pt x="8097" y="8907"/>
                </a:lnTo>
                <a:lnTo>
                  <a:pt x="8097" y="8931"/>
                </a:lnTo>
                <a:lnTo>
                  <a:pt x="7740" y="7597"/>
                </a:lnTo>
                <a:lnTo>
                  <a:pt x="8860" y="4502"/>
                </a:lnTo>
                <a:close/>
                <a:moveTo>
                  <a:pt x="5740" y="1"/>
                </a:moveTo>
                <a:cubicBezTo>
                  <a:pt x="5121" y="1"/>
                  <a:pt x="4621" y="501"/>
                  <a:pt x="4621" y="1120"/>
                </a:cubicBezTo>
                <a:lnTo>
                  <a:pt x="4621" y="1287"/>
                </a:lnTo>
                <a:lnTo>
                  <a:pt x="3120" y="3025"/>
                </a:lnTo>
                <a:cubicBezTo>
                  <a:pt x="2906" y="2906"/>
                  <a:pt x="2715" y="2858"/>
                  <a:pt x="2430" y="2858"/>
                </a:cubicBezTo>
                <a:cubicBezTo>
                  <a:pt x="1882" y="2882"/>
                  <a:pt x="1406" y="3358"/>
                  <a:pt x="1358" y="3930"/>
                </a:cubicBezTo>
                <a:cubicBezTo>
                  <a:pt x="1334" y="4406"/>
                  <a:pt x="1644" y="4859"/>
                  <a:pt x="2049" y="5025"/>
                </a:cubicBezTo>
                <a:lnTo>
                  <a:pt x="1" y="9550"/>
                </a:lnTo>
                <a:lnTo>
                  <a:pt x="11479" y="9550"/>
                </a:lnTo>
                <a:lnTo>
                  <a:pt x="9336" y="3811"/>
                </a:lnTo>
                <a:cubicBezTo>
                  <a:pt x="9764" y="3620"/>
                  <a:pt x="10026" y="3216"/>
                  <a:pt x="10026" y="2739"/>
                </a:cubicBezTo>
                <a:cubicBezTo>
                  <a:pt x="10026" y="2144"/>
                  <a:pt x="9550" y="1644"/>
                  <a:pt x="8955" y="1596"/>
                </a:cubicBezTo>
                <a:cubicBezTo>
                  <a:pt x="8929" y="1594"/>
                  <a:pt x="8903" y="1594"/>
                  <a:pt x="8878" y="1594"/>
                </a:cubicBezTo>
                <a:cubicBezTo>
                  <a:pt x="8553" y="1594"/>
                  <a:pt x="8271" y="1733"/>
                  <a:pt x="8050" y="1953"/>
                </a:cubicBezTo>
                <a:lnTo>
                  <a:pt x="6859" y="1120"/>
                </a:lnTo>
                <a:cubicBezTo>
                  <a:pt x="6859" y="501"/>
                  <a:pt x="6359" y="1"/>
                  <a:pt x="5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0" name="Google Shape;4560;p54"/>
          <p:cNvSpPr/>
          <p:nvPr/>
        </p:nvSpPr>
        <p:spPr>
          <a:xfrm>
            <a:off x="5512405" y="2458090"/>
            <a:ext cx="339830" cy="337742"/>
          </a:xfrm>
          <a:custGeom>
            <a:rect b="b" l="l" r="r" t="t"/>
            <a:pathLst>
              <a:path extrusionOk="0" h="11480" w="11551">
                <a:moveTo>
                  <a:pt x="6883" y="644"/>
                </a:moveTo>
                <a:lnTo>
                  <a:pt x="6883" y="1716"/>
                </a:lnTo>
                <a:lnTo>
                  <a:pt x="4668" y="1716"/>
                </a:lnTo>
                <a:lnTo>
                  <a:pt x="4668" y="644"/>
                </a:lnTo>
                <a:close/>
                <a:moveTo>
                  <a:pt x="2406" y="3883"/>
                </a:moveTo>
                <a:lnTo>
                  <a:pt x="2406" y="4669"/>
                </a:lnTo>
                <a:lnTo>
                  <a:pt x="715" y="4669"/>
                </a:lnTo>
                <a:lnTo>
                  <a:pt x="715" y="3883"/>
                </a:lnTo>
                <a:close/>
                <a:moveTo>
                  <a:pt x="6597" y="3883"/>
                </a:moveTo>
                <a:lnTo>
                  <a:pt x="6597" y="4669"/>
                </a:lnTo>
                <a:lnTo>
                  <a:pt x="4906" y="4669"/>
                </a:lnTo>
                <a:lnTo>
                  <a:pt x="4906" y="3883"/>
                </a:lnTo>
                <a:close/>
                <a:moveTo>
                  <a:pt x="10860" y="3883"/>
                </a:moveTo>
                <a:lnTo>
                  <a:pt x="10860" y="4669"/>
                </a:lnTo>
                <a:lnTo>
                  <a:pt x="9169" y="4669"/>
                </a:lnTo>
                <a:lnTo>
                  <a:pt x="9169" y="3883"/>
                </a:lnTo>
                <a:close/>
                <a:moveTo>
                  <a:pt x="2406" y="6812"/>
                </a:moveTo>
                <a:lnTo>
                  <a:pt x="2406" y="7574"/>
                </a:lnTo>
                <a:lnTo>
                  <a:pt x="715" y="7574"/>
                </a:lnTo>
                <a:lnTo>
                  <a:pt x="715" y="6812"/>
                </a:lnTo>
                <a:close/>
                <a:moveTo>
                  <a:pt x="6597" y="6812"/>
                </a:moveTo>
                <a:lnTo>
                  <a:pt x="6597" y="7574"/>
                </a:lnTo>
                <a:lnTo>
                  <a:pt x="4906" y="7574"/>
                </a:lnTo>
                <a:lnTo>
                  <a:pt x="4906" y="6812"/>
                </a:lnTo>
                <a:close/>
                <a:moveTo>
                  <a:pt x="10836" y="6812"/>
                </a:moveTo>
                <a:lnTo>
                  <a:pt x="10836" y="7574"/>
                </a:lnTo>
                <a:lnTo>
                  <a:pt x="9122" y="7574"/>
                </a:lnTo>
                <a:lnTo>
                  <a:pt x="9122" y="6812"/>
                </a:lnTo>
                <a:close/>
                <a:moveTo>
                  <a:pt x="1548" y="9717"/>
                </a:moveTo>
                <a:cubicBezTo>
                  <a:pt x="1834" y="9717"/>
                  <a:pt x="2072" y="9955"/>
                  <a:pt x="2072" y="10265"/>
                </a:cubicBezTo>
                <a:cubicBezTo>
                  <a:pt x="2072" y="10551"/>
                  <a:pt x="1834" y="10789"/>
                  <a:pt x="1548" y="10789"/>
                </a:cubicBezTo>
                <a:cubicBezTo>
                  <a:pt x="1239" y="10789"/>
                  <a:pt x="1001" y="10551"/>
                  <a:pt x="1001" y="10265"/>
                </a:cubicBezTo>
                <a:cubicBezTo>
                  <a:pt x="1001" y="9955"/>
                  <a:pt x="1239" y="9717"/>
                  <a:pt x="1548" y="9717"/>
                </a:cubicBezTo>
                <a:close/>
                <a:moveTo>
                  <a:pt x="5764" y="9717"/>
                </a:moveTo>
                <a:cubicBezTo>
                  <a:pt x="6073" y="9717"/>
                  <a:pt x="6288" y="9955"/>
                  <a:pt x="6288" y="10265"/>
                </a:cubicBezTo>
                <a:cubicBezTo>
                  <a:pt x="6288" y="10551"/>
                  <a:pt x="6073" y="10789"/>
                  <a:pt x="5764" y="10789"/>
                </a:cubicBezTo>
                <a:cubicBezTo>
                  <a:pt x="5478" y="10789"/>
                  <a:pt x="5240" y="10551"/>
                  <a:pt x="5240" y="10265"/>
                </a:cubicBezTo>
                <a:cubicBezTo>
                  <a:pt x="5240" y="9955"/>
                  <a:pt x="5478" y="9717"/>
                  <a:pt x="5764" y="9717"/>
                </a:cubicBezTo>
                <a:close/>
                <a:moveTo>
                  <a:pt x="10003" y="9717"/>
                </a:moveTo>
                <a:cubicBezTo>
                  <a:pt x="10288" y="9717"/>
                  <a:pt x="10527" y="9955"/>
                  <a:pt x="10527" y="10265"/>
                </a:cubicBezTo>
                <a:cubicBezTo>
                  <a:pt x="10527" y="10551"/>
                  <a:pt x="10288" y="10789"/>
                  <a:pt x="10003" y="10789"/>
                </a:cubicBezTo>
                <a:cubicBezTo>
                  <a:pt x="9693" y="10789"/>
                  <a:pt x="9455" y="10551"/>
                  <a:pt x="9455" y="10265"/>
                </a:cubicBezTo>
                <a:cubicBezTo>
                  <a:pt x="9455" y="9955"/>
                  <a:pt x="9693" y="9717"/>
                  <a:pt x="10003" y="9717"/>
                </a:cubicBezTo>
                <a:close/>
                <a:moveTo>
                  <a:pt x="3978" y="1"/>
                </a:moveTo>
                <a:lnTo>
                  <a:pt x="3978" y="2430"/>
                </a:lnTo>
                <a:lnTo>
                  <a:pt x="5430" y="2430"/>
                </a:lnTo>
                <a:lnTo>
                  <a:pt x="5430" y="3216"/>
                </a:lnTo>
                <a:lnTo>
                  <a:pt x="4240" y="3216"/>
                </a:lnTo>
                <a:lnTo>
                  <a:pt x="4240" y="3930"/>
                </a:lnTo>
                <a:lnTo>
                  <a:pt x="3049" y="3930"/>
                </a:lnTo>
                <a:lnTo>
                  <a:pt x="3049" y="3216"/>
                </a:lnTo>
                <a:lnTo>
                  <a:pt x="1" y="3216"/>
                </a:lnTo>
                <a:lnTo>
                  <a:pt x="1" y="5359"/>
                </a:lnTo>
                <a:lnTo>
                  <a:pt x="1191" y="5359"/>
                </a:lnTo>
                <a:lnTo>
                  <a:pt x="1191" y="6121"/>
                </a:lnTo>
                <a:lnTo>
                  <a:pt x="1" y="6121"/>
                </a:lnTo>
                <a:lnTo>
                  <a:pt x="1" y="8265"/>
                </a:lnTo>
                <a:lnTo>
                  <a:pt x="1191" y="8265"/>
                </a:lnTo>
                <a:lnTo>
                  <a:pt x="1191" y="9098"/>
                </a:lnTo>
                <a:cubicBezTo>
                  <a:pt x="667" y="9241"/>
                  <a:pt x="286" y="9717"/>
                  <a:pt x="286" y="10265"/>
                </a:cubicBezTo>
                <a:cubicBezTo>
                  <a:pt x="286" y="10956"/>
                  <a:pt x="834" y="11480"/>
                  <a:pt x="1501" y="11480"/>
                </a:cubicBezTo>
                <a:cubicBezTo>
                  <a:pt x="2191" y="11480"/>
                  <a:pt x="2739" y="10956"/>
                  <a:pt x="2739" y="10265"/>
                </a:cubicBezTo>
                <a:cubicBezTo>
                  <a:pt x="2739" y="9693"/>
                  <a:pt x="2334" y="9241"/>
                  <a:pt x="1834" y="9098"/>
                </a:cubicBezTo>
                <a:lnTo>
                  <a:pt x="1834" y="8265"/>
                </a:lnTo>
                <a:lnTo>
                  <a:pt x="3025" y="8265"/>
                </a:lnTo>
                <a:lnTo>
                  <a:pt x="3025" y="6121"/>
                </a:lnTo>
                <a:lnTo>
                  <a:pt x="1834" y="6121"/>
                </a:lnTo>
                <a:lnTo>
                  <a:pt x="1834" y="5359"/>
                </a:lnTo>
                <a:lnTo>
                  <a:pt x="3025" y="5359"/>
                </a:lnTo>
                <a:lnTo>
                  <a:pt x="3025" y="4597"/>
                </a:lnTo>
                <a:lnTo>
                  <a:pt x="4216" y="4597"/>
                </a:lnTo>
                <a:lnTo>
                  <a:pt x="4216" y="5359"/>
                </a:lnTo>
                <a:lnTo>
                  <a:pt x="5406" y="5359"/>
                </a:lnTo>
                <a:lnTo>
                  <a:pt x="5406" y="6121"/>
                </a:lnTo>
                <a:lnTo>
                  <a:pt x="4216" y="6121"/>
                </a:lnTo>
                <a:lnTo>
                  <a:pt x="4216" y="8265"/>
                </a:lnTo>
                <a:lnTo>
                  <a:pt x="5406" y="8265"/>
                </a:lnTo>
                <a:lnTo>
                  <a:pt x="5406" y="9098"/>
                </a:lnTo>
                <a:cubicBezTo>
                  <a:pt x="4906" y="9241"/>
                  <a:pt x="4525" y="9717"/>
                  <a:pt x="4525" y="10265"/>
                </a:cubicBezTo>
                <a:cubicBezTo>
                  <a:pt x="4525" y="10956"/>
                  <a:pt x="5049" y="11480"/>
                  <a:pt x="5740" y="11480"/>
                </a:cubicBezTo>
                <a:cubicBezTo>
                  <a:pt x="6430" y="11480"/>
                  <a:pt x="6954" y="10956"/>
                  <a:pt x="6954" y="10265"/>
                </a:cubicBezTo>
                <a:cubicBezTo>
                  <a:pt x="6954" y="9693"/>
                  <a:pt x="6073" y="9098"/>
                  <a:pt x="6073" y="9098"/>
                </a:cubicBezTo>
                <a:lnTo>
                  <a:pt x="6073" y="8265"/>
                </a:lnTo>
                <a:lnTo>
                  <a:pt x="7264" y="8265"/>
                </a:lnTo>
                <a:lnTo>
                  <a:pt x="7264" y="6121"/>
                </a:lnTo>
                <a:lnTo>
                  <a:pt x="6073" y="6121"/>
                </a:lnTo>
                <a:lnTo>
                  <a:pt x="6073" y="5359"/>
                </a:lnTo>
                <a:lnTo>
                  <a:pt x="7264" y="5359"/>
                </a:lnTo>
                <a:lnTo>
                  <a:pt x="7264" y="4597"/>
                </a:lnTo>
                <a:lnTo>
                  <a:pt x="8455" y="4597"/>
                </a:lnTo>
                <a:lnTo>
                  <a:pt x="8455" y="5359"/>
                </a:lnTo>
                <a:lnTo>
                  <a:pt x="9645" y="5359"/>
                </a:lnTo>
                <a:lnTo>
                  <a:pt x="9645" y="6121"/>
                </a:lnTo>
                <a:lnTo>
                  <a:pt x="8455" y="6121"/>
                </a:lnTo>
                <a:lnTo>
                  <a:pt x="8455" y="8265"/>
                </a:lnTo>
                <a:lnTo>
                  <a:pt x="9645" y="8265"/>
                </a:lnTo>
                <a:lnTo>
                  <a:pt x="9645" y="9098"/>
                </a:lnTo>
                <a:cubicBezTo>
                  <a:pt x="9122" y="9241"/>
                  <a:pt x="8740" y="9717"/>
                  <a:pt x="8740" y="10265"/>
                </a:cubicBezTo>
                <a:cubicBezTo>
                  <a:pt x="8740" y="10956"/>
                  <a:pt x="9288" y="11480"/>
                  <a:pt x="9955" y="11480"/>
                </a:cubicBezTo>
                <a:cubicBezTo>
                  <a:pt x="10646" y="11480"/>
                  <a:pt x="11193" y="10956"/>
                  <a:pt x="11193" y="10265"/>
                </a:cubicBezTo>
                <a:cubicBezTo>
                  <a:pt x="11193" y="9693"/>
                  <a:pt x="10789" y="9241"/>
                  <a:pt x="10288" y="9098"/>
                </a:cubicBezTo>
                <a:lnTo>
                  <a:pt x="10288" y="8265"/>
                </a:lnTo>
                <a:lnTo>
                  <a:pt x="11479" y="8265"/>
                </a:lnTo>
                <a:lnTo>
                  <a:pt x="11479" y="6121"/>
                </a:lnTo>
                <a:lnTo>
                  <a:pt x="10288" y="6121"/>
                </a:lnTo>
                <a:lnTo>
                  <a:pt x="10288" y="5359"/>
                </a:lnTo>
                <a:lnTo>
                  <a:pt x="11551" y="5359"/>
                </a:lnTo>
                <a:lnTo>
                  <a:pt x="11551" y="3192"/>
                </a:lnTo>
                <a:lnTo>
                  <a:pt x="8479" y="3192"/>
                </a:lnTo>
                <a:lnTo>
                  <a:pt x="8479" y="3907"/>
                </a:lnTo>
                <a:lnTo>
                  <a:pt x="7288" y="3907"/>
                </a:lnTo>
                <a:lnTo>
                  <a:pt x="7288" y="3192"/>
                </a:lnTo>
                <a:lnTo>
                  <a:pt x="6097" y="3192"/>
                </a:lnTo>
                <a:lnTo>
                  <a:pt x="6097" y="2430"/>
                </a:lnTo>
                <a:lnTo>
                  <a:pt x="7574" y="2430"/>
                </a:lnTo>
                <a:lnTo>
                  <a:pt x="75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561" name="Google Shape;4561;p54"/>
          <p:cNvGrpSpPr/>
          <p:nvPr/>
        </p:nvGrpSpPr>
        <p:grpSpPr>
          <a:xfrm>
            <a:off x="4782000" y="2470711"/>
            <a:ext cx="337737" cy="334913"/>
            <a:chOff x="4705800" y="2470711"/>
            <a:chExt cx="337737" cy="334913"/>
          </a:xfrm>
        </p:grpSpPr>
        <p:grpSp>
          <p:nvGrpSpPr>
            <p:cNvPr id="4562" name="Google Shape;4562;p54"/>
            <p:cNvGrpSpPr/>
            <p:nvPr/>
          </p:nvGrpSpPr>
          <p:grpSpPr>
            <a:xfrm>
              <a:off x="4705800" y="2501543"/>
              <a:ext cx="337737" cy="304082"/>
              <a:chOff x="4705800" y="2501543"/>
              <a:chExt cx="337737" cy="304082"/>
            </a:xfrm>
          </p:grpSpPr>
          <p:sp>
            <p:nvSpPr>
              <p:cNvPr id="4563" name="Google Shape;4563;p54"/>
              <p:cNvSpPr/>
              <p:nvPr/>
            </p:nvSpPr>
            <p:spPr>
              <a:xfrm>
                <a:off x="4923681" y="2502955"/>
                <a:ext cx="74315" cy="74286"/>
              </a:xfrm>
              <a:custGeom>
                <a:rect b="b" l="l" r="r" t="t"/>
                <a:pathLst>
                  <a:path extrusionOk="0" h="2525" w="2526">
                    <a:moveTo>
                      <a:pt x="1263" y="667"/>
                    </a:moveTo>
                    <a:cubicBezTo>
                      <a:pt x="1596" y="667"/>
                      <a:pt x="1835" y="929"/>
                      <a:pt x="1835" y="1238"/>
                    </a:cubicBezTo>
                    <a:cubicBezTo>
                      <a:pt x="1835" y="1572"/>
                      <a:pt x="1573" y="1810"/>
                      <a:pt x="1263" y="1810"/>
                    </a:cubicBezTo>
                    <a:cubicBezTo>
                      <a:pt x="953" y="1810"/>
                      <a:pt x="715" y="1524"/>
                      <a:pt x="715" y="1238"/>
                    </a:cubicBezTo>
                    <a:cubicBezTo>
                      <a:pt x="668" y="929"/>
                      <a:pt x="953" y="667"/>
                      <a:pt x="1263" y="667"/>
                    </a:cubicBezTo>
                    <a:close/>
                    <a:moveTo>
                      <a:pt x="1263" y="0"/>
                    </a:moveTo>
                    <a:cubicBezTo>
                      <a:pt x="596" y="0"/>
                      <a:pt x="25" y="572"/>
                      <a:pt x="25" y="1262"/>
                    </a:cubicBezTo>
                    <a:cubicBezTo>
                      <a:pt x="1" y="1953"/>
                      <a:pt x="572" y="2524"/>
                      <a:pt x="1263" y="2524"/>
                    </a:cubicBezTo>
                    <a:cubicBezTo>
                      <a:pt x="1954" y="2524"/>
                      <a:pt x="2525" y="1953"/>
                      <a:pt x="2525" y="1262"/>
                    </a:cubicBezTo>
                    <a:cubicBezTo>
                      <a:pt x="2525" y="572"/>
                      <a:pt x="1954" y="0"/>
                      <a:pt x="12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4" name="Google Shape;4564;p54"/>
              <p:cNvSpPr/>
              <p:nvPr/>
            </p:nvSpPr>
            <p:spPr>
              <a:xfrm>
                <a:off x="4969929" y="2582800"/>
                <a:ext cx="73609" cy="73609"/>
              </a:xfrm>
              <a:custGeom>
                <a:rect b="b" l="l" r="r" t="t"/>
                <a:pathLst>
                  <a:path extrusionOk="0" h="2502" w="2502">
                    <a:moveTo>
                      <a:pt x="1263" y="692"/>
                    </a:moveTo>
                    <a:cubicBezTo>
                      <a:pt x="1549" y="692"/>
                      <a:pt x="1811" y="954"/>
                      <a:pt x="1811" y="1263"/>
                    </a:cubicBezTo>
                    <a:cubicBezTo>
                      <a:pt x="1811" y="1549"/>
                      <a:pt x="1549" y="1835"/>
                      <a:pt x="1263" y="1835"/>
                    </a:cubicBezTo>
                    <a:cubicBezTo>
                      <a:pt x="929" y="1835"/>
                      <a:pt x="691" y="1549"/>
                      <a:pt x="691" y="1263"/>
                    </a:cubicBezTo>
                    <a:cubicBezTo>
                      <a:pt x="691" y="930"/>
                      <a:pt x="953" y="692"/>
                      <a:pt x="1263" y="692"/>
                    </a:cubicBezTo>
                    <a:close/>
                    <a:moveTo>
                      <a:pt x="1263" y="1"/>
                    </a:moveTo>
                    <a:cubicBezTo>
                      <a:pt x="572" y="1"/>
                      <a:pt x="1" y="572"/>
                      <a:pt x="1" y="1263"/>
                    </a:cubicBezTo>
                    <a:cubicBezTo>
                      <a:pt x="1" y="1954"/>
                      <a:pt x="572" y="2501"/>
                      <a:pt x="1263" y="2501"/>
                    </a:cubicBezTo>
                    <a:cubicBezTo>
                      <a:pt x="1930" y="2501"/>
                      <a:pt x="2501" y="1954"/>
                      <a:pt x="2501" y="1263"/>
                    </a:cubicBezTo>
                    <a:cubicBezTo>
                      <a:pt x="2501" y="549"/>
                      <a:pt x="1930"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5" name="Google Shape;4565;p54"/>
              <p:cNvSpPr/>
              <p:nvPr/>
            </p:nvSpPr>
            <p:spPr>
              <a:xfrm>
                <a:off x="4952424" y="2673176"/>
                <a:ext cx="74286" cy="73609"/>
              </a:xfrm>
              <a:custGeom>
                <a:rect b="b" l="l" r="r" t="t"/>
                <a:pathLst>
                  <a:path extrusionOk="0" h="2502" w="2525">
                    <a:moveTo>
                      <a:pt x="1262" y="692"/>
                    </a:moveTo>
                    <a:cubicBezTo>
                      <a:pt x="1572" y="692"/>
                      <a:pt x="1810" y="954"/>
                      <a:pt x="1810" y="1263"/>
                    </a:cubicBezTo>
                    <a:cubicBezTo>
                      <a:pt x="1858" y="1573"/>
                      <a:pt x="1572" y="1811"/>
                      <a:pt x="1262" y="1811"/>
                    </a:cubicBezTo>
                    <a:cubicBezTo>
                      <a:pt x="929" y="1811"/>
                      <a:pt x="691" y="1549"/>
                      <a:pt x="691" y="1263"/>
                    </a:cubicBezTo>
                    <a:cubicBezTo>
                      <a:pt x="691" y="930"/>
                      <a:pt x="953" y="692"/>
                      <a:pt x="1262" y="692"/>
                    </a:cubicBezTo>
                    <a:close/>
                    <a:moveTo>
                      <a:pt x="1262" y="1"/>
                    </a:moveTo>
                    <a:cubicBezTo>
                      <a:pt x="572" y="1"/>
                      <a:pt x="0" y="573"/>
                      <a:pt x="0" y="1263"/>
                    </a:cubicBezTo>
                    <a:cubicBezTo>
                      <a:pt x="0" y="1930"/>
                      <a:pt x="572" y="2502"/>
                      <a:pt x="1262" y="2502"/>
                    </a:cubicBezTo>
                    <a:cubicBezTo>
                      <a:pt x="1929" y="2502"/>
                      <a:pt x="2501" y="1930"/>
                      <a:pt x="2501" y="1263"/>
                    </a:cubicBezTo>
                    <a:cubicBezTo>
                      <a:pt x="2525" y="573"/>
                      <a:pt x="1977" y="1"/>
                      <a:pt x="12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6" name="Google Shape;4566;p54"/>
              <p:cNvSpPr/>
              <p:nvPr/>
            </p:nvSpPr>
            <p:spPr>
              <a:xfrm>
                <a:off x="4881670" y="2732045"/>
                <a:ext cx="74286" cy="73579"/>
              </a:xfrm>
              <a:custGeom>
                <a:rect b="b" l="l" r="r" t="t"/>
                <a:pathLst>
                  <a:path extrusionOk="0" h="2501" w="2525">
                    <a:moveTo>
                      <a:pt x="1238" y="691"/>
                    </a:moveTo>
                    <a:cubicBezTo>
                      <a:pt x="1572" y="691"/>
                      <a:pt x="1810" y="953"/>
                      <a:pt x="1810" y="1239"/>
                    </a:cubicBezTo>
                    <a:cubicBezTo>
                      <a:pt x="1810" y="1548"/>
                      <a:pt x="1572" y="1810"/>
                      <a:pt x="1238" y="1810"/>
                    </a:cubicBezTo>
                    <a:cubicBezTo>
                      <a:pt x="905" y="1810"/>
                      <a:pt x="691" y="1548"/>
                      <a:pt x="691" y="1239"/>
                    </a:cubicBezTo>
                    <a:cubicBezTo>
                      <a:pt x="691" y="929"/>
                      <a:pt x="953" y="691"/>
                      <a:pt x="1238" y="691"/>
                    </a:cubicBezTo>
                    <a:close/>
                    <a:moveTo>
                      <a:pt x="1238" y="0"/>
                    </a:moveTo>
                    <a:cubicBezTo>
                      <a:pt x="572" y="0"/>
                      <a:pt x="0" y="572"/>
                      <a:pt x="0" y="1239"/>
                    </a:cubicBezTo>
                    <a:cubicBezTo>
                      <a:pt x="0" y="1929"/>
                      <a:pt x="548" y="2501"/>
                      <a:pt x="1238" y="2501"/>
                    </a:cubicBezTo>
                    <a:cubicBezTo>
                      <a:pt x="1929" y="2501"/>
                      <a:pt x="2501" y="1929"/>
                      <a:pt x="2501" y="1239"/>
                    </a:cubicBezTo>
                    <a:cubicBezTo>
                      <a:pt x="2524" y="572"/>
                      <a:pt x="1953" y="0"/>
                      <a:pt x="12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7" name="Google Shape;4567;p54"/>
              <p:cNvSpPr/>
              <p:nvPr/>
            </p:nvSpPr>
            <p:spPr>
              <a:xfrm>
                <a:off x="4789881" y="2731339"/>
                <a:ext cx="73579" cy="73609"/>
              </a:xfrm>
              <a:custGeom>
                <a:rect b="b" l="l" r="r" t="t"/>
                <a:pathLst>
                  <a:path extrusionOk="0" h="2502" w="2501">
                    <a:moveTo>
                      <a:pt x="1239" y="667"/>
                    </a:moveTo>
                    <a:cubicBezTo>
                      <a:pt x="1548" y="667"/>
                      <a:pt x="1810" y="953"/>
                      <a:pt x="1810" y="1239"/>
                    </a:cubicBezTo>
                    <a:cubicBezTo>
                      <a:pt x="1810" y="1549"/>
                      <a:pt x="1572" y="1810"/>
                      <a:pt x="1239" y="1810"/>
                    </a:cubicBezTo>
                    <a:cubicBezTo>
                      <a:pt x="905" y="1810"/>
                      <a:pt x="667" y="1549"/>
                      <a:pt x="667" y="1239"/>
                    </a:cubicBezTo>
                    <a:cubicBezTo>
                      <a:pt x="667" y="906"/>
                      <a:pt x="953" y="667"/>
                      <a:pt x="1239" y="667"/>
                    </a:cubicBezTo>
                    <a:close/>
                    <a:moveTo>
                      <a:pt x="1239" y="1"/>
                    </a:moveTo>
                    <a:cubicBezTo>
                      <a:pt x="548" y="1"/>
                      <a:pt x="0" y="548"/>
                      <a:pt x="0" y="1239"/>
                    </a:cubicBezTo>
                    <a:cubicBezTo>
                      <a:pt x="0" y="1930"/>
                      <a:pt x="548" y="2501"/>
                      <a:pt x="1239" y="2501"/>
                    </a:cubicBezTo>
                    <a:cubicBezTo>
                      <a:pt x="1929" y="2501"/>
                      <a:pt x="2501" y="1930"/>
                      <a:pt x="2501" y="1239"/>
                    </a:cubicBezTo>
                    <a:cubicBezTo>
                      <a:pt x="2501" y="548"/>
                      <a:pt x="1953"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8" name="Google Shape;4568;p54"/>
              <p:cNvSpPr/>
              <p:nvPr/>
            </p:nvSpPr>
            <p:spPr>
              <a:xfrm>
                <a:off x="4720510" y="2670382"/>
                <a:ext cx="73609" cy="73609"/>
              </a:xfrm>
              <a:custGeom>
                <a:rect b="b" l="l" r="r" t="t"/>
                <a:pathLst>
                  <a:path extrusionOk="0" h="2502" w="2502">
                    <a:moveTo>
                      <a:pt x="1239" y="691"/>
                    </a:moveTo>
                    <a:cubicBezTo>
                      <a:pt x="1549" y="691"/>
                      <a:pt x="1811" y="953"/>
                      <a:pt x="1811" y="1263"/>
                    </a:cubicBezTo>
                    <a:cubicBezTo>
                      <a:pt x="1811" y="1596"/>
                      <a:pt x="1549" y="1834"/>
                      <a:pt x="1239" y="1834"/>
                    </a:cubicBezTo>
                    <a:cubicBezTo>
                      <a:pt x="929" y="1834"/>
                      <a:pt x="691" y="1549"/>
                      <a:pt x="691" y="1263"/>
                    </a:cubicBezTo>
                    <a:cubicBezTo>
                      <a:pt x="691" y="953"/>
                      <a:pt x="953" y="691"/>
                      <a:pt x="1239" y="691"/>
                    </a:cubicBezTo>
                    <a:close/>
                    <a:moveTo>
                      <a:pt x="1239" y="1"/>
                    </a:moveTo>
                    <a:cubicBezTo>
                      <a:pt x="572" y="1"/>
                      <a:pt x="1" y="572"/>
                      <a:pt x="1" y="1263"/>
                    </a:cubicBezTo>
                    <a:cubicBezTo>
                      <a:pt x="1" y="1954"/>
                      <a:pt x="572" y="2501"/>
                      <a:pt x="1239" y="2501"/>
                    </a:cubicBezTo>
                    <a:cubicBezTo>
                      <a:pt x="1930" y="2501"/>
                      <a:pt x="2501" y="1954"/>
                      <a:pt x="2501" y="1263"/>
                    </a:cubicBezTo>
                    <a:cubicBezTo>
                      <a:pt x="2501" y="572"/>
                      <a:pt x="1930" y="1"/>
                      <a:pt x="1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69" name="Google Shape;4569;p54"/>
              <p:cNvSpPr/>
              <p:nvPr/>
            </p:nvSpPr>
            <p:spPr>
              <a:xfrm>
                <a:off x="4705800" y="2580711"/>
                <a:ext cx="73609" cy="73579"/>
              </a:xfrm>
              <a:custGeom>
                <a:rect b="b" l="l" r="r" t="t"/>
                <a:pathLst>
                  <a:path extrusionOk="0" h="2501" w="2502">
                    <a:moveTo>
                      <a:pt x="1215" y="667"/>
                    </a:moveTo>
                    <a:cubicBezTo>
                      <a:pt x="1549" y="667"/>
                      <a:pt x="1787" y="953"/>
                      <a:pt x="1787" y="1239"/>
                    </a:cubicBezTo>
                    <a:cubicBezTo>
                      <a:pt x="1787" y="1572"/>
                      <a:pt x="1501" y="1810"/>
                      <a:pt x="1215" y="1810"/>
                    </a:cubicBezTo>
                    <a:cubicBezTo>
                      <a:pt x="906" y="1810"/>
                      <a:pt x="644" y="1548"/>
                      <a:pt x="644" y="1239"/>
                    </a:cubicBezTo>
                    <a:cubicBezTo>
                      <a:pt x="644" y="905"/>
                      <a:pt x="906" y="667"/>
                      <a:pt x="1215" y="667"/>
                    </a:cubicBezTo>
                    <a:close/>
                    <a:moveTo>
                      <a:pt x="1239" y="0"/>
                    </a:moveTo>
                    <a:cubicBezTo>
                      <a:pt x="548" y="0"/>
                      <a:pt x="1" y="548"/>
                      <a:pt x="1" y="1239"/>
                    </a:cubicBezTo>
                    <a:cubicBezTo>
                      <a:pt x="1" y="1929"/>
                      <a:pt x="548" y="2501"/>
                      <a:pt x="1239" y="2501"/>
                    </a:cubicBezTo>
                    <a:cubicBezTo>
                      <a:pt x="1930" y="2501"/>
                      <a:pt x="2501" y="1929"/>
                      <a:pt x="2501" y="1239"/>
                    </a:cubicBezTo>
                    <a:cubicBezTo>
                      <a:pt x="2501" y="548"/>
                      <a:pt x="1930"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0" name="Google Shape;4570;p54"/>
              <p:cNvSpPr/>
              <p:nvPr/>
            </p:nvSpPr>
            <p:spPr>
              <a:xfrm>
                <a:off x="4752047" y="2501543"/>
                <a:ext cx="73579" cy="73579"/>
              </a:xfrm>
              <a:custGeom>
                <a:rect b="b" l="l" r="r" t="t"/>
                <a:pathLst>
                  <a:path extrusionOk="0" h="2501" w="2501">
                    <a:moveTo>
                      <a:pt x="1239" y="667"/>
                    </a:moveTo>
                    <a:cubicBezTo>
                      <a:pt x="1572" y="667"/>
                      <a:pt x="1810" y="929"/>
                      <a:pt x="1810" y="1215"/>
                    </a:cubicBezTo>
                    <a:cubicBezTo>
                      <a:pt x="1810" y="1525"/>
                      <a:pt x="1548" y="1787"/>
                      <a:pt x="1239" y="1787"/>
                    </a:cubicBezTo>
                    <a:cubicBezTo>
                      <a:pt x="929" y="1787"/>
                      <a:pt x="691" y="1525"/>
                      <a:pt x="691" y="1215"/>
                    </a:cubicBezTo>
                    <a:cubicBezTo>
                      <a:pt x="691" y="929"/>
                      <a:pt x="953" y="667"/>
                      <a:pt x="1239" y="667"/>
                    </a:cubicBezTo>
                    <a:close/>
                    <a:moveTo>
                      <a:pt x="1239" y="0"/>
                    </a:moveTo>
                    <a:cubicBezTo>
                      <a:pt x="572" y="0"/>
                      <a:pt x="0" y="572"/>
                      <a:pt x="0" y="1263"/>
                    </a:cubicBezTo>
                    <a:cubicBezTo>
                      <a:pt x="0" y="1929"/>
                      <a:pt x="572" y="2501"/>
                      <a:pt x="1239" y="2501"/>
                    </a:cubicBezTo>
                    <a:cubicBezTo>
                      <a:pt x="1929" y="2501"/>
                      <a:pt x="2501" y="1929"/>
                      <a:pt x="2501" y="1263"/>
                    </a:cubicBezTo>
                    <a:cubicBezTo>
                      <a:pt x="2501" y="572"/>
                      <a:pt x="1929" y="0"/>
                      <a:pt x="1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1" name="Google Shape;4571;p54"/>
              <p:cNvSpPr/>
              <p:nvPr/>
            </p:nvSpPr>
            <p:spPr>
              <a:xfrm>
                <a:off x="4864136" y="2654289"/>
                <a:ext cx="61694" cy="19623"/>
              </a:xfrm>
              <a:custGeom>
                <a:rect b="b" l="l" r="r" t="t"/>
                <a:pathLst>
                  <a:path extrusionOk="0" h="667" w="2097">
                    <a:moveTo>
                      <a:pt x="1" y="0"/>
                    </a:moveTo>
                    <a:lnTo>
                      <a:pt x="1" y="667"/>
                    </a:lnTo>
                    <a:lnTo>
                      <a:pt x="2096" y="667"/>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2" name="Google Shape;4572;p54"/>
              <p:cNvSpPr/>
              <p:nvPr/>
            </p:nvSpPr>
            <p:spPr>
              <a:xfrm>
                <a:off x="4864136" y="2613631"/>
                <a:ext cx="61694" cy="20359"/>
              </a:xfrm>
              <a:custGeom>
                <a:rect b="b" l="l" r="r" t="t"/>
                <a:pathLst>
                  <a:path extrusionOk="0" h="692" w="2097">
                    <a:moveTo>
                      <a:pt x="1" y="1"/>
                    </a:moveTo>
                    <a:lnTo>
                      <a:pt x="1" y="691"/>
                    </a:lnTo>
                    <a:lnTo>
                      <a:pt x="2096" y="691"/>
                    </a:lnTo>
                    <a:lnTo>
                      <a:pt x="20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3" name="Google Shape;4573;p54"/>
              <p:cNvSpPr/>
              <p:nvPr/>
            </p:nvSpPr>
            <p:spPr>
              <a:xfrm>
                <a:off x="4822802" y="2654289"/>
                <a:ext cx="20359" cy="19623"/>
              </a:xfrm>
              <a:custGeom>
                <a:rect b="b" l="l" r="r" t="t"/>
                <a:pathLst>
                  <a:path extrusionOk="0" h="667"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4" name="Google Shape;4574;p54"/>
              <p:cNvSpPr/>
              <p:nvPr/>
            </p:nvSpPr>
            <p:spPr>
              <a:xfrm>
                <a:off x="4822802" y="261363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575" name="Google Shape;4575;p54"/>
            <p:cNvSpPr/>
            <p:nvPr/>
          </p:nvSpPr>
          <p:spPr>
            <a:xfrm>
              <a:off x="4837511" y="2470711"/>
              <a:ext cx="73609" cy="73609"/>
            </a:xfrm>
            <a:custGeom>
              <a:rect b="b" l="l" r="r" t="t"/>
              <a:pathLst>
                <a:path extrusionOk="0" h="2502" w="2502">
                  <a:moveTo>
                    <a:pt x="1263" y="691"/>
                  </a:moveTo>
                  <a:cubicBezTo>
                    <a:pt x="1596" y="691"/>
                    <a:pt x="1811" y="953"/>
                    <a:pt x="1811" y="1263"/>
                  </a:cubicBezTo>
                  <a:cubicBezTo>
                    <a:pt x="1811" y="1596"/>
                    <a:pt x="1549" y="1834"/>
                    <a:pt x="1263" y="1834"/>
                  </a:cubicBezTo>
                  <a:cubicBezTo>
                    <a:pt x="929" y="1834"/>
                    <a:pt x="691" y="1549"/>
                    <a:pt x="691" y="1263"/>
                  </a:cubicBezTo>
                  <a:cubicBezTo>
                    <a:pt x="691" y="929"/>
                    <a:pt x="953" y="691"/>
                    <a:pt x="1263" y="691"/>
                  </a:cubicBezTo>
                  <a:close/>
                  <a:moveTo>
                    <a:pt x="1263" y="1"/>
                  </a:moveTo>
                  <a:cubicBezTo>
                    <a:pt x="572" y="1"/>
                    <a:pt x="1" y="572"/>
                    <a:pt x="1" y="1263"/>
                  </a:cubicBezTo>
                  <a:cubicBezTo>
                    <a:pt x="1" y="1953"/>
                    <a:pt x="572" y="2501"/>
                    <a:pt x="1263" y="2501"/>
                  </a:cubicBezTo>
                  <a:cubicBezTo>
                    <a:pt x="1930" y="2501"/>
                    <a:pt x="2501" y="1953"/>
                    <a:pt x="2501" y="1263"/>
                  </a:cubicBezTo>
                  <a:cubicBezTo>
                    <a:pt x="2501" y="572"/>
                    <a:pt x="1954" y="1"/>
                    <a:pt x="12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576" name="Google Shape;4576;p54"/>
          <p:cNvGrpSpPr/>
          <p:nvPr/>
        </p:nvGrpSpPr>
        <p:grpSpPr>
          <a:xfrm>
            <a:off x="4042504" y="2489628"/>
            <a:ext cx="346832" cy="319498"/>
            <a:chOff x="4118704" y="2489628"/>
            <a:chExt cx="346832" cy="319498"/>
          </a:xfrm>
        </p:grpSpPr>
        <p:sp>
          <p:nvSpPr>
            <p:cNvPr id="4577" name="Google Shape;4577;p54"/>
            <p:cNvSpPr/>
            <p:nvPr/>
          </p:nvSpPr>
          <p:spPr>
            <a:xfrm>
              <a:off x="4118704" y="2489628"/>
              <a:ext cx="346126" cy="97174"/>
            </a:xfrm>
            <a:custGeom>
              <a:rect b="b" l="l" r="r" t="t"/>
              <a:pathLst>
                <a:path extrusionOk="0" h="3303" w="11765">
                  <a:moveTo>
                    <a:pt x="10431" y="1120"/>
                  </a:moveTo>
                  <a:cubicBezTo>
                    <a:pt x="10788" y="1120"/>
                    <a:pt x="11050" y="1453"/>
                    <a:pt x="10955" y="1811"/>
                  </a:cubicBezTo>
                  <a:cubicBezTo>
                    <a:pt x="10931" y="2025"/>
                    <a:pt x="10669" y="2215"/>
                    <a:pt x="10431" y="2215"/>
                  </a:cubicBezTo>
                  <a:lnTo>
                    <a:pt x="9883" y="2215"/>
                  </a:lnTo>
                  <a:lnTo>
                    <a:pt x="9883" y="1120"/>
                  </a:lnTo>
                  <a:close/>
                  <a:moveTo>
                    <a:pt x="9240" y="1144"/>
                  </a:moveTo>
                  <a:lnTo>
                    <a:pt x="9240" y="2263"/>
                  </a:lnTo>
                  <a:lnTo>
                    <a:pt x="3310" y="2263"/>
                  </a:lnTo>
                  <a:lnTo>
                    <a:pt x="3310" y="2215"/>
                  </a:lnTo>
                  <a:cubicBezTo>
                    <a:pt x="3358" y="2049"/>
                    <a:pt x="3406" y="1858"/>
                    <a:pt x="3406" y="1691"/>
                  </a:cubicBezTo>
                  <a:cubicBezTo>
                    <a:pt x="3406" y="1501"/>
                    <a:pt x="3358" y="1310"/>
                    <a:pt x="3310" y="1144"/>
                  </a:cubicBezTo>
                  <a:close/>
                  <a:moveTo>
                    <a:pt x="1786" y="667"/>
                  </a:moveTo>
                  <a:cubicBezTo>
                    <a:pt x="2334" y="667"/>
                    <a:pt x="2763" y="1120"/>
                    <a:pt x="2763" y="1668"/>
                  </a:cubicBezTo>
                  <a:cubicBezTo>
                    <a:pt x="2763" y="2192"/>
                    <a:pt x="2334" y="2644"/>
                    <a:pt x="1786" y="2644"/>
                  </a:cubicBezTo>
                  <a:cubicBezTo>
                    <a:pt x="1262" y="2644"/>
                    <a:pt x="810" y="2192"/>
                    <a:pt x="810" y="1668"/>
                  </a:cubicBezTo>
                  <a:cubicBezTo>
                    <a:pt x="810" y="1120"/>
                    <a:pt x="1262" y="667"/>
                    <a:pt x="1786" y="667"/>
                  </a:cubicBezTo>
                  <a:close/>
                  <a:moveTo>
                    <a:pt x="1739" y="1"/>
                  </a:moveTo>
                  <a:cubicBezTo>
                    <a:pt x="786" y="1"/>
                    <a:pt x="0" y="834"/>
                    <a:pt x="48" y="1811"/>
                  </a:cubicBezTo>
                  <a:cubicBezTo>
                    <a:pt x="191" y="2573"/>
                    <a:pt x="786" y="3216"/>
                    <a:pt x="1572" y="3287"/>
                  </a:cubicBezTo>
                  <a:cubicBezTo>
                    <a:pt x="1647" y="3297"/>
                    <a:pt x="1721" y="3302"/>
                    <a:pt x="1793" y="3302"/>
                  </a:cubicBezTo>
                  <a:cubicBezTo>
                    <a:pt x="2228" y="3302"/>
                    <a:pt x="2616" y="3127"/>
                    <a:pt x="2882" y="2882"/>
                  </a:cubicBezTo>
                  <a:lnTo>
                    <a:pt x="10431" y="2882"/>
                  </a:lnTo>
                  <a:cubicBezTo>
                    <a:pt x="11026" y="2882"/>
                    <a:pt x="11550" y="2430"/>
                    <a:pt x="11645" y="1834"/>
                  </a:cubicBezTo>
                  <a:cubicBezTo>
                    <a:pt x="11764" y="1096"/>
                    <a:pt x="11169" y="429"/>
                    <a:pt x="10431" y="429"/>
                  </a:cubicBezTo>
                  <a:lnTo>
                    <a:pt x="2858" y="429"/>
                  </a:lnTo>
                  <a:cubicBezTo>
                    <a:pt x="2572" y="167"/>
                    <a:pt x="2167" y="1"/>
                    <a:pt x="17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8" name="Google Shape;4578;p54"/>
            <p:cNvSpPr/>
            <p:nvPr/>
          </p:nvSpPr>
          <p:spPr>
            <a:xfrm>
              <a:off x="4119380" y="2601275"/>
              <a:ext cx="346156" cy="97174"/>
            </a:xfrm>
            <a:custGeom>
              <a:rect b="b" l="l" r="r" t="t"/>
              <a:pathLst>
                <a:path extrusionOk="0" h="3303" w="11766">
                  <a:moveTo>
                    <a:pt x="8455" y="1040"/>
                  </a:moveTo>
                  <a:lnTo>
                    <a:pt x="8455" y="1088"/>
                  </a:lnTo>
                  <a:cubicBezTo>
                    <a:pt x="8407" y="1254"/>
                    <a:pt x="8384" y="1445"/>
                    <a:pt x="8384" y="1611"/>
                  </a:cubicBezTo>
                  <a:cubicBezTo>
                    <a:pt x="8384" y="1778"/>
                    <a:pt x="8407" y="1993"/>
                    <a:pt x="8455" y="2135"/>
                  </a:cubicBezTo>
                  <a:lnTo>
                    <a:pt x="2549" y="2135"/>
                  </a:lnTo>
                  <a:lnTo>
                    <a:pt x="2549" y="1040"/>
                  </a:lnTo>
                  <a:close/>
                  <a:moveTo>
                    <a:pt x="1882" y="1088"/>
                  </a:moveTo>
                  <a:lnTo>
                    <a:pt x="1882" y="2183"/>
                  </a:lnTo>
                  <a:lnTo>
                    <a:pt x="1358" y="2183"/>
                  </a:lnTo>
                  <a:cubicBezTo>
                    <a:pt x="1001" y="2183"/>
                    <a:pt x="715" y="1850"/>
                    <a:pt x="811" y="1492"/>
                  </a:cubicBezTo>
                  <a:cubicBezTo>
                    <a:pt x="834" y="1278"/>
                    <a:pt x="1120" y="1088"/>
                    <a:pt x="1358" y="1088"/>
                  </a:cubicBezTo>
                  <a:close/>
                  <a:moveTo>
                    <a:pt x="9955" y="635"/>
                  </a:moveTo>
                  <a:cubicBezTo>
                    <a:pt x="10479" y="635"/>
                    <a:pt x="10932" y="1088"/>
                    <a:pt x="10932" y="1611"/>
                  </a:cubicBezTo>
                  <a:cubicBezTo>
                    <a:pt x="10932" y="2159"/>
                    <a:pt x="10479" y="2588"/>
                    <a:pt x="9955" y="2588"/>
                  </a:cubicBezTo>
                  <a:cubicBezTo>
                    <a:pt x="9408" y="2588"/>
                    <a:pt x="8979" y="2159"/>
                    <a:pt x="8979" y="1611"/>
                  </a:cubicBezTo>
                  <a:cubicBezTo>
                    <a:pt x="8979" y="1088"/>
                    <a:pt x="9408" y="635"/>
                    <a:pt x="9955" y="635"/>
                  </a:cubicBezTo>
                  <a:close/>
                  <a:moveTo>
                    <a:pt x="9981" y="1"/>
                  </a:moveTo>
                  <a:cubicBezTo>
                    <a:pt x="9560" y="1"/>
                    <a:pt x="9169" y="176"/>
                    <a:pt x="8884" y="421"/>
                  </a:cubicBezTo>
                  <a:lnTo>
                    <a:pt x="1358" y="421"/>
                  </a:lnTo>
                  <a:cubicBezTo>
                    <a:pt x="763" y="421"/>
                    <a:pt x="215" y="873"/>
                    <a:pt x="120" y="1469"/>
                  </a:cubicBezTo>
                  <a:cubicBezTo>
                    <a:pt x="1" y="2207"/>
                    <a:pt x="596" y="2874"/>
                    <a:pt x="1358" y="2874"/>
                  </a:cubicBezTo>
                  <a:lnTo>
                    <a:pt x="8907" y="2874"/>
                  </a:lnTo>
                  <a:cubicBezTo>
                    <a:pt x="9217" y="3136"/>
                    <a:pt x="9598" y="3302"/>
                    <a:pt x="10051" y="3302"/>
                  </a:cubicBezTo>
                  <a:cubicBezTo>
                    <a:pt x="11003" y="3302"/>
                    <a:pt x="11765" y="2469"/>
                    <a:pt x="11718" y="1492"/>
                  </a:cubicBezTo>
                  <a:cubicBezTo>
                    <a:pt x="11551" y="730"/>
                    <a:pt x="10956" y="87"/>
                    <a:pt x="10193" y="16"/>
                  </a:cubicBezTo>
                  <a:cubicBezTo>
                    <a:pt x="10122" y="6"/>
                    <a:pt x="10051" y="1"/>
                    <a:pt x="99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79" name="Google Shape;4579;p54"/>
            <p:cNvSpPr/>
            <p:nvPr/>
          </p:nvSpPr>
          <p:spPr>
            <a:xfrm>
              <a:off x="4119380" y="2711481"/>
              <a:ext cx="346156" cy="97645"/>
            </a:xfrm>
            <a:custGeom>
              <a:rect b="b" l="l" r="r" t="t"/>
              <a:pathLst>
                <a:path extrusionOk="0" h="3319" w="11766">
                  <a:moveTo>
                    <a:pt x="9169" y="1104"/>
                  </a:moveTo>
                  <a:lnTo>
                    <a:pt x="9169" y="2176"/>
                  </a:lnTo>
                  <a:lnTo>
                    <a:pt x="3263" y="2176"/>
                  </a:lnTo>
                  <a:cubicBezTo>
                    <a:pt x="3311" y="2009"/>
                    <a:pt x="3335" y="1819"/>
                    <a:pt x="3335" y="1652"/>
                  </a:cubicBezTo>
                  <a:cubicBezTo>
                    <a:pt x="3335" y="1461"/>
                    <a:pt x="3311" y="1271"/>
                    <a:pt x="3263" y="1104"/>
                  </a:cubicBezTo>
                  <a:close/>
                  <a:moveTo>
                    <a:pt x="10408" y="1080"/>
                  </a:moveTo>
                  <a:cubicBezTo>
                    <a:pt x="10765" y="1080"/>
                    <a:pt x="11027" y="1414"/>
                    <a:pt x="10932" y="1771"/>
                  </a:cubicBezTo>
                  <a:cubicBezTo>
                    <a:pt x="10908" y="2009"/>
                    <a:pt x="10646" y="2176"/>
                    <a:pt x="10408" y="2176"/>
                  </a:cubicBezTo>
                  <a:lnTo>
                    <a:pt x="9860" y="2176"/>
                  </a:lnTo>
                  <a:lnTo>
                    <a:pt x="9860" y="1080"/>
                  </a:lnTo>
                  <a:close/>
                  <a:moveTo>
                    <a:pt x="1763" y="676"/>
                  </a:moveTo>
                  <a:cubicBezTo>
                    <a:pt x="2311" y="676"/>
                    <a:pt x="2740" y="1104"/>
                    <a:pt x="2740" y="1652"/>
                  </a:cubicBezTo>
                  <a:cubicBezTo>
                    <a:pt x="2740" y="2176"/>
                    <a:pt x="2311" y="2628"/>
                    <a:pt x="1763" y="2628"/>
                  </a:cubicBezTo>
                  <a:cubicBezTo>
                    <a:pt x="1239" y="2628"/>
                    <a:pt x="787" y="2176"/>
                    <a:pt x="787" y="1652"/>
                  </a:cubicBezTo>
                  <a:cubicBezTo>
                    <a:pt x="787" y="1104"/>
                    <a:pt x="1239" y="676"/>
                    <a:pt x="1763" y="676"/>
                  </a:cubicBezTo>
                  <a:close/>
                  <a:moveTo>
                    <a:pt x="1725" y="1"/>
                  </a:moveTo>
                  <a:cubicBezTo>
                    <a:pt x="1667" y="1"/>
                    <a:pt x="1608" y="3"/>
                    <a:pt x="1549" y="9"/>
                  </a:cubicBezTo>
                  <a:cubicBezTo>
                    <a:pt x="787" y="104"/>
                    <a:pt x="168" y="723"/>
                    <a:pt x="96" y="1509"/>
                  </a:cubicBezTo>
                  <a:cubicBezTo>
                    <a:pt x="1" y="2485"/>
                    <a:pt x="787" y="3319"/>
                    <a:pt x="1763" y="3319"/>
                  </a:cubicBezTo>
                  <a:cubicBezTo>
                    <a:pt x="2192" y="3319"/>
                    <a:pt x="2597" y="3128"/>
                    <a:pt x="2906" y="2867"/>
                  </a:cubicBezTo>
                  <a:lnTo>
                    <a:pt x="10455" y="2867"/>
                  </a:lnTo>
                  <a:cubicBezTo>
                    <a:pt x="11194" y="2867"/>
                    <a:pt x="11765" y="2224"/>
                    <a:pt x="11670" y="1461"/>
                  </a:cubicBezTo>
                  <a:cubicBezTo>
                    <a:pt x="11527" y="866"/>
                    <a:pt x="11027" y="437"/>
                    <a:pt x="10408" y="437"/>
                  </a:cubicBezTo>
                  <a:lnTo>
                    <a:pt x="2859" y="437"/>
                  </a:lnTo>
                  <a:cubicBezTo>
                    <a:pt x="2584" y="163"/>
                    <a:pt x="2178" y="1"/>
                    <a:pt x="17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580" name="Google Shape;4580;p54"/>
          <p:cNvGrpSpPr/>
          <p:nvPr/>
        </p:nvGrpSpPr>
        <p:grpSpPr>
          <a:xfrm>
            <a:off x="3281266" y="2480537"/>
            <a:ext cx="339124" cy="292876"/>
            <a:chOff x="3509866" y="2480537"/>
            <a:chExt cx="339124" cy="292876"/>
          </a:xfrm>
        </p:grpSpPr>
        <p:sp>
          <p:nvSpPr>
            <p:cNvPr id="4581" name="Google Shape;4581;p54"/>
            <p:cNvSpPr/>
            <p:nvPr/>
          </p:nvSpPr>
          <p:spPr>
            <a:xfrm>
              <a:off x="3669585" y="2636755"/>
              <a:ext cx="60311" cy="19653"/>
            </a:xfrm>
            <a:custGeom>
              <a:rect b="b" l="l" r="r" t="t"/>
              <a:pathLst>
                <a:path extrusionOk="0" h="668" w="2050">
                  <a:moveTo>
                    <a:pt x="1" y="1"/>
                  </a:moveTo>
                  <a:lnTo>
                    <a:pt x="1" y="667"/>
                  </a:lnTo>
                  <a:lnTo>
                    <a:pt x="2049" y="667"/>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82" name="Google Shape;4582;p54"/>
            <p:cNvSpPr/>
            <p:nvPr/>
          </p:nvSpPr>
          <p:spPr>
            <a:xfrm>
              <a:off x="3669585" y="2598215"/>
              <a:ext cx="60311" cy="19653"/>
            </a:xfrm>
            <a:custGeom>
              <a:rect b="b" l="l" r="r" t="t"/>
              <a:pathLst>
                <a:path extrusionOk="0" h="668" w="2050">
                  <a:moveTo>
                    <a:pt x="1" y="1"/>
                  </a:moveTo>
                  <a:lnTo>
                    <a:pt x="1" y="668"/>
                  </a:lnTo>
                  <a:lnTo>
                    <a:pt x="2049" y="668"/>
                  </a:lnTo>
                  <a:lnTo>
                    <a:pt x="2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83" name="Google Shape;4583;p54"/>
            <p:cNvSpPr/>
            <p:nvPr/>
          </p:nvSpPr>
          <p:spPr>
            <a:xfrm>
              <a:off x="3628957" y="2636755"/>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84" name="Google Shape;4584;p54"/>
            <p:cNvSpPr/>
            <p:nvPr/>
          </p:nvSpPr>
          <p:spPr>
            <a:xfrm>
              <a:off x="3628957" y="2598215"/>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85" name="Google Shape;4585;p54"/>
            <p:cNvSpPr/>
            <p:nvPr/>
          </p:nvSpPr>
          <p:spPr>
            <a:xfrm>
              <a:off x="3509866" y="2480537"/>
              <a:ext cx="339124" cy="292876"/>
            </a:xfrm>
            <a:custGeom>
              <a:rect b="b" l="l" r="r" t="t"/>
              <a:pathLst>
                <a:path extrusionOk="0" h="9955" w="11527">
                  <a:moveTo>
                    <a:pt x="7907" y="667"/>
                  </a:moveTo>
                  <a:lnTo>
                    <a:pt x="7216" y="1858"/>
                  </a:lnTo>
                  <a:lnTo>
                    <a:pt x="4358" y="1858"/>
                  </a:lnTo>
                  <a:lnTo>
                    <a:pt x="3668" y="667"/>
                  </a:lnTo>
                  <a:close/>
                  <a:moveTo>
                    <a:pt x="3072" y="1024"/>
                  </a:moveTo>
                  <a:lnTo>
                    <a:pt x="3787" y="2167"/>
                  </a:lnTo>
                  <a:lnTo>
                    <a:pt x="2358" y="4644"/>
                  </a:lnTo>
                  <a:lnTo>
                    <a:pt x="1000" y="4644"/>
                  </a:lnTo>
                  <a:lnTo>
                    <a:pt x="3072" y="1024"/>
                  </a:lnTo>
                  <a:close/>
                  <a:moveTo>
                    <a:pt x="8431" y="1024"/>
                  </a:moveTo>
                  <a:lnTo>
                    <a:pt x="10526" y="4644"/>
                  </a:lnTo>
                  <a:lnTo>
                    <a:pt x="9169" y="4644"/>
                  </a:lnTo>
                  <a:lnTo>
                    <a:pt x="7740" y="2215"/>
                  </a:lnTo>
                  <a:lnTo>
                    <a:pt x="8431" y="1024"/>
                  </a:lnTo>
                  <a:close/>
                  <a:moveTo>
                    <a:pt x="7192" y="2524"/>
                  </a:moveTo>
                  <a:lnTo>
                    <a:pt x="8573" y="4977"/>
                  </a:lnTo>
                  <a:lnTo>
                    <a:pt x="7192" y="7406"/>
                  </a:lnTo>
                  <a:lnTo>
                    <a:pt x="4358" y="7406"/>
                  </a:lnTo>
                  <a:lnTo>
                    <a:pt x="2953" y="4977"/>
                  </a:lnTo>
                  <a:lnTo>
                    <a:pt x="4358" y="2524"/>
                  </a:lnTo>
                  <a:close/>
                  <a:moveTo>
                    <a:pt x="2358" y="5311"/>
                  </a:moveTo>
                  <a:lnTo>
                    <a:pt x="3787" y="7740"/>
                  </a:lnTo>
                  <a:lnTo>
                    <a:pt x="3096" y="8930"/>
                  </a:lnTo>
                  <a:lnTo>
                    <a:pt x="1024" y="5311"/>
                  </a:lnTo>
                  <a:close/>
                  <a:moveTo>
                    <a:pt x="10574" y="5334"/>
                  </a:moveTo>
                  <a:lnTo>
                    <a:pt x="8502" y="8954"/>
                  </a:lnTo>
                  <a:lnTo>
                    <a:pt x="7788" y="7764"/>
                  </a:lnTo>
                  <a:lnTo>
                    <a:pt x="9216" y="5334"/>
                  </a:lnTo>
                  <a:close/>
                  <a:moveTo>
                    <a:pt x="7216" y="8097"/>
                  </a:moveTo>
                  <a:lnTo>
                    <a:pt x="7907" y="9288"/>
                  </a:lnTo>
                  <a:lnTo>
                    <a:pt x="3668" y="9288"/>
                  </a:lnTo>
                  <a:lnTo>
                    <a:pt x="4358" y="8097"/>
                  </a:lnTo>
                  <a:close/>
                  <a:moveTo>
                    <a:pt x="2906" y="0"/>
                  </a:moveTo>
                  <a:lnTo>
                    <a:pt x="0" y="4977"/>
                  </a:lnTo>
                  <a:lnTo>
                    <a:pt x="2906" y="9954"/>
                  </a:lnTo>
                  <a:lnTo>
                    <a:pt x="8645" y="9954"/>
                  </a:lnTo>
                  <a:lnTo>
                    <a:pt x="11526" y="4977"/>
                  </a:lnTo>
                  <a:lnTo>
                    <a:pt x="8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586" name="Google Shape;4586;p54"/>
          <p:cNvGrpSpPr/>
          <p:nvPr/>
        </p:nvGrpSpPr>
        <p:grpSpPr>
          <a:xfrm>
            <a:off x="2583781" y="2545672"/>
            <a:ext cx="338418" cy="194113"/>
            <a:chOff x="2964781" y="2545672"/>
            <a:chExt cx="338418" cy="194113"/>
          </a:xfrm>
        </p:grpSpPr>
        <p:sp>
          <p:nvSpPr>
            <p:cNvPr id="4587" name="Google Shape;4587;p54"/>
            <p:cNvSpPr/>
            <p:nvPr/>
          </p:nvSpPr>
          <p:spPr>
            <a:xfrm>
              <a:off x="2964781" y="2545672"/>
              <a:ext cx="338418" cy="194113"/>
            </a:xfrm>
            <a:custGeom>
              <a:rect b="b" l="l" r="r" t="t"/>
              <a:pathLst>
                <a:path extrusionOk="0" h="6598" w="11503">
                  <a:moveTo>
                    <a:pt x="2858" y="668"/>
                  </a:moveTo>
                  <a:lnTo>
                    <a:pt x="2858" y="2930"/>
                  </a:lnTo>
                  <a:lnTo>
                    <a:pt x="1144" y="2930"/>
                  </a:lnTo>
                  <a:lnTo>
                    <a:pt x="1787" y="1549"/>
                  </a:lnTo>
                  <a:cubicBezTo>
                    <a:pt x="1977" y="1096"/>
                    <a:pt x="2382" y="763"/>
                    <a:pt x="2858" y="668"/>
                  </a:cubicBezTo>
                  <a:close/>
                  <a:moveTo>
                    <a:pt x="3525" y="668"/>
                  </a:moveTo>
                  <a:cubicBezTo>
                    <a:pt x="4001" y="763"/>
                    <a:pt x="4382" y="1096"/>
                    <a:pt x="4597" y="1549"/>
                  </a:cubicBezTo>
                  <a:lnTo>
                    <a:pt x="5240" y="2930"/>
                  </a:lnTo>
                  <a:lnTo>
                    <a:pt x="3525" y="2930"/>
                  </a:lnTo>
                  <a:lnTo>
                    <a:pt x="3525" y="668"/>
                  </a:lnTo>
                  <a:close/>
                  <a:moveTo>
                    <a:pt x="7955" y="3597"/>
                  </a:moveTo>
                  <a:lnTo>
                    <a:pt x="7955" y="5859"/>
                  </a:lnTo>
                  <a:cubicBezTo>
                    <a:pt x="7502" y="5764"/>
                    <a:pt x="7097" y="5430"/>
                    <a:pt x="6907" y="5002"/>
                  </a:cubicBezTo>
                  <a:lnTo>
                    <a:pt x="6264" y="3597"/>
                  </a:lnTo>
                  <a:close/>
                  <a:moveTo>
                    <a:pt x="10312" y="3597"/>
                  </a:moveTo>
                  <a:lnTo>
                    <a:pt x="9693" y="5002"/>
                  </a:lnTo>
                  <a:cubicBezTo>
                    <a:pt x="9479" y="5430"/>
                    <a:pt x="9098" y="5764"/>
                    <a:pt x="8621" y="5859"/>
                  </a:cubicBezTo>
                  <a:lnTo>
                    <a:pt x="8621" y="3597"/>
                  </a:lnTo>
                  <a:close/>
                  <a:moveTo>
                    <a:pt x="3216" y="1"/>
                  </a:moveTo>
                  <a:cubicBezTo>
                    <a:pt x="2334" y="1"/>
                    <a:pt x="1572" y="501"/>
                    <a:pt x="1215" y="1263"/>
                  </a:cubicBezTo>
                  <a:lnTo>
                    <a:pt x="477" y="2930"/>
                  </a:lnTo>
                  <a:lnTo>
                    <a:pt x="1" y="2930"/>
                  </a:lnTo>
                  <a:lnTo>
                    <a:pt x="1" y="3621"/>
                  </a:lnTo>
                  <a:lnTo>
                    <a:pt x="5549" y="3621"/>
                  </a:lnTo>
                  <a:lnTo>
                    <a:pt x="6311" y="5288"/>
                  </a:lnTo>
                  <a:cubicBezTo>
                    <a:pt x="6669" y="6097"/>
                    <a:pt x="7431" y="6597"/>
                    <a:pt x="8336" y="6597"/>
                  </a:cubicBezTo>
                  <a:cubicBezTo>
                    <a:pt x="9217" y="6597"/>
                    <a:pt x="9955" y="6097"/>
                    <a:pt x="10360" y="5288"/>
                  </a:cubicBezTo>
                  <a:lnTo>
                    <a:pt x="11098" y="3621"/>
                  </a:lnTo>
                  <a:lnTo>
                    <a:pt x="11503" y="3621"/>
                  </a:lnTo>
                  <a:lnTo>
                    <a:pt x="11503" y="2930"/>
                  </a:lnTo>
                  <a:lnTo>
                    <a:pt x="5954" y="2930"/>
                  </a:lnTo>
                  <a:lnTo>
                    <a:pt x="5192" y="1263"/>
                  </a:lnTo>
                  <a:cubicBezTo>
                    <a:pt x="4835" y="477"/>
                    <a:pt x="4073" y="1"/>
                    <a:pt x="32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588" name="Google Shape;4588;p54"/>
            <p:cNvGrpSpPr/>
            <p:nvPr/>
          </p:nvGrpSpPr>
          <p:grpSpPr>
            <a:xfrm>
              <a:off x="3048156" y="2565295"/>
              <a:ext cx="170281" cy="154159"/>
              <a:chOff x="3048156" y="2565295"/>
              <a:chExt cx="170281" cy="154159"/>
            </a:xfrm>
          </p:grpSpPr>
          <p:sp>
            <p:nvSpPr>
              <p:cNvPr id="4589" name="Google Shape;4589;p54"/>
              <p:cNvSpPr/>
              <p:nvPr/>
            </p:nvSpPr>
            <p:spPr>
              <a:xfrm>
                <a:off x="3048156" y="2665498"/>
                <a:ext cx="20359" cy="20329"/>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0" name="Google Shape;4590;p54"/>
              <p:cNvSpPr/>
              <p:nvPr/>
            </p:nvSpPr>
            <p:spPr>
              <a:xfrm>
                <a:off x="3048156" y="2699801"/>
                <a:ext cx="20359" cy="19653"/>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1" name="Google Shape;4591;p54"/>
              <p:cNvSpPr/>
              <p:nvPr/>
            </p:nvSpPr>
            <p:spPr>
              <a:xfrm>
                <a:off x="3198078" y="2565295"/>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2" name="Google Shape;4592;p54"/>
              <p:cNvSpPr/>
              <p:nvPr/>
            </p:nvSpPr>
            <p:spPr>
              <a:xfrm>
                <a:off x="3198078" y="2598921"/>
                <a:ext cx="20359" cy="20359"/>
              </a:xfrm>
              <a:custGeom>
                <a:rect b="b" l="l" r="r" t="t"/>
                <a:pathLst>
                  <a:path extrusionOk="0" h="692" w="692">
                    <a:moveTo>
                      <a:pt x="1" y="1"/>
                    </a:moveTo>
                    <a:lnTo>
                      <a:pt x="1" y="691"/>
                    </a:lnTo>
                    <a:lnTo>
                      <a:pt x="691" y="691"/>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grpSp>
        <p:nvGrpSpPr>
          <p:cNvPr id="4593" name="Google Shape;4593;p54"/>
          <p:cNvGrpSpPr/>
          <p:nvPr/>
        </p:nvGrpSpPr>
        <p:grpSpPr>
          <a:xfrm>
            <a:off x="1834458" y="2446205"/>
            <a:ext cx="338448" cy="338418"/>
            <a:chOff x="2367858" y="2446205"/>
            <a:chExt cx="338448" cy="338418"/>
          </a:xfrm>
        </p:grpSpPr>
        <p:sp>
          <p:nvSpPr>
            <p:cNvPr id="4594" name="Google Shape;4594;p54"/>
            <p:cNvSpPr/>
            <p:nvPr/>
          </p:nvSpPr>
          <p:spPr>
            <a:xfrm>
              <a:off x="2367858" y="2446205"/>
              <a:ext cx="338448" cy="338418"/>
            </a:xfrm>
            <a:custGeom>
              <a:rect b="b" l="l" r="r" t="t"/>
              <a:pathLst>
                <a:path extrusionOk="0" h="11503" w="11504">
                  <a:moveTo>
                    <a:pt x="2144" y="691"/>
                  </a:moveTo>
                  <a:cubicBezTo>
                    <a:pt x="2454" y="691"/>
                    <a:pt x="2692" y="929"/>
                    <a:pt x="2692" y="1215"/>
                  </a:cubicBezTo>
                  <a:cubicBezTo>
                    <a:pt x="2692" y="1524"/>
                    <a:pt x="2454" y="1762"/>
                    <a:pt x="2144" y="1762"/>
                  </a:cubicBezTo>
                  <a:cubicBezTo>
                    <a:pt x="1858" y="1762"/>
                    <a:pt x="1620" y="1524"/>
                    <a:pt x="1620" y="1215"/>
                  </a:cubicBezTo>
                  <a:cubicBezTo>
                    <a:pt x="1620" y="929"/>
                    <a:pt x="1858" y="691"/>
                    <a:pt x="2144" y="691"/>
                  </a:cubicBezTo>
                  <a:close/>
                  <a:moveTo>
                    <a:pt x="5764" y="691"/>
                  </a:moveTo>
                  <a:cubicBezTo>
                    <a:pt x="6050" y="691"/>
                    <a:pt x="6288" y="929"/>
                    <a:pt x="6288" y="1215"/>
                  </a:cubicBezTo>
                  <a:cubicBezTo>
                    <a:pt x="6288" y="1524"/>
                    <a:pt x="6050" y="1762"/>
                    <a:pt x="5764" y="1762"/>
                  </a:cubicBezTo>
                  <a:cubicBezTo>
                    <a:pt x="5454" y="1762"/>
                    <a:pt x="5216" y="1524"/>
                    <a:pt x="5216" y="1215"/>
                  </a:cubicBezTo>
                  <a:cubicBezTo>
                    <a:pt x="5216" y="929"/>
                    <a:pt x="5454" y="691"/>
                    <a:pt x="5764" y="691"/>
                  </a:cubicBezTo>
                  <a:close/>
                  <a:moveTo>
                    <a:pt x="9360" y="691"/>
                  </a:moveTo>
                  <a:cubicBezTo>
                    <a:pt x="9646" y="691"/>
                    <a:pt x="9884" y="929"/>
                    <a:pt x="9884" y="1215"/>
                  </a:cubicBezTo>
                  <a:cubicBezTo>
                    <a:pt x="9884" y="1524"/>
                    <a:pt x="9646" y="1762"/>
                    <a:pt x="9360" y="1762"/>
                  </a:cubicBezTo>
                  <a:cubicBezTo>
                    <a:pt x="9050" y="1762"/>
                    <a:pt x="8812" y="1524"/>
                    <a:pt x="8812" y="1215"/>
                  </a:cubicBezTo>
                  <a:cubicBezTo>
                    <a:pt x="8812" y="929"/>
                    <a:pt x="9050" y="691"/>
                    <a:pt x="9360" y="691"/>
                  </a:cubicBezTo>
                  <a:close/>
                  <a:moveTo>
                    <a:pt x="3644" y="1977"/>
                  </a:moveTo>
                  <a:lnTo>
                    <a:pt x="3644" y="10836"/>
                  </a:lnTo>
                  <a:lnTo>
                    <a:pt x="667" y="10836"/>
                  </a:lnTo>
                  <a:lnTo>
                    <a:pt x="667" y="1977"/>
                  </a:lnTo>
                  <a:lnTo>
                    <a:pt x="1168" y="1977"/>
                  </a:lnTo>
                  <a:cubicBezTo>
                    <a:pt x="1382" y="2263"/>
                    <a:pt x="1739" y="2453"/>
                    <a:pt x="2144" y="2453"/>
                  </a:cubicBezTo>
                  <a:cubicBezTo>
                    <a:pt x="2549" y="2453"/>
                    <a:pt x="2906" y="2263"/>
                    <a:pt x="3144" y="1977"/>
                  </a:cubicBezTo>
                  <a:close/>
                  <a:moveTo>
                    <a:pt x="7264" y="1977"/>
                  </a:moveTo>
                  <a:lnTo>
                    <a:pt x="7264" y="10836"/>
                  </a:lnTo>
                  <a:lnTo>
                    <a:pt x="4287" y="10836"/>
                  </a:lnTo>
                  <a:lnTo>
                    <a:pt x="4287" y="1977"/>
                  </a:lnTo>
                  <a:lnTo>
                    <a:pt x="4811" y="1977"/>
                  </a:lnTo>
                  <a:cubicBezTo>
                    <a:pt x="5002" y="2263"/>
                    <a:pt x="5359" y="2453"/>
                    <a:pt x="5788" y="2453"/>
                  </a:cubicBezTo>
                  <a:cubicBezTo>
                    <a:pt x="6192" y="2453"/>
                    <a:pt x="6526" y="2263"/>
                    <a:pt x="6764" y="1977"/>
                  </a:cubicBezTo>
                  <a:close/>
                  <a:moveTo>
                    <a:pt x="10884" y="1977"/>
                  </a:moveTo>
                  <a:lnTo>
                    <a:pt x="10884" y="10836"/>
                  </a:lnTo>
                  <a:lnTo>
                    <a:pt x="7907" y="10836"/>
                  </a:lnTo>
                  <a:lnTo>
                    <a:pt x="7907" y="1977"/>
                  </a:lnTo>
                  <a:lnTo>
                    <a:pt x="8407" y="1977"/>
                  </a:lnTo>
                  <a:cubicBezTo>
                    <a:pt x="8622" y="2263"/>
                    <a:pt x="8979" y="2453"/>
                    <a:pt x="9384" y="2453"/>
                  </a:cubicBezTo>
                  <a:cubicBezTo>
                    <a:pt x="9788" y="2453"/>
                    <a:pt x="10122" y="2263"/>
                    <a:pt x="10360" y="1977"/>
                  </a:cubicBezTo>
                  <a:close/>
                  <a:moveTo>
                    <a:pt x="2144" y="0"/>
                  </a:moveTo>
                  <a:cubicBezTo>
                    <a:pt x="1477" y="0"/>
                    <a:pt x="929" y="548"/>
                    <a:pt x="929" y="1215"/>
                  </a:cubicBezTo>
                  <a:lnTo>
                    <a:pt x="929" y="1286"/>
                  </a:lnTo>
                  <a:lnTo>
                    <a:pt x="1" y="1286"/>
                  </a:lnTo>
                  <a:lnTo>
                    <a:pt x="1" y="11502"/>
                  </a:lnTo>
                  <a:lnTo>
                    <a:pt x="11503" y="11502"/>
                  </a:lnTo>
                  <a:lnTo>
                    <a:pt x="11503" y="1286"/>
                  </a:lnTo>
                  <a:lnTo>
                    <a:pt x="10574" y="1286"/>
                  </a:lnTo>
                  <a:lnTo>
                    <a:pt x="10574" y="1215"/>
                  </a:lnTo>
                  <a:cubicBezTo>
                    <a:pt x="10574" y="548"/>
                    <a:pt x="10027" y="0"/>
                    <a:pt x="9360" y="0"/>
                  </a:cubicBezTo>
                  <a:cubicBezTo>
                    <a:pt x="8669" y="0"/>
                    <a:pt x="8121" y="548"/>
                    <a:pt x="8121" y="1215"/>
                  </a:cubicBezTo>
                  <a:lnTo>
                    <a:pt x="8121" y="1286"/>
                  </a:lnTo>
                  <a:lnTo>
                    <a:pt x="6978" y="1286"/>
                  </a:lnTo>
                  <a:lnTo>
                    <a:pt x="6978" y="1215"/>
                  </a:lnTo>
                  <a:cubicBezTo>
                    <a:pt x="6978" y="548"/>
                    <a:pt x="6431" y="0"/>
                    <a:pt x="5740" y="0"/>
                  </a:cubicBezTo>
                  <a:cubicBezTo>
                    <a:pt x="5073" y="0"/>
                    <a:pt x="4525" y="548"/>
                    <a:pt x="4525" y="1215"/>
                  </a:cubicBezTo>
                  <a:lnTo>
                    <a:pt x="4525" y="1286"/>
                  </a:lnTo>
                  <a:lnTo>
                    <a:pt x="3382" y="1286"/>
                  </a:lnTo>
                  <a:lnTo>
                    <a:pt x="3382" y="1215"/>
                  </a:lnTo>
                  <a:cubicBezTo>
                    <a:pt x="3382" y="548"/>
                    <a:pt x="2835" y="0"/>
                    <a:pt x="2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5" name="Google Shape;4595;p54"/>
            <p:cNvSpPr/>
            <p:nvPr/>
          </p:nvSpPr>
          <p:spPr>
            <a:xfrm>
              <a:off x="2516398" y="2542171"/>
              <a:ext cx="42777" cy="19653"/>
            </a:xfrm>
            <a:custGeom>
              <a:rect b="b" l="l" r="r" t="t"/>
              <a:pathLst>
                <a:path extrusionOk="0" h="668" w="1454">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6" name="Google Shape;4596;p54"/>
            <p:cNvSpPr/>
            <p:nvPr/>
          </p:nvSpPr>
          <p:spPr>
            <a:xfrm>
              <a:off x="2516398" y="2584918"/>
              <a:ext cx="42777" cy="19653"/>
            </a:xfrm>
            <a:custGeom>
              <a:rect b="b" l="l" r="r" t="t"/>
              <a:pathLst>
                <a:path extrusionOk="0" h="668" w="1454">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7" name="Google Shape;4597;p54"/>
            <p:cNvSpPr/>
            <p:nvPr/>
          </p:nvSpPr>
          <p:spPr>
            <a:xfrm>
              <a:off x="2516398" y="2627664"/>
              <a:ext cx="42777" cy="20329"/>
            </a:xfrm>
            <a:custGeom>
              <a:rect b="b" l="l" r="r" t="t"/>
              <a:pathLst>
                <a:path extrusionOk="0" h="691" w="1454">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8" name="Google Shape;4598;p54"/>
            <p:cNvSpPr/>
            <p:nvPr/>
          </p:nvSpPr>
          <p:spPr>
            <a:xfrm>
              <a:off x="2516398" y="2670382"/>
              <a:ext cx="42777" cy="20359"/>
            </a:xfrm>
            <a:custGeom>
              <a:rect b="b" l="l" r="r" t="t"/>
              <a:pathLst>
                <a:path extrusionOk="0" h="692" w="1454">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599" name="Google Shape;4599;p54"/>
            <p:cNvSpPr/>
            <p:nvPr/>
          </p:nvSpPr>
          <p:spPr>
            <a:xfrm>
              <a:off x="2409193" y="2542171"/>
              <a:ext cx="42777" cy="19653"/>
            </a:xfrm>
            <a:custGeom>
              <a:rect b="b" l="l" r="r" t="t"/>
              <a:pathLst>
                <a:path extrusionOk="0" h="668" w="1454">
                  <a:moveTo>
                    <a:pt x="1" y="1"/>
                  </a:moveTo>
                  <a:lnTo>
                    <a:pt x="1"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0" name="Google Shape;4600;p54"/>
            <p:cNvSpPr/>
            <p:nvPr/>
          </p:nvSpPr>
          <p:spPr>
            <a:xfrm>
              <a:off x="2409193" y="2584918"/>
              <a:ext cx="42777" cy="19653"/>
            </a:xfrm>
            <a:custGeom>
              <a:rect b="b" l="l" r="r" t="t"/>
              <a:pathLst>
                <a:path extrusionOk="0" h="668" w="1454">
                  <a:moveTo>
                    <a:pt x="1" y="0"/>
                  </a:moveTo>
                  <a:lnTo>
                    <a:pt x="1"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1" name="Google Shape;4601;p54"/>
            <p:cNvSpPr/>
            <p:nvPr/>
          </p:nvSpPr>
          <p:spPr>
            <a:xfrm>
              <a:off x="2409193" y="2627664"/>
              <a:ext cx="42777" cy="20329"/>
            </a:xfrm>
            <a:custGeom>
              <a:rect b="b" l="l" r="r" t="t"/>
              <a:pathLst>
                <a:path extrusionOk="0" h="691" w="1454">
                  <a:moveTo>
                    <a:pt x="1" y="0"/>
                  </a:moveTo>
                  <a:lnTo>
                    <a:pt x="1"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2" name="Google Shape;4602;p54"/>
            <p:cNvSpPr/>
            <p:nvPr/>
          </p:nvSpPr>
          <p:spPr>
            <a:xfrm>
              <a:off x="2409193" y="2670382"/>
              <a:ext cx="42777" cy="20359"/>
            </a:xfrm>
            <a:custGeom>
              <a:rect b="b" l="l" r="r" t="t"/>
              <a:pathLst>
                <a:path extrusionOk="0" h="692" w="1454">
                  <a:moveTo>
                    <a:pt x="1" y="1"/>
                  </a:moveTo>
                  <a:lnTo>
                    <a:pt x="1"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3" name="Google Shape;4603;p54"/>
            <p:cNvSpPr/>
            <p:nvPr/>
          </p:nvSpPr>
          <p:spPr>
            <a:xfrm>
              <a:off x="2622190" y="2542171"/>
              <a:ext cx="42747" cy="19653"/>
            </a:xfrm>
            <a:custGeom>
              <a:rect b="b" l="l" r="r" t="t"/>
              <a:pathLst>
                <a:path extrusionOk="0" h="668" w="1453">
                  <a:moveTo>
                    <a:pt x="0" y="1"/>
                  </a:moveTo>
                  <a:lnTo>
                    <a:pt x="0" y="668"/>
                  </a:lnTo>
                  <a:lnTo>
                    <a:pt x="1453" y="668"/>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4" name="Google Shape;4604;p54"/>
            <p:cNvSpPr/>
            <p:nvPr/>
          </p:nvSpPr>
          <p:spPr>
            <a:xfrm>
              <a:off x="2622190" y="2584918"/>
              <a:ext cx="42747" cy="19653"/>
            </a:xfrm>
            <a:custGeom>
              <a:rect b="b" l="l" r="r" t="t"/>
              <a:pathLst>
                <a:path extrusionOk="0" h="668" w="1453">
                  <a:moveTo>
                    <a:pt x="0" y="0"/>
                  </a:moveTo>
                  <a:lnTo>
                    <a:pt x="0" y="667"/>
                  </a:lnTo>
                  <a:lnTo>
                    <a:pt x="1453" y="667"/>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5" name="Google Shape;4605;p54"/>
            <p:cNvSpPr/>
            <p:nvPr/>
          </p:nvSpPr>
          <p:spPr>
            <a:xfrm>
              <a:off x="2622190" y="2627664"/>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6" name="Google Shape;4606;p54"/>
            <p:cNvSpPr/>
            <p:nvPr/>
          </p:nvSpPr>
          <p:spPr>
            <a:xfrm>
              <a:off x="2622190" y="2670382"/>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607" name="Google Shape;4607;p54"/>
          <p:cNvGrpSpPr/>
          <p:nvPr/>
        </p:nvGrpSpPr>
        <p:grpSpPr>
          <a:xfrm>
            <a:off x="1095639" y="2528874"/>
            <a:ext cx="337738" cy="234742"/>
            <a:chOff x="1781439" y="2528874"/>
            <a:chExt cx="337738" cy="234742"/>
          </a:xfrm>
        </p:grpSpPr>
        <p:sp>
          <p:nvSpPr>
            <p:cNvPr id="4608" name="Google Shape;4608;p54"/>
            <p:cNvSpPr/>
            <p:nvPr/>
          </p:nvSpPr>
          <p:spPr>
            <a:xfrm>
              <a:off x="1781439" y="2528874"/>
              <a:ext cx="93232" cy="234742"/>
            </a:xfrm>
            <a:custGeom>
              <a:rect b="b" l="l" r="r" t="t"/>
              <a:pathLst>
                <a:path extrusionOk="0" h="7979" w="3169">
                  <a:moveTo>
                    <a:pt x="2525" y="643"/>
                  </a:moveTo>
                  <a:lnTo>
                    <a:pt x="2525" y="691"/>
                  </a:lnTo>
                  <a:lnTo>
                    <a:pt x="2525" y="1953"/>
                  </a:lnTo>
                  <a:lnTo>
                    <a:pt x="1597" y="2501"/>
                  </a:lnTo>
                  <a:lnTo>
                    <a:pt x="692" y="1953"/>
                  </a:lnTo>
                  <a:lnTo>
                    <a:pt x="692" y="643"/>
                  </a:lnTo>
                  <a:close/>
                  <a:moveTo>
                    <a:pt x="2525" y="2763"/>
                  </a:moveTo>
                  <a:lnTo>
                    <a:pt x="2525" y="7311"/>
                  </a:lnTo>
                  <a:lnTo>
                    <a:pt x="692" y="7311"/>
                  </a:lnTo>
                  <a:lnTo>
                    <a:pt x="692" y="2763"/>
                  </a:lnTo>
                  <a:lnTo>
                    <a:pt x="1597" y="3310"/>
                  </a:lnTo>
                  <a:lnTo>
                    <a:pt x="2525" y="2763"/>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09" name="Google Shape;4609;p54"/>
            <p:cNvSpPr/>
            <p:nvPr/>
          </p:nvSpPr>
          <p:spPr>
            <a:xfrm>
              <a:off x="1903353" y="2528874"/>
              <a:ext cx="93203" cy="234742"/>
            </a:xfrm>
            <a:custGeom>
              <a:rect b="b" l="l" r="r" t="t"/>
              <a:pathLst>
                <a:path extrusionOk="0" h="7979" w="3168">
                  <a:moveTo>
                    <a:pt x="2525" y="691"/>
                  </a:moveTo>
                  <a:lnTo>
                    <a:pt x="2525" y="5239"/>
                  </a:lnTo>
                  <a:lnTo>
                    <a:pt x="1620" y="4692"/>
                  </a:lnTo>
                  <a:lnTo>
                    <a:pt x="667" y="5239"/>
                  </a:lnTo>
                  <a:lnTo>
                    <a:pt x="667" y="691"/>
                  </a:lnTo>
                  <a:close/>
                  <a:moveTo>
                    <a:pt x="1596" y="5501"/>
                  </a:moveTo>
                  <a:lnTo>
                    <a:pt x="2501" y="6049"/>
                  </a:lnTo>
                  <a:lnTo>
                    <a:pt x="2501" y="7311"/>
                  </a:lnTo>
                  <a:lnTo>
                    <a:pt x="667" y="7311"/>
                  </a:lnTo>
                  <a:lnTo>
                    <a:pt x="667" y="6049"/>
                  </a:lnTo>
                  <a:lnTo>
                    <a:pt x="1596" y="5501"/>
                  </a:lnTo>
                  <a:close/>
                  <a:moveTo>
                    <a:pt x="1" y="0"/>
                  </a:moveTo>
                  <a:lnTo>
                    <a:pt x="1"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0" name="Google Shape;4610;p54"/>
            <p:cNvSpPr/>
            <p:nvPr/>
          </p:nvSpPr>
          <p:spPr>
            <a:xfrm>
              <a:off x="2025974" y="2528874"/>
              <a:ext cx="93203" cy="234742"/>
            </a:xfrm>
            <a:custGeom>
              <a:rect b="b" l="l" r="r" t="t"/>
              <a:pathLst>
                <a:path extrusionOk="0" h="7979" w="3168">
                  <a:moveTo>
                    <a:pt x="2501" y="715"/>
                  </a:moveTo>
                  <a:lnTo>
                    <a:pt x="2501" y="2001"/>
                  </a:lnTo>
                  <a:lnTo>
                    <a:pt x="1596" y="2525"/>
                  </a:lnTo>
                  <a:lnTo>
                    <a:pt x="643" y="2001"/>
                  </a:lnTo>
                  <a:lnTo>
                    <a:pt x="643" y="715"/>
                  </a:lnTo>
                  <a:close/>
                  <a:moveTo>
                    <a:pt x="2501" y="2739"/>
                  </a:moveTo>
                  <a:lnTo>
                    <a:pt x="2501" y="7287"/>
                  </a:lnTo>
                  <a:lnTo>
                    <a:pt x="643" y="7287"/>
                  </a:lnTo>
                  <a:lnTo>
                    <a:pt x="643" y="2739"/>
                  </a:lnTo>
                  <a:lnTo>
                    <a:pt x="1596" y="3263"/>
                  </a:lnTo>
                  <a:lnTo>
                    <a:pt x="2501" y="2739"/>
                  </a:lnTo>
                  <a:close/>
                  <a:moveTo>
                    <a:pt x="0" y="0"/>
                  </a:moveTo>
                  <a:lnTo>
                    <a:pt x="0" y="7978"/>
                  </a:lnTo>
                  <a:lnTo>
                    <a:pt x="3168" y="7978"/>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11" name="Google Shape;4611;p54"/>
          <p:cNvSpPr/>
          <p:nvPr/>
        </p:nvSpPr>
        <p:spPr>
          <a:xfrm>
            <a:off x="1094962" y="3012296"/>
            <a:ext cx="339124" cy="339830"/>
          </a:xfrm>
          <a:custGeom>
            <a:rect b="b" l="l" r="r" t="t"/>
            <a:pathLst>
              <a:path extrusionOk="0" h="11551" w="11527">
                <a:moveTo>
                  <a:pt x="6097" y="691"/>
                </a:moveTo>
                <a:cubicBezTo>
                  <a:pt x="8740" y="857"/>
                  <a:pt x="10860" y="3072"/>
                  <a:pt x="10860" y="5739"/>
                </a:cubicBezTo>
                <a:cubicBezTo>
                  <a:pt x="10860" y="6930"/>
                  <a:pt x="10431" y="8026"/>
                  <a:pt x="9764" y="8907"/>
                </a:cubicBezTo>
                <a:lnTo>
                  <a:pt x="8954" y="8145"/>
                </a:lnTo>
                <a:cubicBezTo>
                  <a:pt x="9454" y="7478"/>
                  <a:pt x="9764" y="6644"/>
                  <a:pt x="9764" y="5739"/>
                </a:cubicBezTo>
                <a:cubicBezTo>
                  <a:pt x="9764" y="3668"/>
                  <a:pt x="8145" y="1929"/>
                  <a:pt x="6097" y="1786"/>
                </a:cubicBezTo>
                <a:lnTo>
                  <a:pt x="6097" y="691"/>
                </a:lnTo>
                <a:close/>
                <a:moveTo>
                  <a:pt x="5763" y="2429"/>
                </a:moveTo>
                <a:cubicBezTo>
                  <a:pt x="7573" y="2429"/>
                  <a:pt x="9073" y="3930"/>
                  <a:pt x="9073" y="5739"/>
                </a:cubicBezTo>
                <a:cubicBezTo>
                  <a:pt x="9073" y="7549"/>
                  <a:pt x="7573" y="9050"/>
                  <a:pt x="5763" y="9050"/>
                </a:cubicBezTo>
                <a:cubicBezTo>
                  <a:pt x="3953" y="9050"/>
                  <a:pt x="2453" y="7549"/>
                  <a:pt x="2453" y="5739"/>
                </a:cubicBezTo>
                <a:cubicBezTo>
                  <a:pt x="2453" y="3930"/>
                  <a:pt x="3953" y="2429"/>
                  <a:pt x="5763" y="2429"/>
                </a:cubicBezTo>
                <a:close/>
                <a:moveTo>
                  <a:pt x="5406" y="691"/>
                </a:moveTo>
                <a:lnTo>
                  <a:pt x="5406" y="1786"/>
                </a:lnTo>
                <a:cubicBezTo>
                  <a:pt x="3358" y="1953"/>
                  <a:pt x="1739" y="3668"/>
                  <a:pt x="1739" y="5739"/>
                </a:cubicBezTo>
                <a:cubicBezTo>
                  <a:pt x="1739" y="7835"/>
                  <a:pt x="3358" y="9550"/>
                  <a:pt x="5406" y="9693"/>
                </a:cubicBezTo>
                <a:lnTo>
                  <a:pt x="5406" y="10812"/>
                </a:lnTo>
                <a:cubicBezTo>
                  <a:pt x="2786" y="10645"/>
                  <a:pt x="667" y="8430"/>
                  <a:pt x="667" y="5739"/>
                </a:cubicBezTo>
                <a:cubicBezTo>
                  <a:pt x="667" y="3072"/>
                  <a:pt x="2763" y="857"/>
                  <a:pt x="5406" y="691"/>
                </a:cubicBezTo>
                <a:close/>
                <a:moveTo>
                  <a:pt x="8478" y="8669"/>
                </a:moveTo>
                <a:lnTo>
                  <a:pt x="9288" y="9407"/>
                </a:lnTo>
                <a:cubicBezTo>
                  <a:pt x="8430" y="10217"/>
                  <a:pt x="7335" y="10740"/>
                  <a:pt x="6097" y="10812"/>
                </a:cubicBezTo>
                <a:lnTo>
                  <a:pt x="6097" y="9740"/>
                </a:lnTo>
                <a:cubicBezTo>
                  <a:pt x="7025" y="9645"/>
                  <a:pt x="7859" y="9264"/>
                  <a:pt x="8478" y="8669"/>
                </a:cubicBezTo>
                <a:close/>
                <a:moveTo>
                  <a:pt x="5763" y="0"/>
                </a:moveTo>
                <a:cubicBezTo>
                  <a:pt x="4215" y="0"/>
                  <a:pt x="2786" y="596"/>
                  <a:pt x="1691" y="1691"/>
                </a:cubicBezTo>
                <a:cubicBezTo>
                  <a:pt x="619" y="2763"/>
                  <a:pt x="0" y="4215"/>
                  <a:pt x="0" y="5763"/>
                </a:cubicBezTo>
                <a:cubicBezTo>
                  <a:pt x="0" y="7311"/>
                  <a:pt x="595" y="8740"/>
                  <a:pt x="1691" y="9859"/>
                </a:cubicBezTo>
                <a:cubicBezTo>
                  <a:pt x="2763" y="10931"/>
                  <a:pt x="4215" y="11550"/>
                  <a:pt x="5763" y="11550"/>
                </a:cubicBezTo>
                <a:cubicBezTo>
                  <a:pt x="7311" y="11550"/>
                  <a:pt x="8740" y="10955"/>
                  <a:pt x="9836" y="9859"/>
                </a:cubicBezTo>
                <a:cubicBezTo>
                  <a:pt x="10907" y="8788"/>
                  <a:pt x="11526" y="7311"/>
                  <a:pt x="11526" y="5763"/>
                </a:cubicBezTo>
                <a:cubicBezTo>
                  <a:pt x="11503" y="4215"/>
                  <a:pt x="10907" y="2763"/>
                  <a:pt x="9836" y="1691"/>
                </a:cubicBezTo>
                <a:cubicBezTo>
                  <a:pt x="8764"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2" name="Google Shape;4612;p54"/>
          <p:cNvSpPr/>
          <p:nvPr/>
        </p:nvSpPr>
        <p:spPr>
          <a:xfrm>
            <a:off x="1835871" y="2989172"/>
            <a:ext cx="337036" cy="339830"/>
          </a:xfrm>
          <a:custGeom>
            <a:rect b="b" l="l" r="r" t="t"/>
            <a:pathLst>
              <a:path extrusionOk="0" h="11551" w="11456">
                <a:moveTo>
                  <a:pt x="9717" y="715"/>
                </a:moveTo>
                <a:lnTo>
                  <a:pt x="9717" y="1501"/>
                </a:lnTo>
                <a:lnTo>
                  <a:pt x="5311" y="1501"/>
                </a:lnTo>
                <a:cubicBezTo>
                  <a:pt x="5073" y="1501"/>
                  <a:pt x="4906" y="1286"/>
                  <a:pt x="4930" y="1072"/>
                </a:cubicBezTo>
                <a:cubicBezTo>
                  <a:pt x="4954" y="881"/>
                  <a:pt x="5144" y="715"/>
                  <a:pt x="5359" y="715"/>
                </a:cubicBezTo>
                <a:close/>
                <a:moveTo>
                  <a:pt x="10764" y="3858"/>
                </a:moveTo>
                <a:lnTo>
                  <a:pt x="10764" y="4620"/>
                </a:lnTo>
                <a:lnTo>
                  <a:pt x="6359" y="4620"/>
                </a:lnTo>
                <a:cubicBezTo>
                  <a:pt x="6121" y="4620"/>
                  <a:pt x="5954" y="4406"/>
                  <a:pt x="5978" y="4215"/>
                </a:cubicBezTo>
                <a:cubicBezTo>
                  <a:pt x="6002" y="4001"/>
                  <a:pt x="6216" y="3858"/>
                  <a:pt x="6383" y="3858"/>
                </a:cubicBezTo>
                <a:close/>
                <a:moveTo>
                  <a:pt x="2072" y="4358"/>
                </a:moveTo>
                <a:cubicBezTo>
                  <a:pt x="2882" y="4358"/>
                  <a:pt x="3501" y="5001"/>
                  <a:pt x="3501" y="5787"/>
                </a:cubicBezTo>
                <a:cubicBezTo>
                  <a:pt x="3501" y="6597"/>
                  <a:pt x="2882" y="7216"/>
                  <a:pt x="2072" y="7216"/>
                </a:cubicBezTo>
                <a:cubicBezTo>
                  <a:pt x="1262" y="7216"/>
                  <a:pt x="643" y="6549"/>
                  <a:pt x="643" y="5787"/>
                </a:cubicBezTo>
                <a:cubicBezTo>
                  <a:pt x="643" y="4977"/>
                  <a:pt x="1310" y="4358"/>
                  <a:pt x="2072" y="4358"/>
                </a:cubicBezTo>
                <a:close/>
                <a:moveTo>
                  <a:pt x="10764" y="6978"/>
                </a:moveTo>
                <a:lnTo>
                  <a:pt x="10764" y="7740"/>
                </a:lnTo>
                <a:lnTo>
                  <a:pt x="6359" y="7740"/>
                </a:lnTo>
                <a:cubicBezTo>
                  <a:pt x="6121" y="7740"/>
                  <a:pt x="5954" y="7549"/>
                  <a:pt x="5978" y="7335"/>
                </a:cubicBezTo>
                <a:cubicBezTo>
                  <a:pt x="6002" y="7121"/>
                  <a:pt x="6216" y="6978"/>
                  <a:pt x="6383" y="6978"/>
                </a:cubicBezTo>
                <a:close/>
                <a:moveTo>
                  <a:pt x="9717" y="10098"/>
                </a:moveTo>
                <a:lnTo>
                  <a:pt x="9717" y="10883"/>
                </a:lnTo>
                <a:lnTo>
                  <a:pt x="5311" y="10883"/>
                </a:lnTo>
                <a:cubicBezTo>
                  <a:pt x="5073" y="10883"/>
                  <a:pt x="4906" y="10669"/>
                  <a:pt x="4930" y="10455"/>
                </a:cubicBezTo>
                <a:cubicBezTo>
                  <a:pt x="4954" y="10240"/>
                  <a:pt x="5144" y="10098"/>
                  <a:pt x="5359" y="10098"/>
                </a:cubicBezTo>
                <a:close/>
                <a:moveTo>
                  <a:pt x="5359" y="0"/>
                </a:moveTo>
                <a:cubicBezTo>
                  <a:pt x="4882" y="0"/>
                  <a:pt x="4477" y="310"/>
                  <a:pt x="4335" y="739"/>
                </a:cubicBezTo>
                <a:lnTo>
                  <a:pt x="3001" y="739"/>
                </a:lnTo>
                <a:lnTo>
                  <a:pt x="1858" y="3668"/>
                </a:lnTo>
                <a:cubicBezTo>
                  <a:pt x="834" y="3787"/>
                  <a:pt x="0" y="4668"/>
                  <a:pt x="0" y="5787"/>
                </a:cubicBezTo>
                <a:cubicBezTo>
                  <a:pt x="0" y="6883"/>
                  <a:pt x="834" y="7764"/>
                  <a:pt x="1858" y="7883"/>
                </a:cubicBezTo>
                <a:lnTo>
                  <a:pt x="3001" y="10812"/>
                </a:lnTo>
                <a:lnTo>
                  <a:pt x="4335" y="10812"/>
                </a:lnTo>
                <a:cubicBezTo>
                  <a:pt x="4477" y="11217"/>
                  <a:pt x="4882" y="11550"/>
                  <a:pt x="5359" y="11550"/>
                </a:cubicBezTo>
                <a:lnTo>
                  <a:pt x="10407" y="11550"/>
                </a:lnTo>
                <a:lnTo>
                  <a:pt x="10407" y="9383"/>
                </a:lnTo>
                <a:lnTo>
                  <a:pt x="5359" y="9383"/>
                </a:lnTo>
                <a:cubicBezTo>
                  <a:pt x="4882" y="9383"/>
                  <a:pt x="4477" y="9693"/>
                  <a:pt x="4335" y="10121"/>
                </a:cubicBezTo>
                <a:lnTo>
                  <a:pt x="3453" y="10121"/>
                </a:lnTo>
                <a:lnTo>
                  <a:pt x="2548" y="7835"/>
                </a:lnTo>
                <a:cubicBezTo>
                  <a:pt x="2929" y="7740"/>
                  <a:pt x="3287" y="7549"/>
                  <a:pt x="3572" y="7264"/>
                </a:cubicBezTo>
                <a:lnTo>
                  <a:pt x="4477" y="7668"/>
                </a:lnTo>
                <a:lnTo>
                  <a:pt x="5382" y="7668"/>
                </a:lnTo>
                <a:cubicBezTo>
                  <a:pt x="5525" y="8073"/>
                  <a:pt x="5906" y="8407"/>
                  <a:pt x="6383" y="8407"/>
                </a:cubicBezTo>
                <a:lnTo>
                  <a:pt x="11455" y="8407"/>
                </a:lnTo>
                <a:lnTo>
                  <a:pt x="11455" y="6263"/>
                </a:lnTo>
                <a:lnTo>
                  <a:pt x="6383" y="6263"/>
                </a:lnTo>
                <a:cubicBezTo>
                  <a:pt x="5906" y="6263"/>
                  <a:pt x="5525" y="6549"/>
                  <a:pt x="5382" y="7002"/>
                </a:cubicBezTo>
                <a:lnTo>
                  <a:pt x="4644" y="7002"/>
                </a:lnTo>
                <a:lnTo>
                  <a:pt x="3977" y="6740"/>
                </a:lnTo>
                <a:cubicBezTo>
                  <a:pt x="4120" y="6430"/>
                  <a:pt x="4192" y="6144"/>
                  <a:pt x="4192" y="5787"/>
                </a:cubicBezTo>
                <a:cubicBezTo>
                  <a:pt x="4192" y="5430"/>
                  <a:pt x="4096" y="5120"/>
                  <a:pt x="3977" y="4835"/>
                </a:cubicBezTo>
                <a:lnTo>
                  <a:pt x="4644" y="4549"/>
                </a:lnTo>
                <a:lnTo>
                  <a:pt x="5382" y="4549"/>
                </a:lnTo>
                <a:lnTo>
                  <a:pt x="5382" y="4573"/>
                </a:lnTo>
                <a:cubicBezTo>
                  <a:pt x="5525" y="4977"/>
                  <a:pt x="5906" y="5311"/>
                  <a:pt x="6383" y="5311"/>
                </a:cubicBezTo>
                <a:lnTo>
                  <a:pt x="11455" y="5311"/>
                </a:lnTo>
                <a:lnTo>
                  <a:pt x="11455" y="3144"/>
                </a:lnTo>
                <a:lnTo>
                  <a:pt x="6383" y="3144"/>
                </a:lnTo>
                <a:cubicBezTo>
                  <a:pt x="5906" y="3144"/>
                  <a:pt x="5525" y="3430"/>
                  <a:pt x="5382" y="3882"/>
                </a:cubicBezTo>
                <a:lnTo>
                  <a:pt x="4477" y="3882"/>
                </a:lnTo>
                <a:lnTo>
                  <a:pt x="3572" y="4263"/>
                </a:lnTo>
                <a:cubicBezTo>
                  <a:pt x="3287" y="4001"/>
                  <a:pt x="2929" y="3787"/>
                  <a:pt x="2548" y="3691"/>
                </a:cubicBezTo>
                <a:lnTo>
                  <a:pt x="3453" y="1405"/>
                </a:lnTo>
                <a:lnTo>
                  <a:pt x="4335" y="1405"/>
                </a:lnTo>
                <a:cubicBezTo>
                  <a:pt x="4477" y="1810"/>
                  <a:pt x="4882" y="2144"/>
                  <a:pt x="5359" y="2144"/>
                </a:cubicBezTo>
                <a:lnTo>
                  <a:pt x="10407" y="2144"/>
                </a:lnTo>
                <a:lnTo>
                  <a:pt x="104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3" name="Google Shape;4613;p54"/>
          <p:cNvSpPr/>
          <p:nvPr/>
        </p:nvSpPr>
        <p:spPr>
          <a:xfrm>
            <a:off x="2581692" y="3006676"/>
            <a:ext cx="337712" cy="339124"/>
          </a:xfrm>
          <a:custGeom>
            <a:rect b="b" l="l" r="r" t="t"/>
            <a:pathLst>
              <a:path extrusionOk="0" h="11527" w="11479">
                <a:moveTo>
                  <a:pt x="3239" y="5097"/>
                </a:moveTo>
                <a:lnTo>
                  <a:pt x="3239" y="10812"/>
                </a:lnTo>
                <a:lnTo>
                  <a:pt x="2477" y="10812"/>
                </a:lnTo>
                <a:lnTo>
                  <a:pt x="2477" y="5168"/>
                </a:lnTo>
                <a:cubicBezTo>
                  <a:pt x="2739" y="5168"/>
                  <a:pt x="3001" y="5121"/>
                  <a:pt x="3239" y="5097"/>
                </a:cubicBezTo>
                <a:close/>
                <a:moveTo>
                  <a:pt x="4692" y="4835"/>
                </a:moveTo>
                <a:lnTo>
                  <a:pt x="4692" y="10836"/>
                </a:lnTo>
                <a:lnTo>
                  <a:pt x="3930" y="10836"/>
                </a:lnTo>
                <a:lnTo>
                  <a:pt x="3930" y="5002"/>
                </a:lnTo>
                <a:cubicBezTo>
                  <a:pt x="4192" y="4954"/>
                  <a:pt x="4453" y="4883"/>
                  <a:pt x="4692" y="4835"/>
                </a:cubicBezTo>
                <a:close/>
                <a:moveTo>
                  <a:pt x="6168" y="4263"/>
                </a:moveTo>
                <a:lnTo>
                  <a:pt x="6168" y="10836"/>
                </a:lnTo>
                <a:lnTo>
                  <a:pt x="5382" y="10836"/>
                </a:lnTo>
                <a:lnTo>
                  <a:pt x="5382" y="4597"/>
                </a:lnTo>
                <a:cubicBezTo>
                  <a:pt x="5644" y="4502"/>
                  <a:pt x="5930" y="4382"/>
                  <a:pt x="6168" y="4263"/>
                </a:cubicBezTo>
                <a:close/>
                <a:moveTo>
                  <a:pt x="7621" y="3382"/>
                </a:moveTo>
                <a:lnTo>
                  <a:pt x="7621" y="10836"/>
                </a:lnTo>
                <a:lnTo>
                  <a:pt x="6859" y="10836"/>
                </a:lnTo>
                <a:lnTo>
                  <a:pt x="6859" y="3882"/>
                </a:lnTo>
                <a:cubicBezTo>
                  <a:pt x="7121" y="3739"/>
                  <a:pt x="7383" y="3549"/>
                  <a:pt x="7621" y="3382"/>
                </a:cubicBezTo>
                <a:close/>
                <a:moveTo>
                  <a:pt x="9073" y="2025"/>
                </a:moveTo>
                <a:lnTo>
                  <a:pt x="9073" y="10836"/>
                </a:lnTo>
                <a:lnTo>
                  <a:pt x="8311" y="10836"/>
                </a:lnTo>
                <a:lnTo>
                  <a:pt x="8311" y="2835"/>
                </a:lnTo>
                <a:cubicBezTo>
                  <a:pt x="8573" y="2596"/>
                  <a:pt x="8835" y="2334"/>
                  <a:pt x="9073" y="2025"/>
                </a:cubicBezTo>
                <a:close/>
                <a:moveTo>
                  <a:pt x="9764" y="1"/>
                </a:moveTo>
                <a:lnTo>
                  <a:pt x="9145" y="882"/>
                </a:lnTo>
                <a:cubicBezTo>
                  <a:pt x="7526" y="3168"/>
                  <a:pt x="4906" y="4502"/>
                  <a:pt x="2120" y="4502"/>
                </a:cubicBezTo>
                <a:lnTo>
                  <a:pt x="1786" y="4502"/>
                </a:lnTo>
                <a:lnTo>
                  <a:pt x="1786" y="10836"/>
                </a:lnTo>
                <a:lnTo>
                  <a:pt x="0" y="10836"/>
                </a:lnTo>
                <a:lnTo>
                  <a:pt x="0" y="11527"/>
                </a:lnTo>
                <a:lnTo>
                  <a:pt x="11479" y="11527"/>
                </a:lnTo>
                <a:lnTo>
                  <a:pt x="11479" y="10836"/>
                </a:lnTo>
                <a:lnTo>
                  <a:pt x="9764" y="10836"/>
                </a:lnTo>
                <a:lnTo>
                  <a:pt x="97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4" name="Google Shape;4614;p54"/>
          <p:cNvSpPr/>
          <p:nvPr/>
        </p:nvSpPr>
        <p:spPr>
          <a:xfrm>
            <a:off x="3279854" y="2985671"/>
            <a:ext cx="343331" cy="330004"/>
          </a:xfrm>
          <a:custGeom>
            <a:rect b="b" l="l" r="r" t="t"/>
            <a:pathLst>
              <a:path extrusionOk="0" h="11217" w="11670">
                <a:moveTo>
                  <a:pt x="5811" y="667"/>
                </a:moveTo>
                <a:cubicBezTo>
                  <a:pt x="6359" y="667"/>
                  <a:pt x="6883" y="881"/>
                  <a:pt x="7264" y="1262"/>
                </a:cubicBezTo>
                <a:cubicBezTo>
                  <a:pt x="7550" y="1548"/>
                  <a:pt x="7764" y="1929"/>
                  <a:pt x="7812" y="2334"/>
                </a:cubicBezTo>
                <a:cubicBezTo>
                  <a:pt x="7097" y="2596"/>
                  <a:pt x="6550" y="3168"/>
                  <a:pt x="6264" y="3810"/>
                </a:cubicBezTo>
                <a:cubicBezTo>
                  <a:pt x="6121" y="3787"/>
                  <a:pt x="5954" y="3763"/>
                  <a:pt x="5788" y="3763"/>
                </a:cubicBezTo>
                <a:cubicBezTo>
                  <a:pt x="5645" y="3763"/>
                  <a:pt x="5478" y="3787"/>
                  <a:pt x="5311" y="3810"/>
                </a:cubicBezTo>
                <a:lnTo>
                  <a:pt x="5240" y="3644"/>
                </a:lnTo>
                <a:cubicBezTo>
                  <a:pt x="4906" y="3025"/>
                  <a:pt x="4406" y="2572"/>
                  <a:pt x="3740" y="2310"/>
                </a:cubicBezTo>
                <a:cubicBezTo>
                  <a:pt x="3859" y="1953"/>
                  <a:pt x="4049" y="1548"/>
                  <a:pt x="4335" y="1262"/>
                </a:cubicBezTo>
                <a:cubicBezTo>
                  <a:pt x="4740" y="881"/>
                  <a:pt x="5264" y="667"/>
                  <a:pt x="5811" y="667"/>
                </a:cubicBezTo>
                <a:close/>
                <a:moveTo>
                  <a:pt x="2835" y="2834"/>
                </a:moveTo>
                <a:cubicBezTo>
                  <a:pt x="3025" y="2834"/>
                  <a:pt x="3239" y="2858"/>
                  <a:pt x="3478" y="2929"/>
                </a:cubicBezTo>
                <a:cubicBezTo>
                  <a:pt x="4025" y="3096"/>
                  <a:pt x="4430" y="3453"/>
                  <a:pt x="4668" y="3977"/>
                </a:cubicBezTo>
                <a:cubicBezTo>
                  <a:pt x="4692" y="4001"/>
                  <a:pt x="4692" y="4049"/>
                  <a:pt x="4740" y="4096"/>
                </a:cubicBezTo>
                <a:cubicBezTo>
                  <a:pt x="4168" y="4406"/>
                  <a:pt x="3811" y="5001"/>
                  <a:pt x="3740" y="5692"/>
                </a:cubicBezTo>
                <a:cubicBezTo>
                  <a:pt x="3025" y="5763"/>
                  <a:pt x="2311" y="6120"/>
                  <a:pt x="1834" y="6716"/>
                </a:cubicBezTo>
                <a:cubicBezTo>
                  <a:pt x="1453" y="6525"/>
                  <a:pt x="1168" y="6240"/>
                  <a:pt x="977" y="5835"/>
                </a:cubicBezTo>
                <a:cubicBezTo>
                  <a:pt x="739" y="5335"/>
                  <a:pt x="691" y="4811"/>
                  <a:pt x="858" y="4263"/>
                </a:cubicBezTo>
                <a:cubicBezTo>
                  <a:pt x="1168" y="3406"/>
                  <a:pt x="1953" y="2834"/>
                  <a:pt x="2835" y="2834"/>
                </a:cubicBezTo>
                <a:close/>
                <a:moveTo>
                  <a:pt x="8812" y="2858"/>
                </a:moveTo>
                <a:cubicBezTo>
                  <a:pt x="9669" y="2858"/>
                  <a:pt x="10503" y="3429"/>
                  <a:pt x="10765" y="4287"/>
                </a:cubicBezTo>
                <a:cubicBezTo>
                  <a:pt x="10979" y="4811"/>
                  <a:pt x="10931" y="5358"/>
                  <a:pt x="10693" y="5882"/>
                </a:cubicBezTo>
                <a:cubicBezTo>
                  <a:pt x="10455" y="6382"/>
                  <a:pt x="10003" y="6740"/>
                  <a:pt x="9455" y="6906"/>
                </a:cubicBezTo>
                <a:cubicBezTo>
                  <a:pt x="9248" y="6973"/>
                  <a:pt x="9037" y="7004"/>
                  <a:pt x="8831" y="7004"/>
                </a:cubicBezTo>
                <a:cubicBezTo>
                  <a:pt x="8445" y="7004"/>
                  <a:pt x="8074" y="6894"/>
                  <a:pt x="7764" y="6692"/>
                </a:cubicBezTo>
                <a:cubicBezTo>
                  <a:pt x="7859" y="6478"/>
                  <a:pt x="7907" y="6192"/>
                  <a:pt x="7907" y="5906"/>
                </a:cubicBezTo>
                <a:cubicBezTo>
                  <a:pt x="7907" y="5144"/>
                  <a:pt x="7526" y="4477"/>
                  <a:pt x="6907" y="4120"/>
                </a:cubicBezTo>
                <a:cubicBezTo>
                  <a:pt x="7145" y="3572"/>
                  <a:pt x="7597" y="3120"/>
                  <a:pt x="8193" y="2953"/>
                </a:cubicBezTo>
                <a:cubicBezTo>
                  <a:pt x="8383" y="2882"/>
                  <a:pt x="8598" y="2858"/>
                  <a:pt x="8812" y="2858"/>
                </a:cubicBezTo>
                <a:close/>
                <a:moveTo>
                  <a:pt x="5835" y="4477"/>
                </a:moveTo>
                <a:cubicBezTo>
                  <a:pt x="6645" y="4477"/>
                  <a:pt x="7264" y="5096"/>
                  <a:pt x="7264" y="5906"/>
                </a:cubicBezTo>
                <a:cubicBezTo>
                  <a:pt x="7240" y="6668"/>
                  <a:pt x="6597" y="7335"/>
                  <a:pt x="5835" y="7335"/>
                </a:cubicBezTo>
                <a:cubicBezTo>
                  <a:pt x="5049" y="7335"/>
                  <a:pt x="4406" y="6716"/>
                  <a:pt x="4406" y="5906"/>
                </a:cubicBezTo>
                <a:cubicBezTo>
                  <a:pt x="4406" y="5120"/>
                  <a:pt x="5026" y="4477"/>
                  <a:pt x="5835" y="4477"/>
                </a:cubicBezTo>
                <a:close/>
                <a:moveTo>
                  <a:pt x="7407" y="7240"/>
                </a:moveTo>
                <a:cubicBezTo>
                  <a:pt x="7836" y="7502"/>
                  <a:pt x="8336" y="7621"/>
                  <a:pt x="8836" y="7621"/>
                </a:cubicBezTo>
                <a:cubicBezTo>
                  <a:pt x="9074" y="7621"/>
                  <a:pt x="9312" y="7597"/>
                  <a:pt x="9550" y="7549"/>
                </a:cubicBezTo>
                <a:cubicBezTo>
                  <a:pt x="9741" y="7954"/>
                  <a:pt x="9788" y="8383"/>
                  <a:pt x="9741" y="8788"/>
                </a:cubicBezTo>
                <a:cubicBezTo>
                  <a:pt x="9646" y="9335"/>
                  <a:pt x="9336" y="9812"/>
                  <a:pt x="8907" y="10121"/>
                </a:cubicBezTo>
                <a:cubicBezTo>
                  <a:pt x="8539" y="10395"/>
                  <a:pt x="8112" y="10526"/>
                  <a:pt x="7688" y="10526"/>
                </a:cubicBezTo>
                <a:cubicBezTo>
                  <a:pt x="7042" y="10526"/>
                  <a:pt x="6405" y="10220"/>
                  <a:pt x="6002" y="9645"/>
                </a:cubicBezTo>
                <a:cubicBezTo>
                  <a:pt x="5645" y="9145"/>
                  <a:pt x="5526" y="8526"/>
                  <a:pt x="5692" y="7954"/>
                </a:cubicBezTo>
                <a:lnTo>
                  <a:pt x="5835" y="7954"/>
                </a:lnTo>
                <a:cubicBezTo>
                  <a:pt x="6454" y="7954"/>
                  <a:pt x="7026" y="7692"/>
                  <a:pt x="7407" y="7240"/>
                </a:cubicBezTo>
                <a:close/>
                <a:moveTo>
                  <a:pt x="3787" y="6406"/>
                </a:moveTo>
                <a:cubicBezTo>
                  <a:pt x="3930" y="7073"/>
                  <a:pt x="4406" y="7597"/>
                  <a:pt x="5002" y="7835"/>
                </a:cubicBezTo>
                <a:cubicBezTo>
                  <a:pt x="4811" y="8550"/>
                  <a:pt x="4930" y="9335"/>
                  <a:pt x="5383" y="9978"/>
                </a:cubicBezTo>
                <a:cubicBezTo>
                  <a:pt x="5002" y="10336"/>
                  <a:pt x="4502" y="10550"/>
                  <a:pt x="3954" y="10550"/>
                </a:cubicBezTo>
                <a:cubicBezTo>
                  <a:pt x="3549" y="10526"/>
                  <a:pt x="3097" y="10407"/>
                  <a:pt x="2739" y="10121"/>
                </a:cubicBezTo>
                <a:cubicBezTo>
                  <a:pt x="1811" y="9454"/>
                  <a:pt x="1596" y="8169"/>
                  <a:pt x="2287" y="7240"/>
                </a:cubicBezTo>
                <a:cubicBezTo>
                  <a:pt x="2644" y="6740"/>
                  <a:pt x="3216" y="6430"/>
                  <a:pt x="3787" y="6406"/>
                </a:cubicBezTo>
                <a:close/>
                <a:moveTo>
                  <a:pt x="5835" y="0"/>
                </a:moveTo>
                <a:cubicBezTo>
                  <a:pt x="4525" y="0"/>
                  <a:pt x="3382" y="953"/>
                  <a:pt x="3144" y="2215"/>
                </a:cubicBezTo>
                <a:cubicBezTo>
                  <a:pt x="3031" y="2200"/>
                  <a:pt x="2918" y="2193"/>
                  <a:pt x="2806" y="2193"/>
                </a:cubicBezTo>
                <a:cubicBezTo>
                  <a:pt x="1667" y="2193"/>
                  <a:pt x="607" y="2945"/>
                  <a:pt x="239" y="4072"/>
                </a:cubicBezTo>
                <a:cubicBezTo>
                  <a:pt x="1" y="4763"/>
                  <a:pt x="48" y="5501"/>
                  <a:pt x="382" y="6168"/>
                </a:cubicBezTo>
                <a:cubicBezTo>
                  <a:pt x="620" y="6644"/>
                  <a:pt x="1001" y="7049"/>
                  <a:pt x="1477" y="7335"/>
                </a:cubicBezTo>
                <a:cubicBezTo>
                  <a:pt x="953" y="8478"/>
                  <a:pt x="1287" y="9907"/>
                  <a:pt x="2334" y="10693"/>
                </a:cubicBezTo>
                <a:cubicBezTo>
                  <a:pt x="2835" y="11050"/>
                  <a:pt x="3382" y="11217"/>
                  <a:pt x="3954" y="11217"/>
                </a:cubicBezTo>
                <a:cubicBezTo>
                  <a:pt x="4644" y="11217"/>
                  <a:pt x="5287" y="10979"/>
                  <a:pt x="5788" y="10502"/>
                </a:cubicBezTo>
                <a:cubicBezTo>
                  <a:pt x="6311" y="10979"/>
                  <a:pt x="6978" y="11217"/>
                  <a:pt x="7669" y="11217"/>
                </a:cubicBezTo>
                <a:cubicBezTo>
                  <a:pt x="8240" y="11217"/>
                  <a:pt x="8812" y="11050"/>
                  <a:pt x="9288" y="10693"/>
                </a:cubicBezTo>
                <a:cubicBezTo>
                  <a:pt x="9884" y="10264"/>
                  <a:pt x="10265" y="9621"/>
                  <a:pt x="10384" y="8907"/>
                </a:cubicBezTo>
                <a:cubicBezTo>
                  <a:pt x="10479" y="8359"/>
                  <a:pt x="10384" y="7835"/>
                  <a:pt x="10169" y="7335"/>
                </a:cubicBezTo>
                <a:cubicBezTo>
                  <a:pt x="10646" y="7049"/>
                  <a:pt x="11027" y="6668"/>
                  <a:pt x="11265" y="6192"/>
                </a:cubicBezTo>
                <a:cubicBezTo>
                  <a:pt x="11598" y="5525"/>
                  <a:pt x="11670" y="4763"/>
                  <a:pt x="11432" y="4096"/>
                </a:cubicBezTo>
                <a:cubicBezTo>
                  <a:pt x="11037" y="2936"/>
                  <a:pt x="9958" y="2198"/>
                  <a:pt x="8806" y="2198"/>
                </a:cubicBezTo>
                <a:cubicBezTo>
                  <a:pt x="8705" y="2198"/>
                  <a:pt x="8604" y="2203"/>
                  <a:pt x="8502" y="2215"/>
                </a:cubicBezTo>
                <a:cubicBezTo>
                  <a:pt x="8383" y="1667"/>
                  <a:pt x="8145" y="1191"/>
                  <a:pt x="7764" y="810"/>
                </a:cubicBezTo>
                <a:cubicBezTo>
                  <a:pt x="7264" y="310"/>
                  <a:pt x="6550" y="0"/>
                  <a:pt x="58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15" name="Google Shape;4615;p54"/>
          <p:cNvGrpSpPr/>
          <p:nvPr/>
        </p:nvGrpSpPr>
        <p:grpSpPr>
          <a:xfrm>
            <a:off x="4046005" y="3015090"/>
            <a:ext cx="339124" cy="299878"/>
            <a:chOff x="4122205" y="3015090"/>
            <a:chExt cx="339124" cy="299878"/>
          </a:xfrm>
        </p:grpSpPr>
        <p:sp>
          <p:nvSpPr>
            <p:cNvPr id="4616" name="Google Shape;4616;p54"/>
            <p:cNvSpPr/>
            <p:nvPr/>
          </p:nvSpPr>
          <p:spPr>
            <a:xfrm>
              <a:off x="4122205" y="3015090"/>
              <a:ext cx="339124" cy="299878"/>
            </a:xfrm>
            <a:custGeom>
              <a:rect b="b" l="l" r="r" t="t"/>
              <a:pathLst>
                <a:path extrusionOk="0" h="10193" w="11527">
                  <a:moveTo>
                    <a:pt x="3167" y="667"/>
                  </a:moveTo>
                  <a:lnTo>
                    <a:pt x="3167" y="3739"/>
                  </a:lnTo>
                  <a:lnTo>
                    <a:pt x="4358" y="5073"/>
                  </a:lnTo>
                  <a:lnTo>
                    <a:pt x="3167" y="6430"/>
                  </a:lnTo>
                  <a:lnTo>
                    <a:pt x="3167" y="9550"/>
                  </a:lnTo>
                  <a:lnTo>
                    <a:pt x="691" y="9550"/>
                  </a:lnTo>
                  <a:lnTo>
                    <a:pt x="691" y="667"/>
                  </a:lnTo>
                  <a:close/>
                  <a:moveTo>
                    <a:pt x="6311" y="667"/>
                  </a:moveTo>
                  <a:lnTo>
                    <a:pt x="6311" y="3739"/>
                  </a:lnTo>
                  <a:lnTo>
                    <a:pt x="7502" y="5073"/>
                  </a:lnTo>
                  <a:lnTo>
                    <a:pt x="6311" y="6430"/>
                  </a:lnTo>
                  <a:lnTo>
                    <a:pt x="6311" y="9550"/>
                  </a:lnTo>
                  <a:lnTo>
                    <a:pt x="3834" y="9550"/>
                  </a:lnTo>
                  <a:lnTo>
                    <a:pt x="3834" y="6716"/>
                  </a:lnTo>
                  <a:lnTo>
                    <a:pt x="5239" y="5120"/>
                  </a:lnTo>
                  <a:lnTo>
                    <a:pt x="3834" y="3501"/>
                  </a:lnTo>
                  <a:lnTo>
                    <a:pt x="3834" y="667"/>
                  </a:lnTo>
                  <a:close/>
                  <a:moveTo>
                    <a:pt x="9431" y="667"/>
                  </a:moveTo>
                  <a:lnTo>
                    <a:pt x="9431" y="3739"/>
                  </a:lnTo>
                  <a:lnTo>
                    <a:pt x="10621" y="5073"/>
                  </a:lnTo>
                  <a:lnTo>
                    <a:pt x="9431" y="6454"/>
                  </a:lnTo>
                  <a:lnTo>
                    <a:pt x="9431" y="9550"/>
                  </a:lnTo>
                  <a:lnTo>
                    <a:pt x="6978" y="9550"/>
                  </a:lnTo>
                  <a:lnTo>
                    <a:pt x="6978" y="6716"/>
                  </a:lnTo>
                  <a:lnTo>
                    <a:pt x="8359" y="5120"/>
                  </a:lnTo>
                  <a:lnTo>
                    <a:pt x="6978" y="3501"/>
                  </a:lnTo>
                  <a:lnTo>
                    <a:pt x="6978" y="667"/>
                  </a:lnTo>
                  <a:close/>
                  <a:moveTo>
                    <a:pt x="0" y="0"/>
                  </a:moveTo>
                  <a:lnTo>
                    <a:pt x="0" y="10193"/>
                  </a:lnTo>
                  <a:lnTo>
                    <a:pt x="10121" y="10193"/>
                  </a:lnTo>
                  <a:lnTo>
                    <a:pt x="10121" y="6692"/>
                  </a:lnTo>
                  <a:lnTo>
                    <a:pt x="11526" y="5073"/>
                  </a:lnTo>
                  <a:lnTo>
                    <a:pt x="10121" y="3501"/>
                  </a:lnTo>
                  <a:lnTo>
                    <a:pt x="10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7" name="Google Shape;4617;p54"/>
            <p:cNvSpPr/>
            <p:nvPr/>
          </p:nvSpPr>
          <p:spPr>
            <a:xfrm>
              <a:off x="415721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8" name="Google Shape;4618;p54"/>
            <p:cNvSpPr/>
            <p:nvPr/>
          </p:nvSpPr>
          <p:spPr>
            <a:xfrm>
              <a:off x="415721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19" name="Google Shape;4619;p54"/>
            <p:cNvSpPr/>
            <p:nvPr/>
          </p:nvSpPr>
          <p:spPr>
            <a:xfrm>
              <a:off x="4342174" y="3050806"/>
              <a:ext cx="42777" cy="20359"/>
            </a:xfrm>
            <a:custGeom>
              <a:rect b="b" l="l" r="r" t="t"/>
              <a:pathLst>
                <a:path extrusionOk="0" h="692" w="1454">
                  <a:moveTo>
                    <a:pt x="1" y="1"/>
                  </a:moveTo>
                  <a:lnTo>
                    <a:pt x="1" y="692"/>
                  </a:lnTo>
                  <a:lnTo>
                    <a:pt x="1454" y="692"/>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0" name="Google Shape;4620;p54"/>
            <p:cNvSpPr/>
            <p:nvPr/>
          </p:nvSpPr>
          <p:spPr>
            <a:xfrm>
              <a:off x="4342174" y="3093552"/>
              <a:ext cx="42777" cy="20359"/>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1" name="Google Shape;4621;p54"/>
            <p:cNvSpPr/>
            <p:nvPr/>
          </p:nvSpPr>
          <p:spPr>
            <a:xfrm>
              <a:off x="4250415" y="3216173"/>
              <a:ext cx="42747" cy="20329"/>
            </a:xfrm>
            <a:custGeom>
              <a:rect b="b" l="l" r="r" t="t"/>
              <a:pathLst>
                <a:path extrusionOk="0" h="691" w="1453">
                  <a:moveTo>
                    <a:pt x="0" y="0"/>
                  </a:moveTo>
                  <a:lnTo>
                    <a:pt x="0" y="691"/>
                  </a:lnTo>
                  <a:lnTo>
                    <a:pt x="1453" y="691"/>
                  </a:lnTo>
                  <a:lnTo>
                    <a:pt x="145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2" name="Google Shape;4622;p54"/>
            <p:cNvSpPr/>
            <p:nvPr/>
          </p:nvSpPr>
          <p:spPr>
            <a:xfrm>
              <a:off x="4250415" y="3258890"/>
              <a:ext cx="42747" cy="20359"/>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623" name="Google Shape;4623;p54"/>
          <p:cNvGrpSpPr/>
          <p:nvPr/>
        </p:nvGrpSpPr>
        <p:grpSpPr>
          <a:xfrm>
            <a:off x="4800211" y="3003175"/>
            <a:ext cx="299201" cy="339830"/>
            <a:chOff x="4724011" y="3003175"/>
            <a:chExt cx="299201" cy="339830"/>
          </a:xfrm>
        </p:grpSpPr>
        <p:sp>
          <p:nvSpPr>
            <p:cNvPr id="4624" name="Google Shape;4624;p54"/>
            <p:cNvSpPr/>
            <p:nvPr/>
          </p:nvSpPr>
          <p:spPr>
            <a:xfrm>
              <a:off x="4724011" y="3003175"/>
              <a:ext cx="299201" cy="339830"/>
            </a:xfrm>
            <a:custGeom>
              <a:rect b="b" l="l" r="r" t="t"/>
              <a:pathLst>
                <a:path extrusionOk="0" h="11551" w="10170">
                  <a:moveTo>
                    <a:pt x="6097" y="3644"/>
                  </a:moveTo>
                  <a:cubicBezTo>
                    <a:pt x="7121" y="3787"/>
                    <a:pt x="7907" y="4692"/>
                    <a:pt x="7907" y="5764"/>
                  </a:cubicBezTo>
                  <a:cubicBezTo>
                    <a:pt x="7907" y="6835"/>
                    <a:pt x="7145" y="7716"/>
                    <a:pt x="6097" y="7859"/>
                  </a:cubicBezTo>
                  <a:lnTo>
                    <a:pt x="6097" y="3644"/>
                  </a:lnTo>
                  <a:close/>
                  <a:moveTo>
                    <a:pt x="6097" y="1977"/>
                  </a:moveTo>
                  <a:cubicBezTo>
                    <a:pt x="8002" y="2144"/>
                    <a:pt x="9527" y="3763"/>
                    <a:pt x="9527" y="5716"/>
                  </a:cubicBezTo>
                  <a:cubicBezTo>
                    <a:pt x="9527" y="7693"/>
                    <a:pt x="8002" y="9336"/>
                    <a:pt x="6097" y="9479"/>
                  </a:cubicBezTo>
                  <a:lnTo>
                    <a:pt x="6097" y="8526"/>
                  </a:lnTo>
                  <a:cubicBezTo>
                    <a:pt x="7502" y="8336"/>
                    <a:pt x="8574" y="7145"/>
                    <a:pt x="8574" y="5716"/>
                  </a:cubicBezTo>
                  <a:cubicBezTo>
                    <a:pt x="8574" y="4287"/>
                    <a:pt x="7502" y="3096"/>
                    <a:pt x="6097" y="2930"/>
                  </a:cubicBezTo>
                  <a:lnTo>
                    <a:pt x="6097" y="1977"/>
                  </a:lnTo>
                  <a:close/>
                  <a:moveTo>
                    <a:pt x="5407" y="691"/>
                  </a:moveTo>
                  <a:lnTo>
                    <a:pt x="5407" y="10812"/>
                  </a:lnTo>
                  <a:cubicBezTo>
                    <a:pt x="2763" y="10646"/>
                    <a:pt x="691" y="8431"/>
                    <a:pt x="691" y="5764"/>
                  </a:cubicBezTo>
                  <a:cubicBezTo>
                    <a:pt x="691" y="3073"/>
                    <a:pt x="2763" y="882"/>
                    <a:pt x="5407" y="691"/>
                  </a:cubicBezTo>
                  <a:close/>
                  <a:moveTo>
                    <a:pt x="5764" y="1"/>
                  </a:moveTo>
                  <a:cubicBezTo>
                    <a:pt x="4216" y="1"/>
                    <a:pt x="2787" y="596"/>
                    <a:pt x="1692" y="1715"/>
                  </a:cubicBezTo>
                  <a:cubicBezTo>
                    <a:pt x="620" y="2787"/>
                    <a:pt x="1" y="4240"/>
                    <a:pt x="1" y="5787"/>
                  </a:cubicBezTo>
                  <a:cubicBezTo>
                    <a:pt x="1" y="7335"/>
                    <a:pt x="596" y="8764"/>
                    <a:pt x="1692" y="9860"/>
                  </a:cubicBezTo>
                  <a:cubicBezTo>
                    <a:pt x="2763" y="10931"/>
                    <a:pt x="4216" y="11551"/>
                    <a:pt x="5764" y="11551"/>
                  </a:cubicBezTo>
                  <a:lnTo>
                    <a:pt x="6097" y="11551"/>
                  </a:lnTo>
                  <a:lnTo>
                    <a:pt x="6097" y="10217"/>
                  </a:lnTo>
                  <a:cubicBezTo>
                    <a:pt x="8383" y="9979"/>
                    <a:pt x="10170" y="8074"/>
                    <a:pt x="10170" y="5764"/>
                  </a:cubicBezTo>
                  <a:cubicBezTo>
                    <a:pt x="10170" y="3430"/>
                    <a:pt x="8360" y="1525"/>
                    <a:pt x="6097" y="1358"/>
                  </a:cubicBezTo>
                  <a:lnTo>
                    <a:pt x="609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5" name="Google Shape;4625;p54"/>
            <p:cNvSpPr/>
            <p:nvPr/>
          </p:nvSpPr>
          <p:spPr>
            <a:xfrm>
              <a:off x="4791970" y="3141182"/>
              <a:ext cx="43483" cy="19653"/>
            </a:xfrm>
            <a:custGeom>
              <a:rect b="b" l="l" r="r" t="t"/>
              <a:pathLst>
                <a:path extrusionOk="0" h="668" w="1478">
                  <a:moveTo>
                    <a:pt x="1" y="1"/>
                  </a:moveTo>
                  <a:lnTo>
                    <a:pt x="1" y="668"/>
                  </a:lnTo>
                  <a:lnTo>
                    <a:pt x="1477" y="668"/>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6" name="Google Shape;4626;p54"/>
            <p:cNvSpPr/>
            <p:nvPr/>
          </p:nvSpPr>
          <p:spPr>
            <a:xfrm>
              <a:off x="4791970" y="3183929"/>
              <a:ext cx="43483" cy="20359"/>
            </a:xfrm>
            <a:custGeom>
              <a:rect b="b" l="l" r="r" t="t"/>
              <a:pathLst>
                <a:path extrusionOk="0" h="692" w="1478">
                  <a:moveTo>
                    <a:pt x="1" y="1"/>
                  </a:moveTo>
                  <a:lnTo>
                    <a:pt x="1" y="691"/>
                  </a:lnTo>
                  <a:lnTo>
                    <a:pt x="1477" y="691"/>
                  </a:lnTo>
                  <a:lnTo>
                    <a:pt x="147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27" name="Google Shape;4627;p54"/>
          <p:cNvSpPr/>
          <p:nvPr/>
        </p:nvSpPr>
        <p:spPr>
          <a:xfrm>
            <a:off x="5511700" y="2997586"/>
            <a:ext cx="339124" cy="339801"/>
          </a:xfrm>
          <a:custGeom>
            <a:rect b="b" l="l" r="r" t="t"/>
            <a:pathLst>
              <a:path extrusionOk="0" h="11550" w="11527">
                <a:moveTo>
                  <a:pt x="2716" y="667"/>
                </a:moveTo>
                <a:lnTo>
                  <a:pt x="2716" y="2667"/>
                </a:lnTo>
                <a:lnTo>
                  <a:pt x="715" y="2667"/>
                </a:lnTo>
                <a:lnTo>
                  <a:pt x="715" y="1667"/>
                </a:lnTo>
                <a:cubicBezTo>
                  <a:pt x="691" y="1119"/>
                  <a:pt x="1144" y="667"/>
                  <a:pt x="1715" y="667"/>
                </a:cubicBezTo>
                <a:close/>
                <a:moveTo>
                  <a:pt x="9884" y="667"/>
                </a:moveTo>
                <a:cubicBezTo>
                  <a:pt x="10431" y="667"/>
                  <a:pt x="10884" y="1119"/>
                  <a:pt x="10884" y="1667"/>
                </a:cubicBezTo>
                <a:lnTo>
                  <a:pt x="10884" y="2667"/>
                </a:lnTo>
                <a:lnTo>
                  <a:pt x="8884" y="2667"/>
                </a:lnTo>
                <a:lnTo>
                  <a:pt x="8884" y="667"/>
                </a:lnTo>
                <a:close/>
                <a:moveTo>
                  <a:pt x="5454" y="1334"/>
                </a:moveTo>
                <a:lnTo>
                  <a:pt x="5454" y="2786"/>
                </a:lnTo>
                <a:cubicBezTo>
                  <a:pt x="5454" y="4239"/>
                  <a:pt x="4264" y="5430"/>
                  <a:pt x="2811" y="5430"/>
                </a:cubicBezTo>
                <a:lnTo>
                  <a:pt x="1358" y="5430"/>
                </a:lnTo>
                <a:lnTo>
                  <a:pt x="1358" y="3358"/>
                </a:lnTo>
                <a:lnTo>
                  <a:pt x="3382" y="3358"/>
                </a:lnTo>
                <a:lnTo>
                  <a:pt x="3382" y="1334"/>
                </a:lnTo>
                <a:close/>
                <a:moveTo>
                  <a:pt x="8193" y="1334"/>
                </a:moveTo>
                <a:lnTo>
                  <a:pt x="8193" y="3358"/>
                </a:lnTo>
                <a:lnTo>
                  <a:pt x="10217" y="3358"/>
                </a:lnTo>
                <a:lnTo>
                  <a:pt x="10217" y="5430"/>
                </a:lnTo>
                <a:lnTo>
                  <a:pt x="8764" y="5430"/>
                </a:lnTo>
                <a:cubicBezTo>
                  <a:pt x="7312" y="5430"/>
                  <a:pt x="6121" y="4239"/>
                  <a:pt x="6121" y="2786"/>
                </a:cubicBezTo>
                <a:lnTo>
                  <a:pt x="6121" y="1334"/>
                </a:lnTo>
                <a:close/>
                <a:moveTo>
                  <a:pt x="5811" y="4239"/>
                </a:moveTo>
                <a:cubicBezTo>
                  <a:pt x="6121" y="4906"/>
                  <a:pt x="6645" y="5430"/>
                  <a:pt x="7336" y="5763"/>
                </a:cubicBezTo>
                <a:cubicBezTo>
                  <a:pt x="6693" y="6097"/>
                  <a:pt x="6145" y="6620"/>
                  <a:pt x="5811" y="7287"/>
                </a:cubicBezTo>
                <a:cubicBezTo>
                  <a:pt x="5502" y="6620"/>
                  <a:pt x="4954" y="6097"/>
                  <a:pt x="4311" y="5763"/>
                </a:cubicBezTo>
                <a:cubicBezTo>
                  <a:pt x="4954" y="5430"/>
                  <a:pt x="5502" y="4906"/>
                  <a:pt x="5811" y="4239"/>
                </a:cubicBezTo>
                <a:close/>
                <a:moveTo>
                  <a:pt x="2811" y="6097"/>
                </a:moveTo>
                <a:cubicBezTo>
                  <a:pt x="4264" y="6097"/>
                  <a:pt x="5454" y="7287"/>
                  <a:pt x="5454" y="8740"/>
                </a:cubicBezTo>
                <a:lnTo>
                  <a:pt x="5454" y="10193"/>
                </a:lnTo>
                <a:lnTo>
                  <a:pt x="3382" y="10193"/>
                </a:lnTo>
                <a:lnTo>
                  <a:pt x="3382" y="8145"/>
                </a:lnTo>
                <a:lnTo>
                  <a:pt x="1358" y="8145"/>
                </a:lnTo>
                <a:lnTo>
                  <a:pt x="1358" y="6097"/>
                </a:lnTo>
                <a:close/>
                <a:moveTo>
                  <a:pt x="10217" y="6097"/>
                </a:moveTo>
                <a:lnTo>
                  <a:pt x="10217" y="8168"/>
                </a:lnTo>
                <a:lnTo>
                  <a:pt x="8193" y="8168"/>
                </a:lnTo>
                <a:lnTo>
                  <a:pt x="8193" y="10193"/>
                </a:lnTo>
                <a:lnTo>
                  <a:pt x="6121" y="10193"/>
                </a:lnTo>
                <a:lnTo>
                  <a:pt x="6121" y="8740"/>
                </a:lnTo>
                <a:cubicBezTo>
                  <a:pt x="6121" y="7287"/>
                  <a:pt x="7312" y="6097"/>
                  <a:pt x="8764" y="6097"/>
                </a:cubicBezTo>
                <a:close/>
                <a:moveTo>
                  <a:pt x="2716" y="8835"/>
                </a:moveTo>
                <a:lnTo>
                  <a:pt x="2716" y="10836"/>
                </a:lnTo>
                <a:lnTo>
                  <a:pt x="1715" y="10836"/>
                </a:lnTo>
                <a:cubicBezTo>
                  <a:pt x="1168" y="10836"/>
                  <a:pt x="739" y="10383"/>
                  <a:pt x="739" y="9835"/>
                </a:cubicBezTo>
                <a:lnTo>
                  <a:pt x="739" y="8835"/>
                </a:lnTo>
                <a:close/>
                <a:moveTo>
                  <a:pt x="10884" y="8835"/>
                </a:moveTo>
                <a:lnTo>
                  <a:pt x="10884" y="9835"/>
                </a:lnTo>
                <a:cubicBezTo>
                  <a:pt x="10884" y="10383"/>
                  <a:pt x="10431" y="10836"/>
                  <a:pt x="9884" y="10836"/>
                </a:cubicBezTo>
                <a:lnTo>
                  <a:pt x="8884" y="10836"/>
                </a:lnTo>
                <a:lnTo>
                  <a:pt x="8884" y="8835"/>
                </a:lnTo>
                <a:close/>
                <a:moveTo>
                  <a:pt x="8193" y="0"/>
                </a:moveTo>
                <a:lnTo>
                  <a:pt x="8193" y="643"/>
                </a:lnTo>
                <a:lnTo>
                  <a:pt x="3382" y="643"/>
                </a:lnTo>
                <a:lnTo>
                  <a:pt x="3382" y="24"/>
                </a:lnTo>
                <a:lnTo>
                  <a:pt x="1668" y="24"/>
                </a:lnTo>
                <a:cubicBezTo>
                  <a:pt x="763" y="24"/>
                  <a:pt x="1" y="762"/>
                  <a:pt x="1" y="1691"/>
                </a:cubicBezTo>
                <a:lnTo>
                  <a:pt x="1" y="3358"/>
                </a:lnTo>
                <a:lnTo>
                  <a:pt x="668" y="3358"/>
                </a:lnTo>
                <a:lnTo>
                  <a:pt x="668" y="8168"/>
                </a:lnTo>
                <a:lnTo>
                  <a:pt x="1" y="8168"/>
                </a:lnTo>
                <a:lnTo>
                  <a:pt x="1" y="9883"/>
                </a:lnTo>
                <a:cubicBezTo>
                  <a:pt x="1" y="10788"/>
                  <a:pt x="763" y="11550"/>
                  <a:pt x="1668" y="11550"/>
                </a:cubicBezTo>
                <a:lnTo>
                  <a:pt x="3382" y="11550"/>
                </a:lnTo>
                <a:lnTo>
                  <a:pt x="3382" y="10907"/>
                </a:lnTo>
                <a:lnTo>
                  <a:pt x="8193" y="10907"/>
                </a:lnTo>
                <a:lnTo>
                  <a:pt x="8193" y="11550"/>
                </a:lnTo>
                <a:lnTo>
                  <a:pt x="9860" y="11550"/>
                </a:lnTo>
                <a:cubicBezTo>
                  <a:pt x="10789" y="11550"/>
                  <a:pt x="11527" y="10788"/>
                  <a:pt x="11527" y="9883"/>
                </a:cubicBezTo>
                <a:lnTo>
                  <a:pt x="11527" y="8216"/>
                </a:lnTo>
                <a:lnTo>
                  <a:pt x="10908" y="8216"/>
                </a:lnTo>
                <a:lnTo>
                  <a:pt x="10908" y="3358"/>
                </a:lnTo>
                <a:lnTo>
                  <a:pt x="11527" y="3358"/>
                </a:lnTo>
                <a:lnTo>
                  <a:pt x="11527" y="1667"/>
                </a:lnTo>
                <a:cubicBezTo>
                  <a:pt x="11527" y="738"/>
                  <a:pt x="10789" y="0"/>
                  <a:pt x="98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8" name="Google Shape;4628;p54"/>
          <p:cNvSpPr/>
          <p:nvPr/>
        </p:nvSpPr>
        <p:spPr>
          <a:xfrm>
            <a:off x="6251931" y="3083755"/>
            <a:ext cx="339124" cy="187788"/>
          </a:xfrm>
          <a:custGeom>
            <a:rect b="b" l="l" r="r" t="t"/>
            <a:pathLst>
              <a:path extrusionOk="0" h="6383" w="11527">
                <a:moveTo>
                  <a:pt x="5168" y="667"/>
                </a:moveTo>
                <a:lnTo>
                  <a:pt x="5787" y="1762"/>
                </a:lnTo>
                <a:lnTo>
                  <a:pt x="5168" y="2858"/>
                </a:lnTo>
                <a:lnTo>
                  <a:pt x="3906" y="2858"/>
                </a:lnTo>
                <a:lnTo>
                  <a:pt x="3572" y="2334"/>
                </a:lnTo>
                <a:lnTo>
                  <a:pt x="3239" y="1786"/>
                </a:lnTo>
                <a:lnTo>
                  <a:pt x="3906" y="667"/>
                </a:lnTo>
                <a:close/>
                <a:moveTo>
                  <a:pt x="10121" y="667"/>
                </a:moveTo>
                <a:lnTo>
                  <a:pt x="10764" y="1762"/>
                </a:lnTo>
                <a:lnTo>
                  <a:pt x="10121" y="2858"/>
                </a:lnTo>
                <a:lnTo>
                  <a:pt x="8883" y="2858"/>
                </a:lnTo>
                <a:lnTo>
                  <a:pt x="8264" y="1762"/>
                </a:lnTo>
                <a:lnTo>
                  <a:pt x="8883" y="667"/>
                </a:lnTo>
                <a:close/>
                <a:moveTo>
                  <a:pt x="2691" y="2096"/>
                </a:moveTo>
                <a:lnTo>
                  <a:pt x="3310" y="3191"/>
                </a:lnTo>
                <a:lnTo>
                  <a:pt x="2691" y="4287"/>
                </a:lnTo>
                <a:lnTo>
                  <a:pt x="1429" y="4287"/>
                </a:lnTo>
                <a:lnTo>
                  <a:pt x="810" y="3191"/>
                </a:lnTo>
                <a:lnTo>
                  <a:pt x="1429" y="2096"/>
                </a:lnTo>
                <a:close/>
                <a:moveTo>
                  <a:pt x="7621" y="2096"/>
                </a:moveTo>
                <a:lnTo>
                  <a:pt x="8264" y="3191"/>
                </a:lnTo>
                <a:lnTo>
                  <a:pt x="7668" y="4287"/>
                </a:lnTo>
                <a:lnTo>
                  <a:pt x="6406" y="4287"/>
                </a:lnTo>
                <a:lnTo>
                  <a:pt x="5763" y="3191"/>
                </a:lnTo>
                <a:lnTo>
                  <a:pt x="6382" y="2096"/>
                </a:lnTo>
                <a:close/>
                <a:moveTo>
                  <a:pt x="5192" y="3477"/>
                </a:moveTo>
                <a:lnTo>
                  <a:pt x="5811" y="4596"/>
                </a:lnTo>
                <a:lnTo>
                  <a:pt x="5192" y="5692"/>
                </a:lnTo>
                <a:lnTo>
                  <a:pt x="3929" y="5692"/>
                </a:lnTo>
                <a:lnTo>
                  <a:pt x="3310" y="4596"/>
                </a:lnTo>
                <a:lnTo>
                  <a:pt x="3929" y="3477"/>
                </a:lnTo>
                <a:close/>
                <a:moveTo>
                  <a:pt x="10121" y="3477"/>
                </a:moveTo>
                <a:lnTo>
                  <a:pt x="10764" y="4596"/>
                </a:lnTo>
                <a:lnTo>
                  <a:pt x="10121" y="5692"/>
                </a:lnTo>
                <a:lnTo>
                  <a:pt x="8883" y="5692"/>
                </a:lnTo>
                <a:lnTo>
                  <a:pt x="8264" y="4596"/>
                </a:lnTo>
                <a:lnTo>
                  <a:pt x="8883" y="3477"/>
                </a:lnTo>
                <a:close/>
                <a:moveTo>
                  <a:pt x="3501" y="0"/>
                </a:moveTo>
                <a:lnTo>
                  <a:pt x="2667" y="1429"/>
                </a:lnTo>
                <a:lnTo>
                  <a:pt x="1024" y="1429"/>
                </a:lnTo>
                <a:lnTo>
                  <a:pt x="0" y="3191"/>
                </a:lnTo>
                <a:lnTo>
                  <a:pt x="1024" y="4954"/>
                </a:lnTo>
                <a:lnTo>
                  <a:pt x="2667" y="4954"/>
                </a:lnTo>
                <a:lnTo>
                  <a:pt x="3501" y="6382"/>
                </a:lnTo>
                <a:lnTo>
                  <a:pt x="5549" y="6382"/>
                </a:lnTo>
                <a:lnTo>
                  <a:pt x="6382" y="4954"/>
                </a:lnTo>
                <a:lnTo>
                  <a:pt x="7668" y="4954"/>
                </a:lnTo>
                <a:lnTo>
                  <a:pt x="8502" y="6382"/>
                </a:lnTo>
                <a:lnTo>
                  <a:pt x="10526" y="6382"/>
                </a:lnTo>
                <a:lnTo>
                  <a:pt x="11526" y="4620"/>
                </a:lnTo>
                <a:lnTo>
                  <a:pt x="10693" y="3191"/>
                </a:lnTo>
                <a:lnTo>
                  <a:pt x="11526" y="1762"/>
                </a:lnTo>
                <a:lnTo>
                  <a:pt x="10526" y="0"/>
                </a:lnTo>
                <a:lnTo>
                  <a:pt x="8502" y="0"/>
                </a:lnTo>
                <a:lnTo>
                  <a:pt x="7668" y="1429"/>
                </a:lnTo>
                <a:lnTo>
                  <a:pt x="6382" y="1429"/>
                </a:lnTo>
                <a:lnTo>
                  <a:pt x="554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29" name="Google Shape;4629;p54"/>
          <p:cNvSpPr/>
          <p:nvPr/>
        </p:nvSpPr>
        <p:spPr>
          <a:xfrm>
            <a:off x="6978130" y="2974462"/>
            <a:ext cx="337712" cy="338418"/>
          </a:xfrm>
          <a:custGeom>
            <a:rect b="b" l="l" r="r" t="t"/>
            <a:pathLst>
              <a:path extrusionOk="0" h="11503" w="11479">
                <a:moveTo>
                  <a:pt x="9359" y="2929"/>
                </a:moveTo>
                <a:lnTo>
                  <a:pt x="9359" y="4763"/>
                </a:lnTo>
                <a:lnTo>
                  <a:pt x="7597" y="6025"/>
                </a:lnTo>
                <a:lnTo>
                  <a:pt x="6573" y="5549"/>
                </a:lnTo>
                <a:lnTo>
                  <a:pt x="5263" y="7049"/>
                </a:lnTo>
                <a:lnTo>
                  <a:pt x="4239" y="6525"/>
                </a:lnTo>
                <a:lnTo>
                  <a:pt x="2739" y="8335"/>
                </a:lnTo>
                <a:lnTo>
                  <a:pt x="1810" y="7978"/>
                </a:lnTo>
                <a:lnTo>
                  <a:pt x="715" y="9145"/>
                </a:lnTo>
                <a:lnTo>
                  <a:pt x="715" y="7502"/>
                </a:lnTo>
                <a:lnTo>
                  <a:pt x="1691" y="6406"/>
                </a:lnTo>
                <a:lnTo>
                  <a:pt x="2501" y="6906"/>
                </a:lnTo>
                <a:lnTo>
                  <a:pt x="4263" y="5025"/>
                </a:lnTo>
                <a:lnTo>
                  <a:pt x="5144" y="5335"/>
                </a:lnTo>
                <a:lnTo>
                  <a:pt x="7121" y="3406"/>
                </a:lnTo>
                <a:lnTo>
                  <a:pt x="8240" y="3596"/>
                </a:lnTo>
                <a:lnTo>
                  <a:pt x="9359" y="2929"/>
                </a:lnTo>
                <a:close/>
                <a:moveTo>
                  <a:pt x="9312" y="5597"/>
                </a:moveTo>
                <a:lnTo>
                  <a:pt x="9312" y="10860"/>
                </a:lnTo>
                <a:lnTo>
                  <a:pt x="667" y="10860"/>
                </a:lnTo>
                <a:lnTo>
                  <a:pt x="667" y="10145"/>
                </a:lnTo>
                <a:lnTo>
                  <a:pt x="715" y="10145"/>
                </a:lnTo>
                <a:lnTo>
                  <a:pt x="2001" y="8788"/>
                </a:lnTo>
                <a:lnTo>
                  <a:pt x="2953" y="9145"/>
                </a:lnTo>
                <a:lnTo>
                  <a:pt x="4382" y="7383"/>
                </a:lnTo>
                <a:lnTo>
                  <a:pt x="5430" y="7930"/>
                </a:lnTo>
                <a:lnTo>
                  <a:pt x="6740" y="6406"/>
                </a:lnTo>
                <a:lnTo>
                  <a:pt x="7621" y="6811"/>
                </a:lnTo>
                <a:lnTo>
                  <a:pt x="9312" y="5597"/>
                </a:lnTo>
                <a:close/>
                <a:moveTo>
                  <a:pt x="0" y="0"/>
                </a:moveTo>
                <a:lnTo>
                  <a:pt x="0" y="11503"/>
                </a:lnTo>
                <a:lnTo>
                  <a:pt x="11479" y="11503"/>
                </a:lnTo>
                <a:lnTo>
                  <a:pt x="11479" y="10264"/>
                </a:lnTo>
                <a:lnTo>
                  <a:pt x="10836" y="10264"/>
                </a:lnTo>
                <a:lnTo>
                  <a:pt x="10836" y="10312"/>
                </a:lnTo>
                <a:lnTo>
                  <a:pt x="10836" y="10836"/>
                </a:lnTo>
                <a:lnTo>
                  <a:pt x="10026" y="10836"/>
                </a:lnTo>
                <a:lnTo>
                  <a:pt x="10026" y="1667"/>
                </a:lnTo>
                <a:lnTo>
                  <a:pt x="8121" y="2858"/>
                </a:lnTo>
                <a:lnTo>
                  <a:pt x="6906" y="2620"/>
                </a:lnTo>
                <a:lnTo>
                  <a:pt x="4977" y="4525"/>
                </a:lnTo>
                <a:lnTo>
                  <a:pt x="4049" y="4239"/>
                </a:lnTo>
                <a:lnTo>
                  <a:pt x="2382" y="6025"/>
                </a:lnTo>
                <a:lnTo>
                  <a:pt x="1572" y="5501"/>
                </a:lnTo>
                <a:lnTo>
                  <a:pt x="715" y="6454"/>
                </a:lnTo>
                <a:lnTo>
                  <a:pt x="715"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30" name="Google Shape;4630;p54"/>
          <p:cNvGrpSpPr/>
          <p:nvPr/>
        </p:nvGrpSpPr>
        <p:grpSpPr>
          <a:xfrm>
            <a:off x="7750547" y="2997380"/>
            <a:ext cx="259982" cy="337915"/>
            <a:chOff x="7064747" y="2997380"/>
            <a:chExt cx="259982" cy="337915"/>
          </a:xfrm>
        </p:grpSpPr>
        <p:sp>
          <p:nvSpPr>
            <p:cNvPr id="4631" name="Google Shape;4631;p54"/>
            <p:cNvSpPr/>
            <p:nvPr/>
          </p:nvSpPr>
          <p:spPr>
            <a:xfrm>
              <a:off x="7064747" y="2997380"/>
              <a:ext cx="72903" cy="152955"/>
            </a:xfrm>
            <a:custGeom>
              <a:rect b="b" l="l" r="r" t="t"/>
              <a:pathLst>
                <a:path extrusionOk="0" h="5199" w="2478">
                  <a:moveTo>
                    <a:pt x="1263" y="650"/>
                  </a:moveTo>
                  <a:cubicBezTo>
                    <a:pt x="1549" y="650"/>
                    <a:pt x="1787" y="888"/>
                    <a:pt x="1787" y="1198"/>
                  </a:cubicBezTo>
                  <a:cubicBezTo>
                    <a:pt x="1787" y="1484"/>
                    <a:pt x="1549" y="1722"/>
                    <a:pt x="1263" y="1722"/>
                  </a:cubicBezTo>
                  <a:cubicBezTo>
                    <a:pt x="954" y="1722"/>
                    <a:pt x="715" y="1484"/>
                    <a:pt x="715" y="1198"/>
                  </a:cubicBezTo>
                  <a:cubicBezTo>
                    <a:pt x="715" y="888"/>
                    <a:pt x="954" y="650"/>
                    <a:pt x="1263" y="650"/>
                  </a:cubicBezTo>
                  <a:close/>
                  <a:moveTo>
                    <a:pt x="1246" y="2410"/>
                  </a:moveTo>
                  <a:cubicBezTo>
                    <a:pt x="1260" y="2410"/>
                    <a:pt x="1273" y="2411"/>
                    <a:pt x="1287" y="2412"/>
                  </a:cubicBezTo>
                  <a:cubicBezTo>
                    <a:pt x="1501" y="2460"/>
                    <a:pt x="1644" y="2650"/>
                    <a:pt x="1644" y="2817"/>
                  </a:cubicBezTo>
                  <a:lnTo>
                    <a:pt x="1644" y="4532"/>
                  </a:lnTo>
                  <a:lnTo>
                    <a:pt x="858" y="4532"/>
                  </a:lnTo>
                  <a:lnTo>
                    <a:pt x="858" y="2793"/>
                  </a:lnTo>
                  <a:cubicBezTo>
                    <a:pt x="858" y="2570"/>
                    <a:pt x="1046" y="2410"/>
                    <a:pt x="1246" y="2410"/>
                  </a:cubicBezTo>
                  <a:close/>
                  <a:moveTo>
                    <a:pt x="1288" y="1"/>
                  </a:moveTo>
                  <a:cubicBezTo>
                    <a:pt x="1249" y="1"/>
                    <a:pt x="1208" y="3"/>
                    <a:pt x="1168" y="7"/>
                  </a:cubicBezTo>
                  <a:cubicBezTo>
                    <a:pt x="573" y="55"/>
                    <a:pt x="96" y="531"/>
                    <a:pt x="25" y="1126"/>
                  </a:cubicBezTo>
                  <a:cubicBezTo>
                    <a:pt x="1" y="1507"/>
                    <a:pt x="191" y="1865"/>
                    <a:pt x="453" y="2150"/>
                  </a:cubicBezTo>
                  <a:cubicBezTo>
                    <a:pt x="311" y="2317"/>
                    <a:pt x="191" y="2555"/>
                    <a:pt x="191" y="2817"/>
                  </a:cubicBezTo>
                  <a:lnTo>
                    <a:pt x="191" y="5199"/>
                  </a:lnTo>
                  <a:lnTo>
                    <a:pt x="2335" y="5199"/>
                  </a:lnTo>
                  <a:lnTo>
                    <a:pt x="2335" y="2817"/>
                  </a:lnTo>
                  <a:cubicBezTo>
                    <a:pt x="2335" y="2555"/>
                    <a:pt x="2240" y="2317"/>
                    <a:pt x="2049" y="2150"/>
                  </a:cubicBezTo>
                  <a:cubicBezTo>
                    <a:pt x="2335" y="1912"/>
                    <a:pt x="2478" y="1603"/>
                    <a:pt x="2478" y="1222"/>
                  </a:cubicBezTo>
                  <a:cubicBezTo>
                    <a:pt x="2478" y="548"/>
                    <a:pt x="1948"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2" name="Google Shape;4632;p54"/>
            <p:cNvSpPr/>
            <p:nvPr/>
          </p:nvSpPr>
          <p:spPr>
            <a:xfrm>
              <a:off x="7158654" y="2997380"/>
              <a:ext cx="72873" cy="152955"/>
            </a:xfrm>
            <a:custGeom>
              <a:rect b="b" l="l" r="r" t="t"/>
              <a:pathLst>
                <a:path extrusionOk="0" h="5199" w="2477">
                  <a:moveTo>
                    <a:pt x="1238" y="650"/>
                  </a:moveTo>
                  <a:cubicBezTo>
                    <a:pt x="1548" y="650"/>
                    <a:pt x="1786" y="888"/>
                    <a:pt x="1786" y="1198"/>
                  </a:cubicBezTo>
                  <a:cubicBezTo>
                    <a:pt x="1786" y="1484"/>
                    <a:pt x="1548" y="1722"/>
                    <a:pt x="1238" y="1722"/>
                  </a:cubicBezTo>
                  <a:cubicBezTo>
                    <a:pt x="953" y="1722"/>
                    <a:pt x="715" y="1484"/>
                    <a:pt x="715" y="1198"/>
                  </a:cubicBezTo>
                  <a:cubicBezTo>
                    <a:pt x="715" y="888"/>
                    <a:pt x="953" y="650"/>
                    <a:pt x="1238" y="650"/>
                  </a:cubicBezTo>
                  <a:close/>
                  <a:moveTo>
                    <a:pt x="1245" y="2410"/>
                  </a:moveTo>
                  <a:cubicBezTo>
                    <a:pt x="1259" y="2410"/>
                    <a:pt x="1272" y="2411"/>
                    <a:pt x="1286" y="2412"/>
                  </a:cubicBezTo>
                  <a:cubicBezTo>
                    <a:pt x="1453" y="2460"/>
                    <a:pt x="1643" y="2650"/>
                    <a:pt x="1643" y="2817"/>
                  </a:cubicBezTo>
                  <a:lnTo>
                    <a:pt x="1643" y="4532"/>
                  </a:lnTo>
                  <a:lnTo>
                    <a:pt x="857" y="4532"/>
                  </a:lnTo>
                  <a:lnTo>
                    <a:pt x="857" y="2793"/>
                  </a:lnTo>
                  <a:cubicBezTo>
                    <a:pt x="857" y="2570"/>
                    <a:pt x="1045" y="2410"/>
                    <a:pt x="1245" y="2410"/>
                  </a:cubicBezTo>
                  <a:close/>
                  <a:moveTo>
                    <a:pt x="1288" y="1"/>
                  </a:moveTo>
                  <a:cubicBezTo>
                    <a:pt x="1248" y="1"/>
                    <a:pt x="1208" y="3"/>
                    <a:pt x="1167" y="7"/>
                  </a:cubicBezTo>
                  <a:cubicBezTo>
                    <a:pt x="524" y="55"/>
                    <a:pt x="48" y="531"/>
                    <a:pt x="24" y="1126"/>
                  </a:cubicBezTo>
                  <a:cubicBezTo>
                    <a:pt x="0" y="1507"/>
                    <a:pt x="167" y="1865"/>
                    <a:pt x="453" y="2150"/>
                  </a:cubicBezTo>
                  <a:cubicBezTo>
                    <a:pt x="286" y="2317"/>
                    <a:pt x="167" y="2555"/>
                    <a:pt x="167" y="2817"/>
                  </a:cubicBezTo>
                  <a:lnTo>
                    <a:pt x="167" y="5199"/>
                  </a:lnTo>
                  <a:lnTo>
                    <a:pt x="2310" y="5199"/>
                  </a:lnTo>
                  <a:lnTo>
                    <a:pt x="2310" y="2817"/>
                  </a:lnTo>
                  <a:cubicBezTo>
                    <a:pt x="2310" y="2555"/>
                    <a:pt x="2239" y="2317"/>
                    <a:pt x="2048" y="2150"/>
                  </a:cubicBezTo>
                  <a:cubicBezTo>
                    <a:pt x="2310" y="1912"/>
                    <a:pt x="2477" y="1603"/>
                    <a:pt x="2477" y="1222"/>
                  </a:cubicBezTo>
                  <a:cubicBezTo>
                    <a:pt x="2477" y="548"/>
                    <a:pt x="1947" y="1"/>
                    <a:pt x="12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3" name="Google Shape;4633;p54"/>
            <p:cNvSpPr/>
            <p:nvPr/>
          </p:nvSpPr>
          <p:spPr>
            <a:xfrm>
              <a:off x="7252532" y="2997380"/>
              <a:ext cx="72197" cy="152955"/>
            </a:xfrm>
            <a:custGeom>
              <a:rect b="b" l="l" r="r" t="t"/>
              <a:pathLst>
                <a:path extrusionOk="0" h="5199" w="2454">
                  <a:moveTo>
                    <a:pt x="1215" y="650"/>
                  </a:moveTo>
                  <a:cubicBezTo>
                    <a:pt x="1501" y="650"/>
                    <a:pt x="1739" y="888"/>
                    <a:pt x="1739" y="1198"/>
                  </a:cubicBezTo>
                  <a:cubicBezTo>
                    <a:pt x="1739" y="1484"/>
                    <a:pt x="1501" y="1722"/>
                    <a:pt x="1215" y="1722"/>
                  </a:cubicBezTo>
                  <a:cubicBezTo>
                    <a:pt x="905" y="1722"/>
                    <a:pt x="667" y="1484"/>
                    <a:pt x="667" y="1198"/>
                  </a:cubicBezTo>
                  <a:cubicBezTo>
                    <a:pt x="667" y="888"/>
                    <a:pt x="905" y="650"/>
                    <a:pt x="1215" y="650"/>
                  </a:cubicBezTo>
                  <a:close/>
                  <a:moveTo>
                    <a:pt x="1198" y="2410"/>
                  </a:moveTo>
                  <a:cubicBezTo>
                    <a:pt x="1211" y="2410"/>
                    <a:pt x="1225" y="2411"/>
                    <a:pt x="1239" y="2412"/>
                  </a:cubicBezTo>
                  <a:cubicBezTo>
                    <a:pt x="1453" y="2460"/>
                    <a:pt x="1596" y="2650"/>
                    <a:pt x="1596" y="2817"/>
                  </a:cubicBezTo>
                  <a:lnTo>
                    <a:pt x="1596" y="4532"/>
                  </a:lnTo>
                  <a:lnTo>
                    <a:pt x="834" y="4532"/>
                  </a:lnTo>
                  <a:lnTo>
                    <a:pt x="834" y="2793"/>
                  </a:lnTo>
                  <a:cubicBezTo>
                    <a:pt x="834" y="2570"/>
                    <a:pt x="1001" y="2410"/>
                    <a:pt x="1198" y="2410"/>
                  </a:cubicBezTo>
                  <a:close/>
                  <a:moveTo>
                    <a:pt x="1190" y="1"/>
                  </a:moveTo>
                  <a:cubicBezTo>
                    <a:pt x="530" y="1"/>
                    <a:pt x="0" y="548"/>
                    <a:pt x="0" y="1222"/>
                  </a:cubicBezTo>
                  <a:cubicBezTo>
                    <a:pt x="0" y="1579"/>
                    <a:pt x="143" y="1912"/>
                    <a:pt x="405" y="2150"/>
                  </a:cubicBezTo>
                  <a:cubicBezTo>
                    <a:pt x="262" y="2317"/>
                    <a:pt x="143" y="2555"/>
                    <a:pt x="143" y="2817"/>
                  </a:cubicBezTo>
                  <a:lnTo>
                    <a:pt x="143" y="5199"/>
                  </a:lnTo>
                  <a:lnTo>
                    <a:pt x="2286" y="5199"/>
                  </a:lnTo>
                  <a:lnTo>
                    <a:pt x="2286" y="2817"/>
                  </a:lnTo>
                  <a:cubicBezTo>
                    <a:pt x="2286" y="2555"/>
                    <a:pt x="2191" y="2317"/>
                    <a:pt x="2024" y="2150"/>
                  </a:cubicBezTo>
                  <a:cubicBezTo>
                    <a:pt x="2286" y="1912"/>
                    <a:pt x="2453" y="1555"/>
                    <a:pt x="2429" y="1126"/>
                  </a:cubicBezTo>
                  <a:cubicBezTo>
                    <a:pt x="2406" y="531"/>
                    <a:pt x="1905" y="55"/>
                    <a:pt x="1310" y="7"/>
                  </a:cubicBezTo>
                  <a:cubicBezTo>
                    <a:pt x="1269" y="3"/>
                    <a:pt x="1229" y="1"/>
                    <a:pt x="119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4" name="Google Shape;4634;p54"/>
            <p:cNvSpPr/>
            <p:nvPr/>
          </p:nvSpPr>
          <p:spPr>
            <a:xfrm>
              <a:off x="7064747"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4" y="1742"/>
                    <a:pt x="715" y="1504"/>
                    <a:pt x="715" y="1194"/>
                  </a:cubicBezTo>
                  <a:cubicBezTo>
                    <a:pt x="715" y="932"/>
                    <a:pt x="954" y="670"/>
                    <a:pt x="1263" y="670"/>
                  </a:cubicBezTo>
                  <a:close/>
                  <a:moveTo>
                    <a:pt x="1246" y="2454"/>
                  </a:moveTo>
                  <a:cubicBezTo>
                    <a:pt x="1260" y="2454"/>
                    <a:pt x="1273" y="2455"/>
                    <a:pt x="1287" y="2456"/>
                  </a:cubicBezTo>
                  <a:cubicBezTo>
                    <a:pt x="1501" y="2456"/>
                    <a:pt x="1644" y="2623"/>
                    <a:pt x="1644" y="2837"/>
                  </a:cubicBezTo>
                  <a:lnTo>
                    <a:pt x="1644" y="4528"/>
                  </a:lnTo>
                  <a:lnTo>
                    <a:pt x="858" y="4528"/>
                  </a:lnTo>
                  <a:lnTo>
                    <a:pt x="858" y="2837"/>
                  </a:lnTo>
                  <a:cubicBezTo>
                    <a:pt x="858" y="2614"/>
                    <a:pt x="1046" y="2454"/>
                    <a:pt x="1246" y="2454"/>
                  </a:cubicBezTo>
                  <a:close/>
                  <a:moveTo>
                    <a:pt x="1251" y="0"/>
                  </a:moveTo>
                  <a:cubicBezTo>
                    <a:pt x="1223" y="0"/>
                    <a:pt x="1196" y="1"/>
                    <a:pt x="1168" y="3"/>
                  </a:cubicBezTo>
                  <a:cubicBezTo>
                    <a:pt x="573" y="75"/>
                    <a:pt x="96" y="551"/>
                    <a:pt x="25" y="1146"/>
                  </a:cubicBezTo>
                  <a:cubicBezTo>
                    <a:pt x="1" y="1527"/>
                    <a:pt x="191" y="1885"/>
                    <a:pt x="453" y="2147"/>
                  </a:cubicBezTo>
                  <a:cubicBezTo>
                    <a:pt x="311" y="2337"/>
                    <a:pt x="191" y="2575"/>
                    <a:pt x="191" y="2837"/>
                  </a:cubicBezTo>
                  <a:lnTo>
                    <a:pt x="191" y="5219"/>
                  </a:lnTo>
                  <a:lnTo>
                    <a:pt x="2335" y="5219"/>
                  </a:lnTo>
                  <a:lnTo>
                    <a:pt x="2335" y="2837"/>
                  </a:lnTo>
                  <a:cubicBezTo>
                    <a:pt x="2335" y="2575"/>
                    <a:pt x="2240" y="2337"/>
                    <a:pt x="2049" y="2147"/>
                  </a:cubicBezTo>
                  <a:cubicBezTo>
                    <a:pt x="2335" y="1908"/>
                    <a:pt x="2478" y="1599"/>
                    <a:pt x="2478" y="1242"/>
                  </a:cubicBezTo>
                  <a:cubicBezTo>
                    <a:pt x="2478"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5" name="Google Shape;4635;p54"/>
            <p:cNvSpPr/>
            <p:nvPr/>
          </p:nvSpPr>
          <p:spPr>
            <a:xfrm>
              <a:off x="7158654" y="3181752"/>
              <a:ext cx="72873" cy="153543"/>
            </a:xfrm>
            <a:custGeom>
              <a:rect b="b" l="l" r="r" t="t"/>
              <a:pathLst>
                <a:path extrusionOk="0" h="5219" w="2477">
                  <a:moveTo>
                    <a:pt x="1238" y="670"/>
                  </a:moveTo>
                  <a:cubicBezTo>
                    <a:pt x="1548" y="670"/>
                    <a:pt x="1786" y="908"/>
                    <a:pt x="1786" y="1194"/>
                  </a:cubicBezTo>
                  <a:cubicBezTo>
                    <a:pt x="1786" y="1504"/>
                    <a:pt x="1548" y="1742"/>
                    <a:pt x="1238" y="1742"/>
                  </a:cubicBezTo>
                  <a:cubicBezTo>
                    <a:pt x="953" y="1742"/>
                    <a:pt x="715" y="1504"/>
                    <a:pt x="715" y="1194"/>
                  </a:cubicBezTo>
                  <a:cubicBezTo>
                    <a:pt x="715" y="932"/>
                    <a:pt x="953" y="670"/>
                    <a:pt x="1238" y="670"/>
                  </a:cubicBezTo>
                  <a:close/>
                  <a:moveTo>
                    <a:pt x="1245" y="2454"/>
                  </a:moveTo>
                  <a:cubicBezTo>
                    <a:pt x="1259" y="2454"/>
                    <a:pt x="1272" y="2455"/>
                    <a:pt x="1286" y="2456"/>
                  </a:cubicBezTo>
                  <a:cubicBezTo>
                    <a:pt x="1453" y="2456"/>
                    <a:pt x="1643" y="2623"/>
                    <a:pt x="1643" y="2837"/>
                  </a:cubicBezTo>
                  <a:lnTo>
                    <a:pt x="1643" y="4528"/>
                  </a:lnTo>
                  <a:lnTo>
                    <a:pt x="857" y="4528"/>
                  </a:lnTo>
                  <a:lnTo>
                    <a:pt x="857" y="2837"/>
                  </a:lnTo>
                  <a:cubicBezTo>
                    <a:pt x="857" y="2614"/>
                    <a:pt x="1045" y="2454"/>
                    <a:pt x="1245" y="2454"/>
                  </a:cubicBezTo>
                  <a:close/>
                  <a:moveTo>
                    <a:pt x="1250" y="0"/>
                  </a:moveTo>
                  <a:cubicBezTo>
                    <a:pt x="1223" y="0"/>
                    <a:pt x="1195" y="1"/>
                    <a:pt x="1167" y="3"/>
                  </a:cubicBezTo>
                  <a:cubicBezTo>
                    <a:pt x="572" y="75"/>
                    <a:pt x="95" y="551"/>
                    <a:pt x="24" y="1146"/>
                  </a:cubicBezTo>
                  <a:cubicBezTo>
                    <a:pt x="0" y="1527"/>
                    <a:pt x="167" y="1885"/>
                    <a:pt x="453" y="2147"/>
                  </a:cubicBezTo>
                  <a:cubicBezTo>
                    <a:pt x="286" y="2337"/>
                    <a:pt x="167" y="2575"/>
                    <a:pt x="167" y="2837"/>
                  </a:cubicBezTo>
                  <a:lnTo>
                    <a:pt x="167" y="5219"/>
                  </a:lnTo>
                  <a:lnTo>
                    <a:pt x="2310" y="5219"/>
                  </a:lnTo>
                  <a:lnTo>
                    <a:pt x="2310" y="2837"/>
                  </a:lnTo>
                  <a:cubicBezTo>
                    <a:pt x="2310" y="2575"/>
                    <a:pt x="2239" y="2337"/>
                    <a:pt x="2048" y="2147"/>
                  </a:cubicBezTo>
                  <a:cubicBezTo>
                    <a:pt x="2286" y="1908"/>
                    <a:pt x="2477" y="1599"/>
                    <a:pt x="2477" y="1242"/>
                  </a:cubicBezTo>
                  <a:cubicBezTo>
                    <a:pt x="2477" y="555"/>
                    <a:pt x="1927" y="0"/>
                    <a:pt x="12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6" name="Google Shape;4636;p54"/>
            <p:cNvSpPr/>
            <p:nvPr/>
          </p:nvSpPr>
          <p:spPr>
            <a:xfrm>
              <a:off x="7251120" y="3181752"/>
              <a:ext cx="72903" cy="153543"/>
            </a:xfrm>
            <a:custGeom>
              <a:rect b="b" l="l" r="r" t="t"/>
              <a:pathLst>
                <a:path extrusionOk="0" h="5219" w="2478">
                  <a:moveTo>
                    <a:pt x="1263" y="670"/>
                  </a:moveTo>
                  <a:cubicBezTo>
                    <a:pt x="1549" y="670"/>
                    <a:pt x="1787" y="908"/>
                    <a:pt x="1787" y="1194"/>
                  </a:cubicBezTo>
                  <a:cubicBezTo>
                    <a:pt x="1787" y="1504"/>
                    <a:pt x="1549" y="1742"/>
                    <a:pt x="1263" y="1742"/>
                  </a:cubicBezTo>
                  <a:cubicBezTo>
                    <a:pt x="953" y="1742"/>
                    <a:pt x="715" y="1504"/>
                    <a:pt x="715" y="1194"/>
                  </a:cubicBezTo>
                  <a:cubicBezTo>
                    <a:pt x="715" y="932"/>
                    <a:pt x="953" y="670"/>
                    <a:pt x="1263" y="670"/>
                  </a:cubicBezTo>
                  <a:close/>
                  <a:moveTo>
                    <a:pt x="1246" y="2454"/>
                  </a:moveTo>
                  <a:cubicBezTo>
                    <a:pt x="1259" y="2454"/>
                    <a:pt x="1273" y="2455"/>
                    <a:pt x="1287" y="2456"/>
                  </a:cubicBezTo>
                  <a:cubicBezTo>
                    <a:pt x="1501" y="2456"/>
                    <a:pt x="1644" y="2623"/>
                    <a:pt x="1644" y="2837"/>
                  </a:cubicBezTo>
                  <a:lnTo>
                    <a:pt x="1644" y="4528"/>
                  </a:lnTo>
                  <a:lnTo>
                    <a:pt x="882" y="4528"/>
                  </a:lnTo>
                  <a:lnTo>
                    <a:pt x="882" y="2837"/>
                  </a:lnTo>
                  <a:cubicBezTo>
                    <a:pt x="882" y="2614"/>
                    <a:pt x="1049" y="2454"/>
                    <a:pt x="1246" y="2454"/>
                  </a:cubicBezTo>
                  <a:close/>
                  <a:moveTo>
                    <a:pt x="1251" y="0"/>
                  </a:moveTo>
                  <a:cubicBezTo>
                    <a:pt x="1223" y="0"/>
                    <a:pt x="1195" y="1"/>
                    <a:pt x="1168" y="3"/>
                  </a:cubicBezTo>
                  <a:cubicBezTo>
                    <a:pt x="572" y="75"/>
                    <a:pt x="96" y="551"/>
                    <a:pt x="48" y="1146"/>
                  </a:cubicBezTo>
                  <a:cubicBezTo>
                    <a:pt x="1" y="1527"/>
                    <a:pt x="191" y="1885"/>
                    <a:pt x="453" y="2147"/>
                  </a:cubicBezTo>
                  <a:cubicBezTo>
                    <a:pt x="310" y="2337"/>
                    <a:pt x="191" y="2575"/>
                    <a:pt x="191" y="2837"/>
                  </a:cubicBezTo>
                  <a:lnTo>
                    <a:pt x="191" y="5219"/>
                  </a:lnTo>
                  <a:lnTo>
                    <a:pt x="2334" y="5219"/>
                  </a:lnTo>
                  <a:lnTo>
                    <a:pt x="2334" y="2837"/>
                  </a:lnTo>
                  <a:cubicBezTo>
                    <a:pt x="2334" y="2575"/>
                    <a:pt x="2239" y="2337"/>
                    <a:pt x="2072" y="2147"/>
                  </a:cubicBezTo>
                  <a:cubicBezTo>
                    <a:pt x="2334" y="1908"/>
                    <a:pt x="2477" y="1599"/>
                    <a:pt x="2477" y="1242"/>
                  </a:cubicBezTo>
                  <a:cubicBezTo>
                    <a:pt x="2477" y="555"/>
                    <a:pt x="1928" y="0"/>
                    <a:pt x="12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37" name="Google Shape;4637;p54"/>
          <p:cNvSpPr/>
          <p:nvPr/>
        </p:nvSpPr>
        <p:spPr>
          <a:xfrm>
            <a:off x="7709919" y="3554556"/>
            <a:ext cx="340537" cy="339830"/>
          </a:xfrm>
          <a:custGeom>
            <a:rect b="b" l="l" r="r" t="t"/>
            <a:pathLst>
              <a:path extrusionOk="0" h="11551" w="11575">
                <a:moveTo>
                  <a:pt x="5859" y="643"/>
                </a:moveTo>
                <a:cubicBezTo>
                  <a:pt x="6526" y="667"/>
                  <a:pt x="7240" y="834"/>
                  <a:pt x="7883" y="1120"/>
                </a:cubicBezTo>
                <a:lnTo>
                  <a:pt x="7883" y="2072"/>
                </a:lnTo>
                <a:lnTo>
                  <a:pt x="6978" y="2620"/>
                </a:lnTo>
                <a:cubicBezTo>
                  <a:pt x="6621" y="2453"/>
                  <a:pt x="6240" y="2406"/>
                  <a:pt x="5811" y="2406"/>
                </a:cubicBezTo>
                <a:cubicBezTo>
                  <a:pt x="5288" y="2406"/>
                  <a:pt x="4811" y="2525"/>
                  <a:pt x="4359" y="2739"/>
                </a:cubicBezTo>
                <a:lnTo>
                  <a:pt x="4359" y="1715"/>
                </a:lnTo>
                <a:lnTo>
                  <a:pt x="3525" y="1215"/>
                </a:lnTo>
                <a:cubicBezTo>
                  <a:pt x="4216" y="858"/>
                  <a:pt x="5026" y="643"/>
                  <a:pt x="5859" y="643"/>
                </a:cubicBezTo>
                <a:close/>
                <a:moveTo>
                  <a:pt x="2835" y="1620"/>
                </a:moveTo>
                <a:lnTo>
                  <a:pt x="3668" y="2096"/>
                </a:lnTo>
                <a:lnTo>
                  <a:pt x="3668" y="3144"/>
                </a:lnTo>
                <a:cubicBezTo>
                  <a:pt x="3001" y="3715"/>
                  <a:pt x="2549" y="4549"/>
                  <a:pt x="2477" y="5502"/>
                </a:cubicBezTo>
                <a:lnTo>
                  <a:pt x="1620" y="5025"/>
                </a:lnTo>
                <a:lnTo>
                  <a:pt x="763" y="5502"/>
                </a:lnTo>
                <a:cubicBezTo>
                  <a:pt x="810" y="3930"/>
                  <a:pt x="1620" y="2525"/>
                  <a:pt x="2835" y="1620"/>
                </a:cubicBezTo>
                <a:close/>
                <a:moveTo>
                  <a:pt x="8526" y="1501"/>
                </a:moveTo>
                <a:cubicBezTo>
                  <a:pt x="9812" y="2310"/>
                  <a:pt x="10693" y="3644"/>
                  <a:pt x="10860" y="5240"/>
                </a:cubicBezTo>
                <a:lnTo>
                  <a:pt x="10027" y="5716"/>
                </a:lnTo>
                <a:lnTo>
                  <a:pt x="9098" y="5192"/>
                </a:lnTo>
                <a:cubicBezTo>
                  <a:pt x="8955" y="4287"/>
                  <a:pt x="8407" y="3501"/>
                  <a:pt x="7669" y="3001"/>
                </a:cubicBezTo>
                <a:lnTo>
                  <a:pt x="8526" y="2501"/>
                </a:lnTo>
                <a:lnTo>
                  <a:pt x="8526" y="1501"/>
                </a:lnTo>
                <a:close/>
                <a:moveTo>
                  <a:pt x="5811" y="3049"/>
                </a:moveTo>
                <a:cubicBezTo>
                  <a:pt x="7312" y="3049"/>
                  <a:pt x="8503" y="4239"/>
                  <a:pt x="8503" y="5740"/>
                </a:cubicBezTo>
                <a:cubicBezTo>
                  <a:pt x="8503" y="7216"/>
                  <a:pt x="7288" y="8407"/>
                  <a:pt x="5811" y="8407"/>
                </a:cubicBezTo>
                <a:cubicBezTo>
                  <a:pt x="4335" y="8407"/>
                  <a:pt x="3144" y="7216"/>
                  <a:pt x="3144" y="5740"/>
                </a:cubicBezTo>
                <a:cubicBezTo>
                  <a:pt x="3144" y="4239"/>
                  <a:pt x="4335" y="3049"/>
                  <a:pt x="5811" y="3049"/>
                </a:cubicBezTo>
                <a:close/>
                <a:moveTo>
                  <a:pt x="9122" y="6002"/>
                </a:moveTo>
                <a:lnTo>
                  <a:pt x="9979" y="6478"/>
                </a:lnTo>
                <a:lnTo>
                  <a:pt x="10860" y="6002"/>
                </a:lnTo>
                <a:lnTo>
                  <a:pt x="10860" y="6002"/>
                </a:lnTo>
                <a:cubicBezTo>
                  <a:pt x="10789" y="7573"/>
                  <a:pt x="9979" y="8978"/>
                  <a:pt x="8764" y="9883"/>
                </a:cubicBezTo>
                <a:lnTo>
                  <a:pt x="7931" y="9407"/>
                </a:lnTo>
                <a:lnTo>
                  <a:pt x="7931" y="8359"/>
                </a:lnTo>
                <a:cubicBezTo>
                  <a:pt x="8622" y="7788"/>
                  <a:pt x="9074" y="6954"/>
                  <a:pt x="9122" y="6002"/>
                </a:cubicBezTo>
                <a:close/>
                <a:moveTo>
                  <a:pt x="1596" y="5787"/>
                </a:moveTo>
                <a:lnTo>
                  <a:pt x="2525" y="6287"/>
                </a:lnTo>
                <a:cubicBezTo>
                  <a:pt x="2668" y="7216"/>
                  <a:pt x="3192" y="8002"/>
                  <a:pt x="3930" y="8502"/>
                </a:cubicBezTo>
                <a:lnTo>
                  <a:pt x="3073" y="9002"/>
                </a:lnTo>
                <a:lnTo>
                  <a:pt x="3073" y="9979"/>
                </a:lnTo>
                <a:cubicBezTo>
                  <a:pt x="1811" y="9217"/>
                  <a:pt x="906" y="7859"/>
                  <a:pt x="763" y="6264"/>
                </a:cubicBezTo>
                <a:lnTo>
                  <a:pt x="1596" y="5787"/>
                </a:lnTo>
                <a:close/>
                <a:moveTo>
                  <a:pt x="7240" y="8764"/>
                </a:moveTo>
                <a:lnTo>
                  <a:pt x="7240" y="9788"/>
                </a:lnTo>
                <a:lnTo>
                  <a:pt x="8074" y="10288"/>
                </a:lnTo>
                <a:cubicBezTo>
                  <a:pt x="7407" y="10645"/>
                  <a:pt x="6597" y="10860"/>
                  <a:pt x="5764" y="10860"/>
                </a:cubicBezTo>
                <a:cubicBezTo>
                  <a:pt x="5073" y="10836"/>
                  <a:pt x="4359" y="10669"/>
                  <a:pt x="3740" y="10384"/>
                </a:cubicBezTo>
                <a:lnTo>
                  <a:pt x="3740" y="9431"/>
                </a:lnTo>
                <a:lnTo>
                  <a:pt x="4621" y="8883"/>
                </a:lnTo>
                <a:cubicBezTo>
                  <a:pt x="4978" y="9050"/>
                  <a:pt x="5383" y="9098"/>
                  <a:pt x="5788" y="9098"/>
                </a:cubicBezTo>
                <a:cubicBezTo>
                  <a:pt x="6312" y="9098"/>
                  <a:pt x="6812" y="8978"/>
                  <a:pt x="7240" y="8764"/>
                </a:cubicBezTo>
                <a:close/>
                <a:moveTo>
                  <a:pt x="5788" y="0"/>
                </a:moveTo>
                <a:cubicBezTo>
                  <a:pt x="4240" y="0"/>
                  <a:pt x="2811" y="596"/>
                  <a:pt x="1715" y="1691"/>
                </a:cubicBezTo>
                <a:cubicBezTo>
                  <a:pt x="644" y="2763"/>
                  <a:pt x="1" y="4216"/>
                  <a:pt x="1" y="5764"/>
                </a:cubicBezTo>
                <a:cubicBezTo>
                  <a:pt x="1" y="7311"/>
                  <a:pt x="596" y="8740"/>
                  <a:pt x="1715" y="9836"/>
                </a:cubicBezTo>
                <a:cubicBezTo>
                  <a:pt x="2787" y="10907"/>
                  <a:pt x="4240" y="11550"/>
                  <a:pt x="5788" y="11550"/>
                </a:cubicBezTo>
                <a:cubicBezTo>
                  <a:pt x="7336" y="11550"/>
                  <a:pt x="8764" y="10955"/>
                  <a:pt x="9860" y="9836"/>
                </a:cubicBezTo>
                <a:cubicBezTo>
                  <a:pt x="10932" y="8764"/>
                  <a:pt x="11575" y="7311"/>
                  <a:pt x="11575" y="5764"/>
                </a:cubicBezTo>
                <a:cubicBezTo>
                  <a:pt x="11575" y="4216"/>
                  <a:pt x="10979" y="2763"/>
                  <a:pt x="9860" y="1691"/>
                </a:cubicBezTo>
                <a:cubicBezTo>
                  <a:pt x="8788" y="620"/>
                  <a:pt x="7336"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8" name="Google Shape;4638;p54"/>
          <p:cNvSpPr/>
          <p:nvPr/>
        </p:nvSpPr>
        <p:spPr>
          <a:xfrm>
            <a:off x="6977424" y="3548938"/>
            <a:ext cx="340537" cy="341243"/>
          </a:xfrm>
          <a:custGeom>
            <a:rect b="b" l="l" r="r" t="t"/>
            <a:pathLst>
              <a:path extrusionOk="0" h="11599" w="11575">
                <a:moveTo>
                  <a:pt x="5811" y="2001"/>
                </a:moveTo>
                <a:cubicBezTo>
                  <a:pt x="6002" y="2001"/>
                  <a:pt x="6192" y="2168"/>
                  <a:pt x="6192" y="2382"/>
                </a:cubicBezTo>
                <a:cubicBezTo>
                  <a:pt x="6192" y="2597"/>
                  <a:pt x="6002" y="2763"/>
                  <a:pt x="5811" y="2763"/>
                </a:cubicBezTo>
                <a:cubicBezTo>
                  <a:pt x="5597" y="2763"/>
                  <a:pt x="5406" y="2597"/>
                  <a:pt x="5406" y="2382"/>
                </a:cubicBezTo>
                <a:cubicBezTo>
                  <a:pt x="5382" y="2168"/>
                  <a:pt x="5573" y="2001"/>
                  <a:pt x="5811" y="2001"/>
                </a:cubicBezTo>
                <a:close/>
                <a:moveTo>
                  <a:pt x="2787" y="1620"/>
                </a:moveTo>
                <a:lnTo>
                  <a:pt x="3358" y="2406"/>
                </a:lnTo>
                <a:lnTo>
                  <a:pt x="2787" y="3216"/>
                </a:lnTo>
                <a:lnTo>
                  <a:pt x="739" y="3216"/>
                </a:lnTo>
                <a:lnTo>
                  <a:pt x="739" y="1620"/>
                </a:lnTo>
                <a:close/>
                <a:moveTo>
                  <a:pt x="5811" y="5383"/>
                </a:moveTo>
                <a:cubicBezTo>
                  <a:pt x="6002" y="5383"/>
                  <a:pt x="6192" y="5574"/>
                  <a:pt x="6192" y="5788"/>
                </a:cubicBezTo>
                <a:cubicBezTo>
                  <a:pt x="6192" y="5978"/>
                  <a:pt x="6002" y="6169"/>
                  <a:pt x="5811" y="6169"/>
                </a:cubicBezTo>
                <a:cubicBezTo>
                  <a:pt x="5597" y="6169"/>
                  <a:pt x="5406" y="5978"/>
                  <a:pt x="5406" y="5788"/>
                </a:cubicBezTo>
                <a:cubicBezTo>
                  <a:pt x="5406" y="5574"/>
                  <a:pt x="5597" y="5383"/>
                  <a:pt x="5811" y="5383"/>
                </a:cubicBezTo>
                <a:close/>
                <a:moveTo>
                  <a:pt x="10860" y="4978"/>
                </a:moveTo>
                <a:lnTo>
                  <a:pt x="10860" y="6574"/>
                </a:lnTo>
                <a:lnTo>
                  <a:pt x="8812" y="6574"/>
                </a:lnTo>
                <a:lnTo>
                  <a:pt x="8240" y="5788"/>
                </a:lnTo>
                <a:lnTo>
                  <a:pt x="8812" y="4978"/>
                </a:lnTo>
                <a:close/>
                <a:moveTo>
                  <a:pt x="5811" y="8765"/>
                </a:moveTo>
                <a:cubicBezTo>
                  <a:pt x="6002" y="8765"/>
                  <a:pt x="6192" y="8931"/>
                  <a:pt x="6192" y="9146"/>
                </a:cubicBezTo>
                <a:cubicBezTo>
                  <a:pt x="6192" y="9360"/>
                  <a:pt x="6002" y="9527"/>
                  <a:pt x="5811" y="9527"/>
                </a:cubicBezTo>
                <a:cubicBezTo>
                  <a:pt x="5597" y="9527"/>
                  <a:pt x="5406" y="9360"/>
                  <a:pt x="5406" y="9146"/>
                </a:cubicBezTo>
                <a:cubicBezTo>
                  <a:pt x="5406" y="8931"/>
                  <a:pt x="5597" y="8765"/>
                  <a:pt x="5811" y="8765"/>
                </a:cubicBezTo>
                <a:close/>
                <a:moveTo>
                  <a:pt x="2787" y="8336"/>
                </a:moveTo>
                <a:lnTo>
                  <a:pt x="3358" y="9146"/>
                </a:lnTo>
                <a:lnTo>
                  <a:pt x="2787" y="9955"/>
                </a:lnTo>
                <a:lnTo>
                  <a:pt x="739" y="9955"/>
                </a:lnTo>
                <a:lnTo>
                  <a:pt x="739" y="8336"/>
                </a:lnTo>
                <a:close/>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1"/>
                </a:lnTo>
                <a:lnTo>
                  <a:pt x="4763" y="9551"/>
                </a:lnTo>
                <a:cubicBezTo>
                  <a:pt x="4882" y="9884"/>
                  <a:pt x="5120" y="10122"/>
                  <a:pt x="5454" y="10241"/>
                </a:cubicBezTo>
                <a:lnTo>
                  <a:pt x="5454" y="11599"/>
                </a:lnTo>
                <a:lnTo>
                  <a:pt x="6121" y="11599"/>
                </a:lnTo>
                <a:lnTo>
                  <a:pt x="6121" y="10241"/>
                </a:lnTo>
                <a:cubicBezTo>
                  <a:pt x="6549" y="10098"/>
                  <a:pt x="6883" y="9717"/>
                  <a:pt x="6883" y="9217"/>
                </a:cubicBezTo>
                <a:cubicBezTo>
                  <a:pt x="6883" y="8741"/>
                  <a:pt x="6573" y="8360"/>
                  <a:pt x="6121" y="8217"/>
                </a:cubicBezTo>
                <a:lnTo>
                  <a:pt x="6121" y="6883"/>
                </a:lnTo>
                <a:cubicBezTo>
                  <a:pt x="6454" y="6764"/>
                  <a:pt x="6692" y="6526"/>
                  <a:pt x="6811" y="6193"/>
                </a:cubicBezTo>
                <a:lnTo>
                  <a:pt x="7669" y="6193"/>
                </a:lnTo>
                <a:lnTo>
                  <a:pt x="8478" y="7312"/>
                </a:lnTo>
                <a:lnTo>
                  <a:pt x="11574" y="7312"/>
                </a:lnTo>
                <a:lnTo>
                  <a:pt x="11574" y="4335"/>
                </a:lnTo>
                <a:lnTo>
                  <a:pt x="8454" y="4335"/>
                </a:lnTo>
                <a:lnTo>
                  <a:pt x="8454" y="4288"/>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39" name="Google Shape;4639;p54"/>
          <p:cNvSpPr/>
          <p:nvPr/>
        </p:nvSpPr>
        <p:spPr>
          <a:xfrm>
            <a:off x="6253314" y="3593096"/>
            <a:ext cx="337742" cy="337712"/>
          </a:xfrm>
          <a:custGeom>
            <a:rect b="b" l="l" r="r" t="t"/>
            <a:pathLst>
              <a:path extrusionOk="0" h="11479" w="11480">
                <a:moveTo>
                  <a:pt x="3216" y="667"/>
                </a:moveTo>
                <a:lnTo>
                  <a:pt x="3216" y="2286"/>
                </a:lnTo>
                <a:lnTo>
                  <a:pt x="668" y="2286"/>
                </a:lnTo>
                <a:lnTo>
                  <a:pt x="668" y="667"/>
                </a:lnTo>
                <a:close/>
                <a:moveTo>
                  <a:pt x="3882" y="1262"/>
                </a:moveTo>
                <a:lnTo>
                  <a:pt x="4668" y="2191"/>
                </a:lnTo>
                <a:lnTo>
                  <a:pt x="4668" y="3406"/>
                </a:lnTo>
                <a:lnTo>
                  <a:pt x="3882" y="2501"/>
                </a:lnTo>
                <a:lnTo>
                  <a:pt x="3882" y="1262"/>
                </a:lnTo>
                <a:close/>
                <a:moveTo>
                  <a:pt x="10003" y="2405"/>
                </a:moveTo>
                <a:lnTo>
                  <a:pt x="10622" y="3215"/>
                </a:lnTo>
                <a:lnTo>
                  <a:pt x="10003" y="4001"/>
                </a:lnTo>
                <a:lnTo>
                  <a:pt x="5335" y="4001"/>
                </a:lnTo>
                <a:lnTo>
                  <a:pt x="5335" y="2405"/>
                </a:lnTo>
                <a:close/>
                <a:moveTo>
                  <a:pt x="3216" y="2929"/>
                </a:moveTo>
                <a:lnTo>
                  <a:pt x="3216" y="4549"/>
                </a:lnTo>
                <a:lnTo>
                  <a:pt x="668" y="4549"/>
                </a:lnTo>
                <a:lnTo>
                  <a:pt x="668" y="2929"/>
                </a:lnTo>
                <a:close/>
                <a:moveTo>
                  <a:pt x="3882" y="3525"/>
                </a:moveTo>
                <a:lnTo>
                  <a:pt x="4668" y="4454"/>
                </a:lnTo>
                <a:lnTo>
                  <a:pt x="4668" y="5668"/>
                </a:lnTo>
                <a:lnTo>
                  <a:pt x="3882" y="4763"/>
                </a:lnTo>
                <a:lnTo>
                  <a:pt x="3882" y="3525"/>
                </a:lnTo>
                <a:close/>
                <a:moveTo>
                  <a:pt x="10003" y="4668"/>
                </a:moveTo>
                <a:lnTo>
                  <a:pt x="10622" y="5478"/>
                </a:lnTo>
                <a:lnTo>
                  <a:pt x="10003" y="6263"/>
                </a:lnTo>
                <a:lnTo>
                  <a:pt x="5335" y="6263"/>
                </a:lnTo>
                <a:lnTo>
                  <a:pt x="5335" y="4668"/>
                </a:lnTo>
                <a:close/>
                <a:moveTo>
                  <a:pt x="3216" y="5239"/>
                </a:moveTo>
                <a:lnTo>
                  <a:pt x="3216" y="6835"/>
                </a:lnTo>
                <a:lnTo>
                  <a:pt x="668" y="6835"/>
                </a:lnTo>
                <a:lnTo>
                  <a:pt x="668" y="5239"/>
                </a:lnTo>
                <a:close/>
                <a:moveTo>
                  <a:pt x="3882" y="5787"/>
                </a:moveTo>
                <a:lnTo>
                  <a:pt x="4668" y="6716"/>
                </a:lnTo>
                <a:lnTo>
                  <a:pt x="4668" y="7930"/>
                </a:lnTo>
                <a:lnTo>
                  <a:pt x="3882" y="7025"/>
                </a:lnTo>
                <a:lnTo>
                  <a:pt x="3882" y="5787"/>
                </a:lnTo>
                <a:close/>
                <a:moveTo>
                  <a:pt x="10003" y="6954"/>
                </a:moveTo>
                <a:lnTo>
                  <a:pt x="10622" y="7764"/>
                </a:lnTo>
                <a:lnTo>
                  <a:pt x="10003" y="8573"/>
                </a:lnTo>
                <a:lnTo>
                  <a:pt x="5335" y="8573"/>
                </a:lnTo>
                <a:lnTo>
                  <a:pt x="5335" y="6954"/>
                </a:lnTo>
                <a:close/>
                <a:moveTo>
                  <a:pt x="3216" y="7478"/>
                </a:moveTo>
                <a:lnTo>
                  <a:pt x="3216" y="9097"/>
                </a:lnTo>
                <a:lnTo>
                  <a:pt x="668" y="9097"/>
                </a:lnTo>
                <a:lnTo>
                  <a:pt x="668" y="7478"/>
                </a:lnTo>
                <a:close/>
                <a:moveTo>
                  <a:pt x="3882" y="8073"/>
                </a:moveTo>
                <a:lnTo>
                  <a:pt x="4668" y="9002"/>
                </a:lnTo>
                <a:lnTo>
                  <a:pt x="4668" y="10217"/>
                </a:lnTo>
                <a:lnTo>
                  <a:pt x="3882" y="9312"/>
                </a:lnTo>
                <a:lnTo>
                  <a:pt x="3882" y="8073"/>
                </a:lnTo>
                <a:close/>
                <a:moveTo>
                  <a:pt x="10003" y="9216"/>
                </a:moveTo>
                <a:lnTo>
                  <a:pt x="10622" y="10026"/>
                </a:lnTo>
                <a:lnTo>
                  <a:pt x="10003" y="10836"/>
                </a:lnTo>
                <a:lnTo>
                  <a:pt x="5335" y="10836"/>
                </a:lnTo>
                <a:lnTo>
                  <a:pt x="5335" y="9216"/>
                </a:lnTo>
                <a:close/>
                <a:moveTo>
                  <a:pt x="1" y="0"/>
                </a:moveTo>
                <a:lnTo>
                  <a:pt x="1" y="9764"/>
                </a:lnTo>
                <a:lnTo>
                  <a:pt x="3382" y="9764"/>
                </a:lnTo>
                <a:lnTo>
                  <a:pt x="4835" y="11479"/>
                </a:lnTo>
                <a:lnTo>
                  <a:pt x="10312" y="11479"/>
                </a:lnTo>
                <a:lnTo>
                  <a:pt x="11479" y="10002"/>
                </a:lnTo>
                <a:lnTo>
                  <a:pt x="10598" y="8859"/>
                </a:lnTo>
                <a:lnTo>
                  <a:pt x="11479" y="7740"/>
                </a:lnTo>
                <a:lnTo>
                  <a:pt x="10598" y="6597"/>
                </a:lnTo>
                <a:lnTo>
                  <a:pt x="11479" y="5478"/>
                </a:lnTo>
                <a:lnTo>
                  <a:pt x="10598" y="4334"/>
                </a:lnTo>
                <a:lnTo>
                  <a:pt x="11479" y="3215"/>
                </a:lnTo>
                <a:lnTo>
                  <a:pt x="10312" y="1715"/>
                </a:lnTo>
                <a:lnTo>
                  <a:pt x="5168" y="1715"/>
                </a:lnTo>
                <a:lnTo>
                  <a:pt x="37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0" name="Google Shape;4640;p54"/>
          <p:cNvSpPr/>
          <p:nvPr/>
        </p:nvSpPr>
        <p:spPr>
          <a:xfrm>
            <a:off x="5541825" y="3553850"/>
            <a:ext cx="280990" cy="342625"/>
          </a:xfrm>
          <a:custGeom>
            <a:rect b="b" l="l" r="r" t="t"/>
            <a:pathLst>
              <a:path extrusionOk="0" h="11646" w="9551">
                <a:moveTo>
                  <a:pt x="7526" y="2192"/>
                </a:moveTo>
                <a:lnTo>
                  <a:pt x="7526" y="2954"/>
                </a:lnTo>
                <a:lnTo>
                  <a:pt x="1525" y="2954"/>
                </a:lnTo>
                <a:lnTo>
                  <a:pt x="1525" y="2192"/>
                </a:lnTo>
                <a:close/>
                <a:moveTo>
                  <a:pt x="8217" y="5407"/>
                </a:moveTo>
                <a:lnTo>
                  <a:pt x="8217" y="6169"/>
                </a:lnTo>
                <a:lnTo>
                  <a:pt x="1525" y="6169"/>
                </a:lnTo>
                <a:lnTo>
                  <a:pt x="1525" y="5407"/>
                </a:lnTo>
                <a:close/>
                <a:moveTo>
                  <a:pt x="8860" y="8598"/>
                </a:moveTo>
                <a:lnTo>
                  <a:pt x="8860" y="9360"/>
                </a:lnTo>
                <a:lnTo>
                  <a:pt x="1501" y="9360"/>
                </a:lnTo>
                <a:lnTo>
                  <a:pt x="1501" y="8598"/>
                </a:lnTo>
                <a:close/>
                <a:moveTo>
                  <a:pt x="1" y="1"/>
                </a:moveTo>
                <a:lnTo>
                  <a:pt x="1" y="691"/>
                </a:lnTo>
                <a:lnTo>
                  <a:pt x="858" y="691"/>
                </a:lnTo>
                <a:lnTo>
                  <a:pt x="858" y="1382"/>
                </a:lnTo>
                <a:lnTo>
                  <a:pt x="1" y="1382"/>
                </a:lnTo>
                <a:lnTo>
                  <a:pt x="1" y="2072"/>
                </a:lnTo>
                <a:lnTo>
                  <a:pt x="858" y="2072"/>
                </a:lnTo>
                <a:lnTo>
                  <a:pt x="858" y="2739"/>
                </a:lnTo>
                <a:lnTo>
                  <a:pt x="1" y="2739"/>
                </a:lnTo>
                <a:lnTo>
                  <a:pt x="1" y="3430"/>
                </a:lnTo>
                <a:lnTo>
                  <a:pt x="858" y="3430"/>
                </a:lnTo>
                <a:lnTo>
                  <a:pt x="858" y="4121"/>
                </a:lnTo>
                <a:lnTo>
                  <a:pt x="1" y="4121"/>
                </a:lnTo>
                <a:lnTo>
                  <a:pt x="1" y="4811"/>
                </a:lnTo>
                <a:lnTo>
                  <a:pt x="858" y="4811"/>
                </a:lnTo>
                <a:lnTo>
                  <a:pt x="858" y="5478"/>
                </a:lnTo>
                <a:lnTo>
                  <a:pt x="1" y="5478"/>
                </a:lnTo>
                <a:lnTo>
                  <a:pt x="1" y="6169"/>
                </a:lnTo>
                <a:lnTo>
                  <a:pt x="858" y="6169"/>
                </a:lnTo>
                <a:lnTo>
                  <a:pt x="858" y="6859"/>
                </a:lnTo>
                <a:lnTo>
                  <a:pt x="1" y="6859"/>
                </a:lnTo>
                <a:lnTo>
                  <a:pt x="1" y="7550"/>
                </a:lnTo>
                <a:lnTo>
                  <a:pt x="858" y="7550"/>
                </a:lnTo>
                <a:lnTo>
                  <a:pt x="858" y="8217"/>
                </a:lnTo>
                <a:lnTo>
                  <a:pt x="1" y="8217"/>
                </a:lnTo>
                <a:lnTo>
                  <a:pt x="1" y="8907"/>
                </a:lnTo>
                <a:lnTo>
                  <a:pt x="858" y="8907"/>
                </a:lnTo>
                <a:lnTo>
                  <a:pt x="858" y="9598"/>
                </a:lnTo>
                <a:lnTo>
                  <a:pt x="1" y="9598"/>
                </a:lnTo>
                <a:lnTo>
                  <a:pt x="1" y="10288"/>
                </a:lnTo>
                <a:lnTo>
                  <a:pt x="858" y="10288"/>
                </a:lnTo>
                <a:lnTo>
                  <a:pt x="858" y="10955"/>
                </a:lnTo>
                <a:lnTo>
                  <a:pt x="1" y="10955"/>
                </a:lnTo>
                <a:lnTo>
                  <a:pt x="1" y="11646"/>
                </a:lnTo>
                <a:lnTo>
                  <a:pt x="1525" y="11646"/>
                </a:lnTo>
                <a:lnTo>
                  <a:pt x="1525" y="10169"/>
                </a:lnTo>
                <a:lnTo>
                  <a:pt x="9550" y="10169"/>
                </a:lnTo>
                <a:lnTo>
                  <a:pt x="9550" y="7907"/>
                </a:lnTo>
                <a:lnTo>
                  <a:pt x="1525" y="7907"/>
                </a:lnTo>
                <a:lnTo>
                  <a:pt x="1525" y="6859"/>
                </a:lnTo>
                <a:lnTo>
                  <a:pt x="8907" y="6859"/>
                </a:lnTo>
                <a:lnTo>
                  <a:pt x="8907" y="4716"/>
                </a:lnTo>
                <a:lnTo>
                  <a:pt x="1525" y="4716"/>
                </a:lnTo>
                <a:lnTo>
                  <a:pt x="1525" y="3644"/>
                </a:lnTo>
                <a:lnTo>
                  <a:pt x="8217" y="3644"/>
                </a:lnTo>
                <a:lnTo>
                  <a:pt x="8217" y="1501"/>
                </a:lnTo>
                <a:lnTo>
                  <a:pt x="1525" y="1501"/>
                </a:lnTo>
                <a:lnTo>
                  <a:pt x="1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41" name="Google Shape;4641;p54"/>
          <p:cNvGrpSpPr/>
          <p:nvPr/>
        </p:nvGrpSpPr>
        <p:grpSpPr>
          <a:xfrm>
            <a:off x="4780588" y="3600098"/>
            <a:ext cx="338448" cy="280283"/>
            <a:chOff x="4704388" y="3600098"/>
            <a:chExt cx="338448" cy="280283"/>
          </a:xfrm>
        </p:grpSpPr>
        <p:sp>
          <p:nvSpPr>
            <p:cNvPr id="4642" name="Google Shape;4642;p54"/>
            <p:cNvSpPr/>
            <p:nvPr/>
          </p:nvSpPr>
          <p:spPr>
            <a:xfrm>
              <a:off x="4704388" y="3705891"/>
              <a:ext cx="338448" cy="174490"/>
            </a:xfrm>
            <a:custGeom>
              <a:rect b="b" l="l" r="r" t="t"/>
              <a:pathLst>
                <a:path extrusionOk="0" h="5931" w="11504">
                  <a:moveTo>
                    <a:pt x="2573" y="2263"/>
                  </a:moveTo>
                  <a:lnTo>
                    <a:pt x="2954" y="2620"/>
                  </a:lnTo>
                  <a:lnTo>
                    <a:pt x="2954" y="5240"/>
                  </a:lnTo>
                  <a:lnTo>
                    <a:pt x="2192" y="5240"/>
                  </a:lnTo>
                  <a:lnTo>
                    <a:pt x="2192" y="2620"/>
                  </a:lnTo>
                  <a:lnTo>
                    <a:pt x="2573" y="2263"/>
                  </a:lnTo>
                  <a:close/>
                  <a:moveTo>
                    <a:pt x="5764" y="1572"/>
                  </a:moveTo>
                  <a:lnTo>
                    <a:pt x="6145" y="1929"/>
                  </a:lnTo>
                  <a:lnTo>
                    <a:pt x="6145" y="5240"/>
                  </a:lnTo>
                  <a:lnTo>
                    <a:pt x="5359" y="5240"/>
                  </a:lnTo>
                  <a:lnTo>
                    <a:pt x="5359" y="1929"/>
                  </a:lnTo>
                  <a:lnTo>
                    <a:pt x="5764" y="1572"/>
                  </a:lnTo>
                  <a:close/>
                  <a:moveTo>
                    <a:pt x="8931" y="929"/>
                  </a:moveTo>
                  <a:lnTo>
                    <a:pt x="9312" y="1286"/>
                  </a:lnTo>
                  <a:lnTo>
                    <a:pt x="9312" y="5240"/>
                  </a:lnTo>
                  <a:lnTo>
                    <a:pt x="8550" y="5240"/>
                  </a:lnTo>
                  <a:lnTo>
                    <a:pt x="8550" y="1286"/>
                  </a:lnTo>
                  <a:lnTo>
                    <a:pt x="8931" y="929"/>
                  </a:lnTo>
                  <a:close/>
                  <a:moveTo>
                    <a:pt x="8931" y="0"/>
                  </a:moveTo>
                  <a:lnTo>
                    <a:pt x="7860" y="977"/>
                  </a:lnTo>
                  <a:lnTo>
                    <a:pt x="7860" y="5240"/>
                  </a:lnTo>
                  <a:lnTo>
                    <a:pt x="6836" y="5240"/>
                  </a:lnTo>
                  <a:lnTo>
                    <a:pt x="6836" y="1667"/>
                  </a:lnTo>
                  <a:lnTo>
                    <a:pt x="5740" y="691"/>
                  </a:lnTo>
                  <a:lnTo>
                    <a:pt x="4669" y="1667"/>
                  </a:lnTo>
                  <a:lnTo>
                    <a:pt x="4669" y="5240"/>
                  </a:lnTo>
                  <a:lnTo>
                    <a:pt x="3645" y="5240"/>
                  </a:lnTo>
                  <a:lnTo>
                    <a:pt x="3645" y="2310"/>
                  </a:lnTo>
                  <a:lnTo>
                    <a:pt x="2573" y="1334"/>
                  </a:lnTo>
                  <a:lnTo>
                    <a:pt x="1501" y="2310"/>
                  </a:lnTo>
                  <a:lnTo>
                    <a:pt x="1501" y="5240"/>
                  </a:lnTo>
                  <a:lnTo>
                    <a:pt x="1" y="5240"/>
                  </a:lnTo>
                  <a:lnTo>
                    <a:pt x="1" y="5930"/>
                  </a:lnTo>
                  <a:lnTo>
                    <a:pt x="11503" y="5930"/>
                  </a:lnTo>
                  <a:lnTo>
                    <a:pt x="11503" y="5240"/>
                  </a:lnTo>
                  <a:lnTo>
                    <a:pt x="10003" y="5240"/>
                  </a:lnTo>
                  <a:lnTo>
                    <a:pt x="10003" y="977"/>
                  </a:lnTo>
                  <a:lnTo>
                    <a:pt x="89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3" name="Google Shape;4643;p54"/>
            <p:cNvSpPr/>
            <p:nvPr/>
          </p:nvSpPr>
          <p:spPr>
            <a:xfrm>
              <a:off x="4748546" y="3692564"/>
              <a:ext cx="63076" cy="56104"/>
            </a:xfrm>
            <a:custGeom>
              <a:rect b="b" l="l" r="r" t="t"/>
              <a:pathLst>
                <a:path extrusionOk="0" h="1907"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4" name="Google Shape;4644;p54"/>
            <p:cNvSpPr/>
            <p:nvPr/>
          </p:nvSpPr>
          <p:spPr>
            <a:xfrm>
              <a:off x="4748546" y="3640020"/>
              <a:ext cx="63076" cy="56075"/>
            </a:xfrm>
            <a:custGeom>
              <a:rect b="b" l="l" r="r" t="t"/>
              <a:pathLst>
                <a:path extrusionOk="0" h="1906" w="2144">
                  <a:moveTo>
                    <a:pt x="1072" y="1"/>
                  </a:moveTo>
                  <a:lnTo>
                    <a:pt x="0" y="977"/>
                  </a:lnTo>
                  <a:lnTo>
                    <a:pt x="0" y="1906"/>
                  </a:lnTo>
                  <a:lnTo>
                    <a:pt x="1072" y="930"/>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5" name="Google Shape;4645;p54"/>
            <p:cNvSpPr/>
            <p:nvPr/>
          </p:nvSpPr>
          <p:spPr>
            <a:xfrm>
              <a:off x="4841718" y="3672264"/>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6" name="Google Shape;4646;p54"/>
            <p:cNvSpPr/>
            <p:nvPr/>
          </p:nvSpPr>
          <p:spPr>
            <a:xfrm>
              <a:off x="4841718" y="3619721"/>
              <a:ext cx="63783" cy="56075"/>
            </a:xfrm>
            <a:custGeom>
              <a:rect b="b" l="l" r="r" t="t"/>
              <a:pathLst>
                <a:path extrusionOk="0" h="1906" w="2168">
                  <a:moveTo>
                    <a:pt x="1072" y="0"/>
                  </a:moveTo>
                  <a:lnTo>
                    <a:pt x="1" y="1000"/>
                  </a:lnTo>
                  <a:lnTo>
                    <a:pt x="1" y="1905"/>
                  </a:lnTo>
                  <a:lnTo>
                    <a:pt x="1072" y="929"/>
                  </a:lnTo>
                  <a:lnTo>
                    <a:pt x="2168" y="1905"/>
                  </a:lnTo>
                  <a:lnTo>
                    <a:pt x="2168"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7" name="Google Shape;4647;p54"/>
            <p:cNvSpPr/>
            <p:nvPr/>
          </p:nvSpPr>
          <p:spPr>
            <a:xfrm>
              <a:off x="4935596" y="3653347"/>
              <a:ext cx="63106" cy="56075"/>
            </a:xfrm>
            <a:custGeom>
              <a:rect b="b" l="l" r="r" t="t"/>
              <a:pathLst>
                <a:path extrusionOk="0" h="1906" w="2145">
                  <a:moveTo>
                    <a:pt x="1072" y="0"/>
                  </a:moveTo>
                  <a:lnTo>
                    <a:pt x="1" y="977"/>
                  </a:lnTo>
                  <a:lnTo>
                    <a:pt x="1" y="1905"/>
                  </a:lnTo>
                  <a:lnTo>
                    <a:pt x="1072" y="929"/>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48" name="Google Shape;4648;p54"/>
            <p:cNvSpPr/>
            <p:nvPr/>
          </p:nvSpPr>
          <p:spPr>
            <a:xfrm>
              <a:off x="4935596" y="3600098"/>
              <a:ext cx="63106" cy="56075"/>
            </a:xfrm>
            <a:custGeom>
              <a:rect b="b" l="l" r="r" t="t"/>
              <a:pathLst>
                <a:path extrusionOk="0" h="1906" w="2145">
                  <a:moveTo>
                    <a:pt x="1072" y="0"/>
                  </a:moveTo>
                  <a:lnTo>
                    <a:pt x="1" y="977"/>
                  </a:lnTo>
                  <a:lnTo>
                    <a:pt x="1" y="1906"/>
                  </a:lnTo>
                  <a:lnTo>
                    <a:pt x="1072" y="905"/>
                  </a:lnTo>
                  <a:lnTo>
                    <a:pt x="2144" y="1906"/>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49" name="Google Shape;4649;p54"/>
          <p:cNvSpPr/>
          <p:nvPr/>
        </p:nvSpPr>
        <p:spPr>
          <a:xfrm>
            <a:off x="4046005" y="3582446"/>
            <a:ext cx="339830" cy="288816"/>
          </a:xfrm>
          <a:custGeom>
            <a:rect b="b" l="l" r="r" t="t"/>
            <a:pathLst>
              <a:path extrusionOk="0" h="9817" w="11551">
                <a:moveTo>
                  <a:pt x="9859" y="672"/>
                </a:moveTo>
                <a:cubicBezTo>
                  <a:pt x="10383" y="672"/>
                  <a:pt x="10836" y="1124"/>
                  <a:pt x="10836" y="1672"/>
                </a:cubicBezTo>
                <a:cubicBezTo>
                  <a:pt x="10836" y="2196"/>
                  <a:pt x="10383" y="2648"/>
                  <a:pt x="9859" y="2648"/>
                </a:cubicBezTo>
                <a:cubicBezTo>
                  <a:pt x="9312" y="2648"/>
                  <a:pt x="8883" y="2196"/>
                  <a:pt x="8883" y="1672"/>
                </a:cubicBezTo>
                <a:cubicBezTo>
                  <a:pt x="8883" y="1124"/>
                  <a:pt x="9312" y="672"/>
                  <a:pt x="9859" y="672"/>
                </a:cubicBezTo>
                <a:close/>
                <a:moveTo>
                  <a:pt x="3906" y="3029"/>
                </a:moveTo>
                <a:cubicBezTo>
                  <a:pt x="4120" y="3029"/>
                  <a:pt x="4287" y="3220"/>
                  <a:pt x="4287" y="3410"/>
                </a:cubicBezTo>
                <a:cubicBezTo>
                  <a:pt x="4287" y="3625"/>
                  <a:pt x="4120" y="3792"/>
                  <a:pt x="3906" y="3792"/>
                </a:cubicBezTo>
                <a:cubicBezTo>
                  <a:pt x="3691" y="3792"/>
                  <a:pt x="3525" y="3625"/>
                  <a:pt x="3525" y="3410"/>
                </a:cubicBezTo>
                <a:cubicBezTo>
                  <a:pt x="3525" y="3220"/>
                  <a:pt x="3668" y="3029"/>
                  <a:pt x="3906" y="3029"/>
                </a:cubicBezTo>
                <a:close/>
                <a:moveTo>
                  <a:pt x="6811" y="5959"/>
                </a:moveTo>
                <a:cubicBezTo>
                  <a:pt x="7025" y="5959"/>
                  <a:pt x="7216" y="6125"/>
                  <a:pt x="7216" y="6340"/>
                </a:cubicBezTo>
                <a:cubicBezTo>
                  <a:pt x="7216" y="6554"/>
                  <a:pt x="7025" y="6721"/>
                  <a:pt x="6811" y="6721"/>
                </a:cubicBezTo>
                <a:cubicBezTo>
                  <a:pt x="6621" y="6721"/>
                  <a:pt x="6430" y="6554"/>
                  <a:pt x="6430" y="6340"/>
                </a:cubicBezTo>
                <a:cubicBezTo>
                  <a:pt x="6430" y="6125"/>
                  <a:pt x="6621" y="5959"/>
                  <a:pt x="6811" y="5959"/>
                </a:cubicBezTo>
                <a:close/>
                <a:moveTo>
                  <a:pt x="1072" y="7054"/>
                </a:moveTo>
                <a:cubicBezTo>
                  <a:pt x="1286" y="7054"/>
                  <a:pt x="1453" y="7221"/>
                  <a:pt x="1453" y="7435"/>
                </a:cubicBezTo>
                <a:cubicBezTo>
                  <a:pt x="1453" y="7649"/>
                  <a:pt x="1286" y="7816"/>
                  <a:pt x="1072" y="7816"/>
                </a:cubicBezTo>
                <a:cubicBezTo>
                  <a:pt x="857" y="7816"/>
                  <a:pt x="691" y="7649"/>
                  <a:pt x="691" y="7435"/>
                </a:cubicBezTo>
                <a:cubicBezTo>
                  <a:pt x="691" y="7221"/>
                  <a:pt x="857" y="7054"/>
                  <a:pt x="1072" y="7054"/>
                </a:cubicBezTo>
                <a:close/>
                <a:moveTo>
                  <a:pt x="3334" y="4315"/>
                </a:moveTo>
                <a:cubicBezTo>
                  <a:pt x="3406" y="4363"/>
                  <a:pt x="3477" y="4387"/>
                  <a:pt x="3572" y="4435"/>
                </a:cubicBezTo>
                <a:lnTo>
                  <a:pt x="3572" y="9126"/>
                </a:lnTo>
                <a:lnTo>
                  <a:pt x="1429" y="9126"/>
                </a:lnTo>
                <a:lnTo>
                  <a:pt x="1429" y="8435"/>
                </a:lnTo>
                <a:cubicBezTo>
                  <a:pt x="1858" y="8292"/>
                  <a:pt x="2143" y="7911"/>
                  <a:pt x="2143" y="7435"/>
                </a:cubicBezTo>
                <a:cubicBezTo>
                  <a:pt x="2143" y="7126"/>
                  <a:pt x="2024" y="6864"/>
                  <a:pt x="1810" y="6649"/>
                </a:cubicBezTo>
                <a:lnTo>
                  <a:pt x="3334" y="4315"/>
                </a:lnTo>
                <a:close/>
                <a:moveTo>
                  <a:pt x="4501" y="4292"/>
                </a:moveTo>
                <a:lnTo>
                  <a:pt x="5859" y="5863"/>
                </a:lnTo>
                <a:cubicBezTo>
                  <a:pt x="5787" y="6006"/>
                  <a:pt x="5739" y="6149"/>
                  <a:pt x="5739" y="6340"/>
                </a:cubicBezTo>
                <a:cubicBezTo>
                  <a:pt x="5739" y="6816"/>
                  <a:pt x="6049" y="7197"/>
                  <a:pt x="6501" y="7340"/>
                </a:cubicBezTo>
                <a:lnTo>
                  <a:pt x="6501" y="9126"/>
                </a:lnTo>
                <a:lnTo>
                  <a:pt x="4263" y="9126"/>
                </a:lnTo>
                <a:lnTo>
                  <a:pt x="4263" y="4435"/>
                </a:lnTo>
                <a:lnTo>
                  <a:pt x="4239" y="4435"/>
                </a:lnTo>
                <a:cubicBezTo>
                  <a:pt x="4311" y="4411"/>
                  <a:pt x="4430" y="4339"/>
                  <a:pt x="4501" y="4292"/>
                </a:cubicBezTo>
                <a:close/>
                <a:moveTo>
                  <a:pt x="9288" y="3220"/>
                </a:moveTo>
                <a:cubicBezTo>
                  <a:pt x="9383" y="3244"/>
                  <a:pt x="9478" y="3268"/>
                  <a:pt x="9526" y="3268"/>
                </a:cubicBezTo>
                <a:lnTo>
                  <a:pt x="9526" y="9126"/>
                </a:lnTo>
                <a:lnTo>
                  <a:pt x="7144" y="9126"/>
                </a:lnTo>
                <a:lnTo>
                  <a:pt x="7144" y="7340"/>
                </a:lnTo>
                <a:cubicBezTo>
                  <a:pt x="7573" y="7197"/>
                  <a:pt x="7883" y="6816"/>
                  <a:pt x="7883" y="6340"/>
                </a:cubicBezTo>
                <a:cubicBezTo>
                  <a:pt x="7883" y="6102"/>
                  <a:pt x="7811" y="5863"/>
                  <a:pt x="7645" y="5673"/>
                </a:cubicBezTo>
                <a:lnTo>
                  <a:pt x="9288" y="3220"/>
                </a:lnTo>
                <a:close/>
                <a:moveTo>
                  <a:pt x="9858" y="1"/>
                </a:moveTo>
                <a:cubicBezTo>
                  <a:pt x="8961" y="1"/>
                  <a:pt x="8240" y="758"/>
                  <a:pt x="8240" y="1624"/>
                </a:cubicBezTo>
                <a:cubicBezTo>
                  <a:pt x="8240" y="2101"/>
                  <a:pt x="8454" y="2529"/>
                  <a:pt x="8764" y="2815"/>
                </a:cubicBezTo>
                <a:lnTo>
                  <a:pt x="7121" y="5292"/>
                </a:lnTo>
                <a:cubicBezTo>
                  <a:pt x="7025" y="5268"/>
                  <a:pt x="6930" y="5268"/>
                  <a:pt x="6859" y="5268"/>
                </a:cubicBezTo>
                <a:cubicBezTo>
                  <a:pt x="6668" y="5268"/>
                  <a:pt x="6525" y="5292"/>
                  <a:pt x="6382" y="5387"/>
                </a:cubicBezTo>
                <a:lnTo>
                  <a:pt x="4954" y="3720"/>
                </a:lnTo>
                <a:cubicBezTo>
                  <a:pt x="4977" y="3601"/>
                  <a:pt x="5001" y="3458"/>
                  <a:pt x="4977" y="3291"/>
                </a:cubicBezTo>
                <a:cubicBezTo>
                  <a:pt x="4906" y="2791"/>
                  <a:pt x="4501" y="2386"/>
                  <a:pt x="4001" y="2339"/>
                </a:cubicBezTo>
                <a:cubicBezTo>
                  <a:pt x="3986" y="2338"/>
                  <a:pt x="3970" y="2338"/>
                  <a:pt x="3955" y="2338"/>
                </a:cubicBezTo>
                <a:cubicBezTo>
                  <a:pt x="3334" y="2338"/>
                  <a:pt x="2858" y="2806"/>
                  <a:pt x="2858" y="3410"/>
                </a:cubicBezTo>
                <a:cubicBezTo>
                  <a:pt x="2858" y="3530"/>
                  <a:pt x="2882" y="3649"/>
                  <a:pt x="2906" y="3744"/>
                </a:cubicBezTo>
                <a:lnTo>
                  <a:pt x="1215" y="6363"/>
                </a:lnTo>
                <a:lnTo>
                  <a:pt x="1096" y="6363"/>
                </a:lnTo>
                <a:cubicBezTo>
                  <a:pt x="500" y="6363"/>
                  <a:pt x="24" y="6840"/>
                  <a:pt x="24" y="7435"/>
                </a:cubicBezTo>
                <a:cubicBezTo>
                  <a:pt x="24" y="7911"/>
                  <a:pt x="334" y="8292"/>
                  <a:pt x="786" y="8435"/>
                </a:cubicBezTo>
                <a:lnTo>
                  <a:pt x="786" y="9126"/>
                </a:lnTo>
                <a:lnTo>
                  <a:pt x="0" y="9126"/>
                </a:lnTo>
                <a:lnTo>
                  <a:pt x="0" y="9817"/>
                </a:lnTo>
                <a:lnTo>
                  <a:pt x="11503" y="9817"/>
                </a:lnTo>
                <a:lnTo>
                  <a:pt x="11503" y="9126"/>
                </a:lnTo>
                <a:lnTo>
                  <a:pt x="10193" y="9126"/>
                </a:lnTo>
                <a:lnTo>
                  <a:pt x="10193" y="3268"/>
                </a:lnTo>
                <a:lnTo>
                  <a:pt x="10217" y="3268"/>
                </a:lnTo>
                <a:cubicBezTo>
                  <a:pt x="10979" y="3125"/>
                  <a:pt x="11550" y="2410"/>
                  <a:pt x="11526" y="1577"/>
                </a:cubicBezTo>
                <a:cubicBezTo>
                  <a:pt x="11503" y="743"/>
                  <a:pt x="10812" y="53"/>
                  <a:pt x="9978" y="5"/>
                </a:cubicBezTo>
                <a:cubicBezTo>
                  <a:pt x="9938" y="2"/>
                  <a:pt x="9898" y="1"/>
                  <a:pt x="9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50" name="Google Shape;4650;p54"/>
          <p:cNvSpPr/>
          <p:nvPr/>
        </p:nvSpPr>
        <p:spPr>
          <a:xfrm>
            <a:off x="3328896" y="3561558"/>
            <a:ext cx="245245" cy="339830"/>
          </a:xfrm>
          <a:custGeom>
            <a:rect b="b" l="l" r="r" t="t"/>
            <a:pathLst>
              <a:path extrusionOk="0" h="11551" w="8336">
                <a:moveTo>
                  <a:pt x="4168" y="786"/>
                </a:moveTo>
                <a:lnTo>
                  <a:pt x="6931" y="2311"/>
                </a:lnTo>
                <a:lnTo>
                  <a:pt x="4168" y="3835"/>
                </a:lnTo>
                <a:lnTo>
                  <a:pt x="1406" y="2311"/>
                </a:lnTo>
                <a:lnTo>
                  <a:pt x="4168" y="786"/>
                </a:lnTo>
                <a:close/>
                <a:moveTo>
                  <a:pt x="5526" y="3835"/>
                </a:moveTo>
                <a:lnTo>
                  <a:pt x="6931" y="4597"/>
                </a:lnTo>
                <a:lnTo>
                  <a:pt x="4168" y="6121"/>
                </a:lnTo>
                <a:lnTo>
                  <a:pt x="1406" y="4597"/>
                </a:lnTo>
                <a:lnTo>
                  <a:pt x="2787" y="3835"/>
                </a:lnTo>
                <a:lnTo>
                  <a:pt x="4168" y="4573"/>
                </a:lnTo>
                <a:lnTo>
                  <a:pt x="5526" y="3835"/>
                </a:lnTo>
                <a:close/>
                <a:moveTo>
                  <a:pt x="5526" y="6145"/>
                </a:moveTo>
                <a:lnTo>
                  <a:pt x="6931" y="6931"/>
                </a:lnTo>
                <a:lnTo>
                  <a:pt x="4168" y="8431"/>
                </a:lnTo>
                <a:lnTo>
                  <a:pt x="1406" y="6931"/>
                </a:lnTo>
                <a:lnTo>
                  <a:pt x="2787" y="6145"/>
                </a:lnTo>
                <a:lnTo>
                  <a:pt x="4168" y="6907"/>
                </a:lnTo>
                <a:lnTo>
                  <a:pt x="5526" y="6145"/>
                </a:lnTo>
                <a:close/>
                <a:moveTo>
                  <a:pt x="5526" y="8455"/>
                </a:moveTo>
                <a:lnTo>
                  <a:pt x="6931" y="9217"/>
                </a:lnTo>
                <a:lnTo>
                  <a:pt x="4168" y="10741"/>
                </a:lnTo>
                <a:lnTo>
                  <a:pt x="1406" y="9217"/>
                </a:lnTo>
                <a:lnTo>
                  <a:pt x="2787" y="8455"/>
                </a:lnTo>
                <a:lnTo>
                  <a:pt x="4168" y="9193"/>
                </a:lnTo>
                <a:lnTo>
                  <a:pt x="5526" y="8455"/>
                </a:lnTo>
                <a:close/>
                <a:moveTo>
                  <a:pt x="4168" y="1"/>
                </a:moveTo>
                <a:lnTo>
                  <a:pt x="1" y="2287"/>
                </a:lnTo>
                <a:lnTo>
                  <a:pt x="2120" y="3454"/>
                </a:lnTo>
                <a:lnTo>
                  <a:pt x="1" y="4597"/>
                </a:lnTo>
                <a:lnTo>
                  <a:pt x="2120" y="5764"/>
                </a:lnTo>
                <a:lnTo>
                  <a:pt x="1" y="6931"/>
                </a:lnTo>
                <a:lnTo>
                  <a:pt x="2120" y="8097"/>
                </a:lnTo>
                <a:lnTo>
                  <a:pt x="1" y="9241"/>
                </a:lnTo>
                <a:lnTo>
                  <a:pt x="4168" y="11551"/>
                </a:lnTo>
                <a:lnTo>
                  <a:pt x="8336" y="9241"/>
                </a:lnTo>
                <a:lnTo>
                  <a:pt x="6216" y="8097"/>
                </a:lnTo>
                <a:lnTo>
                  <a:pt x="8336" y="6931"/>
                </a:lnTo>
                <a:lnTo>
                  <a:pt x="6216" y="5764"/>
                </a:lnTo>
                <a:lnTo>
                  <a:pt x="8336" y="4597"/>
                </a:lnTo>
                <a:lnTo>
                  <a:pt x="6216" y="3454"/>
                </a:lnTo>
                <a:lnTo>
                  <a:pt x="8336" y="2287"/>
                </a:ln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51" name="Google Shape;4651;p54"/>
          <p:cNvGrpSpPr/>
          <p:nvPr/>
        </p:nvGrpSpPr>
        <p:grpSpPr>
          <a:xfrm>
            <a:off x="2581692" y="3577680"/>
            <a:ext cx="339121" cy="336388"/>
            <a:chOff x="2962692" y="3577680"/>
            <a:chExt cx="339121" cy="336388"/>
          </a:xfrm>
        </p:grpSpPr>
        <p:sp>
          <p:nvSpPr>
            <p:cNvPr id="4652" name="Google Shape;4652;p54"/>
            <p:cNvSpPr/>
            <p:nvPr/>
          </p:nvSpPr>
          <p:spPr>
            <a:xfrm>
              <a:off x="2962692" y="3577680"/>
              <a:ext cx="98116" cy="336388"/>
            </a:xfrm>
            <a:custGeom>
              <a:rect b="b" l="l" r="r" t="t"/>
              <a:pathLst>
                <a:path extrusionOk="0" h="11434" w="3335">
                  <a:moveTo>
                    <a:pt x="2048" y="667"/>
                  </a:moveTo>
                  <a:lnTo>
                    <a:pt x="2048" y="4739"/>
                  </a:lnTo>
                  <a:cubicBezTo>
                    <a:pt x="1929" y="4692"/>
                    <a:pt x="1786" y="4644"/>
                    <a:pt x="1667" y="4644"/>
                  </a:cubicBezTo>
                  <a:cubicBezTo>
                    <a:pt x="1524" y="4644"/>
                    <a:pt x="1405" y="4692"/>
                    <a:pt x="1286" y="4739"/>
                  </a:cubicBezTo>
                  <a:lnTo>
                    <a:pt x="1286" y="667"/>
                  </a:lnTo>
                  <a:close/>
                  <a:moveTo>
                    <a:pt x="1655" y="5357"/>
                  </a:moveTo>
                  <a:cubicBezTo>
                    <a:pt x="1667" y="5357"/>
                    <a:pt x="1679" y="5357"/>
                    <a:pt x="1691" y="5359"/>
                  </a:cubicBezTo>
                  <a:cubicBezTo>
                    <a:pt x="1905" y="5406"/>
                    <a:pt x="2048" y="5573"/>
                    <a:pt x="2048" y="5763"/>
                  </a:cubicBezTo>
                  <a:lnTo>
                    <a:pt x="2048" y="8192"/>
                  </a:lnTo>
                  <a:cubicBezTo>
                    <a:pt x="1929" y="8169"/>
                    <a:pt x="1786" y="8145"/>
                    <a:pt x="1667" y="8145"/>
                  </a:cubicBezTo>
                  <a:cubicBezTo>
                    <a:pt x="1524" y="8145"/>
                    <a:pt x="1405" y="8169"/>
                    <a:pt x="1286" y="8192"/>
                  </a:cubicBezTo>
                  <a:lnTo>
                    <a:pt x="1286" y="5763"/>
                  </a:lnTo>
                  <a:cubicBezTo>
                    <a:pt x="1286" y="5539"/>
                    <a:pt x="1456" y="5357"/>
                    <a:pt x="1655" y="5357"/>
                  </a:cubicBezTo>
                  <a:close/>
                  <a:moveTo>
                    <a:pt x="1667" y="8812"/>
                  </a:moveTo>
                  <a:cubicBezTo>
                    <a:pt x="2215" y="8812"/>
                    <a:pt x="2644" y="9264"/>
                    <a:pt x="2644" y="9812"/>
                  </a:cubicBezTo>
                  <a:cubicBezTo>
                    <a:pt x="2644" y="10336"/>
                    <a:pt x="2215" y="10788"/>
                    <a:pt x="1667" y="10788"/>
                  </a:cubicBezTo>
                  <a:cubicBezTo>
                    <a:pt x="1119" y="10788"/>
                    <a:pt x="691" y="10336"/>
                    <a:pt x="691" y="9812"/>
                  </a:cubicBezTo>
                  <a:cubicBezTo>
                    <a:pt x="691" y="9264"/>
                    <a:pt x="1119" y="8812"/>
                    <a:pt x="1667" y="8812"/>
                  </a:cubicBezTo>
                  <a:close/>
                  <a:moveTo>
                    <a:pt x="596" y="0"/>
                  </a:moveTo>
                  <a:lnTo>
                    <a:pt x="596" y="8550"/>
                  </a:lnTo>
                  <a:cubicBezTo>
                    <a:pt x="238" y="8883"/>
                    <a:pt x="0" y="9359"/>
                    <a:pt x="0" y="9859"/>
                  </a:cubicBezTo>
                  <a:cubicBezTo>
                    <a:pt x="24" y="10717"/>
                    <a:pt x="738" y="11431"/>
                    <a:pt x="1620" y="11431"/>
                  </a:cubicBezTo>
                  <a:cubicBezTo>
                    <a:pt x="1646" y="11433"/>
                    <a:pt x="1673" y="11433"/>
                    <a:pt x="1700" y="11433"/>
                  </a:cubicBezTo>
                  <a:cubicBezTo>
                    <a:pt x="2571" y="11433"/>
                    <a:pt x="3310" y="10690"/>
                    <a:pt x="3310"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53" name="Google Shape;4653;p54"/>
            <p:cNvSpPr/>
            <p:nvPr/>
          </p:nvSpPr>
          <p:spPr>
            <a:xfrm>
              <a:off x="3203697" y="3577680"/>
              <a:ext cx="98116" cy="336388"/>
            </a:xfrm>
            <a:custGeom>
              <a:rect b="b" l="l" r="r" t="t"/>
              <a:pathLst>
                <a:path extrusionOk="0" h="11434" w="3335">
                  <a:moveTo>
                    <a:pt x="2072" y="667"/>
                  </a:moveTo>
                  <a:lnTo>
                    <a:pt x="2072" y="3287"/>
                  </a:lnTo>
                  <a:cubicBezTo>
                    <a:pt x="1953" y="3215"/>
                    <a:pt x="1810" y="3191"/>
                    <a:pt x="1691" y="3191"/>
                  </a:cubicBezTo>
                  <a:cubicBezTo>
                    <a:pt x="1548" y="3191"/>
                    <a:pt x="1429" y="3215"/>
                    <a:pt x="1310" y="3287"/>
                  </a:cubicBezTo>
                  <a:lnTo>
                    <a:pt x="1310" y="667"/>
                  </a:lnTo>
                  <a:close/>
                  <a:moveTo>
                    <a:pt x="1650" y="3904"/>
                  </a:moveTo>
                  <a:cubicBezTo>
                    <a:pt x="1664" y="3904"/>
                    <a:pt x="1678" y="3904"/>
                    <a:pt x="1691" y="3906"/>
                  </a:cubicBezTo>
                  <a:cubicBezTo>
                    <a:pt x="1906" y="3930"/>
                    <a:pt x="2048" y="4120"/>
                    <a:pt x="2048" y="4287"/>
                  </a:cubicBezTo>
                  <a:lnTo>
                    <a:pt x="2048" y="8192"/>
                  </a:lnTo>
                  <a:cubicBezTo>
                    <a:pt x="1929" y="8169"/>
                    <a:pt x="1786" y="8145"/>
                    <a:pt x="1667" y="8145"/>
                  </a:cubicBezTo>
                  <a:cubicBezTo>
                    <a:pt x="1501" y="8145"/>
                    <a:pt x="1382" y="8169"/>
                    <a:pt x="1263" y="8192"/>
                  </a:cubicBezTo>
                  <a:lnTo>
                    <a:pt x="1263" y="4287"/>
                  </a:lnTo>
                  <a:cubicBezTo>
                    <a:pt x="1263" y="4064"/>
                    <a:pt x="1450" y="3904"/>
                    <a:pt x="1650" y="3904"/>
                  </a:cubicBezTo>
                  <a:close/>
                  <a:moveTo>
                    <a:pt x="1667" y="8812"/>
                  </a:moveTo>
                  <a:cubicBezTo>
                    <a:pt x="2191" y="8812"/>
                    <a:pt x="2644" y="9264"/>
                    <a:pt x="2644" y="9812"/>
                  </a:cubicBezTo>
                  <a:cubicBezTo>
                    <a:pt x="2644" y="10336"/>
                    <a:pt x="2191" y="10788"/>
                    <a:pt x="1667" y="10788"/>
                  </a:cubicBezTo>
                  <a:cubicBezTo>
                    <a:pt x="1120" y="10788"/>
                    <a:pt x="667" y="10336"/>
                    <a:pt x="667" y="9812"/>
                  </a:cubicBezTo>
                  <a:cubicBezTo>
                    <a:pt x="667" y="9264"/>
                    <a:pt x="1120" y="8812"/>
                    <a:pt x="1667" y="8812"/>
                  </a:cubicBezTo>
                  <a:close/>
                  <a:moveTo>
                    <a:pt x="596" y="0"/>
                  </a:moveTo>
                  <a:lnTo>
                    <a:pt x="596" y="8550"/>
                  </a:lnTo>
                  <a:cubicBezTo>
                    <a:pt x="238" y="8883"/>
                    <a:pt x="0" y="9359"/>
                    <a:pt x="0" y="9859"/>
                  </a:cubicBezTo>
                  <a:cubicBezTo>
                    <a:pt x="24" y="10717"/>
                    <a:pt x="739" y="11431"/>
                    <a:pt x="1596" y="11431"/>
                  </a:cubicBezTo>
                  <a:cubicBezTo>
                    <a:pt x="1624" y="11433"/>
                    <a:pt x="1651" y="11433"/>
                    <a:pt x="1678" y="11433"/>
                  </a:cubicBezTo>
                  <a:cubicBezTo>
                    <a:pt x="2571"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54" name="Google Shape;4654;p54"/>
            <p:cNvSpPr/>
            <p:nvPr/>
          </p:nvSpPr>
          <p:spPr>
            <a:xfrm>
              <a:off x="3082488" y="3577680"/>
              <a:ext cx="98116" cy="336388"/>
            </a:xfrm>
            <a:custGeom>
              <a:rect b="b" l="l" r="r" t="t"/>
              <a:pathLst>
                <a:path extrusionOk="0" h="11434" w="3335">
                  <a:moveTo>
                    <a:pt x="2096" y="667"/>
                  </a:moveTo>
                  <a:lnTo>
                    <a:pt x="2096" y="1834"/>
                  </a:lnTo>
                  <a:cubicBezTo>
                    <a:pt x="1977" y="1763"/>
                    <a:pt x="1834" y="1739"/>
                    <a:pt x="1715" y="1739"/>
                  </a:cubicBezTo>
                  <a:cubicBezTo>
                    <a:pt x="1548" y="1739"/>
                    <a:pt x="1429" y="1763"/>
                    <a:pt x="1310" y="1834"/>
                  </a:cubicBezTo>
                  <a:lnTo>
                    <a:pt x="1310" y="667"/>
                  </a:lnTo>
                  <a:close/>
                  <a:moveTo>
                    <a:pt x="1674" y="2451"/>
                  </a:moveTo>
                  <a:cubicBezTo>
                    <a:pt x="1688" y="2451"/>
                    <a:pt x="1701" y="2452"/>
                    <a:pt x="1715" y="2453"/>
                  </a:cubicBezTo>
                  <a:cubicBezTo>
                    <a:pt x="1906" y="2477"/>
                    <a:pt x="2072" y="2668"/>
                    <a:pt x="2072" y="2834"/>
                  </a:cubicBezTo>
                  <a:lnTo>
                    <a:pt x="2072" y="8192"/>
                  </a:lnTo>
                  <a:cubicBezTo>
                    <a:pt x="1953" y="8169"/>
                    <a:pt x="1787" y="8145"/>
                    <a:pt x="1667" y="8145"/>
                  </a:cubicBezTo>
                  <a:cubicBezTo>
                    <a:pt x="1525" y="8145"/>
                    <a:pt x="1405" y="8169"/>
                    <a:pt x="1286" y="8192"/>
                  </a:cubicBezTo>
                  <a:lnTo>
                    <a:pt x="1286" y="2834"/>
                  </a:lnTo>
                  <a:cubicBezTo>
                    <a:pt x="1286" y="2611"/>
                    <a:pt x="1474" y="2451"/>
                    <a:pt x="1674" y="2451"/>
                  </a:cubicBezTo>
                  <a:close/>
                  <a:moveTo>
                    <a:pt x="1715" y="8812"/>
                  </a:moveTo>
                  <a:cubicBezTo>
                    <a:pt x="2239" y="8812"/>
                    <a:pt x="2691" y="9264"/>
                    <a:pt x="2691" y="9812"/>
                  </a:cubicBezTo>
                  <a:cubicBezTo>
                    <a:pt x="2691" y="10336"/>
                    <a:pt x="2239" y="10788"/>
                    <a:pt x="1715" y="10788"/>
                  </a:cubicBezTo>
                  <a:cubicBezTo>
                    <a:pt x="1167" y="10788"/>
                    <a:pt x="715" y="10336"/>
                    <a:pt x="715" y="9812"/>
                  </a:cubicBezTo>
                  <a:cubicBezTo>
                    <a:pt x="715" y="9264"/>
                    <a:pt x="1167" y="8812"/>
                    <a:pt x="1715" y="8812"/>
                  </a:cubicBezTo>
                  <a:close/>
                  <a:moveTo>
                    <a:pt x="596" y="0"/>
                  </a:moveTo>
                  <a:lnTo>
                    <a:pt x="596" y="8550"/>
                  </a:lnTo>
                  <a:cubicBezTo>
                    <a:pt x="239" y="8883"/>
                    <a:pt x="0" y="9359"/>
                    <a:pt x="0" y="9859"/>
                  </a:cubicBezTo>
                  <a:cubicBezTo>
                    <a:pt x="48" y="10717"/>
                    <a:pt x="763" y="11431"/>
                    <a:pt x="1620" y="11431"/>
                  </a:cubicBezTo>
                  <a:cubicBezTo>
                    <a:pt x="1647" y="11433"/>
                    <a:pt x="1675" y="11433"/>
                    <a:pt x="1702" y="11433"/>
                  </a:cubicBezTo>
                  <a:cubicBezTo>
                    <a:pt x="2593" y="11433"/>
                    <a:pt x="3311" y="10690"/>
                    <a:pt x="3311" y="9812"/>
                  </a:cubicBezTo>
                  <a:cubicBezTo>
                    <a:pt x="3334" y="9288"/>
                    <a:pt x="3096" y="8859"/>
                    <a:pt x="2739" y="8550"/>
                  </a:cubicBezTo>
                  <a:lnTo>
                    <a:pt x="2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55" name="Google Shape;4655;p54"/>
          <p:cNvSpPr/>
          <p:nvPr/>
        </p:nvSpPr>
        <p:spPr>
          <a:xfrm>
            <a:off x="1834458" y="3560146"/>
            <a:ext cx="338448" cy="337742"/>
          </a:xfrm>
          <a:custGeom>
            <a:rect b="b" l="l" r="r" t="t"/>
            <a:pathLst>
              <a:path extrusionOk="0" h="11480" w="11504">
                <a:moveTo>
                  <a:pt x="6169" y="668"/>
                </a:moveTo>
                <a:lnTo>
                  <a:pt x="6169" y="5407"/>
                </a:lnTo>
                <a:lnTo>
                  <a:pt x="5311" y="5407"/>
                </a:lnTo>
                <a:lnTo>
                  <a:pt x="5311" y="668"/>
                </a:lnTo>
                <a:close/>
                <a:moveTo>
                  <a:pt x="1549" y="3025"/>
                </a:moveTo>
                <a:lnTo>
                  <a:pt x="1549" y="5431"/>
                </a:lnTo>
                <a:lnTo>
                  <a:pt x="691" y="5431"/>
                </a:lnTo>
                <a:lnTo>
                  <a:pt x="691" y="3025"/>
                </a:lnTo>
                <a:close/>
                <a:moveTo>
                  <a:pt x="3097" y="1549"/>
                </a:moveTo>
                <a:lnTo>
                  <a:pt x="3097" y="5431"/>
                </a:lnTo>
                <a:lnTo>
                  <a:pt x="2239" y="5431"/>
                </a:lnTo>
                <a:lnTo>
                  <a:pt x="2239" y="1549"/>
                </a:lnTo>
                <a:close/>
                <a:moveTo>
                  <a:pt x="4621" y="2311"/>
                </a:moveTo>
                <a:lnTo>
                  <a:pt x="4621" y="5431"/>
                </a:lnTo>
                <a:lnTo>
                  <a:pt x="3763" y="5431"/>
                </a:lnTo>
                <a:lnTo>
                  <a:pt x="3763" y="2311"/>
                </a:lnTo>
                <a:close/>
                <a:moveTo>
                  <a:pt x="6169" y="6074"/>
                </a:moveTo>
                <a:lnTo>
                  <a:pt x="6169" y="8503"/>
                </a:lnTo>
                <a:lnTo>
                  <a:pt x="5311" y="8503"/>
                </a:lnTo>
                <a:lnTo>
                  <a:pt x="5311" y="6074"/>
                </a:lnTo>
                <a:close/>
                <a:moveTo>
                  <a:pt x="9264" y="6074"/>
                </a:moveTo>
                <a:lnTo>
                  <a:pt x="9264" y="9193"/>
                </a:lnTo>
                <a:lnTo>
                  <a:pt x="8407" y="9193"/>
                </a:lnTo>
                <a:lnTo>
                  <a:pt x="8407" y="6074"/>
                </a:lnTo>
                <a:close/>
                <a:moveTo>
                  <a:pt x="7717" y="6074"/>
                </a:moveTo>
                <a:lnTo>
                  <a:pt x="7717" y="9955"/>
                </a:lnTo>
                <a:lnTo>
                  <a:pt x="6859" y="9955"/>
                </a:lnTo>
                <a:lnTo>
                  <a:pt x="6859" y="6074"/>
                </a:lnTo>
                <a:close/>
                <a:moveTo>
                  <a:pt x="10836" y="6074"/>
                </a:moveTo>
                <a:lnTo>
                  <a:pt x="10836" y="10813"/>
                </a:lnTo>
                <a:lnTo>
                  <a:pt x="9979" y="10813"/>
                </a:lnTo>
                <a:lnTo>
                  <a:pt x="9979" y="6074"/>
                </a:lnTo>
                <a:close/>
                <a:moveTo>
                  <a:pt x="4621" y="1"/>
                </a:moveTo>
                <a:lnTo>
                  <a:pt x="4621" y="1620"/>
                </a:lnTo>
                <a:lnTo>
                  <a:pt x="3763" y="1620"/>
                </a:lnTo>
                <a:lnTo>
                  <a:pt x="3763" y="858"/>
                </a:lnTo>
                <a:lnTo>
                  <a:pt x="1549" y="858"/>
                </a:lnTo>
                <a:lnTo>
                  <a:pt x="1549" y="2335"/>
                </a:lnTo>
                <a:lnTo>
                  <a:pt x="1" y="2335"/>
                </a:lnTo>
                <a:lnTo>
                  <a:pt x="1" y="6074"/>
                </a:lnTo>
                <a:lnTo>
                  <a:pt x="4621" y="6074"/>
                </a:lnTo>
                <a:lnTo>
                  <a:pt x="4621" y="9146"/>
                </a:lnTo>
                <a:lnTo>
                  <a:pt x="6169" y="9146"/>
                </a:lnTo>
                <a:lnTo>
                  <a:pt x="6169" y="10598"/>
                </a:lnTo>
                <a:lnTo>
                  <a:pt x="8407" y="10598"/>
                </a:lnTo>
                <a:lnTo>
                  <a:pt x="8407" y="9860"/>
                </a:lnTo>
                <a:lnTo>
                  <a:pt x="9264" y="9860"/>
                </a:lnTo>
                <a:lnTo>
                  <a:pt x="9264" y="11479"/>
                </a:lnTo>
                <a:lnTo>
                  <a:pt x="11503" y="11479"/>
                </a:lnTo>
                <a:lnTo>
                  <a:pt x="11503" y="5359"/>
                </a:lnTo>
                <a:lnTo>
                  <a:pt x="6859" y="5359"/>
                </a:lnTo>
                <a:lnTo>
                  <a:pt x="6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56" name="Google Shape;4656;p54"/>
          <p:cNvGrpSpPr/>
          <p:nvPr/>
        </p:nvGrpSpPr>
        <p:grpSpPr>
          <a:xfrm>
            <a:off x="1095639" y="3660349"/>
            <a:ext cx="337742" cy="185697"/>
            <a:chOff x="1781439" y="3660349"/>
            <a:chExt cx="337742" cy="185697"/>
          </a:xfrm>
        </p:grpSpPr>
        <p:sp>
          <p:nvSpPr>
            <p:cNvPr id="4657" name="Google Shape;4657;p54"/>
            <p:cNvSpPr/>
            <p:nvPr/>
          </p:nvSpPr>
          <p:spPr>
            <a:xfrm>
              <a:off x="2023150" y="3660349"/>
              <a:ext cx="96027" cy="104412"/>
            </a:xfrm>
            <a:custGeom>
              <a:rect b="b" l="l" r="r" t="t"/>
              <a:pathLst>
                <a:path extrusionOk="0" h="3549" w="3264">
                  <a:moveTo>
                    <a:pt x="2621" y="691"/>
                  </a:moveTo>
                  <a:lnTo>
                    <a:pt x="2621" y="2144"/>
                  </a:lnTo>
                  <a:lnTo>
                    <a:pt x="2168" y="2144"/>
                  </a:lnTo>
                  <a:lnTo>
                    <a:pt x="1692" y="2620"/>
                  </a:lnTo>
                  <a:lnTo>
                    <a:pt x="1215" y="2144"/>
                  </a:lnTo>
                  <a:lnTo>
                    <a:pt x="692" y="2144"/>
                  </a:lnTo>
                  <a:lnTo>
                    <a:pt x="692" y="691"/>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58" name="Google Shape;4658;p54"/>
            <p:cNvSpPr/>
            <p:nvPr/>
          </p:nvSpPr>
          <p:spPr>
            <a:xfrm>
              <a:off x="1901971" y="3661055"/>
              <a:ext cx="96704" cy="104412"/>
            </a:xfrm>
            <a:custGeom>
              <a:rect b="b" l="l" r="r" t="t"/>
              <a:pathLst>
                <a:path extrusionOk="0" h="3549" w="3287">
                  <a:moveTo>
                    <a:pt x="2596" y="667"/>
                  </a:moveTo>
                  <a:lnTo>
                    <a:pt x="2596" y="2120"/>
                  </a:lnTo>
                  <a:lnTo>
                    <a:pt x="2143" y="2120"/>
                  </a:lnTo>
                  <a:lnTo>
                    <a:pt x="1667" y="2596"/>
                  </a:lnTo>
                  <a:lnTo>
                    <a:pt x="1191" y="2120"/>
                  </a:lnTo>
                  <a:lnTo>
                    <a:pt x="667" y="2120"/>
                  </a:lnTo>
                  <a:lnTo>
                    <a:pt x="667" y="667"/>
                  </a:lnTo>
                  <a:close/>
                  <a:moveTo>
                    <a:pt x="0" y="0"/>
                  </a:moveTo>
                  <a:lnTo>
                    <a:pt x="0" y="2787"/>
                  </a:lnTo>
                  <a:lnTo>
                    <a:pt x="929" y="2787"/>
                  </a:lnTo>
                  <a:lnTo>
                    <a:pt x="1667" y="3549"/>
                  </a:lnTo>
                  <a:lnTo>
                    <a:pt x="2429" y="2787"/>
                  </a:lnTo>
                  <a:lnTo>
                    <a:pt x="3286" y="2787"/>
                  </a:lnTo>
                  <a:lnTo>
                    <a:pt x="328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59" name="Google Shape;4659;p54"/>
            <p:cNvSpPr/>
            <p:nvPr/>
          </p:nvSpPr>
          <p:spPr>
            <a:xfrm>
              <a:off x="1781439" y="3661055"/>
              <a:ext cx="96027" cy="104412"/>
            </a:xfrm>
            <a:custGeom>
              <a:rect b="b" l="l" r="r" t="t"/>
              <a:pathLst>
                <a:path extrusionOk="0" h="3549" w="3264">
                  <a:moveTo>
                    <a:pt x="2597" y="667"/>
                  </a:moveTo>
                  <a:lnTo>
                    <a:pt x="2597" y="2120"/>
                  </a:lnTo>
                  <a:lnTo>
                    <a:pt x="2144" y="2120"/>
                  </a:lnTo>
                  <a:lnTo>
                    <a:pt x="1668" y="2596"/>
                  </a:lnTo>
                  <a:lnTo>
                    <a:pt x="1192" y="2120"/>
                  </a:lnTo>
                  <a:lnTo>
                    <a:pt x="644" y="2120"/>
                  </a:lnTo>
                  <a:lnTo>
                    <a:pt x="644" y="667"/>
                  </a:lnTo>
                  <a:close/>
                  <a:moveTo>
                    <a:pt x="1" y="0"/>
                  </a:moveTo>
                  <a:lnTo>
                    <a:pt x="1" y="2787"/>
                  </a:lnTo>
                  <a:lnTo>
                    <a:pt x="930" y="2787"/>
                  </a:lnTo>
                  <a:lnTo>
                    <a:pt x="1668" y="3549"/>
                  </a:lnTo>
                  <a:lnTo>
                    <a:pt x="2406" y="2787"/>
                  </a:lnTo>
                  <a:lnTo>
                    <a:pt x="3264" y="2787"/>
                  </a:lnTo>
                  <a:lnTo>
                    <a:pt x="32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0" name="Google Shape;4660;p54"/>
            <p:cNvSpPr/>
            <p:nvPr/>
          </p:nvSpPr>
          <p:spPr>
            <a:xfrm>
              <a:off x="1781439" y="3782940"/>
              <a:ext cx="337742" cy="63106"/>
            </a:xfrm>
            <a:custGeom>
              <a:rect b="b" l="l" r="r" t="t"/>
              <a:pathLst>
                <a:path extrusionOk="0" h="2145" w="11480">
                  <a:moveTo>
                    <a:pt x="3597" y="692"/>
                  </a:moveTo>
                  <a:lnTo>
                    <a:pt x="3597" y="1454"/>
                  </a:lnTo>
                  <a:lnTo>
                    <a:pt x="644" y="1454"/>
                  </a:lnTo>
                  <a:lnTo>
                    <a:pt x="644" y="692"/>
                  </a:lnTo>
                  <a:close/>
                  <a:moveTo>
                    <a:pt x="7241" y="715"/>
                  </a:moveTo>
                  <a:lnTo>
                    <a:pt x="7241" y="1477"/>
                  </a:lnTo>
                  <a:lnTo>
                    <a:pt x="4288" y="1477"/>
                  </a:lnTo>
                  <a:lnTo>
                    <a:pt x="4288" y="715"/>
                  </a:lnTo>
                  <a:close/>
                  <a:moveTo>
                    <a:pt x="10837" y="715"/>
                  </a:moveTo>
                  <a:lnTo>
                    <a:pt x="10837" y="1477"/>
                  </a:lnTo>
                  <a:lnTo>
                    <a:pt x="7884" y="1477"/>
                  </a:lnTo>
                  <a:lnTo>
                    <a:pt x="7884" y="715"/>
                  </a:lnTo>
                  <a:close/>
                  <a:moveTo>
                    <a:pt x="1" y="1"/>
                  </a:moveTo>
                  <a:lnTo>
                    <a:pt x="1" y="2144"/>
                  </a:lnTo>
                  <a:lnTo>
                    <a:pt x="11480" y="2144"/>
                  </a:lnTo>
                  <a:lnTo>
                    <a:pt x="1148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61" name="Google Shape;4661;p54"/>
          <p:cNvSpPr/>
          <p:nvPr/>
        </p:nvSpPr>
        <p:spPr>
          <a:xfrm>
            <a:off x="1093550" y="4164777"/>
            <a:ext cx="339830" cy="339154"/>
          </a:xfrm>
          <a:custGeom>
            <a:rect b="b" l="l" r="r" t="t"/>
            <a:pathLst>
              <a:path extrusionOk="0" h="11528" w="11551">
                <a:moveTo>
                  <a:pt x="5478" y="691"/>
                </a:moveTo>
                <a:lnTo>
                  <a:pt x="5478" y="2501"/>
                </a:lnTo>
                <a:lnTo>
                  <a:pt x="6240" y="3240"/>
                </a:lnTo>
                <a:lnTo>
                  <a:pt x="5478" y="3978"/>
                </a:lnTo>
                <a:lnTo>
                  <a:pt x="5478" y="5502"/>
                </a:lnTo>
                <a:lnTo>
                  <a:pt x="4239" y="5502"/>
                </a:lnTo>
                <a:lnTo>
                  <a:pt x="3215" y="4478"/>
                </a:lnTo>
                <a:lnTo>
                  <a:pt x="2215" y="5502"/>
                </a:lnTo>
                <a:lnTo>
                  <a:pt x="763" y="5502"/>
                </a:lnTo>
                <a:cubicBezTo>
                  <a:pt x="882" y="2906"/>
                  <a:pt x="2930" y="858"/>
                  <a:pt x="5478" y="691"/>
                </a:cubicBezTo>
                <a:close/>
                <a:moveTo>
                  <a:pt x="6121" y="715"/>
                </a:moveTo>
                <a:cubicBezTo>
                  <a:pt x="8693" y="858"/>
                  <a:pt x="10765" y="2906"/>
                  <a:pt x="10884" y="5502"/>
                </a:cubicBezTo>
                <a:lnTo>
                  <a:pt x="9145" y="5502"/>
                </a:lnTo>
                <a:lnTo>
                  <a:pt x="8407" y="6240"/>
                </a:lnTo>
                <a:lnTo>
                  <a:pt x="7669" y="5502"/>
                </a:lnTo>
                <a:lnTo>
                  <a:pt x="6121" y="5502"/>
                </a:lnTo>
                <a:lnTo>
                  <a:pt x="6121" y="4264"/>
                </a:lnTo>
                <a:lnTo>
                  <a:pt x="7121" y="3240"/>
                </a:lnTo>
                <a:lnTo>
                  <a:pt x="6121" y="2216"/>
                </a:lnTo>
                <a:lnTo>
                  <a:pt x="6121" y="715"/>
                </a:lnTo>
                <a:close/>
                <a:moveTo>
                  <a:pt x="10836" y="6121"/>
                </a:moveTo>
                <a:cubicBezTo>
                  <a:pt x="10669" y="8669"/>
                  <a:pt x="8645" y="10646"/>
                  <a:pt x="6145" y="10812"/>
                </a:cubicBezTo>
                <a:lnTo>
                  <a:pt x="6145" y="9169"/>
                </a:lnTo>
                <a:lnTo>
                  <a:pt x="5406" y="8431"/>
                </a:lnTo>
                <a:lnTo>
                  <a:pt x="6145" y="7669"/>
                </a:lnTo>
                <a:lnTo>
                  <a:pt x="6145" y="6121"/>
                </a:lnTo>
                <a:lnTo>
                  <a:pt x="7383" y="6121"/>
                </a:lnTo>
                <a:lnTo>
                  <a:pt x="8407" y="7145"/>
                </a:lnTo>
                <a:lnTo>
                  <a:pt x="9407" y="6121"/>
                </a:lnTo>
                <a:close/>
                <a:moveTo>
                  <a:pt x="3215" y="5454"/>
                </a:moveTo>
                <a:lnTo>
                  <a:pt x="3978" y="6192"/>
                </a:lnTo>
                <a:lnTo>
                  <a:pt x="5478" y="6192"/>
                </a:lnTo>
                <a:lnTo>
                  <a:pt x="5478" y="7431"/>
                </a:lnTo>
                <a:lnTo>
                  <a:pt x="4478" y="8455"/>
                </a:lnTo>
                <a:lnTo>
                  <a:pt x="5478" y="9455"/>
                </a:lnTo>
                <a:lnTo>
                  <a:pt x="5478" y="10836"/>
                </a:lnTo>
                <a:cubicBezTo>
                  <a:pt x="2977" y="10646"/>
                  <a:pt x="953" y="8669"/>
                  <a:pt x="763" y="6192"/>
                </a:cubicBezTo>
                <a:lnTo>
                  <a:pt x="2477" y="6192"/>
                </a:lnTo>
                <a:lnTo>
                  <a:pt x="3215" y="5454"/>
                </a:lnTo>
                <a:close/>
                <a:moveTo>
                  <a:pt x="5707" y="0"/>
                </a:moveTo>
                <a:cubicBezTo>
                  <a:pt x="4233" y="0"/>
                  <a:pt x="2768" y="639"/>
                  <a:pt x="1715" y="1692"/>
                </a:cubicBezTo>
                <a:cubicBezTo>
                  <a:pt x="596" y="2787"/>
                  <a:pt x="0" y="4287"/>
                  <a:pt x="0" y="5835"/>
                </a:cubicBezTo>
                <a:cubicBezTo>
                  <a:pt x="48" y="7359"/>
                  <a:pt x="643" y="8788"/>
                  <a:pt x="1739" y="9860"/>
                </a:cubicBezTo>
                <a:cubicBezTo>
                  <a:pt x="2769" y="10866"/>
                  <a:pt x="4235" y="11528"/>
                  <a:pt x="5709" y="11528"/>
                </a:cubicBezTo>
                <a:cubicBezTo>
                  <a:pt x="5735" y="11528"/>
                  <a:pt x="5761" y="11527"/>
                  <a:pt x="5787" y="11527"/>
                </a:cubicBezTo>
                <a:cubicBezTo>
                  <a:pt x="5813" y="11527"/>
                  <a:pt x="5838" y="11528"/>
                  <a:pt x="5863" y="11528"/>
                </a:cubicBezTo>
                <a:cubicBezTo>
                  <a:pt x="7293" y="11528"/>
                  <a:pt x="8783" y="10866"/>
                  <a:pt x="9836" y="9860"/>
                </a:cubicBezTo>
                <a:cubicBezTo>
                  <a:pt x="10908" y="8788"/>
                  <a:pt x="11503" y="7359"/>
                  <a:pt x="11551" y="5835"/>
                </a:cubicBezTo>
                <a:lnTo>
                  <a:pt x="11551" y="5502"/>
                </a:lnTo>
                <a:cubicBezTo>
                  <a:pt x="11431" y="4073"/>
                  <a:pt x="10908" y="2716"/>
                  <a:pt x="9860" y="1692"/>
                </a:cubicBezTo>
                <a:cubicBezTo>
                  <a:pt x="8830" y="662"/>
                  <a:pt x="7317" y="0"/>
                  <a:pt x="5864" y="0"/>
                </a:cubicBezTo>
                <a:cubicBezTo>
                  <a:pt x="5839" y="0"/>
                  <a:pt x="5813" y="0"/>
                  <a:pt x="5787" y="1"/>
                </a:cubicBezTo>
                <a:cubicBezTo>
                  <a:pt x="5761" y="0"/>
                  <a:pt x="5734" y="0"/>
                  <a:pt x="570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2" name="Google Shape;4662;p54"/>
          <p:cNvSpPr/>
          <p:nvPr/>
        </p:nvSpPr>
        <p:spPr>
          <a:xfrm>
            <a:off x="1868144" y="4128355"/>
            <a:ext cx="270399" cy="339124"/>
          </a:xfrm>
          <a:custGeom>
            <a:rect b="b" l="l" r="r" t="t"/>
            <a:pathLst>
              <a:path extrusionOk="0" h="11527" w="9191">
                <a:moveTo>
                  <a:pt x="1706" y="735"/>
                </a:moveTo>
                <a:cubicBezTo>
                  <a:pt x="1732" y="735"/>
                  <a:pt x="1758" y="736"/>
                  <a:pt x="1785" y="739"/>
                </a:cubicBezTo>
                <a:cubicBezTo>
                  <a:pt x="2261" y="762"/>
                  <a:pt x="2666" y="1191"/>
                  <a:pt x="2666" y="1691"/>
                </a:cubicBezTo>
                <a:lnTo>
                  <a:pt x="2666" y="2644"/>
                </a:lnTo>
                <a:lnTo>
                  <a:pt x="1713" y="2644"/>
                </a:lnTo>
                <a:cubicBezTo>
                  <a:pt x="1237" y="2644"/>
                  <a:pt x="808" y="2239"/>
                  <a:pt x="761" y="1739"/>
                </a:cubicBezTo>
                <a:cubicBezTo>
                  <a:pt x="738" y="1194"/>
                  <a:pt x="1170" y="735"/>
                  <a:pt x="1706" y="735"/>
                </a:cubicBezTo>
                <a:close/>
                <a:moveTo>
                  <a:pt x="7552" y="2667"/>
                </a:moveTo>
                <a:cubicBezTo>
                  <a:pt x="7567" y="2667"/>
                  <a:pt x="7581" y="2667"/>
                  <a:pt x="7596" y="2668"/>
                </a:cubicBezTo>
                <a:cubicBezTo>
                  <a:pt x="8072" y="2691"/>
                  <a:pt x="8429" y="3072"/>
                  <a:pt x="8453" y="3525"/>
                </a:cubicBezTo>
                <a:cubicBezTo>
                  <a:pt x="8477" y="4096"/>
                  <a:pt x="8048" y="4549"/>
                  <a:pt x="7500" y="4549"/>
                </a:cubicBezTo>
                <a:lnTo>
                  <a:pt x="6548" y="4549"/>
                </a:lnTo>
                <a:lnTo>
                  <a:pt x="6548" y="3620"/>
                </a:lnTo>
                <a:lnTo>
                  <a:pt x="6572" y="3620"/>
                </a:lnTo>
                <a:cubicBezTo>
                  <a:pt x="6572" y="3087"/>
                  <a:pt x="7023" y="2667"/>
                  <a:pt x="7552" y="2667"/>
                </a:cubicBezTo>
                <a:close/>
                <a:moveTo>
                  <a:pt x="1744" y="4834"/>
                </a:moveTo>
                <a:cubicBezTo>
                  <a:pt x="1757" y="4834"/>
                  <a:pt x="1771" y="4834"/>
                  <a:pt x="1785" y="4835"/>
                </a:cubicBezTo>
                <a:cubicBezTo>
                  <a:pt x="2261" y="4859"/>
                  <a:pt x="2666" y="5311"/>
                  <a:pt x="2666" y="5787"/>
                </a:cubicBezTo>
                <a:lnTo>
                  <a:pt x="2666" y="6740"/>
                </a:lnTo>
                <a:lnTo>
                  <a:pt x="1713" y="6740"/>
                </a:lnTo>
                <a:cubicBezTo>
                  <a:pt x="1237" y="6740"/>
                  <a:pt x="808" y="6359"/>
                  <a:pt x="761" y="5859"/>
                </a:cubicBezTo>
                <a:cubicBezTo>
                  <a:pt x="738" y="5301"/>
                  <a:pt x="1191" y="4834"/>
                  <a:pt x="1744" y="4834"/>
                </a:cubicBezTo>
                <a:close/>
                <a:moveTo>
                  <a:pt x="7541" y="6834"/>
                </a:moveTo>
                <a:cubicBezTo>
                  <a:pt x="8094" y="6834"/>
                  <a:pt x="8547" y="7301"/>
                  <a:pt x="8501" y="7835"/>
                </a:cubicBezTo>
                <a:cubicBezTo>
                  <a:pt x="8453" y="8288"/>
                  <a:pt x="8000" y="8716"/>
                  <a:pt x="7524" y="8716"/>
                </a:cubicBezTo>
                <a:lnTo>
                  <a:pt x="6595" y="8716"/>
                </a:lnTo>
                <a:lnTo>
                  <a:pt x="6595" y="7788"/>
                </a:lnTo>
                <a:cubicBezTo>
                  <a:pt x="6595" y="7311"/>
                  <a:pt x="7000" y="6859"/>
                  <a:pt x="7500" y="6835"/>
                </a:cubicBezTo>
                <a:cubicBezTo>
                  <a:pt x="7514" y="6835"/>
                  <a:pt x="7528" y="6834"/>
                  <a:pt x="7541" y="6834"/>
                </a:cubicBezTo>
                <a:close/>
                <a:moveTo>
                  <a:pt x="1706" y="8975"/>
                </a:moveTo>
                <a:cubicBezTo>
                  <a:pt x="1732" y="8975"/>
                  <a:pt x="1758" y="8976"/>
                  <a:pt x="1785" y="8978"/>
                </a:cubicBezTo>
                <a:cubicBezTo>
                  <a:pt x="2261" y="9002"/>
                  <a:pt x="2666" y="9455"/>
                  <a:pt x="2666" y="9931"/>
                </a:cubicBezTo>
                <a:lnTo>
                  <a:pt x="2666" y="10884"/>
                </a:lnTo>
                <a:lnTo>
                  <a:pt x="1713" y="10884"/>
                </a:lnTo>
                <a:cubicBezTo>
                  <a:pt x="1237" y="10884"/>
                  <a:pt x="808" y="10503"/>
                  <a:pt x="761" y="9979"/>
                </a:cubicBezTo>
                <a:cubicBezTo>
                  <a:pt x="738" y="9434"/>
                  <a:pt x="1170" y="8975"/>
                  <a:pt x="1706" y="8975"/>
                </a:cubicBezTo>
                <a:close/>
                <a:moveTo>
                  <a:pt x="4262" y="0"/>
                </a:moveTo>
                <a:lnTo>
                  <a:pt x="4262" y="2596"/>
                </a:lnTo>
                <a:lnTo>
                  <a:pt x="3309" y="2596"/>
                </a:lnTo>
                <a:lnTo>
                  <a:pt x="3309" y="1691"/>
                </a:lnTo>
                <a:cubicBezTo>
                  <a:pt x="3309" y="858"/>
                  <a:pt x="2714" y="167"/>
                  <a:pt x="1880" y="48"/>
                </a:cubicBezTo>
                <a:cubicBezTo>
                  <a:pt x="1813" y="40"/>
                  <a:pt x="1746" y="36"/>
                  <a:pt x="1680" y="36"/>
                </a:cubicBezTo>
                <a:cubicBezTo>
                  <a:pt x="747" y="36"/>
                  <a:pt x="0" y="803"/>
                  <a:pt x="23" y="1715"/>
                </a:cubicBezTo>
                <a:cubicBezTo>
                  <a:pt x="46" y="2572"/>
                  <a:pt x="808" y="3287"/>
                  <a:pt x="1666" y="3287"/>
                </a:cubicBezTo>
                <a:lnTo>
                  <a:pt x="4262" y="3287"/>
                </a:lnTo>
                <a:lnTo>
                  <a:pt x="4262" y="6716"/>
                </a:lnTo>
                <a:lnTo>
                  <a:pt x="3309" y="6716"/>
                </a:lnTo>
                <a:lnTo>
                  <a:pt x="3309" y="5787"/>
                </a:lnTo>
                <a:cubicBezTo>
                  <a:pt x="3309" y="4954"/>
                  <a:pt x="2714" y="4263"/>
                  <a:pt x="1880" y="4144"/>
                </a:cubicBezTo>
                <a:cubicBezTo>
                  <a:pt x="1813" y="4136"/>
                  <a:pt x="1746" y="4132"/>
                  <a:pt x="1680" y="4132"/>
                </a:cubicBezTo>
                <a:cubicBezTo>
                  <a:pt x="747" y="4132"/>
                  <a:pt x="0" y="4899"/>
                  <a:pt x="23" y="5811"/>
                </a:cubicBezTo>
                <a:cubicBezTo>
                  <a:pt x="46" y="6692"/>
                  <a:pt x="808" y="7383"/>
                  <a:pt x="1666" y="7383"/>
                </a:cubicBezTo>
                <a:lnTo>
                  <a:pt x="4262" y="7383"/>
                </a:lnTo>
                <a:lnTo>
                  <a:pt x="4262" y="10836"/>
                </a:lnTo>
                <a:lnTo>
                  <a:pt x="3309" y="10836"/>
                </a:lnTo>
                <a:lnTo>
                  <a:pt x="3309" y="9931"/>
                </a:lnTo>
                <a:cubicBezTo>
                  <a:pt x="3309" y="9098"/>
                  <a:pt x="2714" y="8407"/>
                  <a:pt x="1880" y="8288"/>
                </a:cubicBezTo>
                <a:cubicBezTo>
                  <a:pt x="1813" y="8280"/>
                  <a:pt x="1746" y="8276"/>
                  <a:pt x="1680" y="8276"/>
                </a:cubicBezTo>
                <a:cubicBezTo>
                  <a:pt x="747" y="8276"/>
                  <a:pt x="0" y="9043"/>
                  <a:pt x="23" y="9955"/>
                </a:cubicBezTo>
                <a:cubicBezTo>
                  <a:pt x="46" y="10812"/>
                  <a:pt x="808" y="11527"/>
                  <a:pt x="1666" y="11527"/>
                </a:cubicBezTo>
                <a:lnTo>
                  <a:pt x="4928" y="11527"/>
                </a:lnTo>
                <a:lnTo>
                  <a:pt x="4928" y="9359"/>
                </a:lnTo>
                <a:lnTo>
                  <a:pt x="7500" y="9359"/>
                </a:lnTo>
                <a:cubicBezTo>
                  <a:pt x="8381" y="9359"/>
                  <a:pt x="9144" y="8645"/>
                  <a:pt x="9144" y="7740"/>
                </a:cubicBezTo>
                <a:cubicBezTo>
                  <a:pt x="9166" y="6885"/>
                  <a:pt x="8445" y="6137"/>
                  <a:pt x="7582" y="6137"/>
                </a:cubicBezTo>
                <a:cubicBezTo>
                  <a:pt x="7531" y="6137"/>
                  <a:pt x="7480" y="6139"/>
                  <a:pt x="7429" y="6145"/>
                </a:cubicBezTo>
                <a:cubicBezTo>
                  <a:pt x="6572" y="6216"/>
                  <a:pt x="5929" y="6930"/>
                  <a:pt x="5929" y="7788"/>
                </a:cubicBezTo>
                <a:lnTo>
                  <a:pt x="5929" y="8716"/>
                </a:lnTo>
                <a:lnTo>
                  <a:pt x="4976" y="8716"/>
                </a:lnTo>
                <a:lnTo>
                  <a:pt x="4976" y="5263"/>
                </a:lnTo>
                <a:lnTo>
                  <a:pt x="7524" y="5263"/>
                </a:lnTo>
                <a:cubicBezTo>
                  <a:pt x="8381" y="5263"/>
                  <a:pt x="9144" y="4573"/>
                  <a:pt x="9167" y="3668"/>
                </a:cubicBezTo>
                <a:cubicBezTo>
                  <a:pt x="9191" y="2730"/>
                  <a:pt x="8452" y="1976"/>
                  <a:pt x="7520" y="1976"/>
                </a:cubicBezTo>
                <a:cubicBezTo>
                  <a:pt x="7505" y="1976"/>
                  <a:pt x="7491" y="1977"/>
                  <a:pt x="7477" y="1977"/>
                </a:cubicBezTo>
                <a:cubicBezTo>
                  <a:pt x="6595" y="2001"/>
                  <a:pt x="5881" y="2763"/>
                  <a:pt x="5881" y="3620"/>
                </a:cubicBezTo>
                <a:lnTo>
                  <a:pt x="5881" y="4549"/>
                </a:lnTo>
                <a:lnTo>
                  <a:pt x="4928" y="4549"/>
                </a:lnTo>
                <a:lnTo>
                  <a:pt x="492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63" name="Google Shape;4663;p54"/>
          <p:cNvGrpSpPr/>
          <p:nvPr/>
        </p:nvGrpSpPr>
        <p:grpSpPr>
          <a:xfrm>
            <a:off x="2591489" y="4129767"/>
            <a:ext cx="320203" cy="295667"/>
            <a:chOff x="2972489" y="4129767"/>
            <a:chExt cx="320203" cy="295667"/>
          </a:xfrm>
        </p:grpSpPr>
        <p:sp>
          <p:nvSpPr>
            <p:cNvPr id="4664" name="Google Shape;4664;p54"/>
            <p:cNvSpPr/>
            <p:nvPr/>
          </p:nvSpPr>
          <p:spPr>
            <a:xfrm>
              <a:off x="2972489" y="4362358"/>
              <a:ext cx="63076" cy="63076"/>
            </a:xfrm>
            <a:custGeom>
              <a:rect b="b" l="l" r="r" t="t"/>
              <a:pathLst>
                <a:path extrusionOk="0" h="2144" w="2144">
                  <a:moveTo>
                    <a:pt x="1072" y="691"/>
                  </a:moveTo>
                  <a:cubicBezTo>
                    <a:pt x="1287" y="691"/>
                    <a:pt x="1453" y="858"/>
                    <a:pt x="1453" y="1072"/>
                  </a:cubicBezTo>
                  <a:cubicBezTo>
                    <a:pt x="1453" y="1286"/>
                    <a:pt x="1287" y="1453"/>
                    <a:pt x="1072" y="1453"/>
                  </a:cubicBezTo>
                  <a:cubicBezTo>
                    <a:pt x="858" y="1453"/>
                    <a:pt x="691" y="1286"/>
                    <a:pt x="691" y="1072"/>
                  </a:cubicBezTo>
                  <a:cubicBezTo>
                    <a:pt x="691" y="882"/>
                    <a:pt x="834" y="691"/>
                    <a:pt x="1072" y="691"/>
                  </a:cubicBezTo>
                  <a:close/>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5" name="Google Shape;4665;p54"/>
            <p:cNvSpPr/>
            <p:nvPr/>
          </p:nvSpPr>
          <p:spPr>
            <a:xfrm>
              <a:off x="2972489" y="4284602"/>
              <a:ext cx="63076" cy="63076"/>
            </a:xfrm>
            <a:custGeom>
              <a:rect b="b" l="l" r="r" t="t"/>
              <a:pathLst>
                <a:path extrusionOk="0" h="2144" w="2144">
                  <a:moveTo>
                    <a:pt x="1072" y="691"/>
                  </a:moveTo>
                  <a:cubicBezTo>
                    <a:pt x="1287" y="691"/>
                    <a:pt x="1453" y="857"/>
                    <a:pt x="1453" y="1072"/>
                  </a:cubicBezTo>
                  <a:cubicBezTo>
                    <a:pt x="1453" y="1286"/>
                    <a:pt x="1287" y="1453"/>
                    <a:pt x="1072" y="1453"/>
                  </a:cubicBezTo>
                  <a:cubicBezTo>
                    <a:pt x="858" y="1453"/>
                    <a:pt x="691" y="1286"/>
                    <a:pt x="691" y="1072"/>
                  </a:cubicBezTo>
                  <a:cubicBezTo>
                    <a:pt x="691" y="857"/>
                    <a:pt x="834" y="691"/>
                    <a:pt x="1072" y="691"/>
                  </a:cubicBezTo>
                  <a:close/>
                  <a:moveTo>
                    <a:pt x="1072" y="0"/>
                  </a:moveTo>
                  <a:cubicBezTo>
                    <a:pt x="477" y="0"/>
                    <a:pt x="1" y="476"/>
                    <a:pt x="1" y="1072"/>
                  </a:cubicBezTo>
                  <a:cubicBezTo>
                    <a:pt x="1" y="1667"/>
                    <a:pt x="477" y="2143"/>
                    <a:pt x="1072" y="2143"/>
                  </a:cubicBezTo>
                  <a:cubicBezTo>
                    <a:pt x="1668" y="2143"/>
                    <a:pt x="2144" y="1667"/>
                    <a:pt x="2144" y="1072"/>
                  </a:cubicBezTo>
                  <a:cubicBezTo>
                    <a:pt x="2144" y="476"/>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6" name="Google Shape;4666;p54"/>
            <p:cNvSpPr/>
            <p:nvPr/>
          </p:nvSpPr>
          <p:spPr>
            <a:xfrm>
              <a:off x="2972489" y="4206817"/>
              <a:ext cx="63076" cy="63076"/>
            </a:xfrm>
            <a:custGeom>
              <a:rect b="b" l="l" r="r" t="t"/>
              <a:pathLst>
                <a:path extrusionOk="0" h="2144" w="2144">
                  <a:moveTo>
                    <a:pt x="1072" y="691"/>
                  </a:moveTo>
                  <a:cubicBezTo>
                    <a:pt x="1287" y="691"/>
                    <a:pt x="1453" y="858"/>
                    <a:pt x="1453" y="1072"/>
                  </a:cubicBezTo>
                  <a:cubicBezTo>
                    <a:pt x="1453" y="1287"/>
                    <a:pt x="1287" y="1453"/>
                    <a:pt x="1072" y="1453"/>
                  </a:cubicBezTo>
                  <a:cubicBezTo>
                    <a:pt x="858" y="1453"/>
                    <a:pt x="691" y="1287"/>
                    <a:pt x="691" y="1072"/>
                  </a:cubicBezTo>
                  <a:cubicBezTo>
                    <a:pt x="691" y="858"/>
                    <a:pt x="834" y="691"/>
                    <a:pt x="1072" y="691"/>
                  </a:cubicBezTo>
                  <a:close/>
                  <a:moveTo>
                    <a:pt x="1072" y="1"/>
                  </a:moveTo>
                  <a:cubicBezTo>
                    <a:pt x="477" y="1"/>
                    <a:pt x="1" y="477"/>
                    <a:pt x="1" y="1072"/>
                  </a:cubicBezTo>
                  <a:cubicBezTo>
                    <a:pt x="1" y="1668"/>
                    <a:pt x="477" y="2144"/>
                    <a:pt x="1072" y="2144"/>
                  </a:cubicBezTo>
                  <a:cubicBezTo>
                    <a:pt x="1668" y="2144"/>
                    <a:pt x="2144" y="1668"/>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7" name="Google Shape;4667;p54"/>
            <p:cNvSpPr/>
            <p:nvPr/>
          </p:nvSpPr>
          <p:spPr>
            <a:xfrm>
              <a:off x="3057953" y="4362358"/>
              <a:ext cx="63106" cy="63076"/>
            </a:xfrm>
            <a:custGeom>
              <a:rect b="b" l="l" r="r" t="t"/>
              <a:pathLst>
                <a:path extrusionOk="0" h="2144" w="2145">
                  <a:moveTo>
                    <a:pt x="1073" y="691"/>
                  </a:moveTo>
                  <a:cubicBezTo>
                    <a:pt x="1287" y="691"/>
                    <a:pt x="1477" y="858"/>
                    <a:pt x="1477" y="1072"/>
                  </a:cubicBezTo>
                  <a:cubicBezTo>
                    <a:pt x="1477" y="1286"/>
                    <a:pt x="1287" y="1453"/>
                    <a:pt x="1073" y="1453"/>
                  </a:cubicBezTo>
                  <a:cubicBezTo>
                    <a:pt x="882" y="1453"/>
                    <a:pt x="692" y="1286"/>
                    <a:pt x="692" y="1072"/>
                  </a:cubicBezTo>
                  <a:cubicBezTo>
                    <a:pt x="692" y="882"/>
                    <a:pt x="858" y="691"/>
                    <a:pt x="1073" y="691"/>
                  </a:cubicBezTo>
                  <a:close/>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8" name="Google Shape;4668;p54"/>
            <p:cNvSpPr/>
            <p:nvPr/>
          </p:nvSpPr>
          <p:spPr>
            <a:xfrm>
              <a:off x="3057953" y="4284602"/>
              <a:ext cx="63106" cy="63076"/>
            </a:xfrm>
            <a:custGeom>
              <a:rect b="b" l="l" r="r" t="t"/>
              <a:pathLst>
                <a:path extrusionOk="0" h="2144" w="2145">
                  <a:moveTo>
                    <a:pt x="1073" y="691"/>
                  </a:moveTo>
                  <a:cubicBezTo>
                    <a:pt x="1287" y="691"/>
                    <a:pt x="1477" y="857"/>
                    <a:pt x="1477" y="1072"/>
                  </a:cubicBezTo>
                  <a:cubicBezTo>
                    <a:pt x="1477" y="1286"/>
                    <a:pt x="1287" y="1453"/>
                    <a:pt x="1073" y="1453"/>
                  </a:cubicBezTo>
                  <a:cubicBezTo>
                    <a:pt x="882" y="1453"/>
                    <a:pt x="692" y="1286"/>
                    <a:pt x="692" y="1072"/>
                  </a:cubicBezTo>
                  <a:cubicBezTo>
                    <a:pt x="692" y="857"/>
                    <a:pt x="858" y="691"/>
                    <a:pt x="1073" y="691"/>
                  </a:cubicBezTo>
                  <a:close/>
                  <a:moveTo>
                    <a:pt x="1073" y="0"/>
                  </a:moveTo>
                  <a:cubicBezTo>
                    <a:pt x="477" y="0"/>
                    <a:pt x="1" y="476"/>
                    <a:pt x="1" y="1072"/>
                  </a:cubicBezTo>
                  <a:cubicBezTo>
                    <a:pt x="1" y="1667"/>
                    <a:pt x="477" y="2143"/>
                    <a:pt x="1073" y="2143"/>
                  </a:cubicBezTo>
                  <a:cubicBezTo>
                    <a:pt x="1668" y="2143"/>
                    <a:pt x="2144" y="1667"/>
                    <a:pt x="2144" y="1072"/>
                  </a:cubicBezTo>
                  <a:cubicBezTo>
                    <a:pt x="2144" y="476"/>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69" name="Google Shape;4669;p54"/>
            <p:cNvSpPr/>
            <p:nvPr/>
          </p:nvSpPr>
          <p:spPr>
            <a:xfrm>
              <a:off x="3144152" y="4362358"/>
              <a:ext cx="63076" cy="63076"/>
            </a:xfrm>
            <a:custGeom>
              <a:rect b="b" l="l" r="r" t="t"/>
              <a:pathLst>
                <a:path extrusionOk="0" h="2144" w="2144">
                  <a:moveTo>
                    <a:pt x="1072" y="691"/>
                  </a:moveTo>
                  <a:cubicBezTo>
                    <a:pt x="1262" y="691"/>
                    <a:pt x="1453" y="858"/>
                    <a:pt x="1453" y="1072"/>
                  </a:cubicBezTo>
                  <a:cubicBezTo>
                    <a:pt x="1453" y="1286"/>
                    <a:pt x="1262" y="1453"/>
                    <a:pt x="1072" y="1453"/>
                  </a:cubicBezTo>
                  <a:cubicBezTo>
                    <a:pt x="857" y="1453"/>
                    <a:pt x="667" y="1286"/>
                    <a:pt x="667" y="1072"/>
                  </a:cubicBezTo>
                  <a:cubicBezTo>
                    <a:pt x="691" y="882"/>
                    <a:pt x="857" y="691"/>
                    <a:pt x="1072" y="691"/>
                  </a:cubicBezTo>
                  <a:close/>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0" name="Google Shape;4670;p54"/>
            <p:cNvSpPr/>
            <p:nvPr/>
          </p:nvSpPr>
          <p:spPr>
            <a:xfrm>
              <a:off x="3144152" y="4284602"/>
              <a:ext cx="63076" cy="63076"/>
            </a:xfrm>
            <a:custGeom>
              <a:rect b="b" l="l" r="r" t="t"/>
              <a:pathLst>
                <a:path extrusionOk="0" h="2144" w="2144">
                  <a:moveTo>
                    <a:pt x="1072" y="691"/>
                  </a:moveTo>
                  <a:cubicBezTo>
                    <a:pt x="1262" y="691"/>
                    <a:pt x="1453" y="857"/>
                    <a:pt x="1453" y="1072"/>
                  </a:cubicBezTo>
                  <a:cubicBezTo>
                    <a:pt x="1453" y="1286"/>
                    <a:pt x="1262" y="1453"/>
                    <a:pt x="1072" y="1453"/>
                  </a:cubicBezTo>
                  <a:cubicBezTo>
                    <a:pt x="857" y="1453"/>
                    <a:pt x="667" y="1286"/>
                    <a:pt x="667" y="1072"/>
                  </a:cubicBezTo>
                  <a:cubicBezTo>
                    <a:pt x="667" y="857"/>
                    <a:pt x="857" y="691"/>
                    <a:pt x="1072" y="691"/>
                  </a:cubicBezTo>
                  <a:close/>
                  <a:moveTo>
                    <a:pt x="1072" y="0"/>
                  </a:moveTo>
                  <a:cubicBezTo>
                    <a:pt x="476" y="0"/>
                    <a:pt x="0" y="476"/>
                    <a:pt x="0" y="1072"/>
                  </a:cubicBezTo>
                  <a:cubicBezTo>
                    <a:pt x="0" y="1667"/>
                    <a:pt x="476" y="2143"/>
                    <a:pt x="1072" y="2143"/>
                  </a:cubicBezTo>
                  <a:cubicBezTo>
                    <a:pt x="1667" y="2143"/>
                    <a:pt x="2143" y="1667"/>
                    <a:pt x="2143" y="1072"/>
                  </a:cubicBezTo>
                  <a:cubicBezTo>
                    <a:pt x="2143"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1" name="Google Shape;4671;p54"/>
            <p:cNvSpPr/>
            <p:nvPr/>
          </p:nvSpPr>
          <p:spPr>
            <a:xfrm>
              <a:off x="3144152" y="4206817"/>
              <a:ext cx="63076" cy="63076"/>
            </a:xfrm>
            <a:custGeom>
              <a:rect b="b" l="l" r="r" t="t"/>
              <a:pathLst>
                <a:path extrusionOk="0" h="2144" w="2144">
                  <a:moveTo>
                    <a:pt x="1072" y="691"/>
                  </a:moveTo>
                  <a:cubicBezTo>
                    <a:pt x="1262" y="691"/>
                    <a:pt x="1453" y="858"/>
                    <a:pt x="1453" y="1072"/>
                  </a:cubicBezTo>
                  <a:cubicBezTo>
                    <a:pt x="1453" y="1287"/>
                    <a:pt x="1262" y="1453"/>
                    <a:pt x="1072" y="1453"/>
                  </a:cubicBezTo>
                  <a:cubicBezTo>
                    <a:pt x="857" y="1453"/>
                    <a:pt x="667" y="1287"/>
                    <a:pt x="667" y="1072"/>
                  </a:cubicBezTo>
                  <a:cubicBezTo>
                    <a:pt x="691" y="858"/>
                    <a:pt x="857" y="691"/>
                    <a:pt x="1072" y="691"/>
                  </a:cubicBezTo>
                  <a:close/>
                  <a:moveTo>
                    <a:pt x="1072" y="1"/>
                  </a:moveTo>
                  <a:cubicBezTo>
                    <a:pt x="476" y="1"/>
                    <a:pt x="0" y="477"/>
                    <a:pt x="0" y="1072"/>
                  </a:cubicBezTo>
                  <a:cubicBezTo>
                    <a:pt x="0" y="1668"/>
                    <a:pt x="476" y="2144"/>
                    <a:pt x="1072" y="2144"/>
                  </a:cubicBezTo>
                  <a:cubicBezTo>
                    <a:pt x="1667" y="2144"/>
                    <a:pt x="2143" y="1668"/>
                    <a:pt x="2143" y="1072"/>
                  </a:cubicBezTo>
                  <a:cubicBezTo>
                    <a:pt x="2143"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2" name="Google Shape;4672;p54"/>
            <p:cNvSpPr/>
            <p:nvPr/>
          </p:nvSpPr>
          <p:spPr>
            <a:xfrm>
              <a:off x="3229616" y="4362358"/>
              <a:ext cx="63076" cy="63076"/>
            </a:xfrm>
            <a:custGeom>
              <a:rect b="b" l="l" r="r" t="t"/>
              <a:pathLst>
                <a:path extrusionOk="0" h="2144" w="2144">
                  <a:moveTo>
                    <a:pt x="1072" y="691"/>
                  </a:moveTo>
                  <a:cubicBezTo>
                    <a:pt x="1286" y="691"/>
                    <a:pt x="1477" y="858"/>
                    <a:pt x="1477" y="1072"/>
                  </a:cubicBezTo>
                  <a:cubicBezTo>
                    <a:pt x="1477" y="1286"/>
                    <a:pt x="1286" y="1453"/>
                    <a:pt x="1072" y="1453"/>
                  </a:cubicBezTo>
                  <a:cubicBezTo>
                    <a:pt x="882" y="1453"/>
                    <a:pt x="691" y="1286"/>
                    <a:pt x="691" y="1072"/>
                  </a:cubicBezTo>
                  <a:cubicBezTo>
                    <a:pt x="691" y="882"/>
                    <a:pt x="882" y="691"/>
                    <a:pt x="1072" y="691"/>
                  </a:cubicBezTo>
                  <a:close/>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3" name="Google Shape;4673;p54"/>
            <p:cNvSpPr/>
            <p:nvPr/>
          </p:nvSpPr>
          <p:spPr>
            <a:xfrm>
              <a:off x="3229616" y="4284602"/>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4" name="Google Shape;4674;p54"/>
            <p:cNvSpPr/>
            <p:nvPr/>
          </p:nvSpPr>
          <p:spPr>
            <a:xfrm>
              <a:off x="3229616" y="4206817"/>
              <a:ext cx="63076" cy="63076"/>
            </a:xfrm>
            <a:custGeom>
              <a:rect b="b" l="l" r="r" t="t"/>
              <a:pathLst>
                <a:path extrusionOk="0" h="2144" w="2144">
                  <a:moveTo>
                    <a:pt x="1072" y="691"/>
                  </a:moveTo>
                  <a:cubicBezTo>
                    <a:pt x="1286" y="691"/>
                    <a:pt x="1477" y="858"/>
                    <a:pt x="1477" y="1072"/>
                  </a:cubicBezTo>
                  <a:cubicBezTo>
                    <a:pt x="1477" y="1287"/>
                    <a:pt x="1286" y="1453"/>
                    <a:pt x="1072" y="1453"/>
                  </a:cubicBezTo>
                  <a:cubicBezTo>
                    <a:pt x="882" y="1453"/>
                    <a:pt x="691" y="1287"/>
                    <a:pt x="691" y="1072"/>
                  </a:cubicBezTo>
                  <a:cubicBezTo>
                    <a:pt x="691" y="858"/>
                    <a:pt x="882" y="691"/>
                    <a:pt x="1072" y="691"/>
                  </a:cubicBezTo>
                  <a:close/>
                  <a:moveTo>
                    <a:pt x="1072" y="1"/>
                  </a:moveTo>
                  <a:cubicBezTo>
                    <a:pt x="477" y="1"/>
                    <a:pt x="0" y="477"/>
                    <a:pt x="0" y="1072"/>
                  </a:cubicBezTo>
                  <a:cubicBezTo>
                    <a:pt x="0" y="1668"/>
                    <a:pt x="477" y="2144"/>
                    <a:pt x="1072" y="2144"/>
                  </a:cubicBezTo>
                  <a:cubicBezTo>
                    <a:pt x="1667" y="2144"/>
                    <a:pt x="2144" y="1668"/>
                    <a:pt x="2144" y="1072"/>
                  </a:cubicBezTo>
                  <a:cubicBezTo>
                    <a:pt x="2144" y="477"/>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5" name="Google Shape;4675;p54"/>
            <p:cNvSpPr/>
            <p:nvPr/>
          </p:nvSpPr>
          <p:spPr>
            <a:xfrm>
              <a:off x="3229616" y="4129767"/>
              <a:ext cx="63076" cy="63076"/>
            </a:xfrm>
            <a:custGeom>
              <a:rect b="b" l="l" r="r" t="t"/>
              <a:pathLst>
                <a:path extrusionOk="0" h="2144" w="2144">
                  <a:moveTo>
                    <a:pt x="1072" y="691"/>
                  </a:moveTo>
                  <a:cubicBezTo>
                    <a:pt x="1286" y="691"/>
                    <a:pt x="1477" y="857"/>
                    <a:pt x="1477" y="1072"/>
                  </a:cubicBezTo>
                  <a:cubicBezTo>
                    <a:pt x="1477" y="1286"/>
                    <a:pt x="1286" y="1453"/>
                    <a:pt x="1072" y="1453"/>
                  </a:cubicBezTo>
                  <a:cubicBezTo>
                    <a:pt x="882" y="1453"/>
                    <a:pt x="691" y="1286"/>
                    <a:pt x="691" y="1072"/>
                  </a:cubicBezTo>
                  <a:cubicBezTo>
                    <a:pt x="691" y="857"/>
                    <a:pt x="882" y="691"/>
                    <a:pt x="1072" y="691"/>
                  </a:cubicBezTo>
                  <a:close/>
                  <a:moveTo>
                    <a:pt x="1072" y="0"/>
                  </a:moveTo>
                  <a:cubicBezTo>
                    <a:pt x="477" y="0"/>
                    <a:pt x="0" y="476"/>
                    <a:pt x="0" y="1072"/>
                  </a:cubicBezTo>
                  <a:cubicBezTo>
                    <a:pt x="0" y="1667"/>
                    <a:pt x="477" y="2143"/>
                    <a:pt x="1072" y="2143"/>
                  </a:cubicBezTo>
                  <a:cubicBezTo>
                    <a:pt x="1667" y="2143"/>
                    <a:pt x="2144" y="1667"/>
                    <a:pt x="2144" y="1072"/>
                  </a:cubicBezTo>
                  <a:cubicBezTo>
                    <a:pt x="2144" y="476"/>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
        <p:nvSpPr>
          <p:cNvPr id="4676" name="Google Shape;4676;p54"/>
          <p:cNvSpPr/>
          <p:nvPr/>
        </p:nvSpPr>
        <p:spPr>
          <a:xfrm>
            <a:off x="3281266" y="4129767"/>
            <a:ext cx="338418" cy="337712"/>
          </a:xfrm>
          <a:custGeom>
            <a:rect b="b" l="l" r="r" t="t"/>
            <a:pathLst>
              <a:path extrusionOk="0" h="11479" w="11503">
                <a:moveTo>
                  <a:pt x="10169" y="2429"/>
                </a:moveTo>
                <a:cubicBezTo>
                  <a:pt x="10360" y="2429"/>
                  <a:pt x="10550" y="2620"/>
                  <a:pt x="10550" y="2834"/>
                </a:cubicBezTo>
                <a:cubicBezTo>
                  <a:pt x="10550" y="3024"/>
                  <a:pt x="10360" y="3215"/>
                  <a:pt x="10169" y="3215"/>
                </a:cubicBezTo>
                <a:cubicBezTo>
                  <a:pt x="9955" y="3215"/>
                  <a:pt x="9764" y="3024"/>
                  <a:pt x="9764" y="2834"/>
                </a:cubicBezTo>
                <a:cubicBezTo>
                  <a:pt x="9764" y="2620"/>
                  <a:pt x="9931" y="2429"/>
                  <a:pt x="10169" y="2429"/>
                </a:cubicBezTo>
                <a:close/>
                <a:moveTo>
                  <a:pt x="8669" y="4763"/>
                </a:moveTo>
                <a:cubicBezTo>
                  <a:pt x="8883" y="4763"/>
                  <a:pt x="9050" y="4930"/>
                  <a:pt x="9050" y="5144"/>
                </a:cubicBezTo>
                <a:cubicBezTo>
                  <a:pt x="9050" y="5358"/>
                  <a:pt x="8883" y="5525"/>
                  <a:pt x="8669" y="5525"/>
                </a:cubicBezTo>
                <a:cubicBezTo>
                  <a:pt x="8454" y="5525"/>
                  <a:pt x="8288" y="5358"/>
                  <a:pt x="8288" y="5144"/>
                </a:cubicBezTo>
                <a:cubicBezTo>
                  <a:pt x="8288" y="4930"/>
                  <a:pt x="8454" y="4763"/>
                  <a:pt x="8669" y="4763"/>
                </a:cubicBezTo>
                <a:close/>
                <a:moveTo>
                  <a:pt x="4335" y="5358"/>
                </a:moveTo>
                <a:cubicBezTo>
                  <a:pt x="4525" y="5358"/>
                  <a:pt x="4716" y="5525"/>
                  <a:pt x="4716" y="5739"/>
                </a:cubicBezTo>
                <a:cubicBezTo>
                  <a:pt x="4716" y="5954"/>
                  <a:pt x="4525" y="6120"/>
                  <a:pt x="4335" y="6120"/>
                </a:cubicBezTo>
                <a:cubicBezTo>
                  <a:pt x="4120" y="6120"/>
                  <a:pt x="3930" y="5954"/>
                  <a:pt x="3930" y="5739"/>
                </a:cubicBezTo>
                <a:cubicBezTo>
                  <a:pt x="3906" y="5525"/>
                  <a:pt x="4096" y="5358"/>
                  <a:pt x="4335" y="5358"/>
                </a:cubicBezTo>
                <a:close/>
                <a:moveTo>
                  <a:pt x="6716" y="6811"/>
                </a:moveTo>
                <a:cubicBezTo>
                  <a:pt x="6906" y="6811"/>
                  <a:pt x="7097" y="6978"/>
                  <a:pt x="7097" y="7192"/>
                </a:cubicBezTo>
                <a:cubicBezTo>
                  <a:pt x="7097" y="7406"/>
                  <a:pt x="6906" y="7573"/>
                  <a:pt x="6716" y="7573"/>
                </a:cubicBezTo>
                <a:cubicBezTo>
                  <a:pt x="6502" y="7573"/>
                  <a:pt x="6311" y="7406"/>
                  <a:pt x="6311" y="7192"/>
                </a:cubicBezTo>
                <a:cubicBezTo>
                  <a:pt x="6311" y="6978"/>
                  <a:pt x="6478" y="6811"/>
                  <a:pt x="6716" y="6811"/>
                </a:cubicBezTo>
                <a:close/>
                <a:moveTo>
                  <a:pt x="2715" y="7740"/>
                </a:moveTo>
                <a:cubicBezTo>
                  <a:pt x="2929" y="7740"/>
                  <a:pt x="3096" y="7906"/>
                  <a:pt x="3096" y="8121"/>
                </a:cubicBezTo>
                <a:cubicBezTo>
                  <a:pt x="3096" y="8335"/>
                  <a:pt x="2929" y="8502"/>
                  <a:pt x="2715" y="8502"/>
                </a:cubicBezTo>
                <a:cubicBezTo>
                  <a:pt x="2501" y="8502"/>
                  <a:pt x="2334" y="8335"/>
                  <a:pt x="2334" y="8121"/>
                </a:cubicBezTo>
                <a:cubicBezTo>
                  <a:pt x="2334" y="7906"/>
                  <a:pt x="2501" y="7740"/>
                  <a:pt x="2715" y="7740"/>
                </a:cubicBezTo>
                <a:close/>
                <a:moveTo>
                  <a:pt x="0" y="0"/>
                </a:moveTo>
                <a:lnTo>
                  <a:pt x="0" y="11479"/>
                </a:lnTo>
                <a:lnTo>
                  <a:pt x="11503" y="11479"/>
                </a:lnTo>
                <a:lnTo>
                  <a:pt x="11503" y="10264"/>
                </a:lnTo>
                <a:lnTo>
                  <a:pt x="10836" y="10264"/>
                </a:lnTo>
                <a:lnTo>
                  <a:pt x="10836" y="10288"/>
                </a:lnTo>
                <a:lnTo>
                  <a:pt x="10836" y="10836"/>
                </a:lnTo>
                <a:lnTo>
                  <a:pt x="691" y="10836"/>
                </a:lnTo>
                <a:lnTo>
                  <a:pt x="691" y="9883"/>
                </a:lnTo>
                <a:lnTo>
                  <a:pt x="2072" y="8954"/>
                </a:lnTo>
                <a:cubicBezTo>
                  <a:pt x="2243" y="9082"/>
                  <a:pt x="2490" y="9172"/>
                  <a:pt x="2746" y="9172"/>
                </a:cubicBezTo>
                <a:cubicBezTo>
                  <a:pt x="2775" y="9172"/>
                  <a:pt x="2805" y="9171"/>
                  <a:pt x="2834" y="9169"/>
                </a:cubicBezTo>
                <a:cubicBezTo>
                  <a:pt x="3334" y="9097"/>
                  <a:pt x="3739" y="8716"/>
                  <a:pt x="3787" y="8216"/>
                </a:cubicBezTo>
                <a:cubicBezTo>
                  <a:pt x="3811" y="7930"/>
                  <a:pt x="3739" y="7668"/>
                  <a:pt x="3620" y="7478"/>
                </a:cubicBezTo>
                <a:lnTo>
                  <a:pt x="4049" y="6716"/>
                </a:lnTo>
                <a:cubicBezTo>
                  <a:pt x="4144" y="6740"/>
                  <a:pt x="4239" y="6740"/>
                  <a:pt x="4335" y="6740"/>
                </a:cubicBezTo>
                <a:cubicBezTo>
                  <a:pt x="4596" y="6740"/>
                  <a:pt x="4835" y="6668"/>
                  <a:pt x="5001" y="6478"/>
                </a:cubicBezTo>
                <a:lnTo>
                  <a:pt x="5644" y="6930"/>
                </a:lnTo>
                <a:cubicBezTo>
                  <a:pt x="5597" y="7073"/>
                  <a:pt x="5597" y="7216"/>
                  <a:pt x="5644" y="7382"/>
                </a:cubicBezTo>
                <a:cubicBezTo>
                  <a:pt x="5716" y="7787"/>
                  <a:pt x="6049" y="8121"/>
                  <a:pt x="6478" y="8168"/>
                </a:cubicBezTo>
                <a:cubicBezTo>
                  <a:pt x="6542" y="8180"/>
                  <a:pt x="6606" y="8186"/>
                  <a:pt x="6669" y="8186"/>
                </a:cubicBezTo>
                <a:cubicBezTo>
                  <a:pt x="7234" y="8186"/>
                  <a:pt x="7716" y="7723"/>
                  <a:pt x="7716" y="7144"/>
                </a:cubicBezTo>
                <a:cubicBezTo>
                  <a:pt x="7716" y="6954"/>
                  <a:pt x="7692" y="6811"/>
                  <a:pt x="7597" y="6692"/>
                </a:cubicBezTo>
                <a:lnTo>
                  <a:pt x="8169" y="6073"/>
                </a:lnTo>
                <a:cubicBezTo>
                  <a:pt x="8289" y="6124"/>
                  <a:pt x="8434" y="6163"/>
                  <a:pt x="8585" y="6163"/>
                </a:cubicBezTo>
                <a:cubicBezTo>
                  <a:pt x="8644" y="6163"/>
                  <a:pt x="8704" y="6157"/>
                  <a:pt x="8764" y="6144"/>
                </a:cubicBezTo>
                <a:cubicBezTo>
                  <a:pt x="9240" y="6097"/>
                  <a:pt x="9621" y="5715"/>
                  <a:pt x="9693" y="5239"/>
                </a:cubicBezTo>
                <a:cubicBezTo>
                  <a:pt x="9717" y="4906"/>
                  <a:pt x="9621" y="4620"/>
                  <a:pt x="9407" y="4406"/>
                </a:cubicBezTo>
                <a:lnTo>
                  <a:pt x="9836" y="3810"/>
                </a:lnTo>
                <a:cubicBezTo>
                  <a:pt x="9907" y="3822"/>
                  <a:pt x="9979" y="3828"/>
                  <a:pt x="10056" y="3828"/>
                </a:cubicBezTo>
                <a:cubicBezTo>
                  <a:pt x="10133" y="3828"/>
                  <a:pt x="10217" y="3822"/>
                  <a:pt x="10312" y="3810"/>
                </a:cubicBezTo>
                <a:cubicBezTo>
                  <a:pt x="10717" y="3715"/>
                  <a:pt x="11050" y="3382"/>
                  <a:pt x="11145" y="2977"/>
                </a:cubicBezTo>
                <a:cubicBezTo>
                  <a:pt x="11277" y="2319"/>
                  <a:pt x="10762" y="1701"/>
                  <a:pt x="10121" y="1701"/>
                </a:cubicBezTo>
                <a:cubicBezTo>
                  <a:pt x="10067" y="1701"/>
                  <a:pt x="10011" y="1705"/>
                  <a:pt x="9955" y="1715"/>
                </a:cubicBezTo>
                <a:cubicBezTo>
                  <a:pt x="9478" y="1786"/>
                  <a:pt x="9097" y="2167"/>
                  <a:pt x="9026" y="2667"/>
                </a:cubicBezTo>
                <a:cubicBezTo>
                  <a:pt x="9002" y="2977"/>
                  <a:pt x="9097" y="3239"/>
                  <a:pt x="9264" y="3453"/>
                </a:cubicBezTo>
                <a:lnTo>
                  <a:pt x="8859" y="4072"/>
                </a:lnTo>
                <a:cubicBezTo>
                  <a:pt x="8788" y="4048"/>
                  <a:pt x="8693" y="4048"/>
                  <a:pt x="8645" y="4048"/>
                </a:cubicBezTo>
                <a:cubicBezTo>
                  <a:pt x="8050" y="4048"/>
                  <a:pt x="7573" y="4525"/>
                  <a:pt x="7573" y="5120"/>
                </a:cubicBezTo>
                <a:cubicBezTo>
                  <a:pt x="7573" y="5287"/>
                  <a:pt x="7621" y="5477"/>
                  <a:pt x="7692" y="5620"/>
                </a:cubicBezTo>
                <a:lnTo>
                  <a:pt x="7145" y="6216"/>
                </a:lnTo>
                <a:cubicBezTo>
                  <a:pt x="7002" y="6120"/>
                  <a:pt x="6835" y="6097"/>
                  <a:pt x="6668" y="6097"/>
                </a:cubicBezTo>
                <a:cubicBezTo>
                  <a:pt x="6406" y="6097"/>
                  <a:pt x="6168" y="6192"/>
                  <a:pt x="5954" y="6358"/>
                </a:cubicBezTo>
                <a:lnTo>
                  <a:pt x="5335" y="5906"/>
                </a:lnTo>
                <a:cubicBezTo>
                  <a:pt x="5359" y="5787"/>
                  <a:pt x="5359" y="5692"/>
                  <a:pt x="5335" y="5549"/>
                </a:cubicBezTo>
                <a:cubicBezTo>
                  <a:pt x="5287" y="5096"/>
                  <a:pt x="4882" y="4691"/>
                  <a:pt x="4382" y="4644"/>
                </a:cubicBezTo>
                <a:cubicBezTo>
                  <a:pt x="4344" y="4639"/>
                  <a:pt x="4306" y="4637"/>
                  <a:pt x="4269" y="4637"/>
                </a:cubicBezTo>
                <a:cubicBezTo>
                  <a:pt x="3698" y="4637"/>
                  <a:pt x="3215" y="5134"/>
                  <a:pt x="3215" y="5715"/>
                </a:cubicBezTo>
                <a:cubicBezTo>
                  <a:pt x="3215" y="5977"/>
                  <a:pt x="3310" y="6192"/>
                  <a:pt x="3453" y="6382"/>
                </a:cubicBezTo>
                <a:lnTo>
                  <a:pt x="3049" y="7073"/>
                </a:lnTo>
                <a:cubicBezTo>
                  <a:pt x="2953" y="7049"/>
                  <a:pt x="2834" y="7025"/>
                  <a:pt x="2715" y="7025"/>
                </a:cubicBezTo>
                <a:cubicBezTo>
                  <a:pt x="2120" y="7025"/>
                  <a:pt x="1643" y="7502"/>
                  <a:pt x="1643" y="8097"/>
                </a:cubicBezTo>
                <a:cubicBezTo>
                  <a:pt x="1643" y="8168"/>
                  <a:pt x="1643" y="8264"/>
                  <a:pt x="1667" y="8359"/>
                </a:cubicBezTo>
                <a:lnTo>
                  <a:pt x="691" y="9002"/>
                </a:lnTo>
                <a:lnTo>
                  <a:pt x="691" y="691"/>
                </a:lnTo>
                <a:lnTo>
                  <a:pt x="1239" y="691"/>
                </a:lnTo>
                <a:lnTo>
                  <a:pt x="1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77" name="Google Shape;4677;p54"/>
          <p:cNvSpPr/>
          <p:nvPr/>
        </p:nvSpPr>
        <p:spPr>
          <a:xfrm>
            <a:off x="4045298" y="4129767"/>
            <a:ext cx="339830" cy="339801"/>
          </a:xfrm>
          <a:custGeom>
            <a:rect b="b" l="l" r="r" t="t"/>
            <a:pathLst>
              <a:path extrusionOk="0" h="11550" w="11551">
                <a:moveTo>
                  <a:pt x="6121" y="2072"/>
                </a:moveTo>
                <a:cubicBezTo>
                  <a:pt x="8002" y="2262"/>
                  <a:pt x="9455" y="3810"/>
                  <a:pt x="9455" y="5715"/>
                </a:cubicBezTo>
                <a:cubicBezTo>
                  <a:pt x="9455" y="6358"/>
                  <a:pt x="9288" y="6954"/>
                  <a:pt x="8978" y="7502"/>
                </a:cubicBezTo>
                <a:lnTo>
                  <a:pt x="6121" y="5573"/>
                </a:lnTo>
                <a:lnTo>
                  <a:pt x="6121" y="2072"/>
                </a:lnTo>
                <a:close/>
                <a:moveTo>
                  <a:pt x="6121" y="691"/>
                </a:moveTo>
                <a:cubicBezTo>
                  <a:pt x="8788" y="857"/>
                  <a:pt x="10860" y="3072"/>
                  <a:pt x="10860" y="5739"/>
                </a:cubicBezTo>
                <a:cubicBezTo>
                  <a:pt x="10860" y="6692"/>
                  <a:pt x="10598" y="7597"/>
                  <a:pt x="10145" y="8335"/>
                </a:cubicBezTo>
                <a:lnTo>
                  <a:pt x="9526" y="7906"/>
                </a:lnTo>
                <a:cubicBezTo>
                  <a:pt x="9883" y="7287"/>
                  <a:pt x="10121" y="6549"/>
                  <a:pt x="10121" y="5739"/>
                </a:cubicBezTo>
                <a:cubicBezTo>
                  <a:pt x="10121" y="3453"/>
                  <a:pt x="8359" y="1596"/>
                  <a:pt x="6121" y="1429"/>
                </a:cubicBezTo>
                <a:lnTo>
                  <a:pt x="6121" y="691"/>
                </a:lnTo>
                <a:close/>
                <a:moveTo>
                  <a:pt x="5454" y="2120"/>
                </a:moveTo>
                <a:lnTo>
                  <a:pt x="5454" y="5715"/>
                </a:lnTo>
                <a:lnTo>
                  <a:pt x="4739" y="9264"/>
                </a:lnTo>
                <a:cubicBezTo>
                  <a:pt x="3215" y="8811"/>
                  <a:pt x="2120" y="7406"/>
                  <a:pt x="2120" y="5739"/>
                </a:cubicBezTo>
                <a:cubicBezTo>
                  <a:pt x="2120" y="3834"/>
                  <a:pt x="3572" y="2262"/>
                  <a:pt x="5454" y="2120"/>
                </a:cubicBezTo>
                <a:close/>
                <a:moveTo>
                  <a:pt x="6002" y="6311"/>
                </a:moveTo>
                <a:lnTo>
                  <a:pt x="8597" y="8097"/>
                </a:lnTo>
                <a:cubicBezTo>
                  <a:pt x="7907" y="8907"/>
                  <a:pt x="6907" y="9407"/>
                  <a:pt x="5811" y="9407"/>
                </a:cubicBezTo>
                <a:cubicBezTo>
                  <a:pt x="5692" y="9407"/>
                  <a:pt x="5525" y="9407"/>
                  <a:pt x="5406" y="9383"/>
                </a:cubicBezTo>
                <a:lnTo>
                  <a:pt x="6002" y="6311"/>
                </a:lnTo>
                <a:close/>
                <a:moveTo>
                  <a:pt x="5454" y="691"/>
                </a:moveTo>
                <a:lnTo>
                  <a:pt x="5454" y="1429"/>
                </a:lnTo>
                <a:cubicBezTo>
                  <a:pt x="3215" y="1596"/>
                  <a:pt x="1453" y="3477"/>
                  <a:pt x="1453" y="5739"/>
                </a:cubicBezTo>
                <a:cubicBezTo>
                  <a:pt x="1453" y="7692"/>
                  <a:pt x="2787" y="9407"/>
                  <a:pt x="4620" y="9907"/>
                </a:cubicBezTo>
                <a:lnTo>
                  <a:pt x="4454" y="10621"/>
                </a:lnTo>
                <a:cubicBezTo>
                  <a:pt x="2287" y="10050"/>
                  <a:pt x="715" y="8097"/>
                  <a:pt x="715" y="5739"/>
                </a:cubicBezTo>
                <a:cubicBezTo>
                  <a:pt x="715" y="3072"/>
                  <a:pt x="2787" y="857"/>
                  <a:pt x="5454" y="691"/>
                </a:cubicBezTo>
                <a:close/>
                <a:moveTo>
                  <a:pt x="9169" y="8478"/>
                </a:moveTo>
                <a:lnTo>
                  <a:pt x="9788" y="8883"/>
                </a:lnTo>
                <a:cubicBezTo>
                  <a:pt x="8835" y="10050"/>
                  <a:pt x="7407" y="10836"/>
                  <a:pt x="5811" y="10836"/>
                </a:cubicBezTo>
                <a:cubicBezTo>
                  <a:pt x="5573" y="10836"/>
                  <a:pt x="5359" y="10812"/>
                  <a:pt x="5120" y="10764"/>
                </a:cubicBezTo>
                <a:lnTo>
                  <a:pt x="5263" y="10050"/>
                </a:lnTo>
                <a:cubicBezTo>
                  <a:pt x="5454" y="10074"/>
                  <a:pt x="5621" y="10074"/>
                  <a:pt x="5811" y="10074"/>
                </a:cubicBezTo>
                <a:cubicBezTo>
                  <a:pt x="7168" y="10074"/>
                  <a:pt x="8359" y="9454"/>
                  <a:pt x="9169" y="8478"/>
                </a:cubicBezTo>
                <a:close/>
                <a:moveTo>
                  <a:pt x="5763" y="0"/>
                </a:moveTo>
                <a:cubicBezTo>
                  <a:pt x="4215" y="0"/>
                  <a:pt x="2787" y="595"/>
                  <a:pt x="1691" y="1691"/>
                </a:cubicBezTo>
                <a:cubicBezTo>
                  <a:pt x="620" y="2763"/>
                  <a:pt x="0" y="4215"/>
                  <a:pt x="0" y="5763"/>
                </a:cubicBezTo>
                <a:cubicBezTo>
                  <a:pt x="0" y="7311"/>
                  <a:pt x="596" y="8740"/>
                  <a:pt x="1691" y="9859"/>
                </a:cubicBezTo>
                <a:cubicBezTo>
                  <a:pt x="2763" y="10931"/>
                  <a:pt x="4215" y="11550"/>
                  <a:pt x="5763" y="11550"/>
                </a:cubicBezTo>
                <a:cubicBezTo>
                  <a:pt x="7311" y="11550"/>
                  <a:pt x="8740" y="10955"/>
                  <a:pt x="9860" y="9859"/>
                </a:cubicBezTo>
                <a:cubicBezTo>
                  <a:pt x="10931" y="8788"/>
                  <a:pt x="11550" y="7311"/>
                  <a:pt x="11550" y="5763"/>
                </a:cubicBezTo>
                <a:cubicBezTo>
                  <a:pt x="11550" y="4215"/>
                  <a:pt x="10955" y="2763"/>
                  <a:pt x="9860" y="1691"/>
                </a:cubicBezTo>
                <a:cubicBezTo>
                  <a:pt x="8788" y="619"/>
                  <a:pt x="7311" y="0"/>
                  <a:pt x="57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78" name="Google Shape;4678;p54"/>
          <p:cNvGrpSpPr/>
          <p:nvPr/>
        </p:nvGrpSpPr>
        <p:grpSpPr>
          <a:xfrm>
            <a:off x="4780588" y="4129767"/>
            <a:ext cx="339153" cy="337712"/>
            <a:chOff x="4704388" y="4129767"/>
            <a:chExt cx="339153" cy="337712"/>
          </a:xfrm>
        </p:grpSpPr>
        <p:sp>
          <p:nvSpPr>
            <p:cNvPr id="4679" name="Google Shape;4679;p54"/>
            <p:cNvSpPr/>
            <p:nvPr/>
          </p:nvSpPr>
          <p:spPr>
            <a:xfrm>
              <a:off x="4704388" y="4129767"/>
              <a:ext cx="64489" cy="337712"/>
            </a:xfrm>
            <a:custGeom>
              <a:rect b="b" l="l" r="r" t="t"/>
              <a:pathLst>
                <a:path extrusionOk="0" h="11479" w="2192">
                  <a:moveTo>
                    <a:pt x="1073" y="1953"/>
                  </a:moveTo>
                  <a:cubicBezTo>
                    <a:pt x="1287" y="1953"/>
                    <a:pt x="1477" y="2143"/>
                    <a:pt x="1477" y="2334"/>
                  </a:cubicBezTo>
                  <a:cubicBezTo>
                    <a:pt x="1477" y="2548"/>
                    <a:pt x="1287" y="2739"/>
                    <a:pt x="1073" y="2739"/>
                  </a:cubicBezTo>
                  <a:cubicBezTo>
                    <a:pt x="882" y="2739"/>
                    <a:pt x="692" y="2548"/>
                    <a:pt x="692" y="2334"/>
                  </a:cubicBezTo>
                  <a:cubicBezTo>
                    <a:pt x="692" y="2143"/>
                    <a:pt x="882" y="1953"/>
                    <a:pt x="1073" y="1953"/>
                  </a:cubicBezTo>
                  <a:close/>
                  <a:moveTo>
                    <a:pt x="1073" y="5358"/>
                  </a:moveTo>
                  <a:cubicBezTo>
                    <a:pt x="1287" y="5358"/>
                    <a:pt x="1477" y="5525"/>
                    <a:pt x="1477" y="5739"/>
                  </a:cubicBezTo>
                  <a:cubicBezTo>
                    <a:pt x="1477" y="5954"/>
                    <a:pt x="1311" y="6120"/>
                    <a:pt x="1073" y="6120"/>
                  </a:cubicBezTo>
                  <a:cubicBezTo>
                    <a:pt x="882" y="6120"/>
                    <a:pt x="692" y="5954"/>
                    <a:pt x="692" y="5739"/>
                  </a:cubicBezTo>
                  <a:cubicBezTo>
                    <a:pt x="692" y="5525"/>
                    <a:pt x="882" y="5358"/>
                    <a:pt x="1073" y="5358"/>
                  </a:cubicBezTo>
                  <a:close/>
                  <a:moveTo>
                    <a:pt x="1073" y="8716"/>
                  </a:moveTo>
                  <a:cubicBezTo>
                    <a:pt x="1287" y="8716"/>
                    <a:pt x="1477" y="8883"/>
                    <a:pt x="1477" y="9097"/>
                  </a:cubicBezTo>
                  <a:cubicBezTo>
                    <a:pt x="1477" y="9311"/>
                    <a:pt x="1311" y="9478"/>
                    <a:pt x="1073" y="9478"/>
                  </a:cubicBezTo>
                  <a:cubicBezTo>
                    <a:pt x="882" y="9478"/>
                    <a:pt x="692" y="9311"/>
                    <a:pt x="692" y="9097"/>
                  </a:cubicBezTo>
                  <a:cubicBezTo>
                    <a:pt x="692" y="8883"/>
                    <a:pt x="882" y="8716"/>
                    <a:pt x="1073" y="8716"/>
                  </a:cubicBezTo>
                  <a:close/>
                  <a:moveTo>
                    <a:pt x="763" y="0"/>
                  </a:moveTo>
                  <a:lnTo>
                    <a:pt x="763" y="1357"/>
                  </a:lnTo>
                  <a:cubicBezTo>
                    <a:pt x="334" y="1524"/>
                    <a:pt x="1" y="1905"/>
                    <a:pt x="1" y="2381"/>
                  </a:cubicBezTo>
                  <a:cubicBezTo>
                    <a:pt x="1" y="2858"/>
                    <a:pt x="311" y="3239"/>
                    <a:pt x="763" y="3382"/>
                  </a:cubicBezTo>
                  <a:lnTo>
                    <a:pt x="763" y="4739"/>
                  </a:lnTo>
                  <a:cubicBezTo>
                    <a:pt x="334" y="4882"/>
                    <a:pt x="1" y="5263"/>
                    <a:pt x="1" y="5739"/>
                  </a:cubicBezTo>
                  <a:cubicBezTo>
                    <a:pt x="1" y="6216"/>
                    <a:pt x="311" y="6597"/>
                    <a:pt x="763" y="6763"/>
                  </a:cubicBezTo>
                  <a:lnTo>
                    <a:pt x="763" y="8097"/>
                  </a:lnTo>
                  <a:cubicBezTo>
                    <a:pt x="334" y="8240"/>
                    <a:pt x="1" y="8621"/>
                    <a:pt x="1" y="9097"/>
                  </a:cubicBezTo>
                  <a:cubicBezTo>
                    <a:pt x="1" y="9573"/>
                    <a:pt x="311" y="9978"/>
                    <a:pt x="763" y="10121"/>
                  </a:cubicBezTo>
                  <a:lnTo>
                    <a:pt x="763" y="11479"/>
                  </a:lnTo>
                  <a:lnTo>
                    <a:pt x="1430" y="11479"/>
                  </a:lnTo>
                  <a:lnTo>
                    <a:pt x="1430" y="10121"/>
                  </a:lnTo>
                  <a:cubicBezTo>
                    <a:pt x="1859" y="9978"/>
                    <a:pt x="2192" y="9573"/>
                    <a:pt x="2192" y="9097"/>
                  </a:cubicBezTo>
                  <a:cubicBezTo>
                    <a:pt x="2192" y="8621"/>
                    <a:pt x="1882" y="8240"/>
                    <a:pt x="1430" y="8097"/>
                  </a:cubicBezTo>
                  <a:lnTo>
                    <a:pt x="1430" y="6763"/>
                  </a:lnTo>
                  <a:cubicBezTo>
                    <a:pt x="1859" y="6597"/>
                    <a:pt x="2192" y="6216"/>
                    <a:pt x="2192" y="5739"/>
                  </a:cubicBezTo>
                  <a:cubicBezTo>
                    <a:pt x="2192" y="5263"/>
                    <a:pt x="1882" y="4882"/>
                    <a:pt x="1430" y="4739"/>
                  </a:cubicBezTo>
                  <a:lnTo>
                    <a:pt x="1430" y="3382"/>
                  </a:lnTo>
                  <a:cubicBezTo>
                    <a:pt x="1859" y="3239"/>
                    <a:pt x="2144" y="2858"/>
                    <a:pt x="2144" y="2381"/>
                  </a:cubicBezTo>
                  <a:cubicBezTo>
                    <a:pt x="2144" y="1905"/>
                    <a:pt x="1859" y="1524"/>
                    <a:pt x="1406" y="1357"/>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80" name="Google Shape;4680;p54"/>
            <p:cNvSpPr/>
            <p:nvPr/>
          </p:nvSpPr>
          <p:spPr>
            <a:xfrm>
              <a:off x="4782879" y="4162688"/>
              <a:ext cx="260661" cy="75698"/>
            </a:xfrm>
            <a:custGeom>
              <a:rect b="b" l="l" r="r" t="t"/>
              <a:pathLst>
                <a:path extrusionOk="0" h="2573" w="8860">
                  <a:moveTo>
                    <a:pt x="8169" y="667"/>
                  </a:moveTo>
                  <a:lnTo>
                    <a:pt x="8169" y="1882"/>
                  </a:lnTo>
                  <a:lnTo>
                    <a:pt x="7073" y="1882"/>
                  </a:lnTo>
                  <a:lnTo>
                    <a:pt x="7073" y="667"/>
                  </a:lnTo>
                  <a:close/>
                  <a:moveTo>
                    <a:pt x="6430" y="691"/>
                  </a:moveTo>
                  <a:lnTo>
                    <a:pt x="6430" y="1905"/>
                  </a:lnTo>
                  <a:lnTo>
                    <a:pt x="1358" y="1905"/>
                  </a:lnTo>
                  <a:lnTo>
                    <a:pt x="858" y="1286"/>
                  </a:lnTo>
                  <a:lnTo>
                    <a:pt x="1358" y="691"/>
                  </a:lnTo>
                  <a:close/>
                  <a:moveTo>
                    <a:pt x="1072" y="0"/>
                  </a:moveTo>
                  <a:lnTo>
                    <a:pt x="0" y="1286"/>
                  </a:lnTo>
                  <a:lnTo>
                    <a:pt x="1072" y="2572"/>
                  </a:lnTo>
                  <a:lnTo>
                    <a:pt x="8859" y="2572"/>
                  </a:lnTo>
                  <a:lnTo>
                    <a:pt x="8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81" name="Google Shape;4681;p54"/>
            <p:cNvSpPr/>
            <p:nvPr/>
          </p:nvSpPr>
          <p:spPr>
            <a:xfrm>
              <a:off x="4782879" y="4260066"/>
              <a:ext cx="260661" cy="75698"/>
            </a:xfrm>
            <a:custGeom>
              <a:rect b="b" l="l" r="r" t="t"/>
              <a:pathLst>
                <a:path extrusionOk="0" h="2573" w="8860">
                  <a:moveTo>
                    <a:pt x="6430" y="715"/>
                  </a:moveTo>
                  <a:lnTo>
                    <a:pt x="6430" y="1906"/>
                  </a:lnTo>
                  <a:lnTo>
                    <a:pt x="1358" y="1906"/>
                  </a:lnTo>
                  <a:lnTo>
                    <a:pt x="858" y="1310"/>
                  </a:lnTo>
                  <a:lnTo>
                    <a:pt x="1358" y="715"/>
                  </a:lnTo>
                  <a:close/>
                  <a:moveTo>
                    <a:pt x="8169" y="691"/>
                  </a:moveTo>
                  <a:lnTo>
                    <a:pt x="8169" y="1906"/>
                  </a:lnTo>
                  <a:lnTo>
                    <a:pt x="7097" y="1906"/>
                  </a:lnTo>
                  <a:lnTo>
                    <a:pt x="7097" y="691"/>
                  </a:lnTo>
                  <a:close/>
                  <a:moveTo>
                    <a:pt x="1072" y="1"/>
                  </a:moveTo>
                  <a:lnTo>
                    <a:pt x="0" y="1286"/>
                  </a:lnTo>
                  <a:lnTo>
                    <a:pt x="1072" y="2572"/>
                  </a:lnTo>
                  <a:lnTo>
                    <a:pt x="8859" y="2572"/>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82" name="Google Shape;4682;p54"/>
            <p:cNvSpPr/>
            <p:nvPr/>
          </p:nvSpPr>
          <p:spPr>
            <a:xfrm>
              <a:off x="4782879" y="4360240"/>
              <a:ext cx="260661" cy="75021"/>
            </a:xfrm>
            <a:custGeom>
              <a:rect b="b" l="l" r="r" t="t"/>
              <a:pathLst>
                <a:path extrusionOk="0" h="2550" w="8860">
                  <a:moveTo>
                    <a:pt x="6430" y="668"/>
                  </a:moveTo>
                  <a:lnTo>
                    <a:pt x="6430" y="1858"/>
                  </a:lnTo>
                  <a:lnTo>
                    <a:pt x="1358" y="1858"/>
                  </a:lnTo>
                  <a:lnTo>
                    <a:pt x="858" y="1263"/>
                  </a:lnTo>
                  <a:lnTo>
                    <a:pt x="1358" y="668"/>
                  </a:lnTo>
                  <a:close/>
                  <a:moveTo>
                    <a:pt x="8169" y="644"/>
                  </a:moveTo>
                  <a:lnTo>
                    <a:pt x="8169" y="1858"/>
                  </a:lnTo>
                  <a:lnTo>
                    <a:pt x="7097" y="1858"/>
                  </a:lnTo>
                  <a:lnTo>
                    <a:pt x="7097" y="644"/>
                  </a:lnTo>
                  <a:close/>
                  <a:moveTo>
                    <a:pt x="1072" y="1"/>
                  </a:moveTo>
                  <a:lnTo>
                    <a:pt x="0" y="1263"/>
                  </a:lnTo>
                  <a:lnTo>
                    <a:pt x="1072" y="2549"/>
                  </a:lnTo>
                  <a:lnTo>
                    <a:pt x="8859" y="2549"/>
                  </a:lnTo>
                  <a:lnTo>
                    <a:pt x="88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4683" name="Google Shape;4683;p54"/>
          <p:cNvGrpSpPr/>
          <p:nvPr/>
        </p:nvGrpSpPr>
        <p:grpSpPr>
          <a:xfrm>
            <a:off x="5512405" y="4129767"/>
            <a:ext cx="338418" cy="338418"/>
            <a:chOff x="5283805" y="4129767"/>
            <a:chExt cx="338418" cy="338418"/>
          </a:xfrm>
        </p:grpSpPr>
        <p:sp>
          <p:nvSpPr>
            <p:cNvPr id="4684" name="Google Shape;4684;p54"/>
            <p:cNvSpPr/>
            <p:nvPr/>
          </p:nvSpPr>
          <p:spPr>
            <a:xfrm>
              <a:off x="5283805" y="4129767"/>
              <a:ext cx="338418" cy="338418"/>
            </a:xfrm>
            <a:custGeom>
              <a:rect b="b" l="l" r="r" t="t"/>
              <a:pathLst>
                <a:path extrusionOk="0" h="11503" w="11503">
                  <a:moveTo>
                    <a:pt x="7454" y="691"/>
                  </a:moveTo>
                  <a:lnTo>
                    <a:pt x="7454" y="2000"/>
                  </a:lnTo>
                  <a:lnTo>
                    <a:pt x="5406" y="2000"/>
                  </a:lnTo>
                  <a:lnTo>
                    <a:pt x="5406" y="691"/>
                  </a:lnTo>
                  <a:close/>
                  <a:moveTo>
                    <a:pt x="10860" y="5096"/>
                  </a:moveTo>
                  <a:lnTo>
                    <a:pt x="10860" y="6406"/>
                  </a:lnTo>
                  <a:lnTo>
                    <a:pt x="8812" y="6406"/>
                  </a:lnTo>
                  <a:lnTo>
                    <a:pt x="8812" y="5096"/>
                  </a:lnTo>
                  <a:close/>
                  <a:moveTo>
                    <a:pt x="3978" y="4668"/>
                  </a:moveTo>
                  <a:lnTo>
                    <a:pt x="3978" y="6835"/>
                  </a:lnTo>
                  <a:lnTo>
                    <a:pt x="715" y="6835"/>
                  </a:lnTo>
                  <a:lnTo>
                    <a:pt x="715" y="4668"/>
                  </a:lnTo>
                  <a:close/>
                  <a:moveTo>
                    <a:pt x="7454" y="9550"/>
                  </a:moveTo>
                  <a:lnTo>
                    <a:pt x="7454" y="10859"/>
                  </a:lnTo>
                  <a:lnTo>
                    <a:pt x="5406" y="10859"/>
                  </a:lnTo>
                  <a:lnTo>
                    <a:pt x="5406" y="9550"/>
                  </a:lnTo>
                  <a:close/>
                  <a:moveTo>
                    <a:pt x="4716" y="0"/>
                  </a:moveTo>
                  <a:lnTo>
                    <a:pt x="4716" y="2643"/>
                  </a:lnTo>
                  <a:lnTo>
                    <a:pt x="6073" y="2643"/>
                  </a:lnTo>
                  <a:lnTo>
                    <a:pt x="6073" y="3334"/>
                  </a:lnTo>
                  <a:cubicBezTo>
                    <a:pt x="6073" y="3715"/>
                    <a:pt x="5764" y="4025"/>
                    <a:pt x="5383" y="4025"/>
                  </a:cubicBezTo>
                  <a:lnTo>
                    <a:pt x="1" y="4025"/>
                  </a:lnTo>
                  <a:lnTo>
                    <a:pt x="1" y="7525"/>
                  </a:lnTo>
                  <a:lnTo>
                    <a:pt x="5383" y="7525"/>
                  </a:lnTo>
                  <a:cubicBezTo>
                    <a:pt x="5764" y="7525"/>
                    <a:pt x="6073" y="7835"/>
                    <a:pt x="6073" y="8216"/>
                  </a:cubicBezTo>
                  <a:lnTo>
                    <a:pt x="6073" y="8883"/>
                  </a:lnTo>
                  <a:lnTo>
                    <a:pt x="4716" y="8883"/>
                  </a:lnTo>
                  <a:lnTo>
                    <a:pt x="4716" y="11502"/>
                  </a:lnTo>
                  <a:lnTo>
                    <a:pt x="8121" y="11502"/>
                  </a:lnTo>
                  <a:lnTo>
                    <a:pt x="8121" y="8883"/>
                  </a:lnTo>
                  <a:lnTo>
                    <a:pt x="6740" y="8883"/>
                  </a:lnTo>
                  <a:lnTo>
                    <a:pt x="6740" y="8216"/>
                  </a:lnTo>
                  <a:cubicBezTo>
                    <a:pt x="6740" y="7478"/>
                    <a:pt x="6145" y="6882"/>
                    <a:pt x="5406" y="6882"/>
                  </a:cubicBezTo>
                  <a:lnTo>
                    <a:pt x="4621" y="6882"/>
                  </a:lnTo>
                  <a:lnTo>
                    <a:pt x="4621" y="6097"/>
                  </a:lnTo>
                  <a:lnTo>
                    <a:pt x="8121" y="6097"/>
                  </a:lnTo>
                  <a:lnTo>
                    <a:pt x="8121" y="7073"/>
                  </a:lnTo>
                  <a:lnTo>
                    <a:pt x="11503" y="7073"/>
                  </a:lnTo>
                  <a:lnTo>
                    <a:pt x="11503" y="4430"/>
                  </a:lnTo>
                  <a:lnTo>
                    <a:pt x="8121" y="4430"/>
                  </a:lnTo>
                  <a:lnTo>
                    <a:pt x="8121" y="5454"/>
                  </a:lnTo>
                  <a:lnTo>
                    <a:pt x="4621" y="5454"/>
                  </a:lnTo>
                  <a:lnTo>
                    <a:pt x="4621" y="4668"/>
                  </a:lnTo>
                  <a:lnTo>
                    <a:pt x="5406" y="4668"/>
                  </a:lnTo>
                  <a:cubicBezTo>
                    <a:pt x="6145" y="4668"/>
                    <a:pt x="6740" y="4072"/>
                    <a:pt x="6740" y="3334"/>
                  </a:cubicBezTo>
                  <a:lnTo>
                    <a:pt x="6740" y="2643"/>
                  </a:lnTo>
                  <a:lnTo>
                    <a:pt x="8121" y="2643"/>
                  </a:lnTo>
                  <a:lnTo>
                    <a:pt x="812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85" name="Google Shape;4685;p54"/>
            <p:cNvGrpSpPr/>
            <p:nvPr/>
          </p:nvGrpSpPr>
          <p:grpSpPr>
            <a:xfrm>
              <a:off x="5323051" y="4290192"/>
              <a:ext cx="59575" cy="19653"/>
              <a:chOff x="5323051" y="4290192"/>
              <a:chExt cx="59575" cy="19653"/>
            </a:xfrm>
          </p:grpSpPr>
          <p:sp>
            <p:nvSpPr>
              <p:cNvPr id="4686" name="Google Shape;4686;p54"/>
              <p:cNvSpPr/>
              <p:nvPr/>
            </p:nvSpPr>
            <p:spPr>
              <a:xfrm>
                <a:off x="5323051" y="4290192"/>
                <a:ext cx="20329" cy="19653"/>
              </a:xfrm>
              <a:custGeom>
                <a:rect b="b" l="l" r="r" t="t"/>
                <a:pathLst>
                  <a:path extrusionOk="0" h="668" w="691">
                    <a:moveTo>
                      <a:pt x="0" y="1"/>
                    </a:moveTo>
                    <a:lnTo>
                      <a:pt x="0"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87" name="Google Shape;4687;p54"/>
              <p:cNvSpPr/>
              <p:nvPr/>
            </p:nvSpPr>
            <p:spPr>
              <a:xfrm>
                <a:off x="5362268" y="4290192"/>
                <a:ext cx="20359" cy="19653"/>
              </a:xfrm>
              <a:custGeom>
                <a:rect b="b" l="l" r="r" t="t"/>
                <a:pathLst>
                  <a:path extrusionOk="0" h="668" w="692">
                    <a:moveTo>
                      <a:pt x="1" y="1"/>
                    </a:moveTo>
                    <a:lnTo>
                      <a:pt x="1" y="667"/>
                    </a:lnTo>
                    <a:lnTo>
                      <a:pt x="691" y="667"/>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sp>
        <p:nvSpPr>
          <p:cNvPr id="4688" name="Google Shape;4688;p54"/>
          <p:cNvSpPr/>
          <p:nvPr/>
        </p:nvSpPr>
        <p:spPr>
          <a:xfrm>
            <a:off x="6252608" y="4164777"/>
            <a:ext cx="338448" cy="337742"/>
          </a:xfrm>
          <a:custGeom>
            <a:rect b="b" l="l" r="r" t="t"/>
            <a:pathLst>
              <a:path extrusionOk="0" h="11480" w="11504">
                <a:moveTo>
                  <a:pt x="5431" y="691"/>
                </a:moveTo>
                <a:lnTo>
                  <a:pt x="5431" y="2501"/>
                </a:lnTo>
                <a:cubicBezTo>
                  <a:pt x="5645" y="2382"/>
                  <a:pt x="5955" y="2216"/>
                  <a:pt x="6240" y="2216"/>
                </a:cubicBezTo>
                <a:cubicBezTo>
                  <a:pt x="6693" y="2216"/>
                  <a:pt x="7050" y="2573"/>
                  <a:pt x="7050" y="3025"/>
                </a:cubicBezTo>
                <a:cubicBezTo>
                  <a:pt x="7050" y="3478"/>
                  <a:pt x="6693" y="3835"/>
                  <a:pt x="6240" y="3835"/>
                </a:cubicBezTo>
                <a:cubicBezTo>
                  <a:pt x="6002" y="3835"/>
                  <a:pt x="5669" y="3692"/>
                  <a:pt x="5431" y="3573"/>
                </a:cubicBezTo>
                <a:lnTo>
                  <a:pt x="5431" y="5383"/>
                </a:lnTo>
                <a:lnTo>
                  <a:pt x="4573" y="5383"/>
                </a:lnTo>
                <a:cubicBezTo>
                  <a:pt x="4621" y="4525"/>
                  <a:pt x="3954" y="3763"/>
                  <a:pt x="3073" y="3763"/>
                </a:cubicBezTo>
                <a:cubicBezTo>
                  <a:pt x="2239" y="3763"/>
                  <a:pt x="1525" y="4525"/>
                  <a:pt x="1596" y="5383"/>
                </a:cubicBezTo>
                <a:lnTo>
                  <a:pt x="692" y="5383"/>
                </a:lnTo>
                <a:lnTo>
                  <a:pt x="692" y="691"/>
                </a:lnTo>
                <a:close/>
                <a:moveTo>
                  <a:pt x="10884" y="644"/>
                </a:moveTo>
                <a:lnTo>
                  <a:pt x="10884" y="5383"/>
                </a:lnTo>
                <a:lnTo>
                  <a:pt x="9027" y="5383"/>
                </a:lnTo>
                <a:lnTo>
                  <a:pt x="9027" y="5407"/>
                </a:lnTo>
                <a:cubicBezTo>
                  <a:pt x="9146" y="5621"/>
                  <a:pt x="9312" y="5954"/>
                  <a:pt x="9312" y="6192"/>
                </a:cubicBezTo>
                <a:cubicBezTo>
                  <a:pt x="9312" y="6645"/>
                  <a:pt x="8955" y="7002"/>
                  <a:pt x="8503" y="7002"/>
                </a:cubicBezTo>
                <a:cubicBezTo>
                  <a:pt x="8050" y="7002"/>
                  <a:pt x="7693" y="6645"/>
                  <a:pt x="7693" y="6192"/>
                </a:cubicBezTo>
                <a:cubicBezTo>
                  <a:pt x="7693" y="5954"/>
                  <a:pt x="7836" y="5621"/>
                  <a:pt x="7955" y="5407"/>
                </a:cubicBezTo>
                <a:lnTo>
                  <a:pt x="6145" y="5407"/>
                </a:lnTo>
                <a:lnTo>
                  <a:pt x="6145" y="4525"/>
                </a:lnTo>
                <a:cubicBezTo>
                  <a:pt x="6174" y="4527"/>
                  <a:pt x="6203" y="4528"/>
                  <a:pt x="6231" y="4528"/>
                </a:cubicBezTo>
                <a:cubicBezTo>
                  <a:pt x="7051" y="4528"/>
                  <a:pt x="7741" y="3877"/>
                  <a:pt x="7741" y="3025"/>
                </a:cubicBezTo>
                <a:cubicBezTo>
                  <a:pt x="7741" y="2209"/>
                  <a:pt x="7071" y="1544"/>
                  <a:pt x="6267" y="1544"/>
                </a:cubicBezTo>
                <a:cubicBezTo>
                  <a:pt x="6227" y="1544"/>
                  <a:pt x="6186" y="1545"/>
                  <a:pt x="6145" y="1549"/>
                </a:cubicBezTo>
                <a:lnTo>
                  <a:pt x="6145" y="644"/>
                </a:lnTo>
                <a:close/>
                <a:moveTo>
                  <a:pt x="3049" y="4525"/>
                </a:moveTo>
                <a:cubicBezTo>
                  <a:pt x="3502" y="4525"/>
                  <a:pt x="3859" y="4883"/>
                  <a:pt x="3859" y="5311"/>
                </a:cubicBezTo>
                <a:cubicBezTo>
                  <a:pt x="3859" y="5550"/>
                  <a:pt x="3716" y="5883"/>
                  <a:pt x="3597" y="6097"/>
                </a:cubicBezTo>
                <a:lnTo>
                  <a:pt x="5383" y="6097"/>
                </a:lnTo>
                <a:lnTo>
                  <a:pt x="5383" y="6978"/>
                </a:lnTo>
                <a:cubicBezTo>
                  <a:pt x="5354" y="6977"/>
                  <a:pt x="5326" y="6976"/>
                  <a:pt x="5297" y="6976"/>
                </a:cubicBezTo>
                <a:cubicBezTo>
                  <a:pt x="4454" y="6976"/>
                  <a:pt x="3764" y="7649"/>
                  <a:pt x="3764" y="8479"/>
                </a:cubicBezTo>
                <a:cubicBezTo>
                  <a:pt x="3764" y="9295"/>
                  <a:pt x="4433" y="9960"/>
                  <a:pt x="5258" y="9960"/>
                </a:cubicBezTo>
                <a:cubicBezTo>
                  <a:pt x="5299" y="9960"/>
                  <a:pt x="5341" y="9959"/>
                  <a:pt x="5383" y="9955"/>
                </a:cubicBezTo>
                <a:lnTo>
                  <a:pt x="5383" y="10836"/>
                </a:lnTo>
                <a:lnTo>
                  <a:pt x="668" y="10836"/>
                </a:lnTo>
                <a:lnTo>
                  <a:pt x="668" y="6097"/>
                </a:lnTo>
                <a:lnTo>
                  <a:pt x="2525" y="6097"/>
                </a:lnTo>
                <a:cubicBezTo>
                  <a:pt x="2406" y="5883"/>
                  <a:pt x="2239" y="5550"/>
                  <a:pt x="2239" y="5311"/>
                </a:cubicBezTo>
                <a:cubicBezTo>
                  <a:pt x="2239" y="4883"/>
                  <a:pt x="2597" y="4525"/>
                  <a:pt x="3049" y="4525"/>
                </a:cubicBezTo>
                <a:close/>
                <a:moveTo>
                  <a:pt x="10884" y="6121"/>
                </a:moveTo>
                <a:lnTo>
                  <a:pt x="10884" y="10836"/>
                </a:lnTo>
                <a:lnTo>
                  <a:pt x="6121" y="10836"/>
                </a:lnTo>
                <a:lnTo>
                  <a:pt x="6121" y="9026"/>
                </a:lnTo>
                <a:cubicBezTo>
                  <a:pt x="5907" y="9145"/>
                  <a:pt x="5573" y="9288"/>
                  <a:pt x="5335" y="9288"/>
                </a:cubicBezTo>
                <a:cubicBezTo>
                  <a:pt x="4907" y="9288"/>
                  <a:pt x="4549" y="8931"/>
                  <a:pt x="4549" y="8479"/>
                </a:cubicBezTo>
                <a:cubicBezTo>
                  <a:pt x="4549" y="8026"/>
                  <a:pt x="4907" y="7669"/>
                  <a:pt x="5335" y="7669"/>
                </a:cubicBezTo>
                <a:cubicBezTo>
                  <a:pt x="5573" y="7669"/>
                  <a:pt x="5907" y="7836"/>
                  <a:pt x="6121" y="7955"/>
                </a:cubicBezTo>
                <a:lnTo>
                  <a:pt x="6121" y="6121"/>
                </a:lnTo>
                <a:lnTo>
                  <a:pt x="7002" y="6121"/>
                </a:lnTo>
                <a:cubicBezTo>
                  <a:pt x="6955" y="7002"/>
                  <a:pt x="7645" y="7740"/>
                  <a:pt x="8503" y="7740"/>
                </a:cubicBezTo>
                <a:cubicBezTo>
                  <a:pt x="9360" y="7740"/>
                  <a:pt x="10051" y="7002"/>
                  <a:pt x="9979" y="6121"/>
                </a:cubicBezTo>
                <a:close/>
                <a:moveTo>
                  <a:pt x="1" y="1"/>
                </a:moveTo>
                <a:lnTo>
                  <a:pt x="1" y="11479"/>
                </a:lnTo>
                <a:lnTo>
                  <a:pt x="11503" y="11479"/>
                </a:lnTo>
                <a:lnTo>
                  <a:pt x="1150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89" name="Google Shape;4689;p54"/>
          <p:cNvSpPr/>
          <p:nvPr/>
        </p:nvSpPr>
        <p:spPr>
          <a:xfrm>
            <a:off x="6978807" y="4133268"/>
            <a:ext cx="338448" cy="298554"/>
          </a:xfrm>
          <a:custGeom>
            <a:rect b="b" l="l" r="r" t="t"/>
            <a:pathLst>
              <a:path extrusionOk="0" h="10148" w="11504">
                <a:moveTo>
                  <a:pt x="5764" y="1334"/>
                </a:moveTo>
                <a:lnTo>
                  <a:pt x="6431" y="2524"/>
                </a:lnTo>
                <a:lnTo>
                  <a:pt x="5073" y="2524"/>
                </a:lnTo>
                <a:lnTo>
                  <a:pt x="5764" y="1334"/>
                </a:lnTo>
                <a:close/>
                <a:moveTo>
                  <a:pt x="1644" y="7430"/>
                </a:moveTo>
                <a:cubicBezTo>
                  <a:pt x="2192" y="7430"/>
                  <a:pt x="2621" y="7883"/>
                  <a:pt x="2621" y="8430"/>
                </a:cubicBezTo>
                <a:cubicBezTo>
                  <a:pt x="2621" y="8954"/>
                  <a:pt x="2192" y="9407"/>
                  <a:pt x="1644" y="9407"/>
                </a:cubicBezTo>
                <a:cubicBezTo>
                  <a:pt x="1120" y="9407"/>
                  <a:pt x="668" y="8954"/>
                  <a:pt x="668" y="8430"/>
                </a:cubicBezTo>
                <a:cubicBezTo>
                  <a:pt x="668" y="7883"/>
                  <a:pt x="1120" y="7430"/>
                  <a:pt x="1644" y="7430"/>
                </a:cubicBezTo>
                <a:close/>
                <a:moveTo>
                  <a:pt x="5716" y="7430"/>
                </a:moveTo>
                <a:cubicBezTo>
                  <a:pt x="6288" y="7478"/>
                  <a:pt x="6717" y="7883"/>
                  <a:pt x="6717" y="8430"/>
                </a:cubicBezTo>
                <a:cubicBezTo>
                  <a:pt x="6717" y="8954"/>
                  <a:pt x="6264" y="9407"/>
                  <a:pt x="5716" y="9407"/>
                </a:cubicBezTo>
                <a:cubicBezTo>
                  <a:pt x="5193" y="9407"/>
                  <a:pt x="4740" y="8954"/>
                  <a:pt x="4740" y="8430"/>
                </a:cubicBezTo>
                <a:cubicBezTo>
                  <a:pt x="4740" y="7883"/>
                  <a:pt x="5193" y="7430"/>
                  <a:pt x="5716" y="7430"/>
                </a:cubicBezTo>
                <a:close/>
                <a:moveTo>
                  <a:pt x="9836" y="7430"/>
                </a:moveTo>
                <a:cubicBezTo>
                  <a:pt x="10360" y="7430"/>
                  <a:pt x="10813" y="7883"/>
                  <a:pt x="10813" y="8430"/>
                </a:cubicBezTo>
                <a:cubicBezTo>
                  <a:pt x="10813" y="8954"/>
                  <a:pt x="10360" y="9407"/>
                  <a:pt x="9836" y="9407"/>
                </a:cubicBezTo>
                <a:cubicBezTo>
                  <a:pt x="9289" y="9407"/>
                  <a:pt x="8860" y="8954"/>
                  <a:pt x="8860" y="8430"/>
                </a:cubicBezTo>
                <a:cubicBezTo>
                  <a:pt x="8860" y="7883"/>
                  <a:pt x="9289" y="7430"/>
                  <a:pt x="9836" y="7430"/>
                </a:cubicBezTo>
                <a:close/>
                <a:moveTo>
                  <a:pt x="5764" y="0"/>
                </a:moveTo>
                <a:lnTo>
                  <a:pt x="3907" y="3215"/>
                </a:lnTo>
                <a:lnTo>
                  <a:pt x="5431" y="3215"/>
                </a:lnTo>
                <a:lnTo>
                  <a:pt x="5431" y="4739"/>
                </a:lnTo>
                <a:lnTo>
                  <a:pt x="1358" y="4739"/>
                </a:lnTo>
                <a:lnTo>
                  <a:pt x="1358" y="6811"/>
                </a:lnTo>
                <a:cubicBezTo>
                  <a:pt x="573" y="6954"/>
                  <a:pt x="1" y="7668"/>
                  <a:pt x="49" y="8502"/>
                </a:cubicBezTo>
                <a:cubicBezTo>
                  <a:pt x="72" y="9335"/>
                  <a:pt x="763" y="10026"/>
                  <a:pt x="1597" y="10097"/>
                </a:cubicBezTo>
                <a:cubicBezTo>
                  <a:pt x="1624" y="10099"/>
                  <a:pt x="1651" y="10099"/>
                  <a:pt x="1679" y="10099"/>
                </a:cubicBezTo>
                <a:cubicBezTo>
                  <a:pt x="2593" y="10099"/>
                  <a:pt x="3311" y="9333"/>
                  <a:pt x="3311" y="8454"/>
                </a:cubicBezTo>
                <a:cubicBezTo>
                  <a:pt x="3311" y="7645"/>
                  <a:pt x="2740" y="6978"/>
                  <a:pt x="2001" y="6835"/>
                </a:cubicBezTo>
                <a:lnTo>
                  <a:pt x="2001" y="5406"/>
                </a:lnTo>
                <a:lnTo>
                  <a:pt x="5431" y="5406"/>
                </a:lnTo>
                <a:lnTo>
                  <a:pt x="5431" y="6835"/>
                </a:lnTo>
                <a:cubicBezTo>
                  <a:pt x="4645" y="6978"/>
                  <a:pt x="4097" y="7716"/>
                  <a:pt x="4121" y="8549"/>
                </a:cubicBezTo>
                <a:cubicBezTo>
                  <a:pt x="4145" y="9359"/>
                  <a:pt x="4835" y="10050"/>
                  <a:pt x="5669" y="10121"/>
                </a:cubicBezTo>
                <a:cubicBezTo>
                  <a:pt x="5697" y="10123"/>
                  <a:pt x="5725" y="10123"/>
                  <a:pt x="5753" y="10123"/>
                </a:cubicBezTo>
                <a:cubicBezTo>
                  <a:pt x="6666" y="10123"/>
                  <a:pt x="7383" y="9379"/>
                  <a:pt x="7383" y="8478"/>
                </a:cubicBezTo>
                <a:cubicBezTo>
                  <a:pt x="7383" y="7668"/>
                  <a:pt x="6836" y="7025"/>
                  <a:pt x="6074" y="6859"/>
                </a:cubicBezTo>
                <a:lnTo>
                  <a:pt x="6074" y="5430"/>
                </a:lnTo>
                <a:lnTo>
                  <a:pt x="9503" y="5430"/>
                </a:lnTo>
                <a:lnTo>
                  <a:pt x="9503" y="6859"/>
                </a:lnTo>
                <a:cubicBezTo>
                  <a:pt x="8741" y="7025"/>
                  <a:pt x="8169" y="7740"/>
                  <a:pt x="8193" y="8573"/>
                </a:cubicBezTo>
                <a:cubicBezTo>
                  <a:pt x="8217" y="9407"/>
                  <a:pt x="8908" y="10074"/>
                  <a:pt x="9741" y="10145"/>
                </a:cubicBezTo>
                <a:cubicBezTo>
                  <a:pt x="9769" y="10146"/>
                  <a:pt x="9798" y="10147"/>
                  <a:pt x="9826" y="10147"/>
                </a:cubicBezTo>
                <a:cubicBezTo>
                  <a:pt x="10740" y="10147"/>
                  <a:pt x="11480" y="9403"/>
                  <a:pt x="11480" y="8502"/>
                </a:cubicBezTo>
                <a:cubicBezTo>
                  <a:pt x="11503" y="7645"/>
                  <a:pt x="10932" y="6978"/>
                  <a:pt x="10194" y="6811"/>
                </a:cubicBezTo>
                <a:lnTo>
                  <a:pt x="10194" y="4739"/>
                </a:lnTo>
                <a:lnTo>
                  <a:pt x="6074" y="4739"/>
                </a:lnTo>
                <a:lnTo>
                  <a:pt x="6074" y="3215"/>
                </a:lnTo>
                <a:lnTo>
                  <a:pt x="7598" y="3215"/>
                </a:lnTo>
                <a:lnTo>
                  <a:pt x="5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nvGrpSpPr>
          <p:cNvPr id="4690" name="Google Shape;4690;p54"/>
          <p:cNvGrpSpPr/>
          <p:nvPr/>
        </p:nvGrpSpPr>
        <p:grpSpPr>
          <a:xfrm>
            <a:off x="7711330" y="4129767"/>
            <a:ext cx="339122" cy="339122"/>
            <a:chOff x="7025530" y="4129767"/>
            <a:chExt cx="339122" cy="339122"/>
          </a:xfrm>
        </p:grpSpPr>
        <p:sp>
          <p:nvSpPr>
            <p:cNvPr id="4691" name="Google Shape;4691;p54"/>
            <p:cNvSpPr/>
            <p:nvPr/>
          </p:nvSpPr>
          <p:spPr>
            <a:xfrm>
              <a:off x="7128528" y="4233442"/>
              <a:ext cx="131743" cy="131743"/>
            </a:xfrm>
            <a:custGeom>
              <a:rect b="b" l="l" r="r" t="t"/>
              <a:pathLst>
                <a:path extrusionOk="0" h="4478" w="4478">
                  <a:moveTo>
                    <a:pt x="2239" y="691"/>
                  </a:moveTo>
                  <a:cubicBezTo>
                    <a:pt x="3072" y="691"/>
                    <a:pt x="3787" y="1406"/>
                    <a:pt x="3787" y="2239"/>
                  </a:cubicBezTo>
                  <a:cubicBezTo>
                    <a:pt x="3810" y="3073"/>
                    <a:pt x="3096" y="3787"/>
                    <a:pt x="2239" y="3787"/>
                  </a:cubicBezTo>
                  <a:cubicBezTo>
                    <a:pt x="1381" y="3787"/>
                    <a:pt x="691" y="3073"/>
                    <a:pt x="691" y="2239"/>
                  </a:cubicBezTo>
                  <a:cubicBezTo>
                    <a:pt x="691" y="1382"/>
                    <a:pt x="1405" y="691"/>
                    <a:pt x="2239" y="691"/>
                  </a:cubicBezTo>
                  <a:close/>
                  <a:moveTo>
                    <a:pt x="2239" y="1"/>
                  </a:moveTo>
                  <a:cubicBezTo>
                    <a:pt x="1024" y="1"/>
                    <a:pt x="0" y="1025"/>
                    <a:pt x="0" y="2239"/>
                  </a:cubicBezTo>
                  <a:cubicBezTo>
                    <a:pt x="0" y="3454"/>
                    <a:pt x="1024" y="4478"/>
                    <a:pt x="2239" y="4478"/>
                  </a:cubicBezTo>
                  <a:cubicBezTo>
                    <a:pt x="3453" y="4478"/>
                    <a:pt x="4477" y="3477"/>
                    <a:pt x="4477" y="2239"/>
                  </a:cubicBezTo>
                  <a:cubicBezTo>
                    <a:pt x="4477" y="1025"/>
                    <a:pt x="3453" y="1"/>
                    <a:pt x="22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92" name="Google Shape;4692;p54"/>
            <p:cNvSpPr/>
            <p:nvPr/>
          </p:nvSpPr>
          <p:spPr>
            <a:xfrm>
              <a:off x="7025530" y="4309815"/>
              <a:ext cx="157662" cy="158368"/>
            </a:xfrm>
            <a:custGeom>
              <a:rect b="b" l="l" r="r" t="t"/>
              <a:pathLst>
                <a:path extrusionOk="0" h="5383" w="5359">
                  <a:moveTo>
                    <a:pt x="2358" y="691"/>
                  </a:moveTo>
                  <a:cubicBezTo>
                    <a:pt x="2715" y="1834"/>
                    <a:pt x="3596" y="2715"/>
                    <a:pt x="4692" y="3049"/>
                  </a:cubicBezTo>
                  <a:lnTo>
                    <a:pt x="4692" y="4597"/>
                  </a:lnTo>
                  <a:cubicBezTo>
                    <a:pt x="2739" y="4168"/>
                    <a:pt x="1215" y="2620"/>
                    <a:pt x="810" y="691"/>
                  </a:cubicBezTo>
                  <a:close/>
                  <a:moveTo>
                    <a:pt x="0" y="0"/>
                  </a:moveTo>
                  <a:lnTo>
                    <a:pt x="48" y="381"/>
                  </a:lnTo>
                  <a:cubicBezTo>
                    <a:pt x="381" y="2953"/>
                    <a:pt x="2406" y="4978"/>
                    <a:pt x="4978" y="5335"/>
                  </a:cubicBezTo>
                  <a:lnTo>
                    <a:pt x="5359" y="5382"/>
                  </a:lnTo>
                  <a:lnTo>
                    <a:pt x="5359" y="2548"/>
                  </a:lnTo>
                  <a:lnTo>
                    <a:pt x="5073" y="2477"/>
                  </a:lnTo>
                  <a:cubicBezTo>
                    <a:pt x="4025" y="2215"/>
                    <a:pt x="3192" y="1358"/>
                    <a:pt x="2906" y="286"/>
                  </a:cubicBezTo>
                  <a:lnTo>
                    <a:pt x="28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93" name="Google Shape;4693;p54"/>
            <p:cNvSpPr/>
            <p:nvPr/>
          </p:nvSpPr>
          <p:spPr>
            <a:xfrm>
              <a:off x="7206991" y="4129767"/>
              <a:ext cx="157662" cy="157662"/>
            </a:xfrm>
            <a:custGeom>
              <a:rect b="b" l="l" r="r" t="t"/>
              <a:pathLst>
                <a:path extrusionOk="0" h="5359" w="5359">
                  <a:moveTo>
                    <a:pt x="643" y="762"/>
                  </a:moveTo>
                  <a:cubicBezTo>
                    <a:pt x="2572" y="1191"/>
                    <a:pt x="4120" y="2715"/>
                    <a:pt x="4549" y="4668"/>
                  </a:cubicBezTo>
                  <a:lnTo>
                    <a:pt x="3001" y="4668"/>
                  </a:lnTo>
                  <a:cubicBezTo>
                    <a:pt x="2810" y="4120"/>
                    <a:pt x="2525" y="3620"/>
                    <a:pt x="2096" y="3215"/>
                  </a:cubicBezTo>
                  <a:cubicBezTo>
                    <a:pt x="1691" y="2786"/>
                    <a:pt x="1191" y="2501"/>
                    <a:pt x="643" y="2310"/>
                  </a:cubicBezTo>
                  <a:lnTo>
                    <a:pt x="643" y="762"/>
                  </a:lnTo>
                  <a:close/>
                  <a:moveTo>
                    <a:pt x="0" y="0"/>
                  </a:moveTo>
                  <a:lnTo>
                    <a:pt x="0" y="2858"/>
                  </a:lnTo>
                  <a:lnTo>
                    <a:pt x="262" y="2905"/>
                  </a:lnTo>
                  <a:cubicBezTo>
                    <a:pt x="1334" y="3144"/>
                    <a:pt x="2167" y="4025"/>
                    <a:pt x="2429" y="5096"/>
                  </a:cubicBezTo>
                  <a:lnTo>
                    <a:pt x="2501" y="5358"/>
                  </a:lnTo>
                  <a:lnTo>
                    <a:pt x="5359" y="5358"/>
                  </a:lnTo>
                  <a:lnTo>
                    <a:pt x="5287" y="4977"/>
                  </a:lnTo>
                  <a:cubicBezTo>
                    <a:pt x="4930" y="2405"/>
                    <a:pt x="2906" y="405"/>
                    <a:pt x="381" y="48"/>
                  </a:cubicBezTo>
                  <a:lnTo>
                    <a:pt x="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94" name="Google Shape;4694;p54"/>
            <p:cNvSpPr/>
            <p:nvPr/>
          </p:nvSpPr>
          <p:spPr>
            <a:xfrm>
              <a:off x="7025530" y="4129767"/>
              <a:ext cx="157662" cy="157662"/>
            </a:xfrm>
            <a:custGeom>
              <a:rect b="b" l="l" r="r" t="t"/>
              <a:pathLst>
                <a:path extrusionOk="0" h="5359" w="5359">
                  <a:moveTo>
                    <a:pt x="4692" y="762"/>
                  </a:moveTo>
                  <a:lnTo>
                    <a:pt x="4692" y="2310"/>
                  </a:lnTo>
                  <a:cubicBezTo>
                    <a:pt x="4168" y="2501"/>
                    <a:pt x="3668" y="2786"/>
                    <a:pt x="3239" y="3215"/>
                  </a:cubicBezTo>
                  <a:cubicBezTo>
                    <a:pt x="2834" y="3620"/>
                    <a:pt x="2525" y="4144"/>
                    <a:pt x="2358" y="4668"/>
                  </a:cubicBezTo>
                  <a:lnTo>
                    <a:pt x="810" y="4668"/>
                  </a:lnTo>
                  <a:cubicBezTo>
                    <a:pt x="1215" y="2739"/>
                    <a:pt x="2763" y="1191"/>
                    <a:pt x="4692" y="762"/>
                  </a:cubicBezTo>
                  <a:close/>
                  <a:moveTo>
                    <a:pt x="5359" y="0"/>
                  </a:moveTo>
                  <a:lnTo>
                    <a:pt x="4978" y="48"/>
                  </a:lnTo>
                  <a:cubicBezTo>
                    <a:pt x="2406" y="405"/>
                    <a:pt x="381" y="2405"/>
                    <a:pt x="48" y="4977"/>
                  </a:cubicBezTo>
                  <a:lnTo>
                    <a:pt x="0" y="5358"/>
                  </a:lnTo>
                  <a:lnTo>
                    <a:pt x="2858" y="5358"/>
                  </a:lnTo>
                  <a:lnTo>
                    <a:pt x="2906" y="5096"/>
                  </a:lnTo>
                  <a:cubicBezTo>
                    <a:pt x="3144" y="4025"/>
                    <a:pt x="4025" y="3144"/>
                    <a:pt x="5073" y="2905"/>
                  </a:cubicBezTo>
                  <a:lnTo>
                    <a:pt x="5359" y="2858"/>
                  </a:ln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695" name="Google Shape;4695;p54"/>
            <p:cNvSpPr/>
            <p:nvPr/>
          </p:nvSpPr>
          <p:spPr>
            <a:xfrm>
              <a:off x="7205578" y="4309815"/>
              <a:ext cx="157662" cy="159074"/>
            </a:xfrm>
            <a:custGeom>
              <a:rect b="b" l="l" r="r" t="t"/>
              <a:pathLst>
                <a:path extrusionOk="0" h="5407" w="5359">
                  <a:moveTo>
                    <a:pt x="4597" y="691"/>
                  </a:moveTo>
                  <a:cubicBezTo>
                    <a:pt x="4216" y="2620"/>
                    <a:pt x="2668" y="4168"/>
                    <a:pt x="691" y="4597"/>
                  </a:cubicBezTo>
                  <a:lnTo>
                    <a:pt x="691" y="3049"/>
                  </a:lnTo>
                  <a:cubicBezTo>
                    <a:pt x="1834" y="2691"/>
                    <a:pt x="2716" y="1786"/>
                    <a:pt x="3049" y="691"/>
                  </a:cubicBezTo>
                  <a:close/>
                  <a:moveTo>
                    <a:pt x="2501" y="0"/>
                  </a:moveTo>
                  <a:lnTo>
                    <a:pt x="2454" y="286"/>
                  </a:lnTo>
                  <a:cubicBezTo>
                    <a:pt x="2215" y="1358"/>
                    <a:pt x="1334" y="2215"/>
                    <a:pt x="286" y="2477"/>
                  </a:cubicBezTo>
                  <a:lnTo>
                    <a:pt x="1" y="2548"/>
                  </a:lnTo>
                  <a:lnTo>
                    <a:pt x="1" y="5406"/>
                  </a:lnTo>
                  <a:lnTo>
                    <a:pt x="406" y="5335"/>
                  </a:lnTo>
                  <a:cubicBezTo>
                    <a:pt x="2954" y="4978"/>
                    <a:pt x="4978" y="2953"/>
                    <a:pt x="5311" y="405"/>
                  </a:cubicBezTo>
                  <a:lnTo>
                    <a:pt x="5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699" name="Shape 4699"/>
        <p:cNvGrpSpPr/>
        <p:nvPr/>
      </p:nvGrpSpPr>
      <p:grpSpPr>
        <a:xfrm>
          <a:off x="0" y="0"/>
          <a:ext cx="0" cy="0"/>
          <a:chOff x="0" y="0"/>
          <a:chExt cx="0" cy="0"/>
        </a:xfrm>
      </p:grpSpPr>
      <p:sp>
        <p:nvSpPr>
          <p:cNvPr id="4700" name="Google Shape;4700;p55"/>
          <p:cNvSpPr txBox="1"/>
          <p:nvPr>
            <p:ph idx="4294967295" type="title"/>
          </p:nvPr>
        </p:nvSpPr>
        <p:spPr>
          <a:xfrm>
            <a:off x="1048350" y="93345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Premium Icons</a:t>
            </a:r>
            <a:endParaRPr>
              <a:solidFill>
                <a:srgbClr val="FFFFFF"/>
              </a:solidFill>
              <a:latin typeface="Arial"/>
              <a:ea typeface="Arial"/>
              <a:cs typeface="Arial"/>
              <a:sym typeface="Arial"/>
            </a:endParaRPr>
          </a:p>
        </p:txBody>
      </p:sp>
      <p:grpSp>
        <p:nvGrpSpPr>
          <p:cNvPr id="4701" name="Google Shape;4701;p55"/>
          <p:cNvGrpSpPr/>
          <p:nvPr/>
        </p:nvGrpSpPr>
        <p:grpSpPr>
          <a:xfrm>
            <a:off x="1071388" y="1943950"/>
            <a:ext cx="341804" cy="341957"/>
            <a:chOff x="1757188" y="1943950"/>
            <a:chExt cx="341804" cy="341957"/>
          </a:xfrm>
        </p:grpSpPr>
        <p:sp>
          <p:nvSpPr>
            <p:cNvPr id="4702" name="Google Shape;4702;p55"/>
            <p:cNvSpPr/>
            <p:nvPr/>
          </p:nvSpPr>
          <p:spPr>
            <a:xfrm>
              <a:off x="1757188" y="2060545"/>
              <a:ext cx="341804" cy="107372"/>
            </a:xfrm>
            <a:custGeom>
              <a:rect b="b" l="l" r="r" t="t"/>
              <a:pathLst>
                <a:path extrusionOk="0" h="3621" w="11527">
                  <a:moveTo>
                    <a:pt x="2501" y="0"/>
                  </a:moveTo>
                  <a:lnTo>
                    <a:pt x="2501" y="858"/>
                  </a:lnTo>
                  <a:cubicBezTo>
                    <a:pt x="2215" y="953"/>
                    <a:pt x="2001" y="1191"/>
                    <a:pt x="1882" y="1501"/>
                  </a:cubicBezTo>
                  <a:lnTo>
                    <a:pt x="0" y="1501"/>
                  </a:lnTo>
                  <a:lnTo>
                    <a:pt x="0" y="2167"/>
                  </a:lnTo>
                  <a:lnTo>
                    <a:pt x="1882" y="2167"/>
                  </a:lnTo>
                  <a:cubicBezTo>
                    <a:pt x="2025" y="2548"/>
                    <a:pt x="2382" y="2858"/>
                    <a:pt x="2834" y="2858"/>
                  </a:cubicBezTo>
                  <a:cubicBezTo>
                    <a:pt x="3287" y="2858"/>
                    <a:pt x="3644" y="2596"/>
                    <a:pt x="3787" y="2167"/>
                  </a:cubicBezTo>
                  <a:lnTo>
                    <a:pt x="4811" y="2167"/>
                  </a:lnTo>
                  <a:cubicBezTo>
                    <a:pt x="4882" y="2477"/>
                    <a:pt x="5121" y="2691"/>
                    <a:pt x="5430" y="2787"/>
                  </a:cubicBezTo>
                  <a:lnTo>
                    <a:pt x="5430" y="3620"/>
                  </a:lnTo>
                  <a:lnTo>
                    <a:pt x="6121" y="3620"/>
                  </a:lnTo>
                  <a:lnTo>
                    <a:pt x="6121" y="2787"/>
                  </a:lnTo>
                  <a:cubicBezTo>
                    <a:pt x="6407" y="2715"/>
                    <a:pt x="6621" y="2477"/>
                    <a:pt x="6740" y="2167"/>
                  </a:cubicBezTo>
                  <a:lnTo>
                    <a:pt x="7740" y="2167"/>
                  </a:lnTo>
                  <a:cubicBezTo>
                    <a:pt x="7907" y="2548"/>
                    <a:pt x="8264" y="2858"/>
                    <a:pt x="8693" y="2858"/>
                  </a:cubicBezTo>
                  <a:cubicBezTo>
                    <a:pt x="9145" y="2858"/>
                    <a:pt x="9502" y="2596"/>
                    <a:pt x="9645" y="2167"/>
                  </a:cubicBezTo>
                  <a:lnTo>
                    <a:pt x="11527" y="2167"/>
                  </a:lnTo>
                  <a:lnTo>
                    <a:pt x="11527" y="1501"/>
                  </a:lnTo>
                  <a:lnTo>
                    <a:pt x="9693" y="1501"/>
                  </a:lnTo>
                  <a:cubicBezTo>
                    <a:pt x="9598" y="1191"/>
                    <a:pt x="9360" y="977"/>
                    <a:pt x="9050" y="858"/>
                  </a:cubicBezTo>
                  <a:lnTo>
                    <a:pt x="9050" y="0"/>
                  </a:lnTo>
                  <a:lnTo>
                    <a:pt x="8383" y="0"/>
                  </a:lnTo>
                  <a:lnTo>
                    <a:pt x="8383" y="858"/>
                  </a:lnTo>
                  <a:cubicBezTo>
                    <a:pt x="8074" y="953"/>
                    <a:pt x="7859" y="1191"/>
                    <a:pt x="7740" y="1501"/>
                  </a:cubicBezTo>
                  <a:lnTo>
                    <a:pt x="6740" y="1501"/>
                  </a:lnTo>
                  <a:cubicBezTo>
                    <a:pt x="6597" y="1096"/>
                    <a:pt x="6240" y="810"/>
                    <a:pt x="5787" y="810"/>
                  </a:cubicBezTo>
                  <a:cubicBezTo>
                    <a:pt x="5335" y="810"/>
                    <a:pt x="4978" y="1096"/>
                    <a:pt x="4835" y="1501"/>
                  </a:cubicBezTo>
                  <a:lnTo>
                    <a:pt x="3811" y="1501"/>
                  </a:lnTo>
                  <a:cubicBezTo>
                    <a:pt x="3739" y="1191"/>
                    <a:pt x="3501" y="977"/>
                    <a:pt x="3192" y="858"/>
                  </a:cubicBez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3" name="Google Shape;4703;p55"/>
            <p:cNvSpPr/>
            <p:nvPr/>
          </p:nvSpPr>
          <p:spPr>
            <a:xfrm>
              <a:off x="1793898" y="1943950"/>
              <a:ext cx="98891" cy="97557"/>
            </a:xfrm>
            <a:custGeom>
              <a:rect b="b" l="l" r="r" t="t"/>
              <a:pathLst>
                <a:path extrusionOk="0" h="3290" w="3335">
                  <a:moveTo>
                    <a:pt x="1655" y="1"/>
                  </a:moveTo>
                  <a:cubicBezTo>
                    <a:pt x="742" y="1"/>
                    <a:pt x="25" y="745"/>
                    <a:pt x="25" y="1646"/>
                  </a:cubicBezTo>
                  <a:cubicBezTo>
                    <a:pt x="1" y="2456"/>
                    <a:pt x="549" y="3099"/>
                    <a:pt x="1311" y="3289"/>
                  </a:cubicBezTo>
                  <a:lnTo>
                    <a:pt x="1977" y="3289"/>
                  </a:lnTo>
                  <a:cubicBezTo>
                    <a:pt x="2763" y="3123"/>
                    <a:pt x="3335" y="2408"/>
                    <a:pt x="3287" y="1575"/>
                  </a:cubicBezTo>
                  <a:cubicBezTo>
                    <a:pt x="3263" y="741"/>
                    <a:pt x="2573" y="74"/>
                    <a:pt x="1739" y="3"/>
                  </a:cubicBezTo>
                  <a:cubicBezTo>
                    <a:pt x="1711" y="2"/>
                    <a:pt x="1683" y="1"/>
                    <a:pt x="16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4" name="Google Shape;4704;p55"/>
            <p:cNvSpPr/>
            <p:nvPr/>
          </p:nvSpPr>
          <p:spPr>
            <a:xfrm>
              <a:off x="1966923" y="1943950"/>
              <a:ext cx="98891" cy="97557"/>
            </a:xfrm>
            <a:custGeom>
              <a:rect b="b" l="l" r="r" t="t"/>
              <a:pathLst>
                <a:path extrusionOk="0" h="3290" w="3335">
                  <a:moveTo>
                    <a:pt x="1654" y="1"/>
                  </a:moveTo>
                  <a:cubicBezTo>
                    <a:pt x="742" y="1"/>
                    <a:pt x="24" y="745"/>
                    <a:pt x="24" y="1646"/>
                  </a:cubicBezTo>
                  <a:cubicBezTo>
                    <a:pt x="0" y="2456"/>
                    <a:pt x="548" y="3099"/>
                    <a:pt x="1310" y="3289"/>
                  </a:cubicBezTo>
                  <a:lnTo>
                    <a:pt x="1977" y="3289"/>
                  </a:lnTo>
                  <a:cubicBezTo>
                    <a:pt x="2763" y="3123"/>
                    <a:pt x="3334" y="2408"/>
                    <a:pt x="3287" y="1575"/>
                  </a:cubicBezTo>
                  <a:cubicBezTo>
                    <a:pt x="3263" y="741"/>
                    <a:pt x="2572" y="74"/>
                    <a:pt x="1739" y="3"/>
                  </a:cubicBezTo>
                  <a:cubicBezTo>
                    <a:pt x="1711" y="2"/>
                    <a:pt x="1682" y="1"/>
                    <a:pt x="16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5" name="Google Shape;4705;p55"/>
            <p:cNvSpPr/>
            <p:nvPr/>
          </p:nvSpPr>
          <p:spPr>
            <a:xfrm>
              <a:off x="1879358" y="2188350"/>
              <a:ext cx="98891" cy="97557"/>
            </a:xfrm>
            <a:custGeom>
              <a:rect b="b" l="l" r="r" t="t"/>
              <a:pathLst>
                <a:path extrusionOk="0" h="3290" w="3335">
                  <a:moveTo>
                    <a:pt x="1334" y="1"/>
                  </a:moveTo>
                  <a:cubicBezTo>
                    <a:pt x="572" y="167"/>
                    <a:pt x="0" y="858"/>
                    <a:pt x="24" y="1715"/>
                  </a:cubicBezTo>
                  <a:cubicBezTo>
                    <a:pt x="48" y="2549"/>
                    <a:pt x="739" y="3216"/>
                    <a:pt x="1572" y="3287"/>
                  </a:cubicBezTo>
                  <a:cubicBezTo>
                    <a:pt x="1601" y="3289"/>
                    <a:pt x="1629" y="3289"/>
                    <a:pt x="1657" y="3289"/>
                  </a:cubicBezTo>
                  <a:cubicBezTo>
                    <a:pt x="2569" y="3289"/>
                    <a:pt x="3287" y="2545"/>
                    <a:pt x="3287" y="1644"/>
                  </a:cubicBezTo>
                  <a:cubicBezTo>
                    <a:pt x="3334" y="834"/>
                    <a:pt x="2763" y="167"/>
                    <a:pt x="20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6" name="Google Shape;4706;p55"/>
          <p:cNvGrpSpPr/>
          <p:nvPr/>
        </p:nvGrpSpPr>
        <p:grpSpPr>
          <a:xfrm>
            <a:off x="1816255" y="1932711"/>
            <a:ext cx="341836" cy="310762"/>
            <a:chOff x="2349655" y="1932711"/>
            <a:chExt cx="341836" cy="310762"/>
          </a:xfrm>
        </p:grpSpPr>
        <p:sp>
          <p:nvSpPr>
            <p:cNvPr id="4707" name="Google Shape;4707;p55"/>
            <p:cNvSpPr/>
            <p:nvPr/>
          </p:nvSpPr>
          <p:spPr>
            <a:xfrm>
              <a:off x="2349655" y="1949673"/>
              <a:ext cx="90440" cy="63634"/>
            </a:xfrm>
            <a:custGeom>
              <a:rect b="b" l="l" r="r" t="t"/>
              <a:pathLst>
                <a:path extrusionOk="0" h="2146" w="3050">
                  <a:moveTo>
                    <a:pt x="1096" y="0"/>
                  </a:moveTo>
                  <a:cubicBezTo>
                    <a:pt x="477" y="0"/>
                    <a:pt x="1" y="524"/>
                    <a:pt x="25" y="1144"/>
                  </a:cubicBezTo>
                  <a:cubicBezTo>
                    <a:pt x="72" y="1667"/>
                    <a:pt x="477" y="2072"/>
                    <a:pt x="1025" y="2144"/>
                  </a:cubicBezTo>
                  <a:cubicBezTo>
                    <a:pt x="1043" y="2145"/>
                    <a:pt x="1061" y="2145"/>
                    <a:pt x="1079" y="2145"/>
                  </a:cubicBezTo>
                  <a:cubicBezTo>
                    <a:pt x="1557" y="2145"/>
                    <a:pt x="1983" y="1843"/>
                    <a:pt x="2120" y="1429"/>
                  </a:cubicBezTo>
                  <a:lnTo>
                    <a:pt x="3049" y="1429"/>
                  </a:lnTo>
                  <a:lnTo>
                    <a:pt x="3049" y="739"/>
                  </a:lnTo>
                  <a:lnTo>
                    <a:pt x="2120" y="739"/>
                  </a:lnTo>
                  <a:cubicBezTo>
                    <a:pt x="1977" y="286"/>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8" name="Google Shape;4708;p55"/>
            <p:cNvSpPr/>
            <p:nvPr/>
          </p:nvSpPr>
          <p:spPr>
            <a:xfrm>
              <a:off x="2459134" y="1932711"/>
              <a:ext cx="129255" cy="95362"/>
            </a:xfrm>
            <a:custGeom>
              <a:rect b="b" l="l" r="r" t="t"/>
              <a:pathLst>
                <a:path extrusionOk="0" h="3216" w="4359">
                  <a:moveTo>
                    <a:pt x="2048" y="1"/>
                  </a:moveTo>
                  <a:lnTo>
                    <a:pt x="2048" y="811"/>
                  </a:lnTo>
                  <a:lnTo>
                    <a:pt x="0" y="811"/>
                  </a:lnTo>
                  <a:lnTo>
                    <a:pt x="0" y="2406"/>
                  </a:lnTo>
                  <a:lnTo>
                    <a:pt x="2048" y="2406"/>
                  </a:lnTo>
                  <a:lnTo>
                    <a:pt x="2048" y="3216"/>
                  </a:lnTo>
                  <a:lnTo>
                    <a:pt x="4358" y="1597"/>
                  </a:lnTo>
                  <a:lnTo>
                    <a:pt x="204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9" name="Google Shape;4709;p55"/>
            <p:cNvSpPr/>
            <p:nvPr/>
          </p:nvSpPr>
          <p:spPr>
            <a:xfrm>
              <a:off x="2349655" y="2057728"/>
              <a:ext cx="90440" cy="63723"/>
            </a:xfrm>
            <a:custGeom>
              <a:rect b="b" l="l" r="r" t="t"/>
              <a:pathLst>
                <a:path extrusionOk="0" h="2149" w="3050">
                  <a:moveTo>
                    <a:pt x="1096" y="0"/>
                  </a:moveTo>
                  <a:cubicBezTo>
                    <a:pt x="477" y="0"/>
                    <a:pt x="1" y="548"/>
                    <a:pt x="25" y="1167"/>
                  </a:cubicBezTo>
                  <a:cubicBezTo>
                    <a:pt x="72" y="1667"/>
                    <a:pt x="477" y="2096"/>
                    <a:pt x="1025" y="2143"/>
                  </a:cubicBezTo>
                  <a:cubicBezTo>
                    <a:pt x="1059" y="2147"/>
                    <a:pt x="1093" y="2148"/>
                    <a:pt x="1126" y="2148"/>
                  </a:cubicBezTo>
                  <a:cubicBezTo>
                    <a:pt x="1585" y="2148"/>
                    <a:pt x="1987" y="1851"/>
                    <a:pt x="2120" y="1429"/>
                  </a:cubicBezTo>
                  <a:lnTo>
                    <a:pt x="3049" y="1429"/>
                  </a:lnTo>
                  <a:lnTo>
                    <a:pt x="3049" y="762"/>
                  </a:lnTo>
                  <a:lnTo>
                    <a:pt x="2120" y="762"/>
                  </a:lnTo>
                  <a:cubicBezTo>
                    <a:pt x="1977" y="310"/>
                    <a:pt x="1573" y="0"/>
                    <a:pt x="1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0" name="Google Shape;4710;p55"/>
            <p:cNvSpPr/>
            <p:nvPr/>
          </p:nvSpPr>
          <p:spPr>
            <a:xfrm>
              <a:off x="2459134" y="2043584"/>
              <a:ext cx="180080" cy="91834"/>
            </a:xfrm>
            <a:custGeom>
              <a:rect b="b" l="l" r="r" t="t"/>
              <a:pathLst>
                <a:path extrusionOk="0" h="3097" w="6073">
                  <a:moveTo>
                    <a:pt x="3858" y="1"/>
                  </a:moveTo>
                  <a:lnTo>
                    <a:pt x="3858" y="787"/>
                  </a:lnTo>
                  <a:lnTo>
                    <a:pt x="0" y="787"/>
                  </a:lnTo>
                  <a:lnTo>
                    <a:pt x="0" y="2358"/>
                  </a:lnTo>
                  <a:lnTo>
                    <a:pt x="3858" y="2358"/>
                  </a:lnTo>
                  <a:lnTo>
                    <a:pt x="3858" y="3097"/>
                  </a:lnTo>
                  <a:lnTo>
                    <a:pt x="3882" y="3097"/>
                  </a:lnTo>
                  <a:lnTo>
                    <a:pt x="6073" y="1549"/>
                  </a:lnTo>
                  <a:lnTo>
                    <a:pt x="3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1" name="Google Shape;4711;p55"/>
            <p:cNvSpPr/>
            <p:nvPr/>
          </p:nvSpPr>
          <p:spPr>
            <a:xfrm>
              <a:off x="2349655" y="2165754"/>
              <a:ext cx="90440" cy="63634"/>
            </a:xfrm>
            <a:custGeom>
              <a:rect b="b" l="l" r="r" t="t"/>
              <a:pathLst>
                <a:path extrusionOk="0" h="2146" w="3050">
                  <a:moveTo>
                    <a:pt x="1096" y="1"/>
                  </a:moveTo>
                  <a:cubicBezTo>
                    <a:pt x="477" y="1"/>
                    <a:pt x="1" y="525"/>
                    <a:pt x="25" y="1144"/>
                  </a:cubicBezTo>
                  <a:cubicBezTo>
                    <a:pt x="72" y="1668"/>
                    <a:pt x="477" y="2073"/>
                    <a:pt x="1025" y="2144"/>
                  </a:cubicBezTo>
                  <a:cubicBezTo>
                    <a:pt x="1043" y="2145"/>
                    <a:pt x="1061" y="2145"/>
                    <a:pt x="1079" y="2145"/>
                  </a:cubicBezTo>
                  <a:cubicBezTo>
                    <a:pt x="1557" y="2145"/>
                    <a:pt x="1983" y="1843"/>
                    <a:pt x="2120" y="1430"/>
                  </a:cubicBezTo>
                  <a:lnTo>
                    <a:pt x="3049" y="1430"/>
                  </a:lnTo>
                  <a:lnTo>
                    <a:pt x="3049" y="739"/>
                  </a:lnTo>
                  <a:lnTo>
                    <a:pt x="2120" y="739"/>
                  </a:lnTo>
                  <a:cubicBezTo>
                    <a:pt x="1977" y="286"/>
                    <a:pt x="1573"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2" name="Google Shape;4712;p55"/>
            <p:cNvSpPr/>
            <p:nvPr/>
          </p:nvSpPr>
          <p:spPr>
            <a:xfrm>
              <a:off x="2459134" y="2151639"/>
              <a:ext cx="232357" cy="91834"/>
            </a:xfrm>
            <a:custGeom>
              <a:rect b="b" l="l" r="r" t="t"/>
              <a:pathLst>
                <a:path extrusionOk="0" h="3097" w="7836">
                  <a:moveTo>
                    <a:pt x="5668" y="0"/>
                  </a:moveTo>
                  <a:lnTo>
                    <a:pt x="5668" y="762"/>
                  </a:lnTo>
                  <a:lnTo>
                    <a:pt x="0" y="762"/>
                  </a:lnTo>
                  <a:lnTo>
                    <a:pt x="0" y="2310"/>
                  </a:lnTo>
                  <a:lnTo>
                    <a:pt x="5668" y="2310"/>
                  </a:lnTo>
                  <a:lnTo>
                    <a:pt x="5668" y="3096"/>
                  </a:lnTo>
                  <a:lnTo>
                    <a:pt x="7835" y="1548"/>
                  </a:lnTo>
                  <a:lnTo>
                    <a:pt x="56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3" name="Google Shape;4713;p55"/>
          <p:cNvGrpSpPr/>
          <p:nvPr/>
        </p:nvGrpSpPr>
        <p:grpSpPr>
          <a:xfrm>
            <a:off x="2586565" y="1943327"/>
            <a:ext cx="307200" cy="340386"/>
            <a:chOff x="2967565" y="1943327"/>
            <a:chExt cx="307200" cy="340386"/>
          </a:xfrm>
        </p:grpSpPr>
        <p:sp>
          <p:nvSpPr>
            <p:cNvPr id="4714" name="Google Shape;4714;p55"/>
            <p:cNvSpPr/>
            <p:nvPr/>
          </p:nvSpPr>
          <p:spPr>
            <a:xfrm>
              <a:off x="3030429" y="2095862"/>
              <a:ext cx="182215" cy="49460"/>
            </a:xfrm>
            <a:custGeom>
              <a:rect b="b" l="l" r="r" t="t"/>
              <a:pathLst>
                <a:path extrusionOk="0" h="1668" w="6145">
                  <a:moveTo>
                    <a:pt x="738" y="0"/>
                  </a:moveTo>
                  <a:lnTo>
                    <a:pt x="0" y="1667"/>
                  </a:lnTo>
                  <a:lnTo>
                    <a:pt x="6144" y="1667"/>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5" name="Google Shape;4715;p55"/>
            <p:cNvSpPr/>
            <p:nvPr/>
          </p:nvSpPr>
          <p:spPr>
            <a:xfrm>
              <a:off x="3061476" y="2027364"/>
              <a:ext cx="120804" cy="49460"/>
            </a:xfrm>
            <a:custGeom>
              <a:rect b="b" l="l" r="r" t="t"/>
              <a:pathLst>
                <a:path extrusionOk="0" h="1668" w="4074">
                  <a:moveTo>
                    <a:pt x="763" y="0"/>
                  </a:moveTo>
                  <a:lnTo>
                    <a:pt x="1" y="1667"/>
                  </a:lnTo>
                  <a:lnTo>
                    <a:pt x="4073" y="1667"/>
                  </a:lnTo>
                  <a:lnTo>
                    <a:pt x="3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6" name="Google Shape;4716;p55"/>
            <p:cNvSpPr/>
            <p:nvPr/>
          </p:nvSpPr>
          <p:spPr>
            <a:xfrm>
              <a:off x="2998641" y="2165754"/>
              <a:ext cx="245048" cy="49460"/>
            </a:xfrm>
            <a:custGeom>
              <a:rect b="b" l="l" r="r" t="t"/>
              <a:pathLst>
                <a:path extrusionOk="0" h="1668" w="8264">
                  <a:moveTo>
                    <a:pt x="739" y="1"/>
                  </a:moveTo>
                  <a:lnTo>
                    <a:pt x="0" y="1668"/>
                  </a:lnTo>
                  <a:lnTo>
                    <a:pt x="8264" y="1668"/>
                  </a:lnTo>
                  <a:lnTo>
                    <a:pt x="752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7" name="Google Shape;4717;p55"/>
            <p:cNvSpPr/>
            <p:nvPr/>
          </p:nvSpPr>
          <p:spPr>
            <a:xfrm>
              <a:off x="3091841" y="1943327"/>
              <a:ext cx="58653" cy="64287"/>
            </a:xfrm>
            <a:custGeom>
              <a:rect b="b" l="l" r="r" t="t"/>
              <a:pathLst>
                <a:path extrusionOk="0" h="2168" w="1978">
                  <a:moveTo>
                    <a:pt x="1001" y="0"/>
                  </a:moveTo>
                  <a:lnTo>
                    <a:pt x="1" y="2167"/>
                  </a:lnTo>
                  <a:lnTo>
                    <a:pt x="1977" y="2167"/>
                  </a:lnTo>
                  <a:lnTo>
                    <a:pt x="10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8" name="Google Shape;4718;p55"/>
            <p:cNvSpPr/>
            <p:nvPr/>
          </p:nvSpPr>
          <p:spPr>
            <a:xfrm>
              <a:off x="2967565" y="2234253"/>
              <a:ext cx="307200" cy="49460"/>
            </a:xfrm>
            <a:custGeom>
              <a:rect b="b" l="l" r="r" t="t"/>
              <a:pathLst>
                <a:path extrusionOk="0" h="1668" w="10360">
                  <a:moveTo>
                    <a:pt x="739" y="1"/>
                  </a:moveTo>
                  <a:lnTo>
                    <a:pt x="1" y="1668"/>
                  </a:lnTo>
                  <a:lnTo>
                    <a:pt x="10360" y="1668"/>
                  </a:lnTo>
                  <a:lnTo>
                    <a:pt x="962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9" name="Google Shape;4719;p55"/>
          <p:cNvGrpSpPr/>
          <p:nvPr/>
        </p:nvGrpSpPr>
        <p:grpSpPr>
          <a:xfrm>
            <a:off x="3274232" y="1939087"/>
            <a:ext cx="340411" cy="339675"/>
            <a:chOff x="3502832" y="1939087"/>
            <a:chExt cx="340411" cy="339675"/>
          </a:xfrm>
        </p:grpSpPr>
        <p:sp>
          <p:nvSpPr>
            <p:cNvPr id="4720" name="Google Shape;4720;p55"/>
            <p:cNvSpPr/>
            <p:nvPr/>
          </p:nvSpPr>
          <p:spPr>
            <a:xfrm>
              <a:off x="3578417" y="2091622"/>
              <a:ext cx="187137" cy="31787"/>
            </a:xfrm>
            <a:custGeom>
              <a:rect b="b" l="l" r="r" t="t"/>
              <a:pathLst>
                <a:path extrusionOk="0" h="1072" w="6311">
                  <a:moveTo>
                    <a:pt x="0" y="0"/>
                  </a:moveTo>
                  <a:lnTo>
                    <a:pt x="0" y="1072"/>
                  </a:lnTo>
                  <a:lnTo>
                    <a:pt x="6311" y="1072"/>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1" name="Google Shape;4721;p55"/>
            <p:cNvSpPr/>
            <p:nvPr/>
          </p:nvSpPr>
          <p:spPr>
            <a:xfrm>
              <a:off x="3552975" y="2142447"/>
              <a:ext cx="239414" cy="31817"/>
            </a:xfrm>
            <a:custGeom>
              <a:rect b="b" l="l" r="r" t="t"/>
              <a:pathLst>
                <a:path extrusionOk="0" h="1073" w="8074">
                  <a:moveTo>
                    <a:pt x="1" y="1"/>
                  </a:moveTo>
                  <a:lnTo>
                    <a:pt x="1" y="1072"/>
                  </a:lnTo>
                  <a:lnTo>
                    <a:pt x="8074" y="1072"/>
                  </a:lnTo>
                  <a:lnTo>
                    <a:pt x="807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2" name="Google Shape;4722;p55"/>
            <p:cNvSpPr/>
            <p:nvPr/>
          </p:nvSpPr>
          <p:spPr>
            <a:xfrm>
              <a:off x="3528986" y="2194725"/>
              <a:ext cx="286710" cy="31787"/>
            </a:xfrm>
            <a:custGeom>
              <a:rect b="b" l="l" r="r" t="t"/>
              <a:pathLst>
                <a:path extrusionOk="0" h="1072" w="9669">
                  <a:moveTo>
                    <a:pt x="0" y="0"/>
                  </a:moveTo>
                  <a:lnTo>
                    <a:pt x="0" y="1072"/>
                  </a:lnTo>
                  <a:lnTo>
                    <a:pt x="9669" y="1072"/>
                  </a:lnTo>
                  <a:lnTo>
                    <a:pt x="966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3" name="Google Shape;4723;p55"/>
            <p:cNvSpPr/>
            <p:nvPr/>
          </p:nvSpPr>
          <p:spPr>
            <a:xfrm>
              <a:off x="3606647" y="1939087"/>
              <a:ext cx="161043" cy="132072"/>
            </a:xfrm>
            <a:custGeom>
              <a:rect b="b" l="l" r="r" t="t"/>
              <a:pathLst>
                <a:path extrusionOk="0" h="4454" w="5431">
                  <a:moveTo>
                    <a:pt x="1906" y="0"/>
                  </a:moveTo>
                  <a:lnTo>
                    <a:pt x="1906" y="3382"/>
                  </a:lnTo>
                  <a:lnTo>
                    <a:pt x="1" y="3382"/>
                  </a:lnTo>
                  <a:lnTo>
                    <a:pt x="1" y="4454"/>
                  </a:lnTo>
                  <a:lnTo>
                    <a:pt x="4478" y="4454"/>
                  </a:lnTo>
                  <a:lnTo>
                    <a:pt x="4478" y="3382"/>
                  </a:lnTo>
                  <a:lnTo>
                    <a:pt x="2573" y="3382"/>
                  </a:lnTo>
                  <a:lnTo>
                    <a:pt x="2573" y="2072"/>
                  </a:lnTo>
                  <a:lnTo>
                    <a:pt x="5430" y="2072"/>
                  </a:ln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4" name="Google Shape;4724;p55"/>
            <p:cNvSpPr/>
            <p:nvPr/>
          </p:nvSpPr>
          <p:spPr>
            <a:xfrm>
              <a:off x="3502832" y="2246974"/>
              <a:ext cx="340411" cy="31787"/>
            </a:xfrm>
            <a:custGeom>
              <a:rect b="b" l="l" r="r" t="t"/>
              <a:pathLst>
                <a:path extrusionOk="0" h="1072" w="11480">
                  <a:moveTo>
                    <a:pt x="1" y="0"/>
                  </a:moveTo>
                  <a:lnTo>
                    <a:pt x="1" y="1072"/>
                  </a:lnTo>
                  <a:lnTo>
                    <a:pt x="11479" y="1072"/>
                  </a:lnTo>
                  <a:lnTo>
                    <a:pt x="114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25" name="Google Shape;4725;p55"/>
          <p:cNvGrpSpPr/>
          <p:nvPr/>
        </p:nvGrpSpPr>
        <p:grpSpPr>
          <a:xfrm>
            <a:off x="4042436" y="1946856"/>
            <a:ext cx="341808" cy="341808"/>
            <a:chOff x="4118636" y="1946856"/>
            <a:chExt cx="341808" cy="341808"/>
          </a:xfrm>
        </p:grpSpPr>
        <p:sp>
          <p:nvSpPr>
            <p:cNvPr id="4726" name="Google Shape;4726;p55"/>
            <p:cNvSpPr/>
            <p:nvPr/>
          </p:nvSpPr>
          <p:spPr>
            <a:xfrm>
              <a:off x="4159587" y="2127621"/>
              <a:ext cx="120063" cy="120093"/>
            </a:xfrm>
            <a:custGeom>
              <a:rect b="b" l="l" r="r" t="t"/>
              <a:pathLst>
                <a:path extrusionOk="0" h="4050" w="4049">
                  <a:moveTo>
                    <a:pt x="2739" y="1"/>
                  </a:moveTo>
                  <a:cubicBezTo>
                    <a:pt x="1215" y="1"/>
                    <a:pt x="0" y="1215"/>
                    <a:pt x="0" y="2739"/>
                  </a:cubicBezTo>
                  <a:lnTo>
                    <a:pt x="0" y="4049"/>
                  </a:lnTo>
                  <a:lnTo>
                    <a:pt x="1310" y="4049"/>
                  </a:lnTo>
                  <a:cubicBezTo>
                    <a:pt x="2810"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7" name="Google Shape;4727;p55"/>
            <p:cNvSpPr/>
            <p:nvPr/>
          </p:nvSpPr>
          <p:spPr>
            <a:xfrm>
              <a:off x="4299401" y="2127621"/>
              <a:ext cx="161043" cy="161043"/>
            </a:xfrm>
            <a:custGeom>
              <a:rect b="b" l="l" r="r" t="t"/>
              <a:pathLst>
                <a:path extrusionOk="0" h="5431" w="5431">
                  <a:moveTo>
                    <a:pt x="3525" y="1525"/>
                  </a:moveTo>
                  <a:lnTo>
                    <a:pt x="3525" y="2215"/>
                  </a:lnTo>
                  <a:lnTo>
                    <a:pt x="1644" y="2215"/>
                  </a:lnTo>
                  <a:lnTo>
                    <a:pt x="1644" y="1525"/>
                  </a:lnTo>
                  <a:close/>
                  <a:moveTo>
                    <a:pt x="3525" y="3073"/>
                  </a:moveTo>
                  <a:lnTo>
                    <a:pt x="3525" y="3740"/>
                  </a:lnTo>
                  <a:lnTo>
                    <a:pt x="1644" y="3740"/>
                  </a:lnTo>
                  <a:lnTo>
                    <a:pt x="1644" y="3073"/>
                  </a:lnTo>
                  <a:close/>
                  <a:moveTo>
                    <a:pt x="1" y="1"/>
                  </a:moveTo>
                  <a:lnTo>
                    <a:pt x="1" y="1882"/>
                  </a:lnTo>
                  <a:cubicBezTo>
                    <a:pt x="1" y="3811"/>
                    <a:pt x="1596" y="5430"/>
                    <a:pt x="3549" y="5430"/>
                  </a:cubicBezTo>
                  <a:lnTo>
                    <a:pt x="5430" y="5430"/>
                  </a:lnTo>
                  <a:lnTo>
                    <a:pt x="5430" y="3549"/>
                  </a:lnTo>
                  <a:cubicBezTo>
                    <a:pt x="5430" y="1572"/>
                    <a:pt x="3859"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8" name="Google Shape;4728;p55"/>
            <p:cNvSpPr/>
            <p:nvPr/>
          </p:nvSpPr>
          <p:spPr>
            <a:xfrm>
              <a:off x="4118636" y="1946856"/>
              <a:ext cx="161725" cy="160331"/>
            </a:xfrm>
            <a:custGeom>
              <a:rect b="b" l="l" r="r" t="t"/>
              <a:pathLst>
                <a:path extrusionOk="0" h="5407" w="5454">
                  <a:moveTo>
                    <a:pt x="3810" y="1667"/>
                  </a:moveTo>
                  <a:lnTo>
                    <a:pt x="3810" y="2358"/>
                  </a:lnTo>
                  <a:lnTo>
                    <a:pt x="1929" y="2358"/>
                  </a:lnTo>
                  <a:lnTo>
                    <a:pt x="1929" y="1667"/>
                  </a:lnTo>
                  <a:close/>
                  <a:moveTo>
                    <a:pt x="3810" y="3191"/>
                  </a:moveTo>
                  <a:lnTo>
                    <a:pt x="3810" y="3858"/>
                  </a:lnTo>
                  <a:lnTo>
                    <a:pt x="1929" y="3858"/>
                  </a:lnTo>
                  <a:lnTo>
                    <a:pt x="1929" y="3191"/>
                  </a:lnTo>
                  <a:close/>
                  <a:moveTo>
                    <a:pt x="0" y="0"/>
                  </a:moveTo>
                  <a:lnTo>
                    <a:pt x="0" y="1882"/>
                  </a:lnTo>
                  <a:cubicBezTo>
                    <a:pt x="0" y="3834"/>
                    <a:pt x="1620" y="5406"/>
                    <a:pt x="3572" y="5406"/>
                  </a:cubicBezTo>
                  <a:lnTo>
                    <a:pt x="5454" y="5406"/>
                  </a:lnTo>
                  <a:lnTo>
                    <a:pt x="5454" y="3549"/>
                  </a:lnTo>
                  <a:cubicBezTo>
                    <a:pt x="5454" y="1572"/>
                    <a:pt x="3882" y="0"/>
                    <a:pt x="190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9" name="Google Shape;4729;p55"/>
            <p:cNvSpPr/>
            <p:nvPr/>
          </p:nvSpPr>
          <p:spPr>
            <a:xfrm>
              <a:off x="4300824" y="1987095"/>
              <a:ext cx="120063" cy="120093"/>
            </a:xfrm>
            <a:custGeom>
              <a:rect b="b" l="l" r="r" t="t"/>
              <a:pathLst>
                <a:path extrusionOk="0" h="4050" w="4049">
                  <a:moveTo>
                    <a:pt x="2739" y="1"/>
                  </a:moveTo>
                  <a:cubicBezTo>
                    <a:pt x="1215" y="1"/>
                    <a:pt x="0" y="1239"/>
                    <a:pt x="0" y="2739"/>
                  </a:cubicBezTo>
                  <a:lnTo>
                    <a:pt x="0" y="4049"/>
                  </a:lnTo>
                  <a:lnTo>
                    <a:pt x="1310" y="4049"/>
                  </a:lnTo>
                  <a:cubicBezTo>
                    <a:pt x="2787" y="4049"/>
                    <a:pt x="4049" y="2835"/>
                    <a:pt x="4049" y="1310"/>
                  </a:cubicBezTo>
                  <a:lnTo>
                    <a:pt x="40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0" name="Google Shape;4730;p55"/>
          <p:cNvGrpSpPr/>
          <p:nvPr/>
        </p:nvGrpSpPr>
        <p:grpSpPr>
          <a:xfrm>
            <a:off x="4781639" y="1935558"/>
            <a:ext cx="341839" cy="343910"/>
            <a:chOff x="4705439" y="1935558"/>
            <a:chExt cx="341839" cy="343910"/>
          </a:xfrm>
        </p:grpSpPr>
        <p:sp>
          <p:nvSpPr>
            <p:cNvPr id="4731" name="Google Shape;4731;p55"/>
            <p:cNvSpPr/>
            <p:nvPr/>
          </p:nvSpPr>
          <p:spPr>
            <a:xfrm>
              <a:off x="4788082" y="1996287"/>
              <a:ext cx="177974" cy="221741"/>
            </a:xfrm>
            <a:custGeom>
              <a:rect b="b" l="l" r="r" t="t"/>
              <a:pathLst>
                <a:path extrusionOk="0" h="7478" w="6002">
                  <a:moveTo>
                    <a:pt x="0" y="0"/>
                  </a:moveTo>
                  <a:lnTo>
                    <a:pt x="0" y="691"/>
                  </a:lnTo>
                  <a:lnTo>
                    <a:pt x="500" y="691"/>
                  </a:lnTo>
                  <a:cubicBezTo>
                    <a:pt x="858" y="691"/>
                    <a:pt x="1215" y="834"/>
                    <a:pt x="1477" y="1072"/>
                  </a:cubicBezTo>
                  <a:lnTo>
                    <a:pt x="3168" y="2667"/>
                  </a:lnTo>
                  <a:lnTo>
                    <a:pt x="2334" y="4263"/>
                  </a:lnTo>
                  <a:lnTo>
                    <a:pt x="1929" y="3858"/>
                  </a:lnTo>
                  <a:cubicBezTo>
                    <a:pt x="1548" y="3501"/>
                    <a:pt x="1024" y="3310"/>
                    <a:pt x="500" y="3310"/>
                  </a:cubicBezTo>
                  <a:lnTo>
                    <a:pt x="0" y="3310"/>
                  </a:lnTo>
                  <a:lnTo>
                    <a:pt x="0" y="3977"/>
                  </a:lnTo>
                  <a:lnTo>
                    <a:pt x="500" y="3977"/>
                  </a:lnTo>
                  <a:cubicBezTo>
                    <a:pt x="858" y="3977"/>
                    <a:pt x="1215" y="4144"/>
                    <a:pt x="1453" y="4382"/>
                  </a:cubicBezTo>
                  <a:lnTo>
                    <a:pt x="1977" y="4882"/>
                  </a:lnTo>
                  <a:lnTo>
                    <a:pt x="1310" y="6168"/>
                  </a:lnTo>
                  <a:cubicBezTo>
                    <a:pt x="1096" y="6549"/>
                    <a:pt x="715" y="6787"/>
                    <a:pt x="262" y="6787"/>
                  </a:cubicBezTo>
                  <a:lnTo>
                    <a:pt x="0" y="6787"/>
                  </a:lnTo>
                  <a:lnTo>
                    <a:pt x="0" y="7478"/>
                  </a:lnTo>
                  <a:lnTo>
                    <a:pt x="286" y="7478"/>
                  </a:lnTo>
                  <a:cubicBezTo>
                    <a:pt x="977" y="7478"/>
                    <a:pt x="1596" y="7073"/>
                    <a:pt x="1929" y="6478"/>
                  </a:cubicBezTo>
                  <a:lnTo>
                    <a:pt x="2525" y="5382"/>
                  </a:lnTo>
                  <a:lnTo>
                    <a:pt x="4073" y="6811"/>
                  </a:lnTo>
                  <a:cubicBezTo>
                    <a:pt x="4454" y="7168"/>
                    <a:pt x="4954" y="7383"/>
                    <a:pt x="5501" y="7383"/>
                  </a:cubicBezTo>
                  <a:lnTo>
                    <a:pt x="6002" y="7383"/>
                  </a:lnTo>
                  <a:lnTo>
                    <a:pt x="6002" y="6692"/>
                  </a:lnTo>
                  <a:lnTo>
                    <a:pt x="5454" y="6692"/>
                  </a:lnTo>
                  <a:cubicBezTo>
                    <a:pt x="5097" y="6692"/>
                    <a:pt x="4739" y="6549"/>
                    <a:pt x="4477" y="6311"/>
                  </a:cubicBezTo>
                  <a:lnTo>
                    <a:pt x="2810" y="4739"/>
                  </a:lnTo>
                  <a:lnTo>
                    <a:pt x="3644" y="3144"/>
                  </a:lnTo>
                  <a:lnTo>
                    <a:pt x="4025" y="3501"/>
                  </a:lnTo>
                  <a:cubicBezTo>
                    <a:pt x="4430" y="3858"/>
                    <a:pt x="4930" y="4072"/>
                    <a:pt x="5454" y="4072"/>
                  </a:cubicBezTo>
                  <a:lnTo>
                    <a:pt x="5978" y="4072"/>
                  </a:lnTo>
                  <a:lnTo>
                    <a:pt x="5978" y="3382"/>
                  </a:lnTo>
                  <a:lnTo>
                    <a:pt x="5454" y="3382"/>
                  </a:lnTo>
                  <a:cubicBezTo>
                    <a:pt x="5097" y="3382"/>
                    <a:pt x="4739" y="3239"/>
                    <a:pt x="4501" y="3001"/>
                  </a:cubicBezTo>
                  <a:lnTo>
                    <a:pt x="4001" y="2525"/>
                  </a:lnTo>
                  <a:lnTo>
                    <a:pt x="4668" y="1310"/>
                  </a:lnTo>
                  <a:cubicBezTo>
                    <a:pt x="4858" y="929"/>
                    <a:pt x="5287" y="691"/>
                    <a:pt x="5692" y="691"/>
                  </a:cubicBezTo>
                  <a:lnTo>
                    <a:pt x="5978" y="691"/>
                  </a:lnTo>
                  <a:lnTo>
                    <a:pt x="5978" y="0"/>
                  </a:lnTo>
                  <a:lnTo>
                    <a:pt x="5716" y="0"/>
                  </a:lnTo>
                  <a:cubicBezTo>
                    <a:pt x="5025" y="0"/>
                    <a:pt x="4406" y="381"/>
                    <a:pt x="4073" y="977"/>
                  </a:cubicBezTo>
                  <a:lnTo>
                    <a:pt x="3501" y="2024"/>
                  </a:lnTo>
                  <a:lnTo>
                    <a:pt x="1929" y="572"/>
                  </a:lnTo>
                  <a:cubicBezTo>
                    <a:pt x="1548" y="215"/>
                    <a:pt x="1024" y="0"/>
                    <a:pt x="5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2" name="Google Shape;4732;p55"/>
            <p:cNvSpPr/>
            <p:nvPr/>
          </p:nvSpPr>
          <p:spPr>
            <a:xfrm>
              <a:off x="4705439" y="1935558"/>
              <a:ext cx="62893" cy="340381"/>
            </a:xfrm>
            <a:custGeom>
              <a:rect b="b" l="l" r="r" t="t"/>
              <a:pathLst>
                <a:path extrusionOk="0" h="11479" w="2121">
                  <a:moveTo>
                    <a:pt x="763" y="0"/>
                  </a:moveTo>
                  <a:lnTo>
                    <a:pt x="763" y="1358"/>
                  </a:lnTo>
                  <a:cubicBezTo>
                    <a:pt x="334" y="1501"/>
                    <a:pt x="1" y="1905"/>
                    <a:pt x="1" y="2382"/>
                  </a:cubicBezTo>
                  <a:cubicBezTo>
                    <a:pt x="1" y="2858"/>
                    <a:pt x="311" y="3239"/>
                    <a:pt x="763" y="3382"/>
                  </a:cubicBezTo>
                  <a:lnTo>
                    <a:pt x="763" y="4715"/>
                  </a:lnTo>
                  <a:cubicBezTo>
                    <a:pt x="334" y="4882"/>
                    <a:pt x="1" y="5263"/>
                    <a:pt x="1" y="5739"/>
                  </a:cubicBezTo>
                  <a:cubicBezTo>
                    <a:pt x="1" y="6216"/>
                    <a:pt x="311" y="6597"/>
                    <a:pt x="763" y="6740"/>
                  </a:cubicBezTo>
                  <a:lnTo>
                    <a:pt x="763" y="8097"/>
                  </a:lnTo>
                  <a:cubicBezTo>
                    <a:pt x="334" y="8240"/>
                    <a:pt x="1" y="8621"/>
                    <a:pt x="1" y="9097"/>
                  </a:cubicBezTo>
                  <a:cubicBezTo>
                    <a:pt x="1" y="9574"/>
                    <a:pt x="311" y="9955"/>
                    <a:pt x="763" y="10121"/>
                  </a:cubicBezTo>
                  <a:lnTo>
                    <a:pt x="763" y="11479"/>
                  </a:lnTo>
                  <a:lnTo>
                    <a:pt x="1430" y="11479"/>
                  </a:lnTo>
                  <a:lnTo>
                    <a:pt x="1430" y="10121"/>
                  </a:lnTo>
                  <a:cubicBezTo>
                    <a:pt x="1763" y="10002"/>
                    <a:pt x="2001" y="9764"/>
                    <a:pt x="2120" y="9431"/>
                  </a:cubicBezTo>
                  <a:lnTo>
                    <a:pt x="2120" y="8835"/>
                  </a:lnTo>
                  <a:lnTo>
                    <a:pt x="2097" y="8835"/>
                  </a:lnTo>
                  <a:cubicBezTo>
                    <a:pt x="1978" y="8502"/>
                    <a:pt x="1739" y="8264"/>
                    <a:pt x="1406" y="8145"/>
                  </a:cubicBezTo>
                  <a:lnTo>
                    <a:pt x="1406" y="6811"/>
                  </a:lnTo>
                  <a:cubicBezTo>
                    <a:pt x="1739" y="6692"/>
                    <a:pt x="1978" y="6454"/>
                    <a:pt x="2097" y="6120"/>
                  </a:cubicBezTo>
                  <a:lnTo>
                    <a:pt x="2097" y="5430"/>
                  </a:lnTo>
                  <a:cubicBezTo>
                    <a:pt x="1978" y="5120"/>
                    <a:pt x="1739" y="4882"/>
                    <a:pt x="1406" y="4763"/>
                  </a:cubicBezTo>
                  <a:lnTo>
                    <a:pt x="1406" y="3406"/>
                  </a:lnTo>
                  <a:cubicBezTo>
                    <a:pt x="1739" y="3287"/>
                    <a:pt x="1978" y="3048"/>
                    <a:pt x="2097" y="2739"/>
                  </a:cubicBezTo>
                  <a:lnTo>
                    <a:pt x="2097" y="2048"/>
                  </a:lnTo>
                  <a:cubicBezTo>
                    <a:pt x="1978" y="1715"/>
                    <a:pt x="1739" y="1477"/>
                    <a:pt x="1406" y="1358"/>
                  </a:cubicBezTo>
                  <a:lnTo>
                    <a:pt x="1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3" name="Google Shape;4733;p55"/>
            <p:cNvSpPr/>
            <p:nvPr/>
          </p:nvSpPr>
          <p:spPr>
            <a:xfrm>
              <a:off x="4984386" y="1936952"/>
              <a:ext cx="62893" cy="342516"/>
            </a:xfrm>
            <a:custGeom>
              <a:rect b="b" l="l" r="r" t="t"/>
              <a:pathLst>
                <a:path extrusionOk="0" h="11551" w="2121">
                  <a:moveTo>
                    <a:pt x="691" y="1"/>
                  </a:moveTo>
                  <a:lnTo>
                    <a:pt x="691" y="1382"/>
                  </a:lnTo>
                  <a:cubicBezTo>
                    <a:pt x="358" y="1501"/>
                    <a:pt x="120" y="1739"/>
                    <a:pt x="1" y="2049"/>
                  </a:cubicBezTo>
                  <a:lnTo>
                    <a:pt x="1" y="2739"/>
                  </a:lnTo>
                  <a:cubicBezTo>
                    <a:pt x="120" y="3073"/>
                    <a:pt x="358" y="3311"/>
                    <a:pt x="691" y="3430"/>
                  </a:cubicBezTo>
                  <a:lnTo>
                    <a:pt x="691" y="4764"/>
                  </a:lnTo>
                  <a:cubicBezTo>
                    <a:pt x="358" y="4883"/>
                    <a:pt x="120" y="5121"/>
                    <a:pt x="1" y="5454"/>
                  </a:cubicBezTo>
                  <a:lnTo>
                    <a:pt x="1" y="6145"/>
                  </a:lnTo>
                  <a:cubicBezTo>
                    <a:pt x="120" y="6455"/>
                    <a:pt x="358" y="6693"/>
                    <a:pt x="691" y="6812"/>
                  </a:cubicBezTo>
                  <a:lnTo>
                    <a:pt x="691" y="8145"/>
                  </a:lnTo>
                  <a:cubicBezTo>
                    <a:pt x="358" y="8264"/>
                    <a:pt x="120" y="8526"/>
                    <a:pt x="1" y="8836"/>
                  </a:cubicBezTo>
                  <a:lnTo>
                    <a:pt x="1" y="9503"/>
                  </a:lnTo>
                  <a:cubicBezTo>
                    <a:pt x="96" y="9836"/>
                    <a:pt x="358" y="10050"/>
                    <a:pt x="691" y="10170"/>
                  </a:cubicBezTo>
                  <a:lnTo>
                    <a:pt x="691" y="11551"/>
                  </a:lnTo>
                  <a:lnTo>
                    <a:pt x="1382" y="11551"/>
                  </a:lnTo>
                  <a:lnTo>
                    <a:pt x="1382" y="10170"/>
                  </a:lnTo>
                  <a:cubicBezTo>
                    <a:pt x="1787" y="10027"/>
                    <a:pt x="2120" y="9646"/>
                    <a:pt x="2120" y="9169"/>
                  </a:cubicBezTo>
                  <a:cubicBezTo>
                    <a:pt x="2120" y="8693"/>
                    <a:pt x="1834" y="8312"/>
                    <a:pt x="1382" y="8145"/>
                  </a:cubicBezTo>
                  <a:lnTo>
                    <a:pt x="1382" y="6812"/>
                  </a:lnTo>
                  <a:cubicBezTo>
                    <a:pt x="1787" y="6621"/>
                    <a:pt x="2120" y="6216"/>
                    <a:pt x="2120" y="5740"/>
                  </a:cubicBezTo>
                  <a:cubicBezTo>
                    <a:pt x="2120" y="5264"/>
                    <a:pt x="1834" y="4883"/>
                    <a:pt x="1382" y="4740"/>
                  </a:cubicBezTo>
                  <a:lnTo>
                    <a:pt x="1382" y="3406"/>
                  </a:lnTo>
                  <a:cubicBezTo>
                    <a:pt x="1787" y="3240"/>
                    <a:pt x="2120" y="2859"/>
                    <a:pt x="2120" y="2382"/>
                  </a:cubicBezTo>
                  <a:cubicBezTo>
                    <a:pt x="2120" y="1906"/>
                    <a:pt x="1834" y="1525"/>
                    <a:pt x="1382" y="1382"/>
                  </a:cubicBezTo>
                  <a:lnTo>
                    <a:pt x="13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34" name="Google Shape;4734;p55"/>
          <p:cNvSpPr/>
          <p:nvPr/>
        </p:nvSpPr>
        <p:spPr>
          <a:xfrm>
            <a:off x="5518768" y="1930606"/>
            <a:ext cx="340381" cy="341804"/>
          </a:xfrm>
          <a:custGeom>
            <a:rect b="b" l="l" r="r" t="t"/>
            <a:pathLst>
              <a:path extrusionOk="0" h="11527" w="11479">
                <a:moveTo>
                  <a:pt x="7049" y="0"/>
                </a:moveTo>
                <a:lnTo>
                  <a:pt x="7049" y="10836"/>
                </a:lnTo>
                <a:lnTo>
                  <a:pt x="6359" y="10836"/>
                </a:lnTo>
                <a:lnTo>
                  <a:pt x="6359" y="3430"/>
                </a:lnTo>
                <a:lnTo>
                  <a:pt x="5120" y="3430"/>
                </a:lnTo>
                <a:lnTo>
                  <a:pt x="5120" y="10836"/>
                </a:lnTo>
                <a:lnTo>
                  <a:pt x="4454" y="10836"/>
                </a:lnTo>
                <a:lnTo>
                  <a:pt x="4454" y="1882"/>
                </a:lnTo>
                <a:lnTo>
                  <a:pt x="3215" y="1882"/>
                </a:lnTo>
                <a:lnTo>
                  <a:pt x="3215" y="10836"/>
                </a:lnTo>
                <a:lnTo>
                  <a:pt x="2525" y="10836"/>
                </a:lnTo>
                <a:lnTo>
                  <a:pt x="2525" y="5002"/>
                </a:lnTo>
                <a:lnTo>
                  <a:pt x="1286" y="5002"/>
                </a:lnTo>
                <a:lnTo>
                  <a:pt x="1286" y="10836"/>
                </a:lnTo>
                <a:lnTo>
                  <a:pt x="0" y="10836"/>
                </a:lnTo>
                <a:lnTo>
                  <a:pt x="0" y="11527"/>
                </a:lnTo>
                <a:lnTo>
                  <a:pt x="11479" y="11527"/>
                </a:lnTo>
                <a:lnTo>
                  <a:pt x="11479" y="10836"/>
                </a:lnTo>
                <a:lnTo>
                  <a:pt x="10241" y="10836"/>
                </a:lnTo>
                <a:lnTo>
                  <a:pt x="10241" y="1882"/>
                </a:lnTo>
                <a:lnTo>
                  <a:pt x="8978" y="1882"/>
                </a:lnTo>
                <a:lnTo>
                  <a:pt x="8978" y="10836"/>
                </a:lnTo>
                <a:lnTo>
                  <a:pt x="8312" y="10836"/>
                </a:lnTo>
                <a:lnTo>
                  <a:pt x="831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5" name="Google Shape;4735;p55"/>
          <p:cNvGrpSpPr/>
          <p:nvPr/>
        </p:nvGrpSpPr>
        <p:grpSpPr>
          <a:xfrm>
            <a:off x="6262241" y="1992759"/>
            <a:ext cx="341809" cy="276839"/>
            <a:chOff x="5881241" y="1992759"/>
            <a:chExt cx="341809" cy="276839"/>
          </a:xfrm>
        </p:grpSpPr>
        <p:sp>
          <p:nvSpPr>
            <p:cNvPr id="4736" name="Google Shape;4736;p55"/>
            <p:cNvSpPr/>
            <p:nvPr/>
          </p:nvSpPr>
          <p:spPr>
            <a:xfrm>
              <a:off x="5881241" y="2032998"/>
              <a:ext cx="240126" cy="63575"/>
            </a:xfrm>
            <a:custGeom>
              <a:rect b="b" l="l" r="r" t="t"/>
              <a:pathLst>
                <a:path extrusionOk="0" h="2144" w="8098">
                  <a:moveTo>
                    <a:pt x="0" y="1"/>
                  </a:moveTo>
                  <a:lnTo>
                    <a:pt x="0" y="2144"/>
                  </a:lnTo>
                  <a:lnTo>
                    <a:pt x="7025" y="2144"/>
                  </a:lnTo>
                  <a:lnTo>
                    <a:pt x="8097" y="1072"/>
                  </a:lnTo>
                  <a:lnTo>
                    <a:pt x="70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7" name="Google Shape;4737;p55"/>
            <p:cNvSpPr/>
            <p:nvPr/>
          </p:nvSpPr>
          <p:spPr>
            <a:xfrm>
              <a:off x="6117784" y="2032998"/>
              <a:ext cx="105266" cy="63575"/>
            </a:xfrm>
            <a:custGeom>
              <a:rect b="b" l="l" r="r" t="t"/>
              <a:pathLst>
                <a:path extrusionOk="0" h="2144" w="3550">
                  <a:moveTo>
                    <a:pt x="1" y="1"/>
                  </a:moveTo>
                  <a:lnTo>
                    <a:pt x="1073" y="1072"/>
                  </a:lnTo>
                  <a:lnTo>
                    <a:pt x="1" y="2144"/>
                  </a:lnTo>
                  <a:lnTo>
                    <a:pt x="3549" y="2144"/>
                  </a:lnTo>
                  <a:lnTo>
                    <a:pt x="35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8" name="Google Shape;4738;p55"/>
            <p:cNvSpPr/>
            <p:nvPr/>
          </p:nvSpPr>
          <p:spPr>
            <a:xfrm>
              <a:off x="5882635" y="2119851"/>
              <a:ext cx="188590" cy="63605"/>
            </a:xfrm>
            <a:custGeom>
              <a:rect b="b" l="l" r="r" t="t"/>
              <a:pathLst>
                <a:path extrusionOk="0" h="2145" w="6360">
                  <a:moveTo>
                    <a:pt x="1" y="1"/>
                  </a:moveTo>
                  <a:lnTo>
                    <a:pt x="1" y="2144"/>
                  </a:lnTo>
                  <a:lnTo>
                    <a:pt x="5288" y="2144"/>
                  </a:lnTo>
                  <a:lnTo>
                    <a:pt x="6359" y="1072"/>
                  </a:lnTo>
                  <a:lnTo>
                    <a:pt x="528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9" name="Google Shape;4739;p55"/>
            <p:cNvSpPr/>
            <p:nvPr/>
          </p:nvSpPr>
          <p:spPr>
            <a:xfrm>
              <a:off x="6067670" y="2119851"/>
              <a:ext cx="155379" cy="63605"/>
            </a:xfrm>
            <a:custGeom>
              <a:rect b="b" l="l" r="r" t="t"/>
              <a:pathLst>
                <a:path extrusionOk="0" h="2145" w="5240">
                  <a:moveTo>
                    <a:pt x="0" y="1"/>
                  </a:moveTo>
                  <a:lnTo>
                    <a:pt x="1072" y="1072"/>
                  </a:lnTo>
                  <a:lnTo>
                    <a:pt x="0" y="2144"/>
                  </a:lnTo>
                  <a:lnTo>
                    <a:pt x="5239" y="2144"/>
                  </a:lnTo>
                  <a:lnTo>
                    <a:pt x="5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0" name="Google Shape;4740;p55"/>
            <p:cNvSpPr/>
            <p:nvPr/>
          </p:nvSpPr>
          <p:spPr>
            <a:xfrm>
              <a:off x="5881923" y="2206023"/>
              <a:ext cx="131390" cy="63575"/>
            </a:xfrm>
            <a:custGeom>
              <a:rect b="b" l="l" r="r" t="t"/>
              <a:pathLst>
                <a:path extrusionOk="0" h="2144" w="4431">
                  <a:moveTo>
                    <a:pt x="1" y="0"/>
                  </a:moveTo>
                  <a:lnTo>
                    <a:pt x="1" y="2143"/>
                  </a:lnTo>
                  <a:lnTo>
                    <a:pt x="3359" y="2143"/>
                  </a:lnTo>
                  <a:lnTo>
                    <a:pt x="4430" y="1072"/>
                  </a:lnTo>
                  <a:lnTo>
                    <a:pt x="33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1" name="Google Shape;4741;p55"/>
            <p:cNvSpPr/>
            <p:nvPr/>
          </p:nvSpPr>
          <p:spPr>
            <a:xfrm>
              <a:off x="6009046" y="2206023"/>
              <a:ext cx="214002" cy="63575"/>
            </a:xfrm>
            <a:custGeom>
              <a:rect b="b" l="l" r="r" t="t"/>
              <a:pathLst>
                <a:path extrusionOk="0" h="2144" w="7217">
                  <a:moveTo>
                    <a:pt x="1" y="0"/>
                  </a:moveTo>
                  <a:lnTo>
                    <a:pt x="1072" y="1072"/>
                  </a:lnTo>
                  <a:lnTo>
                    <a:pt x="1" y="2143"/>
                  </a:lnTo>
                  <a:lnTo>
                    <a:pt x="7216" y="2143"/>
                  </a:lnTo>
                  <a:lnTo>
                    <a:pt x="72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2" name="Google Shape;4742;p55"/>
            <p:cNvSpPr/>
            <p:nvPr/>
          </p:nvSpPr>
          <p:spPr>
            <a:xfrm>
              <a:off x="6162293" y="1992759"/>
              <a:ext cx="60758" cy="20490"/>
            </a:xfrm>
            <a:custGeom>
              <a:rect b="b" l="l" r="r" t="t"/>
              <a:pathLst>
                <a:path extrusionOk="0" h="691" w="2049">
                  <a:moveTo>
                    <a:pt x="0" y="0"/>
                  </a:moveTo>
                  <a:lnTo>
                    <a:pt x="0" y="691"/>
                  </a:lnTo>
                  <a:lnTo>
                    <a:pt x="2048" y="691"/>
                  </a:lnTo>
                  <a:lnTo>
                    <a:pt x="20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3" name="Google Shape;4743;p55"/>
            <p:cNvSpPr/>
            <p:nvPr/>
          </p:nvSpPr>
          <p:spPr>
            <a:xfrm>
              <a:off x="6121342" y="1992759"/>
              <a:ext cx="20490" cy="20490"/>
            </a:xfrm>
            <a:custGeom>
              <a:rect b="b" l="l" r="r" t="t"/>
              <a:pathLst>
                <a:path extrusionOk="0" h="691" w="691">
                  <a:moveTo>
                    <a:pt x="0" y="0"/>
                  </a:moveTo>
                  <a:lnTo>
                    <a:pt x="0"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4" name="Google Shape;4744;p55"/>
          <p:cNvGrpSpPr/>
          <p:nvPr/>
        </p:nvGrpSpPr>
        <p:grpSpPr>
          <a:xfrm>
            <a:off x="6992994" y="1922125"/>
            <a:ext cx="342520" cy="340416"/>
            <a:chOff x="6459594" y="1922125"/>
            <a:chExt cx="342520" cy="340416"/>
          </a:xfrm>
        </p:grpSpPr>
        <p:sp>
          <p:nvSpPr>
            <p:cNvPr id="4745" name="Google Shape;4745;p55"/>
            <p:cNvSpPr/>
            <p:nvPr/>
          </p:nvSpPr>
          <p:spPr>
            <a:xfrm>
              <a:off x="6730059" y="2207417"/>
              <a:ext cx="71344" cy="55124"/>
            </a:xfrm>
            <a:custGeom>
              <a:rect b="b" l="l" r="r" t="t"/>
              <a:pathLst>
                <a:path extrusionOk="0" h="1859" w="2406">
                  <a:moveTo>
                    <a:pt x="0" y="1"/>
                  </a:moveTo>
                  <a:lnTo>
                    <a:pt x="0" y="1858"/>
                  </a:lnTo>
                  <a:lnTo>
                    <a:pt x="2405" y="1858"/>
                  </a:lnTo>
                  <a:lnTo>
                    <a:pt x="2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6" name="Google Shape;4746;p55"/>
            <p:cNvSpPr/>
            <p:nvPr/>
          </p:nvSpPr>
          <p:spPr>
            <a:xfrm>
              <a:off x="6640359" y="2207417"/>
              <a:ext cx="69239" cy="55124"/>
            </a:xfrm>
            <a:custGeom>
              <a:rect b="b" l="l" r="r" t="t"/>
              <a:pathLst>
                <a:path extrusionOk="0" h="1859" w="2335">
                  <a:moveTo>
                    <a:pt x="1" y="1"/>
                  </a:moveTo>
                  <a:lnTo>
                    <a:pt x="1"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7" name="Google Shape;4747;p55"/>
            <p:cNvSpPr/>
            <p:nvPr/>
          </p:nvSpPr>
          <p:spPr>
            <a:xfrm>
              <a:off x="6551400" y="2207417"/>
              <a:ext cx="69209" cy="55124"/>
            </a:xfrm>
            <a:custGeom>
              <a:rect b="b" l="l" r="r" t="t"/>
              <a:pathLst>
                <a:path extrusionOk="0" h="1859" w="2334">
                  <a:moveTo>
                    <a:pt x="0" y="1"/>
                  </a:moveTo>
                  <a:lnTo>
                    <a:pt x="0" y="1858"/>
                  </a:lnTo>
                  <a:lnTo>
                    <a:pt x="2334" y="1858"/>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8" name="Google Shape;4748;p55"/>
            <p:cNvSpPr/>
            <p:nvPr/>
          </p:nvSpPr>
          <p:spPr>
            <a:xfrm>
              <a:off x="6460276" y="2207417"/>
              <a:ext cx="72085" cy="55124"/>
            </a:xfrm>
            <a:custGeom>
              <a:rect b="b" l="l" r="r" t="t"/>
              <a:pathLst>
                <a:path extrusionOk="0" h="1859" w="2431">
                  <a:moveTo>
                    <a:pt x="1" y="1"/>
                  </a:moveTo>
                  <a:lnTo>
                    <a:pt x="1" y="1858"/>
                  </a:lnTo>
                  <a:lnTo>
                    <a:pt x="2430" y="1858"/>
                  </a:lnTo>
                  <a:lnTo>
                    <a:pt x="2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9" name="Google Shape;4749;p55"/>
            <p:cNvSpPr/>
            <p:nvPr/>
          </p:nvSpPr>
          <p:spPr>
            <a:xfrm>
              <a:off x="6635407" y="2032286"/>
              <a:ext cx="78431" cy="155379"/>
            </a:xfrm>
            <a:custGeom>
              <a:rect b="b" l="l" r="r" t="t"/>
              <a:pathLst>
                <a:path extrusionOk="0" h="5240" w="2645">
                  <a:moveTo>
                    <a:pt x="1316" y="0"/>
                  </a:moveTo>
                  <a:cubicBezTo>
                    <a:pt x="596" y="0"/>
                    <a:pt x="1" y="587"/>
                    <a:pt x="1" y="1311"/>
                  </a:cubicBezTo>
                  <a:cubicBezTo>
                    <a:pt x="25" y="1906"/>
                    <a:pt x="453" y="2406"/>
                    <a:pt x="977" y="2549"/>
                  </a:cubicBezTo>
                  <a:lnTo>
                    <a:pt x="977" y="5240"/>
                  </a:lnTo>
                  <a:lnTo>
                    <a:pt x="1668" y="5240"/>
                  </a:lnTo>
                  <a:lnTo>
                    <a:pt x="1668" y="2549"/>
                  </a:lnTo>
                  <a:cubicBezTo>
                    <a:pt x="2216" y="2406"/>
                    <a:pt x="2644" y="1882"/>
                    <a:pt x="2621" y="1263"/>
                  </a:cubicBezTo>
                  <a:cubicBezTo>
                    <a:pt x="2597" y="596"/>
                    <a:pt x="2049" y="25"/>
                    <a:pt x="1358" y="1"/>
                  </a:cubicBezTo>
                  <a:cubicBezTo>
                    <a:pt x="1344" y="0"/>
                    <a:pt x="1330" y="0"/>
                    <a:pt x="13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0" name="Google Shape;4750;p55"/>
            <p:cNvSpPr/>
            <p:nvPr/>
          </p:nvSpPr>
          <p:spPr>
            <a:xfrm>
              <a:off x="6547841" y="1922125"/>
              <a:ext cx="78431" cy="265538"/>
            </a:xfrm>
            <a:custGeom>
              <a:rect b="b" l="l" r="r" t="t"/>
              <a:pathLst>
                <a:path extrusionOk="0" h="8955" w="2645">
                  <a:moveTo>
                    <a:pt x="1338" y="0"/>
                  </a:moveTo>
                  <a:cubicBezTo>
                    <a:pt x="596" y="0"/>
                    <a:pt x="1" y="587"/>
                    <a:pt x="1" y="1311"/>
                  </a:cubicBezTo>
                  <a:cubicBezTo>
                    <a:pt x="1" y="1906"/>
                    <a:pt x="430" y="2406"/>
                    <a:pt x="977" y="2549"/>
                  </a:cubicBezTo>
                  <a:lnTo>
                    <a:pt x="977" y="8955"/>
                  </a:lnTo>
                  <a:lnTo>
                    <a:pt x="1668" y="8955"/>
                  </a:lnTo>
                  <a:lnTo>
                    <a:pt x="1668" y="2549"/>
                  </a:lnTo>
                  <a:cubicBezTo>
                    <a:pt x="2240" y="2406"/>
                    <a:pt x="2644" y="1858"/>
                    <a:pt x="2621" y="1239"/>
                  </a:cubicBezTo>
                  <a:cubicBezTo>
                    <a:pt x="2597" y="596"/>
                    <a:pt x="2049" y="25"/>
                    <a:pt x="1382" y="1"/>
                  </a:cubicBezTo>
                  <a:cubicBezTo>
                    <a:pt x="1367" y="0"/>
                    <a:pt x="1353" y="0"/>
                    <a:pt x="13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1" name="Google Shape;4751;p55"/>
            <p:cNvSpPr/>
            <p:nvPr/>
          </p:nvSpPr>
          <p:spPr>
            <a:xfrm>
              <a:off x="6459594" y="2009631"/>
              <a:ext cx="78401" cy="178034"/>
            </a:xfrm>
            <a:custGeom>
              <a:rect b="b" l="l" r="r" t="t"/>
              <a:pathLst>
                <a:path extrusionOk="0" h="6004" w="2644">
                  <a:moveTo>
                    <a:pt x="1296" y="0"/>
                  </a:moveTo>
                  <a:cubicBezTo>
                    <a:pt x="574" y="0"/>
                    <a:pt x="0" y="579"/>
                    <a:pt x="0" y="1312"/>
                  </a:cubicBezTo>
                  <a:cubicBezTo>
                    <a:pt x="24" y="1908"/>
                    <a:pt x="429" y="2408"/>
                    <a:pt x="977" y="2551"/>
                  </a:cubicBezTo>
                  <a:lnTo>
                    <a:pt x="977" y="6004"/>
                  </a:lnTo>
                  <a:lnTo>
                    <a:pt x="1667" y="6004"/>
                  </a:lnTo>
                  <a:lnTo>
                    <a:pt x="1667" y="2551"/>
                  </a:lnTo>
                  <a:cubicBezTo>
                    <a:pt x="2239" y="2408"/>
                    <a:pt x="2644" y="1860"/>
                    <a:pt x="2620" y="1241"/>
                  </a:cubicBezTo>
                  <a:cubicBezTo>
                    <a:pt x="2596" y="598"/>
                    <a:pt x="2048" y="27"/>
                    <a:pt x="1381" y="3"/>
                  </a:cubicBezTo>
                  <a:cubicBezTo>
                    <a:pt x="1353" y="1"/>
                    <a:pt x="1324" y="0"/>
                    <a:pt x="12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2" name="Google Shape;4752;p55"/>
            <p:cNvSpPr/>
            <p:nvPr/>
          </p:nvSpPr>
          <p:spPr>
            <a:xfrm>
              <a:off x="6723684" y="1951066"/>
              <a:ext cx="78431" cy="236597"/>
            </a:xfrm>
            <a:custGeom>
              <a:rect b="b" l="l" r="r" t="t"/>
              <a:pathLst>
                <a:path extrusionOk="0" h="7979" w="2645">
                  <a:moveTo>
                    <a:pt x="1315" y="0"/>
                  </a:moveTo>
                  <a:cubicBezTo>
                    <a:pt x="596" y="0"/>
                    <a:pt x="1" y="587"/>
                    <a:pt x="1" y="1311"/>
                  </a:cubicBezTo>
                  <a:cubicBezTo>
                    <a:pt x="25" y="1882"/>
                    <a:pt x="406" y="2406"/>
                    <a:pt x="977" y="2573"/>
                  </a:cubicBezTo>
                  <a:lnTo>
                    <a:pt x="977" y="7979"/>
                  </a:lnTo>
                  <a:lnTo>
                    <a:pt x="1668" y="7979"/>
                  </a:lnTo>
                  <a:lnTo>
                    <a:pt x="1668" y="2573"/>
                  </a:lnTo>
                  <a:cubicBezTo>
                    <a:pt x="2216" y="2406"/>
                    <a:pt x="2644" y="1882"/>
                    <a:pt x="2620" y="1263"/>
                  </a:cubicBezTo>
                  <a:cubicBezTo>
                    <a:pt x="2597" y="596"/>
                    <a:pt x="2049" y="25"/>
                    <a:pt x="1358" y="1"/>
                  </a:cubicBezTo>
                  <a:cubicBezTo>
                    <a:pt x="1344" y="1"/>
                    <a:pt x="1330" y="0"/>
                    <a:pt x="13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3" name="Google Shape;4753;p55"/>
          <p:cNvGrpSpPr/>
          <p:nvPr/>
        </p:nvGrpSpPr>
        <p:grpSpPr>
          <a:xfrm>
            <a:off x="7731516" y="1932029"/>
            <a:ext cx="341093" cy="340384"/>
            <a:chOff x="7045716" y="1932029"/>
            <a:chExt cx="341093" cy="340384"/>
          </a:xfrm>
        </p:grpSpPr>
        <p:sp>
          <p:nvSpPr>
            <p:cNvPr id="4754" name="Google Shape;4754;p55"/>
            <p:cNvSpPr/>
            <p:nvPr/>
          </p:nvSpPr>
          <p:spPr>
            <a:xfrm>
              <a:off x="7157982" y="2043584"/>
              <a:ext cx="116564" cy="116564"/>
            </a:xfrm>
            <a:custGeom>
              <a:rect b="b" l="l" r="r" t="t"/>
              <a:pathLst>
                <a:path extrusionOk="0" h="3931" w="3931">
                  <a:moveTo>
                    <a:pt x="2787" y="882"/>
                  </a:moveTo>
                  <a:lnTo>
                    <a:pt x="2787" y="1549"/>
                  </a:lnTo>
                  <a:lnTo>
                    <a:pt x="1096" y="1549"/>
                  </a:lnTo>
                  <a:lnTo>
                    <a:pt x="1096" y="882"/>
                  </a:lnTo>
                  <a:close/>
                  <a:moveTo>
                    <a:pt x="2787" y="2358"/>
                  </a:moveTo>
                  <a:lnTo>
                    <a:pt x="2787" y="3049"/>
                  </a:lnTo>
                  <a:lnTo>
                    <a:pt x="1096" y="3049"/>
                  </a:lnTo>
                  <a:lnTo>
                    <a:pt x="1096" y="2358"/>
                  </a:lnTo>
                  <a:close/>
                  <a:moveTo>
                    <a:pt x="1953" y="1"/>
                  </a:moveTo>
                  <a:cubicBezTo>
                    <a:pt x="882" y="1"/>
                    <a:pt x="1" y="906"/>
                    <a:pt x="1" y="1977"/>
                  </a:cubicBezTo>
                  <a:cubicBezTo>
                    <a:pt x="1" y="3049"/>
                    <a:pt x="882" y="3930"/>
                    <a:pt x="1953" y="3930"/>
                  </a:cubicBezTo>
                  <a:cubicBezTo>
                    <a:pt x="3025" y="3930"/>
                    <a:pt x="3930" y="3049"/>
                    <a:pt x="3930" y="1977"/>
                  </a:cubicBezTo>
                  <a:cubicBezTo>
                    <a:pt x="3930" y="906"/>
                    <a:pt x="3025" y="1"/>
                    <a:pt x="195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5" name="Google Shape;4755;p55"/>
            <p:cNvSpPr/>
            <p:nvPr/>
          </p:nvSpPr>
          <p:spPr>
            <a:xfrm>
              <a:off x="7045716" y="1932029"/>
              <a:ext cx="341093" cy="160301"/>
            </a:xfrm>
            <a:custGeom>
              <a:rect b="b" l="l" r="r" t="t"/>
              <a:pathLst>
                <a:path extrusionOk="0" h="5406" w="11503">
                  <a:moveTo>
                    <a:pt x="5739" y="0"/>
                  </a:moveTo>
                  <a:cubicBezTo>
                    <a:pt x="4192" y="0"/>
                    <a:pt x="2763" y="595"/>
                    <a:pt x="1667" y="1691"/>
                  </a:cubicBezTo>
                  <a:cubicBezTo>
                    <a:pt x="643" y="2691"/>
                    <a:pt x="48" y="4001"/>
                    <a:pt x="0" y="5406"/>
                  </a:cubicBezTo>
                  <a:lnTo>
                    <a:pt x="1572" y="5406"/>
                  </a:lnTo>
                  <a:cubicBezTo>
                    <a:pt x="1762" y="3263"/>
                    <a:pt x="3549" y="1572"/>
                    <a:pt x="5739" y="1572"/>
                  </a:cubicBezTo>
                  <a:cubicBezTo>
                    <a:pt x="7954" y="1572"/>
                    <a:pt x="9740" y="3263"/>
                    <a:pt x="9907" y="5406"/>
                  </a:cubicBezTo>
                  <a:lnTo>
                    <a:pt x="11503" y="5406"/>
                  </a:lnTo>
                  <a:cubicBezTo>
                    <a:pt x="11407" y="4001"/>
                    <a:pt x="10836" y="2691"/>
                    <a:pt x="9812" y="1691"/>
                  </a:cubicBezTo>
                  <a:cubicBezTo>
                    <a:pt x="8740" y="619"/>
                    <a:pt x="7287" y="0"/>
                    <a:pt x="57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6" name="Google Shape;4756;p55"/>
            <p:cNvSpPr/>
            <p:nvPr/>
          </p:nvSpPr>
          <p:spPr>
            <a:xfrm>
              <a:off x="7045716" y="2112082"/>
              <a:ext cx="341093" cy="160331"/>
            </a:xfrm>
            <a:custGeom>
              <a:rect b="b" l="l" r="r" t="t"/>
              <a:pathLst>
                <a:path extrusionOk="0" h="5407" w="11503">
                  <a:moveTo>
                    <a:pt x="0" y="1"/>
                  </a:moveTo>
                  <a:cubicBezTo>
                    <a:pt x="95" y="1382"/>
                    <a:pt x="667" y="2692"/>
                    <a:pt x="1667" y="3716"/>
                  </a:cubicBezTo>
                  <a:cubicBezTo>
                    <a:pt x="2739" y="4787"/>
                    <a:pt x="4192" y="5407"/>
                    <a:pt x="5739" y="5407"/>
                  </a:cubicBezTo>
                  <a:cubicBezTo>
                    <a:pt x="7287" y="5407"/>
                    <a:pt x="8716" y="4811"/>
                    <a:pt x="9836" y="3716"/>
                  </a:cubicBezTo>
                  <a:cubicBezTo>
                    <a:pt x="10836" y="2692"/>
                    <a:pt x="11431" y="1382"/>
                    <a:pt x="11503" y="1"/>
                  </a:cubicBezTo>
                  <a:lnTo>
                    <a:pt x="9907" y="1"/>
                  </a:lnTo>
                  <a:cubicBezTo>
                    <a:pt x="9740" y="2144"/>
                    <a:pt x="7954" y="3835"/>
                    <a:pt x="5739" y="3835"/>
                  </a:cubicBezTo>
                  <a:cubicBezTo>
                    <a:pt x="3549" y="3835"/>
                    <a:pt x="1762" y="2144"/>
                    <a:pt x="15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7" name="Google Shape;4757;p55"/>
            <p:cNvSpPr/>
            <p:nvPr/>
          </p:nvSpPr>
          <p:spPr>
            <a:xfrm>
              <a:off x="7226480" y="1999104"/>
              <a:ext cx="93939" cy="206233"/>
            </a:xfrm>
            <a:custGeom>
              <a:rect b="b" l="l" r="r" t="t"/>
              <a:pathLst>
                <a:path extrusionOk="0" h="6955" w="3168">
                  <a:moveTo>
                    <a:pt x="1" y="0"/>
                  </a:moveTo>
                  <a:lnTo>
                    <a:pt x="1" y="858"/>
                  </a:lnTo>
                  <a:cubicBezTo>
                    <a:pt x="1310" y="1025"/>
                    <a:pt x="2311" y="2144"/>
                    <a:pt x="2311" y="3477"/>
                  </a:cubicBezTo>
                  <a:cubicBezTo>
                    <a:pt x="2311" y="4811"/>
                    <a:pt x="1287" y="5906"/>
                    <a:pt x="1" y="6097"/>
                  </a:cubicBezTo>
                  <a:lnTo>
                    <a:pt x="1" y="6954"/>
                  </a:lnTo>
                  <a:cubicBezTo>
                    <a:pt x="1763" y="6788"/>
                    <a:pt x="3168" y="5287"/>
                    <a:pt x="3168" y="3477"/>
                  </a:cubicBezTo>
                  <a:cubicBezTo>
                    <a:pt x="3168" y="1667"/>
                    <a:pt x="1763"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8" name="Google Shape;4758;p55"/>
            <p:cNvSpPr/>
            <p:nvPr/>
          </p:nvSpPr>
          <p:spPr>
            <a:xfrm>
              <a:off x="7112079" y="1999104"/>
              <a:ext cx="93257" cy="206233"/>
            </a:xfrm>
            <a:custGeom>
              <a:rect b="b" l="l" r="r" t="t"/>
              <a:pathLst>
                <a:path extrusionOk="0" h="6955" w="3145">
                  <a:moveTo>
                    <a:pt x="3144" y="0"/>
                  </a:moveTo>
                  <a:cubicBezTo>
                    <a:pt x="1406" y="167"/>
                    <a:pt x="1" y="1667"/>
                    <a:pt x="1" y="3477"/>
                  </a:cubicBezTo>
                  <a:cubicBezTo>
                    <a:pt x="1" y="5287"/>
                    <a:pt x="1406" y="6788"/>
                    <a:pt x="3144" y="6954"/>
                  </a:cubicBezTo>
                  <a:lnTo>
                    <a:pt x="3144" y="6097"/>
                  </a:lnTo>
                  <a:cubicBezTo>
                    <a:pt x="1834" y="5906"/>
                    <a:pt x="858" y="4811"/>
                    <a:pt x="858" y="3477"/>
                  </a:cubicBezTo>
                  <a:cubicBezTo>
                    <a:pt x="858" y="2144"/>
                    <a:pt x="1882" y="1025"/>
                    <a:pt x="3144" y="858"/>
                  </a:cubicBezTo>
                  <a:lnTo>
                    <a:pt x="3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59" name="Google Shape;4759;p55"/>
          <p:cNvGrpSpPr/>
          <p:nvPr/>
        </p:nvGrpSpPr>
        <p:grpSpPr>
          <a:xfrm>
            <a:off x="7730804" y="2458104"/>
            <a:ext cx="340381" cy="341128"/>
            <a:chOff x="7045004" y="2458104"/>
            <a:chExt cx="340381" cy="341128"/>
          </a:xfrm>
        </p:grpSpPr>
        <p:sp>
          <p:nvSpPr>
            <p:cNvPr id="4760" name="Google Shape;4760;p55"/>
            <p:cNvSpPr/>
            <p:nvPr/>
          </p:nvSpPr>
          <p:spPr>
            <a:xfrm>
              <a:off x="7184106" y="2501901"/>
              <a:ext cx="63605" cy="129967"/>
            </a:xfrm>
            <a:custGeom>
              <a:rect b="b" l="l" r="r" t="t"/>
              <a:pathLst>
                <a:path extrusionOk="0" h="4383" w="2145">
                  <a:moveTo>
                    <a:pt x="1" y="0"/>
                  </a:moveTo>
                  <a:lnTo>
                    <a:pt x="1" y="4382"/>
                  </a:lnTo>
                  <a:lnTo>
                    <a:pt x="2144" y="4382"/>
                  </a:lnTo>
                  <a:lnTo>
                    <a:pt x="21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1" name="Google Shape;4761;p55"/>
            <p:cNvSpPr/>
            <p:nvPr/>
          </p:nvSpPr>
          <p:spPr>
            <a:xfrm>
              <a:off x="7270960" y="2458104"/>
              <a:ext cx="63605" cy="129255"/>
            </a:xfrm>
            <a:custGeom>
              <a:rect b="b" l="l" r="r" t="t"/>
              <a:pathLst>
                <a:path extrusionOk="0" h="4359" w="2145">
                  <a:moveTo>
                    <a:pt x="1" y="1"/>
                  </a:moveTo>
                  <a:lnTo>
                    <a:pt x="1" y="4359"/>
                  </a:lnTo>
                  <a:lnTo>
                    <a:pt x="2144" y="4359"/>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2" name="Google Shape;4762;p55"/>
            <p:cNvSpPr/>
            <p:nvPr/>
          </p:nvSpPr>
          <p:spPr>
            <a:xfrm>
              <a:off x="7097964" y="2544957"/>
              <a:ext cx="63575" cy="129967"/>
            </a:xfrm>
            <a:custGeom>
              <a:rect b="b" l="l" r="r" t="t"/>
              <a:pathLst>
                <a:path extrusionOk="0" h="4383" w="2144">
                  <a:moveTo>
                    <a:pt x="0" y="1"/>
                  </a:moveTo>
                  <a:lnTo>
                    <a:pt x="0" y="4383"/>
                  </a:lnTo>
                  <a:lnTo>
                    <a:pt x="2144" y="4383"/>
                  </a:lnTo>
                  <a:lnTo>
                    <a:pt x="21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3" name="Google Shape;4763;p55"/>
            <p:cNvSpPr/>
            <p:nvPr/>
          </p:nvSpPr>
          <p:spPr>
            <a:xfrm>
              <a:off x="7045004" y="2607821"/>
              <a:ext cx="340381" cy="139130"/>
            </a:xfrm>
            <a:custGeom>
              <a:rect b="b" l="l" r="r" t="t"/>
              <a:pathLst>
                <a:path extrusionOk="0" h="4692" w="11479">
                  <a:moveTo>
                    <a:pt x="7621" y="0"/>
                  </a:moveTo>
                  <a:lnTo>
                    <a:pt x="7621" y="4025"/>
                  </a:lnTo>
                  <a:lnTo>
                    <a:pt x="6835" y="4025"/>
                  </a:lnTo>
                  <a:lnTo>
                    <a:pt x="6835" y="1453"/>
                  </a:lnTo>
                  <a:lnTo>
                    <a:pt x="4692" y="1453"/>
                  </a:lnTo>
                  <a:lnTo>
                    <a:pt x="4692" y="4025"/>
                  </a:lnTo>
                  <a:lnTo>
                    <a:pt x="3930" y="4025"/>
                  </a:lnTo>
                  <a:lnTo>
                    <a:pt x="3930" y="2906"/>
                  </a:lnTo>
                  <a:lnTo>
                    <a:pt x="1786" y="2906"/>
                  </a:lnTo>
                  <a:lnTo>
                    <a:pt x="1786" y="4025"/>
                  </a:lnTo>
                  <a:lnTo>
                    <a:pt x="0" y="4025"/>
                  </a:lnTo>
                  <a:lnTo>
                    <a:pt x="0" y="4692"/>
                  </a:lnTo>
                  <a:lnTo>
                    <a:pt x="11479" y="4692"/>
                  </a:lnTo>
                  <a:lnTo>
                    <a:pt x="11479" y="4025"/>
                  </a:lnTo>
                  <a:lnTo>
                    <a:pt x="9764" y="4025"/>
                  </a:lnTo>
                  <a:lnTo>
                    <a:pt x="9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4" name="Google Shape;4764;p55"/>
            <p:cNvSpPr/>
            <p:nvPr/>
          </p:nvSpPr>
          <p:spPr>
            <a:xfrm>
              <a:off x="7107839" y="2778712"/>
              <a:ext cx="43115" cy="20520"/>
            </a:xfrm>
            <a:custGeom>
              <a:rect b="b" l="l" r="r" t="t"/>
              <a:pathLst>
                <a:path extrusionOk="0" h="692" w="1454">
                  <a:moveTo>
                    <a:pt x="1" y="1"/>
                  </a:moveTo>
                  <a:lnTo>
                    <a:pt x="1" y="691"/>
                  </a:lnTo>
                  <a:lnTo>
                    <a:pt x="1454" y="691"/>
                  </a:lnTo>
                  <a:lnTo>
                    <a:pt x="1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5" name="Google Shape;4765;p55"/>
            <p:cNvSpPr/>
            <p:nvPr/>
          </p:nvSpPr>
          <p:spPr>
            <a:xfrm>
              <a:off x="7194010"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6" name="Google Shape;4766;p55"/>
            <p:cNvSpPr/>
            <p:nvPr/>
          </p:nvSpPr>
          <p:spPr>
            <a:xfrm>
              <a:off x="7281576" y="2778712"/>
              <a:ext cx="43085" cy="20520"/>
            </a:xfrm>
            <a:custGeom>
              <a:rect b="b" l="l" r="r" t="t"/>
              <a:pathLst>
                <a:path extrusionOk="0" h="692" w="1453">
                  <a:moveTo>
                    <a:pt x="0" y="1"/>
                  </a:moveTo>
                  <a:lnTo>
                    <a:pt x="0" y="691"/>
                  </a:lnTo>
                  <a:lnTo>
                    <a:pt x="1453" y="691"/>
                  </a:lnTo>
                  <a:lnTo>
                    <a:pt x="145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7" name="Google Shape;4767;p55"/>
          <p:cNvGrpSpPr/>
          <p:nvPr/>
        </p:nvGrpSpPr>
        <p:grpSpPr>
          <a:xfrm>
            <a:off x="6992994" y="2439037"/>
            <a:ext cx="342519" cy="341126"/>
            <a:chOff x="6459594" y="2439037"/>
            <a:chExt cx="342519" cy="341126"/>
          </a:xfrm>
        </p:grpSpPr>
        <p:sp>
          <p:nvSpPr>
            <p:cNvPr id="4768" name="Google Shape;4768;p55"/>
            <p:cNvSpPr/>
            <p:nvPr/>
          </p:nvSpPr>
          <p:spPr>
            <a:xfrm>
              <a:off x="6473709" y="2452469"/>
              <a:ext cx="146898" cy="146898"/>
            </a:xfrm>
            <a:custGeom>
              <a:rect b="b" l="l" r="r" t="t"/>
              <a:pathLst>
                <a:path extrusionOk="0" h="4954" w="4954">
                  <a:moveTo>
                    <a:pt x="4954" y="0"/>
                  </a:moveTo>
                  <a:cubicBezTo>
                    <a:pt x="2287" y="191"/>
                    <a:pt x="191" y="2286"/>
                    <a:pt x="0" y="4954"/>
                  </a:cubicBezTo>
                  <a:lnTo>
                    <a:pt x="4954" y="4954"/>
                  </a:lnTo>
                  <a:lnTo>
                    <a:pt x="49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9" name="Google Shape;4769;p55"/>
            <p:cNvSpPr/>
            <p:nvPr/>
          </p:nvSpPr>
          <p:spPr>
            <a:xfrm>
              <a:off x="6641782" y="2439037"/>
              <a:ext cx="160331" cy="161043"/>
            </a:xfrm>
            <a:custGeom>
              <a:rect b="b" l="l" r="r" t="t"/>
              <a:pathLst>
                <a:path extrusionOk="0" h="5431" w="5407">
                  <a:moveTo>
                    <a:pt x="2810" y="2120"/>
                  </a:moveTo>
                  <a:lnTo>
                    <a:pt x="2810" y="2811"/>
                  </a:lnTo>
                  <a:lnTo>
                    <a:pt x="977" y="2811"/>
                  </a:lnTo>
                  <a:lnTo>
                    <a:pt x="977" y="2120"/>
                  </a:lnTo>
                  <a:close/>
                  <a:moveTo>
                    <a:pt x="2810" y="3740"/>
                  </a:moveTo>
                  <a:lnTo>
                    <a:pt x="2810" y="4406"/>
                  </a:lnTo>
                  <a:lnTo>
                    <a:pt x="977" y="4406"/>
                  </a:lnTo>
                  <a:lnTo>
                    <a:pt x="977" y="3740"/>
                  </a:lnTo>
                  <a:close/>
                  <a:moveTo>
                    <a:pt x="0" y="1"/>
                  </a:moveTo>
                  <a:lnTo>
                    <a:pt x="0" y="5431"/>
                  </a:lnTo>
                  <a:lnTo>
                    <a:pt x="5406" y="5431"/>
                  </a:lnTo>
                  <a:cubicBezTo>
                    <a:pt x="5239" y="2501"/>
                    <a:pt x="2882"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0" name="Google Shape;4770;p55"/>
            <p:cNvSpPr/>
            <p:nvPr/>
          </p:nvSpPr>
          <p:spPr>
            <a:xfrm>
              <a:off x="6641782" y="2619119"/>
              <a:ext cx="146187" cy="146898"/>
            </a:xfrm>
            <a:custGeom>
              <a:rect b="b" l="l" r="r" t="t"/>
              <a:pathLst>
                <a:path extrusionOk="0" h="4954" w="4930">
                  <a:moveTo>
                    <a:pt x="0" y="0"/>
                  </a:moveTo>
                  <a:lnTo>
                    <a:pt x="0" y="4954"/>
                  </a:lnTo>
                  <a:cubicBezTo>
                    <a:pt x="2644" y="4763"/>
                    <a:pt x="4763" y="2668"/>
                    <a:pt x="49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1" name="Google Shape;4771;p55"/>
            <p:cNvSpPr/>
            <p:nvPr/>
          </p:nvSpPr>
          <p:spPr>
            <a:xfrm>
              <a:off x="6459594" y="2619119"/>
              <a:ext cx="161013" cy="161043"/>
            </a:xfrm>
            <a:custGeom>
              <a:rect b="b" l="l" r="r" t="t"/>
              <a:pathLst>
                <a:path extrusionOk="0" h="5431" w="5430">
                  <a:moveTo>
                    <a:pt x="4430" y="1001"/>
                  </a:moveTo>
                  <a:lnTo>
                    <a:pt x="4430" y="1668"/>
                  </a:lnTo>
                  <a:lnTo>
                    <a:pt x="2596" y="1668"/>
                  </a:lnTo>
                  <a:lnTo>
                    <a:pt x="2596" y="1001"/>
                  </a:lnTo>
                  <a:close/>
                  <a:moveTo>
                    <a:pt x="4430" y="2620"/>
                  </a:moveTo>
                  <a:lnTo>
                    <a:pt x="4430" y="3311"/>
                  </a:lnTo>
                  <a:lnTo>
                    <a:pt x="2596" y="3311"/>
                  </a:lnTo>
                  <a:lnTo>
                    <a:pt x="2596" y="2620"/>
                  </a:lnTo>
                  <a:close/>
                  <a:moveTo>
                    <a:pt x="0" y="0"/>
                  </a:moveTo>
                  <a:cubicBezTo>
                    <a:pt x="191" y="2930"/>
                    <a:pt x="2501" y="5240"/>
                    <a:pt x="5430" y="5430"/>
                  </a:cubicBezTo>
                  <a:lnTo>
                    <a:pt x="5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72" name="Google Shape;4772;p55"/>
          <p:cNvSpPr/>
          <p:nvPr/>
        </p:nvSpPr>
        <p:spPr>
          <a:xfrm>
            <a:off x="6263635" y="2487786"/>
            <a:ext cx="339699" cy="297296"/>
          </a:xfrm>
          <a:custGeom>
            <a:rect b="b" l="l" r="r" t="t"/>
            <a:pathLst>
              <a:path extrusionOk="0" h="10026" w="11456">
                <a:moveTo>
                  <a:pt x="5716" y="0"/>
                </a:moveTo>
                <a:cubicBezTo>
                  <a:pt x="5073" y="0"/>
                  <a:pt x="4573" y="500"/>
                  <a:pt x="4573" y="1143"/>
                </a:cubicBezTo>
                <a:lnTo>
                  <a:pt x="4573" y="1286"/>
                </a:lnTo>
                <a:lnTo>
                  <a:pt x="2668" y="3215"/>
                </a:lnTo>
                <a:cubicBezTo>
                  <a:pt x="2567" y="3181"/>
                  <a:pt x="2466" y="3148"/>
                  <a:pt x="2348" y="3148"/>
                </a:cubicBezTo>
                <a:cubicBezTo>
                  <a:pt x="2299" y="3148"/>
                  <a:pt x="2247" y="3153"/>
                  <a:pt x="2192" y="3167"/>
                </a:cubicBezTo>
                <a:cubicBezTo>
                  <a:pt x="1620" y="3191"/>
                  <a:pt x="1191" y="3667"/>
                  <a:pt x="1144" y="4239"/>
                </a:cubicBezTo>
                <a:cubicBezTo>
                  <a:pt x="1120" y="4787"/>
                  <a:pt x="1501" y="5311"/>
                  <a:pt x="2049" y="5430"/>
                </a:cubicBezTo>
                <a:lnTo>
                  <a:pt x="1" y="9978"/>
                </a:lnTo>
                <a:lnTo>
                  <a:pt x="2739" y="9978"/>
                </a:lnTo>
                <a:lnTo>
                  <a:pt x="3454" y="7382"/>
                </a:lnTo>
                <a:lnTo>
                  <a:pt x="2549" y="5406"/>
                </a:lnTo>
                <a:cubicBezTo>
                  <a:pt x="3049" y="5287"/>
                  <a:pt x="3454" y="4858"/>
                  <a:pt x="3454" y="4310"/>
                </a:cubicBezTo>
                <a:cubicBezTo>
                  <a:pt x="3454" y="4072"/>
                  <a:pt x="3359" y="3834"/>
                  <a:pt x="3239" y="3667"/>
                </a:cubicBezTo>
                <a:lnTo>
                  <a:pt x="4907" y="1953"/>
                </a:lnTo>
                <a:cubicBezTo>
                  <a:pt x="5073" y="2143"/>
                  <a:pt x="5311" y="2262"/>
                  <a:pt x="5549" y="2310"/>
                </a:cubicBezTo>
                <a:lnTo>
                  <a:pt x="3406" y="10002"/>
                </a:lnTo>
                <a:lnTo>
                  <a:pt x="8026" y="10002"/>
                </a:lnTo>
                <a:lnTo>
                  <a:pt x="5883" y="2310"/>
                </a:lnTo>
                <a:cubicBezTo>
                  <a:pt x="6192" y="2262"/>
                  <a:pt x="6454" y="2120"/>
                  <a:pt x="6597" y="1881"/>
                </a:cubicBezTo>
                <a:lnTo>
                  <a:pt x="8050" y="2882"/>
                </a:lnTo>
                <a:cubicBezTo>
                  <a:pt x="8026" y="3001"/>
                  <a:pt x="8002" y="3120"/>
                  <a:pt x="8002" y="3239"/>
                </a:cubicBezTo>
                <a:cubicBezTo>
                  <a:pt x="8002" y="3787"/>
                  <a:pt x="8383" y="4263"/>
                  <a:pt x="8931" y="4382"/>
                </a:cubicBezTo>
                <a:lnTo>
                  <a:pt x="7907" y="7121"/>
                </a:lnTo>
                <a:lnTo>
                  <a:pt x="8717" y="10026"/>
                </a:lnTo>
                <a:lnTo>
                  <a:pt x="11455" y="10026"/>
                </a:lnTo>
                <a:lnTo>
                  <a:pt x="9407" y="4287"/>
                </a:lnTo>
                <a:cubicBezTo>
                  <a:pt x="9931" y="4168"/>
                  <a:pt x="10360" y="3691"/>
                  <a:pt x="10289" y="3096"/>
                </a:cubicBezTo>
                <a:cubicBezTo>
                  <a:pt x="10265" y="2524"/>
                  <a:pt x="9788" y="2048"/>
                  <a:pt x="9217" y="2024"/>
                </a:cubicBezTo>
                <a:cubicBezTo>
                  <a:pt x="8955" y="2024"/>
                  <a:pt x="8693" y="2096"/>
                  <a:pt x="8479" y="2262"/>
                </a:cubicBezTo>
                <a:lnTo>
                  <a:pt x="6835" y="1143"/>
                </a:lnTo>
                <a:cubicBezTo>
                  <a:pt x="6835" y="500"/>
                  <a:pt x="6335" y="0"/>
                  <a:pt x="5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3" name="Google Shape;4773;p55"/>
          <p:cNvGrpSpPr/>
          <p:nvPr/>
        </p:nvGrpSpPr>
        <p:grpSpPr>
          <a:xfrm>
            <a:off x="5518768" y="2458104"/>
            <a:ext cx="341809" cy="342550"/>
            <a:chOff x="5290168" y="2458104"/>
            <a:chExt cx="341809" cy="342550"/>
          </a:xfrm>
        </p:grpSpPr>
        <p:sp>
          <p:nvSpPr>
            <p:cNvPr id="4774" name="Google Shape;4774;p55"/>
            <p:cNvSpPr/>
            <p:nvPr/>
          </p:nvSpPr>
          <p:spPr>
            <a:xfrm>
              <a:off x="5290168" y="2625465"/>
              <a:ext cx="89699" cy="64287"/>
            </a:xfrm>
            <a:custGeom>
              <a:rect b="b" l="l" r="r" t="t"/>
              <a:pathLst>
                <a:path extrusionOk="0" h="2168" w="3025">
                  <a:moveTo>
                    <a:pt x="1191" y="1"/>
                  </a:moveTo>
                  <a:lnTo>
                    <a:pt x="1191" y="501"/>
                  </a:lnTo>
                  <a:lnTo>
                    <a:pt x="0" y="501"/>
                  </a:lnTo>
                  <a:lnTo>
                    <a:pt x="0" y="2168"/>
                  </a:lnTo>
                  <a:lnTo>
                    <a:pt x="3025" y="2168"/>
                  </a:lnTo>
                  <a:lnTo>
                    <a:pt x="3025"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5" name="Google Shape;4775;p55"/>
            <p:cNvSpPr/>
            <p:nvPr/>
          </p:nvSpPr>
          <p:spPr>
            <a:xfrm>
              <a:off x="5407386" y="2458104"/>
              <a:ext cx="105948" cy="57941"/>
            </a:xfrm>
            <a:custGeom>
              <a:rect b="b" l="l" r="r" t="t"/>
              <a:pathLst>
                <a:path extrusionOk="0" h="1954" w="3573">
                  <a:moveTo>
                    <a:pt x="1" y="1"/>
                  </a:moveTo>
                  <a:lnTo>
                    <a:pt x="1" y="1954"/>
                  </a:lnTo>
                  <a:lnTo>
                    <a:pt x="3573" y="1954"/>
                  </a:lnTo>
                  <a:lnTo>
                    <a:pt x="357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6" name="Google Shape;4776;p55"/>
            <p:cNvSpPr/>
            <p:nvPr/>
          </p:nvSpPr>
          <p:spPr>
            <a:xfrm>
              <a:off x="5290168" y="2535794"/>
              <a:ext cx="341804" cy="68527"/>
            </a:xfrm>
            <a:custGeom>
              <a:rect b="b" l="l" r="r" t="t"/>
              <a:pathLst>
                <a:path extrusionOk="0" h="2311" w="11527">
                  <a:moveTo>
                    <a:pt x="5406" y="0"/>
                  </a:moveTo>
                  <a:lnTo>
                    <a:pt x="5406" y="596"/>
                  </a:lnTo>
                  <a:lnTo>
                    <a:pt x="4216" y="596"/>
                  </a:lnTo>
                  <a:lnTo>
                    <a:pt x="4216" y="1120"/>
                  </a:lnTo>
                  <a:lnTo>
                    <a:pt x="3025" y="1120"/>
                  </a:lnTo>
                  <a:lnTo>
                    <a:pt x="3025" y="596"/>
                  </a:lnTo>
                  <a:lnTo>
                    <a:pt x="0" y="596"/>
                  </a:lnTo>
                  <a:lnTo>
                    <a:pt x="0" y="2310"/>
                  </a:lnTo>
                  <a:lnTo>
                    <a:pt x="3025" y="2310"/>
                  </a:lnTo>
                  <a:lnTo>
                    <a:pt x="3025" y="1810"/>
                  </a:lnTo>
                  <a:lnTo>
                    <a:pt x="4216" y="1810"/>
                  </a:lnTo>
                  <a:lnTo>
                    <a:pt x="4216" y="2310"/>
                  </a:lnTo>
                  <a:lnTo>
                    <a:pt x="7264" y="2310"/>
                  </a:lnTo>
                  <a:lnTo>
                    <a:pt x="7264" y="1810"/>
                  </a:lnTo>
                  <a:lnTo>
                    <a:pt x="8478" y="1810"/>
                  </a:lnTo>
                  <a:lnTo>
                    <a:pt x="8478" y="2310"/>
                  </a:lnTo>
                  <a:lnTo>
                    <a:pt x="11527" y="2310"/>
                  </a:lnTo>
                  <a:lnTo>
                    <a:pt x="11527" y="596"/>
                  </a:lnTo>
                  <a:lnTo>
                    <a:pt x="8455" y="596"/>
                  </a:lnTo>
                  <a:lnTo>
                    <a:pt x="8455" y="1120"/>
                  </a:lnTo>
                  <a:lnTo>
                    <a:pt x="7264" y="1120"/>
                  </a:lnTo>
                  <a:lnTo>
                    <a:pt x="7264" y="596"/>
                  </a:lnTo>
                  <a:lnTo>
                    <a:pt x="6097" y="596"/>
                  </a:lnTo>
                  <a:lnTo>
                    <a:pt x="609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7" name="Google Shape;4777;p55"/>
            <p:cNvSpPr/>
            <p:nvPr/>
          </p:nvSpPr>
          <p:spPr>
            <a:xfrm>
              <a:off x="5541566" y="2625465"/>
              <a:ext cx="90410" cy="64287"/>
            </a:xfrm>
            <a:custGeom>
              <a:rect b="b" l="l" r="r" t="t"/>
              <a:pathLst>
                <a:path extrusionOk="0" h="2168" w="3049">
                  <a:moveTo>
                    <a:pt x="1167" y="1"/>
                  </a:moveTo>
                  <a:lnTo>
                    <a:pt x="1167" y="501"/>
                  </a:lnTo>
                  <a:lnTo>
                    <a:pt x="0" y="501"/>
                  </a:lnTo>
                  <a:lnTo>
                    <a:pt x="0" y="2168"/>
                  </a:lnTo>
                  <a:lnTo>
                    <a:pt x="3049" y="2168"/>
                  </a:lnTo>
                  <a:lnTo>
                    <a:pt x="3049" y="501"/>
                  </a:lnTo>
                  <a:lnTo>
                    <a:pt x="1858" y="501"/>
                  </a:lnTo>
                  <a:lnTo>
                    <a:pt x="1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8" name="Google Shape;4778;p55"/>
            <p:cNvSpPr/>
            <p:nvPr/>
          </p:nvSpPr>
          <p:spPr>
            <a:xfrm>
              <a:off x="5422213" y="2710213"/>
              <a:ext cx="74191" cy="90440"/>
            </a:xfrm>
            <a:custGeom>
              <a:rect b="b" l="l" r="r" t="t"/>
              <a:pathLst>
                <a:path extrusionOk="0" h="3050" w="2502">
                  <a:moveTo>
                    <a:pt x="929" y="1"/>
                  </a:moveTo>
                  <a:lnTo>
                    <a:pt x="929" y="620"/>
                  </a:lnTo>
                  <a:cubicBezTo>
                    <a:pt x="406" y="786"/>
                    <a:pt x="1" y="1287"/>
                    <a:pt x="48" y="1882"/>
                  </a:cubicBezTo>
                  <a:cubicBezTo>
                    <a:pt x="72" y="2501"/>
                    <a:pt x="572" y="3001"/>
                    <a:pt x="1191" y="3049"/>
                  </a:cubicBezTo>
                  <a:cubicBezTo>
                    <a:pt x="1205" y="3049"/>
                    <a:pt x="1219" y="3050"/>
                    <a:pt x="1233" y="3050"/>
                  </a:cubicBezTo>
                  <a:cubicBezTo>
                    <a:pt x="1906" y="3050"/>
                    <a:pt x="2477" y="2487"/>
                    <a:pt x="2477" y="1810"/>
                  </a:cubicBezTo>
                  <a:cubicBezTo>
                    <a:pt x="2501" y="1215"/>
                    <a:pt x="2120" y="786"/>
                    <a:pt x="1620" y="620"/>
                  </a:cubicBezTo>
                  <a:lnTo>
                    <a:pt x="162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9" name="Google Shape;4779;p55"/>
            <p:cNvSpPr/>
            <p:nvPr/>
          </p:nvSpPr>
          <p:spPr>
            <a:xfrm>
              <a:off x="5547912" y="2710213"/>
              <a:ext cx="74191" cy="90440"/>
            </a:xfrm>
            <a:custGeom>
              <a:rect b="b" l="l" r="r" t="t"/>
              <a:pathLst>
                <a:path extrusionOk="0" h="3050" w="2502">
                  <a:moveTo>
                    <a:pt x="929" y="1"/>
                  </a:moveTo>
                  <a:lnTo>
                    <a:pt x="929" y="620"/>
                  </a:lnTo>
                  <a:cubicBezTo>
                    <a:pt x="382" y="786"/>
                    <a:pt x="1" y="1287"/>
                    <a:pt x="24" y="1882"/>
                  </a:cubicBezTo>
                  <a:cubicBezTo>
                    <a:pt x="48" y="2501"/>
                    <a:pt x="548" y="3001"/>
                    <a:pt x="1191" y="3049"/>
                  </a:cubicBezTo>
                  <a:cubicBezTo>
                    <a:pt x="1205" y="3049"/>
                    <a:pt x="1218" y="3050"/>
                    <a:pt x="1232" y="3050"/>
                  </a:cubicBezTo>
                  <a:cubicBezTo>
                    <a:pt x="1882" y="3050"/>
                    <a:pt x="2454" y="2487"/>
                    <a:pt x="2454" y="1810"/>
                  </a:cubicBezTo>
                  <a:cubicBezTo>
                    <a:pt x="2501" y="1215"/>
                    <a:pt x="2120"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0" name="Google Shape;4780;p55"/>
            <p:cNvSpPr/>
            <p:nvPr/>
          </p:nvSpPr>
          <p:spPr>
            <a:xfrm>
              <a:off x="5415155" y="2625465"/>
              <a:ext cx="90410" cy="64287"/>
            </a:xfrm>
            <a:custGeom>
              <a:rect b="b" l="l" r="r" t="t"/>
              <a:pathLst>
                <a:path extrusionOk="0" h="2168" w="3049">
                  <a:moveTo>
                    <a:pt x="1191" y="1"/>
                  </a:moveTo>
                  <a:lnTo>
                    <a:pt x="1191" y="501"/>
                  </a:lnTo>
                  <a:lnTo>
                    <a:pt x="1" y="501"/>
                  </a:lnTo>
                  <a:lnTo>
                    <a:pt x="1" y="2168"/>
                  </a:lnTo>
                  <a:lnTo>
                    <a:pt x="3049" y="2168"/>
                  </a:lnTo>
                  <a:lnTo>
                    <a:pt x="3049" y="501"/>
                  </a:lnTo>
                  <a:lnTo>
                    <a:pt x="1882" y="501"/>
                  </a:lnTo>
                  <a:lnTo>
                    <a:pt x="1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1" name="Google Shape;4781;p55"/>
            <p:cNvSpPr/>
            <p:nvPr/>
          </p:nvSpPr>
          <p:spPr>
            <a:xfrm>
              <a:off x="5297225" y="2710213"/>
              <a:ext cx="74191" cy="90440"/>
            </a:xfrm>
            <a:custGeom>
              <a:rect b="b" l="l" r="r" t="t"/>
              <a:pathLst>
                <a:path extrusionOk="0" h="3050" w="2502">
                  <a:moveTo>
                    <a:pt x="929" y="1"/>
                  </a:moveTo>
                  <a:lnTo>
                    <a:pt x="929" y="620"/>
                  </a:lnTo>
                  <a:cubicBezTo>
                    <a:pt x="382" y="786"/>
                    <a:pt x="1" y="1287"/>
                    <a:pt x="24" y="1882"/>
                  </a:cubicBezTo>
                  <a:cubicBezTo>
                    <a:pt x="48" y="2501"/>
                    <a:pt x="572" y="3001"/>
                    <a:pt x="1191" y="3049"/>
                  </a:cubicBezTo>
                  <a:cubicBezTo>
                    <a:pt x="1205" y="3049"/>
                    <a:pt x="1218" y="3050"/>
                    <a:pt x="1231" y="3050"/>
                  </a:cubicBezTo>
                  <a:cubicBezTo>
                    <a:pt x="1882" y="3050"/>
                    <a:pt x="2453" y="2487"/>
                    <a:pt x="2453" y="1810"/>
                  </a:cubicBezTo>
                  <a:cubicBezTo>
                    <a:pt x="2501" y="1215"/>
                    <a:pt x="2144" y="786"/>
                    <a:pt x="1596" y="620"/>
                  </a:cubicBez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2" name="Google Shape;4782;p55"/>
          <p:cNvGrpSpPr/>
          <p:nvPr/>
        </p:nvGrpSpPr>
        <p:grpSpPr>
          <a:xfrm>
            <a:off x="4781639" y="2467296"/>
            <a:ext cx="341839" cy="337569"/>
            <a:chOff x="4705439" y="2467296"/>
            <a:chExt cx="341839" cy="337569"/>
          </a:xfrm>
        </p:grpSpPr>
        <p:sp>
          <p:nvSpPr>
            <p:cNvPr id="4783" name="Google Shape;4783;p55"/>
            <p:cNvSpPr/>
            <p:nvPr/>
          </p:nvSpPr>
          <p:spPr>
            <a:xfrm>
              <a:off x="4838226" y="2467296"/>
              <a:ext cx="75584" cy="76296"/>
            </a:xfrm>
            <a:custGeom>
              <a:rect b="b" l="l" r="r" t="t"/>
              <a:pathLst>
                <a:path extrusionOk="0" h="2573" w="2549">
                  <a:moveTo>
                    <a:pt x="1262" y="0"/>
                  </a:moveTo>
                  <a:cubicBezTo>
                    <a:pt x="572" y="0"/>
                    <a:pt x="0" y="572"/>
                    <a:pt x="0" y="1286"/>
                  </a:cubicBezTo>
                  <a:cubicBezTo>
                    <a:pt x="0" y="2001"/>
                    <a:pt x="572" y="2572"/>
                    <a:pt x="1262" y="2572"/>
                  </a:cubicBezTo>
                  <a:cubicBezTo>
                    <a:pt x="1977" y="2572"/>
                    <a:pt x="2548" y="2001"/>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4" name="Google Shape;4784;p55"/>
            <p:cNvSpPr/>
            <p:nvPr/>
          </p:nvSpPr>
          <p:spPr>
            <a:xfrm>
              <a:off x="4925791" y="2499084"/>
              <a:ext cx="75584" cy="76266"/>
            </a:xfrm>
            <a:custGeom>
              <a:rect b="b" l="l" r="r" t="t"/>
              <a:pathLst>
                <a:path extrusionOk="0" h="2572" w="2549">
                  <a:moveTo>
                    <a:pt x="1262" y="0"/>
                  </a:moveTo>
                  <a:cubicBezTo>
                    <a:pt x="572" y="0"/>
                    <a:pt x="0" y="572"/>
                    <a:pt x="0" y="1286"/>
                  </a:cubicBezTo>
                  <a:cubicBezTo>
                    <a:pt x="0" y="2000"/>
                    <a:pt x="572" y="2572"/>
                    <a:pt x="1262" y="2572"/>
                  </a:cubicBezTo>
                  <a:cubicBezTo>
                    <a:pt x="1977" y="2572"/>
                    <a:pt x="2548" y="2000"/>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5" name="Google Shape;4785;p55"/>
            <p:cNvSpPr/>
            <p:nvPr/>
          </p:nvSpPr>
          <p:spPr>
            <a:xfrm>
              <a:off x="4971694" y="2578880"/>
              <a:ext cx="75584" cy="75584"/>
            </a:xfrm>
            <a:custGeom>
              <a:rect b="b" l="l" r="r" t="t"/>
              <a:pathLst>
                <a:path extrusionOk="0" h="2549" w="2549">
                  <a:moveTo>
                    <a:pt x="1262" y="0"/>
                  </a:moveTo>
                  <a:cubicBezTo>
                    <a:pt x="572" y="0"/>
                    <a:pt x="0" y="572"/>
                    <a:pt x="0" y="1286"/>
                  </a:cubicBezTo>
                  <a:cubicBezTo>
                    <a:pt x="0" y="1977"/>
                    <a:pt x="572" y="2548"/>
                    <a:pt x="1262" y="2548"/>
                  </a:cubicBezTo>
                  <a:cubicBezTo>
                    <a:pt x="1977" y="2548"/>
                    <a:pt x="2548" y="1977"/>
                    <a:pt x="2548" y="1286"/>
                  </a:cubicBezTo>
                  <a:cubicBezTo>
                    <a:pt x="2548" y="572"/>
                    <a:pt x="1977" y="0"/>
                    <a:pt x="1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6" name="Google Shape;4786;p55"/>
            <p:cNvSpPr/>
            <p:nvPr/>
          </p:nvSpPr>
          <p:spPr>
            <a:xfrm>
              <a:off x="4955444" y="2669974"/>
              <a:ext cx="75584" cy="75584"/>
            </a:xfrm>
            <a:custGeom>
              <a:rect b="b" l="l" r="r" t="t"/>
              <a:pathLst>
                <a:path extrusionOk="0" h="2549" w="2549">
                  <a:moveTo>
                    <a:pt x="1286" y="0"/>
                  </a:moveTo>
                  <a:cubicBezTo>
                    <a:pt x="572" y="0"/>
                    <a:pt x="0" y="572"/>
                    <a:pt x="0" y="1262"/>
                  </a:cubicBezTo>
                  <a:cubicBezTo>
                    <a:pt x="0" y="1977"/>
                    <a:pt x="572" y="2548"/>
                    <a:pt x="1286" y="2548"/>
                  </a:cubicBezTo>
                  <a:cubicBezTo>
                    <a:pt x="1977" y="2548"/>
                    <a:pt x="2548" y="1977"/>
                    <a:pt x="2548" y="1262"/>
                  </a:cubicBezTo>
                  <a:cubicBezTo>
                    <a:pt x="2548" y="572"/>
                    <a:pt x="1977" y="0"/>
                    <a:pt x="12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7" name="Google Shape;4787;p55"/>
            <p:cNvSpPr/>
            <p:nvPr/>
          </p:nvSpPr>
          <p:spPr>
            <a:xfrm>
              <a:off x="4884811" y="2728569"/>
              <a:ext cx="75584" cy="76296"/>
            </a:xfrm>
            <a:custGeom>
              <a:rect b="b" l="l" r="r" t="t"/>
              <a:pathLst>
                <a:path extrusionOk="0" h="2573" w="2549">
                  <a:moveTo>
                    <a:pt x="1287" y="1"/>
                  </a:moveTo>
                  <a:cubicBezTo>
                    <a:pt x="572" y="1"/>
                    <a:pt x="1" y="572"/>
                    <a:pt x="1" y="1287"/>
                  </a:cubicBezTo>
                  <a:cubicBezTo>
                    <a:pt x="1" y="2001"/>
                    <a:pt x="572" y="2573"/>
                    <a:pt x="1287" y="2573"/>
                  </a:cubicBezTo>
                  <a:cubicBezTo>
                    <a:pt x="1977" y="2573"/>
                    <a:pt x="2549" y="2001"/>
                    <a:pt x="2549" y="1287"/>
                  </a:cubicBezTo>
                  <a:cubicBezTo>
                    <a:pt x="2549" y="572"/>
                    <a:pt x="1977"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8" name="Google Shape;4788;p55"/>
            <p:cNvSpPr/>
            <p:nvPr/>
          </p:nvSpPr>
          <p:spPr>
            <a:xfrm>
              <a:off x="4792323" y="2728569"/>
              <a:ext cx="75584" cy="76296"/>
            </a:xfrm>
            <a:custGeom>
              <a:rect b="b" l="l" r="r" t="t"/>
              <a:pathLst>
                <a:path extrusionOk="0" h="2573" w="2549">
                  <a:moveTo>
                    <a:pt x="1286" y="1"/>
                  </a:moveTo>
                  <a:cubicBezTo>
                    <a:pt x="572" y="1"/>
                    <a:pt x="0" y="572"/>
                    <a:pt x="0" y="1287"/>
                  </a:cubicBezTo>
                  <a:cubicBezTo>
                    <a:pt x="0" y="2001"/>
                    <a:pt x="572" y="2573"/>
                    <a:pt x="1286" y="2573"/>
                  </a:cubicBezTo>
                  <a:cubicBezTo>
                    <a:pt x="1977" y="2573"/>
                    <a:pt x="2548" y="2001"/>
                    <a:pt x="2548" y="1287"/>
                  </a:cubicBezTo>
                  <a:cubicBezTo>
                    <a:pt x="2548" y="572"/>
                    <a:pt x="1977" y="1"/>
                    <a:pt x="12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9" name="Google Shape;4789;p55"/>
            <p:cNvSpPr/>
            <p:nvPr/>
          </p:nvSpPr>
          <p:spPr>
            <a:xfrm>
              <a:off x="4721689" y="2669974"/>
              <a:ext cx="75584" cy="75584"/>
            </a:xfrm>
            <a:custGeom>
              <a:rect b="b" l="l" r="r" t="t"/>
              <a:pathLst>
                <a:path extrusionOk="0" h="2549" w="2549">
                  <a:moveTo>
                    <a:pt x="1287" y="0"/>
                  </a:moveTo>
                  <a:cubicBezTo>
                    <a:pt x="572" y="0"/>
                    <a:pt x="1" y="572"/>
                    <a:pt x="1" y="1262"/>
                  </a:cubicBezTo>
                  <a:cubicBezTo>
                    <a:pt x="1" y="1977"/>
                    <a:pt x="572" y="2548"/>
                    <a:pt x="1287" y="2548"/>
                  </a:cubicBezTo>
                  <a:cubicBezTo>
                    <a:pt x="1977" y="2548"/>
                    <a:pt x="2549" y="1977"/>
                    <a:pt x="2549" y="1262"/>
                  </a:cubicBezTo>
                  <a:cubicBezTo>
                    <a:pt x="2549" y="572"/>
                    <a:pt x="1977"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0" name="Google Shape;4790;p55"/>
            <p:cNvSpPr/>
            <p:nvPr/>
          </p:nvSpPr>
          <p:spPr>
            <a:xfrm>
              <a:off x="4705439" y="2579562"/>
              <a:ext cx="76296" cy="76296"/>
            </a:xfrm>
            <a:custGeom>
              <a:rect b="b" l="l" r="r" t="t"/>
              <a:pathLst>
                <a:path extrusionOk="0" h="2573" w="2573">
                  <a:moveTo>
                    <a:pt x="1287" y="1"/>
                  </a:moveTo>
                  <a:cubicBezTo>
                    <a:pt x="573" y="1"/>
                    <a:pt x="1" y="572"/>
                    <a:pt x="1" y="1287"/>
                  </a:cubicBezTo>
                  <a:cubicBezTo>
                    <a:pt x="1" y="1977"/>
                    <a:pt x="573" y="2573"/>
                    <a:pt x="1287" y="2573"/>
                  </a:cubicBezTo>
                  <a:cubicBezTo>
                    <a:pt x="2001" y="2573"/>
                    <a:pt x="2573" y="1977"/>
                    <a:pt x="2573" y="1287"/>
                  </a:cubicBezTo>
                  <a:cubicBezTo>
                    <a:pt x="2573" y="572"/>
                    <a:pt x="2001" y="1"/>
                    <a:pt x="128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1" name="Google Shape;4791;p55"/>
            <p:cNvSpPr/>
            <p:nvPr/>
          </p:nvSpPr>
          <p:spPr>
            <a:xfrm>
              <a:off x="4751343" y="2499084"/>
              <a:ext cx="76296" cy="76266"/>
            </a:xfrm>
            <a:custGeom>
              <a:rect b="b" l="l" r="r" t="t"/>
              <a:pathLst>
                <a:path extrusionOk="0" h="2572" w="2573">
                  <a:moveTo>
                    <a:pt x="1287" y="0"/>
                  </a:moveTo>
                  <a:cubicBezTo>
                    <a:pt x="572" y="0"/>
                    <a:pt x="1" y="572"/>
                    <a:pt x="1" y="1286"/>
                  </a:cubicBezTo>
                  <a:cubicBezTo>
                    <a:pt x="1" y="2000"/>
                    <a:pt x="572" y="2572"/>
                    <a:pt x="1287" y="2572"/>
                  </a:cubicBezTo>
                  <a:cubicBezTo>
                    <a:pt x="2001" y="2572"/>
                    <a:pt x="2573" y="2000"/>
                    <a:pt x="2573" y="1286"/>
                  </a:cubicBezTo>
                  <a:cubicBezTo>
                    <a:pt x="2573" y="572"/>
                    <a:pt x="2001" y="0"/>
                    <a:pt x="12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2" name="Google Shape;4792;p55"/>
            <p:cNvSpPr/>
            <p:nvPr/>
          </p:nvSpPr>
          <p:spPr>
            <a:xfrm>
              <a:off x="4866455" y="2645955"/>
              <a:ext cx="62181" cy="20520"/>
            </a:xfrm>
            <a:custGeom>
              <a:rect b="b" l="l" r="r" t="t"/>
              <a:pathLst>
                <a:path extrusionOk="0" h="692"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3" name="Google Shape;4793;p55"/>
            <p:cNvSpPr/>
            <p:nvPr/>
          </p:nvSpPr>
          <p:spPr>
            <a:xfrm>
              <a:off x="4866455" y="2605004"/>
              <a:ext cx="62181" cy="20490"/>
            </a:xfrm>
            <a:custGeom>
              <a:rect b="b" l="l" r="r" t="t"/>
              <a:pathLst>
                <a:path extrusionOk="0" h="691" w="2097">
                  <a:moveTo>
                    <a:pt x="1" y="0"/>
                  </a:moveTo>
                  <a:lnTo>
                    <a:pt x="1" y="691"/>
                  </a:lnTo>
                  <a:lnTo>
                    <a:pt x="2096" y="691"/>
                  </a:lnTo>
                  <a:lnTo>
                    <a:pt x="20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4" name="Google Shape;4794;p55"/>
            <p:cNvSpPr/>
            <p:nvPr/>
          </p:nvSpPr>
          <p:spPr>
            <a:xfrm>
              <a:off x="4824081" y="2645955"/>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5" name="Google Shape;4795;p55"/>
            <p:cNvSpPr/>
            <p:nvPr/>
          </p:nvSpPr>
          <p:spPr>
            <a:xfrm>
              <a:off x="4824081" y="2605004"/>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6" name="Google Shape;4796;p55"/>
          <p:cNvGrpSpPr/>
          <p:nvPr/>
        </p:nvGrpSpPr>
        <p:grpSpPr>
          <a:xfrm>
            <a:off x="4039589" y="2487074"/>
            <a:ext cx="347473" cy="320607"/>
            <a:chOff x="4115789" y="2487074"/>
            <a:chExt cx="347473" cy="320607"/>
          </a:xfrm>
        </p:grpSpPr>
        <p:sp>
          <p:nvSpPr>
            <p:cNvPr id="4797" name="Google Shape;4797;p55"/>
            <p:cNvSpPr/>
            <p:nvPr/>
          </p:nvSpPr>
          <p:spPr>
            <a:xfrm>
              <a:off x="4119318" y="2487074"/>
              <a:ext cx="97497" cy="96756"/>
            </a:xfrm>
            <a:custGeom>
              <a:rect b="b" l="l" r="r" t="t"/>
              <a:pathLst>
                <a:path extrusionOk="0" h="3263" w="3288">
                  <a:moveTo>
                    <a:pt x="1644" y="0"/>
                  </a:moveTo>
                  <a:cubicBezTo>
                    <a:pt x="739" y="0"/>
                    <a:pt x="1" y="738"/>
                    <a:pt x="1" y="1643"/>
                  </a:cubicBezTo>
                  <a:cubicBezTo>
                    <a:pt x="1" y="2525"/>
                    <a:pt x="739" y="3263"/>
                    <a:pt x="1644" y="3263"/>
                  </a:cubicBezTo>
                  <a:cubicBezTo>
                    <a:pt x="2549" y="3263"/>
                    <a:pt x="3287" y="2525"/>
                    <a:pt x="3287" y="1643"/>
                  </a:cubicBezTo>
                  <a:cubicBezTo>
                    <a:pt x="3287" y="738"/>
                    <a:pt x="2549" y="0"/>
                    <a:pt x="16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8" name="Google Shape;4798;p55"/>
            <p:cNvSpPr/>
            <p:nvPr/>
          </p:nvSpPr>
          <p:spPr>
            <a:xfrm>
              <a:off x="4230902" y="2508958"/>
              <a:ext cx="156802" cy="52989"/>
            </a:xfrm>
            <a:custGeom>
              <a:rect b="b" l="l" r="r" t="t"/>
              <a:pathLst>
                <a:path extrusionOk="0" h="1787" w="5288">
                  <a:moveTo>
                    <a:pt x="1" y="0"/>
                  </a:moveTo>
                  <a:cubicBezTo>
                    <a:pt x="120" y="262"/>
                    <a:pt x="167" y="572"/>
                    <a:pt x="167" y="905"/>
                  </a:cubicBezTo>
                  <a:cubicBezTo>
                    <a:pt x="167" y="1215"/>
                    <a:pt x="120" y="1525"/>
                    <a:pt x="1" y="1787"/>
                  </a:cubicBezTo>
                  <a:lnTo>
                    <a:pt x="5287" y="1787"/>
                  </a:lnTo>
                  <a:lnTo>
                    <a:pt x="5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9" name="Google Shape;4799;p55"/>
            <p:cNvSpPr/>
            <p:nvPr/>
          </p:nvSpPr>
          <p:spPr>
            <a:xfrm>
              <a:off x="4408168" y="2508958"/>
              <a:ext cx="55094" cy="52989"/>
            </a:xfrm>
            <a:custGeom>
              <a:rect b="b" l="l" r="r" t="t"/>
              <a:pathLst>
                <a:path extrusionOk="0" h="1787" w="1858">
                  <a:moveTo>
                    <a:pt x="0" y="0"/>
                  </a:moveTo>
                  <a:lnTo>
                    <a:pt x="0" y="1787"/>
                  </a:lnTo>
                  <a:lnTo>
                    <a:pt x="857" y="1787"/>
                  </a:lnTo>
                  <a:cubicBezTo>
                    <a:pt x="1405" y="1787"/>
                    <a:pt x="1858" y="1310"/>
                    <a:pt x="1739" y="739"/>
                  </a:cubicBezTo>
                  <a:cubicBezTo>
                    <a:pt x="1667" y="334"/>
                    <a:pt x="1262" y="0"/>
                    <a:pt x="8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0" name="Google Shape;4800;p55"/>
            <p:cNvSpPr/>
            <p:nvPr/>
          </p:nvSpPr>
          <p:spPr>
            <a:xfrm>
              <a:off x="4191375" y="2621225"/>
              <a:ext cx="157484" cy="53019"/>
            </a:xfrm>
            <a:custGeom>
              <a:rect b="b" l="l" r="r" t="t"/>
              <a:pathLst>
                <a:path extrusionOk="0" h="1788" w="5311">
                  <a:moveTo>
                    <a:pt x="0" y="1"/>
                  </a:moveTo>
                  <a:lnTo>
                    <a:pt x="0" y="1787"/>
                  </a:lnTo>
                  <a:lnTo>
                    <a:pt x="5311" y="1787"/>
                  </a:lnTo>
                  <a:cubicBezTo>
                    <a:pt x="5192" y="1525"/>
                    <a:pt x="5144" y="1215"/>
                    <a:pt x="5144" y="882"/>
                  </a:cubicBezTo>
                  <a:cubicBezTo>
                    <a:pt x="5144" y="549"/>
                    <a:pt x="5192" y="263"/>
                    <a:pt x="53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1" name="Google Shape;4801;p55"/>
            <p:cNvSpPr/>
            <p:nvPr/>
          </p:nvSpPr>
          <p:spPr>
            <a:xfrm>
              <a:off x="4362265" y="2597947"/>
              <a:ext cx="97468" cy="97468"/>
            </a:xfrm>
            <a:custGeom>
              <a:rect b="b" l="l" r="r" t="t"/>
              <a:pathLst>
                <a:path extrusionOk="0" h="3287" w="3287">
                  <a:moveTo>
                    <a:pt x="1643" y="0"/>
                  </a:moveTo>
                  <a:cubicBezTo>
                    <a:pt x="738" y="0"/>
                    <a:pt x="0" y="738"/>
                    <a:pt x="0" y="1643"/>
                  </a:cubicBezTo>
                  <a:cubicBezTo>
                    <a:pt x="0" y="2548"/>
                    <a:pt x="738" y="3286"/>
                    <a:pt x="1643" y="3286"/>
                  </a:cubicBezTo>
                  <a:cubicBezTo>
                    <a:pt x="2548" y="3286"/>
                    <a:pt x="3287" y="2548"/>
                    <a:pt x="3287" y="1643"/>
                  </a:cubicBezTo>
                  <a:cubicBezTo>
                    <a:pt x="3287" y="738"/>
                    <a:pt x="2548" y="0"/>
                    <a:pt x="16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2" name="Google Shape;4802;p55"/>
            <p:cNvSpPr/>
            <p:nvPr/>
          </p:nvSpPr>
          <p:spPr>
            <a:xfrm>
              <a:off x="4115789" y="2619831"/>
              <a:ext cx="55836" cy="52989"/>
            </a:xfrm>
            <a:custGeom>
              <a:rect b="b" l="l" r="r" t="t"/>
              <a:pathLst>
                <a:path extrusionOk="0" h="1787" w="1883">
                  <a:moveTo>
                    <a:pt x="1001" y="0"/>
                  </a:moveTo>
                  <a:cubicBezTo>
                    <a:pt x="453" y="0"/>
                    <a:pt x="1" y="500"/>
                    <a:pt x="120" y="1048"/>
                  </a:cubicBezTo>
                  <a:cubicBezTo>
                    <a:pt x="191" y="1477"/>
                    <a:pt x="596" y="1786"/>
                    <a:pt x="1001" y="1786"/>
                  </a:cubicBezTo>
                  <a:lnTo>
                    <a:pt x="1882" y="1786"/>
                  </a:lnTo>
                  <a:lnTo>
                    <a:pt x="18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3" name="Google Shape;4803;p55"/>
            <p:cNvSpPr/>
            <p:nvPr/>
          </p:nvSpPr>
          <p:spPr>
            <a:xfrm>
              <a:off x="4119318" y="2710213"/>
              <a:ext cx="97497" cy="97468"/>
            </a:xfrm>
            <a:custGeom>
              <a:rect b="b" l="l" r="r" t="t"/>
              <a:pathLst>
                <a:path extrusionOk="0" h="3287"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4" name="Google Shape;4804;p55"/>
            <p:cNvSpPr/>
            <p:nvPr/>
          </p:nvSpPr>
          <p:spPr>
            <a:xfrm>
              <a:off x="4407456" y="2732097"/>
              <a:ext cx="55806" cy="52989"/>
            </a:xfrm>
            <a:custGeom>
              <a:rect b="b" l="l" r="r" t="t"/>
              <a:pathLst>
                <a:path extrusionOk="0" h="1787" w="1882">
                  <a:moveTo>
                    <a:pt x="0" y="1"/>
                  </a:moveTo>
                  <a:lnTo>
                    <a:pt x="0" y="1787"/>
                  </a:lnTo>
                  <a:lnTo>
                    <a:pt x="881" y="1787"/>
                  </a:lnTo>
                  <a:cubicBezTo>
                    <a:pt x="1429" y="1787"/>
                    <a:pt x="1882" y="1311"/>
                    <a:pt x="1763" y="763"/>
                  </a:cubicBezTo>
                  <a:cubicBezTo>
                    <a:pt x="1691" y="334"/>
                    <a:pt x="1310" y="1"/>
                    <a:pt x="8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5" name="Google Shape;4805;p55"/>
            <p:cNvSpPr/>
            <p:nvPr/>
          </p:nvSpPr>
          <p:spPr>
            <a:xfrm>
              <a:off x="4228797" y="2732097"/>
              <a:ext cx="158196" cy="52989"/>
            </a:xfrm>
            <a:custGeom>
              <a:rect b="b" l="l" r="r" t="t"/>
              <a:pathLst>
                <a:path extrusionOk="0" h="1787" w="5335">
                  <a:moveTo>
                    <a:pt x="0" y="1"/>
                  </a:moveTo>
                  <a:cubicBezTo>
                    <a:pt x="167" y="287"/>
                    <a:pt x="215" y="572"/>
                    <a:pt x="215" y="906"/>
                  </a:cubicBezTo>
                  <a:cubicBezTo>
                    <a:pt x="215" y="1192"/>
                    <a:pt x="167" y="1501"/>
                    <a:pt x="48" y="1787"/>
                  </a:cubicBezTo>
                  <a:lnTo>
                    <a:pt x="5335" y="1787"/>
                  </a:lnTo>
                  <a:lnTo>
                    <a:pt x="533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06" name="Google Shape;4806;p55"/>
          <p:cNvGrpSpPr/>
          <p:nvPr/>
        </p:nvGrpSpPr>
        <p:grpSpPr>
          <a:xfrm>
            <a:off x="3272838" y="2474353"/>
            <a:ext cx="341808" cy="306493"/>
            <a:chOff x="3501438" y="2474353"/>
            <a:chExt cx="341808" cy="306493"/>
          </a:xfrm>
        </p:grpSpPr>
        <p:sp>
          <p:nvSpPr>
            <p:cNvPr id="4807" name="Google Shape;4807;p55"/>
            <p:cNvSpPr/>
            <p:nvPr/>
          </p:nvSpPr>
          <p:spPr>
            <a:xfrm>
              <a:off x="3501438" y="2484939"/>
              <a:ext cx="104525" cy="132784"/>
            </a:xfrm>
            <a:custGeom>
              <a:rect b="b" l="l" r="r" t="t"/>
              <a:pathLst>
                <a:path extrusionOk="0" h="4478" w="3525">
                  <a:moveTo>
                    <a:pt x="2596" y="1"/>
                  </a:moveTo>
                  <a:lnTo>
                    <a:pt x="0" y="4478"/>
                  </a:lnTo>
                  <a:lnTo>
                    <a:pt x="1858" y="4478"/>
                  </a:lnTo>
                  <a:lnTo>
                    <a:pt x="3525" y="1573"/>
                  </a:lnTo>
                  <a:lnTo>
                    <a:pt x="2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8" name="Google Shape;4808;p55"/>
            <p:cNvSpPr/>
            <p:nvPr/>
          </p:nvSpPr>
          <p:spPr>
            <a:xfrm>
              <a:off x="3595349" y="2474353"/>
              <a:ext cx="154667" cy="48037"/>
            </a:xfrm>
            <a:custGeom>
              <a:rect b="b" l="l" r="r" t="t"/>
              <a:pathLst>
                <a:path extrusionOk="0" h="1620" w="5216">
                  <a:moveTo>
                    <a:pt x="1" y="1"/>
                  </a:moveTo>
                  <a:lnTo>
                    <a:pt x="929" y="1620"/>
                  </a:lnTo>
                  <a:lnTo>
                    <a:pt x="4287" y="1620"/>
                  </a:lnTo>
                  <a:lnTo>
                    <a:pt x="521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9" name="Google Shape;4809;p55"/>
            <p:cNvSpPr/>
            <p:nvPr/>
          </p:nvSpPr>
          <p:spPr>
            <a:xfrm>
              <a:off x="3574177" y="2541429"/>
              <a:ext cx="197753" cy="171629"/>
            </a:xfrm>
            <a:custGeom>
              <a:rect b="b" l="l" r="r" t="t"/>
              <a:pathLst>
                <a:path extrusionOk="0" h="5788" w="6669">
                  <a:moveTo>
                    <a:pt x="2072" y="1787"/>
                  </a:moveTo>
                  <a:lnTo>
                    <a:pt x="2072" y="2478"/>
                  </a:lnTo>
                  <a:lnTo>
                    <a:pt x="1358" y="2478"/>
                  </a:lnTo>
                  <a:lnTo>
                    <a:pt x="1358" y="1787"/>
                  </a:lnTo>
                  <a:close/>
                  <a:moveTo>
                    <a:pt x="5263" y="1787"/>
                  </a:moveTo>
                  <a:lnTo>
                    <a:pt x="5263" y="2478"/>
                  </a:lnTo>
                  <a:lnTo>
                    <a:pt x="2882" y="2478"/>
                  </a:lnTo>
                  <a:lnTo>
                    <a:pt x="2882" y="1787"/>
                  </a:lnTo>
                  <a:close/>
                  <a:moveTo>
                    <a:pt x="2072" y="3335"/>
                  </a:moveTo>
                  <a:lnTo>
                    <a:pt x="2072" y="4026"/>
                  </a:lnTo>
                  <a:lnTo>
                    <a:pt x="1358" y="4026"/>
                  </a:lnTo>
                  <a:lnTo>
                    <a:pt x="1358" y="3335"/>
                  </a:lnTo>
                  <a:close/>
                  <a:moveTo>
                    <a:pt x="5263" y="3335"/>
                  </a:moveTo>
                  <a:lnTo>
                    <a:pt x="5263" y="4026"/>
                  </a:lnTo>
                  <a:lnTo>
                    <a:pt x="2882" y="4026"/>
                  </a:lnTo>
                  <a:lnTo>
                    <a:pt x="2882" y="3335"/>
                  </a:lnTo>
                  <a:close/>
                  <a:moveTo>
                    <a:pt x="1667" y="1"/>
                  </a:moveTo>
                  <a:lnTo>
                    <a:pt x="0" y="2906"/>
                  </a:lnTo>
                  <a:lnTo>
                    <a:pt x="1667" y="5788"/>
                  </a:lnTo>
                  <a:lnTo>
                    <a:pt x="5001" y="5788"/>
                  </a:lnTo>
                  <a:lnTo>
                    <a:pt x="6668" y="2906"/>
                  </a:lnTo>
                  <a:lnTo>
                    <a:pt x="50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0" name="Google Shape;4810;p55"/>
            <p:cNvSpPr/>
            <p:nvPr/>
          </p:nvSpPr>
          <p:spPr>
            <a:xfrm>
              <a:off x="3502150" y="2636763"/>
              <a:ext cx="103813" cy="132784"/>
            </a:xfrm>
            <a:custGeom>
              <a:rect b="b" l="l" r="r" t="t"/>
              <a:pathLst>
                <a:path extrusionOk="0" h="4478" w="3501">
                  <a:moveTo>
                    <a:pt x="0" y="1"/>
                  </a:moveTo>
                  <a:lnTo>
                    <a:pt x="2596" y="4478"/>
                  </a:lnTo>
                  <a:lnTo>
                    <a:pt x="3501" y="2906"/>
                  </a:lnTo>
                  <a:lnTo>
                    <a:pt x="1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1" name="Google Shape;4811;p55"/>
            <p:cNvSpPr/>
            <p:nvPr/>
          </p:nvSpPr>
          <p:spPr>
            <a:xfrm>
              <a:off x="3739403" y="2484939"/>
              <a:ext cx="103131" cy="132784"/>
            </a:xfrm>
            <a:custGeom>
              <a:rect b="b" l="l" r="r" t="t"/>
              <a:pathLst>
                <a:path extrusionOk="0" h="4478" w="3478">
                  <a:moveTo>
                    <a:pt x="882" y="1"/>
                  </a:moveTo>
                  <a:lnTo>
                    <a:pt x="1" y="1573"/>
                  </a:lnTo>
                  <a:lnTo>
                    <a:pt x="1668" y="4478"/>
                  </a:lnTo>
                  <a:lnTo>
                    <a:pt x="3478" y="4478"/>
                  </a:lnTo>
                  <a:lnTo>
                    <a:pt x="88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2" name="Google Shape;4812;p55"/>
            <p:cNvSpPr/>
            <p:nvPr/>
          </p:nvSpPr>
          <p:spPr>
            <a:xfrm>
              <a:off x="3739403" y="2636763"/>
              <a:ext cx="103843" cy="132784"/>
            </a:xfrm>
            <a:custGeom>
              <a:rect b="b" l="l" r="r" t="t"/>
              <a:pathLst>
                <a:path extrusionOk="0" h="4478" w="3502">
                  <a:moveTo>
                    <a:pt x="1668" y="1"/>
                  </a:moveTo>
                  <a:lnTo>
                    <a:pt x="1" y="2906"/>
                  </a:lnTo>
                  <a:lnTo>
                    <a:pt x="906" y="4478"/>
                  </a:lnTo>
                  <a:lnTo>
                    <a:pt x="350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3" name="Google Shape;4813;p55"/>
            <p:cNvSpPr/>
            <p:nvPr/>
          </p:nvSpPr>
          <p:spPr>
            <a:xfrm>
              <a:off x="3595349" y="2733521"/>
              <a:ext cx="154667" cy="47325"/>
            </a:xfrm>
            <a:custGeom>
              <a:rect b="b" l="l" r="r" t="t"/>
              <a:pathLst>
                <a:path extrusionOk="0" h="1596" w="5216">
                  <a:moveTo>
                    <a:pt x="929" y="0"/>
                  </a:moveTo>
                  <a:lnTo>
                    <a:pt x="1" y="1596"/>
                  </a:lnTo>
                  <a:lnTo>
                    <a:pt x="5216" y="1596"/>
                  </a:lnTo>
                  <a:lnTo>
                    <a:pt x="4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14" name="Google Shape;4814;p55"/>
          <p:cNvGrpSpPr/>
          <p:nvPr/>
        </p:nvGrpSpPr>
        <p:grpSpPr>
          <a:xfrm>
            <a:off x="2569603" y="2536506"/>
            <a:ext cx="341122" cy="194906"/>
            <a:chOff x="2950603" y="2536506"/>
            <a:chExt cx="341122" cy="194906"/>
          </a:xfrm>
        </p:grpSpPr>
        <p:sp>
          <p:nvSpPr>
            <p:cNvPr id="4815" name="Google Shape;4815;p55"/>
            <p:cNvSpPr/>
            <p:nvPr/>
          </p:nvSpPr>
          <p:spPr>
            <a:xfrm>
              <a:off x="3036063" y="2657253"/>
              <a:ext cx="20520" cy="20520"/>
            </a:xfrm>
            <a:custGeom>
              <a:rect b="b" l="l" r="r" t="t"/>
              <a:pathLst>
                <a:path extrusionOk="0" h="692"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6" name="Google Shape;4816;p55"/>
            <p:cNvSpPr/>
            <p:nvPr/>
          </p:nvSpPr>
          <p:spPr>
            <a:xfrm>
              <a:off x="3036063" y="2691858"/>
              <a:ext cx="20520" cy="19808"/>
            </a:xfrm>
            <a:custGeom>
              <a:rect b="b" l="l" r="r" t="t"/>
              <a:pathLst>
                <a:path extrusionOk="0" h="668" w="692">
                  <a:moveTo>
                    <a:pt x="1" y="0"/>
                  </a:moveTo>
                  <a:lnTo>
                    <a:pt x="1" y="667"/>
                  </a:lnTo>
                  <a:lnTo>
                    <a:pt x="691" y="667"/>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7" name="Google Shape;4817;p55"/>
            <p:cNvSpPr/>
            <p:nvPr/>
          </p:nvSpPr>
          <p:spPr>
            <a:xfrm>
              <a:off x="3187175" y="2556967"/>
              <a:ext cx="20520" cy="19808"/>
            </a:xfrm>
            <a:custGeom>
              <a:rect b="b" l="l" r="r" t="t"/>
              <a:pathLst>
                <a:path extrusionOk="0" h="668" w="692">
                  <a:moveTo>
                    <a:pt x="1" y="1"/>
                  </a:moveTo>
                  <a:lnTo>
                    <a:pt x="1" y="668"/>
                  </a:lnTo>
                  <a:lnTo>
                    <a:pt x="691" y="668"/>
                  </a:lnTo>
                  <a:lnTo>
                    <a:pt x="69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8" name="Google Shape;4818;p55"/>
            <p:cNvSpPr/>
            <p:nvPr/>
          </p:nvSpPr>
          <p:spPr>
            <a:xfrm>
              <a:off x="3187175" y="2590178"/>
              <a:ext cx="20520" cy="20490"/>
            </a:xfrm>
            <a:custGeom>
              <a:rect b="b" l="l" r="r" t="t"/>
              <a:pathLst>
                <a:path extrusionOk="0" h="691" w="692">
                  <a:moveTo>
                    <a:pt x="1" y="0"/>
                  </a:moveTo>
                  <a:lnTo>
                    <a:pt x="1" y="691"/>
                  </a:lnTo>
                  <a:lnTo>
                    <a:pt x="691" y="691"/>
                  </a:lnTo>
                  <a:lnTo>
                    <a:pt x="6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9" name="Google Shape;4819;p55"/>
            <p:cNvSpPr/>
            <p:nvPr/>
          </p:nvSpPr>
          <p:spPr>
            <a:xfrm>
              <a:off x="2950603" y="2536506"/>
              <a:ext cx="341122" cy="194906"/>
            </a:xfrm>
            <a:custGeom>
              <a:rect b="b" l="l" r="r" t="t"/>
              <a:pathLst>
                <a:path extrusionOk="0" h="6573" w="11504">
                  <a:moveTo>
                    <a:pt x="2859" y="0"/>
                  </a:moveTo>
                  <a:cubicBezTo>
                    <a:pt x="2120" y="119"/>
                    <a:pt x="1501" y="572"/>
                    <a:pt x="1192" y="1286"/>
                  </a:cubicBezTo>
                  <a:lnTo>
                    <a:pt x="453" y="2953"/>
                  </a:lnTo>
                  <a:lnTo>
                    <a:pt x="1" y="2953"/>
                  </a:lnTo>
                  <a:lnTo>
                    <a:pt x="1" y="3620"/>
                  </a:lnTo>
                  <a:lnTo>
                    <a:pt x="5550" y="3620"/>
                  </a:lnTo>
                  <a:lnTo>
                    <a:pt x="6288" y="5287"/>
                  </a:lnTo>
                  <a:cubicBezTo>
                    <a:pt x="6621" y="5978"/>
                    <a:pt x="7217" y="6454"/>
                    <a:pt x="7955" y="6573"/>
                  </a:cubicBezTo>
                  <a:lnTo>
                    <a:pt x="7955" y="3620"/>
                  </a:lnTo>
                  <a:lnTo>
                    <a:pt x="8646" y="3620"/>
                  </a:lnTo>
                  <a:lnTo>
                    <a:pt x="8646" y="6573"/>
                  </a:lnTo>
                  <a:cubicBezTo>
                    <a:pt x="9384" y="6454"/>
                    <a:pt x="10003" y="6001"/>
                    <a:pt x="10313" y="5287"/>
                  </a:cubicBezTo>
                  <a:lnTo>
                    <a:pt x="11075" y="3620"/>
                  </a:lnTo>
                  <a:lnTo>
                    <a:pt x="11503" y="3620"/>
                  </a:lnTo>
                  <a:lnTo>
                    <a:pt x="11503" y="2953"/>
                  </a:lnTo>
                  <a:lnTo>
                    <a:pt x="5955" y="2953"/>
                  </a:lnTo>
                  <a:lnTo>
                    <a:pt x="5216" y="1286"/>
                  </a:lnTo>
                  <a:cubicBezTo>
                    <a:pt x="4883" y="596"/>
                    <a:pt x="4264" y="119"/>
                    <a:pt x="3549" y="0"/>
                  </a:cubicBezTo>
                  <a:lnTo>
                    <a:pt x="3549" y="2953"/>
                  </a:lnTo>
                  <a:lnTo>
                    <a:pt x="2859" y="2953"/>
                  </a:lnTo>
                  <a:lnTo>
                    <a:pt x="285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0" name="Google Shape;4820;p55"/>
          <p:cNvGrpSpPr/>
          <p:nvPr/>
        </p:nvGrpSpPr>
        <p:grpSpPr>
          <a:xfrm>
            <a:off x="1816967" y="2431267"/>
            <a:ext cx="341127" cy="341835"/>
            <a:chOff x="2350367" y="2431267"/>
            <a:chExt cx="341127" cy="341835"/>
          </a:xfrm>
        </p:grpSpPr>
        <p:sp>
          <p:nvSpPr>
            <p:cNvPr id="4821" name="Google Shape;4821;p55"/>
            <p:cNvSpPr/>
            <p:nvPr/>
          </p:nvSpPr>
          <p:spPr>
            <a:xfrm>
              <a:off x="2500085" y="2431267"/>
              <a:ext cx="42403" cy="42403"/>
            </a:xfrm>
            <a:custGeom>
              <a:rect b="b" l="l" r="r" t="t"/>
              <a:pathLst>
                <a:path extrusionOk="0" h="1430" w="1430">
                  <a:moveTo>
                    <a:pt x="715" y="1"/>
                  </a:moveTo>
                  <a:cubicBezTo>
                    <a:pt x="310" y="1"/>
                    <a:pt x="0" y="334"/>
                    <a:pt x="0" y="715"/>
                  </a:cubicBezTo>
                  <a:cubicBezTo>
                    <a:pt x="0" y="1096"/>
                    <a:pt x="310" y="1430"/>
                    <a:pt x="715" y="1430"/>
                  </a:cubicBezTo>
                  <a:cubicBezTo>
                    <a:pt x="1096" y="1430"/>
                    <a:pt x="1429" y="1096"/>
                    <a:pt x="1429" y="715"/>
                  </a:cubicBezTo>
                  <a:cubicBezTo>
                    <a:pt x="1429"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2" name="Google Shape;4822;p55"/>
            <p:cNvSpPr/>
            <p:nvPr/>
          </p:nvSpPr>
          <p:spPr>
            <a:xfrm>
              <a:off x="2470432" y="2474353"/>
              <a:ext cx="100996" cy="298749"/>
            </a:xfrm>
            <a:custGeom>
              <a:rect b="b" l="l" r="r" t="t"/>
              <a:pathLst>
                <a:path extrusionOk="0" h="10075" w="3406">
                  <a:moveTo>
                    <a:pt x="2501" y="1525"/>
                  </a:moveTo>
                  <a:lnTo>
                    <a:pt x="2501" y="2215"/>
                  </a:lnTo>
                  <a:lnTo>
                    <a:pt x="881" y="2215"/>
                  </a:lnTo>
                  <a:lnTo>
                    <a:pt x="881" y="1525"/>
                  </a:lnTo>
                  <a:close/>
                  <a:moveTo>
                    <a:pt x="2501" y="3168"/>
                  </a:moveTo>
                  <a:lnTo>
                    <a:pt x="2501" y="3835"/>
                  </a:lnTo>
                  <a:lnTo>
                    <a:pt x="881" y="3835"/>
                  </a:lnTo>
                  <a:lnTo>
                    <a:pt x="881" y="3168"/>
                  </a:lnTo>
                  <a:close/>
                  <a:moveTo>
                    <a:pt x="2501" y="4811"/>
                  </a:moveTo>
                  <a:lnTo>
                    <a:pt x="2501" y="5478"/>
                  </a:lnTo>
                  <a:lnTo>
                    <a:pt x="881" y="5478"/>
                  </a:lnTo>
                  <a:lnTo>
                    <a:pt x="881" y="4811"/>
                  </a:lnTo>
                  <a:close/>
                  <a:moveTo>
                    <a:pt x="2501" y="6430"/>
                  </a:moveTo>
                  <a:lnTo>
                    <a:pt x="2501" y="7121"/>
                  </a:lnTo>
                  <a:lnTo>
                    <a:pt x="881" y="7121"/>
                  </a:lnTo>
                  <a:lnTo>
                    <a:pt x="881" y="6430"/>
                  </a:lnTo>
                  <a:close/>
                  <a:moveTo>
                    <a:pt x="0" y="1"/>
                  </a:moveTo>
                  <a:lnTo>
                    <a:pt x="0" y="10074"/>
                  </a:lnTo>
                  <a:lnTo>
                    <a:pt x="3406" y="10074"/>
                  </a:lnTo>
                  <a:lnTo>
                    <a:pt x="3406" y="1"/>
                  </a:lnTo>
                  <a:lnTo>
                    <a:pt x="2858" y="1"/>
                  </a:lnTo>
                  <a:cubicBezTo>
                    <a:pt x="2620" y="405"/>
                    <a:pt x="2191" y="667"/>
                    <a:pt x="1715" y="667"/>
                  </a:cubicBezTo>
                  <a:cubicBezTo>
                    <a:pt x="1191"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3" name="Google Shape;4823;p55"/>
            <p:cNvSpPr/>
            <p:nvPr/>
          </p:nvSpPr>
          <p:spPr>
            <a:xfrm>
              <a:off x="2620120" y="2431267"/>
              <a:ext cx="42403" cy="42403"/>
            </a:xfrm>
            <a:custGeom>
              <a:rect b="b" l="l" r="r" t="t"/>
              <a:pathLst>
                <a:path extrusionOk="0" h="1430" w="1430">
                  <a:moveTo>
                    <a:pt x="715" y="1"/>
                  </a:moveTo>
                  <a:cubicBezTo>
                    <a:pt x="310" y="1"/>
                    <a:pt x="1" y="334"/>
                    <a:pt x="1" y="715"/>
                  </a:cubicBezTo>
                  <a:cubicBezTo>
                    <a:pt x="25"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4" name="Google Shape;4824;p55"/>
            <p:cNvSpPr/>
            <p:nvPr/>
          </p:nvSpPr>
          <p:spPr>
            <a:xfrm>
              <a:off x="2350367" y="2474353"/>
              <a:ext cx="101026" cy="298749"/>
            </a:xfrm>
            <a:custGeom>
              <a:rect b="b" l="l" r="r" t="t"/>
              <a:pathLst>
                <a:path extrusionOk="0" h="10075" w="3407">
                  <a:moveTo>
                    <a:pt x="2501" y="1525"/>
                  </a:moveTo>
                  <a:lnTo>
                    <a:pt x="2501" y="2215"/>
                  </a:lnTo>
                  <a:lnTo>
                    <a:pt x="882" y="2215"/>
                  </a:lnTo>
                  <a:lnTo>
                    <a:pt x="882" y="1525"/>
                  </a:lnTo>
                  <a:close/>
                  <a:moveTo>
                    <a:pt x="2501" y="3168"/>
                  </a:moveTo>
                  <a:lnTo>
                    <a:pt x="2501" y="3858"/>
                  </a:lnTo>
                  <a:lnTo>
                    <a:pt x="882" y="3858"/>
                  </a:lnTo>
                  <a:lnTo>
                    <a:pt x="882" y="3168"/>
                  </a:lnTo>
                  <a:close/>
                  <a:moveTo>
                    <a:pt x="2501" y="4811"/>
                  </a:moveTo>
                  <a:lnTo>
                    <a:pt x="2501" y="5478"/>
                  </a:lnTo>
                  <a:lnTo>
                    <a:pt x="882" y="5478"/>
                  </a:lnTo>
                  <a:lnTo>
                    <a:pt x="882" y="4811"/>
                  </a:lnTo>
                  <a:close/>
                  <a:moveTo>
                    <a:pt x="2501" y="6430"/>
                  </a:moveTo>
                  <a:lnTo>
                    <a:pt x="2501" y="7121"/>
                  </a:lnTo>
                  <a:lnTo>
                    <a:pt x="882" y="7121"/>
                  </a:lnTo>
                  <a:lnTo>
                    <a:pt x="882" y="6430"/>
                  </a:lnTo>
                  <a:close/>
                  <a:moveTo>
                    <a:pt x="1" y="1"/>
                  </a:moveTo>
                  <a:lnTo>
                    <a:pt x="1" y="10074"/>
                  </a:lnTo>
                  <a:lnTo>
                    <a:pt x="3406" y="10074"/>
                  </a:lnTo>
                  <a:lnTo>
                    <a:pt x="3406" y="1"/>
                  </a:lnTo>
                  <a:lnTo>
                    <a:pt x="2858" y="1"/>
                  </a:lnTo>
                  <a:cubicBezTo>
                    <a:pt x="2620" y="382"/>
                    <a:pt x="2168" y="667"/>
                    <a:pt x="1691" y="667"/>
                  </a:cubicBezTo>
                  <a:cubicBezTo>
                    <a:pt x="1239" y="667"/>
                    <a:pt x="787"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5" name="Google Shape;4825;p55"/>
            <p:cNvSpPr/>
            <p:nvPr/>
          </p:nvSpPr>
          <p:spPr>
            <a:xfrm>
              <a:off x="2590467" y="2474353"/>
              <a:ext cx="101026" cy="298749"/>
            </a:xfrm>
            <a:custGeom>
              <a:rect b="b" l="l" r="r" t="t"/>
              <a:pathLst>
                <a:path extrusionOk="0" h="10075" w="3407">
                  <a:moveTo>
                    <a:pt x="2525" y="1525"/>
                  </a:moveTo>
                  <a:lnTo>
                    <a:pt x="2525" y="2215"/>
                  </a:lnTo>
                  <a:lnTo>
                    <a:pt x="906" y="2215"/>
                  </a:lnTo>
                  <a:lnTo>
                    <a:pt x="906" y="1525"/>
                  </a:lnTo>
                  <a:close/>
                  <a:moveTo>
                    <a:pt x="2525" y="3168"/>
                  </a:moveTo>
                  <a:lnTo>
                    <a:pt x="2525" y="3835"/>
                  </a:lnTo>
                  <a:lnTo>
                    <a:pt x="906" y="3835"/>
                  </a:lnTo>
                  <a:lnTo>
                    <a:pt x="906" y="3168"/>
                  </a:lnTo>
                  <a:close/>
                  <a:moveTo>
                    <a:pt x="2525" y="4811"/>
                  </a:moveTo>
                  <a:lnTo>
                    <a:pt x="2525" y="5478"/>
                  </a:lnTo>
                  <a:lnTo>
                    <a:pt x="906" y="5478"/>
                  </a:lnTo>
                  <a:lnTo>
                    <a:pt x="906" y="4811"/>
                  </a:lnTo>
                  <a:close/>
                  <a:moveTo>
                    <a:pt x="2525" y="6430"/>
                  </a:moveTo>
                  <a:lnTo>
                    <a:pt x="2525" y="7121"/>
                  </a:lnTo>
                  <a:lnTo>
                    <a:pt x="906" y="7121"/>
                  </a:lnTo>
                  <a:lnTo>
                    <a:pt x="906" y="6430"/>
                  </a:lnTo>
                  <a:close/>
                  <a:moveTo>
                    <a:pt x="1" y="1"/>
                  </a:moveTo>
                  <a:lnTo>
                    <a:pt x="1" y="10074"/>
                  </a:lnTo>
                  <a:lnTo>
                    <a:pt x="3406" y="10074"/>
                  </a:lnTo>
                  <a:lnTo>
                    <a:pt x="3406" y="1"/>
                  </a:lnTo>
                  <a:lnTo>
                    <a:pt x="2858" y="1"/>
                  </a:lnTo>
                  <a:cubicBezTo>
                    <a:pt x="2620" y="405"/>
                    <a:pt x="2192" y="667"/>
                    <a:pt x="1715" y="667"/>
                  </a:cubicBezTo>
                  <a:cubicBezTo>
                    <a:pt x="1239" y="667"/>
                    <a:pt x="786" y="405"/>
                    <a:pt x="5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6" name="Google Shape;4826;p55"/>
            <p:cNvSpPr/>
            <p:nvPr/>
          </p:nvSpPr>
          <p:spPr>
            <a:xfrm>
              <a:off x="2380020" y="2431267"/>
              <a:ext cx="42403" cy="42403"/>
            </a:xfrm>
            <a:custGeom>
              <a:rect b="b" l="l" r="r" t="t"/>
              <a:pathLst>
                <a:path extrusionOk="0" h="1430" w="1430">
                  <a:moveTo>
                    <a:pt x="715" y="1"/>
                  </a:moveTo>
                  <a:cubicBezTo>
                    <a:pt x="310" y="1"/>
                    <a:pt x="1" y="334"/>
                    <a:pt x="1" y="715"/>
                  </a:cubicBezTo>
                  <a:cubicBezTo>
                    <a:pt x="1" y="1096"/>
                    <a:pt x="310" y="1430"/>
                    <a:pt x="715" y="1430"/>
                  </a:cubicBezTo>
                  <a:cubicBezTo>
                    <a:pt x="1096" y="1430"/>
                    <a:pt x="1430" y="1096"/>
                    <a:pt x="1430" y="715"/>
                  </a:cubicBezTo>
                  <a:cubicBezTo>
                    <a:pt x="1430" y="334"/>
                    <a:pt x="1096" y="1"/>
                    <a:pt x="7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7" name="Google Shape;4827;p55"/>
          <p:cNvGrpSpPr/>
          <p:nvPr/>
        </p:nvGrpSpPr>
        <p:grpSpPr>
          <a:xfrm>
            <a:off x="1073493" y="2508958"/>
            <a:ext cx="340415" cy="237312"/>
            <a:chOff x="1759293" y="2508958"/>
            <a:chExt cx="340415" cy="237312"/>
          </a:xfrm>
        </p:grpSpPr>
        <p:sp>
          <p:nvSpPr>
            <p:cNvPr id="4828" name="Google Shape;4828;p55"/>
            <p:cNvSpPr/>
            <p:nvPr/>
          </p:nvSpPr>
          <p:spPr>
            <a:xfrm>
              <a:off x="1759293" y="2508958"/>
              <a:ext cx="94680" cy="74161"/>
            </a:xfrm>
            <a:custGeom>
              <a:rect b="b" l="l" r="r" t="t"/>
              <a:pathLst>
                <a:path extrusionOk="0" h="2501" w="3193">
                  <a:moveTo>
                    <a:pt x="1" y="0"/>
                  </a:moveTo>
                  <a:lnTo>
                    <a:pt x="1" y="1501"/>
                  </a:lnTo>
                  <a:lnTo>
                    <a:pt x="1597" y="2501"/>
                  </a:lnTo>
                  <a:lnTo>
                    <a:pt x="3192" y="1572"/>
                  </a:lnTo>
                  <a:lnTo>
                    <a:pt x="31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9" name="Google Shape;4829;p55"/>
            <p:cNvSpPr/>
            <p:nvPr/>
          </p:nvSpPr>
          <p:spPr>
            <a:xfrm>
              <a:off x="1759293" y="2576745"/>
              <a:ext cx="93969" cy="169523"/>
            </a:xfrm>
            <a:custGeom>
              <a:rect b="b" l="l" r="r" t="t"/>
              <a:pathLst>
                <a:path extrusionOk="0" h="5717" w="3169">
                  <a:moveTo>
                    <a:pt x="1" y="1"/>
                  </a:moveTo>
                  <a:lnTo>
                    <a:pt x="1" y="5716"/>
                  </a:lnTo>
                  <a:lnTo>
                    <a:pt x="3168" y="5716"/>
                  </a:lnTo>
                  <a:lnTo>
                    <a:pt x="3168" y="96"/>
                  </a:lnTo>
                  <a:lnTo>
                    <a:pt x="1573" y="104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0" name="Google Shape;4830;p55"/>
            <p:cNvSpPr/>
            <p:nvPr/>
          </p:nvSpPr>
          <p:spPr>
            <a:xfrm>
              <a:off x="2005769" y="2509670"/>
              <a:ext cx="93939" cy="74161"/>
            </a:xfrm>
            <a:custGeom>
              <a:rect b="b" l="l" r="r" t="t"/>
              <a:pathLst>
                <a:path extrusionOk="0" h="2501" w="3168">
                  <a:moveTo>
                    <a:pt x="0" y="0"/>
                  </a:moveTo>
                  <a:lnTo>
                    <a:pt x="0" y="1572"/>
                  </a:lnTo>
                  <a:lnTo>
                    <a:pt x="1596" y="2501"/>
                  </a:lnTo>
                  <a:lnTo>
                    <a:pt x="3168" y="1572"/>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1" name="Google Shape;4831;p55"/>
            <p:cNvSpPr/>
            <p:nvPr/>
          </p:nvSpPr>
          <p:spPr>
            <a:xfrm>
              <a:off x="2005769" y="2579562"/>
              <a:ext cx="93939" cy="166706"/>
            </a:xfrm>
            <a:custGeom>
              <a:rect b="b" l="l" r="r" t="t"/>
              <a:pathLst>
                <a:path extrusionOk="0" h="5622" w="3168">
                  <a:moveTo>
                    <a:pt x="0" y="1"/>
                  </a:moveTo>
                  <a:lnTo>
                    <a:pt x="0" y="5621"/>
                  </a:lnTo>
                  <a:lnTo>
                    <a:pt x="3168" y="5621"/>
                  </a:lnTo>
                  <a:lnTo>
                    <a:pt x="3168" y="1"/>
                  </a:lnTo>
                  <a:lnTo>
                    <a:pt x="1596" y="930"/>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2" name="Google Shape;4832;p55"/>
            <p:cNvSpPr/>
            <p:nvPr/>
          </p:nvSpPr>
          <p:spPr>
            <a:xfrm>
              <a:off x="1882175" y="2509670"/>
              <a:ext cx="93939" cy="167388"/>
            </a:xfrm>
            <a:custGeom>
              <a:rect b="b" l="l" r="r" t="t"/>
              <a:pathLst>
                <a:path extrusionOk="0" h="5645" w="3168">
                  <a:moveTo>
                    <a:pt x="1" y="0"/>
                  </a:moveTo>
                  <a:lnTo>
                    <a:pt x="1" y="5644"/>
                  </a:lnTo>
                  <a:lnTo>
                    <a:pt x="1596" y="4716"/>
                  </a:lnTo>
                  <a:lnTo>
                    <a:pt x="3168" y="5644"/>
                  </a:lnTo>
                  <a:lnTo>
                    <a:pt x="316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3" name="Google Shape;4833;p55"/>
            <p:cNvSpPr/>
            <p:nvPr/>
          </p:nvSpPr>
          <p:spPr>
            <a:xfrm>
              <a:off x="1882175" y="2672080"/>
              <a:ext cx="93939" cy="74191"/>
            </a:xfrm>
            <a:custGeom>
              <a:rect b="b" l="l" r="r" t="t"/>
              <a:pathLst>
                <a:path extrusionOk="0" h="2502" w="3168">
                  <a:moveTo>
                    <a:pt x="1596" y="1"/>
                  </a:moveTo>
                  <a:lnTo>
                    <a:pt x="1" y="929"/>
                  </a:lnTo>
                  <a:lnTo>
                    <a:pt x="1" y="2501"/>
                  </a:lnTo>
                  <a:lnTo>
                    <a:pt x="3168" y="2501"/>
                  </a:lnTo>
                  <a:lnTo>
                    <a:pt x="3168" y="929"/>
                  </a:lnTo>
                  <a:lnTo>
                    <a:pt x="159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4" name="Google Shape;4834;p55"/>
          <p:cNvGrpSpPr/>
          <p:nvPr/>
        </p:nvGrpSpPr>
        <p:grpSpPr>
          <a:xfrm>
            <a:off x="1072811" y="2996217"/>
            <a:ext cx="340384" cy="341097"/>
            <a:chOff x="1758611" y="2996217"/>
            <a:chExt cx="340384" cy="341097"/>
          </a:xfrm>
        </p:grpSpPr>
        <p:sp>
          <p:nvSpPr>
            <p:cNvPr id="4835" name="Google Shape;4835;p55"/>
            <p:cNvSpPr/>
            <p:nvPr/>
          </p:nvSpPr>
          <p:spPr>
            <a:xfrm>
              <a:off x="1823581" y="3060475"/>
              <a:ext cx="211867" cy="211867"/>
            </a:xfrm>
            <a:custGeom>
              <a:rect b="b" l="l" r="r" t="t"/>
              <a:pathLst>
                <a:path extrusionOk="0" h="7145" w="7145">
                  <a:moveTo>
                    <a:pt x="3572" y="0"/>
                  </a:moveTo>
                  <a:cubicBezTo>
                    <a:pt x="1596" y="0"/>
                    <a:pt x="0" y="1596"/>
                    <a:pt x="0" y="3573"/>
                  </a:cubicBezTo>
                  <a:cubicBezTo>
                    <a:pt x="0" y="5549"/>
                    <a:pt x="1596" y="7145"/>
                    <a:pt x="3572" y="7145"/>
                  </a:cubicBezTo>
                  <a:cubicBezTo>
                    <a:pt x="5549" y="7145"/>
                    <a:pt x="7144" y="5549"/>
                    <a:pt x="7144" y="3573"/>
                  </a:cubicBezTo>
                  <a:cubicBezTo>
                    <a:pt x="7144" y="1596"/>
                    <a:pt x="5549" y="0"/>
                    <a:pt x="35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6" name="Google Shape;4836;p55"/>
            <p:cNvSpPr/>
            <p:nvPr/>
          </p:nvSpPr>
          <p:spPr>
            <a:xfrm>
              <a:off x="1937270" y="2996217"/>
              <a:ext cx="161725" cy="278259"/>
            </a:xfrm>
            <a:custGeom>
              <a:rect b="b" l="l" r="r" t="t"/>
              <a:pathLst>
                <a:path extrusionOk="0" h="9384" w="5454">
                  <a:moveTo>
                    <a:pt x="0" y="0"/>
                  </a:moveTo>
                  <a:lnTo>
                    <a:pt x="72" y="1524"/>
                  </a:lnTo>
                  <a:cubicBezTo>
                    <a:pt x="2239" y="1691"/>
                    <a:pt x="3977" y="3525"/>
                    <a:pt x="3977" y="5740"/>
                  </a:cubicBezTo>
                  <a:cubicBezTo>
                    <a:pt x="3977" y="6740"/>
                    <a:pt x="3644" y="7621"/>
                    <a:pt x="3072" y="8335"/>
                  </a:cubicBezTo>
                  <a:lnTo>
                    <a:pt x="4168" y="9383"/>
                  </a:lnTo>
                  <a:cubicBezTo>
                    <a:pt x="5001" y="8359"/>
                    <a:pt x="5454" y="7097"/>
                    <a:pt x="5454" y="5740"/>
                  </a:cubicBezTo>
                  <a:cubicBezTo>
                    <a:pt x="5454" y="4192"/>
                    <a:pt x="4858" y="2763"/>
                    <a:pt x="3763" y="1667"/>
                  </a:cubicBezTo>
                  <a:cubicBezTo>
                    <a:pt x="2739" y="667"/>
                    <a:pt x="1429" y="72"/>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7" name="Google Shape;4837;p55"/>
            <p:cNvSpPr/>
            <p:nvPr/>
          </p:nvSpPr>
          <p:spPr>
            <a:xfrm>
              <a:off x="1938664" y="3258201"/>
              <a:ext cx="109507" cy="79113"/>
            </a:xfrm>
            <a:custGeom>
              <a:rect b="b" l="l" r="r" t="t"/>
              <a:pathLst>
                <a:path extrusionOk="0" h="2668" w="3693">
                  <a:moveTo>
                    <a:pt x="2573" y="0"/>
                  </a:moveTo>
                  <a:cubicBezTo>
                    <a:pt x="1882" y="667"/>
                    <a:pt x="1001" y="1072"/>
                    <a:pt x="1" y="1144"/>
                  </a:cubicBezTo>
                  <a:lnTo>
                    <a:pt x="1" y="2668"/>
                  </a:lnTo>
                  <a:cubicBezTo>
                    <a:pt x="1382" y="2572"/>
                    <a:pt x="2668" y="2001"/>
                    <a:pt x="3692" y="1048"/>
                  </a:cubicBezTo>
                  <a:lnTo>
                    <a:pt x="257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8" name="Google Shape;4838;p55"/>
            <p:cNvSpPr/>
            <p:nvPr/>
          </p:nvSpPr>
          <p:spPr>
            <a:xfrm>
              <a:off x="1758611" y="2996217"/>
              <a:ext cx="160331" cy="341093"/>
            </a:xfrm>
            <a:custGeom>
              <a:rect b="b" l="l" r="r" t="t"/>
              <a:pathLst>
                <a:path extrusionOk="0" h="11503" w="5407">
                  <a:moveTo>
                    <a:pt x="5406" y="0"/>
                  </a:moveTo>
                  <a:cubicBezTo>
                    <a:pt x="4001" y="96"/>
                    <a:pt x="2691" y="691"/>
                    <a:pt x="1691" y="1667"/>
                  </a:cubicBezTo>
                  <a:cubicBezTo>
                    <a:pt x="619" y="2739"/>
                    <a:pt x="0" y="4192"/>
                    <a:pt x="0" y="5740"/>
                  </a:cubicBezTo>
                  <a:cubicBezTo>
                    <a:pt x="0" y="7288"/>
                    <a:pt x="595" y="8716"/>
                    <a:pt x="1691" y="9836"/>
                  </a:cubicBezTo>
                  <a:cubicBezTo>
                    <a:pt x="2691" y="10836"/>
                    <a:pt x="4001" y="11407"/>
                    <a:pt x="5406" y="11503"/>
                  </a:cubicBezTo>
                  <a:lnTo>
                    <a:pt x="5406" y="9979"/>
                  </a:lnTo>
                  <a:cubicBezTo>
                    <a:pt x="3239" y="9788"/>
                    <a:pt x="1500" y="7978"/>
                    <a:pt x="1500" y="5740"/>
                  </a:cubicBezTo>
                  <a:cubicBezTo>
                    <a:pt x="1500" y="3501"/>
                    <a:pt x="3239" y="1691"/>
                    <a:pt x="5406" y="1524"/>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9" name="Google Shape;4839;p55"/>
          <p:cNvGrpSpPr/>
          <p:nvPr/>
        </p:nvGrpSpPr>
        <p:grpSpPr>
          <a:xfrm>
            <a:off x="1816255" y="2979255"/>
            <a:ext cx="341836" cy="341127"/>
            <a:chOff x="2349655" y="2979255"/>
            <a:chExt cx="341836" cy="341127"/>
          </a:xfrm>
        </p:grpSpPr>
        <p:sp>
          <p:nvSpPr>
            <p:cNvPr id="4840" name="Google Shape;4840;p55"/>
            <p:cNvSpPr/>
            <p:nvPr/>
          </p:nvSpPr>
          <p:spPr>
            <a:xfrm>
              <a:off x="2349655" y="3094368"/>
              <a:ext cx="110900" cy="110900"/>
            </a:xfrm>
            <a:custGeom>
              <a:rect b="b" l="l" r="r" t="t"/>
              <a:pathLst>
                <a:path extrusionOk="0" h="3740" w="3740">
                  <a:moveTo>
                    <a:pt x="1882" y="1"/>
                  </a:moveTo>
                  <a:cubicBezTo>
                    <a:pt x="834" y="1"/>
                    <a:pt x="1" y="834"/>
                    <a:pt x="1" y="1858"/>
                  </a:cubicBezTo>
                  <a:cubicBezTo>
                    <a:pt x="1" y="2906"/>
                    <a:pt x="834" y="3739"/>
                    <a:pt x="1882" y="3739"/>
                  </a:cubicBezTo>
                  <a:cubicBezTo>
                    <a:pt x="2906" y="3739"/>
                    <a:pt x="3740" y="2906"/>
                    <a:pt x="3740" y="1858"/>
                  </a:cubicBezTo>
                  <a:cubicBezTo>
                    <a:pt x="3740" y="834"/>
                    <a:pt x="2906" y="1"/>
                    <a:pt x="18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1" name="Google Shape;4841;p55"/>
            <p:cNvSpPr/>
            <p:nvPr/>
          </p:nvSpPr>
          <p:spPr>
            <a:xfrm>
              <a:off x="2411808" y="2979255"/>
              <a:ext cx="247895" cy="99603"/>
            </a:xfrm>
            <a:custGeom>
              <a:rect b="b" l="l" r="r" t="t"/>
              <a:pathLst>
                <a:path extrusionOk="0" h="3359" w="8360">
                  <a:moveTo>
                    <a:pt x="3287" y="1"/>
                  </a:moveTo>
                  <a:cubicBezTo>
                    <a:pt x="2811" y="1"/>
                    <a:pt x="2430" y="310"/>
                    <a:pt x="2287" y="739"/>
                  </a:cubicBezTo>
                  <a:lnTo>
                    <a:pt x="953" y="739"/>
                  </a:lnTo>
                  <a:lnTo>
                    <a:pt x="1" y="3216"/>
                  </a:lnTo>
                  <a:cubicBezTo>
                    <a:pt x="191" y="3263"/>
                    <a:pt x="429" y="3287"/>
                    <a:pt x="644" y="3359"/>
                  </a:cubicBezTo>
                  <a:lnTo>
                    <a:pt x="1382" y="1406"/>
                  </a:lnTo>
                  <a:lnTo>
                    <a:pt x="2287" y="1406"/>
                  </a:lnTo>
                  <a:cubicBezTo>
                    <a:pt x="2430" y="1811"/>
                    <a:pt x="2811" y="2144"/>
                    <a:pt x="3287" y="2144"/>
                  </a:cubicBezTo>
                  <a:lnTo>
                    <a:pt x="8359" y="2144"/>
                  </a:lnTo>
                  <a:lnTo>
                    <a:pt x="8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2" name="Google Shape;4842;p55"/>
            <p:cNvSpPr/>
            <p:nvPr/>
          </p:nvSpPr>
          <p:spPr>
            <a:xfrm>
              <a:off x="2464768" y="3164972"/>
              <a:ext cx="226723" cy="63605"/>
            </a:xfrm>
            <a:custGeom>
              <a:rect b="b" l="l" r="r" t="t"/>
              <a:pathLst>
                <a:path extrusionOk="0" h="2145" w="7646">
                  <a:moveTo>
                    <a:pt x="2573" y="1"/>
                  </a:moveTo>
                  <a:cubicBezTo>
                    <a:pt x="2096" y="1"/>
                    <a:pt x="1715" y="287"/>
                    <a:pt x="1572" y="739"/>
                  </a:cubicBezTo>
                  <a:lnTo>
                    <a:pt x="786" y="739"/>
                  </a:lnTo>
                  <a:lnTo>
                    <a:pt x="358" y="525"/>
                  </a:lnTo>
                  <a:cubicBezTo>
                    <a:pt x="263" y="739"/>
                    <a:pt x="143" y="906"/>
                    <a:pt x="1" y="1096"/>
                  </a:cubicBezTo>
                  <a:lnTo>
                    <a:pt x="644" y="1382"/>
                  </a:lnTo>
                  <a:lnTo>
                    <a:pt x="1572" y="1382"/>
                  </a:lnTo>
                  <a:cubicBezTo>
                    <a:pt x="1715" y="1811"/>
                    <a:pt x="2096" y="2144"/>
                    <a:pt x="2573" y="2144"/>
                  </a:cubicBezTo>
                  <a:lnTo>
                    <a:pt x="7645" y="2144"/>
                  </a:lnTo>
                  <a:lnTo>
                    <a:pt x="764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3" name="Google Shape;4843;p55"/>
            <p:cNvSpPr/>
            <p:nvPr/>
          </p:nvSpPr>
          <p:spPr>
            <a:xfrm>
              <a:off x="2411808" y="3220068"/>
              <a:ext cx="247895" cy="100314"/>
            </a:xfrm>
            <a:custGeom>
              <a:rect b="b" l="l" r="r" t="t"/>
              <a:pathLst>
                <a:path extrusionOk="0" h="3383" w="8360">
                  <a:moveTo>
                    <a:pt x="644" y="1"/>
                  </a:moveTo>
                  <a:cubicBezTo>
                    <a:pt x="429" y="96"/>
                    <a:pt x="191" y="120"/>
                    <a:pt x="1" y="167"/>
                  </a:cubicBezTo>
                  <a:lnTo>
                    <a:pt x="953" y="2620"/>
                  </a:lnTo>
                  <a:lnTo>
                    <a:pt x="2287" y="2620"/>
                  </a:lnTo>
                  <a:cubicBezTo>
                    <a:pt x="2430" y="3049"/>
                    <a:pt x="2811" y="3382"/>
                    <a:pt x="3287" y="3382"/>
                  </a:cubicBezTo>
                  <a:lnTo>
                    <a:pt x="8359" y="3382"/>
                  </a:lnTo>
                  <a:lnTo>
                    <a:pt x="8359" y="1263"/>
                  </a:lnTo>
                  <a:lnTo>
                    <a:pt x="3287" y="1263"/>
                  </a:lnTo>
                  <a:cubicBezTo>
                    <a:pt x="2811" y="1263"/>
                    <a:pt x="2430" y="1572"/>
                    <a:pt x="2287" y="1977"/>
                  </a:cubicBezTo>
                  <a:lnTo>
                    <a:pt x="1382" y="1977"/>
                  </a:lnTo>
                  <a:lnTo>
                    <a:pt x="64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4" name="Google Shape;4844;p55"/>
            <p:cNvSpPr/>
            <p:nvPr/>
          </p:nvSpPr>
          <p:spPr>
            <a:xfrm>
              <a:off x="2464768" y="3072485"/>
              <a:ext cx="226723" cy="62863"/>
            </a:xfrm>
            <a:custGeom>
              <a:rect b="b" l="l" r="r" t="t"/>
              <a:pathLst>
                <a:path extrusionOk="0" h="2120" w="7646">
                  <a:moveTo>
                    <a:pt x="2573" y="0"/>
                  </a:moveTo>
                  <a:cubicBezTo>
                    <a:pt x="2096" y="0"/>
                    <a:pt x="1715" y="286"/>
                    <a:pt x="1572" y="739"/>
                  </a:cubicBezTo>
                  <a:lnTo>
                    <a:pt x="644" y="739"/>
                  </a:lnTo>
                  <a:lnTo>
                    <a:pt x="1" y="1024"/>
                  </a:lnTo>
                  <a:cubicBezTo>
                    <a:pt x="143" y="1215"/>
                    <a:pt x="263" y="1382"/>
                    <a:pt x="358" y="1596"/>
                  </a:cubicBezTo>
                  <a:lnTo>
                    <a:pt x="786" y="1382"/>
                  </a:lnTo>
                  <a:lnTo>
                    <a:pt x="1572" y="1382"/>
                  </a:lnTo>
                  <a:cubicBezTo>
                    <a:pt x="1715" y="1810"/>
                    <a:pt x="2096" y="2120"/>
                    <a:pt x="2573" y="2120"/>
                  </a:cubicBezTo>
                  <a:lnTo>
                    <a:pt x="7645" y="2120"/>
                  </a:lnTo>
                  <a:lnTo>
                    <a:pt x="764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45" name="Google Shape;4845;p55"/>
          <p:cNvSpPr/>
          <p:nvPr/>
        </p:nvSpPr>
        <p:spPr>
          <a:xfrm>
            <a:off x="2568921" y="3000457"/>
            <a:ext cx="340381" cy="341093"/>
          </a:xfrm>
          <a:custGeom>
            <a:rect b="b" l="l" r="r" t="t"/>
            <a:pathLst>
              <a:path extrusionOk="0" h="11503" w="11479">
                <a:moveTo>
                  <a:pt x="10193" y="0"/>
                </a:moveTo>
                <a:cubicBezTo>
                  <a:pt x="9788" y="429"/>
                  <a:pt x="9407" y="810"/>
                  <a:pt x="8954" y="1167"/>
                </a:cubicBezTo>
                <a:lnTo>
                  <a:pt x="8954" y="10836"/>
                </a:lnTo>
                <a:lnTo>
                  <a:pt x="8264" y="10836"/>
                </a:lnTo>
                <a:lnTo>
                  <a:pt x="8264" y="1667"/>
                </a:lnTo>
                <a:cubicBezTo>
                  <a:pt x="7883" y="1953"/>
                  <a:pt x="7478" y="2215"/>
                  <a:pt x="7049" y="2429"/>
                </a:cubicBezTo>
                <a:lnTo>
                  <a:pt x="7049" y="10836"/>
                </a:lnTo>
                <a:lnTo>
                  <a:pt x="6382" y="10836"/>
                </a:lnTo>
                <a:lnTo>
                  <a:pt x="6382" y="2763"/>
                </a:lnTo>
                <a:cubicBezTo>
                  <a:pt x="5978" y="2953"/>
                  <a:pt x="5573" y="3144"/>
                  <a:pt x="5144" y="3239"/>
                </a:cubicBezTo>
                <a:lnTo>
                  <a:pt x="5144" y="10836"/>
                </a:lnTo>
                <a:lnTo>
                  <a:pt x="4453" y="10836"/>
                </a:lnTo>
                <a:lnTo>
                  <a:pt x="4453" y="3453"/>
                </a:lnTo>
                <a:cubicBezTo>
                  <a:pt x="4072" y="3572"/>
                  <a:pt x="3668" y="3668"/>
                  <a:pt x="3239" y="3739"/>
                </a:cubicBezTo>
                <a:lnTo>
                  <a:pt x="3239" y="10812"/>
                </a:lnTo>
                <a:lnTo>
                  <a:pt x="2548" y="10812"/>
                </a:lnTo>
                <a:lnTo>
                  <a:pt x="2548" y="3811"/>
                </a:lnTo>
                <a:cubicBezTo>
                  <a:pt x="2167" y="3882"/>
                  <a:pt x="1762" y="3906"/>
                  <a:pt x="1334" y="3906"/>
                </a:cubicBezTo>
                <a:lnTo>
                  <a:pt x="1334" y="10812"/>
                </a:lnTo>
                <a:lnTo>
                  <a:pt x="0" y="10812"/>
                </a:lnTo>
                <a:lnTo>
                  <a:pt x="0" y="11503"/>
                </a:lnTo>
                <a:lnTo>
                  <a:pt x="11479" y="11503"/>
                </a:lnTo>
                <a:lnTo>
                  <a:pt x="11479" y="10812"/>
                </a:lnTo>
                <a:lnTo>
                  <a:pt x="10193" y="10812"/>
                </a:lnTo>
                <a:lnTo>
                  <a:pt x="101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46" name="Google Shape;4846;p55"/>
          <p:cNvGrpSpPr/>
          <p:nvPr/>
        </p:nvGrpSpPr>
        <p:grpSpPr>
          <a:xfrm>
            <a:off x="3264357" y="2994082"/>
            <a:ext cx="357346" cy="330540"/>
            <a:chOff x="3492957" y="2994082"/>
            <a:chExt cx="357346" cy="330540"/>
          </a:xfrm>
        </p:grpSpPr>
        <p:sp>
          <p:nvSpPr>
            <p:cNvPr id="4847" name="Google Shape;4847;p55"/>
            <p:cNvSpPr/>
            <p:nvPr/>
          </p:nvSpPr>
          <p:spPr>
            <a:xfrm>
              <a:off x="3624290" y="3120493"/>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8" name="Google Shape;4848;p55"/>
            <p:cNvSpPr/>
            <p:nvPr/>
          </p:nvSpPr>
          <p:spPr>
            <a:xfrm>
              <a:off x="3684338" y="3184039"/>
              <a:ext cx="129967" cy="140405"/>
            </a:xfrm>
            <a:custGeom>
              <a:rect b="b" l="l" r="r" t="t"/>
              <a:pathLst>
                <a:path extrusionOk="0" h="4735" w="4383">
                  <a:moveTo>
                    <a:pt x="1858" y="1"/>
                  </a:moveTo>
                  <a:cubicBezTo>
                    <a:pt x="1667" y="763"/>
                    <a:pt x="1143" y="1382"/>
                    <a:pt x="453" y="1644"/>
                  </a:cubicBezTo>
                  <a:cubicBezTo>
                    <a:pt x="667" y="2454"/>
                    <a:pt x="500" y="3335"/>
                    <a:pt x="0" y="4049"/>
                  </a:cubicBezTo>
                  <a:cubicBezTo>
                    <a:pt x="449" y="4498"/>
                    <a:pt x="1052" y="4735"/>
                    <a:pt x="1658" y="4735"/>
                  </a:cubicBezTo>
                  <a:cubicBezTo>
                    <a:pt x="2145" y="4735"/>
                    <a:pt x="2635" y="4582"/>
                    <a:pt x="3048" y="4264"/>
                  </a:cubicBezTo>
                  <a:cubicBezTo>
                    <a:pt x="4144" y="3549"/>
                    <a:pt x="4382" y="2073"/>
                    <a:pt x="3596" y="1001"/>
                  </a:cubicBezTo>
                  <a:cubicBezTo>
                    <a:pt x="3191" y="406"/>
                    <a:pt x="2525" y="72"/>
                    <a:pt x="18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9" name="Google Shape;4849;p55"/>
            <p:cNvSpPr/>
            <p:nvPr/>
          </p:nvSpPr>
          <p:spPr>
            <a:xfrm>
              <a:off x="3603118" y="2994082"/>
              <a:ext cx="138448" cy="108795"/>
            </a:xfrm>
            <a:custGeom>
              <a:rect b="b" l="l" r="r" t="t"/>
              <a:pathLst>
                <a:path extrusionOk="0" h="3669" w="4669">
                  <a:moveTo>
                    <a:pt x="2334" y="1"/>
                  </a:moveTo>
                  <a:cubicBezTo>
                    <a:pt x="1691" y="1"/>
                    <a:pt x="1096" y="239"/>
                    <a:pt x="667" y="692"/>
                  </a:cubicBezTo>
                  <a:cubicBezTo>
                    <a:pt x="310" y="1049"/>
                    <a:pt x="96" y="1477"/>
                    <a:pt x="1" y="1954"/>
                  </a:cubicBezTo>
                  <a:cubicBezTo>
                    <a:pt x="834" y="2239"/>
                    <a:pt x="1453" y="2906"/>
                    <a:pt x="1787" y="3668"/>
                  </a:cubicBezTo>
                  <a:cubicBezTo>
                    <a:pt x="1965" y="3621"/>
                    <a:pt x="2150" y="3597"/>
                    <a:pt x="2334" y="3597"/>
                  </a:cubicBezTo>
                  <a:cubicBezTo>
                    <a:pt x="2519" y="3597"/>
                    <a:pt x="2704" y="3621"/>
                    <a:pt x="2882" y="3668"/>
                  </a:cubicBezTo>
                  <a:cubicBezTo>
                    <a:pt x="3216" y="2906"/>
                    <a:pt x="3882" y="2239"/>
                    <a:pt x="4668" y="1978"/>
                  </a:cubicBezTo>
                  <a:cubicBezTo>
                    <a:pt x="4501" y="882"/>
                    <a:pt x="3525" y="1"/>
                    <a:pt x="23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0" name="Google Shape;4850;p55"/>
            <p:cNvSpPr/>
            <p:nvPr/>
          </p:nvSpPr>
          <p:spPr>
            <a:xfrm>
              <a:off x="3492957" y="3066465"/>
              <a:ext cx="144793" cy="140760"/>
            </a:xfrm>
            <a:custGeom>
              <a:rect b="b" l="l" r="r" t="t"/>
              <a:pathLst>
                <a:path extrusionOk="0" h="4747" w="4883">
                  <a:moveTo>
                    <a:pt x="2722" y="0"/>
                  </a:moveTo>
                  <a:cubicBezTo>
                    <a:pt x="2337" y="0"/>
                    <a:pt x="1948" y="90"/>
                    <a:pt x="1596" y="251"/>
                  </a:cubicBezTo>
                  <a:cubicBezTo>
                    <a:pt x="1048" y="561"/>
                    <a:pt x="620" y="1037"/>
                    <a:pt x="405" y="1632"/>
                  </a:cubicBezTo>
                  <a:cubicBezTo>
                    <a:pt x="1" y="2871"/>
                    <a:pt x="691" y="4204"/>
                    <a:pt x="1929" y="4633"/>
                  </a:cubicBezTo>
                  <a:cubicBezTo>
                    <a:pt x="2167" y="4709"/>
                    <a:pt x="2413" y="4746"/>
                    <a:pt x="2659" y="4746"/>
                  </a:cubicBezTo>
                  <a:cubicBezTo>
                    <a:pt x="3104" y="4746"/>
                    <a:pt x="3546" y="4625"/>
                    <a:pt x="3930" y="4395"/>
                  </a:cubicBezTo>
                  <a:cubicBezTo>
                    <a:pt x="3811" y="4133"/>
                    <a:pt x="3739" y="3799"/>
                    <a:pt x="3739" y="3466"/>
                  </a:cubicBezTo>
                  <a:cubicBezTo>
                    <a:pt x="3739" y="2632"/>
                    <a:pt x="4192" y="1894"/>
                    <a:pt x="4882" y="1465"/>
                  </a:cubicBezTo>
                  <a:cubicBezTo>
                    <a:pt x="4621" y="846"/>
                    <a:pt x="4097" y="346"/>
                    <a:pt x="3430" y="108"/>
                  </a:cubicBezTo>
                  <a:cubicBezTo>
                    <a:pt x="3201" y="35"/>
                    <a:pt x="2962" y="0"/>
                    <a:pt x="27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1" name="Google Shape;4851;p55"/>
            <p:cNvSpPr/>
            <p:nvPr/>
          </p:nvSpPr>
          <p:spPr>
            <a:xfrm>
              <a:off x="3707645" y="3066821"/>
              <a:ext cx="142658" cy="133496"/>
            </a:xfrm>
            <a:custGeom>
              <a:rect b="b" l="l" r="r" t="t"/>
              <a:pathLst>
                <a:path extrusionOk="0" h="4502" w="4811">
                  <a:moveTo>
                    <a:pt x="2191" y="1"/>
                  </a:moveTo>
                  <a:cubicBezTo>
                    <a:pt x="1238" y="1"/>
                    <a:pt x="357" y="596"/>
                    <a:pt x="0" y="1501"/>
                  </a:cubicBezTo>
                  <a:cubicBezTo>
                    <a:pt x="619" y="1882"/>
                    <a:pt x="1072" y="2525"/>
                    <a:pt x="1119" y="3335"/>
                  </a:cubicBezTo>
                  <a:cubicBezTo>
                    <a:pt x="1953" y="3406"/>
                    <a:pt x="2763" y="3811"/>
                    <a:pt x="3287" y="4502"/>
                  </a:cubicBezTo>
                  <a:cubicBezTo>
                    <a:pt x="4311" y="3930"/>
                    <a:pt x="4811" y="2739"/>
                    <a:pt x="4453" y="1644"/>
                  </a:cubicBezTo>
                  <a:cubicBezTo>
                    <a:pt x="4120" y="620"/>
                    <a:pt x="3215" y="1"/>
                    <a:pt x="219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2" name="Google Shape;4852;p55"/>
            <p:cNvSpPr/>
            <p:nvPr/>
          </p:nvSpPr>
          <p:spPr>
            <a:xfrm>
              <a:off x="3532514" y="3212298"/>
              <a:ext cx="150427" cy="112324"/>
            </a:xfrm>
            <a:custGeom>
              <a:rect b="b" l="l" r="r" t="t"/>
              <a:pathLst>
                <a:path extrusionOk="0" h="3788" w="5073">
                  <a:moveTo>
                    <a:pt x="2929" y="1"/>
                  </a:moveTo>
                  <a:cubicBezTo>
                    <a:pt x="2456" y="300"/>
                    <a:pt x="1888" y="454"/>
                    <a:pt x="1323" y="454"/>
                  </a:cubicBezTo>
                  <a:cubicBezTo>
                    <a:pt x="1036" y="454"/>
                    <a:pt x="749" y="414"/>
                    <a:pt x="476" y="334"/>
                  </a:cubicBezTo>
                  <a:lnTo>
                    <a:pt x="476" y="334"/>
                  </a:lnTo>
                  <a:cubicBezTo>
                    <a:pt x="0" y="1406"/>
                    <a:pt x="310" y="2644"/>
                    <a:pt x="1215" y="3335"/>
                  </a:cubicBezTo>
                  <a:cubicBezTo>
                    <a:pt x="1643" y="3644"/>
                    <a:pt x="2143" y="3787"/>
                    <a:pt x="2620" y="3787"/>
                  </a:cubicBezTo>
                  <a:cubicBezTo>
                    <a:pt x="3358" y="3787"/>
                    <a:pt x="4072" y="3454"/>
                    <a:pt x="4525" y="2811"/>
                  </a:cubicBezTo>
                  <a:cubicBezTo>
                    <a:pt x="4930" y="2215"/>
                    <a:pt x="5073" y="1501"/>
                    <a:pt x="4906" y="834"/>
                  </a:cubicBezTo>
                  <a:lnTo>
                    <a:pt x="4906" y="834"/>
                  </a:lnTo>
                  <a:cubicBezTo>
                    <a:pt x="4836" y="841"/>
                    <a:pt x="4765" y="844"/>
                    <a:pt x="4695" y="844"/>
                  </a:cubicBezTo>
                  <a:cubicBezTo>
                    <a:pt x="4022" y="844"/>
                    <a:pt x="3339" y="539"/>
                    <a:pt x="29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3" name="Google Shape;4853;p55"/>
          <p:cNvGrpSpPr/>
          <p:nvPr/>
        </p:nvGrpSpPr>
        <p:grpSpPr>
          <a:xfrm>
            <a:off x="4043118" y="3014572"/>
            <a:ext cx="341126" cy="305806"/>
            <a:chOff x="4119318" y="3014572"/>
            <a:chExt cx="341126" cy="305806"/>
          </a:xfrm>
        </p:grpSpPr>
        <p:sp>
          <p:nvSpPr>
            <p:cNvPr id="4854" name="Google Shape;4854;p55"/>
            <p:cNvSpPr/>
            <p:nvPr/>
          </p:nvSpPr>
          <p:spPr>
            <a:xfrm>
              <a:off x="4119318" y="3014572"/>
              <a:ext cx="127150" cy="305806"/>
            </a:xfrm>
            <a:custGeom>
              <a:rect b="b" l="l" r="r" t="t"/>
              <a:pathLst>
                <a:path extrusionOk="0" h="10313" w="4288">
                  <a:moveTo>
                    <a:pt x="2240" y="715"/>
                  </a:moveTo>
                  <a:lnTo>
                    <a:pt x="2240" y="1406"/>
                  </a:lnTo>
                  <a:lnTo>
                    <a:pt x="715" y="1406"/>
                  </a:lnTo>
                  <a:lnTo>
                    <a:pt x="715" y="715"/>
                  </a:lnTo>
                  <a:close/>
                  <a:moveTo>
                    <a:pt x="2240" y="2430"/>
                  </a:moveTo>
                  <a:lnTo>
                    <a:pt x="2240" y="3096"/>
                  </a:lnTo>
                  <a:lnTo>
                    <a:pt x="715" y="3096"/>
                  </a:lnTo>
                  <a:lnTo>
                    <a:pt x="715" y="2430"/>
                  </a:lnTo>
                  <a:close/>
                  <a:moveTo>
                    <a:pt x="1" y="1"/>
                  </a:moveTo>
                  <a:lnTo>
                    <a:pt x="1" y="10312"/>
                  </a:lnTo>
                  <a:lnTo>
                    <a:pt x="2930" y="10312"/>
                  </a:lnTo>
                  <a:lnTo>
                    <a:pt x="2930" y="6740"/>
                  </a:lnTo>
                  <a:lnTo>
                    <a:pt x="4288" y="5168"/>
                  </a:lnTo>
                  <a:lnTo>
                    <a:pt x="2930" y="3573"/>
                  </a:lnTo>
                  <a:lnTo>
                    <a:pt x="29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5" name="Google Shape;4855;p55"/>
            <p:cNvSpPr/>
            <p:nvPr/>
          </p:nvSpPr>
          <p:spPr>
            <a:xfrm>
              <a:off x="4225268" y="3014572"/>
              <a:ext cx="127120" cy="305806"/>
            </a:xfrm>
            <a:custGeom>
              <a:rect b="b" l="l" r="r" t="t"/>
              <a:pathLst>
                <a:path extrusionOk="0" h="10313" w="4287">
                  <a:moveTo>
                    <a:pt x="2263" y="7192"/>
                  </a:moveTo>
                  <a:lnTo>
                    <a:pt x="2263" y="7859"/>
                  </a:lnTo>
                  <a:lnTo>
                    <a:pt x="762" y="7859"/>
                  </a:lnTo>
                  <a:lnTo>
                    <a:pt x="762" y="7192"/>
                  </a:lnTo>
                  <a:close/>
                  <a:moveTo>
                    <a:pt x="2263" y="8859"/>
                  </a:moveTo>
                  <a:lnTo>
                    <a:pt x="2263" y="9526"/>
                  </a:lnTo>
                  <a:lnTo>
                    <a:pt x="762" y="9526"/>
                  </a:lnTo>
                  <a:lnTo>
                    <a:pt x="762" y="8859"/>
                  </a:lnTo>
                  <a:close/>
                  <a:moveTo>
                    <a:pt x="0" y="1"/>
                  </a:moveTo>
                  <a:lnTo>
                    <a:pt x="0" y="3335"/>
                  </a:lnTo>
                  <a:lnTo>
                    <a:pt x="1596" y="5168"/>
                  </a:lnTo>
                  <a:lnTo>
                    <a:pt x="0" y="6978"/>
                  </a:lnTo>
                  <a:lnTo>
                    <a:pt x="0" y="10312"/>
                  </a:lnTo>
                  <a:lnTo>
                    <a:pt x="2929" y="10312"/>
                  </a:lnTo>
                  <a:lnTo>
                    <a:pt x="2929" y="6740"/>
                  </a:lnTo>
                  <a:lnTo>
                    <a:pt x="4287" y="5168"/>
                  </a:lnTo>
                  <a:lnTo>
                    <a:pt x="2929" y="3573"/>
                  </a:lnTo>
                  <a:lnTo>
                    <a:pt x="29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6" name="Google Shape;4856;p55"/>
            <p:cNvSpPr/>
            <p:nvPr/>
          </p:nvSpPr>
          <p:spPr>
            <a:xfrm>
              <a:off x="4333294" y="3014572"/>
              <a:ext cx="127150" cy="305806"/>
            </a:xfrm>
            <a:custGeom>
              <a:rect b="b" l="l" r="r" t="t"/>
              <a:pathLst>
                <a:path extrusionOk="0" h="10313" w="4288">
                  <a:moveTo>
                    <a:pt x="2192" y="715"/>
                  </a:moveTo>
                  <a:lnTo>
                    <a:pt x="2192" y="1406"/>
                  </a:lnTo>
                  <a:lnTo>
                    <a:pt x="691" y="1406"/>
                  </a:lnTo>
                  <a:lnTo>
                    <a:pt x="691" y="715"/>
                  </a:lnTo>
                  <a:close/>
                  <a:moveTo>
                    <a:pt x="2192" y="2430"/>
                  </a:moveTo>
                  <a:lnTo>
                    <a:pt x="2192" y="3096"/>
                  </a:lnTo>
                  <a:lnTo>
                    <a:pt x="691" y="3096"/>
                  </a:lnTo>
                  <a:lnTo>
                    <a:pt x="691" y="2430"/>
                  </a:lnTo>
                  <a:close/>
                  <a:moveTo>
                    <a:pt x="1" y="1"/>
                  </a:moveTo>
                  <a:lnTo>
                    <a:pt x="1" y="3335"/>
                  </a:lnTo>
                  <a:lnTo>
                    <a:pt x="1572" y="5168"/>
                  </a:lnTo>
                  <a:lnTo>
                    <a:pt x="1" y="6978"/>
                  </a:lnTo>
                  <a:lnTo>
                    <a:pt x="1" y="10312"/>
                  </a:lnTo>
                  <a:lnTo>
                    <a:pt x="2906" y="10312"/>
                  </a:lnTo>
                  <a:lnTo>
                    <a:pt x="2906" y="6740"/>
                  </a:lnTo>
                  <a:lnTo>
                    <a:pt x="4287" y="5168"/>
                  </a:lnTo>
                  <a:lnTo>
                    <a:pt x="2906" y="3573"/>
                  </a:lnTo>
                  <a:lnTo>
                    <a:pt x="29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7" name="Google Shape;4857;p55"/>
          <p:cNvGrpSpPr/>
          <p:nvPr/>
        </p:nvGrpSpPr>
        <p:grpSpPr>
          <a:xfrm>
            <a:off x="4801418" y="3003986"/>
            <a:ext cx="302992" cy="341093"/>
            <a:chOff x="4725218" y="3003986"/>
            <a:chExt cx="302992" cy="341093"/>
          </a:xfrm>
        </p:grpSpPr>
        <p:sp>
          <p:nvSpPr>
            <p:cNvPr id="4858" name="Google Shape;4858;p55"/>
            <p:cNvSpPr/>
            <p:nvPr/>
          </p:nvSpPr>
          <p:spPr>
            <a:xfrm>
              <a:off x="4906013" y="3112012"/>
              <a:ext cx="53701" cy="125045"/>
            </a:xfrm>
            <a:custGeom>
              <a:rect b="b" l="l" r="r" t="t"/>
              <a:pathLst>
                <a:path extrusionOk="0" h="4217" w="1811">
                  <a:moveTo>
                    <a:pt x="0" y="1"/>
                  </a:moveTo>
                  <a:lnTo>
                    <a:pt x="0" y="4216"/>
                  </a:lnTo>
                  <a:cubicBezTo>
                    <a:pt x="1048" y="4073"/>
                    <a:pt x="1810" y="3192"/>
                    <a:pt x="1810" y="2120"/>
                  </a:cubicBezTo>
                  <a:cubicBezTo>
                    <a:pt x="1810" y="1049"/>
                    <a:pt x="1048" y="144"/>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9" name="Google Shape;4859;p55"/>
            <p:cNvSpPr/>
            <p:nvPr/>
          </p:nvSpPr>
          <p:spPr>
            <a:xfrm>
              <a:off x="4906013" y="3042831"/>
              <a:ext cx="122198" cy="261298"/>
            </a:xfrm>
            <a:custGeom>
              <a:rect b="b" l="l" r="r" t="t"/>
              <a:pathLst>
                <a:path extrusionOk="0" h="8812" w="4121">
                  <a:moveTo>
                    <a:pt x="0" y="0"/>
                  </a:moveTo>
                  <a:lnTo>
                    <a:pt x="0" y="1619"/>
                  </a:lnTo>
                  <a:cubicBezTo>
                    <a:pt x="1405" y="1786"/>
                    <a:pt x="2477" y="2977"/>
                    <a:pt x="2477" y="4406"/>
                  </a:cubicBezTo>
                  <a:cubicBezTo>
                    <a:pt x="2477" y="5835"/>
                    <a:pt x="1358" y="7025"/>
                    <a:pt x="0" y="7216"/>
                  </a:cubicBezTo>
                  <a:lnTo>
                    <a:pt x="0" y="8811"/>
                  </a:lnTo>
                  <a:cubicBezTo>
                    <a:pt x="2286" y="8645"/>
                    <a:pt x="4120" y="6740"/>
                    <a:pt x="4120" y="4382"/>
                  </a:cubicBezTo>
                  <a:cubicBezTo>
                    <a:pt x="4120" y="2096"/>
                    <a:pt x="2286" y="191"/>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0" name="Google Shape;4860;p55"/>
            <p:cNvSpPr/>
            <p:nvPr/>
          </p:nvSpPr>
          <p:spPr>
            <a:xfrm>
              <a:off x="4725218" y="3003986"/>
              <a:ext cx="161754" cy="341093"/>
            </a:xfrm>
            <a:custGeom>
              <a:rect b="b" l="l" r="r" t="t"/>
              <a:pathLst>
                <a:path extrusionOk="0" h="11503" w="5455">
                  <a:moveTo>
                    <a:pt x="3787" y="4692"/>
                  </a:moveTo>
                  <a:lnTo>
                    <a:pt x="3787" y="5359"/>
                  </a:lnTo>
                  <a:lnTo>
                    <a:pt x="2311" y="5359"/>
                  </a:lnTo>
                  <a:lnTo>
                    <a:pt x="2311" y="5335"/>
                  </a:lnTo>
                  <a:lnTo>
                    <a:pt x="2311" y="4692"/>
                  </a:lnTo>
                  <a:close/>
                  <a:moveTo>
                    <a:pt x="3787" y="6121"/>
                  </a:moveTo>
                  <a:lnTo>
                    <a:pt x="3787" y="6787"/>
                  </a:lnTo>
                  <a:lnTo>
                    <a:pt x="2311" y="6787"/>
                  </a:lnTo>
                  <a:lnTo>
                    <a:pt x="2311" y="6121"/>
                  </a:lnTo>
                  <a:close/>
                  <a:moveTo>
                    <a:pt x="5454" y="0"/>
                  </a:moveTo>
                  <a:cubicBezTo>
                    <a:pt x="4049" y="96"/>
                    <a:pt x="2716" y="667"/>
                    <a:pt x="1692" y="1667"/>
                  </a:cubicBezTo>
                  <a:cubicBezTo>
                    <a:pt x="596" y="2787"/>
                    <a:pt x="1" y="4215"/>
                    <a:pt x="1" y="5763"/>
                  </a:cubicBezTo>
                  <a:cubicBezTo>
                    <a:pt x="1" y="7311"/>
                    <a:pt x="596" y="8740"/>
                    <a:pt x="1692" y="9836"/>
                  </a:cubicBezTo>
                  <a:cubicBezTo>
                    <a:pt x="2692" y="10836"/>
                    <a:pt x="4025" y="11431"/>
                    <a:pt x="5454" y="11503"/>
                  </a:cubicBezTo>
                  <a:lnTo>
                    <a:pt x="545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61" name="Google Shape;4861;p55"/>
          <p:cNvGrpSpPr/>
          <p:nvPr/>
        </p:nvGrpSpPr>
        <p:grpSpPr>
          <a:xfrm>
            <a:off x="5518768" y="3002563"/>
            <a:ext cx="340386" cy="341809"/>
            <a:chOff x="5290168" y="3002563"/>
            <a:chExt cx="340386" cy="341809"/>
          </a:xfrm>
        </p:grpSpPr>
        <p:sp>
          <p:nvSpPr>
            <p:cNvPr id="4862" name="Google Shape;4862;p55"/>
            <p:cNvSpPr/>
            <p:nvPr/>
          </p:nvSpPr>
          <p:spPr>
            <a:xfrm>
              <a:off x="5470250" y="3183357"/>
              <a:ext cx="139130" cy="139841"/>
            </a:xfrm>
            <a:custGeom>
              <a:rect b="b" l="l" r="r" t="t"/>
              <a:pathLst>
                <a:path extrusionOk="0" h="4716" w="4692">
                  <a:moveTo>
                    <a:pt x="2643" y="0"/>
                  </a:moveTo>
                  <a:cubicBezTo>
                    <a:pt x="1191" y="0"/>
                    <a:pt x="0" y="1191"/>
                    <a:pt x="0" y="2644"/>
                  </a:cubicBezTo>
                  <a:lnTo>
                    <a:pt x="0" y="4715"/>
                  </a:lnTo>
                  <a:lnTo>
                    <a:pt x="2429" y="4715"/>
                  </a:lnTo>
                  <a:lnTo>
                    <a:pt x="2429" y="2405"/>
                  </a:lnTo>
                  <a:lnTo>
                    <a:pt x="4692" y="2405"/>
                  </a:ln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3" name="Google Shape;4863;p55"/>
            <p:cNvSpPr/>
            <p:nvPr/>
          </p:nvSpPr>
          <p:spPr>
            <a:xfrm>
              <a:off x="5290168" y="3002563"/>
              <a:ext cx="68527" cy="68527"/>
            </a:xfrm>
            <a:custGeom>
              <a:rect b="b" l="l" r="r" t="t"/>
              <a:pathLst>
                <a:path extrusionOk="0" h="2311" w="2311">
                  <a:moveTo>
                    <a:pt x="977" y="1"/>
                  </a:moveTo>
                  <a:cubicBezTo>
                    <a:pt x="453" y="1"/>
                    <a:pt x="0" y="453"/>
                    <a:pt x="0" y="977"/>
                  </a:cubicBezTo>
                  <a:lnTo>
                    <a:pt x="0" y="2311"/>
                  </a:lnTo>
                  <a:lnTo>
                    <a:pt x="2310" y="2311"/>
                  </a:lnTo>
                  <a:lnTo>
                    <a:pt x="23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4" name="Google Shape;4864;p55"/>
            <p:cNvSpPr/>
            <p:nvPr/>
          </p:nvSpPr>
          <p:spPr>
            <a:xfrm>
              <a:off x="5311340" y="3023765"/>
              <a:ext cx="139159" cy="139130"/>
            </a:xfrm>
            <a:custGeom>
              <a:rect b="b" l="l" r="r" t="t"/>
              <a:pathLst>
                <a:path extrusionOk="0" h="4692" w="4693">
                  <a:moveTo>
                    <a:pt x="2263" y="0"/>
                  </a:moveTo>
                  <a:lnTo>
                    <a:pt x="2263" y="2286"/>
                  </a:lnTo>
                  <a:lnTo>
                    <a:pt x="1" y="2286"/>
                  </a:lnTo>
                  <a:lnTo>
                    <a:pt x="1" y="4692"/>
                  </a:lnTo>
                  <a:lnTo>
                    <a:pt x="2049" y="4692"/>
                  </a:lnTo>
                  <a:cubicBezTo>
                    <a:pt x="3502" y="4692"/>
                    <a:pt x="4692" y="3501"/>
                    <a:pt x="4692" y="2048"/>
                  </a:cubicBezTo>
                  <a:lnTo>
                    <a:pt x="469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5" name="Google Shape;4865;p55"/>
            <p:cNvSpPr/>
            <p:nvPr/>
          </p:nvSpPr>
          <p:spPr>
            <a:xfrm>
              <a:off x="5562027" y="3275163"/>
              <a:ext cx="68527" cy="69209"/>
            </a:xfrm>
            <a:custGeom>
              <a:rect b="b" l="l" r="r" t="t"/>
              <a:pathLst>
                <a:path extrusionOk="0" h="2334" w="2311">
                  <a:moveTo>
                    <a:pt x="1" y="0"/>
                  </a:moveTo>
                  <a:lnTo>
                    <a:pt x="1" y="2334"/>
                  </a:lnTo>
                  <a:lnTo>
                    <a:pt x="1335" y="2334"/>
                  </a:lnTo>
                  <a:cubicBezTo>
                    <a:pt x="1858" y="2334"/>
                    <a:pt x="2311" y="1881"/>
                    <a:pt x="2311" y="1334"/>
                  </a:cubicBezTo>
                  <a:lnTo>
                    <a:pt x="2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6" name="Google Shape;4866;p55"/>
            <p:cNvSpPr/>
            <p:nvPr/>
          </p:nvSpPr>
          <p:spPr>
            <a:xfrm>
              <a:off x="5290168" y="3275163"/>
              <a:ext cx="68527" cy="67815"/>
            </a:xfrm>
            <a:custGeom>
              <a:rect b="b" l="l" r="r" t="t"/>
              <a:pathLst>
                <a:path extrusionOk="0" h="2287" w="2311">
                  <a:moveTo>
                    <a:pt x="0" y="0"/>
                  </a:moveTo>
                  <a:lnTo>
                    <a:pt x="0" y="1334"/>
                  </a:lnTo>
                  <a:cubicBezTo>
                    <a:pt x="0" y="1858"/>
                    <a:pt x="453" y="2286"/>
                    <a:pt x="977" y="2286"/>
                  </a:cubicBezTo>
                  <a:lnTo>
                    <a:pt x="2310" y="2286"/>
                  </a:lnTo>
                  <a:lnTo>
                    <a:pt x="23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7" name="Google Shape;4867;p55"/>
            <p:cNvSpPr/>
            <p:nvPr/>
          </p:nvSpPr>
          <p:spPr>
            <a:xfrm>
              <a:off x="5311340" y="3183357"/>
              <a:ext cx="139159" cy="139841"/>
            </a:xfrm>
            <a:custGeom>
              <a:rect b="b" l="l" r="r" t="t"/>
              <a:pathLst>
                <a:path extrusionOk="0" h="4716" w="4693">
                  <a:moveTo>
                    <a:pt x="1" y="0"/>
                  </a:moveTo>
                  <a:lnTo>
                    <a:pt x="1" y="2405"/>
                  </a:lnTo>
                  <a:lnTo>
                    <a:pt x="2263" y="2405"/>
                  </a:lnTo>
                  <a:lnTo>
                    <a:pt x="2263" y="4715"/>
                  </a:lnTo>
                  <a:lnTo>
                    <a:pt x="4692" y="4715"/>
                  </a:lnTo>
                  <a:lnTo>
                    <a:pt x="4692" y="2644"/>
                  </a:lnTo>
                  <a:cubicBezTo>
                    <a:pt x="4692" y="1191"/>
                    <a:pt x="3502" y="0"/>
                    <a:pt x="20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8" name="Google Shape;4868;p55"/>
            <p:cNvSpPr/>
            <p:nvPr/>
          </p:nvSpPr>
          <p:spPr>
            <a:xfrm>
              <a:off x="5562027" y="3002563"/>
              <a:ext cx="68527" cy="68527"/>
            </a:xfrm>
            <a:custGeom>
              <a:rect b="b" l="l" r="r" t="t"/>
              <a:pathLst>
                <a:path extrusionOk="0" h="2311" w="2311">
                  <a:moveTo>
                    <a:pt x="1" y="1"/>
                  </a:moveTo>
                  <a:lnTo>
                    <a:pt x="1" y="2311"/>
                  </a:lnTo>
                  <a:lnTo>
                    <a:pt x="2311" y="2311"/>
                  </a:lnTo>
                  <a:lnTo>
                    <a:pt x="2311" y="977"/>
                  </a:lnTo>
                  <a:cubicBezTo>
                    <a:pt x="2311" y="453"/>
                    <a:pt x="1858" y="1"/>
                    <a:pt x="1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9" name="Google Shape;4869;p55"/>
            <p:cNvSpPr/>
            <p:nvPr/>
          </p:nvSpPr>
          <p:spPr>
            <a:xfrm>
              <a:off x="5470250" y="3023765"/>
              <a:ext cx="139130" cy="139130"/>
            </a:xfrm>
            <a:custGeom>
              <a:rect b="b" l="l" r="r" t="t"/>
              <a:pathLst>
                <a:path extrusionOk="0" h="4692" w="4692">
                  <a:moveTo>
                    <a:pt x="0" y="0"/>
                  </a:moveTo>
                  <a:lnTo>
                    <a:pt x="0" y="2048"/>
                  </a:lnTo>
                  <a:cubicBezTo>
                    <a:pt x="0" y="3501"/>
                    <a:pt x="1191" y="4692"/>
                    <a:pt x="2643" y="4692"/>
                  </a:cubicBezTo>
                  <a:lnTo>
                    <a:pt x="4692" y="4692"/>
                  </a:lnTo>
                  <a:lnTo>
                    <a:pt x="4692" y="2262"/>
                  </a:lnTo>
                  <a:lnTo>
                    <a:pt x="2429" y="2262"/>
                  </a:lnTo>
                  <a:lnTo>
                    <a:pt x="242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70" name="Google Shape;4870;p55"/>
          <p:cNvGrpSpPr/>
          <p:nvPr/>
        </p:nvGrpSpPr>
        <p:grpSpPr>
          <a:xfrm>
            <a:off x="6262241" y="3088023"/>
            <a:ext cx="342520" cy="174447"/>
            <a:chOff x="5881241" y="3088023"/>
            <a:chExt cx="342520" cy="174447"/>
          </a:xfrm>
        </p:grpSpPr>
        <p:sp>
          <p:nvSpPr>
            <p:cNvPr id="4871" name="Google Shape;4871;p55"/>
            <p:cNvSpPr/>
            <p:nvPr/>
          </p:nvSpPr>
          <p:spPr>
            <a:xfrm>
              <a:off x="5965960" y="3184751"/>
              <a:ext cx="89728" cy="77719"/>
            </a:xfrm>
            <a:custGeom>
              <a:rect b="b" l="l" r="r" t="t"/>
              <a:pathLst>
                <a:path extrusionOk="0" h="2621" w="3026">
                  <a:moveTo>
                    <a:pt x="739" y="1"/>
                  </a:moveTo>
                  <a:lnTo>
                    <a:pt x="1" y="1311"/>
                  </a:lnTo>
                  <a:lnTo>
                    <a:pt x="739" y="2620"/>
                  </a:lnTo>
                  <a:lnTo>
                    <a:pt x="2263" y="2620"/>
                  </a:lnTo>
                  <a:lnTo>
                    <a:pt x="3025"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2" name="Google Shape;4872;p55"/>
            <p:cNvSpPr/>
            <p:nvPr/>
          </p:nvSpPr>
          <p:spPr>
            <a:xfrm>
              <a:off x="6134034" y="3184751"/>
              <a:ext cx="89017" cy="77719"/>
            </a:xfrm>
            <a:custGeom>
              <a:rect b="b" l="l" r="r" t="t"/>
              <a:pathLst>
                <a:path extrusionOk="0" h="2621" w="3002">
                  <a:moveTo>
                    <a:pt x="739" y="1"/>
                  </a:moveTo>
                  <a:lnTo>
                    <a:pt x="1" y="1311"/>
                  </a:lnTo>
                  <a:lnTo>
                    <a:pt x="739" y="2620"/>
                  </a:lnTo>
                  <a:lnTo>
                    <a:pt x="2263" y="2620"/>
                  </a:lnTo>
                  <a:lnTo>
                    <a:pt x="3001" y="1311"/>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3" name="Google Shape;4873;p55"/>
            <p:cNvSpPr/>
            <p:nvPr/>
          </p:nvSpPr>
          <p:spPr>
            <a:xfrm>
              <a:off x="5881241" y="3137454"/>
              <a:ext cx="88987" cy="77690"/>
            </a:xfrm>
            <a:custGeom>
              <a:rect b="b" l="l" r="r" t="t"/>
              <a:pathLst>
                <a:path extrusionOk="0" h="2620" w="3001">
                  <a:moveTo>
                    <a:pt x="738" y="0"/>
                  </a:moveTo>
                  <a:lnTo>
                    <a:pt x="0" y="1310"/>
                  </a:lnTo>
                  <a:lnTo>
                    <a:pt x="738" y="2620"/>
                  </a:lnTo>
                  <a:lnTo>
                    <a:pt x="2262" y="2620"/>
                  </a:lnTo>
                  <a:lnTo>
                    <a:pt x="3001" y="1310"/>
                  </a:lnTo>
                  <a:lnTo>
                    <a:pt x="226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4" name="Google Shape;4874;p55"/>
            <p:cNvSpPr/>
            <p:nvPr/>
          </p:nvSpPr>
          <p:spPr>
            <a:xfrm>
              <a:off x="6049997" y="3137454"/>
              <a:ext cx="89017" cy="77690"/>
            </a:xfrm>
            <a:custGeom>
              <a:rect b="b" l="l" r="r" t="t"/>
              <a:pathLst>
                <a:path extrusionOk="0" h="2620" w="3002">
                  <a:moveTo>
                    <a:pt x="739" y="0"/>
                  </a:moveTo>
                  <a:lnTo>
                    <a:pt x="1"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5" name="Google Shape;4875;p55"/>
            <p:cNvSpPr/>
            <p:nvPr/>
          </p:nvSpPr>
          <p:spPr>
            <a:xfrm>
              <a:off x="5965960" y="3088023"/>
              <a:ext cx="89728" cy="77690"/>
            </a:xfrm>
            <a:custGeom>
              <a:rect b="b" l="l" r="r" t="t"/>
              <a:pathLst>
                <a:path extrusionOk="0" h="2620" w="3026">
                  <a:moveTo>
                    <a:pt x="739" y="0"/>
                  </a:moveTo>
                  <a:lnTo>
                    <a:pt x="1" y="1310"/>
                  </a:lnTo>
                  <a:lnTo>
                    <a:pt x="739" y="2620"/>
                  </a:lnTo>
                  <a:lnTo>
                    <a:pt x="2263" y="2620"/>
                  </a:lnTo>
                  <a:lnTo>
                    <a:pt x="3025"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6" name="Google Shape;4876;p55"/>
            <p:cNvSpPr/>
            <p:nvPr/>
          </p:nvSpPr>
          <p:spPr>
            <a:xfrm>
              <a:off x="6134745" y="3088023"/>
              <a:ext cx="89017" cy="77690"/>
            </a:xfrm>
            <a:custGeom>
              <a:rect b="b" l="l" r="r" t="t"/>
              <a:pathLst>
                <a:path extrusionOk="0" h="2620" w="3002">
                  <a:moveTo>
                    <a:pt x="739" y="0"/>
                  </a:moveTo>
                  <a:lnTo>
                    <a:pt x="0" y="1310"/>
                  </a:lnTo>
                  <a:lnTo>
                    <a:pt x="739" y="2620"/>
                  </a:lnTo>
                  <a:lnTo>
                    <a:pt x="2263" y="2620"/>
                  </a:lnTo>
                  <a:lnTo>
                    <a:pt x="3001" y="1310"/>
                  </a:lnTo>
                  <a:lnTo>
                    <a:pt x="22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77" name="Google Shape;4877;p55"/>
          <p:cNvSpPr/>
          <p:nvPr/>
        </p:nvSpPr>
        <p:spPr>
          <a:xfrm>
            <a:off x="6990859" y="2982784"/>
            <a:ext cx="341122" cy="341122"/>
          </a:xfrm>
          <a:custGeom>
            <a:rect b="b" l="l" r="r" t="t"/>
            <a:pathLst>
              <a:path extrusionOk="0" h="11504" w="11504">
                <a:moveTo>
                  <a:pt x="1" y="1"/>
                </a:moveTo>
                <a:lnTo>
                  <a:pt x="1" y="11503"/>
                </a:lnTo>
                <a:lnTo>
                  <a:pt x="11503" y="11503"/>
                </a:lnTo>
                <a:lnTo>
                  <a:pt x="11503" y="10241"/>
                </a:lnTo>
                <a:lnTo>
                  <a:pt x="10908" y="10241"/>
                </a:lnTo>
                <a:lnTo>
                  <a:pt x="10908" y="10789"/>
                </a:lnTo>
                <a:lnTo>
                  <a:pt x="10146" y="10789"/>
                </a:lnTo>
                <a:lnTo>
                  <a:pt x="10146" y="5026"/>
                </a:lnTo>
                <a:lnTo>
                  <a:pt x="8288" y="6383"/>
                </a:lnTo>
                <a:lnTo>
                  <a:pt x="7312" y="5931"/>
                </a:lnTo>
                <a:lnTo>
                  <a:pt x="5883" y="7574"/>
                </a:lnTo>
                <a:lnTo>
                  <a:pt x="4740" y="7002"/>
                </a:lnTo>
                <a:lnTo>
                  <a:pt x="3192" y="8907"/>
                </a:lnTo>
                <a:lnTo>
                  <a:pt x="2168" y="8526"/>
                </a:lnTo>
                <a:lnTo>
                  <a:pt x="763" y="10003"/>
                </a:lnTo>
                <a:lnTo>
                  <a:pt x="763" y="9027"/>
                </a:lnTo>
                <a:lnTo>
                  <a:pt x="1977" y="7717"/>
                </a:lnTo>
                <a:lnTo>
                  <a:pt x="3001" y="8098"/>
                </a:lnTo>
                <a:lnTo>
                  <a:pt x="4573" y="6169"/>
                </a:lnTo>
                <a:lnTo>
                  <a:pt x="5692" y="6740"/>
                </a:lnTo>
                <a:lnTo>
                  <a:pt x="7097" y="5097"/>
                </a:lnTo>
                <a:lnTo>
                  <a:pt x="8169" y="5597"/>
                </a:lnTo>
                <a:lnTo>
                  <a:pt x="10098" y="4240"/>
                </a:lnTo>
                <a:lnTo>
                  <a:pt x="10098" y="2192"/>
                </a:lnTo>
                <a:lnTo>
                  <a:pt x="8884" y="2954"/>
                </a:lnTo>
                <a:lnTo>
                  <a:pt x="7669" y="2716"/>
                </a:lnTo>
                <a:lnTo>
                  <a:pt x="5526" y="4811"/>
                </a:lnTo>
                <a:lnTo>
                  <a:pt x="4549" y="4478"/>
                </a:lnTo>
                <a:lnTo>
                  <a:pt x="2668" y="6502"/>
                </a:lnTo>
                <a:lnTo>
                  <a:pt x="1811" y="5954"/>
                </a:lnTo>
                <a:lnTo>
                  <a:pt x="739" y="7193"/>
                </a:lnTo>
                <a:lnTo>
                  <a:pt x="739" y="692"/>
                </a:lnTo>
                <a:lnTo>
                  <a:pt x="1263" y="692"/>
                </a:lnTo>
                <a:lnTo>
                  <a:pt x="1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78" name="Google Shape;4878;p55"/>
          <p:cNvGrpSpPr/>
          <p:nvPr/>
        </p:nvGrpSpPr>
        <p:grpSpPr>
          <a:xfrm>
            <a:off x="7777419" y="3002296"/>
            <a:ext cx="244340" cy="340681"/>
            <a:chOff x="7091619" y="3002296"/>
            <a:chExt cx="244340" cy="340681"/>
          </a:xfrm>
        </p:grpSpPr>
        <p:sp>
          <p:nvSpPr>
            <p:cNvPr id="4879" name="Google Shape;4879;p55"/>
            <p:cNvSpPr/>
            <p:nvPr/>
          </p:nvSpPr>
          <p:spPr>
            <a:xfrm>
              <a:off x="7268855" y="3184454"/>
              <a:ext cx="67104" cy="158522"/>
            </a:xfrm>
            <a:custGeom>
              <a:rect b="b" l="l" r="r" t="t"/>
              <a:pathLst>
                <a:path extrusionOk="0" h="5346" w="2263">
                  <a:moveTo>
                    <a:pt x="1232" y="0"/>
                  </a:moveTo>
                  <a:cubicBezTo>
                    <a:pt x="1119" y="0"/>
                    <a:pt x="1001" y="19"/>
                    <a:pt x="882" y="58"/>
                  </a:cubicBezTo>
                  <a:cubicBezTo>
                    <a:pt x="548" y="130"/>
                    <a:pt x="286"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0" name="Google Shape;4880;p55"/>
            <p:cNvSpPr/>
            <p:nvPr/>
          </p:nvSpPr>
          <p:spPr>
            <a:xfrm>
              <a:off x="7180577" y="3184454"/>
              <a:ext cx="67133" cy="158522"/>
            </a:xfrm>
            <a:custGeom>
              <a:rect b="b" l="l" r="r" t="t"/>
              <a:pathLst>
                <a:path extrusionOk="0" h="5346" w="2264">
                  <a:moveTo>
                    <a:pt x="1232" y="0"/>
                  </a:moveTo>
                  <a:cubicBezTo>
                    <a:pt x="1119" y="0"/>
                    <a:pt x="1001" y="19"/>
                    <a:pt x="882" y="58"/>
                  </a:cubicBezTo>
                  <a:cubicBezTo>
                    <a:pt x="548" y="130"/>
                    <a:pt x="287" y="416"/>
                    <a:pt x="191" y="725"/>
                  </a:cubicBezTo>
                  <a:cubicBezTo>
                    <a:pt x="1" y="1297"/>
                    <a:pt x="310" y="1845"/>
                    <a:pt x="763" y="2035"/>
                  </a:cubicBezTo>
                  <a:cubicBezTo>
                    <a:pt x="477" y="2154"/>
                    <a:pt x="310" y="2392"/>
                    <a:pt x="310" y="2702"/>
                  </a:cubicBezTo>
                  <a:lnTo>
                    <a:pt x="310" y="5345"/>
                  </a:lnTo>
                  <a:lnTo>
                    <a:pt x="2096" y="5345"/>
                  </a:lnTo>
                  <a:lnTo>
                    <a:pt x="2096" y="2702"/>
                  </a:lnTo>
                  <a:cubicBezTo>
                    <a:pt x="2096"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1" name="Google Shape;4881;p55"/>
            <p:cNvSpPr/>
            <p:nvPr/>
          </p:nvSpPr>
          <p:spPr>
            <a:xfrm>
              <a:off x="7092301" y="3184454"/>
              <a:ext cx="67133" cy="158522"/>
            </a:xfrm>
            <a:custGeom>
              <a:rect b="b" l="l" r="r" t="t"/>
              <a:pathLst>
                <a:path extrusionOk="0" h="5346" w="2264">
                  <a:moveTo>
                    <a:pt x="1232" y="0"/>
                  </a:moveTo>
                  <a:cubicBezTo>
                    <a:pt x="1119" y="0"/>
                    <a:pt x="1001" y="19"/>
                    <a:pt x="882" y="58"/>
                  </a:cubicBezTo>
                  <a:cubicBezTo>
                    <a:pt x="549" y="130"/>
                    <a:pt x="287" y="416"/>
                    <a:pt x="191" y="725"/>
                  </a:cubicBezTo>
                  <a:cubicBezTo>
                    <a:pt x="1" y="1297"/>
                    <a:pt x="311" y="1845"/>
                    <a:pt x="763" y="2035"/>
                  </a:cubicBezTo>
                  <a:cubicBezTo>
                    <a:pt x="477" y="2154"/>
                    <a:pt x="311" y="2392"/>
                    <a:pt x="311" y="2702"/>
                  </a:cubicBezTo>
                  <a:lnTo>
                    <a:pt x="311" y="5345"/>
                  </a:lnTo>
                  <a:lnTo>
                    <a:pt x="2097" y="5345"/>
                  </a:lnTo>
                  <a:lnTo>
                    <a:pt x="2097" y="2702"/>
                  </a:lnTo>
                  <a:cubicBezTo>
                    <a:pt x="2097" y="2392"/>
                    <a:pt x="1906" y="2130"/>
                    <a:pt x="1644" y="2035"/>
                  </a:cubicBezTo>
                  <a:cubicBezTo>
                    <a:pt x="2001" y="1868"/>
                    <a:pt x="2263" y="1511"/>
                    <a:pt x="2263" y="1059"/>
                  </a:cubicBezTo>
                  <a:cubicBezTo>
                    <a:pt x="2263" y="463"/>
                    <a:pt x="1800" y="0"/>
                    <a:pt x="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2" name="Google Shape;4882;p55"/>
            <p:cNvSpPr/>
            <p:nvPr/>
          </p:nvSpPr>
          <p:spPr>
            <a:xfrm>
              <a:off x="7268855" y="3002296"/>
              <a:ext cx="66422" cy="159175"/>
            </a:xfrm>
            <a:custGeom>
              <a:rect b="b" l="l" r="r" t="t"/>
              <a:pathLst>
                <a:path extrusionOk="0" h="5368" w="2240">
                  <a:moveTo>
                    <a:pt x="1176" y="1"/>
                  </a:moveTo>
                  <a:cubicBezTo>
                    <a:pt x="1065" y="1"/>
                    <a:pt x="950" y="19"/>
                    <a:pt x="834" y="57"/>
                  </a:cubicBezTo>
                  <a:cubicBezTo>
                    <a:pt x="501" y="153"/>
                    <a:pt x="239" y="415"/>
                    <a:pt x="167" y="748"/>
                  </a:cubicBezTo>
                  <a:cubicBezTo>
                    <a:pt x="1" y="1319"/>
                    <a:pt x="286" y="1843"/>
                    <a:pt x="715" y="2058"/>
                  </a:cubicBezTo>
                  <a:cubicBezTo>
                    <a:pt x="453" y="2177"/>
                    <a:pt x="286" y="2415"/>
                    <a:pt x="286" y="2725"/>
                  </a:cubicBezTo>
                  <a:lnTo>
                    <a:pt x="286" y="5368"/>
                  </a:lnTo>
                  <a:lnTo>
                    <a:pt x="2072" y="5368"/>
                  </a:lnTo>
                  <a:lnTo>
                    <a:pt x="2072" y="2725"/>
                  </a:lnTo>
                  <a:cubicBezTo>
                    <a:pt x="2072" y="2415"/>
                    <a:pt x="1882" y="2153"/>
                    <a:pt x="1620" y="2058"/>
                  </a:cubicBezTo>
                  <a:cubicBezTo>
                    <a:pt x="1977" y="1891"/>
                    <a:pt x="2239" y="1534"/>
                    <a:pt x="2239" y="1081"/>
                  </a:cubicBezTo>
                  <a:cubicBezTo>
                    <a:pt x="2239" y="483"/>
                    <a:pt x="1754" y="1"/>
                    <a:pt x="117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3" name="Google Shape;4883;p55"/>
            <p:cNvSpPr/>
            <p:nvPr/>
          </p:nvSpPr>
          <p:spPr>
            <a:xfrm>
              <a:off x="7184106" y="3002563"/>
              <a:ext cx="63605" cy="158908"/>
            </a:xfrm>
            <a:custGeom>
              <a:rect b="b" l="l" r="r" t="t"/>
              <a:pathLst>
                <a:path extrusionOk="0" h="5359" w="2145">
                  <a:moveTo>
                    <a:pt x="1072" y="1"/>
                  </a:moveTo>
                  <a:cubicBezTo>
                    <a:pt x="477" y="1"/>
                    <a:pt x="1" y="477"/>
                    <a:pt x="1" y="1072"/>
                  </a:cubicBezTo>
                  <a:cubicBezTo>
                    <a:pt x="1" y="1477"/>
                    <a:pt x="239" y="1882"/>
                    <a:pt x="644" y="2049"/>
                  </a:cubicBezTo>
                  <a:cubicBezTo>
                    <a:pt x="358" y="2168"/>
                    <a:pt x="191" y="2406"/>
                    <a:pt x="191" y="2716"/>
                  </a:cubicBezTo>
                  <a:lnTo>
                    <a:pt x="191" y="5359"/>
                  </a:lnTo>
                  <a:lnTo>
                    <a:pt x="1977" y="5359"/>
                  </a:lnTo>
                  <a:lnTo>
                    <a:pt x="1977" y="2716"/>
                  </a:lnTo>
                  <a:cubicBezTo>
                    <a:pt x="1977" y="2406"/>
                    <a:pt x="1787" y="2144"/>
                    <a:pt x="1525" y="2049"/>
                  </a:cubicBezTo>
                  <a:cubicBezTo>
                    <a:pt x="1882" y="1882"/>
                    <a:pt x="2144" y="1525"/>
                    <a:pt x="2144" y="1072"/>
                  </a:cubicBezTo>
                  <a:cubicBezTo>
                    <a:pt x="2144" y="477"/>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4" name="Google Shape;4884;p55"/>
            <p:cNvSpPr/>
            <p:nvPr/>
          </p:nvSpPr>
          <p:spPr>
            <a:xfrm>
              <a:off x="7091619" y="3002296"/>
              <a:ext cx="67104" cy="159175"/>
            </a:xfrm>
            <a:custGeom>
              <a:rect b="b" l="l" r="r" t="t"/>
              <a:pathLst>
                <a:path extrusionOk="0" h="5368" w="2263">
                  <a:moveTo>
                    <a:pt x="1200" y="1"/>
                  </a:moveTo>
                  <a:cubicBezTo>
                    <a:pt x="1088" y="1"/>
                    <a:pt x="973" y="19"/>
                    <a:pt x="857" y="57"/>
                  </a:cubicBezTo>
                  <a:cubicBezTo>
                    <a:pt x="548" y="153"/>
                    <a:pt x="310" y="415"/>
                    <a:pt x="191" y="748"/>
                  </a:cubicBezTo>
                  <a:cubicBezTo>
                    <a:pt x="0" y="1319"/>
                    <a:pt x="310" y="1843"/>
                    <a:pt x="738" y="2058"/>
                  </a:cubicBezTo>
                  <a:cubicBezTo>
                    <a:pt x="476" y="2177"/>
                    <a:pt x="310" y="2415"/>
                    <a:pt x="310" y="2725"/>
                  </a:cubicBezTo>
                  <a:lnTo>
                    <a:pt x="310" y="5368"/>
                  </a:lnTo>
                  <a:lnTo>
                    <a:pt x="2096" y="5368"/>
                  </a:lnTo>
                  <a:lnTo>
                    <a:pt x="2096" y="2725"/>
                  </a:lnTo>
                  <a:cubicBezTo>
                    <a:pt x="2096" y="2415"/>
                    <a:pt x="1905" y="2153"/>
                    <a:pt x="1643" y="2058"/>
                  </a:cubicBezTo>
                  <a:cubicBezTo>
                    <a:pt x="2001" y="1891"/>
                    <a:pt x="2262" y="1534"/>
                    <a:pt x="2262" y="1081"/>
                  </a:cubicBezTo>
                  <a:cubicBezTo>
                    <a:pt x="2262" y="483"/>
                    <a:pt x="1777" y="1"/>
                    <a:pt x="120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5" name="Google Shape;4885;p55"/>
          <p:cNvGrpSpPr/>
          <p:nvPr/>
        </p:nvGrpSpPr>
        <p:grpSpPr>
          <a:xfrm>
            <a:off x="7730804" y="3563983"/>
            <a:ext cx="341809" cy="342521"/>
            <a:chOff x="7045004" y="3563983"/>
            <a:chExt cx="341809" cy="342521"/>
          </a:xfrm>
        </p:grpSpPr>
        <p:sp>
          <p:nvSpPr>
            <p:cNvPr id="4886" name="Google Shape;4886;p55"/>
            <p:cNvSpPr/>
            <p:nvPr/>
          </p:nvSpPr>
          <p:spPr>
            <a:xfrm>
              <a:off x="7132570" y="3563983"/>
              <a:ext cx="150427" cy="86170"/>
            </a:xfrm>
            <a:custGeom>
              <a:rect b="b" l="l" r="r" t="t"/>
              <a:pathLst>
                <a:path extrusionOk="0" h="2906" w="5073">
                  <a:moveTo>
                    <a:pt x="2858" y="0"/>
                  </a:moveTo>
                  <a:cubicBezTo>
                    <a:pt x="1810" y="0"/>
                    <a:pt x="858" y="262"/>
                    <a:pt x="0" y="738"/>
                  </a:cubicBezTo>
                  <a:lnTo>
                    <a:pt x="1215" y="1524"/>
                  </a:lnTo>
                  <a:lnTo>
                    <a:pt x="1239" y="2905"/>
                  </a:lnTo>
                  <a:cubicBezTo>
                    <a:pt x="1715" y="2644"/>
                    <a:pt x="2263" y="2501"/>
                    <a:pt x="2810" y="2501"/>
                  </a:cubicBezTo>
                  <a:cubicBezTo>
                    <a:pt x="3144" y="2501"/>
                    <a:pt x="3453" y="2548"/>
                    <a:pt x="3739" y="2620"/>
                  </a:cubicBezTo>
                  <a:lnTo>
                    <a:pt x="5049" y="1834"/>
                  </a:lnTo>
                  <a:lnTo>
                    <a:pt x="5073" y="453"/>
                  </a:lnTo>
                  <a:cubicBezTo>
                    <a:pt x="4406" y="143"/>
                    <a:pt x="3644" y="0"/>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7" name="Google Shape;4887;p55"/>
            <p:cNvSpPr/>
            <p:nvPr/>
          </p:nvSpPr>
          <p:spPr>
            <a:xfrm>
              <a:off x="7264614" y="3587973"/>
              <a:ext cx="119381" cy="146216"/>
            </a:xfrm>
            <a:custGeom>
              <a:rect b="b" l="l" r="r" t="t"/>
              <a:pathLst>
                <a:path extrusionOk="0" h="4931" w="4026">
                  <a:moveTo>
                    <a:pt x="1215" y="1"/>
                  </a:moveTo>
                  <a:lnTo>
                    <a:pt x="1215" y="1453"/>
                  </a:lnTo>
                  <a:lnTo>
                    <a:pt x="1" y="2168"/>
                  </a:lnTo>
                  <a:cubicBezTo>
                    <a:pt x="739" y="2620"/>
                    <a:pt x="1287" y="3311"/>
                    <a:pt x="1501" y="4192"/>
                  </a:cubicBezTo>
                  <a:lnTo>
                    <a:pt x="2811" y="4930"/>
                  </a:lnTo>
                  <a:lnTo>
                    <a:pt x="4025" y="4240"/>
                  </a:lnTo>
                  <a:cubicBezTo>
                    <a:pt x="3787" y="2430"/>
                    <a:pt x="2716" y="882"/>
                    <a:pt x="121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8" name="Google Shape;4888;p55"/>
            <p:cNvSpPr/>
            <p:nvPr/>
          </p:nvSpPr>
          <p:spPr>
            <a:xfrm>
              <a:off x="7045004" y="3599270"/>
              <a:ext cx="103843" cy="134919"/>
            </a:xfrm>
            <a:custGeom>
              <a:rect b="b" l="l" r="r" t="t"/>
              <a:pathLst>
                <a:path extrusionOk="0" h="4550" w="3502">
                  <a:moveTo>
                    <a:pt x="2263" y="1"/>
                  </a:moveTo>
                  <a:cubicBezTo>
                    <a:pt x="881" y="1049"/>
                    <a:pt x="0" y="2716"/>
                    <a:pt x="0" y="4549"/>
                  </a:cubicBezTo>
                  <a:lnTo>
                    <a:pt x="1286" y="3835"/>
                  </a:lnTo>
                  <a:lnTo>
                    <a:pt x="2501" y="4526"/>
                  </a:lnTo>
                  <a:cubicBezTo>
                    <a:pt x="2525" y="3621"/>
                    <a:pt x="2882" y="2787"/>
                    <a:pt x="3501" y="2239"/>
                  </a:cubicBezTo>
                  <a:lnTo>
                    <a:pt x="3477" y="715"/>
                  </a:lnTo>
                  <a:lnTo>
                    <a:pt x="22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9" name="Google Shape;4889;p55"/>
            <p:cNvSpPr/>
            <p:nvPr/>
          </p:nvSpPr>
          <p:spPr>
            <a:xfrm>
              <a:off x="7148108" y="3819593"/>
              <a:ext cx="151139" cy="86911"/>
            </a:xfrm>
            <a:custGeom>
              <a:rect b="b" l="l" r="r" t="t"/>
              <a:pathLst>
                <a:path extrusionOk="0" h="2931" w="5097">
                  <a:moveTo>
                    <a:pt x="3834" y="1"/>
                  </a:moveTo>
                  <a:cubicBezTo>
                    <a:pt x="3358" y="263"/>
                    <a:pt x="2834" y="430"/>
                    <a:pt x="2263" y="430"/>
                  </a:cubicBezTo>
                  <a:cubicBezTo>
                    <a:pt x="1929" y="430"/>
                    <a:pt x="1643" y="358"/>
                    <a:pt x="1334" y="310"/>
                  </a:cubicBezTo>
                  <a:lnTo>
                    <a:pt x="24" y="1073"/>
                  </a:lnTo>
                  <a:lnTo>
                    <a:pt x="0" y="2478"/>
                  </a:lnTo>
                  <a:cubicBezTo>
                    <a:pt x="691" y="2787"/>
                    <a:pt x="1429" y="2930"/>
                    <a:pt x="2239" y="2930"/>
                  </a:cubicBezTo>
                  <a:cubicBezTo>
                    <a:pt x="3287" y="2930"/>
                    <a:pt x="4239" y="2668"/>
                    <a:pt x="5097" y="2192"/>
                  </a:cubicBezTo>
                  <a:lnTo>
                    <a:pt x="3882" y="1406"/>
                  </a:lnTo>
                  <a:lnTo>
                    <a:pt x="38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0" name="Google Shape;4890;p55"/>
            <p:cNvSpPr/>
            <p:nvPr/>
          </p:nvSpPr>
          <p:spPr>
            <a:xfrm>
              <a:off x="7047821" y="3736268"/>
              <a:ext cx="118669" cy="146216"/>
            </a:xfrm>
            <a:custGeom>
              <a:rect b="b" l="l" r="r" t="t"/>
              <a:pathLst>
                <a:path extrusionOk="0" h="4931" w="4002">
                  <a:moveTo>
                    <a:pt x="1215" y="1"/>
                  </a:moveTo>
                  <a:lnTo>
                    <a:pt x="1" y="668"/>
                  </a:lnTo>
                  <a:cubicBezTo>
                    <a:pt x="239" y="2501"/>
                    <a:pt x="1310" y="4049"/>
                    <a:pt x="2787" y="4930"/>
                  </a:cubicBezTo>
                  <a:lnTo>
                    <a:pt x="2787" y="3478"/>
                  </a:lnTo>
                  <a:lnTo>
                    <a:pt x="4001" y="2763"/>
                  </a:lnTo>
                  <a:cubicBezTo>
                    <a:pt x="3263" y="2311"/>
                    <a:pt x="2739" y="1596"/>
                    <a:pt x="2525" y="739"/>
                  </a:cubicBezTo>
                  <a:lnTo>
                    <a:pt x="121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1" name="Google Shape;4891;p55"/>
            <p:cNvSpPr/>
            <p:nvPr/>
          </p:nvSpPr>
          <p:spPr>
            <a:xfrm>
              <a:off x="7282288" y="3736268"/>
              <a:ext cx="104525" cy="134919"/>
            </a:xfrm>
            <a:custGeom>
              <a:rect b="b" l="l" r="r" t="t"/>
              <a:pathLst>
                <a:path extrusionOk="0" h="4550" w="3525">
                  <a:moveTo>
                    <a:pt x="3525" y="1"/>
                  </a:moveTo>
                  <a:lnTo>
                    <a:pt x="2239" y="715"/>
                  </a:lnTo>
                  <a:lnTo>
                    <a:pt x="1024" y="25"/>
                  </a:lnTo>
                  <a:cubicBezTo>
                    <a:pt x="976" y="906"/>
                    <a:pt x="619" y="1739"/>
                    <a:pt x="0" y="2311"/>
                  </a:cubicBezTo>
                  <a:lnTo>
                    <a:pt x="24" y="3835"/>
                  </a:lnTo>
                  <a:lnTo>
                    <a:pt x="1262" y="4549"/>
                  </a:lnTo>
                  <a:cubicBezTo>
                    <a:pt x="2620" y="3502"/>
                    <a:pt x="3525" y="1835"/>
                    <a:pt x="3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92" name="Google Shape;4892;p55"/>
          <p:cNvSpPr/>
          <p:nvPr/>
        </p:nvSpPr>
        <p:spPr>
          <a:xfrm>
            <a:off x="6992282" y="3561137"/>
            <a:ext cx="343228" cy="344651"/>
          </a:xfrm>
          <a:custGeom>
            <a:rect b="b" l="l" r="r" t="t"/>
            <a:pathLst>
              <a:path extrusionOk="0" h="11623" w="11575">
                <a:moveTo>
                  <a:pt x="5454" y="1"/>
                </a:moveTo>
                <a:lnTo>
                  <a:pt x="5454" y="1382"/>
                </a:lnTo>
                <a:cubicBezTo>
                  <a:pt x="5120" y="1501"/>
                  <a:pt x="4882" y="1739"/>
                  <a:pt x="4763" y="2049"/>
                </a:cubicBezTo>
                <a:lnTo>
                  <a:pt x="3906" y="2049"/>
                </a:lnTo>
                <a:lnTo>
                  <a:pt x="3096" y="930"/>
                </a:lnTo>
                <a:lnTo>
                  <a:pt x="0" y="930"/>
                </a:lnTo>
                <a:lnTo>
                  <a:pt x="0" y="3906"/>
                </a:lnTo>
                <a:lnTo>
                  <a:pt x="3096" y="3906"/>
                </a:lnTo>
                <a:lnTo>
                  <a:pt x="3906" y="2763"/>
                </a:lnTo>
                <a:lnTo>
                  <a:pt x="4763" y="2763"/>
                </a:lnTo>
                <a:cubicBezTo>
                  <a:pt x="4882" y="3097"/>
                  <a:pt x="5120" y="3335"/>
                  <a:pt x="5454" y="3454"/>
                </a:cubicBezTo>
                <a:lnTo>
                  <a:pt x="5454" y="4788"/>
                </a:lnTo>
                <a:cubicBezTo>
                  <a:pt x="5025" y="4954"/>
                  <a:pt x="4692" y="5335"/>
                  <a:pt x="4692" y="5812"/>
                </a:cubicBezTo>
                <a:cubicBezTo>
                  <a:pt x="4692" y="6288"/>
                  <a:pt x="5001" y="6669"/>
                  <a:pt x="5454" y="6812"/>
                </a:cubicBezTo>
                <a:lnTo>
                  <a:pt x="5454" y="8169"/>
                </a:lnTo>
                <a:cubicBezTo>
                  <a:pt x="5120" y="8288"/>
                  <a:pt x="4882" y="8526"/>
                  <a:pt x="4763" y="8836"/>
                </a:cubicBezTo>
                <a:lnTo>
                  <a:pt x="3906" y="8836"/>
                </a:lnTo>
                <a:lnTo>
                  <a:pt x="3096" y="7717"/>
                </a:lnTo>
                <a:lnTo>
                  <a:pt x="0" y="7717"/>
                </a:lnTo>
                <a:lnTo>
                  <a:pt x="0" y="10694"/>
                </a:lnTo>
                <a:lnTo>
                  <a:pt x="3096" y="10694"/>
                </a:lnTo>
                <a:lnTo>
                  <a:pt x="3906" y="9550"/>
                </a:lnTo>
                <a:lnTo>
                  <a:pt x="4763" y="9550"/>
                </a:lnTo>
                <a:cubicBezTo>
                  <a:pt x="4882" y="9884"/>
                  <a:pt x="5120" y="10122"/>
                  <a:pt x="5454" y="10241"/>
                </a:cubicBezTo>
                <a:lnTo>
                  <a:pt x="5454" y="11622"/>
                </a:lnTo>
                <a:lnTo>
                  <a:pt x="6121" y="11622"/>
                </a:lnTo>
                <a:lnTo>
                  <a:pt x="6121" y="10241"/>
                </a:lnTo>
                <a:cubicBezTo>
                  <a:pt x="6549" y="10098"/>
                  <a:pt x="6883" y="9717"/>
                  <a:pt x="6883" y="9241"/>
                </a:cubicBezTo>
                <a:cubicBezTo>
                  <a:pt x="6883" y="8765"/>
                  <a:pt x="6573" y="8360"/>
                  <a:pt x="6121" y="8217"/>
                </a:cubicBezTo>
                <a:lnTo>
                  <a:pt x="6121" y="6883"/>
                </a:lnTo>
                <a:cubicBezTo>
                  <a:pt x="6454" y="6764"/>
                  <a:pt x="6692" y="6526"/>
                  <a:pt x="6811" y="6193"/>
                </a:cubicBezTo>
                <a:lnTo>
                  <a:pt x="7669" y="6193"/>
                </a:lnTo>
                <a:lnTo>
                  <a:pt x="8478" y="7336"/>
                </a:lnTo>
                <a:lnTo>
                  <a:pt x="11574" y="7336"/>
                </a:lnTo>
                <a:lnTo>
                  <a:pt x="11574" y="4359"/>
                </a:lnTo>
                <a:lnTo>
                  <a:pt x="8454" y="4359"/>
                </a:lnTo>
                <a:lnTo>
                  <a:pt x="8454" y="4287"/>
                </a:lnTo>
                <a:lnTo>
                  <a:pt x="7645" y="5407"/>
                </a:lnTo>
                <a:lnTo>
                  <a:pt x="6811" y="5407"/>
                </a:lnTo>
                <a:cubicBezTo>
                  <a:pt x="6692" y="5097"/>
                  <a:pt x="6454" y="4859"/>
                  <a:pt x="6121" y="4740"/>
                </a:cubicBezTo>
                <a:lnTo>
                  <a:pt x="6121" y="3406"/>
                </a:lnTo>
                <a:cubicBezTo>
                  <a:pt x="6549" y="3240"/>
                  <a:pt x="6883" y="2859"/>
                  <a:pt x="6883" y="2382"/>
                </a:cubicBezTo>
                <a:cubicBezTo>
                  <a:pt x="6883" y="1906"/>
                  <a:pt x="6573" y="1525"/>
                  <a:pt x="6121" y="1382"/>
                </a:cubicBezTo>
                <a:lnTo>
                  <a:pt x="612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3" name="Google Shape;4893;p55"/>
          <p:cNvGrpSpPr/>
          <p:nvPr/>
        </p:nvGrpSpPr>
        <p:grpSpPr>
          <a:xfrm>
            <a:off x="6262923" y="3585867"/>
            <a:ext cx="341125" cy="341098"/>
            <a:chOff x="5881923" y="3585867"/>
            <a:chExt cx="341125" cy="341098"/>
          </a:xfrm>
        </p:grpSpPr>
        <p:sp>
          <p:nvSpPr>
            <p:cNvPr id="4894" name="Google Shape;4894;p55"/>
            <p:cNvSpPr/>
            <p:nvPr/>
          </p:nvSpPr>
          <p:spPr>
            <a:xfrm>
              <a:off x="5881923" y="3585867"/>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5" name="Google Shape;4895;p55"/>
            <p:cNvSpPr/>
            <p:nvPr/>
          </p:nvSpPr>
          <p:spPr>
            <a:xfrm>
              <a:off x="5992084" y="3602799"/>
              <a:ext cx="29000" cy="79143"/>
            </a:xfrm>
            <a:custGeom>
              <a:rect b="b" l="l" r="r" t="t"/>
              <a:pathLst>
                <a:path extrusionOk="0" h="2669" w="978">
                  <a:moveTo>
                    <a:pt x="1" y="1"/>
                  </a:moveTo>
                  <a:lnTo>
                    <a:pt x="1" y="1525"/>
                  </a:lnTo>
                  <a:lnTo>
                    <a:pt x="977" y="2668"/>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6" name="Google Shape;4896;p55"/>
            <p:cNvSpPr/>
            <p:nvPr/>
          </p:nvSpPr>
          <p:spPr>
            <a:xfrm>
              <a:off x="6040834" y="3643068"/>
              <a:ext cx="182215" cy="55806"/>
            </a:xfrm>
            <a:custGeom>
              <a:rect b="b" l="l" r="r" t="t"/>
              <a:pathLst>
                <a:path extrusionOk="0" h="1882" w="6145">
                  <a:moveTo>
                    <a:pt x="0" y="0"/>
                  </a:moveTo>
                  <a:lnTo>
                    <a:pt x="0" y="1882"/>
                  </a:lnTo>
                  <a:lnTo>
                    <a:pt x="5406" y="1882"/>
                  </a:lnTo>
                  <a:lnTo>
                    <a:pt x="6144" y="929"/>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7" name="Google Shape;4897;p55"/>
            <p:cNvSpPr/>
            <p:nvPr/>
          </p:nvSpPr>
          <p:spPr>
            <a:xfrm>
              <a:off x="5992084" y="3679779"/>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8" name="Google Shape;4898;p55"/>
            <p:cNvSpPr/>
            <p:nvPr/>
          </p:nvSpPr>
          <p:spPr>
            <a:xfrm>
              <a:off x="5881923" y="3737691"/>
              <a:ext cx="89728" cy="55806"/>
            </a:xfrm>
            <a:custGeom>
              <a:rect b="b" l="l" r="r" t="t"/>
              <a:pathLst>
                <a:path extrusionOk="0" h="1882" w="3026">
                  <a:moveTo>
                    <a:pt x="1" y="0"/>
                  </a:moveTo>
                  <a:lnTo>
                    <a:pt x="1" y="1882"/>
                  </a:lnTo>
                  <a:lnTo>
                    <a:pt x="3025" y="1882"/>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9" name="Google Shape;4899;p55"/>
            <p:cNvSpPr/>
            <p:nvPr/>
          </p:nvSpPr>
          <p:spPr>
            <a:xfrm>
              <a:off x="5992084" y="3755334"/>
              <a:ext cx="29000" cy="79825"/>
            </a:xfrm>
            <a:custGeom>
              <a:rect b="b" l="l" r="r" t="t"/>
              <a:pathLst>
                <a:path extrusionOk="0" h="2692" w="978">
                  <a:moveTo>
                    <a:pt x="1" y="1"/>
                  </a:moveTo>
                  <a:lnTo>
                    <a:pt x="1" y="1525"/>
                  </a:lnTo>
                  <a:lnTo>
                    <a:pt x="977" y="2692"/>
                  </a:lnTo>
                  <a:lnTo>
                    <a:pt x="977" y="1168"/>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0" name="Google Shape;4900;p55"/>
            <p:cNvSpPr/>
            <p:nvPr/>
          </p:nvSpPr>
          <p:spPr>
            <a:xfrm>
              <a:off x="5992084" y="3831602"/>
              <a:ext cx="29000" cy="79113"/>
            </a:xfrm>
            <a:custGeom>
              <a:rect b="b" l="l" r="r" t="t"/>
              <a:pathLst>
                <a:path extrusionOk="0" h="2668" w="978">
                  <a:moveTo>
                    <a:pt x="1" y="1"/>
                  </a:moveTo>
                  <a:lnTo>
                    <a:pt x="1" y="1501"/>
                  </a:lnTo>
                  <a:lnTo>
                    <a:pt x="977" y="2668"/>
                  </a:lnTo>
                  <a:lnTo>
                    <a:pt x="977" y="1144"/>
                  </a:lnTo>
                  <a:lnTo>
                    <a:pt x="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1" name="Google Shape;4901;p55"/>
            <p:cNvSpPr/>
            <p:nvPr/>
          </p:nvSpPr>
          <p:spPr>
            <a:xfrm>
              <a:off x="5881923" y="3662135"/>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2" name="Google Shape;4902;p55"/>
            <p:cNvSpPr/>
            <p:nvPr/>
          </p:nvSpPr>
          <p:spPr>
            <a:xfrm>
              <a:off x="6040834" y="3794180"/>
              <a:ext cx="182215" cy="56518"/>
            </a:xfrm>
            <a:custGeom>
              <a:rect b="b" l="l" r="r" t="t"/>
              <a:pathLst>
                <a:path extrusionOk="0" h="1906" w="6145">
                  <a:moveTo>
                    <a:pt x="5406" y="1"/>
                  </a:moveTo>
                  <a:lnTo>
                    <a:pt x="0" y="24"/>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3" name="Google Shape;4903;p55"/>
            <p:cNvSpPr/>
            <p:nvPr/>
          </p:nvSpPr>
          <p:spPr>
            <a:xfrm>
              <a:off x="6040834" y="3717912"/>
              <a:ext cx="182215" cy="56518"/>
            </a:xfrm>
            <a:custGeom>
              <a:rect b="b" l="l" r="r" t="t"/>
              <a:pathLst>
                <a:path extrusionOk="0" h="1906" w="6145">
                  <a:moveTo>
                    <a:pt x="5406" y="1"/>
                  </a:moveTo>
                  <a:lnTo>
                    <a:pt x="0" y="48"/>
                  </a:lnTo>
                  <a:lnTo>
                    <a:pt x="0" y="1906"/>
                  </a:lnTo>
                  <a:lnTo>
                    <a:pt x="5406" y="1906"/>
                  </a:lnTo>
                  <a:lnTo>
                    <a:pt x="6144" y="953"/>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4" name="Google Shape;4904;p55"/>
            <p:cNvSpPr/>
            <p:nvPr/>
          </p:nvSpPr>
          <p:spPr>
            <a:xfrm>
              <a:off x="6040834" y="3871159"/>
              <a:ext cx="182215" cy="55806"/>
            </a:xfrm>
            <a:custGeom>
              <a:rect b="b" l="l" r="r" t="t"/>
              <a:pathLst>
                <a:path extrusionOk="0" h="1882" w="6145">
                  <a:moveTo>
                    <a:pt x="0" y="0"/>
                  </a:moveTo>
                  <a:lnTo>
                    <a:pt x="0" y="1882"/>
                  </a:lnTo>
                  <a:lnTo>
                    <a:pt x="5406" y="1882"/>
                  </a:lnTo>
                  <a:lnTo>
                    <a:pt x="6144" y="905"/>
                  </a:ln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5" name="Google Shape;4905;p55"/>
            <p:cNvSpPr/>
            <p:nvPr/>
          </p:nvSpPr>
          <p:spPr>
            <a:xfrm>
              <a:off x="5881923" y="3813958"/>
              <a:ext cx="89728" cy="55094"/>
            </a:xfrm>
            <a:custGeom>
              <a:rect b="b" l="l" r="r" t="t"/>
              <a:pathLst>
                <a:path extrusionOk="0" h="1858" w="3026">
                  <a:moveTo>
                    <a:pt x="1" y="0"/>
                  </a:moveTo>
                  <a:lnTo>
                    <a:pt x="1" y="1858"/>
                  </a:lnTo>
                  <a:lnTo>
                    <a:pt x="3025" y="1858"/>
                  </a:lnTo>
                  <a:lnTo>
                    <a:pt x="30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6" name="Google Shape;4906;p55"/>
          <p:cNvSpPr/>
          <p:nvPr/>
        </p:nvSpPr>
        <p:spPr>
          <a:xfrm>
            <a:off x="5547709" y="3563983"/>
            <a:ext cx="283211" cy="344621"/>
          </a:xfrm>
          <a:custGeom>
            <a:rect b="b" l="l" r="r" t="t"/>
            <a:pathLst>
              <a:path extrusionOk="0" h="11622" w="9551">
                <a:moveTo>
                  <a:pt x="1" y="0"/>
                </a:moveTo>
                <a:lnTo>
                  <a:pt x="1" y="667"/>
                </a:lnTo>
                <a:lnTo>
                  <a:pt x="858" y="667"/>
                </a:lnTo>
                <a:lnTo>
                  <a:pt x="858" y="1358"/>
                </a:lnTo>
                <a:lnTo>
                  <a:pt x="1" y="1358"/>
                </a:lnTo>
                <a:lnTo>
                  <a:pt x="1" y="2048"/>
                </a:lnTo>
                <a:lnTo>
                  <a:pt x="858" y="2048"/>
                </a:lnTo>
                <a:lnTo>
                  <a:pt x="858" y="2739"/>
                </a:lnTo>
                <a:lnTo>
                  <a:pt x="1" y="2739"/>
                </a:lnTo>
                <a:lnTo>
                  <a:pt x="1" y="3406"/>
                </a:lnTo>
                <a:lnTo>
                  <a:pt x="858" y="3406"/>
                </a:lnTo>
                <a:lnTo>
                  <a:pt x="858" y="4096"/>
                </a:lnTo>
                <a:lnTo>
                  <a:pt x="1" y="4096"/>
                </a:lnTo>
                <a:lnTo>
                  <a:pt x="1" y="4787"/>
                </a:lnTo>
                <a:lnTo>
                  <a:pt x="858" y="4787"/>
                </a:lnTo>
                <a:lnTo>
                  <a:pt x="858" y="5477"/>
                </a:lnTo>
                <a:lnTo>
                  <a:pt x="1" y="5477"/>
                </a:lnTo>
                <a:lnTo>
                  <a:pt x="1" y="6144"/>
                </a:lnTo>
                <a:lnTo>
                  <a:pt x="858" y="6144"/>
                </a:lnTo>
                <a:lnTo>
                  <a:pt x="858" y="6835"/>
                </a:lnTo>
                <a:lnTo>
                  <a:pt x="1" y="6835"/>
                </a:lnTo>
                <a:lnTo>
                  <a:pt x="1" y="7525"/>
                </a:lnTo>
                <a:lnTo>
                  <a:pt x="858" y="7525"/>
                </a:lnTo>
                <a:lnTo>
                  <a:pt x="858" y="8216"/>
                </a:lnTo>
                <a:lnTo>
                  <a:pt x="1" y="8216"/>
                </a:lnTo>
                <a:lnTo>
                  <a:pt x="1" y="8883"/>
                </a:lnTo>
                <a:lnTo>
                  <a:pt x="858" y="8883"/>
                </a:lnTo>
                <a:lnTo>
                  <a:pt x="858" y="9573"/>
                </a:lnTo>
                <a:lnTo>
                  <a:pt x="1" y="9573"/>
                </a:lnTo>
                <a:lnTo>
                  <a:pt x="1" y="10264"/>
                </a:lnTo>
                <a:lnTo>
                  <a:pt x="858" y="10264"/>
                </a:lnTo>
                <a:lnTo>
                  <a:pt x="858" y="10955"/>
                </a:lnTo>
                <a:lnTo>
                  <a:pt x="1" y="10955"/>
                </a:lnTo>
                <a:lnTo>
                  <a:pt x="1" y="11622"/>
                </a:lnTo>
                <a:lnTo>
                  <a:pt x="1525" y="11622"/>
                </a:lnTo>
                <a:lnTo>
                  <a:pt x="1525" y="10145"/>
                </a:lnTo>
                <a:lnTo>
                  <a:pt x="9550" y="10145"/>
                </a:lnTo>
                <a:lnTo>
                  <a:pt x="9550" y="7883"/>
                </a:lnTo>
                <a:lnTo>
                  <a:pt x="1525" y="7883"/>
                </a:lnTo>
                <a:lnTo>
                  <a:pt x="1525" y="6835"/>
                </a:lnTo>
                <a:lnTo>
                  <a:pt x="8907" y="6835"/>
                </a:lnTo>
                <a:lnTo>
                  <a:pt x="8907" y="4692"/>
                </a:lnTo>
                <a:lnTo>
                  <a:pt x="1525" y="4692"/>
                </a:lnTo>
                <a:lnTo>
                  <a:pt x="1525" y="3620"/>
                </a:lnTo>
                <a:lnTo>
                  <a:pt x="8217" y="3620"/>
                </a:lnTo>
                <a:lnTo>
                  <a:pt x="8217" y="1477"/>
                </a:lnTo>
                <a:lnTo>
                  <a:pt x="1525" y="1477"/>
                </a:lnTo>
                <a:lnTo>
                  <a:pt x="15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07" name="Google Shape;4907;p55"/>
          <p:cNvGrpSpPr/>
          <p:nvPr/>
        </p:nvGrpSpPr>
        <p:grpSpPr>
          <a:xfrm>
            <a:off x="4781639" y="3605646"/>
            <a:ext cx="341122" cy="282472"/>
            <a:chOff x="4705439" y="3605646"/>
            <a:chExt cx="341122" cy="282472"/>
          </a:xfrm>
        </p:grpSpPr>
        <p:sp>
          <p:nvSpPr>
            <p:cNvPr id="4908" name="Google Shape;4908;p55"/>
            <p:cNvSpPr/>
            <p:nvPr/>
          </p:nvSpPr>
          <p:spPr>
            <a:xfrm>
              <a:off x="4705439" y="3712278"/>
              <a:ext cx="341122" cy="175839"/>
            </a:xfrm>
            <a:custGeom>
              <a:rect b="b" l="l" r="r" t="t"/>
              <a:pathLst>
                <a:path extrusionOk="0" h="5930" w="11504">
                  <a:moveTo>
                    <a:pt x="8979" y="0"/>
                  </a:moveTo>
                  <a:lnTo>
                    <a:pt x="7907" y="977"/>
                  </a:lnTo>
                  <a:lnTo>
                    <a:pt x="7907" y="5239"/>
                  </a:lnTo>
                  <a:lnTo>
                    <a:pt x="6860" y="5239"/>
                  </a:lnTo>
                  <a:lnTo>
                    <a:pt x="6860" y="1667"/>
                  </a:lnTo>
                  <a:lnTo>
                    <a:pt x="5788" y="691"/>
                  </a:lnTo>
                  <a:lnTo>
                    <a:pt x="4716" y="1667"/>
                  </a:lnTo>
                  <a:lnTo>
                    <a:pt x="4716" y="5239"/>
                  </a:lnTo>
                  <a:lnTo>
                    <a:pt x="3645" y="5239"/>
                  </a:lnTo>
                  <a:lnTo>
                    <a:pt x="3645" y="2310"/>
                  </a:lnTo>
                  <a:lnTo>
                    <a:pt x="2573" y="1334"/>
                  </a:lnTo>
                  <a:lnTo>
                    <a:pt x="1501" y="2310"/>
                  </a:lnTo>
                  <a:lnTo>
                    <a:pt x="1501" y="5239"/>
                  </a:lnTo>
                  <a:lnTo>
                    <a:pt x="1" y="5239"/>
                  </a:lnTo>
                  <a:lnTo>
                    <a:pt x="1" y="5930"/>
                  </a:lnTo>
                  <a:lnTo>
                    <a:pt x="11503" y="5930"/>
                  </a:lnTo>
                  <a:lnTo>
                    <a:pt x="11503" y="5239"/>
                  </a:lnTo>
                  <a:lnTo>
                    <a:pt x="10051" y="5239"/>
                  </a:lnTo>
                  <a:lnTo>
                    <a:pt x="10051" y="977"/>
                  </a:lnTo>
                  <a:lnTo>
                    <a:pt x="897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9" name="Google Shape;4909;p55"/>
            <p:cNvSpPr/>
            <p:nvPr/>
          </p:nvSpPr>
          <p:spPr>
            <a:xfrm>
              <a:off x="4749949" y="369884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0" name="Google Shape;4910;p55"/>
            <p:cNvSpPr/>
            <p:nvPr/>
          </p:nvSpPr>
          <p:spPr>
            <a:xfrm>
              <a:off x="4749949" y="3645885"/>
              <a:ext cx="63575" cy="56518"/>
            </a:xfrm>
            <a:custGeom>
              <a:rect b="b" l="l" r="r" t="t"/>
              <a:pathLst>
                <a:path extrusionOk="0" h="1906" w="2144">
                  <a:moveTo>
                    <a:pt x="1072" y="1"/>
                  </a:moveTo>
                  <a:lnTo>
                    <a:pt x="0" y="977"/>
                  </a:lnTo>
                  <a:lnTo>
                    <a:pt x="0" y="1906"/>
                  </a:lnTo>
                  <a:lnTo>
                    <a:pt x="1072" y="929"/>
                  </a:lnTo>
                  <a:lnTo>
                    <a:pt x="2144" y="1906"/>
                  </a:lnTo>
                  <a:lnTo>
                    <a:pt x="2144" y="97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1" name="Google Shape;4911;p55"/>
            <p:cNvSpPr/>
            <p:nvPr/>
          </p:nvSpPr>
          <p:spPr>
            <a:xfrm>
              <a:off x="4845283" y="3678385"/>
              <a:ext cx="63575" cy="56518"/>
            </a:xfrm>
            <a:custGeom>
              <a:rect b="b" l="l" r="r" t="t"/>
              <a:pathLst>
                <a:path extrusionOk="0" h="1906" w="2144">
                  <a:moveTo>
                    <a:pt x="1072" y="0"/>
                  </a:moveTo>
                  <a:lnTo>
                    <a:pt x="0" y="1000"/>
                  </a:lnTo>
                  <a:lnTo>
                    <a:pt x="0" y="1905"/>
                  </a:lnTo>
                  <a:lnTo>
                    <a:pt x="1072" y="929"/>
                  </a:lnTo>
                  <a:lnTo>
                    <a:pt x="2144" y="1905"/>
                  </a:lnTo>
                  <a:lnTo>
                    <a:pt x="2144" y="1000"/>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2" name="Google Shape;4912;p55"/>
            <p:cNvSpPr/>
            <p:nvPr/>
          </p:nvSpPr>
          <p:spPr>
            <a:xfrm>
              <a:off x="4845283" y="3625395"/>
              <a:ext cx="63575" cy="56547"/>
            </a:xfrm>
            <a:custGeom>
              <a:rect b="b" l="l" r="r" t="t"/>
              <a:pathLst>
                <a:path extrusionOk="0" h="1907" w="2144">
                  <a:moveTo>
                    <a:pt x="1072" y="1"/>
                  </a:moveTo>
                  <a:lnTo>
                    <a:pt x="0" y="1001"/>
                  </a:lnTo>
                  <a:lnTo>
                    <a:pt x="0" y="1906"/>
                  </a:lnTo>
                  <a:lnTo>
                    <a:pt x="1072" y="930"/>
                  </a:lnTo>
                  <a:lnTo>
                    <a:pt x="2144" y="1906"/>
                  </a:lnTo>
                  <a:lnTo>
                    <a:pt x="2144" y="1001"/>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3" name="Google Shape;4913;p55"/>
            <p:cNvSpPr/>
            <p:nvPr/>
          </p:nvSpPr>
          <p:spPr>
            <a:xfrm>
              <a:off x="4939906" y="3659318"/>
              <a:ext cx="63575" cy="56518"/>
            </a:xfrm>
            <a:custGeom>
              <a:rect b="b" l="l" r="r" t="t"/>
              <a:pathLst>
                <a:path extrusionOk="0" h="1906" w="2144">
                  <a:moveTo>
                    <a:pt x="1072" y="0"/>
                  </a:moveTo>
                  <a:lnTo>
                    <a:pt x="0" y="976"/>
                  </a:lnTo>
                  <a:lnTo>
                    <a:pt x="0" y="1905"/>
                  </a:lnTo>
                  <a:lnTo>
                    <a:pt x="1072" y="929"/>
                  </a:lnTo>
                  <a:lnTo>
                    <a:pt x="2144" y="1905"/>
                  </a:lnTo>
                  <a:lnTo>
                    <a:pt x="2144" y="976"/>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4" name="Google Shape;4914;p55"/>
            <p:cNvSpPr/>
            <p:nvPr/>
          </p:nvSpPr>
          <p:spPr>
            <a:xfrm>
              <a:off x="4939906" y="3605646"/>
              <a:ext cx="63575" cy="56518"/>
            </a:xfrm>
            <a:custGeom>
              <a:rect b="b" l="l" r="r" t="t"/>
              <a:pathLst>
                <a:path extrusionOk="0" h="1906" w="2144">
                  <a:moveTo>
                    <a:pt x="1072" y="0"/>
                  </a:moveTo>
                  <a:lnTo>
                    <a:pt x="0" y="977"/>
                  </a:lnTo>
                  <a:lnTo>
                    <a:pt x="0" y="1905"/>
                  </a:lnTo>
                  <a:lnTo>
                    <a:pt x="1072" y="905"/>
                  </a:lnTo>
                  <a:lnTo>
                    <a:pt x="2144" y="1905"/>
                  </a:lnTo>
                  <a:lnTo>
                    <a:pt x="2144" y="977"/>
                  </a:lnTo>
                  <a:lnTo>
                    <a:pt x="107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15" name="Google Shape;4915;p55"/>
          <p:cNvSpPr/>
          <p:nvPr/>
        </p:nvSpPr>
        <p:spPr>
          <a:xfrm>
            <a:off x="4042436" y="3589337"/>
            <a:ext cx="342516" cy="291010"/>
          </a:xfrm>
          <a:custGeom>
            <a:rect b="b" l="l" r="r" t="t"/>
            <a:pathLst>
              <a:path extrusionOk="0" h="9814" w="11551">
                <a:moveTo>
                  <a:pt x="3334" y="4313"/>
                </a:moveTo>
                <a:cubicBezTo>
                  <a:pt x="3406" y="4384"/>
                  <a:pt x="3477" y="4408"/>
                  <a:pt x="3572" y="4432"/>
                </a:cubicBezTo>
                <a:lnTo>
                  <a:pt x="3572" y="9147"/>
                </a:lnTo>
                <a:lnTo>
                  <a:pt x="1429" y="9147"/>
                </a:lnTo>
                <a:lnTo>
                  <a:pt x="1429" y="8457"/>
                </a:lnTo>
                <a:cubicBezTo>
                  <a:pt x="1858" y="8314"/>
                  <a:pt x="2143" y="7933"/>
                  <a:pt x="2143" y="7456"/>
                </a:cubicBezTo>
                <a:cubicBezTo>
                  <a:pt x="2143" y="7147"/>
                  <a:pt x="2024" y="6885"/>
                  <a:pt x="1810" y="6670"/>
                </a:cubicBezTo>
                <a:lnTo>
                  <a:pt x="3334" y="4313"/>
                </a:lnTo>
                <a:close/>
                <a:moveTo>
                  <a:pt x="4501" y="4289"/>
                </a:moveTo>
                <a:lnTo>
                  <a:pt x="5859" y="5861"/>
                </a:lnTo>
                <a:cubicBezTo>
                  <a:pt x="5787" y="6027"/>
                  <a:pt x="5739" y="6170"/>
                  <a:pt x="5739" y="6337"/>
                </a:cubicBezTo>
                <a:cubicBezTo>
                  <a:pt x="5739" y="6813"/>
                  <a:pt x="6049" y="7218"/>
                  <a:pt x="6501" y="7361"/>
                </a:cubicBezTo>
                <a:lnTo>
                  <a:pt x="6501" y="9147"/>
                </a:lnTo>
                <a:lnTo>
                  <a:pt x="4263" y="9147"/>
                </a:lnTo>
                <a:lnTo>
                  <a:pt x="4263" y="4432"/>
                </a:lnTo>
                <a:lnTo>
                  <a:pt x="4239" y="4432"/>
                </a:lnTo>
                <a:cubicBezTo>
                  <a:pt x="4311" y="4408"/>
                  <a:pt x="4430" y="4360"/>
                  <a:pt x="4501" y="4289"/>
                </a:cubicBezTo>
                <a:close/>
                <a:moveTo>
                  <a:pt x="9288" y="3217"/>
                </a:moveTo>
                <a:cubicBezTo>
                  <a:pt x="9383" y="3241"/>
                  <a:pt x="9478" y="3241"/>
                  <a:pt x="9526" y="3289"/>
                </a:cubicBezTo>
                <a:lnTo>
                  <a:pt x="9526" y="9147"/>
                </a:lnTo>
                <a:lnTo>
                  <a:pt x="7144" y="9147"/>
                </a:lnTo>
                <a:lnTo>
                  <a:pt x="7144" y="7361"/>
                </a:lnTo>
                <a:cubicBezTo>
                  <a:pt x="7573" y="7218"/>
                  <a:pt x="7883" y="6813"/>
                  <a:pt x="7883" y="6337"/>
                </a:cubicBezTo>
                <a:cubicBezTo>
                  <a:pt x="7883" y="6099"/>
                  <a:pt x="7811" y="5861"/>
                  <a:pt x="7645" y="5694"/>
                </a:cubicBezTo>
                <a:lnTo>
                  <a:pt x="9288" y="3217"/>
                </a:lnTo>
                <a:close/>
                <a:moveTo>
                  <a:pt x="9894" y="0"/>
                </a:moveTo>
                <a:cubicBezTo>
                  <a:pt x="8980" y="0"/>
                  <a:pt x="8240" y="745"/>
                  <a:pt x="8240" y="1646"/>
                </a:cubicBezTo>
                <a:cubicBezTo>
                  <a:pt x="8240" y="2122"/>
                  <a:pt x="8454" y="2527"/>
                  <a:pt x="8764" y="2836"/>
                </a:cubicBezTo>
                <a:lnTo>
                  <a:pt x="7121" y="5313"/>
                </a:lnTo>
                <a:cubicBezTo>
                  <a:pt x="7025" y="5265"/>
                  <a:pt x="6930" y="5265"/>
                  <a:pt x="6859" y="5265"/>
                </a:cubicBezTo>
                <a:cubicBezTo>
                  <a:pt x="6668" y="5265"/>
                  <a:pt x="6525" y="5313"/>
                  <a:pt x="6382" y="5384"/>
                </a:cubicBezTo>
                <a:lnTo>
                  <a:pt x="4954" y="3717"/>
                </a:lnTo>
                <a:cubicBezTo>
                  <a:pt x="4977" y="3598"/>
                  <a:pt x="5001" y="3456"/>
                  <a:pt x="4977" y="3313"/>
                </a:cubicBezTo>
                <a:cubicBezTo>
                  <a:pt x="4906" y="2789"/>
                  <a:pt x="4501" y="2384"/>
                  <a:pt x="4001" y="2360"/>
                </a:cubicBezTo>
                <a:cubicBezTo>
                  <a:pt x="3971" y="2358"/>
                  <a:pt x="3942" y="2357"/>
                  <a:pt x="3913" y="2357"/>
                </a:cubicBezTo>
                <a:cubicBezTo>
                  <a:pt x="3313" y="2357"/>
                  <a:pt x="2858" y="2818"/>
                  <a:pt x="2858" y="3432"/>
                </a:cubicBezTo>
                <a:cubicBezTo>
                  <a:pt x="2858" y="3551"/>
                  <a:pt x="2882" y="3670"/>
                  <a:pt x="2906" y="3765"/>
                </a:cubicBezTo>
                <a:lnTo>
                  <a:pt x="1191" y="6385"/>
                </a:lnTo>
                <a:lnTo>
                  <a:pt x="1072" y="6385"/>
                </a:lnTo>
                <a:cubicBezTo>
                  <a:pt x="476" y="6385"/>
                  <a:pt x="0" y="6861"/>
                  <a:pt x="0" y="7456"/>
                </a:cubicBezTo>
                <a:cubicBezTo>
                  <a:pt x="0" y="7933"/>
                  <a:pt x="310" y="8314"/>
                  <a:pt x="738" y="8457"/>
                </a:cubicBezTo>
                <a:lnTo>
                  <a:pt x="738" y="9147"/>
                </a:lnTo>
                <a:lnTo>
                  <a:pt x="0" y="9147"/>
                </a:lnTo>
                <a:lnTo>
                  <a:pt x="0" y="9814"/>
                </a:lnTo>
                <a:lnTo>
                  <a:pt x="11503" y="9814"/>
                </a:lnTo>
                <a:lnTo>
                  <a:pt x="11503" y="9147"/>
                </a:lnTo>
                <a:lnTo>
                  <a:pt x="10193" y="9147"/>
                </a:lnTo>
                <a:lnTo>
                  <a:pt x="10193" y="3289"/>
                </a:lnTo>
                <a:lnTo>
                  <a:pt x="10217" y="3289"/>
                </a:lnTo>
                <a:cubicBezTo>
                  <a:pt x="10979" y="3122"/>
                  <a:pt x="11550" y="2408"/>
                  <a:pt x="11526" y="1574"/>
                </a:cubicBezTo>
                <a:cubicBezTo>
                  <a:pt x="11503" y="741"/>
                  <a:pt x="10812" y="74"/>
                  <a:pt x="9978" y="2"/>
                </a:cubicBezTo>
                <a:cubicBezTo>
                  <a:pt x="9950" y="1"/>
                  <a:pt x="9922" y="0"/>
                  <a:pt x="98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16" name="Google Shape;4916;p55"/>
          <p:cNvGrpSpPr/>
          <p:nvPr/>
        </p:nvGrpSpPr>
        <p:grpSpPr>
          <a:xfrm>
            <a:off x="3346970" y="3574570"/>
            <a:ext cx="194224" cy="340385"/>
            <a:chOff x="3575570" y="3574570"/>
            <a:chExt cx="194224" cy="340385"/>
          </a:xfrm>
        </p:grpSpPr>
        <p:sp>
          <p:nvSpPr>
            <p:cNvPr id="4917" name="Google Shape;4917;p55"/>
            <p:cNvSpPr/>
            <p:nvPr/>
          </p:nvSpPr>
          <p:spPr>
            <a:xfrm>
              <a:off x="3575570" y="3677673"/>
              <a:ext cx="194224" cy="80536"/>
            </a:xfrm>
            <a:custGeom>
              <a:rect b="b" l="l" r="r" t="t"/>
              <a:pathLst>
                <a:path extrusionOk="0" h="2716" w="6550">
                  <a:moveTo>
                    <a:pt x="1739" y="0"/>
                  </a:moveTo>
                  <a:lnTo>
                    <a:pt x="1" y="929"/>
                  </a:lnTo>
                  <a:lnTo>
                    <a:pt x="3287" y="2715"/>
                  </a:lnTo>
                  <a:lnTo>
                    <a:pt x="6550" y="929"/>
                  </a:lnTo>
                  <a:lnTo>
                    <a:pt x="4835" y="0"/>
                  </a:lnTo>
                  <a:lnTo>
                    <a:pt x="3287" y="858"/>
                  </a:lnTo>
                  <a:lnTo>
                    <a:pt x="17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8" name="Google Shape;4918;p55"/>
            <p:cNvSpPr/>
            <p:nvPr/>
          </p:nvSpPr>
          <p:spPr>
            <a:xfrm>
              <a:off x="3575570" y="3574570"/>
              <a:ext cx="194224" cy="105948"/>
            </a:xfrm>
            <a:custGeom>
              <a:rect b="b" l="l" r="r" t="t"/>
              <a:pathLst>
                <a:path extrusionOk="0" h="3573" w="6550">
                  <a:moveTo>
                    <a:pt x="3287" y="0"/>
                  </a:moveTo>
                  <a:lnTo>
                    <a:pt x="1" y="1786"/>
                  </a:lnTo>
                  <a:lnTo>
                    <a:pt x="3287" y="3572"/>
                  </a:lnTo>
                  <a:lnTo>
                    <a:pt x="6550" y="1786"/>
                  </a:lnTo>
                  <a:lnTo>
                    <a:pt x="32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9" name="Google Shape;4919;p55"/>
            <p:cNvSpPr/>
            <p:nvPr/>
          </p:nvSpPr>
          <p:spPr>
            <a:xfrm>
              <a:off x="3575570" y="3835130"/>
              <a:ext cx="194224" cy="79825"/>
            </a:xfrm>
            <a:custGeom>
              <a:rect b="b" l="l" r="r" t="t"/>
              <a:pathLst>
                <a:path extrusionOk="0" h="2692" w="6550">
                  <a:moveTo>
                    <a:pt x="1739" y="1"/>
                  </a:moveTo>
                  <a:lnTo>
                    <a:pt x="1" y="906"/>
                  </a:lnTo>
                  <a:lnTo>
                    <a:pt x="3287" y="2692"/>
                  </a:lnTo>
                  <a:lnTo>
                    <a:pt x="6550" y="906"/>
                  </a:lnTo>
                  <a:lnTo>
                    <a:pt x="4835" y="1"/>
                  </a:lnTo>
                  <a:lnTo>
                    <a:pt x="3287" y="858"/>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0" name="Google Shape;4920;p55"/>
            <p:cNvSpPr/>
            <p:nvPr/>
          </p:nvSpPr>
          <p:spPr>
            <a:xfrm>
              <a:off x="3575570" y="3756046"/>
              <a:ext cx="194224" cy="80536"/>
            </a:xfrm>
            <a:custGeom>
              <a:rect b="b" l="l" r="r" t="t"/>
              <a:pathLst>
                <a:path extrusionOk="0" h="2716" w="6550">
                  <a:moveTo>
                    <a:pt x="1739" y="1"/>
                  </a:moveTo>
                  <a:lnTo>
                    <a:pt x="1" y="929"/>
                  </a:lnTo>
                  <a:lnTo>
                    <a:pt x="3287" y="2715"/>
                  </a:lnTo>
                  <a:lnTo>
                    <a:pt x="6550" y="929"/>
                  </a:lnTo>
                  <a:lnTo>
                    <a:pt x="4835" y="1"/>
                  </a:lnTo>
                  <a:lnTo>
                    <a:pt x="3287" y="882"/>
                  </a:lnTo>
                  <a:lnTo>
                    <a:pt x="17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21" name="Google Shape;4921;p55"/>
          <p:cNvGrpSpPr/>
          <p:nvPr/>
        </p:nvGrpSpPr>
        <p:grpSpPr>
          <a:xfrm>
            <a:off x="2569603" y="3575963"/>
            <a:ext cx="341127" cy="341838"/>
            <a:chOff x="2950603" y="3575963"/>
            <a:chExt cx="341127" cy="341838"/>
          </a:xfrm>
        </p:grpSpPr>
        <p:sp>
          <p:nvSpPr>
            <p:cNvPr id="4922" name="Google Shape;4922;p55"/>
            <p:cNvSpPr/>
            <p:nvPr/>
          </p:nvSpPr>
          <p:spPr>
            <a:xfrm>
              <a:off x="2976757" y="3719988"/>
              <a:ext cx="44508" cy="84094"/>
            </a:xfrm>
            <a:custGeom>
              <a:rect b="b" l="l" r="r" t="t"/>
              <a:pathLst>
                <a:path extrusionOk="0" h="2836" w="1501">
                  <a:moveTo>
                    <a:pt x="755" y="1"/>
                  </a:moveTo>
                  <a:cubicBezTo>
                    <a:pt x="742" y="1"/>
                    <a:pt x="728" y="1"/>
                    <a:pt x="715" y="2"/>
                  </a:cubicBezTo>
                  <a:cubicBezTo>
                    <a:pt x="310" y="26"/>
                    <a:pt x="0" y="359"/>
                    <a:pt x="0" y="740"/>
                  </a:cubicBezTo>
                  <a:lnTo>
                    <a:pt x="0" y="2812"/>
                  </a:lnTo>
                  <a:cubicBezTo>
                    <a:pt x="238" y="2717"/>
                    <a:pt x="476" y="2693"/>
                    <a:pt x="738" y="2693"/>
                  </a:cubicBezTo>
                  <a:cubicBezTo>
                    <a:pt x="1024" y="2717"/>
                    <a:pt x="1262" y="2741"/>
                    <a:pt x="1500" y="2836"/>
                  </a:cubicBezTo>
                  <a:lnTo>
                    <a:pt x="1500" y="788"/>
                  </a:lnTo>
                  <a:cubicBezTo>
                    <a:pt x="1500" y="350"/>
                    <a:pt x="1165" y="1"/>
                    <a:pt x="7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3" name="Google Shape;4923;p55"/>
            <p:cNvSpPr/>
            <p:nvPr/>
          </p:nvSpPr>
          <p:spPr>
            <a:xfrm>
              <a:off x="2976046" y="3575963"/>
              <a:ext cx="45220" cy="129967"/>
            </a:xfrm>
            <a:custGeom>
              <a:rect b="b" l="l" r="r" t="t"/>
              <a:pathLst>
                <a:path extrusionOk="0" h="4383" w="1525">
                  <a:moveTo>
                    <a:pt x="0" y="1"/>
                  </a:moveTo>
                  <a:lnTo>
                    <a:pt x="0" y="4383"/>
                  </a:lnTo>
                  <a:cubicBezTo>
                    <a:pt x="215" y="4240"/>
                    <a:pt x="500" y="4168"/>
                    <a:pt x="762" y="4168"/>
                  </a:cubicBezTo>
                  <a:cubicBezTo>
                    <a:pt x="1048" y="4168"/>
                    <a:pt x="1334" y="4264"/>
                    <a:pt x="1524" y="4383"/>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4" name="Google Shape;4924;p55"/>
            <p:cNvSpPr/>
            <p:nvPr/>
          </p:nvSpPr>
          <p:spPr>
            <a:xfrm>
              <a:off x="2950603"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5" name="Google Shape;4925;p55"/>
            <p:cNvSpPr/>
            <p:nvPr/>
          </p:nvSpPr>
          <p:spPr>
            <a:xfrm>
              <a:off x="3072774" y="3820304"/>
              <a:ext cx="96786" cy="97497"/>
            </a:xfrm>
            <a:custGeom>
              <a:rect b="b" l="l" r="r" t="t"/>
              <a:pathLst>
                <a:path extrusionOk="0" h="3288" w="3264">
                  <a:moveTo>
                    <a:pt x="1644" y="1"/>
                  </a:moveTo>
                  <a:cubicBezTo>
                    <a:pt x="739" y="1"/>
                    <a:pt x="1" y="739"/>
                    <a:pt x="1" y="1644"/>
                  </a:cubicBezTo>
                  <a:cubicBezTo>
                    <a:pt x="1" y="2549"/>
                    <a:pt x="739" y="3287"/>
                    <a:pt x="1644" y="3287"/>
                  </a:cubicBezTo>
                  <a:cubicBezTo>
                    <a:pt x="2525" y="3287"/>
                    <a:pt x="3263" y="2549"/>
                    <a:pt x="3263" y="1644"/>
                  </a:cubicBezTo>
                  <a:cubicBezTo>
                    <a:pt x="3263" y="739"/>
                    <a:pt x="2525"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6" name="Google Shape;4926;p55"/>
            <p:cNvSpPr/>
            <p:nvPr/>
          </p:nvSpPr>
          <p:spPr>
            <a:xfrm>
              <a:off x="3098928" y="3575963"/>
              <a:ext cx="45220" cy="41009"/>
            </a:xfrm>
            <a:custGeom>
              <a:rect b="b" l="l" r="r" t="t"/>
              <a:pathLst>
                <a:path extrusionOk="0" h="1383" w="1525">
                  <a:moveTo>
                    <a:pt x="0" y="1"/>
                  </a:moveTo>
                  <a:lnTo>
                    <a:pt x="0" y="1382"/>
                  </a:lnTo>
                  <a:cubicBezTo>
                    <a:pt x="214" y="1239"/>
                    <a:pt x="476" y="1168"/>
                    <a:pt x="762" y="1168"/>
                  </a:cubicBezTo>
                  <a:cubicBezTo>
                    <a:pt x="1048" y="1168"/>
                    <a:pt x="1286" y="1263"/>
                    <a:pt x="1524" y="1382"/>
                  </a:cubicBezTo>
                  <a:lnTo>
                    <a:pt x="15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7" name="Google Shape;4927;p55"/>
            <p:cNvSpPr/>
            <p:nvPr/>
          </p:nvSpPr>
          <p:spPr>
            <a:xfrm>
              <a:off x="3098928" y="3631029"/>
              <a:ext cx="45220" cy="173052"/>
            </a:xfrm>
            <a:custGeom>
              <a:rect b="b" l="l" r="r" t="t"/>
              <a:pathLst>
                <a:path extrusionOk="0" h="5836" w="1525">
                  <a:moveTo>
                    <a:pt x="757" y="0"/>
                  </a:moveTo>
                  <a:cubicBezTo>
                    <a:pt x="743" y="0"/>
                    <a:pt x="729" y="1"/>
                    <a:pt x="714" y="1"/>
                  </a:cubicBezTo>
                  <a:cubicBezTo>
                    <a:pt x="333" y="25"/>
                    <a:pt x="0" y="359"/>
                    <a:pt x="0" y="740"/>
                  </a:cubicBezTo>
                  <a:lnTo>
                    <a:pt x="0" y="5812"/>
                  </a:lnTo>
                  <a:cubicBezTo>
                    <a:pt x="238" y="5717"/>
                    <a:pt x="476" y="5693"/>
                    <a:pt x="762" y="5693"/>
                  </a:cubicBezTo>
                  <a:cubicBezTo>
                    <a:pt x="1024" y="5693"/>
                    <a:pt x="1286" y="5741"/>
                    <a:pt x="1524" y="5836"/>
                  </a:cubicBezTo>
                  <a:lnTo>
                    <a:pt x="1524" y="764"/>
                  </a:lnTo>
                  <a:cubicBezTo>
                    <a:pt x="1524" y="348"/>
                    <a:pt x="1189" y="0"/>
                    <a:pt x="7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8" name="Google Shape;4928;p55"/>
            <p:cNvSpPr/>
            <p:nvPr/>
          </p:nvSpPr>
          <p:spPr>
            <a:xfrm>
              <a:off x="3194232" y="3820304"/>
              <a:ext cx="97497" cy="97497"/>
            </a:xfrm>
            <a:custGeom>
              <a:rect b="b" l="l" r="r" t="t"/>
              <a:pathLst>
                <a:path extrusionOk="0" h="3288" w="3288">
                  <a:moveTo>
                    <a:pt x="1644" y="1"/>
                  </a:moveTo>
                  <a:cubicBezTo>
                    <a:pt x="739" y="1"/>
                    <a:pt x="1" y="739"/>
                    <a:pt x="1" y="1644"/>
                  </a:cubicBezTo>
                  <a:cubicBezTo>
                    <a:pt x="1" y="2549"/>
                    <a:pt x="739" y="3287"/>
                    <a:pt x="1644" y="3287"/>
                  </a:cubicBezTo>
                  <a:cubicBezTo>
                    <a:pt x="2549" y="3287"/>
                    <a:pt x="3287" y="2549"/>
                    <a:pt x="3287" y="1644"/>
                  </a:cubicBezTo>
                  <a:cubicBezTo>
                    <a:pt x="3287" y="739"/>
                    <a:pt x="2549" y="1"/>
                    <a:pt x="16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9" name="Google Shape;4929;p55"/>
            <p:cNvSpPr/>
            <p:nvPr/>
          </p:nvSpPr>
          <p:spPr>
            <a:xfrm>
              <a:off x="3220386" y="3575963"/>
              <a:ext cx="44508" cy="86200"/>
            </a:xfrm>
            <a:custGeom>
              <a:rect b="b" l="l" r="r" t="t"/>
              <a:pathLst>
                <a:path extrusionOk="0" h="2907" w="1501">
                  <a:moveTo>
                    <a:pt x="0" y="1"/>
                  </a:moveTo>
                  <a:lnTo>
                    <a:pt x="0" y="2906"/>
                  </a:lnTo>
                  <a:cubicBezTo>
                    <a:pt x="191" y="2740"/>
                    <a:pt x="476" y="2692"/>
                    <a:pt x="738" y="2692"/>
                  </a:cubicBezTo>
                  <a:cubicBezTo>
                    <a:pt x="1000" y="2692"/>
                    <a:pt x="1310" y="2740"/>
                    <a:pt x="1500" y="2906"/>
                  </a:cubicBezTo>
                  <a:lnTo>
                    <a:pt x="15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0" name="Google Shape;4930;p55"/>
            <p:cNvSpPr/>
            <p:nvPr/>
          </p:nvSpPr>
          <p:spPr>
            <a:xfrm>
              <a:off x="3220386" y="3676131"/>
              <a:ext cx="44508" cy="127951"/>
            </a:xfrm>
            <a:custGeom>
              <a:rect b="b" l="l" r="r" t="t"/>
              <a:pathLst>
                <a:path extrusionOk="0" h="4315" w="1501">
                  <a:moveTo>
                    <a:pt x="791" y="0"/>
                  </a:moveTo>
                  <a:cubicBezTo>
                    <a:pt x="766" y="0"/>
                    <a:pt x="740" y="2"/>
                    <a:pt x="715" y="5"/>
                  </a:cubicBezTo>
                  <a:cubicBezTo>
                    <a:pt x="310" y="28"/>
                    <a:pt x="0" y="362"/>
                    <a:pt x="0" y="743"/>
                  </a:cubicBezTo>
                  <a:lnTo>
                    <a:pt x="0" y="4315"/>
                  </a:lnTo>
                  <a:cubicBezTo>
                    <a:pt x="238" y="4220"/>
                    <a:pt x="500" y="4196"/>
                    <a:pt x="762" y="4196"/>
                  </a:cubicBezTo>
                  <a:cubicBezTo>
                    <a:pt x="1024" y="4196"/>
                    <a:pt x="1262" y="4220"/>
                    <a:pt x="1500" y="4315"/>
                  </a:cubicBezTo>
                  <a:lnTo>
                    <a:pt x="1500" y="767"/>
                  </a:lnTo>
                  <a:cubicBezTo>
                    <a:pt x="1500" y="341"/>
                    <a:pt x="1185" y="0"/>
                    <a:pt x="7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31" name="Google Shape;4931;p55"/>
          <p:cNvSpPr/>
          <p:nvPr/>
        </p:nvSpPr>
        <p:spPr>
          <a:xfrm>
            <a:off x="1816967" y="3553368"/>
            <a:ext cx="341122" cy="341834"/>
          </a:xfrm>
          <a:custGeom>
            <a:rect b="b" l="l" r="r" t="t"/>
            <a:pathLst>
              <a:path extrusionOk="0" h="11528" w="11504">
                <a:moveTo>
                  <a:pt x="1" y="1"/>
                </a:moveTo>
                <a:lnTo>
                  <a:pt x="1" y="6097"/>
                </a:lnTo>
                <a:lnTo>
                  <a:pt x="5287" y="6097"/>
                </a:lnTo>
                <a:lnTo>
                  <a:pt x="5287" y="8907"/>
                </a:lnTo>
                <a:lnTo>
                  <a:pt x="6312" y="8907"/>
                </a:lnTo>
                <a:lnTo>
                  <a:pt x="6312" y="6097"/>
                </a:lnTo>
                <a:lnTo>
                  <a:pt x="7002" y="6097"/>
                </a:lnTo>
                <a:lnTo>
                  <a:pt x="7002" y="10527"/>
                </a:lnTo>
                <a:lnTo>
                  <a:pt x="8050" y="10527"/>
                </a:lnTo>
                <a:lnTo>
                  <a:pt x="8050" y="6097"/>
                </a:lnTo>
                <a:lnTo>
                  <a:pt x="8741" y="6097"/>
                </a:lnTo>
                <a:lnTo>
                  <a:pt x="8741" y="9693"/>
                </a:lnTo>
                <a:lnTo>
                  <a:pt x="9765" y="9693"/>
                </a:lnTo>
                <a:lnTo>
                  <a:pt x="9765" y="6097"/>
                </a:lnTo>
                <a:lnTo>
                  <a:pt x="10455" y="6097"/>
                </a:lnTo>
                <a:lnTo>
                  <a:pt x="10455" y="11527"/>
                </a:lnTo>
                <a:lnTo>
                  <a:pt x="11503" y="11527"/>
                </a:lnTo>
                <a:lnTo>
                  <a:pt x="11503" y="5407"/>
                </a:lnTo>
                <a:lnTo>
                  <a:pt x="6312" y="5407"/>
                </a:lnTo>
                <a:lnTo>
                  <a:pt x="6312" y="2620"/>
                </a:lnTo>
                <a:lnTo>
                  <a:pt x="5240" y="2620"/>
                </a:lnTo>
                <a:lnTo>
                  <a:pt x="5240" y="5407"/>
                </a:lnTo>
                <a:lnTo>
                  <a:pt x="4573" y="5407"/>
                </a:lnTo>
                <a:lnTo>
                  <a:pt x="4573" y="977"/>
                </a:lnTo>
                <a:lnTo>
                  <a:pt x="3501" y="977"/>
                </a:lnTo>
                <a:lnTo>
                  <a:pt x="3501" y="5407"/>
                </a:lnTo>
                <a:lnTo>
                  <a:pt x="2835" y="5407"/>
                </a:lnTo>
                <a:lnTo>
                  <a:pt x="2835" y="1811"/>
                </a:lnTo>
                <a:lnTo>
                  <a:pt x="1763" y="1811"/>
                </a:lnTo>
                <a:lnTo>
                  <a:pt x="1763" y="5407"/>
                </a:lnTo>
                <a:lnTo>
                  <a:pt x="1072" y="5407"/>
                </a:lnTo>
                <a:lnTo>
                  <a:pt x="10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32" name="Google Shape;4932;p55"/>
          <p:cNvGrpSpPr/>
          <p:nvPr/>
        </p:nvGrpSpPr>
        <p:grpSpPr>
          <a:xfrm>
            <a:off x="1073493" y="3649414"/>
            <a:ext cx="340415" cy="187169"/>
            <a:chOff x="1759293" y="3649414"/>
            <a:chExt cx="340415" cy="187169"/>
          </a:xfrm>
        </p:grpSpPr>
        <p:sp>
          <p:nvSpPr>
            <p:cNvPr id="4933" name="Google Shape;4933;p55"/>
            <p:cNvSpPr/>
            <p:nvPr/>
          </p:nvSpPr>
          <p:spPr>
            <a:xfrm>
              <a:off x="2002922"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4" name="Google Shape;4934;p55"/>
            <p:cNvSpPr/>
            <p:nvPr/>
          </p:nvSpPr>
          <p:spPr>
            <a:xfrm>
              <a:off x="1880781" y="3649414"/>
              <a:ext cx="97468" cy="105237"/>
            </a:xfrm>
            <a:custGeom>
              <a:rect b="b" l="l" r="r" t="t"/>
              <a:pathLst>
                <a:path extrusionOk="0" h="3549" w="3287">
                  <a:moveTo>
                    <a:pt x="0" y="1"/>
                  </a:moveTo>
                  <a:lnTo>
                    <a:pt x="0" y="2811"/>
                  </a:lnTo>
                  <a:lnTo>
                    <a:pt x="929" y="2811"/>
                  </a:lnTo>
                  <a:lnTo>
                    <a:pt x="1667" y="3549"/>
                  </a:lnTo>
                  <a:lnTo>
                    <a:pt x="2429" y="2811"/>
                  </a:lnTo>
                  <a:lnTo>
                    <a:pt x="3286" y="2811"/>
                  </a:lnTo>
                  <a:lnTo>
                    <a:pt x="32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5" name="Google Shape;4935;p55"/>
            <p:cNvSpPr/>
            <p:nvPr/>
          </p:nvSpPr>
          <p:spPr>
            <a:xfrm>
              <a:off x="1759293" y="3649414"/>
              <a:ext cx="96786" cy="105237"/>
            </a:xfrm>
            <a:custGeom>
              <a:rect b="b" l="l" r="r" t="t"/>
              <a:pathLst>
                <a:path extrusionOk="0" h="3549" w="3264">
                  <a:moveTo>
                    <a:pt x="1" y="1"/>
                  </a:moveTo>
                  <a:lnTo>
                    <a:pt x="1" y="2811"/>
                  </a:lnTo>
                  <a:lnTo>
                    <a:pt x="930" y="2811"/>
                  </a:lnTo>
                  <a:lnTo>
                    <a:pt x="1668" y="3549"/>
                  </a:lnTo>
                  <a:lnTo>
                    <a:pt x="2406" y="2811"/>
                  </a:lnTo>
                  <a:lnTo>
                    <a:pt x="3264" y="2811"/>
                  </a:lnTo>
                  <a:lnTo>
                    <a:pt x="32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6" name="Google Shape;4936;p55"/>
            <p:cNvSpPr/>
            <p:nvPr/>
          </p:nvSpPr>
          <p:spPr>
            <a:xfrm>
              <a:off x="1879358" y="3773007"/>
              <a:ext cx="99603" cy="63575"/>
            </a:xfrm>
            <a:custGeom>
              <a:rect b="b" l="l" r="r" t="t"/>
              <a:pathLst>
                <a:path extrusionOk="0" h="2144" w="3359">
                  <a:moveTo>
                    <a:pt x="0" y="0"/>
                  </a:moveTo>
                  <a:lnTo>
                    <a:pt x="0" y="2143"/>
                  </a:lnTo>
                  <a:lnTo>
                    <a:pt x="3358" y="2143"/>
                  </a:lnTo>
                  <a:lnTo>
                    <a:pt x="3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7" name="Google Shape;4937;p55"/>
            <p:cNvSpPr/>
            <p:nvPr/>
          </p:nvSpPr>
          <p:spPr>
            <a:xfrm>
              <a:off x="19993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8" name="Google Shape;4938;p55"/>
            <p:cNvSpPr/>
            <p:nvPr/>
          </p:nvSpPr>
          <p:spPr>
            <a:xfrm>
              <a:off x="1759293" y="3773007"/>
              <a:ext cx="100314" cy="63575"/>
            </a:xfrm>
            <a:custGeom>
              <a:rect b="b" l="l" r="r" t="t"/>
              <a:pathLst>
                <a:path extrusionOk="0" h="2144" w="3383">
                  <a:moveTo>
                    <a:pt x="1" y="0"/>
                  </a:moveTo>
                  <a:lnTo>
                    <a:pt x="1" y="2143"/>
                  </a:lnTo>
                  <a:lnTo>
                    <a:pt x="3383" y="2143"/>
                  </a:lnTo>
                  <a:lnTo>
                    <a:pt x="33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9" name="Google Shape;4939;p55"/>
          <p:cNvGrpSpPr/>
          <p:nvPr/>
        </p:nvGrpSpPr>
        <p:grpSpPr>
          <a:xfrm>
            <a:off x="1072811" y="4157845"/>
            <a:ext cx="340384" cy="341125"/>
            <a:chOff x="1758611" y="4157845"/>
            <a:chExt cx="340384" cy="341125"/>
          </a:xfrm>
        </p:grpSpPr>
        <p:sp>
          <p:nvSpPr>
            <p:cNvPr id="4940" name="Google Shape;4940;p55"/>
            <p:cNvSpPr/>
            <p:nvPr/>
          </p:nvSpPr>
          <p:spPr>
            <a:xfrm>
              <a:off x="1759293" y="4157845"/>
              <a:ext cx="186455" cy="163178"/>
            </a:xfrm>
            <a:custGeom>
              <a:rect b="b" l="l" r="r" t="t"/>
              <a:pathLst>
                <a:path extrusionOk="0" h="5503" w="6288">
                  <a:moveTo>
                    <a:pt x="5407" y="1"/>
                  </a:moveTo>
                  <a:cubicBezTo>
                    <a:pt x="2478" y="192"/>
                    <a:pt x="120" y="2573"/>
                    <a:pt x="1" y="5502"/>
                  </a:cubicBezTo>
                  <a:lnTo>
                    <a:pt x="1692" y="5502"/>
                  </a:lnTo>
                  <a:lnTo>
                    <a:pt x="2835" y="4383"/>
                  </a:lnTo>
                  <a:lnTo>
                    <a:pt x="3954" y="5502"/>
                  </a:lnTo>
                  <a:lnTo>
                    <a:pt x="5407" y="5502"/>
                  </a:lnTo>
                  <a:lnTo>
                    <a:pt x="5407" y="3764"/>
                  </a:lnTo>
                  <a:lnTo>
                    <a:pt x="6288" y="2883"/>
                  </a:lnTo>
                  <a:lnTo>
                    <a:pt x="5407" y="2025"/>
                  </a:lnTo>
                  <a:lnTo>
                    <a:pt x="5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1" name="Google Shape;4941;p55"/>
            <p:cNvSpPr/>
            <p:nvPr/>
          </p:nvSpPr>
          <p:spPr>
            <a:xfrm>
              <a:off x="1913251" y="4340745"/>
              <a:ext cx="185032" cy="156802"/>
            </a:xfrm>
            <a:custGeom>
              <a:rect b="b" l="l" r="r" t="t"/>
              <a:pathLst>
                <a:path extrusionOk="0" h="5288" w="6240">
                  <a:moveTo>
                    <a:pt x="834" y="1"/>
                  </a:moveTo>
                  <a:lnTo>
                    <a:pt x="834" y="1763"/>
                  </a:lnTo>
                  <a:lnTo>
                    <a:pt x="0" y="2597"/>
                  </a:lnTo>
                  <a:lnTo>
                    <a:pt x="834" y="3430"/>
                  </a:lnTo>
                  <a:lnTo>
                    <a:pt x="834" y="5288"/>
                  </a:lnTo>
                  <a:cubicBezTo>
                    <a:pt x="3692" y="5121"/>
                    <a:pt x="6026" y="2835"/>
                    <a:pt x="6240" y="1"/>
                  </a:cubicBezTo>
                  <a:lnTo>
                    <a:pt x="4597" y="1"/>
                  </a:lnTo>
                  <a:lnTo>
                    <a:pt x="3477" y="1120"/>
                  </a:lnTo>
                  <a:lnTo>
                    <a:pt x="23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2" name="Google Shape;4942;p55"/>
            <p:cNvSpPr/>
            <p:nvPr/>
          </p:nvSpPr>
          <p:spPr>
            <a:xfrm>
              <a:off x="1758611" y="4313909"/>
              <a:ext cx="161013" cy="185061"/>
            </a:xfrm>
            <a:custGeom>
              <a:rect b="b" l="l" r="r" t="t"/>
              <a:pathLst>
                <a:path extrusionOk="0" h="6241" w="5430">
                  <a:moveTo>
                    <a:pt x="2810" y="1"/>
                  </a:moveTo>
                  <a:lnTo>
                    <a:pt x="1953" y="882"/>
                  </a:lnTo>
                  <a:lnTo>
                    <a:pt x="0" y="882"/>
                  </a:lnTo>
                  <a:cubicBezTo>
                    <a:pt x="262" y="3764"/>
                    <a:pt x="2572" y="6050"/>
                    <a:pt x="5430" y="6240"/>
                  </a:cubicBezTo>
                  <a:lnTo>
                    <a:pt x="5430" y="4621"/>
                  </a:lnTo>
                  <a:lnTo>
                    <a:pt x="4311" y="3502"/>
                  </a:lnTo>
                  <a:lnTo>
                    <a:pt x="5430" y="2359"/>
                  </a:lnTo>
                  <a:lnTo>
                    <a:pt x="5430" y="882"/>
                  </a:lnTo>
                  <a:lnTo>
                    <a:pt x="3691" y="882"/>
                  </a:lnTo>
                  <a:lnTo>
                    <a:pt x="28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3" name="Google Shape;4943;p55"/>
            <p:cNvSpPr/>
            <p:nvPr/>
          </p:nvSpPr>
          <p:spPr>
            <a:xfrm>
              <a:off x="1939376" y="4157845"/>
              <a:ext cx="159619" cy="187878"/>
            </a:xfrm>
            <a:custGeom>
              <a:rect b="b" l="l" r="r" t="t"/>
              <a:pathLst>
                <a:path extrusionOk="0" h="6336" w="5383">
                  <a:moveTo>
                    <a:pt x="1" y="1"/>
                  </a:moveTo>
                  <a:lnTo>
                    <a:pt x="1" y="1787"/>
                  </a:lnTo>
                  <a:lnTo>
                    <a:pt x="1120" y="2930"/>
                  </a:lnTo>
                  <a:lnTo>
                    <a:pt x="1" y="4049"/>
                  </a:lnTo>
                  <a:lnTo>
                    <a:pt x="1" y="5502"/>
                  </a:lnTo>
                  <a:lnTo>
                    <a:pt x="1763" y="5502"/>
                  </a:lnTo>
                  <a:lnTo>
                    <a:pt x="2596" y="6336"/>
                  </a:lnTo>
                  <a:lnTo>
                    <a:pt x="3430" y="5502"/>
                  </a:lnTo>
                  <a:lnTo>
                    <a:pt x="5383" y="5502"/>
                  </a:lnTo>
                  <a:cubicBezTo>
                    <a:pt x="5287" y="2573"/>
                    <a:pt x="2954" y="144"/>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4" name="Google Shape;4944;p55"/>
          <p:cNvSpPr/>
          <p:nvPr/>
        </p:nvSpPr>
        <p:spPr>
          <a:xfrm>
            <a:off x="1850919" y="4125730"/>
            <a:ext cx="272536" cy="343584"/>
          </a:xfrm>
          <a:custGeom>
            <a:rect b="b" l="l" r="r" t="t"/>
            <a:pathLst>
              <a:path extrusionOk="0" h="11587" w="9191">
                <a:moveTo>
                  <a:pt x="1680" y="1"/>
                </a:moveTo>
                <a:cubicBezTo>
                  <a:pt x="747" y="1"/>
                  <a:pt x="0" y="767"/>
                  <a:pt x="23" y="1679"/>
                </a:cubicBezTo>
                <a:cubicBezTo>
                  <a:pt x="46" y="2537"/>
                  <a:pt x="808" y="3251"/>
                  <a:pt x="1666" y="3251"/>
                </a:cubicBezTo>
                <a:lnTo>
                  <a:pt x="4262" y="3251"/>
                </a:lnTo>
                <a:lnTo>
                  <a:pt x="4262" y="6704"/>
                </a:lnTo>
                <a:lnTo>
                  <a:pt x="3309" y="6704"/>
                </a:lnTo>
                <a:lnTo>
                  <a:pt x="3309" y="5847"/>
                </a:lnTo>
                <a:cubicBezTo>
                  <a:pt x="3309" y="5013"/>
                  <a:pt x="2714" y="4323"/>
                  <a:pt x="1880" y="4204"/>
                </a:cubicBezTo>
                <a:cubicBezTo>
                  <a:pt x="1813" y="4196"/>
                  <a:pt x="1746" y="4192"/>
                  <a:pt x="1680" y="4192"/>
                </a:cubicBezTo>
                <a:cubicBezTo>
                  <a:pt x="747" y="4192"/>
                  <a:pt x="0" y="4959"/>
                  <a:pt x="23" y="5871"/>
                </a:cubicBezTo>
                <a:cubicBezTo>
                  <a:pt x="46" y="6752"/>
                  <a:pt x="808" y="7466"/>
                  <a:pt x="1666" y="7466"/>
                </a:cubicBezTo>
                <a:lnTo>
                  <a:pt x="4262" y="7466"/>
                </a:lnTo>
                <a:lnTo>
                  <a:pt x="4262" y="10919"/>
                </a:lnTo>
                <a:lnTo>
                  <a:pt x="3309" y="10919"/>
                </a:lnTo>
                <a:lnTo>
                  <a:pt x="3309" y="9991"/>
                </a:lnTo>
                <a:cubicBezTo>
                  <a:pt x="3309" y="9157"/>
                  <a:pt x="2714" y="8466"/>
                  <a:pt x="1880" y="8347"/>
                </a:cubicBezTo>
                <a:cubicBezTo>
                  <a:pt x="1813" y="8340"/>
                  <a:pt x="1746" y="8336"/>
                  <a:pt x="1680" y="8336"/>
                </a:cubicBezTo>
                <a:cubicBezTo>
                  <a:pt x="747" y="8336"/>
                  <a:pt x="0" y="9102"/>
                  <a:pt x="23" y="10014"/>
                </a:cubicBezTo>
                <a:cubicBezTo>
                  <a:pt x="46" y="10872"/>
                  <a:pt x="808" y="11586"/>
                  <a:pt x="1666" y="11586"/>
                </a:cubicBezTo>
                <a:lnTo>
                  <a:pt x="4928" y="11586"/>
                </a:lnTo>
                <a:lnTo>
                  <a:pt x="4928" y="9419"/>
                </a:lnTo>
                <a:lnTo>
                  <a:pt x="7500" y="9419"/>
                </a:lnTo>
                <a:cubicBezTo>
                  <a:pt x="8381" y="9419"/>
                  <a:pt x="9144" y="8705"/>
                  <a:pt x="9144" y="7823"/>
                </a:cubicBezTo>
                <a:cubicBezTo>
                  <a:pt x="9166" y="6924"/>
                  <a:pt x="8445" y="6172"/>
                  <a:pt x="7582" y="6172"/>
                </a:cubicBezTo>
                <a:cubicBezTo>
                  <a:pt x="7531" y="6172"/>
                  <a:pt x="7480" y="6175"/>
                  <a:pt x="7429" y="6180"/>
                </a:cubicBezTo>
                <a:cubicBezTo>
                  <a:pt x="6572" y="6228"/>
                  <a:pt x="5929" y="6942"/>
                  <a:pt x="5929" y="7823"/>
                </a:cubicBezTo>
                <a:lnTo>
                  <a:pt x="5929" y="8705"/>
                </a:lnTo>
                <a:lnTo>
                  <a:pt x="4976" y="8705"/>
                </a:lnTo>
                <a:lnTo>
                  <a:pt x="4976" y="5252"/>
                </a:lnTo>
                <a:lnTo>
                  <a:pt x="7524" y="5252"/>
                </a:lnTo>
                <a:cubicBezTo>
                  <a:pt x="8381" y="5252"/>
                  <a:pt x="9144" y="4561"/>
                  <a:pt x="9167" y="3680"/>
                </a:cubicBezTo>
                <a:cubicBezTo>
                  <a:pt x="9190" y="2755"/>
                  <a:pt x="8472" y="1987"/>
                  <a:pt x="7559" y="1987"/>
                </a:cubicBezTo>
                <a:cubicBezTo>
                  <a:pt x="7531" y="1987"/>
                  <a:pt x="7504" y="1988"/>
                  <a:pt x="7477" y="1989"/>
                </a:cubicBezTo>
                <a:cubicBezTo>
                  <a:pt x="6595" y="2013"/>
                  <a:pt x="5881" y="2751"/>
                  <a:pt x="5881" y="3608"/>
                </a:cubicBezTo>
                <a:lnTo>
                  <a:pt x="5881" y="4537"/>
                </a:lnTo>
                <a:lnTo>
                  <a:pt x="4928" y="4537"/>
                </a:lnTo>
                <a:lnTo>
                  <a:pt x="4928" y="12"/>
                </a:lnTo>
                <a:lnTo>
                  <a:pt x="4262" y="12"/>
                </a:lnTo>
                <a:lnTo>
                  <a:pt x="4262" y="2584"/>
                </a:lnTo>
                <a:lnTo>
                  <a:pt x="3309" y="2584"/>
                </a:lnTo>
                <a:lnTo>
                  <a:pt x="3309" y="1656"/>
                </a:lnTo>
                <a:cubicBezTo>
                  <a:pt x="3309" y="822"/>
                  <a:pt x="2714" y="131"/>
                  <a:pt x="1880" y="12"/>
                </a:cubicBezTo>
                <a:cubicBezTo>
                  <a:pt x="1813" y="4"/>
                  <a:pt x="1746" y="1"/>
                  <a:pt x="16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5" name="Google Shape;4945;p55"/>
          <p:cNvGrpSpPr/>
          <p:nvPr/>
        </p:nvGrpSpPr>
        <p:grpSpPr>
          <a:xfrm>
            <a:off x="2578796" y="4133855"/>
            <a:ext cx="322742" cy="298724"/>
            <a:chOff x="2959796" y="4133855"/>
            <a:chExt cx="322742" cy="298724"/>
          </a:xfrm>
        </p:grpSpPr>
        <p:sp>
          <p:nvSpPr>
            <p:cNvPr id="4946" name="Google Shape;4946;p55"/>
            <p:cNvSpPr/>
            <p:nvPr/>
          </p:nvSpPr>
          <p:spPr>
            <a:xfrm>
              <a:off x="2959796" y="4369004"/>
              <a:ext cx="63575" cy="63575"/>
            </a:xfrm>
            <a:custGeom>
              <a:rect b="b" l="l" r="r" t="t"/>
              <a:pathLst>
                <a:path extrusionOk="0" h="2144" w="2144">
                  <a:moveTo>
                    <a:pt x="1072" y="0"/>
                  </a:moveTo>
                  <a:cubicBezTo>
                    <a:pt x="477" y="0"/>
                    <a:pt x="1" y="477"/>
                    <a:pt x="1" y="1072"/>
                  </a:cubicBezTo>
                  <a:cubicBezTo>
                    <a:pt x="1" y="1667"/>
                    <a:pt x="477" y="2144"/>
                    <a:pt x="1072" y="2144"/>
                  </a:cubicBezTo>
                  <a:cubicBezTo>
                    <a:pt x="1668" y="2144"/>
                    <a:pt x="2144" y="1667"/>
                    <a:pt x="2144" y="1072"/>
                  </a:cubicBezTo>
                  <a:cubicBezTo>
                    <a:pt x="2144" y="477"/>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7" name="Google Shape;4947;p55"/>
            <p:cNvSpPr/>
            <p:nvPr/>
          </p:nvSpPr>
          <p:spPr>
            <a:xfrm>
              <a:off x="2959796" y="4289919"/>
              <a:ext cx="63575" cy="63575"/>
            </a:xfrm>
            <a:custGeom>
              <a:rect b="b" l="l" r="r" t="t"/>
              <a:pathLst>
                <a:path extrusionOk="0" h="2144" w="2144">
                  <a:moveTo>
                    <a:pt x="1072" y="0"/>
                  </a:moveTo>
                  <a:cubicBezTo>
                    <a:pt x="477" y="0"/>
                    <a:pt x="1" y="500"/>
                    <a:pt x="1" y="1072"/>
                  </a:cubicBezTo>
                  <a:cubicBezTo>
                    <a:pt x="1" y="1667"/>
                    <a:pt x="477" y="2144"/>
                    <a:pt x="1072" y="2144"/>
                  </a:cubicBezTo>
                  <a:cubicBezTo>
                    <a:pt x="1668" y="2144"/>
                    <a:pt x="2144" y="1667"/>
                    <a:pt x="2144" y="1072"/>
                  </a:cubicBezTo>
                  <a:cubicBezTo>
                    <a:pt x="2144" y="500"/>
                    <a:pt x="1668"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8" name="Google Shape;4948;p55"/>
            <p:cNvSpPr/>
            <p:nvPr/>
          </p:nvSpPr>
          <p:spPr>
            <a:xfrm>
              <a:off x="2959796" y="4212228"/>
              <a:ext cx="63575" cy="63575"/>
            </a:xfrm>
            <a:custGeom>
              <a:rect b="b" l="l" r="r" t="t"/>
              <a:pathLst>
                <a:path extrusionOk="0" h="2144" w="2144">
                  <a:moveTo>
                    <a:pt x="1072" y="1"/>
                  </a:moveTo>
                  <a:cubicBezTo>
                    <a:pt x="477" y="1"/>
                    <a:pt x="1" y="501"/>
                    <a:pt x="1" y="1072"/>
                  </a:cubicBezTo>
                  <a:cubicBezTo>
                    <a:pt x="1" y="1668"/>
                    <a:pt x="477" y="2144"/>
                    <a:pt x="1072" y="2144"/>
                  </a:cubicBezTo>
                  <a:cubicBezTo>
                    <a:pt x="1668" y="2144"/>
                    <a:pt x="2144" y="1668"/>
                    <a:pt x="2144" y="1072"/>
                  </a:cubicBezTo>
                  <a:cubicBezTo>
                    <a:pt x="2144" y="501"/>
                    <a:pt x="1668"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9" name="Google Shape;4949;p55"/>
            <p:cNvSpPr/>
            <p:nvPr/>
          </p:nvSpPr>
          <p:spPr>
            <a:xfrm>
              <a:off x="3045938" y="4369004"/>
              <a:ext cx="63605" cy="63575"/>
            </a:xfrm>
            <a:custGeom>
              <a:rect b="b" l="l" r="r" t="t"/>
              <a:pathLst>
                <a:path extrusionOk="0" h="2144" w="2145">
                  <a:moveTo>
                    <a:pt x="1073" y="0"/>
                  </a:moveTo>
                  <a:cubicBezTo>
                    <a:pt x="477" y="0"/>
                    <a:pt x="1" y="477"/>
                    <a:pt x="1" y="1072"/>
                  </a:cubicBezTo>
                  <a:cubicBezTo>
                    <a:pt x="1" y="1667"/>
                    <a:pt x="477" y="2144"/>
                    <a:pt x="1073" y="2144"/>
                  </a:cubicBezTo>
                  <a:cubicBezTo>
                    <a:pt x="1668" y="2144"/>
                    <a:pt x="2144" y="1667"/>
                    <a:pt x="2144" y="1072"/>
                  </a:cubicBezTo>
                  <a:cubicBezTo>
                    <a:pt x="2144" y="477"/>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0" name="Google Shape;4950;p55"/>
            <p:cNvSpPr/>
            <p:nvPr/>
          </p:nvSpPr>
          <p:spPr>
            <a:xfrm>
              <a:off x="3045938" y="4289919"/>
              <a:ext cx="63605" cy="63575"/>
            </a:xfrm>
            <a:custGeom>
              <a:rect b="b" l="l" r="r" t="t"/>
              <a:pathLst>
                <a:path extrusionOk="0" h="2144" w="2145">
                  <a:moveTo>
                    <a:pt x="1073" y="0"/>
                  </a:moveTo>
                  <a:cubicBezTo>
                    <a:pt x="477" y="0"/>
                    <a:pt x="1" y="500"/>
                    <a:pt x="1" y="1072"/>
                  </a:cubicBezTo>
                  <a:cubicBezTo>
                    <a:pt x="1" y="1667"/>
                    <a:pt x="477" y="2144"/>
                    <a:pt x="1073" y="2144"/>
                  </a:cubicBezTo>
                  <a:cubicBezTo>
                    <a:pt x="1668" y="2144"/>
                    <a:pt x="2144" y="1667"/>
                    <a:pt x="2144" y="1072"/>
                  </a:cubicBezTo>
                  <a:cubicBezTo>
                    <a:pt x="2144" y="500"/>
                    <a:pt x="1668" y="0"/>
                    <a:pt x="10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1" name="Google Shape;4951;p55"/>
            <p:cNvSpPr/>
            <p:nvPr/>
          </p:nvSpPr>
          <p:spPr>
            <a:xfrm>
              <a:off x="3132821" y="4369004"/>
              <a:ext cx="63575" cy="63575"/>
            </a:xfrm>
            <a:custGeom>
              <a:rect b="b" l="l" r="r" t="t"/>
              <a:pathLst>
                <a:path extrusionOk="0" h="2144" w="2144">
                  <a:moveTo>
                    <a:pt x="1072" y="0"/>
                  </a:moveTo>
                  <a:cubicBezTo>
                    <a:pt x="476" y="0"/>
                    <a:pt x="0" y="477"/>
                    <a:pt x="0" y="1072"/>
                  </a:cubicBezTo>
                  <a:cubicBezTo>
                    <a:pt x="0" y="1667"/>
                    <a:pt x="476" y="2144"/>
                    <a:pt x="1072" y="2144"/>
                  </a:cubicBezTo>
                  <a:cubicBezTo>
                    <a:pt x="1667" y="2144"/>
                    <a:pt x="2143" y="1667"/>
                    <a:pt x="2143" y="1072"/>
                  </a:cubicBezTo>
                  <a:cubicBezTo>
                    <a:pt x="2143"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2" name="Google Shape;4952;p55"/>
            <p:cNvSpPr/>
            <p:nvPr/>
          </p:nvSpPr>
          <p:spPr>
            <a:xfrm>
              <a:off x="3132821" y="4289919"/>
              <a:ext cx="63575" cy="63575"/>
            </a:xfrm>
            <a:custGeom>
              <a:rect b="b" l="l" r="r" t="t"/>
              <a:pathLst>
                <a:path extrusionOk="0" h="2144" w="2144">
                  <a:moveTo>
                    <a:pt x="1072" y="0"/>
                  </a:moveTo>
                  <a:cubicBezTo>
                    <a:pt x="476" y="0"/>
                    <a:pt x="0" y="500"/>
                    <a:pt x="0" y="1072"/>
                  </a:cubicBezTo>
                  <a:cubicBezTo>
                    <a:pt x="0" y="1667"/>
                    <a:pt x="476" y="2144"/>
                    <a:pt x="1072" y="2144"/>
                  </a:cubicBezTo>
                  <a:cubicBezTo>
                    <a:pt x="1667" y="2144"/>
                    <a:pt x="2143" y="1667"/>
                    <a:pt x="2143" y="1072"/>
                  </a:cubicBezTo>
                  <a:cubicBezTo>
                    <a:pt x="2143"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3" name="Google Shape;4953;p55"/>
            <p:cNvSpPr/>
            <p:nvPr/>
          </p:nvSpPr>
          <p:spPr>
            <a:xfrm>
              <a:off x="3132821" y="4212228"/>
              <a:ext cx="63575" cy="63575"/>
            </a:xfrm>
            <a:custGeom>
              <a:rect b="b" l="l" r="r" t="t"/>
              <a:pathLst>
                <a:path extrusionOk="0" h="2144" w="2144">
                  <a:moveTo>
                    <a:pt x="1072" y="1"/>
                  </a:moveTo>
                  <a:cubicBezTo>
                    <a:pt x="476" y="1"/>
                    <a:pt x="0" y="501"/>
                    <a:pt x="0" y="1072"/>
                  </a:cubicBezTo>
                  <a:cubicBezTo>
                    <a:pt x="0" y="1668"/>
                    <a:pt x="476" y="2144"/>
                    <a:pt x="1072" y="2144"/>
                  </a:cubicBezTo>
                  <a:cubicBezTo>
                    <a:pt x="1667" y="2144"/>
                    <a:pt x="2143" y="1668"/>
                    <a:pt x="2143" y="1072"/>
                  </a:cubicBezTo>
                  <a:cubicBezTo>
                    <a:pt x="2143"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4" name="Google Shape;4954;p55"/>
            <p:cNvSpPr/>
            <p:nvPr/>
          </p:nvSpPr>
          <p:spPr>
            <a:xfrm>
              <a:off x="3218963" y="4369004"/>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5" name="Google Shape;4955;p55"/>
            <p:cNvSpPr/>
            <p:nvPr/>
          </p:nvSpPr>
          <p:spPr>
            <a:xfrm>
              <a:off x="3218963" y="4289919"/>
              <a:ext cx="63575" cy="63575"/>
            </a:xfrm>
            <a:custGeom>
              <a:rect b="b" l="l" r="r" t="t"/>
              <a:pathLst>
                <a:path extrusionOk="0" h="2144" w="2144">
                  <a:moveTo>
                    <a:pt x="1072" y="0"/>
                  </a:moveTo>
                  <a:cubicBezTo>
                    <a:pt x="477" y="0"/>
                    <a:pt x="0" y="500"/>
                    <a:pt x="0" y="1072"/>
                  </a:cubicBezTo>
                  <a:cubicBezTo>
                    <a:pt x="0" y="1667"/>
                    <a:pt x="477" y="2144"/>
                    <a:pt x="1072" y="2144"/>
                  </a:cubicBezTo>
                  <a:cubicBezTo>
                    <a:pt x="1667" y="2144"/>
                    <a:pt x="2144" y="1667"/>
                    <a:pt x="2144" y="1072"/>
                  </a:cubicBezTo>
                  <a:cubicBezTo>
                    <a:pt x="2144" y="500"/>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6" name="Google Shape;4956;p55"/>
            <p:cNvSpPr/>
            <p:nvPr/>
          </p:nvSpPr>
          <p:spPr>
            <a:xfrm>
              <a:off x="3218963" y="4212228"/>
              <a:ext cx="63575" cy="63575"/>
            </a:xfrm>
            <a:custGeom>
              <a:rect b="b" l="l" r="r" t="t"/>
              <a:pathLst>
                <a:path extrusionOk="0" h="2144" w="2144">
                  <a:moveTo>
                    <a:pt x="1072" y="1"/>
                  </a:moveTo>
                  <a:cubicBezTo>
                    <a:pt x="477" y="1"/>
                    <a:pt x="0" y="501"/>
                    <a:pt x="0" y="1072"/>
                  </a:cubicBezTo>
                  <a:cubicBezTo>
                    <a:pt x="0" y="1668"/>
                    <a:pt x="477" y="2144"/>
                    <a:pt x="1072" y="2144"/>
                  </a:cubicBezTo>
                  <a:cubicBezTo>
                    <a:pt x="1667" y="2144"/>
                    <a:pt x="2144" y="1668"/>
                    <a:pt x="2144" y="1072"/>
                  </a:cubicBezTo>
                  <a:cubicBezTo>
                    <a:pt x="2144" y="501"/>
                    <a:pt x="1667" y="1"/>
                    <a:pt x="10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7" name="Google Shape;4957;p55"/>
            <p:cNvSpPr/>
            <p:nvPr/>
          </p:nvSpPr>
          <p:spPr>
            <a:xfrm>
              <a:off x="3218963" y="4133855"/>
              <a:ext cx="63575" cy="63575"/>
            </a:xfrm>
            <a:custGeom>
              <a:rect b="b" l="l" r="r" t="t"/>
              <a:pathLst>
                <a:path extrusionOk="0" h="2144" w="2144">
                  <a:moveTo>
                    <a:pt x="1072" y="0"/>
                  </a:moveTo>
                  <a:cubicBezTo>
                    <a:pt x="477" y="0"/>
                    <a:pt x="0" y="477"/>
                    <a:pt x="0" y="1072"/>
                  </a:cubicBezTo>
                  <a:cubicBezTo>
                    <a:pt x="0" y="1667"/>
                    <a:pt x="477" y="2144"/>
                    <a:pt x="1072" y="2144"/>
                  </a:cubicBezTo>
                  <a:cubicBezTo>
                    <a:pt x="1667" y="2144"/>
                    <a:pt x="2144" y="1667"/>
                    <a:pt x="2144" y="1072"/>
                  </a:cubicBezTo>
                  <a:cubicBezTo>
                    <a:pt x="2144" y="477"/>
                    <a:pt x="1667" y="0"/>
                    <a:pt x="1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58" name="Google Shape;4958;p55"/>
          <p:cNvSpPr/>
          <p:nvPr/>
        </p:nvSpPr>
        <p:spPr>
          <a:xfrm>
            <a:off x="3272838" y="4144441"/>
            <a:ext cx="341093" cy="341093"/>
          </a:xfrm>
          <a:custGeom>
            <a:rect b="b" l="l" r="r" t="t"/>
            <a:pathLst>
              <a:path extrusionOk="0" h="11503" w="11503">
                <a:moveTo>
                  <a:pt x="0" y="1"/>
                </a:moveTo>
                <a:lnTo>
                  <a:pt x="0" y="11503"/>
                </a:lnTo>
                <a:lnTo>
                  <a:pt x="11503" y="11503"/>
                </a:lnTo>
                <a:lnTo>
                  <a:pt x="11503" y="10265"/>
                </a:lnTo>
                <a:lnTo>
                  <a:pt x="10836" y="10265"/>
                </a:lnTo>
                <a:lnTo>
                  <a:pt x="10836" y="10360"/>
                </a:lnTo>
                <a:lnTo>
                  <a:pt x="10836" y="10908"/>
                </a:lnTo>
                <a:lnTo>
                  <a:pt x="691" y="10908"/>
                </a:lnTo>
                <a:lnTo>
                  <a:pt x="691" y="9955"/>
                </a:lnTo>
                <a:lnTo>
                  <a:pt x="2072" y="9026"/>
                </a:lnTo>
                <a:cubicBezTo>
                  <a:pt x="2243" y="9154"/>
                  <a:pt x="2490" y="9244"/>
                  <a:pt x="2746" y="9244"/>
                </a:cubicBezTo>
                <a:cubicBezTo>
                  <a:pt x="2775" y="9244"/>
                  <a:pt x="2805" y="9243"/>
                  <a:pt x="2834" y="9240"/>
                </a:cubicBezTo>
                <a:cubicBezTo>
                  <a:pt x="3334" y="9169"/>
                  <a:pt x="3739" y="8788"/>
                  <a:pt x="3787" y="8288"/>
                </a:cubicBezTo>
                <a:cubicBezTo>
                  <a:pt x="3811" y="8002"/>
                  <a:pt x="3739" y="7740"/>
                  <a:pt x="3620" y="7526"/>
                </a:cubicBezTo>
                <a:lnTo>
                  <a:pt x="4049" y="6788"/>
                </a:lnTo>
                <a:cubicBezTo>
                  <a:pt x="4144" y="6811"/>
                  <a:pt x="4239" y="6811"/>
                  <a:pt x="4335" y="6811"/>
                </a:cubicBezTo>
                <a:cubicBezTo>
                  <a:pt x="4596" y="6811"/>
                  <a:pt x="4835" y="6740"/>
                  <a:pt x="5001" y="6549"/>
                </a:cubicBezTo>
                <a:lnTo>
                  <a:pt x="5644" y="7002"/>
                </a:lnTo>
                <a:cubicBezTo>
                  <a:pt x="5597" y="7145"/>
                  <a:pt x="5597" y="7288"/>
                  <a:pt x="5644" y="7454"/>
                </a:cubicBezTo>
                <a:cubicBezTo>
                  <a:pt x="5716" y="7859"/>
                  <a:pt x="6049" y="8193"/>
                  <a:pt x="6478" y="8264"/>
                </a:cubicBezTo>
                <a:cubicBezTo>
                  <a:pt x="6531" y="8272"/>
                  <a:pt x="6584" y="8276"/>
                  <a:pt x="6636" y="8276"/>
                </a:cubicBezTo>
                <a:cubicBezTo>
                  <a:pt x="7215" y="8276"/>
                  <a:pt x="7716" y="7806"/>
                  <a:pt x="7716" y="7216"/>
                </a:cubicBezTo>
                <a:cubicBezTo>
                  <a:pt x="7716" y="7026"/>
                  <a:pt x="7692" y="6883"/>
                  <a:pt x="7597" y="6764"/>
                </a:cubicBezTo>
                <a:lnTo>
                  <a:pt x="8169" y="6145"/>
                </a:lnTo>
                <a:cubicBezTo>
                  <a:pt x="8289" y="6196"/>
                  <a:pt x="8434" y="6235"/>
                  <a:pt x="8585" y="6235"/>
                </a:cubicBezTo>
                <a:cubicBezTo>
                  <a:pt x="8644" y="6235"/>
                  <a:pt x="8704" y="6229"/>
                  <a:pt x="8764" y="6216"/>
                </a:cubicBezTo>
                <a:cubicBezTo>
                  <a:pt x="9240" y="6168"/>
                  <a:pt x="9621" y="5787"/>
                  <a:pt x="9693" y="5311"/>
                </a:cubicBezTo>
                <a:cubicBezTo>
                  <a:pt x="9717" y="4978"/>
                  <a:pt x="9621" y="4668"/>
                  <a:pt x="9407" y="4478"/>
                </a:cubicBezTo>
                <a:lnTo>
                  <a:pt x="9836" y="3882"/>
                </a:lnTo>
                <a:cubicBezTo>
                  <a:pt x="9907" y="3894"/>
                  <a:pt x="9979" y="3900"/>
                  <a:pt x="10056" y="3900"/>
                </a:cubicBezTo>
                <a:cubicBezTo>
                  <a:pt x="10133" y="3900"/>
                  <a:pt x="10217" y="3894"/>
                  <a:pt x="10312" y="3882"/>
                </a:cubicBezTo>
                <a:cubicBezTo>
                  <a:pt x="10717" y="3787"/>
                  <a:pt x="11050" y="3454"/>
                  <a:pt x="11145" y="3049"/>
                </a:cubicBezTo>
                <a:cubicBezTo>
                  <a:pt x="11277" y="2391"/>
                  <a:pt x="10762" y="1773"/>
                  <a:pt x="10121" y="1773"/>
                </a:cubicBezTo>
                <a:cubicBezTo>
                  <a:pt x="10067" y="1773"/>
                  <a:pt x="10011" y="1777"/>
                  <a:pt x="9955" y="1787"/>
                </a:cubicBezTo>
                <a:cubicBezTo>
                  <a:pt x="9478" y="1858"/>
                  <a:pt x="9097" y="2239"/>
                  <a:pt x="9026" y="2739"/>
                </a:cubicBezTo>
                <a:cubicBezTo>
                  <a:pt x="9002" y="3049"/>
                  <a:pt x="9097" y="3311"/>
                  <a:pt x="9264" y="3525"/>
                </a:cubicBezTo>
                <a:lnTo>
                  <a:pt x="8859" y="4144"/>
                </a:lnTo>
                <a:cubicBezTo>
                  <a:pt x="8788" y="4120"/>
                  <a:pt x="8693" y="4120"/>
                  <a:pt x="8645" y="4120"/>
                </a:cubicBezTo>
                <a:cubicBezTo>
                  <a:pt x="8050" y="4120"/>
                  <a:pt x="7573" y="4597"/>
                  <a:pt x="7573" y="5192"/>
                </a:cubicBezTo>
                <a:cubicBezTo>
                  <a:pt x="7573" y="5359"/>
                  <a:pt x="7621" y="5549"/>
                  <a:pt x="7692" y="5692"/>
                </a:cubicBezTo>
                <a:lnTo>
                  <a:pt x="7145" y="6288"/>
                </a:lnTo>
                <a:cubicBezTo>
                  <a:pt x="7002" y="6192"/>
                  <a:pt x="6835" y="6168"/>
                  <a:pt x="6668" y="6168"/>
                </a:cubicBezTo>
                <a:cubicBezTo>
                  <a:pt x="6406" y="6168"/>
                  <a:pt x="6168" y="6264"/>
                  <a:pt x="5954" y="6430"/>
                </a:cubicBezTo>
                <a:lnTo>
                  <a:pt x="5335" y="6002"/>
                </a:lnTo>
                <a:cubicBezTo>
                  <a:pt x="5359" y="5883"/>
                  <a:pt x="5359" y="5764"/>
                  <a:pt x="5335" y="5645"/>
                </a:cubicBezTo>
                <a:cubicBezTo>
                  <a:pt x="5287" y="5168"/>
                  <a:pt x="4882" y="4763"/>
                  <a:pt x="4382" y="4716"/>
                </a:cubicBezTo>
                <a:cubicBezTo>
                  <a:pt x="4344" y="4711"/>
                  <a:pt x="4306" y="4709"/>
                  <a:pt x="4269" y="4709"/>
                </a:cubicBezTo>
                <a:cubicBezTo>
                  <a:pt x="3698" y="4709"/>
                  <a:pt x="3215" y="5206"/>
                  <a:pt x="3215" y="5787"/>
                </a:cubicBezTo>
                <a:cubicBezTo>
                  <a:pt x="3215" y="6049"/>
                  <a:pt x="3310" y="6264"/>
                  <a:pt x="3453" y="6478"/>
                </a:cubicBezTo>
                <a:lnTo>
                  <a:pt x="3049" y="7145"/>
                </a:lnTo>
                <a:cubicBezTo>
                  <a:pt x="2953" y="7121"/>
                  <a:pt x="2834" y="7097"/>
                  <a:pt x="2715" y="7097"/>
                </a:cubicBezTo>
                <a:cubicBezTo>
                  <a:pt x="2120" y="7097"/>
                  <a:pt x="1643" y="7573"/>
                  <a:pt x="1643" y="8169"/>
                </a:cubicBezTo>
                <a:cubicBezTo>
                  <a:pt x="1643" y="8240"/>
                  <a:pt x="1643" y="8336"/>
                  <a:pt x="1667" y="8431"/>
                </a:cubicBezTo>
                <a:lnTo>
                  <a:pt x="691" y="9074"/>
                </a:lnTo>
                <a:lnTo>
                  <a:pt x="691" y="691"/>
                </a:lnTo>
                <a:lnTo>
                  <a:pt x="1239" y="691"/>
                </a:lnTo>
                <a:lnTo>
                  <a:pt x="123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59" name="Google Shape;4959;p55"/>
          <p:cNvGrpSpPr/>
          <p:nvPr/>
        </p:nvGrpSpPr>
        <p:grpSpPr>
          <a:xfrm>
            <a:off x="4042436" y="4140201"/>
            <a:ext cx="341096" cy="341809"/>
            <a:chOff x="4118636" y="4140201"/>
            <a:chExt cx="341096" cy="341809"/>
          </a:xfrm>
        </p:grpSpPr>
        <p:sp>
          <p:nvSpPr>
            <p:cNvPr id="4960" name="Google Shape;4960;p55"/>
            <p:cNvSpPr/>
            <p:nvPr/>
          </p:nvSpPr>
          <p:spPr>
            <a:xfrm>
              <a:off x="4181471" y="4203065"/>
              <a:ext cx="98891" cy="211867"/>
            </a:xfrm>
            <a:custGeom>
              <a:rect b="b" l="l" r="r" t="t"/>
              <a:pathLst>
                <a:path extrusionOk="0" h="7145" w="3335">
                  <a:moveTo>
                    <a:pt x="3335" y="0"/>
                  </a:moveTo>
                  <a:cubicBezTo>
                    <a:pt x="1453" y="167"/>
                    <a:pt x="1" y="1715"/>
                    <a:pt x="1" y="3620"/>
                  </a:cubicBezTo>
                  <a:cubicBezTo>
                    <a:pt x="1" y="5287"/>
                    <a:pt x="1096" y="6692"/>
                    <a:pt x="2620" y="7144"/>
                  </a:cubicBezTo>
                  <a:lnTo>
                    <a:pt x="3335" y="3596"/>
                  </a:lnTo>
                  <a:lnTo>
                    <a:pt x="333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1" name="Google Shape;4961;p55"/>
            <p:cNvSpPr/>
            <p:nvPr/>
          </p:nvSpPr>
          <p:spPr>
            <a:xfrm>
              <a:off x="4277517" y="4327341"/>
              <a:ext cx="95362" cy="91834"/>
            </a:xfrm>
            <a:custGeom>
              <a:rect b="b" l="l" r="r" t="t"/>
              <a:pathLst>
                <a:path extrusionOk="0" h="3097" w="3216">
                  <a:moveTo>
                    <a:pt x="620" y="0"/>
                  </a:moveTo>
                  <a:lnTo>
                    <a:pt x="0" y="3072"/>
                  </a:lnTo>
                  <a:cubicBezTo>
                    <a:pt x="119" y="3072"/>
                    <a:pt x="262" y="3096"/>
                    <a:pt x="381" y="3096"/>
                  </a:cubicBezTo>
                  <a:cubicBezTo>
                    <a:pt x="1548" y="3096"/>
                    <a:pt x="2572" y="2596"/>
                    <a:pt x="3215" y="1787"/>
                  </a:cubicBezTo>
                  <a:lnTo>
                    <a:pt x="62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2" name="Google Shape;4962;p55"/>
            <p:cNvSpPr/>
            <p:nvPr/>
          </p:nvSpPr>
          <p:spPr>
            <a:xfrm>
              <a:off x="4298689" y="4140201"/>
              <a:ext cx="161043" cy="258481"/>
            </a:xfrm>
            <a:custGeom>
              <a:rect b="b" l="l" r="r" t="t"/>
              <a:pathLst>
                <a:path extrusionOk="0" h="8717" w="5431">
                  <a:moveTo>
                    <a:pt x="1" y="1"/>
                  </a:moveTo>
                  <a:lnTo>
                    <a:pt x="1" y="1429"/>
                  </a:lnTo>
                  <a:lnTo>
                    <a:pt x="25" y="1429"/>
                  </a:lnTo>
                  <a:cubicBezTo>
                    <a:pt x="2263" y="1620"/>
                    <a:pt x="4025" y="3478"/>
                    <a:pt x="4025" y="5740"/>
                  </a:cubicBezTo>
                  <a:cubicBezTo>
                    <a:pt x="4025" y="6550"/>
                    <a:pt x="3811" y="7264"/>
                    <a:pt x="3430" y="7907"/>
                  </a:cubicBezTo>
                  <a:lnTo>
                    <a:pt x="4573" y="8717"/>
                  </a:lnTo>
                  <a:cubicBezTo>
                    <a:pt x="5121" y="7836"/>
                    <a:pt x="5431" y="6812"/>
                    <a:pt x="5431" y="5740"/>
                  </a:cubicBezTo>
                  <a:cubicBezTo>
                    <a:pt x="5431" y="4192"/>
                    <a:pt x="4835" y="2763"/>
                    <a:pt x="3716" y="1668"/>
                  </a:cubicBezTo>
                  <a:cubicBezTo>
                    <a:pt x="2716" y="667"/>
                    <a:pt x="1406" y="7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3" name="Google Shape;4963;p55"/>
            <p:cNvSpPr/>
            <p:nvPr/>
          </p:nvSpPr>
          <p:spPr>
            <a:xfrm>
              <a:off x="4266219" y="4391599"/>
              <a:ext cx="158908" cy="90410"/>
            </a:xfrm>
            <a:custGeom>
              <a:rect b="b" l="l" r="r" t="t"/>
              <a:pathLst>
                <a:path extrusionOk="0" h="3049" w="5359">
                  <a:moveTo>
                    <a:pt x="4168" y="1"/>
                  </a:moveTo>
                  <a:cubicBezTo>
                    <a:pt x="3358" y="1001"/>
                    <a:pt x="2144" y="1620"/>
                    <a:pt x="810" y="1620"/>
                  </a:cubicBezTo>
                  <a:cubicBezTo>
                    <a:pt x="620" y="1620"/>
                    <a:pt x="453" y="1620"/>
                    <a:pt x="262" y="1596"/>
                  </a:cubicBezTo>
                  <a:lnTo>
                    <a:pt x="0" y="2977"/>
                  </a:lnTo>
                  <a:cubicBezTo>
                    <a:pt x="262" y="3025"/>
                    <a:pt x="524" y="3049"/>
                    <a:pt x="810" y="3049"/>
                  </a:cubicBezTo>
                  <a:cubicBezTo>
                    <a:pt x="2358" y="3049"/>
                    <a:pt x="3787" y="2453"/>
                    <a:pt x="4882" y="1358"/>
                  </a:cubicBezTo>
                  <a:cubicBezTo>
                    <a:pt x="5049" y="1167"/>
                    <a:pt x="5216" y="1001"/>
                    <a:pt x="5359" y="810"/>
                  </a:cubicBezTo>
                  <a:lnTo>
                    <a:pt x="416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4" name="Google Shape;4964;p55"/>
            <p:cNvSpPr/>
            <p:nvPr/>
          </p:nvSpPr>
          <p:spPr>
            <a:xfrm>
              <a:off x="4118636" y="4140913"/>
              <a:ext cx="160331" cy="335459"/>
            </a:xfrm>
            <a:custGeom>
              <a:rect b="b" l="l" r="r" t="t"/>
              <a:pathLst>
                <a:path extrusionOk="0" h="11313" w="5407">
                  <a:moveTo>
                    <a:pt x="5406" y="0"/>
                  </a:moveTo>
                  <a:cubicBezTo>
                    <a:pt x="4025" y="96"/>
                    <a:pt x="2715" y="667"/>
                    <a:pt x="1691" y="1667"/>
                  </a:cubicBezTo>
                  <a:cubicBezTo>
                    <a:pt x="619" y="2739"/>
                    <a:pt x="0" y="4216"/>
                    <a:pt x="0" y="5764"/>
                  </a:cubicBezTo>
                  <a:cubicBezTo>
                    <a:pt x="0" y="7311"/>
                    <a:pt x="596" y="8740"/>
                    <a:pt x="1691" y="9836"/>
                  </a:cubicBezTo>
                  <a:cubicBezTo>
                    <a:pt x="2429" y="10574"/>
                    <a:pt x="3334" y="11074"/>
                    <a:pt x="4287" y="11312"/>
                  </a:cubicBezTo>
                  <a:lnTo>
                    <a:pt x="4596" y="9931"/>
                  </a:lnTo>
                  <a:cubicBezTo>
                    <a:pt x="2763" y="9407"/>
                    <a:pt x="1429" y="7716"/>
                    <a:pt x="1429" y="5764"/>
                  </a:cubicBezTo>
                  <a:cubicBezTo>
                    <a:pt x="1429" y="3454"/>
                    <a:pt x="3191" y="1620"/>
                    <a:pt x="5406" y="1429"/>
                  </a:cubicBezTo>
                  <a:lnTo>
                    <a:pt x="54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5" name="Google Shape;4965;p55"/>
            <p:cNvSpPr/>
            <p:nvPr/>
          </p:nvSpPr>
          <p:spPr>
            <a:xfrm>
              <a:off x="4299401" y="4203065"/>
              <a:ext cx="98891" cy="161725"/>
            </a:xfrm>
            <a:custGeom>
              <a:rect b="b" l="l" r="r" t="t"/>
              <a:pathLst>
                <a:path extrusionOk="0" h="5454" w="3335">
                  <a:moveTo>
                    <a:pt x="1" y="0"/>
                  </a:moveTo>
                  <a:lnTo>
                    <a:pt x="1" y="3477"/>
                  </a:lnTo>
                  <a:lnTo>
                    <a:pt x="2858" y="5454"/>
                  </a:lnTo>
                  <a:cubicBezTo>
                    <a:pt x="3168" y="4906"/>
                    <a:pt x="3335" y="4311"/>
                    <a:pt x="3335" y="3668"/>
                  </a:cubicBezTo>
                  <a:cubicBezTo>
                    <a:pt x="3335" y="1715"/>
                    <a:pt x="1858" y="167"/>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6" name="Google Shape;4966;p55"/>
          <p:cNvGrpSpPr/>
          <p:nvPr/>
        </p:nvGrpSpPr>
        <p:grpSpPr>
          <a:xfrm>
            <a:off x="4781639" y="4139489"/>
            <a:ext cx="341839" cy="340411"/>
            <a:chOff x="4705439" y="4139489"/>
            <a:chExt cx="341839" cy="340411"/>
          </a:xfrm>
        </p:grpSpPr>
        <p:sp>
          <p:nvSpPr>
            <p:cNvPr id="4967" name="Google Shape;4967;p55"/>
            <p:cNvSpPr/>
            <p:nvPr/>
          </p:nvSpPr>
          <p:spPr>
            <a:xfrm>
              <a:off x="4705439" y="4139489"/>
              <a:ext cx="64998" cy="340411"/>
            </a:xfrm>
            <a:custGeom>
              <a:rect b="b" l="l" r="r" t="t"/>
              <a:pathLst>
                <a:path extrusionOk="0" h="11480" w="2192">
                  <a:moveTo>
                    <a:pt x="763" y="1"/>
                  </a:moveTo>
                  <a:lnTo>
                    <a:pt x="763" y="1358"/>
                  </a:lnTo>
                  <a:cubicBezTo>
                    <a:pt x="334" y="1525"/>
                    <a:pt x="1" y="1906"/>
                    <a:pt x="1" y="2382"/>
                  </a:cubicBezTo>
                  <a:cubicBezTo>
                    <a:pt x="1" y="2859"/>
                    <a:pt x="311" y="3240"/>
                    <a:pt x="763" y="3382"/>
                  </a:cubicBezTo>
                  <a:lnTo>
                    <a:pt x="763" y="4740"/>
                  </a:lnTo>
                  <a:cubicBezTo>
                    <a:pt x="334" y="4883"/>
                    <a:pt x="1" y="5264"/>
                    <a:pt x="1" y="5740"/>
                  </a:cubicBezTo>
                  <a:cubicBezTo>
                    <a:pt x="1" y="6216"/>
                    <a:pt x="311" y="6597"/>
                    <a:pt x="763" y="6740"/>
                  </a:cubicBezTo>
                  <a:lnTo>
                    <a:pt x="763" y="8098"/>
                  </a:lnTo>
                  <a:cubicBezTo>
                    <a:pt x="334" y="8241"/>
                    <a:pt x="1" y="8622"/>
                    <a:pt x="1" y="9098"/>
                  </a:cubicBezTo>
                  <a:cubicBezTo>
                    <a:pt x="1" y="9574"/>
                    <a:pt x="311" y="9955"/>
                    <a:pt x="763" y="10122"/>
                  </a:cubicBezTo>
                  <a:lnTo>
                    <a:pt x="763" y="11479"/>
                  </a:lnTo>
                  <a:lnTo>
                    <a:pt x="1430" y="11479"/>
                  </a:lnTo>
                  <a:lnTo>
                    <a:pt x="1430" y="10122"/>
                  </a:lnTo>
                  <a:cubicBezTo>
                    <a:pt x="1859" y="9955"/>
                    <a:pt x="2192" y="9574"/>
                    <a:pt x="2192" y="9098"/>
                  </a:cubicBezTo>
                  <a:cubicBezTo>
                    <a:pt x="2192" y="8622"/>
                    <a:pt x="1882" y="8241"/>
                    <a:pt x="1430" y="8098"/>
                  </a:cubicBezTo>
                  <a:lnTo>
                    <a:pt x="1430" y="6740"/>
                  </a:lnTo>
                  <a:cubicBezTo>
                    <a:pt x="1859" y="6597"/>
                    <a:pt x="2192" y="6216"/>
                    <a:pt x="2192" y="5740"/>
                  </a:cubicBezTo>
                  <a:cubicBezTo>
                    <a:pt x="2192" y="5264"/>
                    <a:pt x="1882" y="4883"/>
                    <a:pt x="1430" y="4740"/>
                  </a:cubicBezTo>
                  <a:lnTo>
                    <a:pt x="1430" y="3382"/>
                  </a:lnTo>
                  <a:cubicBezTo>
                    <a:pt x="1859" y="3240"/>
                    <a:pt x="2144" y="2859"/>
                    <a:pt x="2144" y="2382"/>
                  </a:cubicBezTo>
                  <a:cubicBezTo>
                    <a:pt x="2144" y="1906"/>
                    <a:pt x="1859" y="1525"/>
                    <a:pt x="1406" y="1358"/>
                  </a:cubicBezTo>
                  <a:lnTo>
                    <a:pt x="1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8" name="Google Shape;4968;p55"/>
            <p:cNvSpPr/>
            <p:nvPr/>
          </p:nvSpPr>
          <p:spPr>
            <a:xfrm>
              <a:off x="4784554" y="4174095"/>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9" name="Google Shape;4969;p55"/>
            <p:cNvSpPr/>
            <p:nvPr/>
          </p:nvSpPr>
          <p:spPr>
            <a:xfrm>
              <a:off x="4994290" y="4174095"/>
              <a:ext cx="52989" cy="75584"/>
            </a:xfrm>
            <a:custGeom>
              <a:rect b="b" l="l" r="r" t="t"/>
              <a:pathLst>
                <a:path extrusionOk="0" h="2549" w="1787">
                  <a:moveTo>
                    <a:pt x="0" y="1"/>
                  </a:moveTo>
                  <a:lnTo>
                    <a:pt x="0" y="2549"/>
                  </a:lnTo>
                  <a:lnTo>
                    <a:pt x="1786" y="2549"/>
                  </a:lnTo>
                  <a:lnTo>
                    <a:pt x="178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0" name="Google Shape;4970;p55"/>
            <p:cNvSpPr/>
            <p:nvPr/>
          </p:nvSpPr>
          <p:spPr>
            <a:xfrm>
              <a:off x="4784554" y="4271564"/>
              <a:ext cx="190695" cy="76296"/>
            </a:xfrm>
            <a:custGeom>
              <a:rect b="b" l="l" r="r" t="t"/>
              <a:pathLst>
                <a:path extrusionOk="0" h="2573" w="6431">
                  <a:moveTo>
                    <a:pt x="1096" y="0"/>
                  </a:moveTo>
                  <a:lnTo>
                    <a:pt x="0" y="1286"/>
                  </a:lnTo>
                  <a:lnTo>
                    <a:pt x="1072" y="2572"/>
                  </a:lnTo>
                  <a:lnTo>
                    <a:pt x="6430" y="2572"/>
                  </a:lnTo>
                  <a:lnTo>
                    <a:pt x="643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1" name="Google Shape;4971;p55"/>
            <p:cNvSpPr/>
            <p:nvPr/>
          </p:nvSpPr>
          <p:spPr>
            <a:xfrm>
              <a:off x="4994972" y="4271564"/>
              <a:ext cx="52307" cy="76296"/>
            </a:xfrm>
            <a:custGeom>
              <a:rect b="b" l="l" r="r" t="t"/>
              <a:pathLst>
                <a:path extrusionOk="0" h="2573" w="1764">
                  <a:moveTo>
                    <a:pt x="1" y="0"/>
                  </a:moveTo>
                  <a:lnTo>
                    <a:pt x="1" y="2572"/>
                  </a:lnTo>
                  <a:lnTo>
                    <a:pt x="1763" y="2572"/>
                  </a:lnTo>
                  <a:lnTo>
                    <a:pt x="176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2" name="Google Shape;4972;p55"/>
            <p:cNvSpPr/>
            <p:nvPr/>
          </p:nvSpPr>
          <p:spPr>
            <a:xfrm>
              <a:off x="4784554" y="4371821"/>
              <a:ext cx="190695" cy="75584"/>
            </a:xfrm>
            <a:custGeom>
              <a:rect b="b" l="l" r="r" t="t"/>
              <a:pathLst>
                <a:path extrusionOk="0" h="2549" w="6431">
                  <a:moveTo>
                    <a:pt x="1096" y="1"/>
                  </a:moveTo>
                  <a:lnTo>
                    <a:pt x="0" y="1263"/>
                  </a:lnTo>
                  <a:lnTo>
                    <a:pt x="1072" y="2549"/>
                  </a:lnTo>
                  <a:lnTo>
                    <a:pt x="6430" y="2549"/>
                  </a:lnTo>
                  <a:lnTo>
                    <a:pt x="643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3" name="Google Shape;4973;p55"/>
            <p:cNvSpPr/>
            <p:nvPr/>
          </p:nvSpPr>
          <p:spPr>
            <a:xfrm>
              <a:off x="4994972" y="4371821"/>
              <a:ext cx="52307" cy="75584"/>
            </a:xfrm>
            <a:custGeom>
              <a:rect b="b" l="l" r="r" t="t"/>
              <a:pathLst>
                <a:path extrusionOk="0" h="2549" w="1764">
                  <a:moveTo>
                    <a:pt x="1" y="1"/>
                  </a:moveTo>
                  <a:lnTo>
                    <a:pt x="1" y="2549"/>
                  </a:lnTo>
                  <a:lnTo>
                    <a:pt x="1763" y="2549"/>
                  </a:lnTo>
                  <a:lnTo>
                    <a:pt x="176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4" name="Google Shape;4974;p55"/>
          <p:cNvGrpSpPr/>
          <p:nvPr/>
        </p:nvGrpSpPr>
        <p:grpSpPr>
          <a:xfrm>
            <a:off x="5518768" y="4143730"/>
            <a:ext cx="340384" cy="342520"/>
            <a:chOff x="5290168" y="4143730"/>
            <a:chExt cx="340384" cy="342520"/>
          </a:xfrm>
        </p:grpSpPr>
        <p:sp>
          <p:nvSpPr>
            <p:cNvPr id="4975" name="Google Shape;4975;p55"/>
            <p:cNvSpPr/>
            <p:nvPr/>
          </p:nvSpPr>
          <p:spPr>
            <a:xfrm>
              <a:off x="5428588" y="4143730"/>
              <a:ext cx="100996" cy="138448"/>
            </a:xfrm>
            <a:custGeom>
              <a:rect b="b" l="l" r="r" t="t"/>
              <a:pathLst>
                <a:path extrusionOk="0" h="4669" w="3406">
                  <a:moveTo>
                    <a:pt x="0" y="1"/>
                  </a:moveTo>
                  <a:lnTo>
                    <a:pt x="0" y="2644"/>
                  </a:lnTo>
                  <a:lnTo>
                    <a:pt x="1381" y="2644"/>
                  </a:lnTo>
                  <a:lnTo>
                    <a:pt x="1381" y="3311"/>
                  </a:lnTo>
                  <a:lnTo>
                    <a:pt x="1405" y="3311"/>
                  </a:lnTo>
                  <a:cubicBezTo>
                    <a:pt x="1405" y="3692"/>
                    <a:pt x="1095" y="4002"/>
                    <a:pt x="714" y="4002"/>
                  </a:cubicBezTo>
                  <a:lnTo>
                    <a:pt x="500" y="4002"/>
                  </a:lnTo>
                  <a:lnTo>
                    <a:pt x="500" y="4668"/>
                  </a:lnTo>
                  <a:lnTo>
                    <a:pt x="714" y="4668"/>
                  </a:lnTo>
                  <a:cubicBezTo>
                    <a:pt x="1453" y="4668"/>
                    <a:pt x="2048" y="4073"/>
                    <a:pt x="2048" y="3335"/>
                  </a:cubicBezTo>
                  <a:lnTo>
                    <a:pt x="2048" y="2644"/>
                  </a:lnTo>
                  <a:lnTo>
                    <a:pt x="3405" y="2644"/>
                  </a:lnTo>
                  <a:lnTo>
                    <a:pt x="340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6" name="Google Shape;4976;p55"/>
            <p:cNvSpPr/>
            <p:nvPr/>
          </p:nvSpPr>
          <p:spPr>
            <a:xfrm>
              <a:off x="5290168" y="4262371"/>
              <a:ext cx="134207" cy="103843"/>
            </a:xfrm>
            <a:custGeom>
              <a:rect b="b" l="l" r="r" t="t"/>
              <a:pathLst>
                <a:path extrusionOk="0" h="3502" w="4526">
                  <a:moveTo>
                    <a:pt x="1929" y="1429"/>
                  </a:moveTo>
                  <a:lnTo>
                    <a:pt x="1929" y="2096"/>
                  </a:lnTo>
                  <a:lnTo>
                    <a:pt x="1239" y="2096"/>
                  </a:lnTo>
                  <a:lnTo>
                    <a:pt x="1239" y="1429"/>
                  </a:lnTo>
                  <a:close/>
                  <a:moveTo>
                    <a:pt x="3239" y="1429"/>
                  </a:moveTo>
                  <a:lnTo>
                    <a:pt x="3239" y="2096"/>
                  </a:lnTo>
                  <a:lnTo>
                    <a:pt x="2549" y="2096"/>
                  </a:lnTo>
                  <a:lnTo>
                    <a:pt x="2549" y="1429"/>
                  </a:lnTo>
                  <a:close/>
                  <a:moveTo>
                    <a:pt x="0" y="1"/>
                  </a:moveTo>
                  <a:lnTo>
                    <a:pt x="0" y="3501"/>
                  </a:lnTo>
                  <a:lnTo>
                    <a:pt x="4525" y="3501"/>
                  </a:lnTo>
                  <a:lnTo>
                    <a:pt x="45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7" name="Google Shape;4977;p55"/>
            <p:cNvSpPr/>
            <p:nvPr/>
          </p:nvSpPr>
          <p:spPr>
            <a:xfrm>
              <a:off x="5429270" y="4347120"/>
              <a:ext cx="101026" cy="139130"/>
            </a:xfrm>
            <a:custGeom>
              <a:rect b="b" l="l" r="r" t="t"/>
              <a:pathLst>
                <a:path extrusionOk="0" h="4692" w="3407">
                  <a:moveTo>
                    <a:pt x="477" y="0"/>
                  </a:moveTo>
                  <a:lnTo>
                    <a:pt x="477" y="667"/>
                  </a:lnTo>
                  <a:lnTo>
                    <a:pt x="691" y="667"/>
                  </a:lnTo>
                  <a:cubicBezTo>
                    <a:pt x="1072" y="667"/>
                    <a:pt x="1382" y="977"/>
                    <a:pt x="1382" y="1358"/>
                  </a:cubicBezTo>
                  <a:lnTo>
                    <a:pt x="1382" y="2048"/>
                  </a:lnTo>
                  <a:lnTo>
                    <a:pt x="1" y="2048"/>
                  </a:lnTo>
                  <a:lnTo>
                    <a:pt x="1" y="4692"/>
                  </a:lnTo>
                  <a:lnTo>
                    <a:pt x="3406" y="4692"/>
                  </a:lnTo>
                  <a:lnTo>
                    <a:pt x="3406" y="2048"/>
                  </a:lnTo>
                  <a:lnTo>
                    <a:pt x="2049" y="2048"/>
                  </a:lnTo>
                  <a:lnTo>
                    <a:pt x="2049" y="1334"/>
                  </a:lnTo>
                  <a:lnTo>
                    <a:pt x="2025" y="1334"/>
                  </a:lnTo>
                  <a:cubicBezTo>
                    <a:pt x="2025" y="596"/>
                    <a:pt x="1430" y="0"/>
                    <a:pt x="69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8" name="Google Shape;4978;p55"/>
            <p:cNvSpPr/>
            <p:nvPr/>
          </p:nvSpPr>
          <p:spPr>
            <a:xfrm>
              <a:off x="5443414" y="4275093"/>
              <a:ext cx="187137" cy="78401"/>
            </a:xfrm>
            <a:custGeom>
              <a:rect b="b" l="l" r="r" t="t"/>
              <a:pathLst>
                <a:path extrusionOk="0" h="2644" w="6311">
                  <a:moveTo>
                    <a:pt x="2929" y="0"/>
                  </a:moveTo>
                  <a:lnTo>
                    <a:pt x="2929" y="977"/>
                  </a:lnTo>
                  <a:lnTo>
                    <a:pt x="0" y="977"/>
                  </a:lnTo>
                  <a:lnTo>
                    <a:pt x="0" y="1667"/>
                  </a:lnTo>
                  <a:lnTo>
                    <a:pt x="2929" y="1667"/>
                  </a:lnTo>
                  <a:lnTo>
                    <a:pt x="2929" y="2644"/>
                  </a:lnTo>
                  <a:lnTo>
                    <a:pt x="6311" y="2644"/>
                  </a:lnTo>
                  <a:lnTo>
                    <a:pt x="63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9" name="Google Shape;4979;p55"/>
          <p:cNvGrpSpPr/>
          <p:nvPr/>
        </p:nvGrpSpPr>
        <p:grpSpPr>
          <a:xfrm>
            <a:off x="6262923" y="4162085"/>
            <a:ext cx="341126" cy="341837"/>
            <a:chOff x="5881923" y="4162085"/>
            <a:chExt cx="341126" cy="341837"/>
          </a:xfrm>
        </p:grpSpPr>
        <p:sp>
          <p:nvSpPr>
            <p:cNvPr id="4980" name="Google Shape;4980;p55"/>
            <p:cNvSpPr/>
            <p:nvPr/>
          </p:nvSpPr>
          <p:spPr>
            <a:xfrm>
              <a:off x="6062718" y="4163508"/>
              <a:ext cx="160331" cy="213290"/>
            </a:xfrm>
            <a:custGeom>
              <a:rect b="b" l="l" r="r" t="t"/>
              <a:pathLst>
                <a:path extrusionOk="0" h="7193" w="5407">
                  <a:moveTo>
                    <a:pt x="0" y="1"/>
                  </a:moveTo>
                  <a:lnTo>
                    <a:pt x="0" y="1072"/>
                  </a:lnTo>
                  <a:cubicBezTo>
                    <a:pt x="56" y="1067"/>
                    <a:pt x="111" y="1064"/>
                    <a:pt x="166" y="1064"/>
                  </a:cubicBezTo>
                  <a:cubicBezTo>
                    <a:pt x="1050" y="1064"/>
                    <a:pt x="1810" y="1772"/>
                    <a:pt x="1810" y="2692"/>
                  </a:cubicBezTo>
                  <a:cubicBezTo>
                    <a:pt x="1810" y="3591"/>
                    <a:pt x="1045" y="4343"/>
                    <a:pt x="157" y="4343"/>
                  </a:cubicBezTo>
                  <a:cubicBezTo>
                    <a:pt x="105" y="4343"/>
                    <a:pt x="53" y="4340"/>
                    <a:pt x="0" y="4335"/>
                  </a:cubicBezTo>
                  <a:lnTo>
                    <a:pt x="0" y="5406"/>
                  </a:lnTo>
                  <a:lnTo>
                    <a:pt x="2025" y="5406"/>
                  </a:lnTo>
                  <a:cubicBezTo>
                    <a:pt x="1906" y="5645"/>
                    <a:pt x="1739" y="5978"/>
                    <a:pt x="1739" y="6240"/>
                  </a:cubicBezTo>
                  <a:cubicBezTo>
                    <a:pt x="1739" y="6788"/>
                    <a:pt x="2168" y="7192"/>
                    <a:pt x="2691" y="7192"/>
                  </a:cubicBezTo>
                  <a:cubicBezTo>
                    <a:pt x="3239" y="7192"/>
                    <a:pt x="3644" y="6788"/>
                    <a:pt x="3644" y="6240"/>
                  </a:cubicBezTo>
                  <a:cubicBezTo>
                    <a:pt x="3644" y="5978"/>
                    <a:pt x="3501" y="5645"/>
                    <a:pt x="3382" y="5406"/>
                  </a:cubicBezTo>
                  <a:lnTo>
                    <a:pt x="5406" y="5406"/>
                  </a:lnTo>
                  <a:lnTo>
                    <a:pt x="540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1" name="Google Shape;4981;p55"/>
            <p:cNvSpPr/>
            <p:nvPr/>
          </p:nvSpPr>
          <p:spPr>
            <a:xfrm>
              <a:off x="6009046" y="4343591"/>
              <a:ext cx="214002" cy="160331"/>
            </a:xfrm>
            <a:custGeom>
              <a:rect b="b" l="l" r="r" t="t"/>
              <a:pathLst>
                <a:path extrusionOk="0" h="5407" w="7217">
                  <a:moveTo>
                    <a:pt x="1787" y="0"/>
                  </a:moveTo>
                  <a:lnTo>
                    <a:pt x="1787" y="2024"/>
                  </a:lnTo>
                  <a:cubicBezTo>
                    <a:pt x="1572" y="1905"/>
                    <a:pt x="1239" y="1739"/>
                    <a:pt x="977" y="1739"/>
                  </a:cubicBezTo>
                  <a:cubicBezTo>
                    <a:pt x="429" y="1739"/>
                    <a:pt x="1" y="2167"/>
                    <a:pt x="1" y="2691"/>
                  </a:cubicBezTo>
                  <a:cubicBezTo>
                    <a:pt x="1" y="3239"/>
                    <a:pt x="429" y="3644"/>
                    <a:pt x="977" y="3644"/>
                  </a:cubicBezTo>
                  <a:cubicBezTo>
                    <a:pt x="1239" y="3644"/>
                    <a:pt x="1572" y="3501"/>
                    <a:pt x="1787" y="3382"/>
                  </a:cubicBezTo>
                  <a:lnTo>
                    <a:pt x="1787" y="5406"/>
                  </a:lnTo>
                  <a:lnTo>
                    <a:pt x="7216" y="5406"/>
                  </a:lnTo>
                  <a:lnTo>
                    <a:pt x="7216" y="0"/>
                  </a:lnTo>
                  <a:lnTo>
                    <a:pt x="6145" y="0"/>
                  </a:lnTo>
                  <a:cubicBezTo>
                    <a:pt x="6240" y="953"/>
                    <a:pt x="5478" y="1810"/>
                    <a:pt x="4501" y="1810"/>
                  </a:cubicBezTo>
                  <a:cubicBezTo>
                    <a:pt x="3525" y="1810"/>
                    <a:pt x="2787" y="953"/>
                    <a:pt x="2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2" name="Google Shape;4982;p55"/>
            <p:cNvSpPr/>
            <p:nvPr/>
          </p:nvSpPr>
          <p:spPr>
            <a:xfrm>
              <a:off x="5881923" y="4162085"/>
              <a:ext cx="216137" cy="161043"/>
            </a:xfrm>
            <a:custGeom>
              <a:rect b="b" l="l" r="r" t="t"/>
              <a:pathLst>
                <a:path extrusionOk="0" h="5431" w="7289">
                  <a:moveTo>
                    <a:pt x="1" y="1"/>
                  </a:moveTo>
                  <a:lnTo>
                    <a:pt x="1" y="5431"/>
                  </a:lnTo>
                  <a:lnTo>
                    <a:pt x="1120" y="5431"/>
                  </a:lnTo>
                  <a:cubicBezTo>
                    <a:pt x="1025" y="4478"/>
                    <a:pt x="1787" y="3621"/>
                    <a:pt x="2763" y="3621"/>
                  </a:cubicBezTo>
                  <a:cubicBezTo>
                    <a:pt x="3716" y="3621"/>
                    <a:pt x="4478" y="4478"/>
                    <a:pt x="4383" y="5431"/>
                  </a:cubicBezTo>
                  <a:lnTo>
                    <a:pt x="5454" y="5431"/>
                  </a:lnTo>
                  <a:lnTo>
                    <a:pt x="5454" y="3406"/>
                  </a:lnTo>
                  <a:cubicBezTo>
                    <a:pt x="5693" y="3525"/>
                    <a:pt x="6050" y="3668"/>
                    <a:pt x="6336" y="3668"/>
                  </a:cubicBezTo>
                  <a:cubicBezTo>
                    <a:pt x="6859" y="3668"/>
                    <a:pt x="7288" y="3263"/>
                    <a:pt x="7288" y="2716"/>
                  </a:cubicBezTo>
                  <a:cubicBezTo>
                    <a:pt x="7288" y="2192"/>
                    <a:pt x="6859" y="1763"/>
                    <a:pt x="6336" y="1763"/>
                  </a:cubicBezTo>
                  <a:cubicBezTo>
                    <a:pt x="6050" y="1763"/>
                    <a:pt x="5693" y="1906"/>
                    <a:pt x="5454" y="2025"/>
                  </a:cubicBezTo>
                  <a:lnTo>
                    <a:pt x="54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3" name="Google Shape;4983;p55"/>
            <p:cNvSpPr/>
            <p:nvPr/>
          </p:nvSpPr>
          <p:spPr>
            <a:xfrm>
              <a:off x="5881923" y="4290631"/>
              <a:ext cx="161043" cy="213290"/>
            </a:xfrm>
            <a:custGeom>
              <a:rect b="b" l="l" r="r" t="t"/>
              <a:pathLst>
                <a:path extrusionOk="0" h="7193" w="5431">
                  <a:moveTo>
                    <a:pt x="2740" y="0"/>
                  </a:moveTo>
                  <a:cubicBezTo>
                    <a:pt x="2216" y="0"/>
                    <a:pt x="1787" y="405"/>
                    <a:pt x="1787" y="953"/>
                  </a:cubicBezTo>
                  <a:cubicBezTo>
                    <a:pt x="1787" y="1215"/>
                    <a:pt x="1954" y="1548"/>
                    <a:pt x="2073" y="1786"/>
                  </a:cubicBezTo>
                  <a:lnTo>
                    <a:pt x="1" y="1786"/>
                  </a:lnTo>
                  <a:lnTo>
                    <a:pt x="1" y="7192"/>
                  </a:lnTo>
                  <a:lnTo>
                    <a:pt x="5431" y="7192"/>
                  </a:lnTo>
                  <a:lnTo>
                    <a:pt x="5431" y="6097"/>
                  </a:lnTo>
                  <a:cubicBezTo>
                    <a:pt x="5377" y="6102"/>
                    <a:pt x="5323" y="6105"/>
                    <a:pt x="5269" y="6105"/>
                  </a:cubicBezTo>
                  <a:cubicBezTo>
                    <a:pt x="4383" y="6105"/>
                    <a:pt x="3621" y="5374"/>
                    <a:pt x="3621" y="4453"/>
                  </a:cubicBezTo>
                  <a:cubicBezTo>
                    <a:pt x="3621" y="3521"/>
                    <a:pt x="4403" y="2805"/>
                    <a:pt x="5303" y="2805"/>
                  </a:cubicBezTo>
                  <a:cubicBezTo>
                    <a:pt x="5345" y="2805"/>
                    <a:pt x="5388" y="2807"/>
                    <a:pt x="5431" y="2810"/>
                  </a:cubicBezTo>
                  <a:lnTo>
                    <a:pt x="5431" y="1786"/>
                  </a:lnTo>
                  <a:lnTo>
                    <a:pt x="3430" y="1786"/>
                  </a:lnTo>
                  <a:cubicBezTo>
                    <a:pt x="3549" y="1548"/>
                    <a:pt x="3692" y="1191"/>
                    <a:pt x="3692" y="953"/>
                  </a:cubicBezTo>
                  <a:cubicBezTo>
                    <a:pt x="3692" y="405"/>
                    <a:pt x="3287" y="0"/>
                    <a:pt x="274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84" name="Google Shape;4984;p55"/>
          <p:cNvGrpSpPr/>
          <p:nvPr/>
        </p:nvGrpSpPr>
        <p:grpSpPr>
          <a:xfrm>
            <a:off x="6992282" y="4149393"/>
            <a:ext cx="342520" cy="298159"/>
            <a:chOff x="6458882" y="4149393"/>
            <a:chExt cx="342520" cy="298159"/>
          </a:xfrm>
        </p:grpSpPr>
        <p:sp>
          <p:nvSpPr>
            <p:cNvPr id="4985" name="Google Shape;4985;p55"/>
            <p:cNvSpPr/>
            <p:nvPr/>
          </p:nvSpPr>
          <p:spPr>
            <a:xfrm>
              <a:off x="6575389" y="4149393"/>
              <a:ext cx="109477" cy="93939"/>
            </a:xfrm>
            <a:custGeom>
              <a:rect b="b" l="l" r="r" t="t"/>
              <a:pathLst>
                <a:path extrusionOk="0" h="3168" w="3692">
                  <a:moveTo>
                    <a:pt x="1834" y="0"/>
                  </a:moveTo>
                  <a:lnTo>
                    <a:pt x="1" y="3168"/>
                  </a:lnTo>
                  <a:lnTo>
                    <a:pt x="3692" y="3168"/>
                  </a:lnTo>
                  <a:lnTo>
                    <a:pt x="18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6" name="Google Shape;4986;p55"/>
            <p:cNvSpPr/>
            <p:nvPr/>
          </p:nvSpPr>
          <p:spPr>
            <a:xfrm>
              <a:off x="6499121" y="4263083"/>
              <a:ext cx="263433" cy="67815"/>
            </a:xfrm>
            <a:custGeom>
              <a:rect b="b" l="l" r="r" t="t"/>
              <a:pathLst>
                <a:path extrusionOk="0" h="2287" w="8884">
                  <a:moveTo>
                    <a:pt x="4097" y="0"/>
                  </a:moveTo>
                  <a:lnTo>
                    <a:pt x="4097" y="858"/>
                  </a:lnTo>
                  <a:lnTo>
                    <a:pt x="1" y="858"/>
                  </a:lnTo>
                  <a:lnTo>
                    <a:pt x="1" y="2287"/>
                  </a:lnTo>
                  <a:lnTo>
                    <a:pt x="668" y="2287"/>
                  </a:lnTo>
                  <a:lnTo>
                    <a:pt x="668" y="1548"/>
                  </a:lnTo>
                  <a:lnTo>
                    <a:pt x="4097" y="1548"/>
                  </a:lnTo>
                  <a:lnTo>
                    <a:pt x="4097" y="2287"/>
                  </a:lnTo>
                  <a:lnTo>
                    <a:pt x="4764" y="2287"/>
                  </a:lnTo>
                  <a:lnTo>
                    <a:pt x="4764" y="1548"/>
                  </a:lnTo>
                  <a:lnTo>
                    <a:pt x="8193" y="1548"/>
                  </a:lnTo>
                  <a:lnTo>
                    <a:pt x="8193" y="2287"/>
                  </a:lnTo>
                  <a:lnTo>
                    <a:pt x="8884" y="2287"/>
                  </a:lnTo>
                  <a:lnTo>
                    <a:pt x="8884" y="858"/>
                  </a:lnTo>
                  <a:lnTo>
                    <a:pt x="4764" y="858"/>
                  </a:lnTo>
                  <a:lnTo>
                    <a:pt x="47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7" name="Google Shape;4987;p55"/>
            <p:cNvSpPr/>
            <p:nvPr/>
          </p:nvSpPr>
          <p:spPr>
            <a:xfrm>
              <a:off x="6702512" y="4350648"/>
              <a:ext cx="98891" cy="96904"/>
            </a:xfrm>
            <a:custGeom>
              <a:rect b="b" l="l" r="r" t="t"/>
              <a:pathLst>
                <a:path extrusionOk="0" h="3268" w="3335">
                  <a:moveTo>
                    <a:pt x="1334" y="0"/>
                  </a:moveTo>
                  <a:cubicBezTo>
                    <a:pt x="572" y="143"/>
                    <a:pt x="0" y="858"/>
                    <a:pt x="24" y="1691"/>
                  </a:cubicBezTo>
                  <a:cubicBezTo>
                    <a:pt x="48" y="2525"/>
                    <a:pt x="739" y="3215"/>
                    <a:pt x="1572" y="3263"/>
                  </a:cubicBezTo>
                  <a:cubicBezTo>
                    <a:pt x="1612" y="3266"/>
                    <a:pt x="1653" y="3267"/>
                    <a:pt x="1692" y="3267"/>
                  </a:cubicBezTo>
                  <a:cubicBezTo>
                    <a:pt x="2590" y="3267"/>
                    <a:pt x="3311" y="2509"/>
                    <a:pt x="3311" y="1620"/>
                  </a:cubicBezTo>
                  <a:cubicBezTo>
                    <a:pt x="3334" y="834"/>
                    <a:pt x="2763"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8" name="Google Shape;4988;p55"/>
            <p:cNvSpPr/>
            <p:nvPr/>
          </p:nvSpPr>
          <p:spPr>
            <a:xfrm>
              <a:off x="6458882" y="4350648"/>
              <a:ext cx="99603" cy="96904"/>
            </a:xfrm>
            <a:custGeom>
              <a:rect b="b" l="l" r="r" t="t"/>
              <a:pathLst>
                <a:path extrusionOk="0" h="3268" w="3359">
                  <a:moveTo>
                    <a:pt x="1334" y="0"/>
                  </a:moveTo>
                  <a:cubicBezTo>
                    <a:pt x="572" y="143"/>
                    <a:pt x="0" y="858"/>
                    <a:pt x="24" y="1691"/>
                  </a:cubicBezTo>
                  <a:cubicBezTo>
                    <a:pt x="48" y="2525"/>
                    <a:pt x="739" y="3215"/>
                    <a:pt x="1572" y="3263"/>
                  </a:cubicBezTo>
                  <a:cubicBezTo>
                    <a:pt x="1613" y="3266"/>
                    <a:pt x="1653" y="3267"/>
                    <a:pt x="1692" y="3267"/>
                  </a:cubicBezTo>
                  <a:cubicBezTo>
                    <a:pt x="2590" y="3267"/>
                    <a:pt x="3311" y="2509"/>
                    <a:pt x="3311" y="1620"/>
                  </a:cubicBezTo>
                  <a:cubicBezTo>
                    <a:pt x="3358"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9" name="Google Shape;4989;p55"/>
            <p:cNvSpPr/>
            <p:nvPr/>
          </p:nvSpPr>
          <p:spPr>
            <a:xfrm>
              <a:off x="6580341" y="4350648"/>
              <a:ext cx="98891" cy="96904"/>
            </a:xfrm>
            <a:custGeom>
              <a:rect b="b" l="l" r="r" t="t"/>
              <a:pathLst>
                <a:path extrusionOk="0" h="3268" w="3335">
                  <a:moveTo>
                    <a:pt x="1358" y="0"/>
                  </a:moveTo>
                  <a:cubicBezTo>
                    <a:pt x="572" y="143"/>
                    <a:pt x="0" y="858"/>
                    <a:pt x="48" y="1691"/>
                  </a:cubicBezTo>
                  <a:cubicBezTo>
                    <a:pt x="72" y="2525"/>
                    <a:pt x="762" y="3215"/>
                    <a:pt x="1596" y="3263"/>
                  </a:cubicBezTo>
                  <a:cubicBezTo>
                    <a:pt x="1636" y="3266"/>
                    <a:pt x="1676" y="3267"/>
                    <a:pt x="1716" y="3267"/>
                  </a:cubicBezTo>
                  <a:cubicBezTo>
                    <a:pt x="2612" y="3267"/>
                    <a:pt x="3311" y="2509"/>
                    <a:pt x="3311" y="1620"/>
                  </a:cubicBezTo>
                  <a:cubicBezTo>
                    <a:pt x="3334" y="834"/>
                    <a:pt x="2787" y="143"/>
                    <a:pt x="20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0" name="Google Shape;4990;p55"/>
          <p:cNvGrpSpPr/>
          <p:nvPr/>
        </p:nvGrpSpPr>
        <p:grpSpPr>
          <a:xfrm>
            <a:off x="7730804" y="4143730"/>
            <a:ext cx="341808" cy="341808"/>
            <a:chOff x="7045004" y="4143730"/>
            <a:chExt cx="341808" cy="341808"/>
          </a:xfrm>
        </p:grpSpPr>
        <p:sp>
          <p:nvSpPr>
            <p:cNvPr id="4991" name="Google Shape;4991;p55"/>
            <p:cNvSpPr/>
            <p:nvPr/>
          </p:nvSpPr>
          <p:spPr>
            <a:xfrm>
              <a:off x="7148820" y="4248257"/>
              <a:ext cx="132784" cy="132072"/>
            </a:xfrm>
            <a:custGeom>
              <a:rect b="b" l="l" r="r" t="t"/>
              <a:pathLst>
                <a:path extrusionOk="0" h="4454" w="4478">
                  <a:moveTo>
                    <a:pt x="2239" y="0"/>
                  </a:moveTo>
                  <a:cubicBezTo>
                    <a:pt x="1000" y="0"/>
                    <a:pt x="0" y="977"/>
                    <a:pt x="0" y="2215"/>
                  </a:cubicBezTo>
                  <a:cubicBezTo>
                    <a:pt x="0" y="3453"/>
                    <a:pt x="1000" y="4454"/>
                    <a:pt x="2239" y="4454"/>
                  </a:cubicBezTo>
                  <a:cubicBezTo>
                    <a:pt x="3477" y="4454"/>
                    <a:pt x="4477" y="3453"/>
                    <a:pt x="4477" y="2215"/>
                  </a:cubicBezTo>
                  <a:cubicBezTo>
                    <a:pt x="4477" y="977"/>
                    <a:pt x="3477" y="0"/>
                    <a:pt x="22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2" name="Google Shape;4992;p55"/>
            <p:cNvSpPr/>
            <p:nvPr/>
          </p:nvSpPr>
          <p:spPr>
            <a:xfrm>
              <a:off x="7045004" y="4325918"/>
              <a:ext cx="158908" cy="159619"/>
            </a:xfrm>
            <a:custGeom>
              <a:rect b="b" l="l" r="r" t="t"/>
              <a:pathLst>
                <a:path extrusionOk="0" h="5383" w="5359">
                  <a:moveTo>
                    <a:pt x="0" y="1"/>
                  </a:moveTo>
                  <a:lnTo>
                    <a:pt x="48" y="382"/>
                  </a:lnTo>
                  <a:cubicBezTo>
                    <a:pt x="381" y="2930"/>
                    <a:pt x="2406" y="4954"/>
                    <a:pt x="4978" y="5311"/>
                  </a:cubicBezTo>
                  <a:lnTo>
                    <a:pt x="5359" y="5383"/>
                  </a:lnTo>
                  <a:lnTo>
                    <a:pt x="5359" y="2525"/>
                  </a:lnTo>
                  <a:lnTo>
                    <a:pt x="5073" y="2454"/>
                  </a:lnTo>
                  <a:cubicBezTo>
                    <a:pt x="4025" y="2192"/>
                    <a:pt x="3144" y="1334"/>
                    <a:pt x="2906" y="263"/>
                  </a:cubicBezTo>
                  <a:lnTo>
                    <a:pt x="285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3" name="Google Shape;4993;p55"/>
            <p:cNvSpPr/>
            <p:nvPr/>
          </p:nvSpPr>
          <p:spPr>
            <a:xfrm>
              <a:off x="7227904" y="4143730"/>
              <a:ext cx="158908" cy="158908"/>
            </a:xfrm>
            <a:custGeom>
              <a:rect b="b" l="l" r="r" t="t"/>
              <a:pathLst>
                <a:path extrusionOk="0" h="5359" w="5359">
                  <a:moveTo>
                    <a:pt x="0" y="1"/>
                  </a:moveTo>
                  <a:lnTo>
                    <a:pt x="0" y="2858"/>
                  </a:lnTo>
                  <a:lnTo>
                    <a:pt x="262" y="2930"/>
                  </a:lnTo>
                  <a:cubicBezTo>
                    <a:pt x="1334" y="3168"/>
                    <a:pt x="2167" y="4025"/>
                    <a:pt x="2429" y="5097"/>
                  </a:cubicBezTo>
                  <a:lnTo>
                    <a:pt x="2501" y="5359"/>
                  </a:lnTo>
                  <a:lnTo>
                    <a:pt x="5359" y="5359"/>
                  </a:lnTo>
                  <a:lnTo>
                    <a:pt x="5287" y="4978"/>
                  </a:lnTo>
                  <a:cubicBezTo>
                    <a:pt x="4930" y="2406"/>
                    <a:pt x="2906" y="429"/>
                    <a:pt x="381" y="72"/>
                  </a:cubicBez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4" name="Google Shape;4994;p55"/>
            <p:cNvSpPr/>
            <p:nvPr/>
          </p:nvSpPr>
          <p:spPr>
            <a:xfrm>
              <a:off x="7045004" y="4143730"/>
              <a:ext cx="158908" cy="158908"/>
            </a:xfrm>
            <a:custGeom>
              <a:rect b="b" l="l" r="r" t="t"/>
              <a:pathLst>
                <a:path extrusionOk="0" h="5359" w="5359">
                  <a:moveTo>
                    <a:pt x="5359" y="1"/>
                  </a:moveTo>
                  <a:lnTo>
                    <a:pt x="4978" y="72"/>
                  </a:lnTo>
                  <a:cubicBezTo>
                    <a:pt x="2406" y="429"/>
                    <a:pt x="381" y="2406"/>
                    <a:pt x="48" y="4978"/>
                  </a:cubicBezTo>
                  <a:lnTo>
                    <a:pt x="0" y="5359"/>
                  </a:lnTo>
                  <a:lnTo>
                    <a:pt x="2858" y="5359"/>
                  </a:lnTo>
                  <a:lnTo>
                    <a:pt x="2906" y="5097"/>
                  </a:lnTo>
                  <a:cubicBezTo>
                    <a:pt x="3144" y="4025"/>
                    <a:pt x="4025" y="3168"/>
                    <a:pt x="5073" y="2930"/>
                  </a:cubicBezTo>
                  <a:lnTo>
                    <a:pt x="5359" y="2858"/>
                  </a:ln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5" name="Google Shape;4995;p55"/>
            <p:cNvSpPr/>
            <p:nvPr/>
          </p:nvSpPr>
          <p:spPr>
            <a:xfrm>
              <a:off x="7227904" y="4325918"/>
              <a:ext cx="158908" cy="159619"/>
            </a:xfrm>
            <a:custGeom>
              <a:rect b="b" l="l" r="r" t="t"/>
              <a:pathLst>
                <a:path extrusionOk="0" h="5383" w="5359">
                  <a:moveTo>
                    <a:pt x="2501" y="1"/>
                  </a:moveTo>
                  <a:lnTo>
                    <a:pt x="2429" y="263"/>
                  </a:lnTo>
                  <a:cubicBezTo>
                    <a:pt x="2191" y="1334"/>
                    <a:pt x="1334" y="2192"/>
                    <a:pt x="262" y="2454"/>
                  </a:cubicBezTo>
                  <a:lnTo>
                    <a:pt x="0" y="2525"/>
                  </a:lnTo>
                  <a:lnTo>
                    <a:pt x="0" y="5383"/>
                  </a:lnTo>
                  <a:lnTo>
                    <a:pt x="381" y="5311"/>
                  </a:lnTo>
                  <a:cubicBezTo>
                    <a:pt x="2929" y="4954"/>
                    <a:pt x="4954" y="2930"/>
                    <a:pt x="5287" y="382"/>
                  </a:cubicBezTo>
                  <a:lnTo>
                    <a:pt x="535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262" name="Google Shape;262;p20"/>
          <p:cNvSpPr txBox="1"/>
          <p:nvPr/>
        </p:nvSpPr>
        <p:spPr>
          <a:xfrm>
            <a:off x="1783925" y="1130500"/>
            <a:ext cx="56079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Create a sentence with these concepts</a:t>
            </a:r>
            <a:endParaRPr i="1" sz="1600">
              <a:solidFill>
                <a:srgbClr val="524A83"/>
              </a:solidFill>
              <a:latin typeface="Barlow"/>
              <a:ea typeface="Barlow"/>
              <a:cs typeface="Barlow"/>
              <a:sym typeface="Barlow"/>
            </a:endParaRPr>
          </a:p>
        </p:txBody>
      </p:sp>
      <p:grpSp>
        <p:nvGrpSpPr>
          <p:cNvPr id="263" name="Google Shape;263;p20"/>
          <p:cNvGrpSpPr/>
          <p:nvPr/>
        </p:nvGrpSpPr>
        <p:grpSpPr>
          <a:xfrm>
            <a:off x="968675" y="1852075"/>
            <a:ext cx="2208747" cy="599400"/>
            <a:chOff x="968675" y="1852075"/>
            <a:chExt cx="2208747" cy="599400"/>
          </a:xfrm>
        </p:grpSpPr>
        <p:sp>
          <p:nvSpPr>
            <p:cNvPr id="264" name="Google Shape;264;p20"/>
            <p:cNvSpPr/>
            <p:nvPr/>
          </p:nvSpPr>
          <p:spPr>
            <a:xfrm>
              <a:off x="968675" y="1852075"/>
              <a:ext cx="22086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5" name="Google Shape;265;p20"/>
            <p:cNvCxnSpPr/>
            <p:nvPr/>
          </p:nvCxnSpPr>
          <p:spPr>
            <a:xfrm>
              <a:off x="968822" y="235897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66" name="Google Shape;266;p20"/>
            <p:cNvCxnSpPr/>
            <p:nvPr/>
          </p:nvCxnSpPr>
          <p:spPr>
            <a:xfrm>
              <a:off x="968822" y="194457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67" name="Google Shape;267;p20"/>
          <p:cNvSpPr txBox="1"/>
          <p:nvPr/>
        </p:nvSpPr>
        <p:spPr>
          <a:xfrm>
            <a:off x="968750" y="198117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MY FRIEND</a:t>
            </a:r>
            <a:endParaRPr sz="1600">
              <a:solidFill>
                <a:srgbClr val="524A83"/>
              </a:solidFill>
              <a:latin typeface="Londrina Solid"/>
              <a:ea typeface="Londrina Solid"/>
              <a:cs typeface="Londrina Solid"/>
              <a:sym typeface="Londrina Solid"/>
            </a:endParaRPr>
          </a:p>
        </p:txBody>
      </p:sp>
      <p:grpSp>
        <p:nvGrpSpPr>
          <p:cNvPr id="268" name="Google Shape;268;p20"/>
          <p:cNvGrpSpPr/>
          <p:nvPr/>
        </p:nvGrpSpPr>
        <p:grpSpPr>
          <a:xfrm>
            <a:off x="968675" y="2528925"/>
            <a:ext cx="2208747" cy="599400"/>
            <a:chOff x="968675" y="2528925"/>
            <a:chExt cx="2208747" cy="599400"/>
          </a:xfrm>
        </p:grpSpPr>
        <p:sp>
          <p:nvSpPr>
            <p:cNvPr id="269" name="Google Shape;269;p20"/>
            <p:cNvSpPr/>
            <p:nvPr/>
          </p:nvSpPr>
          <p:spPr>
            <a:xfrm>
              <a:off x="968675" y="2528925"/>
              <a:ext cx="22086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0" name="Google Shape;270;p20"/>
            <p:cNvCxnSpPr/>
            <p:nvPr/>
          </p:nvCxnSpPr>
          <p:spPr>
            <a:xfrm>
              <a:off x="968822" y="303582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71" name="Google Shape;271;p20"/>
            <p:cNvCxnSpPr/>
            <p:nvPr/>
          </p:nvCxnSpPr>
          <p:spPr>
            <a:xfrm>
              <a:off x="968822" y="262142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72" name="Google Shape;272;p20"/>
          <p:cNvSpPr txBox="1"/>
          <p:nvPr/>
        </p:nvSpPr>
        <p:spPr>
          <a:xfrm>
            <a:off x="968750" y="265802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THE BIG BEAR</a:t>
            </a:r>
            <a:endParaRPr sz="1600">
              <a:solidFill>
                <a:srgbClr val="524A83"/>
              </a:solidFill>
              <a:latin typeface="Londrina Solid"/>
              <a:ea typeface="Londrina Solid"/>
              <a:cs typeface="Londrina Solid"/>
              <a:sym typeface="Londrina Solid"/>
            </a:endParaRPr>
          </a:p>
        </p:txBody>
      </p:sp>
      <p:grpSp>
        <p:nvGrpSpPr>
          <p:cNvPr id="273" name="Google Shape;273;p20"/>
          <p:cNvGrpSpPr/>
          <p:nvPr/>
        </p:nvGrpSpPr>
        <p:grpSpPr>
          <a:xfrm>
            <a:off x="968675" y="3205775"/>
            <a:ext cx="2208747" cy="599400"/>
            <a:chOff x="968675" y="3205775"/>
            <a:chExt cx="2208747" cy="599400"/>
          </a:xfrm>
        </p:grpSpPr>
        <p:sp>
          <p:nvSpPr>
            <p:cNvPr id="274" name="Google Shape;274;p20"/>
            <p:cNvSpPr/>
            <p:nvPr/>
          </p:nvSpPr>
          <p:spPr>
            <a:xfrm>
              <a:off x="968675" y="3205775"/>
              <a:ext cx="22086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5" name="Google Shape;275;p20"/>
            <p:cNvCxnSpPr/>
            <p:nvPr/>
          </p:nvCxnSpPr>
          <p:spPr>
            <a:xfrm>
              <a:off x="968822" y="371267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76" name="Google Shape;276;p20"/>
            <p:cNvCxnSpPr/>
            <p:nvPr/>
          </p:nvCxnSpPr>
          <p:spPr>
            <a:xfrm>
              <a:off x="968822" y="329827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77" name="Google Shape;277;p20"/>
          <p:cNvSpPr txBox="1"/>
          <p:nvPr/>
        </p:nvSpPr>
        <p:spPr>
          <a:xfrm>
            <a:off x="968750" y="333487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MOM</a:t>
            </a:r>
            <a:endParaRPr sz="1600">
              <a:solidFill>
                <a:srgbClr val="524A83"/>
              </a:solidFill>
              <a:latin typeface="Londrina Solid"/>
              <a:ea typeface="Londrina Solid"/>
              <a:cs typeface="Londrina Solid"/>
              <a:sym typeface="Londrina Solid"/>
            </a:endParaRPr>
          </a:p>
        </p:txBody>
      </p:sp>
      <p:grpSp>
        <p:nvGrpSpPr>
          <p:cNvPr id="278" name="Google Shape;278;p20"/>
          <p:cNvGrpSpPr/>
          <p:nvPr/>
        </p:nvGrpSpPr>
        <p:grpSpPr>
          <a:xfrm>
            <a:off x="968675" y="3882625"/>
            <a:ext cx="2208747" cy="599400"/>
            <a:chOff x="968675" y="3882625"/>
            <a:chExt cx="2208747" cy="599400"/>
          </a:xfrm>
        </p:grpSpPr>
        <p:sp>
          <p:nvSpPr>
            <p:cNvPr id="279" name="Google Shape;279;p20"/>
            <p:cNvSpPr/>
            <p:nvPr/>
          </p:nvSpPr>
          <p:spPr>
            <a:xfrm>
              <a:off x="968675" y="3882625"/>
              <a:ext cx="2208600" cy="599400"/>
            </a:xfrm>
            <a:prstGeom prst="rect">
              <a:avLst/>
            </a:pr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0" name="Google Shape;280;p20"/>
            <p:cNvCxnSpPr/>
            <p:nvPr/>
          </p:nvCxnSpPr>
          <p:spPr>
            <a:xfrm>
              <a:off x="968822" y="438952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81" name="Google Shape;281;p20"/>
            <p:cNvCxnSpPr/>
            <p:nvPr/>
          </p:nvCxnSpPr>
          <p:spPr>
            <a:xfrm>
              <a:off x="968822" y="397512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82" name="Google Shape;282;p20"/>
          <p:cNvSpPr txBox="1"/>
          <p:nvPr/>
        </p:nvSpPr>
        <p:spPr>
          <a:xfrm>
            <a:off x="968750" y="401172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A LITTLE BIRD</a:t>
            </a:r>
            <a:endParaRPr sz="1600">
              <a:solidFill>
                <a:srgbClr val="524A83"/>
              </a:solidFill>
              <a:latin typeface="Londrina Solid"/>
              <a:ea typeface="Londrina Solid"/>
              <a:cs typeface="Londrina Solid"/>
              <a:sym typeface="Londrina Solid"/>
            </a:endParaRPr>
          </a:p>
        </p:txBody>
      </p:sp>
      <p:grpSp>
        <p:nvGrpSpPr>
          <p:cNvPr id="283" name="Google Shape;283;p20"/>
          <p:cNvGrpSpPr/>
          <p:nvPr/>
        </p:nvGrpSpPr>
        <p:grpSpPr>
          <a:xfrm>
            <a:off x="3483575" y="1852075"/>
            <a:ext cx="2208747" cy="599400"/>
            <a:chOff x="3483575" y="1852075"/>
            <a:chExt cx="2208747" cy="599400"/>
          </a:xfrm>
        </p:grpSpPr>
        <p:sp>
          <p:nvSpPr>
            <p:cNvPr id="284" name="Google Shape;284;p20"/>
            <p:cNvSpPr/>
            <p:nvPr/>
          </p:nvSpPr>
          <p:spPr>
            <a:xfrm>
              <a:off x="3483575" y="1852075"/>
              <a:ext cx="22086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5" name="Google Shape;285;p20"/>
            <p:cNvCxnSpPr/>
            <p:nvPr/>
          </p:nvCxnSpPr>
          <p:spPr>
            <a:xfrm>
              <a:off x="3483722" y="235897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86" name="Google Shape;286;p20"/>
            <p:cNvCxnSpPr/>
            <p:nvPr/>
          </p:nvCxnSpPr>
          <p:spPr>
            <a:xfrm>
              <a:off x="3483722" y="194457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87" name="Google Shape;287;p20"/>
          <p:cNvSpPr txBox="1"/>
          <p:nvPr/>
        </p:nvSpPr>
        <p:spPr>
          <a:xfrm>
            <a:off x="3483650" y="198117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GOES INTO THE KITCHEN TO</a:t>
            </a:r>
            <a:endParaRPr sz="1600">
              <a:solidFill>
                <a:srgbClr val="524A83"/>
              </a:solidFill>
              <a:latin typeface="Londrina Solid"/>
              <a:ea typeface="Londrina Solid"/>
              <a:cs typeface="Londrina Solid"/>
              <a:sym typeface="Londrina Solid"/>
            </a:endParaRPr>
          </a:p>
        </p:txBody>
      </p:sp>
      <p:grpSp>
        <p:nvGrpSpPr>
          <p:cNvPr id="288" name="Google Shape;288;p20"/>
          <p:cNvGrpSpPr/>
          <p:nvPr/>
        </p:nvGrpSpPr>
        <p:grpSpPr>
          <a:xfrm>
            <a:off x="3483575" y="2528925"/>
            <a:ext cx="2208747" cy="599400"/>
            <a:chOff x="3483575" y="2528925"/>
            <a:chExt cx="2208747" cy="599400"/>
          </a:xfrm>
        </p:grpSpPr>
        <p:sp>
          <p:nvSpPr>
            <p:cNvPr id="289" name="Google Shape;289;p20"/>
            <p:cNvSpPr/>
            <p:nvPr/>
          </p:nvSpPr>
          <p:spPr>
            <a:xfrm>
              <a:off x="3483575" y="2528925"/>
              <a:ext cx="22086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0" name="Google Shape;290;p20"/>
            <p:cNvCxnSpPr/>
            <p:nvPr/>
          </p:nvCxnSpPr>
          <p:spPr>
            <a:xfrm>
              <a:off x="3483722" y="303582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91" name="Google Shape;291;p20"/>
            <p:cNvCxnSpPr/>
            <p:nvPr/>
          </p:nvCxnSpPr>
          <p:spPr>
            <a:xfrm>
              <a:off x="3483722" y="262142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92" name="Google Shape;292;p20"/>
          <p:cNvSpPr txBox="1"/>
          <p:nvPr/>
        </p:nvSpPr>
        <p:spPr>
          <a:xfrm>
            <a:off x="3483650" y="265802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SWIMS</a:t>
            </a:r>
            <a:endParaRPr sz="1600">
              <a:solidFill>
                <a:srgbClr val="524A83"/>
              </a:solidFill>
              <a:latin typeface="Londrina Solid"/>
              <a:ea typeface="Londrina Solid"/>
              <a:cs typeface="Londrina Solid"/>
              <a:sym typeface="Londrina Solid"/>
            </a:endParaRPr>
          </a:p>
        </p:txBody>
      </p:sp>
      <p:grpSp>
        <p:nvGrpSpPr>
          <p:cNvPr id="293" name="Google Shape;293;p20"/>
          <p:cNvGrpSpPr/>
          <p:nvPr/>
        </p:nvGrpSpPr>
        <p:grpSpPr>
          <a:xfrm>
            <a:off x="3483575" y="3205775"/>
            <a:ext cx="2208747" cy="599400"/>
            <a:chOff x="3483575" y="3205775"/>
            <a:chExt cx="2208747" cy="599400"/>
          </a:xfrm>
        </p:grpSpPr>
        <p:sp>
          <p:nvSpPr>
            <p:cNvPr id="294" name="Google Shape;294;p20"/>
            <p:cNvSpPr/>
            <p:nvPr/>
          </p:nvSpPr>
          <p:spPr>
            <a:xfrm>
              <a:off x="3483575" y="3205775"/>
              <a:ext cx="22086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20"/>
            <p:cNvCxnSpPr/>
            <p:nvPr/>
          </p:nvCxnSpPr>
          <p:spPr>
            <a:xfrm>
              <a:off x="3483722" y="371267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296" name="Google Shape;296;p20"/>
            <p:cNvCxnSpPr/>
            <p:nvPr/>
          </p:nvCxnSpPr>
          <p:spPr>
            <a:xfrm>
              <a:off x="3483722" y="329827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297" name="Google Shape;297;p20"/>
          <p:cNvSpPr txBox="1"/>
          <p:nvPr/>
        </p:nvSpPr>
        <p:spPr>
          <a:xfrm>
            <a:off x="3483650" y="333487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MAKES ME HAPPY</a:t>
            </a:r>
            <a:endParaRPr sz="1600">
              <a:solidFill>
                <a:srgbClr val="524A83"/>
              </a:solidFill>
              <a:latin typeface="Londrina Solid"/>
              <a:ea typeface="Londrina Solid"/>
              <a:cs typeface="Londrina Solid"/>
              <a:sym typeface="Londrina Solid"/>
            </a:endParaRPr>
          </a:p>
        </p:txBody>
      </p:sp>
      <p:grpSp>
        <p:nvGrpSpPr>
          <p:cNvPr id="298" name="Google Shape;298;p20"/>
          <p:cNvGrpSpPr/>
          <p:nvPr/>
        </p:nvGrpSpPr>
        <p:grpSpPr>
          <a:xfrm>
            <a:off x="3483575" y="3882625"/>
            <a:ext cx="2208747" cy="599400"/>
            <a:chOff x="3483575" y="3882625"/>
            <a:chExt cx="2208747" cy="599400"/>
          </a:xfrm>
        </p:grpSpPr>
        <p:sp>
          <p:nvSpPr>
            <p:cNvPr id="299" name="Google Shape;299;p20"/>
            <p:cNvSpPr/>
            <p:nvPr/>
          </p:nvSpPr>
          <p:spPr>
            <a:xfrm>
              <a:off x="3483575" y="3882625"/>
              <a:ext cx="22086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0" name="Google Shape;300;p20"/>
            <p:cNvCxnSpPr/>
            <p:nvPr/>
          </p:nvCxnSpPr>
          <p:spPr>
            <a:xfrm>
              <a:off x="3483722" y="438952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301" name="Google Shape;301;p20"/>
            <p:cNvCxnSpPr/>
            <p:nvPr/>
          </p:nvCxnSpPr>
          <p:spPr>
            <a:xfrm>
              <a:off x="3483722" y="397512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302" name="Google Shape;302;p20"/>
          <p:cNvSpPr txBox="1"/>
          <p:nvPr/>
        </p:nvSpPr>
        <p:spPr>
          <a:xfrm>
            <a:off x="3483650" y="401172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FLIES AWAY</a:t>
            </a:r>
            <a:endParaRPr sz="1600">
              <a:solidFill>
                <a:srgbClr val="524A83"/>
              </a:solidFill>
              <a:latin typeface="Londrina Solid"/>
              <a:ea typeface="Londrina Solid"/>
              <a:cs typeface="Londrina Solid"/>
              <a:sym typeface="Londrina Solid"/>
            </a:endParaRPr>
          </a:p>
        </p:txBody>
      </p:sp>
      <p:grpSp>
        <p:nvGrpSpPr>
          <p:cNvPr id="303" name="Google Shape;303;p20"/>
          <p:cNvGrpSpPr/>
          <p:nvPr/>
        </p:nvGrpSpPr>
        <p:grpSpPr>
          <a:xfrm>
            <a:off x="5998325" y="1852075"/>
            <a:ext cx="2208747" cy="599400"/>
            <a:chOff x="5998325" y="1852075"/>
            <a:chExt cx="2208747" cy="599400"/>
          </a:xfrm>
        </p:grpSpPr>
        <p:sp>
          <p:nvSpPr>
            <p:cNvPr id="304" name="Google Shape;304;p20"/>
            <p:cNvSpPr/>
            <p:nvPr/>
          </p:nvSpPr>
          <p:spPr>
            <a:xfrm>
              <a:off x="5998325" y="1852075"/>
              <a:ext cx="22086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20"/>
            <p:cNvCxnSpPr/>
            <p:nvPr/>
          </p:nvCxnSpPr>
          <p:spPr>
            <a:xfrm>
              <a:off x="5998472" y="235897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306" name="Google Shape;306;p20"/>
            <p:cNvCxnSpPr/>
            <p:nvPr/>
          </p:nvCxnSpPr>
          <p:spPr>
            <a:xfrm>
              <a:off x="5998472" y="194457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307" name="Google Shape;307;p20"/>
          <p:cNvSpPr txBox="1"/>
          <p:nvPr/>
        </p:nvSpPr>
        <p:spPr>
          <a:xfrm>
            <a:off x="5998400" y="198117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IN THE SEA</a:t>
            </a:r>
            <a:endParaRPr sz="1600">
              <a:solidFill>
                <a:srgbClr val="524A83"/>
              </a:solidFill>
              <a:latin typeface="Londrina Solid"/>
              <a:ea typeface="Londrina Solid"/>
              <a:cs typeface="Londrina Solid"/>
              <a:sym typeface="Londrina Solid"/>
            </a:endParaRPr>
          </a:p>
        </p:txBody>
      </p:sp>
      <p:grpSp>
        <p:nvGrpSpPr>
          <p:cNvPr id="308" name="Google Shape;308;p20"/>
          <p:cNvGrpSpPr/>
          <p:nvPr/>
        </p:nvGrpSpPr>
        <p:grpSpPr>
          <a:xfrm>
            <a:off x="5998325" y="2528925"/>
            <a:ext cx="2208747" cy="599400"/>
            <a:chOff x="5998325" y="2528925"/>
            <a:chExt cx="2208747" cy="599400"/>
          </a:xfrm>
        </p:grpSpPr>
        <p:sp>
          <p:nvSpPr>
            <p:cNvPr id="309" name="Google Shape;309;p20"/>
            <p:cNvSpPr/>
            <p:nvPr/>
          </p:nvSpPr>
          <p:spPr>
            <a:xfrm>
              <a:off x="5998325" y="2528925"/>
              <a:ext cx="22086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0" name="Google Shape;310;p20"/>
            <p:cNvCxnSpPr/>
            <p:nvPr/>
          </p:nvCxnSpPr>
          <p:spPr>
            <a:xfrm>
              <a:off x="5998472" y="303582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311" name="Google Shape;311;p20"/>
            <p:cNvCxnSpPr/>
            <p:nvPr/>
          </p:nvCxnSpPr>
          <p:spPr>
            <a:xfrm>
              <a:off x="5998472" y="262142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312" name="Google Shape;312;p20"/>
          <p:cNvSpPr txBox="1"/>
          <p:nvPr/>
        </p:nvSpPr>
        <p:spPr>
          <a:xfrm>
            <a:off x="5998400" y="265802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EAT THE HONEY</a:t>
            </a:r>
            <a:endParaRPr sz="1600">
              <a:solidFill>
                <a:srgbClr val="524A83"/>
              </a:solidFill>
              <a:latin typeface="Londrina Solid"/>
              <a:ea typeface="Londrina Solid"/>
              <a:cs typeface="Londrina Solid"/>
              <a:sym typeface="Londrina Solid"/>
            </a:endParaRPr>
          </a:p>
        </p:txBody>
      </p:sp>
      <p:grpSp>
        <p:nvGrpSpPr>
          <p:cNvPr id="313" name="Google Shape;313;p20"/>
          <p:cNvGrpSpPr/>
          <p:nvPr/>
        </p:nvGrpSpPr>
        <p:grpSpPr>
          <a:xfrm>
            <a:off x="5998325" y="3205775"/>
            <a:ext cx="2208747" cy="599400"/>
            <a:chOff x="5998325" y="3205775"/>
            <a:chExt cx="2208747" cy="599400"/>
          </a:xfrm>
        </p:grpSpPr>
        <p:sp>
          <p:nvSpPr>
            <p:cNvPr id="314" name="Google Shape;314;p20"/>
            <p:cNvSpPr/>
            <p:nvPr/>
          </p:nvSpPr>
          <p:spPr>
            <a:xfrm>
              <a:off x="5998325" y="3205775"/>
              <a:ext cx="22086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5" name="Google Shape;315;p20"/>
            <p:cNvCxnSpPr/>
            <p:nvPr/>
          </p:nvCxnSpPr>
          <p:spPr>
            <a:xfrm>
              <a:off x="5998472" y="371267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316" name="Google Shape;316;p20"/>
            <p:cNvCxnSpPr/>
            <p:nvPr/>
          </p:nvCxnSpPr>
          <p:spPr>
            <a:xfrm>
              <a:off x="5998472" y="329827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317" name="Google Shape;317;p20"/>
          <p:cNvSpPr txBox="1"/>
          <p:nvPr/>
        </p:nvSpPr>
        <p:spPr>
          <a:xfrm>
            <a:off x="5998400" y="333487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TO THE WOODS</a:t>
            </a:r>
            <a:endParaRPr sz="1600">
              <a:solidFill>
                <a:srgbClr val="524A83"/>
              </a:solidFill>
              <a:latin typeface="Londrina Solid"/>
              <a:ea typeface="Londrina Solid"/>
              <a:cs typeface="Londrina Solid"/>
              <a:sym typeface="Londrina Solid"/>
            </a:endParaRPr>
          </a:p>
        </p:txBody>
      </p:sp>
      <p:grpSp>
        <p:nvGrpSpPr>
          <p:cNvPr id="318" name="Google Shape;318;p20"/>
          <p:cNvGrpSpPr/>
          <p:nvPr/>
        </p:nvGrpSpPr>
        <p:grpSpPr>
          <a:xfrm>
            <a:off x="5998325" y="3882625"/>
            <a:ext cx="2208747" cy="599400"/>
            <a:chOff x="5998325" y="3882625"/>
            <a:chExt cx="2208747" cy="599400"/>
          </a:xfrm>
        </p:grpSpPr>
        <p:sp>
          <p:nvSpPr>
            <p:cNvPr id="319" name="Google Shape;319;p20"/>
            <p:cNvSpPr/>
            <p:nvPr/>
          </p:nvSpPr>
          <p:spPr>
            <a:xfrm>
              <a:off x="5998325" y="3882625"/>
              <a:ext cx="22086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0" name="Google Shape;320;p20"/>
            <p:cNvCxnSpPr/>
            <p:nvPr/>
          </p:nvCxnSpPr>
          <p:spPr>
            <a:xfrm>
              <a:off x="5998472" y="4389525"/>
              <a:ext cx="2208600" cy="0"/>
            </a:xfrm>
            <a:prstGeom prst="straightConnector1">
              <a:avLst/>
            </a:prstGeom>
            <a:noFill/>
            <a:ln cap="flat" cmpd="sng" w="9525">
              <a:solidFill>
                <a:srgbClr val="ECECEC"/>
              </a:solidFill>
              <a:prstDash val="solid"/>
              <a:round/>
              <a:headEnd len="med" w="med" type="none"/>
              <a:tailEnd len="med" w="med" type="none"/>
            </a:ln>
          </p:spPr>
        </p:cxnSp>
        <p:cxnSp>
          <p:nvCxnSpPr>
            <p:cNvPr id="321" name="Google Shape;321;p20"/>
            <p:cNvCxnSpPr/>
            <p:nvPr/>
          </p:nvCxnSpPr>
          <p:spPr>
            <a:xfrm>
              <a:off x="5998472" y="3975125"/>
              <a:ext cx="2208600" cy="0"/>
            </a:xfrm>
            <a:prstGeom prst="straightConnector1">
              <a:avLst/>
            </a:prstGeom>
            <a:noFill/>
            <a:ln cap="flat" cmpd="sng" w="9525">
              <a:solidFill>
                <a:srgbClr val="ECECEC"/>
              </a:solidFill>
              <a:prstDash val="solid"/>
              <a:round/>
              <a:headEnd len="med" w="med" type="none"/>
              <a:tailEnd len="med" w="med" type="none"/>
            </a:ln>
          </p:spPr>
        </p:cxnSp>
      </p:grpSp>
      <p:sp>
        <p:nvSpPr>
          <p:cNvPr id="322" name="Google Shape;322;p20"/>
          <p:cNvSpPr txBox="1"/>
          <p:nvPr/>
        </p:nvSpPr>
        <p:spPr>
          <a:xfrm>
            <a:off x="5998400" y="4011725"/>
            <a:ext cx="2208600" cy="3537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AND LOVES ME</a:t>
            </a:r>
            <a:endParaRPr sz="1600">
              <a:solidFill>
                <a:srgbClr val="524A83"/>
              </a:solidFill>
              <a:latin typeface="Londrina Solid"/>
              <a:ea typeface="Londrina Solid"/>
              <a:cs typeface="Londrina Solid"/>
              <a:sym typeface="Londrina Soli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4999" name="Shape 4999"/>
        <p:cNvGrpSpPr/>
        <p:nvPr/>
      </p:nvGrpSpPr>
      <p:grpSpPr>
        <a:xfrm>
          <a:off x="0" y="0"/>
          <a:ext cx="0" cy="0"/>
          <a:chOff x="0" y="0"/>
          <a:chExt cx="0" cy="0"/>
        </a:xfrm>
      </p:grpSpPr>
      <p:sp>
        <p:nvSpPr>
          <p:cNvPr id="5000" name="Google Shape;5000;p56"/>
          <p:cNvSpPr txBox="1"/>
          <p:nvPr>
            <p:ph idx="4294967295" type="title"/>
          </p:nvPr>
        </p:nvSpPr>
        <p:spPr>
          <a:xfrm>
            <a:off x="1068100" y="533189"/>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5001" name="Google Shape;5001;p56"/>
          <p:cNvSpPr txBox="1"/>
          <p:nvPr>
            <p:ph idx="4294967295" type="body"/>
          </p:nvPr>
        </p:nvSpPr>
        <p:spPr>
          <a:xfrm>
            <a:off x="715075" y="1275800"/>
            <a:ext cx="7079400" cy="318300"/>
          </a:xfrm>
          <a:prstGeom prst="rect">
            <a:avLst/>
          </a:prstGeom>
          <a:solidFill>
            <a:srgbClr val="0E2A47"/>
          </a:solidFill>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5002" name="Google Shape;5002;p56"/>
          <p:cNvSpPr txBox="1"/>
          <p:nvPr/>
        </p:nvSpPr>
        <p:spPr>
          <a:xfrm>
            <a:off x="715075" y="1640334"/>
            <a:ext cx="5571300" cy="2931900"/>
          </a:xfrm>
          <a:prstGeom prst="rect">
            <a:avLst/>
          </a:prstGeom>
          <a:solidFill>
            <a:srgbClr val="0E2A47"/>
          </a:solid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5003" name="Google Shape;5003;p56"/>
          <p:cNvGrpSpPr/>
          <p:nvPr/>
        </p:nvGrpSpPr>
        <p:grpSpPr>
          <a:xfrm>
            <a:off x="6874322" y="1724357"/>
            <a:ext cx="1446116" cy="2863897"/>
            <a:chOff x="6529419" y="1724307"/>
            <a:chExt cx="1480463" cy="2931917"/>
          </a:xfrm>
        </p:grpSpPr>
        <p:grpSp>
          <p:nvGrpSpPr>
            <p:cNvPr id="5004" name="Google Shape;5004;p56"/>
            <p:cNvGrpSpPr/>
            <p:nvPr/>
          </p:nvGrpSpPr>
          <p:grpSpPr>
            <a:xfrm>
              <a:off x="6556827" y="1724307"/>
              <a:ext cx="956596" cy="944294"/>
              <a:chOff x="3800349" y="1238762"/>
              <a:chExt cx="1098904" cy="1084772"/>
            </a:xfrm>
          </p:grpSpPr>
          <p:grpSp>
            <p:nvGrpSpPr>
              <p:cNvPr id="5005" name="Google Shape;5005;p56"/>
              <p:cNvGrpSpPr/>
              <p:nvPr/>
            </p:nvGrpSpPr>
            <p:grpSpPr>
              <a:xfrm>
                <a:off x="3800349" y="1238762"/>
                <a:ext cx="1098904" cy="1084772"/>
                <a:chOff x="3800349" y="1238762"/>
                <a:chExt cx="1098904" cy="1084772"/>
              </a:xfrm>
            </p:grpSpPr>
            <p:sp>
              <p:nvSpPr>
                <p:cNvPr id="5006" name="Google Shape;5006;p56"/>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7" name="Google Shape;5007;p56"/>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08" name="Google Shape;5008;p56"/>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9" name="Google Shape;5009;p56"/>
            <p:cNvGrpSpPr/>
            <p:nvPr/>
          </p:nvGrpSpPr>
          <p:grpSpPr>
            <a:xfrm>
              <a:off x="7053286" y="2227254"/>
              <a:ext cx="956596" cy="944252"/>
              <a:chOff x="4370663" y="1816530"/>
              <a:chExt cx="1098904" cy="1084724"/>
            </a:xfrm>
          </p:grpSpPr>
          <p:grpSp>
            <p:nvGrpSpPr>
              <p:cNvPr id="5010" name="Google Shape;5010;p56"/>
              <p:cNvGrpSpPr/>
              <p:nvPr/>
            </p:nvGrpSpPr>
            <p:grpSpPr>
              <a:xfrm>
                <a:off x="4370663" y="1816530"/>
                <a:ext cx="1098904" cy="1084724"/>
                <a:chOff x="4370663" y="1816530"/>
                <a:chExt cx="1098904" cy="1084724"/>
              </a:xfrm>
            </p:grpSpPr>
            <p:sp>
              <p:nvSpPr>
                <p:cNvPr id="5011" name="Google Shape;5011;p56"/>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2" name="Google Shape;5012;p56"/>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3" name="Google Shape;5013;p56"/>
              <p:cNvGrpSpPr/>
              <p:nvPr/>
            </p:nvGrpSpPr>
            <p:grpSpPr>
              <a:xfrm>
                <a:off x="4732628" y="2171596"/>
                <a:ext cx="374986" cy="374572"/>
                <a:chOff x="3303268" y="3817349"/>
                <a:chExt cx="346056" cy="345674"/>
              </a:xfrm>
            </p:grpSpPr>
            <p:sp>
              <p:nvSpPr>
                <p:cNvPr id="5014" name="Google Shape;5014;p56"/>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5" name="Google Shape;5015;p56"/>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6" name="Google Shape;5016;p56"/>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7" name="Google Shape;5017;p56"/>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18" name="Google Shape;5018;p56"/>
            <p:cNvGrpSpPr/>
            <p:nvPr/>
          </p:nvGrpSpPr>
          <p:grpSpPr>
            <a:xfrm>
              <a:off x="6547098" y="2715744"/>
              <a:ext cx="956596" cy="944315"/>
              <a:chOff x="3789173" y="2377690"/>
              <a:chExt cx="1098904" cy="1084796"/>
            </a:xfrm>
          </p:grpSpPr>
          <p:grpSp>
            <p:nvGrpSpPr>
              <p:cNvPr id="5019" name="Google Shape;5019;p56"/>
              <p:cNvGrpSpPr/>
              <p:nvPr/>
            </p:nvGrpSpPr>
            <p:grpSpPr>
              <a:xfrm>
                <a:off x="3789173" y="2377690"/>
                <a:ext cx="1098904" cy="1084796"/>
                <a:chOff x="3789173" y="2377690"/>
                <a:chExt cx="1098904" cy="1084796"/>
              </a:xfrm>
            </p:grpSpPr>
            <p:sp>
              <p:nvSpPr>
                <p:cNvPr id="5020" name="Google Shape;5020;p56"/>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1" name="Google Shape;5021;p56"/>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2" name="Google Shape;5022;p56"/>
              <p:cNvGrpSpPr/>
              <p:nvPr/>
            </p:nvGrpSpPr>
            <p:grpSpPr>
              <a:xfrm>
                <a:off x="4151137" y="2732796"/>
                <a:ext cx="374986" cy="374572"/>
                <a:chOff x="3752358" y="3817349"/>
                <a:chExt cx="346056" cy="345674"/>
              </a:xfrm>
            </p:grpSpPr>
            <p:sp>
              <p:nvSpPr>
                <p:cNvPr id="5023" name="Google Shape;5023;p56"/>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4" name="Google Shape;5024;p56"/>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5" name="Google Shape;5025;p56"/>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6" name="Google Shape;5026;p56"/>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27" name="Google Shape;5027;p56"/>
            <p:cNvGrpSpPr/>
            <p:nvPr/>
          </p:nvGrpSpPr>
          <p:grpSpPr>
            <a:xfrm>
              <a:off x="7034853" y="3222917"/>
              <a:ext cx="956596" cy="944252"/>
              <a:chOff x="4349489" y="2960313"/>
              <a:chExt cx="1098904" cy="1084724"/>
            </a:xfrm>
          </p:grpSpPr>
          <p:grpSp>
            <p:nvGrpSpPr>
              <p:cNvPr id="5028" name="Google Shape;5028;p56"/>
              <p:cNvGrpSpPr/>
              <p:nvPr/>
            </p:nvGrpSpPr>
            <p:grpSpPr>
              <a:xfrm>
                <a:off x="4349489" y="2960313"/>
                <a:ext cx="1098904" cy="1084724"/>
                <a:chOff x="4349489" y="2960313"/>
                <a:chExt cx="1098904" cy="1084724"/>
              </a:xfrm>
            </p:grpSpPr>
            <p:sp>
              <p:nvSpPr>
                <p:cNvPr id="5029" name="Google Shape;5029;p56"/>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0" name="Google Shape;5030;p56"/>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1" name="Google Shape;5031;p56"/>
              <p:cNvGrpSpPr/>
              <p:nvPr/>
            </p:nvGrpSpPr>
            <p:grpSpPr>
              <a:xfrm>
                <a:off x="4732657" y="3315384"/>
                <a:ext cx="374952" cy="374572"/>
                <a:chOff x="4201447" y="3817349"/>
                <a:chExt cx="346024" cy="345674"/>
              </a:xfrm>
            </p:grpSpPr>
            <p:sp>
              <p:nvSpPr>
                <p:cNvPr id="5032" name="Google Shape;5032;p56"/>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3" name="Google Shape;5033;p56"/>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034" name="Google Shape;5034;p56"/>
            <p:cNvGrpSpPr/>
            <p:nvPr/>
          </p:nvGrpSpPr>
          <p:grpSpPr>
            <a:xfrm>
              <a:off x="6529419" y="3711909"/>
              <a:ext cx="956596" cy="944315"/>
              <a:chOff x="3768864" y="3522050"/>
              <a:chExt cx="1098904" cy="1084796"/>
            </a:xfrm>
          </p:grpSpPr>
          <p:grpSp>
            <p:nvGrpSpPr>
              <p:cNvPr id="5035" name="Google Shape;5035;p56"/>
              <p:cNvGrpSpPr/>
              <p:nvPr/>
            </p:nvGrpSpPr>
            <p:grpSpPr>
              <a:xfrm>
                <a:off x="3768864" y="3522050"/>
                <a:ext cx="1098904" cy="1084796"/>
                <a:chOff x="3768864" y="3522050"/>
                <a:chExt cx="1098904" cy="1084796"/>
              </a:xfrm>
            </p:grpSpPr>
            <p:sp>
              <p:nvSpPr>
                <p:cNvPr id="5036" name="Google Shape;5036;p56"/>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7" name="Google Shape;5037;p56"/>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8" name="Google Shape;5038;p56"/>
              <p:cNvGrpSpPr/>
              <p:nvPr/>
            </p:nvGrpSpPr>
            <p:grpSpPr>
              <a:xfrm>
                <a:off x="4139616" y="3871555"/>
                <a:ext cx="357419" cy="357005"/>
                <a:chOff x="7482229" y="3351230"/>
                <a:chExt cx="357419" cy="357005"/>
              </a:xfrm>
            </p:grpSpPr>
            <p:sp>
              <p:nvSpPr>
                <p:cNvPr id="5039" name="Google Shape;5039;p56"/>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0" name="Google Shape;5040;p56"/>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1" name="Google Shape;5041;p56"/>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2" name="Google Shape;5042;p56"/>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3" name="Google Shape;5043;p56"/>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1"/>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328" name="Google Shape;328;p21"/>
          <p:cNvSpPr txBox="1"/>
          <p:nvPr/>
        </p:nvSpPr>
        <p:spPr>
          <a:xfrm>
            <a:off x="1783925" y="1130500"/>
            <a:ext cx="56079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Choose the sentence that is written correctly</a:t>
            </a:r>
            <a:endParaRPr i="1" sz="1600">
              <a:solidFill>
                <a:srgbClr val="524A83"/>
              </a:solidFill>
              <a:latin typeface="Barlow"/>
              <a:ea typeface="Barlow"/>
              <a:cs typeface="Barlow"/>
              <a:sym typeface="Barlow"/>
            </a:endParaRPr>
          </a:p>
        </p:txBody>
      </p:sp>
      <p:grpSp>
        <p:nvGrpSpPr>
          <p:cNvPr id="329" name="Google Shape;329;p21"/>
          <p:cNvGrpSpPr/>
          <p:nvPr/>
        </p:nvGrpSpPr>
        <p:grpSpPr>
          <a:xfrm>
            <a:off x="923401" y="2015275"/>
            <a:ext cx="3406054" cy="2223900"/>
            <a:chOff x="923401" y="2015275"/>
            <a:chExt cx="3406054" cy="2223900"/>
          </a:xfrm>
        </p:grpSpPr>
        <p:sp>
          <p:nvSpPr>
            <p:cNvPr id="330" name="Google Shape;330;p21"/>
            <p:cNvSpPr/>
            <p:nvPr/>
          </p:nvSpPr>
          <p:spPr>
            <a:xfrm>
              <a:off x="923401" y="2015275"/>
              <a:ext cx="3405900" cy="22239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1"/>
            <p:cNvSpPr/>
            <p:nvPr/>
          </p:nvSpPr>
          <p:spPr>
            <a:xfrm>
              <a:off x="1086457" y="22996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p:nvPr/>
          </p:nvSpPr>
          <p:spPr>
            <a:xfrm>
              <a:off x="1086457" y="267962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1"/>
            <p:cNvSpPr/>
            <p:nvPr/>
          </p:nvSpPr>
          <p:spPr>
            <a:xfrm>
              <a:off x="1086457" y="305959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1"/>
            <p:cNvSpPr/>
            <p:nvPr/>
          </p:nvSpPr>
          <p:spPr>
            <a:xfrm>
              <a:off x="1086457" y="3439561"/>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35" name="Google Shape;335;p21"/>
            <p:cNvCxnSpPr/>
            <p:nvPr/>
          </p:nvCxnSpPr>
          <p:spPr>
            <a:xfrm>
              <a:off x="1330054" y="228350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36" name="Google Shape;336;p21"/>
            <p:cNvCxnSpPr/>
            <p:nvPr/>
          </p:nvCxnSpPr>
          <p:spPr>
            <a:xfrm>
              <a:off x="1330054" y="2564725"/>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37" name="Google Shape;337;p21"/>
            <p:cNvCxnSpPr/>
            <p:nvPr/>
          </p:nvCxnSpPr>
          <p:spPr>
            <a:xfrm>
              <a:off x="1330054" y="284595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38" name="Google Shape;338;p21"/>
            <p:cNvCxnSpPr/>
            <p:nvPr/>
          </p:nvCxnSpPr>
          <p:spPr>
            <a:xfrm>
              <a:off x="1330054" y="3127175"/>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39" name="Google Shape;339;p21"/>
            <p:cNvCxnSpPr/>
            <p:nvPr/>
          </p:nvCxnSpPr>
          <p:spPr>
            <a:xfrm>
              <a:off x="1330054" y="340840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40" name="Google Shape;340;p21"/>
            <p:cNvCxnSpPr/>
            <p:nvPr/>
          </p:nvCxnSpPr>
          <p:spPr>
            <a:xfrm>
              <a:off x="1330054" y="3689625"/>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41" name="Google Shape;341;p21"/>
            <p:cNvCxnSpPr/>
            <p:nvPr/>
          </p:nvCxnSpPr>
          <p:spPr>
            <a:xfrm>
              <a:off x="1330054" y="397085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42" name="Google Shape;342;p21"/>
            <p:cNvCxnSpPr/>
            <p:nvPr/>
          </p:nvCxnSpPr>
          <p:spPr>
            <a:xfrm>
              <a:off x="1366685" y="2015275"/>
              <a:ext cx="0" cy="2212800"/>
            </a:xfrm>
            <a:prstGeom prst="straightConnector1">
              <a:avLst/>
            </a:prstGeom>
            <a:noFill/>
            <a:ln cap="flat" cmpd="sng" w="9525">
              <a:solidFill>
                <a:srgbClr val="FB6783"/>
              </a:solidFill>
              <a:prstDash val="solid"/>
              <a:round/>
              <a:headEnd len="med" w="med" type="none"/>
              <a:tailEnd len="med" w="med" type="none"/>
            </a:ln>
          </p:spPr>
        </p:cxnSp>
        <p:sp>
          <p:nvSpPr>
            <p:cNvPr id="343" name="Google Shape;343;p21"/>
            <p:cNvSpPr/>
            <p:nvPr/>
          </p:nvSpPr>
          <p:spPr>
            <a:xfrm>
              <a:off x="1086457" y="3819511"/>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21"/>
          <p:cNvSpPr txBox="1"/>
          <p:nvPr>
            <p:ph idx="4294967295" type="body"/>
          </p:nvPr>
        </p:nvSpPr>
        <p:spPr>
          <a:xfrm>
            <a:off x="1511600" y="2464975"/>
            <a:ext cx="2641200" cy="13245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1200"/>
              </a:spcAft>
              <a:buNone/>
            </a:pPr>
            <a:r>
              <a:rPr lang="en" sz="1600"/>
              <a:t>Mercury is the closest planet to the Sun and the smallest one in the Solar System—it’s only a bit larger than the Moon</a:t>
            </a:r>
            <a:endParaRPr sz="1600"/>
          </a:p>
        </p:txBody>
      </p:sp>
      <p:grpSp>
        <p:nvGrpSpPr>
          <p:cNvPr id="345" name="Google Shape;345;p21"/>
          <p:cNvGrpSpPr/>
          <p:nvPr/>
        </p:nvGrpSpPr>
        <p:grpSpPr>
          <a:xfrm>
            <a:off x="4816201" y="2015275"/>
            <a:ext cx="3406054" cy="2223900"/>
            <a:chOff x="923401" y="2015275"/>
            <a:chExt cx="3406054" cy="2223900"/>
          </a:xfrm>
        </p:grpSpPr>
        <p:sp>
          <p:nvSpPr>
            <p:cNvPr id="346" name="Google Shape;346;p21"/>
            <p:cNvSpPr/>
            <p:nvPr/>
          </p:nvSpPr>
          <p:spPr>
            <a:xfrm>
              <a:off x="923401" y="2015275"/>
              <a:ext cx="3405900" cy="2223900"/>
            </a:xfrm>
            <a:prstGeom prst="rect">
              <a:avLst/>
            </a:prstGeom>
            <a:solidFill>
              <a:srgbClr val="FC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
            <p:cNvSpPr/>
            <p:nvPr/>
          </p:nvSpPr>
          <p:spPr>
            <a:xfrm>
              <a:off x="1086457" y="22996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1086457" y="267962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p:nvPr/>
          </p:nvSpPr>
          <p:spPr>
            <a:xfrm>
              <a:off x="1086457" y="305959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1"/>
            <p:cNvSpPr/>
            <p:nvPr/>
          </p:nvSpPr>
          <p:spPr>
            <a:xfrm>
              <a:off x="1086457" y="3439561"/>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1" name="Google Shape;351;p21"/>
            <p:cNvCxnSpPr/>
            <p:nvPr/>
          </p:nvCxnSpPr>
          <p:spPr>
            <a:xfrm>
              <a:off x="1330054" y="228350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2" name="Google Shape;352;p21"/>
            <p:cNvCxnSpPr/>
            <p:nvPr/>
          </p:nvCxnSpPr>
          <p:spPr>
            <a:xfrm>
              <a:off x="1330054" y="2564725"/>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3" name="Google Shape;353;p21"/>
            <p:cNvCxnSpPr/>
            <p:nvPr/>
          </p:nvCxnSpPr>
          <p:spPr>
            <a:xfrm>
              <a:off x="1330054" y="284595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4" name="Google Shape;354;p21"/>
            <p:cNvCxnSpPr/>
            <p:nvPr/>
          </p:nvCxnSpPr>
          <p:spPr>
            <a:xfrm>
              <a:off x="1330054" y="3127175"/>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5" name="Google Shape;355;p21"/>
            <p:cNvCxnSpPr/>
            <p:nvPr/>
          </p:nvCxnSpPr>
          <p:spPr>
            <a:xfrm>
              <a:off x="1330054" y="340840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6" name="Google Shape;356;p21"/>
            <p:cNvCxnSpPr/>
            <p:nvPr/>
          </p:nvCxnSpPr>
          <p:spPr>
            <a:xfrm>
              <a:off x="1330054" y="3689625"/>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7" name="Google Shape;357;p21"/>
            <p:cNvCxnSpPr/>
            <p:nvPr/>
          </p:nvCxnSpPr>
          <p:spPr>
            <a:xfrm>
              <a:off x="1330054" y="3970850"/>
              <a:ext cx="2999400" cy="0"/>
            </a:xfrm>
            <a:prstGeom prst="straightConnector1">
              <a:avLst/>
            </a:prstGeom>
            <a:noFill/>
            <a:ln cap="flat" cmpd="sng" w="9525">
              <a:solidFill>
                <a:srgbClr val="ECECEC"/>
              </a:solidFill>
              <a:prstDash val="solid"/>
              <a:round/>
              <a:headEnd len="med" w="med" type="none"/>
              <a:tailEnd len="med" w="med" type="none"/>
            </a:ln>
          </p:spPr>
        </p:cxnSp>
        <p:cxnSp>
          <p:nvCxnSpPr>
            <p:cNvPr id="358" name="Google Shape;358;p21"/>
            <p:cNvCxnSpPr/>
            <p:nvPr/>
          </p:nvCxnSpPr>
          <p:spPr>
            <a:xfrm>
              <a:off x="1366685" y="2015275"/>
              <a:ext cx="0" cy="2212800"/>
            </a:xfrm>
            <a:prstGeom prst="straightConnector1">
              <a:avLst/>
            </a:prstGeom>
            <a:noFill/>
            <a:ln cap="flat" cmpd="sng" w="9525">
              <a:solidFill>
                <a:srgbClr val="FB6783"/>
              </a:solidFill>
              <a:prstDash val="solid"/>
              <a:round/>
              <a:headEnd len="med" w="med" type="none"/>
              <a:tailEnd len="med" w="med" type="none"/>
            </a:ln>
          </p:spPr>
        </p:cxnSp>
        <p:sp>
          <p:nvSpPr>
            <p:cNvPr id="359" name="Google Shape;359;p21"/>
            <p:cNvSpPr/>
            <p:nvPr/>
          </p:nvSpPr>
          <p:spPr>
            <a:xfrm>
              <a:off x="1086457" y="3819511"/>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21"/>
          <p:cNvSpPr txBox="1"/>
          <p:nvPr>
            <p:ph idx="4294967295" type="body"/>
          </p:nvPr>
        </p:nvSpPr>
        <p:spPr>
          <a:xfrm>
            <a:off x="5404400" y="2464975"/>
            <a:ext cx="2641200" cy="1324500"/>
          </a:xfrm>
          <a:prstGeom prst="rect">
            <a:avLst/>
          </a:prstGeom>
        </p:spPr>
        <p:txBody>
          <a:bodyPr anchorCtr="0" anchor="ctr" bIns="91425" lIns="91425" spcFirstLastPara="1" rIns="91425" wrap="square" tIns="91425">
            <a:normAutofit lnSpcReduction="10000"/>
          </a:bodyPr>
          <a:lstStyle/>
          <a:p>
            <a:pPr indent="0" lvl="0" marL="0" rtl="0" algn="l">
              <a:spcBef>
                <a:spcPts val="0"/>
              </a:spcBef>
              <a:spcAft>
                <a:spcPts val="1200"/>
              </a:spcAft>
              <a:buNone/>
            </a:pPr>
            <a:r>
              <a:rPr lang="en" sz="1600"/>
              <a:t>Mercury is the closer planet to the Sun and the smallest one in the Solar System—its only one more large than the moon</a:t>
            </a:r>
            <a:endParaRPr sz="1600"/>
          </a:p>
        </p:txBody>
      </p:sp>
      <p:grpSp>
        <p:nvGrpSpPr>
          <p:cNvPr id="361" name="Google Shape;361;p21"/>
          <p:cNvGrpSpPr/>
          <p:nvPr/>
        </p:nvGrpSpPr>
        <p:grpSpPr>
          <a:xfrm>
            <a:off x="240265" y="1852064"/>
            <a:ext cx="8701101" cy="1604608"/>
            <a:chOff x="240265" y="1852064"/>
            <a:chExt cx="8701101" cy="1604608"/>
          </a:xfrm>
        </p:grpSpPr>
        <p:grpSp>
          <p:nvGrpSpPr>
            <p:cNvPr id="362" name="Google Shape;362;p21"/>
            <p:cNvGrpSpPr/>
            <p:nvPr/>
          </p:nvGrpSpPr>
          <p:grpSpPr>
            <a:xfrm>
              <a:off x="3970682" y="1852064"/>
              <a:ext cx="601324" cy="540731"/>
              <a:chOff x="5687494" y="1183114"/>
              <a:chExt cx="601324" cy="540731"/>
            </a:xfrm>
          </p:grpSpPr>
          <p:sp>
            <p:nvSpPr>
              <p:cNvPr id="363" name="Google Shape;363;p21"/>
              <p:cNvSpPr/>
              <p:nvPr/>
            </p:nvSpPr>
            <p:spPr>
              <a:xfrm>
                <a:off x="5687494" y="1183114"/>
                <a:ext cx="601324" cy="540731"/>
              </a:xfrm>
              <a:custGeom>
                <a:rect b="b" l="l" r="r" t="t"/>
                <a:pathLst>
                  <a:path extrusionOk="0" h="11628" w="12931">
                    <a:moveTo>
                      <a:pt x="6872" y="0"/>
                    </a:moveTo>
                    <a:cubicBezTo>
                      <a:pt x="6736" y="0"/>
                      <a:pt x="6556" y="0"/>
                      <a:pt x="6376" y="7"/>
                    </a:cubicBezTo>
                    <a:cubicBezTo>
                      <a:pt x="6100" y="20"/>
                      <a:pt x="5804" y="38"/>
                      <a:pt x="5515" y="99"/>
                    </a:cubicBezTo>
                    <a:cubicBezTo>
                      <a:pt x="5393" y="126"/>
                      <a:pt x="5266" y="160"/>
                      <a:pt x="5148" y="194"/>
                    </a:cubicBezTo>
                    <a:cubicBezTo>
                      <a:pt x="5008" y="235"/>
                      <a:pt x="4899" y="269"/>
                      <a:pt x="4804" y="306"/>
                    </a:cubicBezTo>
                    <a:cubicBezTo>
                      <a:pt x="4695" y="344"/>
                      <a:pt x="4589" y="388"/>
                      <a:pt x="4487" y="432"/>
                    </a:cubicBezTo>
                    <a:lnTo>
                      <a:pt x="4433" y="452"/>
                    </a:lnTo>
                    <a:cubicBezTo>
                      <a:pt x="4307" y="507"/>
                      <a:pt x="4168" y="568"/>
                      <a:pt x="4008" y="633"/>
                    </a:cubicBezTo>
                    <a:cubicBezTo>
                      <a:pt x="3882" y="687"/>
                      <a:pt x="3766" y="745"/>
                      <a:pt x="3654" y="803"/>
                    </a:cubicBezTo>
                    <a:cubicBezTo>
                      <a:pt x="3559" y="857"/>
                      <a:pt x="3464" y="912"/>
                      <a:pt x="3372" y="966"/>
                    </a:cubicBezTo>
                    <a:lnTo>
                      <a:pt x="3341" y="986"/>
                    </a:lnTo>
                    <a:lnTo>
                      <a:pt x="3256" y="1034"/>
                    </a:lnTo>
                    <a:cubicBezTo>
                      <a:pt x="3148" y="1099"/>
                      <a:pt x="3032" y="1167"/>
                      <a:pt x="2919" y="1239"/>
                    </a:cubicBezTo>
                    <a:cubicBezTo>
                      <a:pt x="2868" y="1269"/>
                      <a:pt x="2817" y="1303"/>
                      <a:pt x="2770" y="1337"/>
                    </a:cubicBezTo>
                    <a:lnTo>
                      <a:pt x="2735" y="1358"/>
                    </a:lnTo>
                    <a:cubicBezTo>
                      <a:pt x="2664" y="1408"/>
                      <a:pt x="2592" y="1460"/>
                      <a:pt x="2511" y="1524"/>
                    </a:cubicBezTo>
                    <a:cubicBezTo>
                      <a:pt x="2454" y="1568"/>
                      <a:pt x="2392" y="1612"/>
                      <a:pt x="2338" y="1660"/>
                    </a:cubicBezTo>
                    <a:cubicBezTo>
                      <a:pt x="2283" y="1708"/>
                      <a:pt x="2229" y="1755"/>
                      <a:pt x="2174" y="1803"/>
                    </a:cubicBezTo>
                    <a:cubicBezTo>
                      <a:pt x="2123" y="1843"/>
                      <a:pt x="2076" y="1884"/>
                      <a:pt x="2025" y="1925"/>
                    </a:cubicBezTo>
                    <a:cubicBezTo>
                      <a:pt x="1980" y="1963"/>
                      <a:pt x="1933" y="2000"/>
                      <a:pt x="1889" y="2038"/>
                    </a:cubicBezTo>
                    <a:cubicBezTo>
                      <a:pt x="1848" y="2072"/>
                      <a:pt x="1801" y="2113"/>
                      <a:pt x="1756" y="2157"/>
                    </a:cubicBezTo>
                    <a:cubicBezTo>
                      <a:pt x="1712" y="2201"/>
                      <a:pt x="1671" y="2245"/>
                      <a:pt x="1630" y="2289"/>
                    </a:cubicBezTo>
                    <a:cubicBezTo>
                      <a:pt x="1548" y="2385"/>
                      <a:pt x="1460" y="2484"/>
                      <a:pt x="1375" y="2586"/>
                    </a:cubicBezTo>
                    <a:cubicBezTo>
                      <a:pt x="1266" y="2715"/>
                      <a:pt x="1171" y="2854"/>
                      <a:pt x="1099" y="2960"/>
                    </a:cubicBezTo>
                    <a:cubicBezTo>
                      <a:pt x="1045" y="3038"/>
                      <a:pt x="997" y="3123"/>
                      <a:pt x="950" y="3208"/>
                    </a:cubicBezTo>
                    <a:cubicBezTo>
                      <a:pt x="936" y="3231"/>
                      <a:pt x="923" y="3259"/>
                      <a:pt x="906" y="3283"/>
                    </a:cubicBezTo>
                    <a:cubicBezTo>
                      <a:pt x="851" y="3374"/>
                      <a:pt x="800" y="3480"/>
                      <a:pt x="739" y="3613"/>
                    </a:cubicBezTo>
                    <a:cubicBezTo>
                      <a:pt x="671" y="3766"/>
                      <a:pt x="609" y="3919"/>
                      <a:pt x="556" y="4065"/>
                    </a:cubicBezTo>
                    <a:cubicBezTo>
                      <a:pt x="511" y="4187"/>
                      <a:pt x="470" y="4307"/>
                      <a:pt x="436" y="4426"/>
                    </a:cubicBezTo>
                    <a:cubicBezTo>
                      <a:pt x="402" y="4534"/>
                      <a:pt x="375" y="4654"/>
                      <a:pt x="347" y="4790"/>
                    </a:cubicBezTo>
                    <a:cubicBezTo>
                      <a:pt x="331" y="4872"/>
                      <a:pt x="320" y="4953"/>
                      <a:pt x="311" y="5035"/>
                    </a:cubicBezTo>
                    <a:cubicBezTo>
                      <a:pt x="307" y="5045"/>
                      <a:pt x="303" y="5058"/>
                      <a:pt x="297" y="5068"/>
                    </a:cubicBezTo>
                    <a:cubicBezTo>
                      <a:pt x="283" y="5120"/>
                      <a:pt x="266" y="5174"/>
                      <a:pt x="249" y="5228"/>
                    </a:cubicBezTo>
                    <a:cubicBezTo>
                      <a:pt x="245" y="5249"/>
                      <a:pt x="239" y="5266"/>
                      <a:pt x="232" y="5286"/>
                    </a:cubicBezTo>
                    <a:cubicBezTo>
                      <a:pt x="218" y="5330"/>
                      <a:pt x="204" y="5374"/>
                      <a:pt x="195" y="5419"/>
                    </a:cubicBezTo>
                    <a:lnTo>
                      <a:pt x="168" y="5538"/>
                    </a:lnTo>
                    <a:lnTo>
                      <a:pt x="140" y="5660"/>
                    </a:lnTo>
                    <a:cubicBezTo>
                      <a:pt x="133" y="5701"/>
                      <a:pt x="127" y="5742"/>
                      <a:pt x="120" y="5779"/>
                    </a:cubicBezTo>
                    <a:cubicBezTo>
                      <a:pt x="120" y="5797"/>
                      <a:pt x="116" y="5814"/>
                      <a:pt x="113" y="5828"/>
                    </a:cubicBezTo>
                    <a:cubicBezTo>
                      <a:pt x="58" y="6164"/>
                      <a:pt x="28" y="6443"/>
                      <a:pt x="18" y="6708"/>
                    </a:cubicBezTo>
                    <a:lnTo>
                      <a:pt x="14" y="6776"/>
                    </a:lnTo>
                    <a:cubicBezTo>
                      <a:pt x="11" y="6882"/>
                      <a:pt x="4" y="6991"/>
                      <a:pt x="4" y="7099"/>
                    </a:cubicBezTo>
                    <a:cubicBezTo>
                      <a:pt x="0" y="7181"/>
                      <a:pt x="0" y="7249"/>
                      <a:pt x="4" y="7313"/>
                    </a:cubicBezTo>
                    <a:cubicBezTo>
                      <a:pt x="8" y="7379"/>
                      <a:pt x="14" y="7446"/>
                      <a:pt x="18" y="7511"/>
                    </a:cubicBezTo>
                    <a:lnTo>
                      <a:pt x="21" y="7517"/>
                    </a:lnTo>
                    <a:cubicBezTo>
                      <a:pt x="31" y="7637"/>
                      <a:pt x="45" y="7756"/>
                      <a:pt x="62" y="7872"/>
                    </a:cubicBezTo>
                    <a:lnTo>
                      <a:pt x="66" y="7909"/>
                    </a:lnTo>
                    <a:cubicBezTo>
                      <a:pt x="75" y="7994"/>
                      <a:pt x="93" y="8079"/>
                      <a:pt x="110" y="8191"/>
                    </a:cubicBezTo>
                    <a:cubicBezTo>
                      <a:pt x="120" y="8232"/>
                      <a:pt x="130" y="8277"/>
                      <a:pt x="140" y="8318"/>
                    </a:cubicBezTo>
                    <a:cubicBezTo>
                      <a:pt x="147" y="8338"/>
                      <a:pt x="151" y="8358"/>
                      <a:pt x="157" y="8379"/>
                    </a:cubicBezTo>
                    <a:cubicBezTo>
                      <a:pt x="168" y="8420"/>
                      <a:pt x="181" y="8464"/>
                      <a:pt x="195" y="8505"/>
                    </a:cubicBezTo>
                    <a:cubicBezTo>
                      <a:pt x="201" y="8528"/>
                      <a:pt x="209" y="8549"/>
                      <a:pt x="215" y="8572"/>
                    </a:cubicBezTo>
                    <a:cubicBezTo>
                      <a:pt x="229" y="8613"/>
                      <a:pt x="245" y="8657"/>
                      <a:pt x="259" y="8698"/>
                    </a:cubicBezTo>
                    <a:cubicBezTo>
                      <a:pt x="270" y="8718"/>
                      <a:pt x="276" y="8742"/>
                      <a:pt x="283" y="8763"/>
                    </a:cubicBezTo>
                    <a:cubicBezTo>
                      <a:pt x="311" y="8828"/>
                      <a:pt x="338" y="8892"/>
                      <a:pt x="368" y="8957"/>
                    </a:cubicBezTo>
                    <a:cubicBezTo>
                      <a:pt x="382" y="8984"/>
                      <a:pt x="392" y="9012"/>
                      <a:pt x="405" y="9035"/>
                    </a:cubicBezTo>
                    <a:cubicBezTo>
                      <a:pt x="422" y="9079"/>
                      <a:pt x="446" y="9120"/>
                      <a:pt x="467" y="9161"/>
                    </a:cubicBezTo>
                    <a:cubicBezTo>
                      <a:pt x="477" y="9175"/>
                      <a:pt x="484" y="9191"/>
                      <a:pt x="494" y="9208"/>
                    </a:cubicBezTo>
                    <a:cubicBezTo>
                      <a:pt x="617" y="9436"/>
                      <a:pt x="776" y="9637"/>
                      <a:pt x="943" y="9841"/>
                    </a:cubicBezTo>
                    <a:lnTo>
                      <a:pt x="950" y="9852"/>
                    </a:lnTo>
                    <a:cubicBezTo>
                      <a:pt x="984" y="9892"/>
                      <a:pt x="1021" y="9937"/>
                      <a:pt x="1058" y="9981"/>
                    </a:cubicBezTo>
                    <a:cubicBezTo>
                      <a:pt x="1072" y="9994"/>
                      <a:pt x="1086" y="10012"/>
                      <a:pt x="1103" y="10028"/>
                    </a:cubicBezTo>
                    <a:cubicBezTo>
                      <a:pt x="1154" y="10089"/>
                      <a:pt x="1212" y="10154"/>
                      <a:pt x="1270" y="10212"/>
                    </a:cubicBezTo>
                    <a:cubicBezTo>
                      <a:pt x="1457" y="10395"/>
                      <a:pt x="1685" y="10535"/>
                      <a:pt x="1903" y="10671"/>
                    </a:cubicBezTo>
                    <a:lnTo>
                      <a:pt x="1923" y="10681"/>
                    </a:lnTo>
                    <a:cubicBezTo>
                      <a:pt x="1956" y="10706"/>
                      <a:pt x="1997" y="10726"/>
                      <a:pt x="2032" y="10742"/>
                    </a:cubicBezTo>
                    <a:cubicBezTo>
                      <a:pt x="2045" y="10750"/>
                      <a:pt x="2059" y="10756"/>
                      <a:pt x="2069" y="10763"/>
                    </a:cubicBezTo>
                    <a:cubicBezTo>
                      <a:pt x="2086" y="10773"/>
                      <a:pt x="2103" y="10783"/>
                      <a:pt x="2120" y="10790"/>
                    </a:cubicBezTo>
                    <a:cubicBezTo>
                      <a:pt x="2154" y="10811"/>
                      <a:pt x="2192" y="10831"/>
                      <a:pt x="2229" y="10848"/>
                    </a:cubicBezTo>
                    <a:lnTo>
                      <a:pt x="2229" y="10852"/>
                    </a:lnTo>
                    <a:cubicBezTo>
                      <a:pt x="2355" y="10913"/>
                      <a:pt x="2481" y="10974"/>
                      <a:pt x="2610" y="11032"/>
                    </a:cubicBezTo>
                    <a:cubicBezTo>
                      <a:pt x="2776" y="11106"/>
                      <a:pt x="2944" y="11175"/>
                      <a:pt x="3086" y="11232"/>
                    </a:cubicBezTo>
                    <a:cubicBezTo>
                      <a:pt x="3321" y="11324"/>
                      <a:pt x="3572" y="11392"/>
                      <a:pt x="3834" y="11436"/>
                    </a:cubicBezTo>
                    <a:cubicBezTo>
                      <a:pt x="3875" y="11444"/>
                      <a:pt x="3913" y="11447"/>
                      <a:pt x="3953" y="11453"/>
                    </a:cubicBezTo>
                    <a:cubicBezTo>
                      <a:pt x="4046" y="11471"/>
                      <a:pt x="4140" y="11484"/>
                      <a:pt x="4236" y="11497"/>
                    </a:cubicBezTo>
                    <a:lnTo>
                      <a:pt x="4338" y="11511"/>
                    </a:lnTo>
                    <a:cubicBezTo>
                      <a:pt x="4467" y="11532"/>
                      <a:pt x="4600" y="11549"/>
                      <a:pt x="4732" y="11566"/>
                    </a:cubicBezTo>
                    <a:cubicBezTo>
                      <a:pt x="4862" y="11579"/>
                      <a:pt x="4998" y="11593"/>
                      <a:pt x="5171" y="11607"/>
                    </a:cubicBezTo>
                    <a:cubicBezTo>
                      <a:pt x="5270" y="11617"/>
                      <a:pt x="5365" y="11620"/>
                      <a:pt x="5460" y="11624"/>
                    </a:cubicBezTo>
                    <a:cubicBezTo>
                      <a:pt x="5495" y="11624"/>
                      <a:pt x="5528" y="11627"/>
                      <a:pt x="5563" y="11627"/>
                    </a:cubicBezTo>
                    <a:lnTo>
                      <a:pt x="5950" y="11627"/>
                    </a:lnTo>
                    <a:cubicBezTo>
                      <a:pt x="6205" y="11627"/>
                      <a:pt x="6470" y="11617"/>
                      <a:pt x="6743" y="11604"/>
                    </a:cubicBezTo>
                    <a:cubicBezTo>
                      <a:pt x="6845" y="11600"/>
                      <a:pt x="6985" y="11590"/>
                      <a:pt x="7120" y="11573"/>
                    </a:cubicBezTo>
                    <a:cubicBezTo>
                      <a:pt x="7148" y="11573"/>
                      <a:pt x="7175" y="11569"/>
                      <a:pt x="7202" y="11566"/>
                    </a:cubicBezTo>
                    <a:cubicBezTo>
                      <a:pt x="7274" y="11559"/>
                      <a:pt x="7345" y="11549"/>
                      <a:pt x="7413" y="11538"/>
                    </a:cubicBezTo>
                    <a:lnTo>
                      <a:pt x="7434" y="11535"/>
                    </a:lnTo>
                    <a:lnTo>
                      <a:pt x="7627" y="11505"/>
                    </a:lnTo>
                    <a:cubicBezTo>
                      <a:pt x="7899" y="11461"/>
                      <a:pt x="8175" y="11403"/>
                      <a:pt x="8430" y="11348"/>
                    </a:cubicBezTo>
                    <a:cubicBezTo>
                      <a:pt x="8461" y="11342"/>
                      <a:pt x="8491" y="11334"/>
                      <a:pt x="8522" y="11331"/>
                    </a:cubicBezTo>
                    <a:cubicBezTo>
                      <a:pt x="8607" y="11311"/>
                      <a:pt x="8699" y="11293"/>
                      <a:pt x="8784" y="11273"/>
                    </a:cubicBezTo>
                    <a:cubicBezTo>
                      <a:pt x="8814" y="11263"/>
                      <a:pt x="8845" y="11257"/>
                      <a:pt x="8875" y="11249"/>
                    </a:cubicBezTo>
                    <a:cubicBezTo>
                      <a:pt x="8968" y="11226"/>
                      <a:pt x="9062" y="11205"/>
                      <a:pt x="9158" y="11178"/>
                    </a:cubicBezTo>
                    <a:cubicBezTo>
                      <a:pt x="9236" y="11155"/>
                      <a:pt x="9318" y="11127"/>
                      <a:pt x="9400" y="11103"/>
                    </a:cubicBezTo>
                    <a:cubicBezTo>
                      <a:pt x="9437" y="11093"/>
                      <a:pt x="9478" y="11079"/>
                      <a:pt x="9516" y="11062"/>
                    </a:cubicBezTo>
                    <a:cubicBezTo>
                      <a:pt x="9532" y="11056"/>
                      <a:pt x="9549" y="11048"/>
                      <a:pt x="9569" y="11042"/>
                    </a:cubicBezTo>
                    <a:cubicBezTo>
                      <a:pt x="9699" y="10998"/>
                      <a:pt x="9825" y="10946"/>
                      <a:pt x="9960" y="10889"/>
                    </a:cubicBezTo>
                    <a:cubicBezTo>
                      <a:pt x="10087" y="10838"/>
                      <a:pt x="10226" y="10780"/>
                      <a:pt x="10362" y="10719"/>
                    </a:cubicBezTo>
                    <a:lnTo>
                      <a:pt x="10383" y="10709"/>
                    </a:lnTo>
                    <a:cubicBezTo>
                      <a:pt x="10461" y="10671"/>
                      <a:pt x="10543" y="10630"/>
                      <a:pt x="10621" y="10590"/>
                    </a:cubicBezTo>
                    <a:cubicBezTo>
                      <a:pt x="10750" y="10518"/>
                      <a:pt x="10869" y="10433"/>
                      <a:pt x="10957" y="10368"/>
                    </a:cubicBezTo>
                    <a:cubicBezTo>
                      <a:pt x="10974" y="10355"/>
                      <a:pt x="10995" y="10338"/>
                      <a:pt x="11015" y="10324"/>
                    </a:cubicBezTo>
                    <a:cubicBezTo>
                      <a:pt x="11076" y="10283"/>
                      <a:pt x="11138" y="10236"/>
                      <a:pt x="11196" y="10191"/>
                    </a:cubicBezTo>
                    <a:lnTo>
                      <a:pt x="11379" y="10042"/>
                    </a:lnTo>
                    <a:cubicBezTo>
                      <a:pt x="11478" y="9960"/>
                      <a:pt x="11573" y="9875"/>
                      <a:pt x="11662" y="9790"/>
                    </a:cubicBezTo>
                    <a:cubicBezTo>
                      <a:pt x="11743" y="9715"/>
                      <a:pt x="11838" y="9624"/>
                      <a:pt x="11924" y="9514"/>
                    </a:cubicBezTo>
                    <a:cubicBezTo>
                      <a:pt x="11998" y="9423"/>
                      <a:pt x="12067" y="9327"/>
                      <a:pt x="12131" y="9236"/>
                    </a:cubicBezTo>
                    <a:cubicBezTo>
                      <a:pt x="12202" y="9130"/>
                      <a:pt x="12271" y="9021"/>
                      <a:pt x="12335" y="8913"/>
                    </a:cubicBezTo>
                    <a:lnTo>
                      <a:pt x="12339" y="8905"/>
                    </a:lnTo>
                    <a:cubicBezTo>
                      <a:pt x="12403" y="8800"/>
                      <a:pt x="12468" y="8688"/>
                      <a:pt x="12522" y="8576"/>
                    </a:cubicBezTo>
                    <a:cubicBezTo>
                      <a:pt x="12601" y="8420"/>
                      <a:pt x="12651" y="8277"/>
                      <a:pt x="12682" y="8140"/>
                    </a:cubicBezTo>
                    <a:cubicBezTo>
                      <a:pt x="12706" y="8038"/>
                      <a:pt x="12726" y="7933"/>
                      <a:pt x="12747" y="7834"/>
                    </a:cubicBezTo>
                    <a:lnTo>
                      <a:pt x="12761" y="7766"/>
                    </a:lnTo>
                    <a:cubicBezTo>
                      <a:pt x="12784" y="7644"/>
                      <a:pt x="12808" y="7514"/>
                      <a:pt x="12832" y="7379"/>
                    </a:cubicBezTo>
                    <a:cubicBezTo>
                      <a:pt x="12855" y="7242"/>
                      <a:pt x="12869" y="7103"/>
                      <a:pt x="12886" y="6966"/>
                    </a:cubicBezTo>
                    <a:lnTo>
                      <a:pt x="12896" y="6899"/>
                    </a:lnTo>
                    <a:cubicBezTo>
                      <a:pt x="12910" y="6787"/>
                      <a:pt x="12917" y="6668"/>
                      <a:pt x="12924" y="6511"/>
                    </a:cubicBezTo>
                    <a:cubicBezTo>
                      <a:pt x="12927" y="6409"/>
                      <a:pt x="12931" y="6310"/>
                      <a:pt x="12927" y="6208"/>
                    </a:cubicBezTo>
                    <a:cubicBezTo>
                      <a:pt x="12927" y="6126"/>
                      <a:pt x="12920" y="6038"/>
                      <a:pt x="12907" y="5933"/>
                    </a:cubicBezTo>
                    <a:cubicBezTo>
                      <a:pt x="12896" y="5844"/>
                      <a:pt x="12886" y="5759"/>
                      <a:pt x="12873" y="5674"/>
                    </a:cubicBezTo>
                    <a:lnTo>
                      <a:pt x="12852" y="5552"/>
                    </a:lnTo>
                    <a:lnTo>
                      <a:pt x="12828" y="5426"/>
                    </a:lnTo>
                    <a:cubicBezTo>
                      <a:pt x="12822" y="5382"/>
                      <a:pt x="12811" y="5338"/>
                      <a:pt x="12802" y="5297"/>
                    </a:cubicBezTo>
                    <a:cubicBezTo>
                      <a:pt x="12797" y="5280"/>
                      <a:pt x="12794" y="5263"/>
                      <a:pt x="12791" y="5245"/>
                    </a:cubicBezTo>
                    <a:cubicBezTo>
                      <a:pt x="12736" y="4997"/>
                      <a:pt x="12665" y="4746"/>
                      <a:pt x="12597" y="4504"/>
                    </a:cubicBezTo>
                    <a:lnTo>
                      <a:pt x="12587" y="4470"/>
                    </a:lnTo>
                    <a:cubicBezTo>
                      <a:pt x="12573" y="4426"/>
                      <a:pt x="12557" y="4378"/>
                      <a:pt x="12543" y="4334"/>
                    </a:cubicBezTo>
                    <a:cubicBezTo>
                      <a:pt x="12532" y="4313"/>
                      <a:pt x="12526" y="4293"/>
                      <a:pt x="12519" y="4272"/>
                    </a:cubicBezTo>
                    <a:cubicBezTo>
                      <a:pt x="12499" y="4215"/>
                      <a:pt x="12478" y="4164"/>
                      <a:pt x="12458" y="4116"/>
                    </a:cubicBezTo>
                    <a:cubicBezTo>
                      <a:pt x="12450" y="4093"/>
                      <a:pt x="12441" y="4068"/>
                      <a:pt x="12430" y="4048"/>
                    </a:cubicBezTo>
                    <a:cubicBezTo>
                      <a:pt x="12406" y="3987"/>
                      <a:pt x="12383" y="3922"/>
                      <a:pt x="12353" y="3861"/>
                    </a:cubicBezTo>
                    <a:lnTo>
                      <a:pt x="12304" y="3762"/>
                    </a:lnTo>
                    <a:lnTo>
                      <a:pt x="12257" y="3660"/>
                    </a:lnTo>
                    <a:cubicBezTo>
                      <a:pt x="12237" y="3616"/>
                      <a:pt x="12213" y="3572"/>
                      <a:pt x="12189" y="3531"/>
                    </a:cubicBezTo>
                    <a:cubicBezTo>
                      <a:pt x="12179" y="3507"/>
                      <a:pt x="12165" y="3484"/>
                      <a:pt x="12155" y="3463"/>
                    </a:cubicBezTo>
                    <a:cubicBezTo>
                      <a:pt x="12135" y="3422"/>
                      <a:pt x="12111" y="3385"/>
                      <a:pt x="12090" y="3344"/>
                    </a:cubicBezTo>
                    <a:lnTo>
                      <a:pt x="12067" y="3303"/>
                    </a:lnTo>
                    <a:lnTo>
                      <a:pt x="12056" y="3283"/>
                    </a:lnTo>
                    <a:cubicBezTo>
                      <a:pt x="11998" y="3181"/>
                      <a:pt x="11944" y="3079"/>
                      <a:pt x="11883" y="2980"/>
                    </a:cubicBezTo>
                    <a:lnTo>
                      <a:pt x="11849" y="2929"/>
                    </a:lnTo>
                    <a:lnTo>
                      <a:pt x="11767" y="2793"/>
                    </a:lnTo>
                    <a:cubicBezTo>
                      <a:pt x="11757" y="2776"/>
                      <a:pt x="11743" y="2755"/>
                      <a:pt x="11730" y="2738"/>
                    </a:cubicBezTo>
                    <a:cubicBezTo>
                      <a:pt x="11726" y="2732"/>
                      <a:pt x="11720" y="2721"/>
                      <a:pt x="11712" y="2715"/>
                    </a:cubicBezTo>
                    <a:cubicBezTo>
                      <a:pt x="11709" y="2705"/>
                      <a:pt x="11703" y="2694"/>
                      <a:pt x="11695" y="2688"/>
                    </a:cubicBezTo>
                    <a:cubicBezTo>
                      <a:pt x="11686" y="2670"/>
                      <a:pt x="11672" y="2650"/>
                      <a:pt x="11659" y="2633"/>
                    </a:cubicBezTo>
                    <a:cubicBezTo>
                      <a:pt x="11560" y="2501"/>
                      <a:pt x="11464" y="2378"/>
                      <a:pt x="11369" y="2259"/>
                    </a:cubicBezTo>
                    <a:cubicBezTo>
                      <a:pt x="11223" y="2079"/>
                      <a:pt x="11050" y="1864"/>
                      <a:pt x="10855" y="1660"/>
                    </a:cubicBezTo>
                    <a:lnTo>
                      <a:pt x="10825" y="1630"/>
                    </a:lnTo>
                    <a:cubicBezTo>
                      <a:pt x="10743" y="1545"/>
                      <a:pt x="10658" y="1456"/>
                      <a:pt x="10573" y="1371"/>
                    </a:cubicBezTo>
                    <a:lnTo>
                      <a:pt x="10546" y="1344"/>
                    </a:lnTo>
                    <a:cubicBezTo>
                      <a:pt x="10505" y="1306"/>
                      <a:pt x="10464" y="1265"/>
                      <a:pt x="10423" y="1228"/>
                    </a:cubicBezTo>
                    <a:cubicBezTo>
                      <a:pt x="10369" y="1177"/>
                      <a:pt x="10315" y="1129"/>
                      <a:pt x="10271" y="1092"/>
                    </a:cubicBezTo>
                    <a:cubicBezTo>
                      <a:pt x="10213" y="1044"/>
                      <a:pt x="10148" y="997"/>
                      <a:pt x="10087" y="953"/>
                    </a:cubicBezTo>
                    <a:lnTo>
                      <a:pt x="10056" y="929"/>
                    </a:lnTo>
                    <a:cubicBezTo>
                      <a:pt x="10005" y="892"/>
                      <a:pt x="9947" y="854"/>
                      <a:pt x="9896" y="820"/>
                    </a:cubicBezTo>
                    <a:lnTo>
                      <a:pt x="9893" y="820"/>
                    </a:lnTo>
                    <a:cubicBezTo>
                      <a:pt x="9858" y="796"/>
                      <a:pt x="9822" y="776"/>
                      <a:pt x="9784" y="755"/>
                    </a:cubicBezTo>
                    <a:cubicBezTo>
                      <a:pt x="9767" y="745"/>
                      <a:pt x="9750" y="735"/>
                      <a:pt x="9729" y="721"/>
                    </a:cubicBezTo>
                    <a:cubicBezTo>
                      <a:pt x="9679" y="691"/>
                      <a:pt x="9624" y="660"/>
                      <a:pt x="9569" y="629"/>
                    </a:cubicBezTo>
                    <a:lnTo>
                      <a:pt x="9532" y="606"/>
                    </a:lnTo>
                    <a:cubicBezTo>
                      <a:pt x="9491" y="582"/>
                      <a:pt x="9447" y="558"/>
                      <a:pt x="9403" y="534"/>
                    </a:cubicBezTo>
                    <a:cubicBezTo>
                      <a:pt x="9345" y="504"/>
                      <a:pt x="9287" y="476"/>
                      <a:pt x="9219" y="446"/>
                    </a:cubicBezTo>
                    <a:cubicBezTo>
                      <a:pt x="9144" y="408"/>
                      <a:pt x="9059" y="371"/>
                      <a:pt x="8964" y="333"/>
                    </a:cubicBezTo>
                    <a:cubicBezTo>
                      <a:pt x="8899" y="309"/>
                      <a:pt x="8831" y="286"/>
                      <a:pt x="8767" y="262"/>
                    </a:cubicBezTo>
                    <a:cubicBezTo>
                      <a:pt x="8546" y="187"/>
                      <a:pt x="8301" y="129"/>
                      <a:pt x="8046" y="85"/>
                    </a:cubicBezTo>
                    <a:cubicBezTo>
                      <a:pt x="7971" y="75"/>
                      <a:pt x="7896" y="61"/>
                      <a:pt x="7825" y="51"/>
                    </a:cubicBezTo>
                    <a:cubicBezTo>
                      <a:pt x="7773" y="44"/>
                      <a:pt x="7726" y="38"/>
                      <a:pt x="7665" y="31"/>
                    </a:cubicBezTo>
                    <a:cubicBezTo>
                      <a:pt x="7654" y="27"/>
                      <a:pt x="7641" y="27"/>
                      <a:pt x="7630" y="24"/>
                    </a:cubicBezTo>
                    <a:cubicBezTo>
                      <a:pt x="7607" y="20"/>
                      <a:pt x="7583" y="17"/>
                      <a:pt x="7559" y="17"/>
                    </a:cubicBezTo>
                    <a:cubicBezTo>
                      <a:pt x="7542" y="14"/>
                      <a:pt x="7525" y="14"/>
                      <a:pt x="7508" y="14"/>
                    </a:cubicBezTo>
                    <a:cubicBezTo>
                      <a:pt x="7464" y="7"/>
                      <a:pt x="7417" y="3"/>
                      <a:pt x="7372" y="3"/>
                    </a:cubicBezTo>
                    <a:lnTo>
                      <a:pt x="7321" y="3"/>
                    </a:lnTo>
                    <a:cubicBezTo>
                      <a:pt x="7274" y="0"/>
                      <a:pt x="7222" y="0"/>
                      <a:pt x="7175" y="0"/>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1"/>
              <p:cNvSpPr/>
              <p:nvPr/>
            </p:nvSpPr>
            <p:spPr>
              <a:xfrm>
                <a:off x="6041980" y="1218223"/>
                <a:ext cx="215028" cy="355651"/>
              </a:xfrm>
              <a:custGeom>
                <a:rect b="b" l="l" r="r" t="t"/>
                <a:pathLst>
                  <a:path extrusionOk="0" h="7648" w="4624">
                    <a:moveTo>
                      <a:pt x="188" y="0"/>
                    </a:moveTo>
                    <a:cubicBezTo>
                      <a:pt x="150" y="0"/>
                      <a:pt x="106" y="17"/>
                      <a:pt x="76" y="41"/>
                    </a:cubicBezTo>
                    <a:cubicBezTo>
                      <a:pt x="38" y="72"/>
                      <a:pt x="15" y="116"/>
                      <a:pt x="7" y="163"/>
                    </a:cubicBezTo>
                    <a:cubicBezTo>
                      <a:pt x="1" y="211"/>
                      <a:pt x="15" y="262"/>
                      <a:pt x="45" y="303"/>
                    </a:cubicBezTo>
                    <a:cubicBezTo>
                      <a:pt x="56" y="313"/>
                      <a:pt x="65" y="324"/>
                      <a:pt x="79" y="337"/>
                    </a:cubicBezTo>
                    <a:cubicBezTo>
                      <a:pt x="106" y="358"/>
                      <a:pt x="133" y="368"/>
                      <a:pt x="167" y="374"/>
                    </a:cubicBezTo>
                    <a:cubicBezTo>
                      <a:pt x="249" y="395"/>
                      <a:pt x="327" y="422"/>
                      <a:pt x="406" y="446"/>
                    </a:cubicBezTo>
                    <a:cubicBezTo>
                      <a:pt x="467" y="463"/>
                      <a:pt x="528" y="490"/>
                      <a:pt x="590" y="510"/>
                    </a:cubicBezTo>
                    <a:cubicBezTo>
                      <a:pt x="651" y="534"/>
                      <a:pt x="712" y="562"/>
                      <a:pt x="770" y="589"/>
                    </a:cubicBezTo>
                    <a:cubicBezTo>
                      <a:pt x="821" y="613"/>
                      <a:pt x="872" y="639"/>
                      <a:pt x="919" y="667"/>
                    </a:cubicBezTo>
                    <a:cubicBezTo>
                      <a:pt x="1015" y="725"/>
                      <a:pt x="1110" y="782"/>
                      <a:pt x="1199" y="848"/>
                    </a:cubicBezTo>
                    <a:cubicBezTo>
                      <a:pt x="1304" y="925"/>
                      <a:pt x="1409" y="1000"/>
                      <a:pt x="1508" y="1085"/>
                    </a:cubicBezTo>
                    <a:cubicBezTo>
                      <a:pt x="1610" y="1174"/>
                      <a:pt x="1712" y="1262"/>
                      <a:pt x="1814" y="1351"/>
                    </a:cubicBezTo>
                    <a:cubicBezTo>
                      <a:pt x="1913" y="1443"/>
                      <a:pt x="2008" y="1534"/>
                      <a:pt x="2106" y="1626"/>
                    </a:cubicBezTo>
                    <a:cubicBezTo>
                      <a:pt x="2147" y="1667"/>
                      <a:pt x="2191" y="1708"/>
                      <a:pt x="2232" y="1752"/>
                    </a:cubicBezTo>
                    <a:cubicBezTo>
                      <a:pt x="2280" y="1800"/>
                      <a:pt x="2324" y="1848"/>
                      <a:pt x="2372" y="1895"/>
                    </a:cubicBezTo>
                    <a:cubicBezTo>
                      <a:pt x="2416" y="1942"/>
                      <a:pt x="2457" y="1994"/>
                      <a:pt x="2501" y="2041"/>
                    </a:cubicBezTo>
                    <a:cubicBezTo>
                      <a:pt x="2582" y="2137"/>
                      <a:pt x="2661" y="2236"/>
                      <a:pt x="2736" y="2333"/>
                    </a:cubicBezTo>
                    <a:cubicBezTo>
                      <a:pt x="2811" y="2429"/>
                      <a:pt x="2879" y="2528"/>
                      <a:pt x="2943" y="2630"/>
                    </a:cubicBezTo>
                    <a:cubicBezTo>
                      <a:pt x="3015" y="2732"/>
                      <a:pt x="3086" y="2837"/>
                      <a:pt x="3151" y="2943"/>
                    </a:cubicBezTo>
                    <a:cubicBezTo>
                      <a:pt x="3182" y="2997"/>
                      <a:pt x="3212" y="3048"/>
                      <a:pt x="3246" y="3103"/>
                    </a:cubicBezTo>
                    <a:cubicBezTo>
                      <a:pt x="3297" y="3191"/>
                      <a:pt x="3345" y="3276"/>
                      <a:pt x="3389" y="3368"/>
                    </a:cubicBezTo>
                    <a:cubicBezTo>
                      <a:pt x="3419" y="3426"/>
                      <a:pt x="3450" y="3484"/>
                      <a:pt x="3477" y="3545"/>
                    </a:cubicBezTo>
                    <a:cubicBezTo>
                      <a:pt x="3505" y="3603"/>
                      <a:pt x="3535" y="3664"/>
                      <a:pt x="3559" y="3725"/>
                    </a:cubicBezTo>
                    <a:cubicBezTo>
                      <a:pt x="3610" y="3848"/>
                      <a:pt x="3661" y="3974"/>
                      <a:pt x="3709" y="4099"/>
                    </a:cubicBezTo>
                    <a:cubicBezTo>
                      <a:pt x="3753" y="4211"/>
                      <a:pt x="3787" y="4330"/>
                      <a:pt x="3824" y="4446"/>
                    </a:cubicBezTo>
                    <a:cubicBezTo>
                      <a:pt x="3848" y="4542"/>
                      <a:pt x="3876" y="4640"/>
                      <a:pt x="3896" y="4739"/>
                    </a:cubicBezTo>
                    <a:cubicBezTo>
                      <a:pt x="3926" y="4868"/>
                      <a:pt x="3950" y="5001"/>
                      <a:pt x="3974" y="5134"/>
                    </a:cubicBezTo>
                    <a:cubicBezTo>
                      <a:pt x="3998" y="5259"/>
                      <a:pt x="4005" y="5388"/>
                      <a:pt x="4011" y="5517"/>
                    </a:cubicBezTo>
                    <a:cubicBezTo>
                      <a:pt x="4018" y="5640"/>
                      <a:pt x="4018" y="5766"/>
                      <a:pt x="4022" y="5889"/>
                    </a:cubicBezTo>
                    <a:lnTo>
                      <a:pt x="4022" y="5926"/>
                    </a:lnTo>
                    <a:cubicBezTo>
                      <a:pt x="4018" y="6042"/>
                      <a:pt x="4018" y="6158"/>
                      <a:pt x="3998" y="6273"/>
                    </a:cubicBezTo>
                    <a:cubicBezTo>
                      <a:pt x="3978" y="6392"/>
                      <a:pt x="3950" y="6511"/>
                      <a:pt x="3929" y="6630"/>
                    </a:cubicBezTo>
                    <a:cubicBezTo>
                      <a:pt x="3909" y="6749"/>
                      <a:pt x="3893" y="6865"/>
                      <a:pt x="3876" y="6984"/>
                    </a:cubicBezTo>
                    <a:cubicBezTo>
                      <a:pt x="3868" y="7045"/>
                      <a:pt x="3862" y="7103"/>
                      <a:pt x="3855" y="7164"/>
                    </a:cubicBezTo>
                    <a:cubicBezTo>
                      <a:pt x="3848" y="7229"/>
                      <a:pt x="3838" y="7293"/>
                      <a:pt x="3827" y="7358"/>
                    </a:cubicBezTo>
                    <a:cubicBezTo>
                      <a:pt x="3811" y="7470"/>
                      <a:pt x="3879" y="7583"/>
                      <a:pt x="3984" y="7627"/>
                    </a:cubicBezTo>
                    <a:cubicBezTo>
                      <a:pt x="4015" y="7641"/>
                      <a:pt x="4049" y="7647"/>
                      <a:pt x="4083" y="7647"/>
                    </a:cubicBezTo>
                    <a:cubicBezTo>
                      <a:pt x="4117" y="7647"/>
                      <a:pt x="4151" y="7641"/>
                      <a:pt x="4182" y="7627"/>
                    </a:cubicBezTo>
                    <a:cubicBezTo>
                      <a:pt x="4240" y="7603"/>
                      <a:pt x="4297" y="7552"/>
                      <a:pt x="4317" y="7491"/>
                    </a:cubicBezTo>
                    <a:cubicBezTo>
                      <a:pt x="4331" y="7453"/>
                      <a:pt x="4342" y="7420"/>
                      <a:pt x="4358" y="7385"/>
                    </a:cubicBezTo>
                    <a:cubicBezTo>
                      <a:pt x="4369" y="7358"/>
                      <a:pt x="4383" y="7334"/>
                      <a:pt x="4396" y="7310"/>
                    </a:cubicBezTo>
                    <a:cubicBezTo>
                      <a:pt x="4430" y="7225"/>
                      <a:pt x="4454" y="7140"/>
                      <a:pt x="4474" y="7056"/>
                    </a:cubicBezTo>
                    <a:cubicBezTo>
                      <a:pt x="4505" y="6933"/>
                      <a:pt x="4521" y="6811"/>
                      <a:pt x="4542" y="6688"/>
                    </a:cubicBezTo>
                    <a:cubicBezTo>
                      <a:pt x="4552" y="6627"/>
                      <a:pt x="4566" y="6569"/>
                      <a:pt x="4576" y="6508"/>
                    </a:cubicBezTo>
                    <a:cubicBezTo>
                      <a:pt x="4587" y="6450"/>
                      <a:pt x="4603" y="6385"/>
                      <a:pt x="4610" y="6324"/>
                    </a:cubicBezTo>
                    <a:cubicBezTo>
                      <a:pt x="4614" y="6290"/>
                      <a:pt x="4617" y="6256"/>
                      <a:pt x="4620" y="6222"/>
                    </a:cubicBezTo>
                    <a:cubicBezTo>
                      <a:pt x="4623" y="6188"/>
                      <a:pt x="4620" y="6158"/>
                      <a:pt x="4620" y="6123"/>
                    </a:cubicBezTo>
                    <a:cubicBezTo>
                      <a:pt x="4623" y="6038"/>
                      <a:pt x="4623" y="5953"/>
                      <a:pt x="4620" y="5864"/>
                    </a:cubicBezTo>
                    <a:cubicBezTo>
                      <a:pt x="4617" y="5610"/>
                      <a:pt x="4607" y="5354"/>
                      <a:pt x="4576" y="5099"/>
                    </a:cubicBezTo>
                    <a:cubicBezTo>
                      <a:pt x="4570" y="5045"/>
                      <a:pt x="4556" y="4987"/>
                      <a:pt x="4546" y="4933"/>
                    </a:cubicBezTo>
                    <a:cubicBezTo>
                      <a:pt x="4532" y="4864"/>
                      <a:pt x="4518" y="4800"/>
                      <a:pt x="4505" y="4735"/>
                    </a:cubicBezTo>
                    <a:cubicBezTo>
                      <a:pt x="4471" y="4583"/>
                      <a:pt x="4430" y="4432"/>
                      <a:pt x="4386" y="4283"/>
                    </a:cubicBezTo>
                    <a:cubicBezTo>
                      <a:pt x="4314" y="4035"/>
                      <a:pt x="4219" y="3793"/>
                      <a:pt x="4117" y="3555"/>
                    </a:cubicBezTo>
                    <a:cubicBezTo>
                      <a:pt x="4066" y="3440"/>
                      <a:pt x="4008" y="3330"/>
                      <a:pt x="3950" y="3218"/>
                    </a:cubicBezTo>
                    <a:cubicBezTo>
                      <a:pt x="3882" y="3082"/>
                      <a:pt x="3807" y="2950"/>
                      <a:pt x="3729" y="2820"/>
                    </a:cubicBezTo>
                    <a:cubicBezTo>
                      <a:pt x="3600" y="2613"/>
                      <a:pt x="3474" y="2402"/>
                      <a:pt x="3328" y="2205"/>
                    </a:cubicBezTo>
                    <a:cubicBezTo>
                      <a:pt x="3287" y="2147"/>
                      <a:pt x="3246" y="2093"/>
                      <a:pt x="3205" y="2035"/>
                    </a:cubicBezTo>
                    <a:cubicBezTo>
                      <a:pt x="3168" y="1980"/>
                      <a:pt x="3120" y="1929"/>
                      <a:pt x="3076" y="1878"/>
                    </a:cubicBezTo>
                    <a:cubicBezTo>
                      <a:pt x="2995" y="1776"/>
                      <a:pt x="2902" y="1684"/>
                      <a:pt x="2814" y="1589"/>
                    </a:cubicBezTo>
                    <a:cubicBezTo>
                      <a:pt x="2715" y="1487"/>
                      <a:pt x="2607" y="1388"/>
                      <a:pt x="2501" y="1297"/>
                    </a:cubicBezTo>
                    <a:cubicBezTo>
                      <a:pt x="2406" y="1215"/>
                      <a:pt x="2311" y="1137"/>
                      <a:pt x="2215" y="1058"/>
                    </a:cubicBezTo>
                    <a:cubicBezTo>
                      <a:pt x="2117" y="980"/>
                      <a:pt x="2022" y="898"/>
                      <a:pt x="1919" y="823"/>
                    </a:cubicBezTo>
                    <a:cubicBezTo>
                      <a:pt x="1814" y="746"/>
                      <a:pt x="1709" y="667"/>
                      <a:pt x="1596" y="595"/>
                    </a:cubicBezTo>
                    <a:cubicBezTo>
                      <a:pt x="1546" y="558"/>
                      <a:pt x="1491" y="524"/>
                      <a:pt x="1436" y="490"/>
                    </a:cubicBezTo>
                    <a:cubicBezTo>
                      <a:pt x="1375" y="449"/>
                      <a:pt x="1310" y="415"/>
                      <a:pt x="1246" y="381"/>
                    </a:cubicBezTo>
                    <a:cubicBezTo>
                      <a:pt x="1150" y="324"/>
                      <a:pt x="1048" y="279"/>
                      <a:pt x="946" y="235"/>
                    </a:cubicBezTo>
                    <a:cubicBezTo>
                      <a:pt x="896" y="211"/>
                      <a:pt x="841" y="195"/>
                      <a:pt x="786" y="174"/>
                    </a:cubicBezTo>
                    <a:cubicBezTo>
                      <a:pt x="732" y="154"/>
                      <a:pt x="678" y="140"/>
                      <a:pt x="623" y="119"/>
                    </a:cubicBezTo>
                    <a:cubicBezTo>
                      <a:pt x="491" y="75"/>
                      <a:pt x="351" y="38"/>
                      <a:pt x="215" y="3"/>
                    </a:cubicBezTo>
                    <a:cubicBezTo>
                      <a:pt x="208" y="0"/>
                      <a:pt x="199" y="0"/>
                      <a:pt x="188"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6172837" y="1599774"/>
                <a:ext cx="39574" cy="38318"/>
              </a:xfrm>
              <a:custGeom>
                <a:rect b="b" l="l" r="r" t="t"/>
                <a:pathLst>
                  <a:path extrusionOk="0" h="824" w="851">
                    <a:moveTo>
                      <a:pt x="368" y="0"/>
                    </a:moveTo>
                    <a:cubicBezTo>
                      <a:pt x="296" y="11"/>
                      <a:pt x="228" y="38"/>
                      <a:pt x="170" y="85"/>
                    </a:cubicBezTo>
                    <a:cubicBezTo>
                      <a:pt x="85" y="149"/>
                      <a:pt x="27" y="248"/>
                      <a:pt x="13" y="358"/>
                    </a:cubicBezTo>
                    <a:cubicBezTo>
                      <a:pt x="0" y="466"/>
                      <a:pt x="30" y="578"/>
                      <a:pt x="99" y="667"/>
                    </a:cubicBezTo>
                    <a:cubicBezTo>
                      <a:pt x="123" y="691"/>
                      <a:pt x="146" y="718"/>
                      <a:pt x="173" y="741"/>
                    </a:cubicBezTo>
                    <a:cubicBezTo>
                      <a:pt x="231" y="786"/>
                      <a:pt x="296" y="813"/>
                      <a:pt x="368" y="823"/>
                    </a:cubicBezTo>
                    <a:lnTo>
                      <a:pt x="479" y="823"/>
                    </a:lnTo>
                    <a:cubicBezTo>
                      <a:pt x="555" y="813"/>
                      <a:pt x="622" y="786"/>
                      <a:pt x="680" y="738"/>
                    </a:cubicBezTo>
                    <a:cubicBezTo>
                      <a:pt x="765" y="674"/>
                      <a:pt x="820" y="575"/>
                      <a:pt x="837" y="466"/>
                    </a:cubicBezTo>
                    <a:cubicBezTo>
                      <a:pt x="850" y="358"/>
                      <a:pt x="820" y="245"/>
                      <a:pt x="752" y="157"/>
                    </a:cubicBezTo>
                    <a:cubicBezTo>
                      <a:pt x="724" y="133"/>
                      <a:pt x="701" y="105"/>
                      <a:pt x="677" y="82"/>
                    </a:cubicBezTo>
                    <a:cubicBezTo>
                      <a:pt x="619" y="38"/>
                      <a:pt x="551" y="11"/>
                      <a:pt x="479"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5841742" y="1377354"/>
                <a:ext cx="43201" cy="41806"/>
              </a:xfrm>
              <a:custGeom>
                <a:rect b="b" l="l" r="r" t="t"/>
                <a:pathLst>
                  <a:path extrusionOk="0" h="899" w="929">
                    <a:moveTo>
                      <a:pt x="398" y="1"/>
                    </a:moveTo>
                    <a:cubicBezTo>
                      <a:pt x="320" y="14"/>
                      <a:pt x="249" y="45"/>
                      <a:pt x="187" y="92"/>
                    </a:cubicBezTo>
                    <a:cubicBezTo>
                      <a:pt x="92" y="167"/>
                      <a:pt x="31" y="276"/>
                      <a:pt x="18" y="395"/>
                    </a:cubicBezTo>
                    <a:cubicBezTo>
                      <a:pt x="0" y="514"/>
                      <a:pt x="35" y="633"/>
                      <a:pt x="109" y="728"/>
                    </a:cubicBezTo>
                    <a:cubicBezTo>
                      <a:pt x="137" y="756"/>
                      <a:pt x="164" y="783"/>
                      <a:pt x="191" y="810"/>
                    </a:cubicBezTo>
                    <a:cubicBezTo>
                      <a:pt x="259" y="858"/>
                      <a:pt x="330" y="888"/>
                      <a:pt x="412" y="899"/>
                    </a:cubicBezTo>
                    <a:lnTo>
                      <a:pt x="534" y="899"/>
                    </a:lnTo>
                    <a:cubicBezTo>
                      <a:pt x="613" y="885"/>
                      <a:pt x="684" y="855"/>
                      <a:pt x="745" y="806"/>
                    </a:cubicBezTo>
                    <a:cubicBezTo>
                      <a:pt x="840" y="732"/>
                      <a:pt x="902" y="623"/>
                      <a:pt x="916" y="503"/>
                    </a:cubicBezTo>
                    <a:cubicBezTo>
                      <a:pt x="929" y="385"/>
                      <a:pt x="895" y="263"/>
                      <a:pt x="820" y="170"/>
                    </a:cubicBezTo>
                    <a:cubicBezTo>
                      <a:pt x="793" y="143"/>
                      <a:pt x="765" y="116"/>
                      <a:pt x="738" y="89"/>
                    </a:cubicBezTo>
                    <a:cubicBezTo>
                      <a:pt x="674" y="38"/>
                      <a:pt x="599" y="10"/>
                      <a:pt x="52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1"/>
              <p:cNvSpPr/>
              <p:nvPr/>
            </p:nvSpPr>
            <p:spPr>
              <a:xfrm>
                <a:off x="6009568" y="1341129"/>
                <a:ext cx="82123" cy="37016"/>
              </a:xfrm>
              <a:custGeom>
                <a:rect b="b" l="l" r="r" t="t"/>
                <a:pathLst>
                  <a:path extrusionOk="0" h="796" w="1766">
                    <a:moveTo>
                      <a:pt x="1177" y="1"/>
                    </a:moveTo>
                    <a:cubicBezTo>
                      <a:pt x="1120" y="1"/>
                      <a:pt x="1059" y="14"/>
                      <a:pt x="1001" y="28"/>
                    </a:cubicBezTo>
                    <a:cubicBezTo>
                      <a:pt x="926" y="42"/>
                      <a:pt x="855" y="58"/>
                      <a:pt x="783" y="78"/>
                    </a:cubicBezTo>
                    <a:cubicBezTo>
                      <a:pt x="725" y="95"/>
                      <a:pt x="667" y="116"/>
                      <a:pt x="610" y="140"/>
                    </a:cubicBezTo>
                    <a:cubicBezTo>
                      <a:pt x="552" y="164"/>
                      <a:pt x="494" y="184"/>
                      <a:pt x="439" y="211"/>
                    </a:cubicBezTo>
                    <a:cubicBezTo>
                      <a:pt x="371" y="246"/>
                      <a:pt x="307" y="286"/>
                      <a:pt x="249" y="331"/>
                    </a:cubicBezTo>
                    <a:cubicBezTo>
                      <a:pt x="194" y="375"/>
                      <a:pt x="144" y="425"/>
                      <a:pt x="95" y="480"/>
                    </a:cubicBezTo>
                    <a:cubicBezTo>
                      <a:pt x="79" y="497"/>
                      <a:pt x="65" y="518"/>
                      <a:pt x="48" y="535"/>
                    </a:cubicBezTo>
                    <a:cubicBezTo>
                      <a:pt x="1" y="589"/>
                      <a:pt x="7" y="678"/>
                      <a:pt x="51" y="731"/>
                    </a:cubicBezTo>
                    <a:cubicBezTo>
                      <a:pt x="68" y="756"/>
                      <a:pt x="89" y="772"/>
                      <a:pt x="116" y="783"/>
                    </a:cubicBezTo>
                    <a:cubicBezTo>
                      <a:pt x="136" y="790"/>
                      <a:pt x="162" y="796"/>
                      <a:pt x="187" y="796"/>
                    </a:cubicBezTo>
                    <a:cubicBezTo>
                      <a:pt x="207" y="796"/>
                      <a:pt x="227" y="792"/>
                      <a:pt x="242" y="783"/>
                    </a:cubicBezTo>
                    <a:cubicBezTo>
                      <a:pt x="334" y="728"/>
                      <a:pt x="426" y="674"/>
                      <a:pt x="514" y="616"/>
                    </a:cubicBezTo>
                    <a:cubicBezTo>
                      <a:pt x="593" y="572"/>
                      <a:pt x="674" y="535"/>
                      <a:pt x="759" y="500"/>
                    </a:cubicBezTo>
                    <a:cubicBezTo>
                      <a:pt x="841" y="463"/>
                      <a:pt x="922" y="429"/>
                      <a:pt x="1011" y="405"/>
                    </a:cubicBezTo>
                    <a:cubicBezTo>
                      <a:pt x="1092" y="381"/>
                      <a:pt x="1177" y="361"/>
                      <a:pt x="1266" y="358"/>
                    </a:cubicBezTo>
                    <a:cubicBezTo>
                      <a:pt x="1365" y="361"/>
                      <a:pt x="1463" y="375"/>
                      <a:pt x="1558" y="384"/>
                    </a:cubicBezTo>
                    <a:cubicBezTo>
                      <a:pt x="1566" y="386"/>
                      <a:pt x="1574" y="386"/>
                      <a:pt x="1582" y="386"/>
                    </a:cubicBezTo>
                    <a:cubicBezTo>
                      <a:pt x="1668" y="386"/>
                      <a:pt x="1743" y="319"/>
                      <a:pt x="1756" y="232"/>
                    </a:cubicBezTo>
                    <a:cubicBezTo>
                      <a:pt x="1766" y="136"/>
                      <a:pt x="1698" y="48"/>
                      <a:pt x="1603" y="34"/>
                    </a:cubicBezTo>
                    <a:cubicBezTo>
                      <a:pt x="1535" y="28"/>
                      <a:pt x="1467" y="17"/>
                      <a:pt x="1402" y="11"/>
                    </a:cubicBezTo>
                    <a:cubicBezTo>
                      <a:pt x="1371" y="7"/>
                      <a:pt x="1345" y="4"/>
                      <a:pt x="1313" y="4"/>
                    </a:cubicBezTo>
                    <a:cubicBezTo>
                      <a:pt x="1290" y="1"/>
                      <a:pt x="1266" y="1"/>
                      <a:pt x="124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p:nvPr/>
            </p:nvSpPr>
            <p:spPr>
              <a:xfrm>
                <a:off x="5916703" y="1404744"/>
                <a:ext cx="75846" cy="37342"/>
              </a:xfrm>
              <a:custGeom>
                <a:rect b="b" l="l" r="r" t="t"/>
                <a:pathLst>
                  <a:path extrusionOk="0" h="803" w="1631">
                    <a:moveTo>
                      <a:pt x="1467" y="0"/>
                    </a:moveTo>
                    <a:cubicBezTo>
                      <a:pt x="1433" y="0"/>
                      <a:pt x="1403" y="10"/>
                      <a:pt x="1375" y="30"/>
                    </a:cubicBezTo>
                    <a:cubicBezTo>
                      <a:pt x="1337" y="68"/>
                      <a:pt x="1296" y="102"/>
                      <a:pt x="1256" y="136"/>
                    </a:cubicBezTo>
                    <a:cubicBezTo>
                      <a:pt x="1222" y="167"/>
                      <a:pt x="1181" y="194"/>
                      <a:pt x="1144" y="217"/>
                    </a:cubicBezTo>
                    <a:cubicBezTo>
                      <a:pt x="1059" y="282"/>
                      <a:pt x="970" y="340"/>
                      <a:pt x="878" y="398"/>
                    </a:cubicBezTo>
                    <a:cubicBezTo>
                      <a:pt x="824" y="432"/>
                      <a:pt x="763" y="459"/>
                      <a:pt x="701" y="479"/>
                    </a:cubicBezTo>
                    <a:cubicBezTo>
                      <a:pt x="620" y="500"/>
                      <a:pt x="538" y="520"/>
                      <a:pt x="456" y="524"/>
                    </a:cubicBezTo>
                    <a:cubicBezTo>
                      <a:pt x="395" y="520"/>
                      <a:pt x="337" y="514"/>
                      <a:pt x="280" y="497"/>
                    </a:cubicBezTo>
                    <a:cubicBezTo>
                      <a:pt x="252" y="490"/>
                      <a:pt x="222" y="483"/>
                      <a:pt x="194" y="473"/>
                    </a:cubicBezTo>
                    <a:cubicBezTo>
                      <a:pt x="176" y="468"/>
                      <a:pt x="158" y="464"/>
                      <a:pt x="140" y="464"/>
                    </a:cubicBezTo>
                    <a:cubicBezTo>
                      <a:pt x="122" y="464"/>
                      <a:pt x="104" y="468"/>
                      <a:pt x="86" y="476"/>
                    </a:cubicBezTo>
                    <a:cubicBezTo>
                      <a:pt x="56" y="490"/>
                      <a:pt x="28" y="517"/>
                      <a:pt x="15" y="551"/>
                    </a:cubicBezTo>
                    <a:cubicBezTo>
                      <a:pt x="1" y="585"/>
                      <a:pt x="1" y="622"/>
                      <a:pt x="15" y="657"/>
                    </a:cubicBezTo>
                    <a:cubicBezTo>
                      <a:pt x="28" y="687"/>
                      <a:pt x="56" y="721"/>
                      <a:pt x="89" y="731"/>
                    </a:cubicBezTo>
                    <a:cubicBezTo>
                      <a:pt x="205" y="765"/>
                      <a:pt x="321" y="799"/>
                      <a:pt x="439" y="803"/>
                    </a:cubicBezTo>
                    <a:cubicBezTo>
                      <a:pt x="538" y="803"/>
                      <a:pt x="634" y="789"/>
                      <a:pt x="729" y="768"/>
                    </a:cubicBezTo>
                    <a:cubicBezTo>
                      <a:pt x="773" y="759"/>
                      <a:pt x="814" y="748"/>
                      <a:pt x="855" y="735"/>
                    </a:cubicBezTo>
                    <a:cubicBezTo>
                      <a:pt x="916" y="718"/>
                      <a:pt x="970" y="687"/>
                      <a:pt x="1025" y="657"/>
                    </a:cubicBezTo>
                    <a:cubicBezTo>
                      <a:pt x="1069" y="633"/>
                      <a:pt x="1117" y="602"/>
                      <a:pt x="1161" y="575"/>
                    </a:cubicBezTo>
                    <a:cubicBezTo>
                      <a:pt x="1235" y="527"/>
                      <a:pt x="1310" y="476"/>
                      <a:pt x="1385" y="429"/>
                    </a:cubicBezTo>
                    <a:cubicBezTo>
                      <a:pt x="1470" y="371"/>
                      <a:pt x="1566" y="302"/>
                      <a:pt x="1607" y="204"/>
                    </a:cubicBezTo>
                    <a:cubicBezTo>
                      <a:pt x="1630" y="143"/>
                      <a:pt x="1610" y="68"/>
                      <a:pt x="1559" y="30"/>
                    </a:cubicBezTo>
                    <a:cubicBezTo>
                      <a:pt x="1532" y="10"/>
                      <a:pt x="1497" y="0"/>
                      <a:pt x="146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
              <p:cNvSpPr/>
              <p:nvPr/>
            </p:nvSpPr>
            <p:spPr>
              <a:xfrm>
                <a:off x="5807284" y="1327829"/>
                <a:ext cx="33389" cy="40225"/>
              </a:xfrm>
              <a:custGeom>
                <a:rect b="b" l="l" r="r" t="t"/>
                <a:pathLst>
                  <a:path extrusionOk="0" h="865" w="718">
                    <a:moveTo>
                      <a:pt x="541" y="1"/>
                    </a:moveTo>
                    <a:cubicBezTo>
                      <a:pt x="506" y="1"/>
                      <a:pt x="470" y="14"/>
                      <a:pt x="442" y="38"/>
                    </a:cubicBezTo>
                    <a:cubicBezTo>
                      <a:pt x="343" y="127"/>
                      <a:pt x="238" y="212"/>
                      <a:pt x="159" y="323"/>
                    </a:cubicBezTo>
                    <a:cubicBezTo>
                      <a:pt x="126" y="375"/>
                      <a:pt x="92" y="430"/>
                      <a:pt x="65" y="487"/>
                    </a:cubicBezTo>
                    <a:cubicBezTo>
                      <a:pt x="34" y="552"/>
                      <a:pt x="7" y="620"/>
                      <a:pt x="3" y="695"/>
                    </a:cubicBezTo>
                    <a:cubicBezTo>
                      <a:pt x="0" y="722"/>
                      <a:pt x="7" y="749"/>
                      <a:pt x="16" y="772"/>
                    </a:cubicBezTo>
                    <a:cubicBezTo>
                      <a:pt x="30" y="810"/>
                      <a:pt x="61" y="841"/>
                      <a:pt x="98" y="854"/>
                    </a:cubicBezTo>
                    <a:cubicBezTo>
                      <a:pt x="117" y="861"/>
                      <a:pt x="137" y="865"/>
                      <a:pt x="158" y="865"/>
                    </a:cubicBezTo>
                    <a:cubicBezTo>
                      <a:pt x="178" y="865"/>
                      <a:pt x="199" y="861"/>
                      <a:pt x="217" y="854"/>
                    </a:cubicBezTo>
                    <a:cubicBezTo>
                      <a:pt x="228" y="848"/>
                      <a:pt x="238" y="841"/>
                      <a:pt x="252" y="834"/>
                    </a:cubicBezTo>
                    <a:cubicBezTo>
                      <a:pt x="272" y="817"/>
                      <a:pt x="286" y="797"/>
                      <a:pt x="296" y="772"/>
                    </a:cubicBezTo>
                    <a:cubicBezTo>
                      <a:pt x="316" y="736"/>
                      <a:pt x="336" y="698"/>
                      <a:pt x="357" y="657"/>
                    </a:cubicBezTo>
                    <a:cubicBezTo>
                      <a:pt x="371" y="630"/>
                      <a:pt x="384" y="606"/>
                      <a:pt x="398" y="579"/>
                    </a:cubicBezTo>
                    <a:cubicBezTo>
                      <a:pt x="429" y="524"/>
                      <a:pt x="465" y="477"/>
                      <a:pt x="506" y="430"/>
                    </a:cubicBezTo>
                    <a:cubicBezTo>
                      <a:pt x="554" y="385"/>
                      <a:pt x="602" y="344"/>
                      <a:pt x="649" y="300"/>
                    </a:cubicBezTo>
                    <a:cubicBezTo>
                      <a:pt x="683" y="270"/>
                      <a:pt x="707" y="235"/>
                      <a:pt x="710" y="188"/>
                    </a:cubicBezTo>
                    <a:cubicBezTo>
                      <a:pt x="718" y="147"/>
                      <a:pt x="704" y="99"/>
                      <a:pt x="677" y="65"/>
                    </a:cubicBezTo>
                    <a:cubicBezTo>
                      <a:pt x="646" y="25"/>
                      <a:pt x="592" y="1"/>
                      <a:pt x="541"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p:nvPr/>
            </p:nvSpPr>
            <p:spPr>
              <a:xfrm>
                <a:off x="6003709" y="1286861"/>
                <a:ext cx="57477" cy="20647"/>
              </a:xfrm>
              <a:custGeom>
                <a:rect b="b" l="l" r="r" t="t"/>
                <a:pathLst>
                  <a:path extrusionOk="0" h="444" w="1236">
                    <a:moveTo>
                      <a:pt x="899" y="0"/>
                    </a:moveTo>
                    <a:cubicBezTo>
                      <a:pt x="800" y="0"/>
                      <a:pt x="698" y="4"/>
                      <a:pt x="599" y="28"/>
                    </a:cubicBezTo>
                    <a:cubicBezTo>
                      <a:pt x="555" y="38"/>
                      <a:pt x="507" y="55"/>
                      <a:pt x="463" y="69"/>
                    </a:cubicBezTo>
                    <a:cubicBezTo>
                      <a:pt x="426" y="82"/>
                      <a:pt x="389" y="93"/>
                      <a:pt x="351" y="106"/>
                    </a:cubicBezTo>
                    <a:cubicBezTo>
                      <a:pt x="266" y="133"/>
                      <a:pt x="181" y="164"/>
                      <a:pt x="96" y="198"/>
                    </a:cubicBezTo>
                    <a:cubicBezTo>
                      <a:pt x="31" y="225"/>
                      <a:pt x="1" y="303"/>
                      <a:pt x="31" y="368"/>
                    </a:cubicBezTo>
                    <a:cubicBezTo>
                      <a:pt x="51" y="416"/>
                      <a:pt x="97" y="443"/>
                      <a:pt x="146" y="443"/>
                    </a:cubicBezTo>
                    <a:cubicBezTo>
                      <a:pt x="164" y="443"/>
                      <a:pt x="181" y="440"/>
                      <a:pt x="198" y="433"/>
                    </a:cubicBezTo>
                    <a:cubicBezTo>
                      <a:pt x="328" y="382"/>
                      <a:pt x="457" y="341"/>
                      <a:pt x="589" y="300"/>
                    </a:cubicBezTo>
                    <a:cubicBezTo>
                      <a:pt x="596" y="300"/>
                      <a:pt x="606" y="297"/>
                      <a:pt x="613" y="293"/>
                    </a:cubicBezTo>
                    <a:cubicBezTo>
                      <a:pt x="650" y="283"/>
                      <a:pt x="688" y="279"/>
                      <a:pt x="725" y="273"/>
                    </a:cubicBezTo>
                    <a:cubicBezTo>
                      <a:pt x="752" y="273"/>
                      <a:pt x="783" y="270"/>
                      <a:pt x="810" y="270"/>
                    </a:cubicBezTo>
                    <a:cubicBezTo>
                      <a:pt x="851" y="270"/>
                      <a:pt x="892" y="270"/>
                      <a:pt x="929" y="273"/>
                    </a:cubicBezTo>
                    <a:cubicBezTo>
                      <a:pt x="981" y="273"/>
                      <a:pt x="1031" y="279"/>
                      <a:pt x="1079" y="279"/>
                    </a:cubicBezTo>
                    <a:cubicBezTo>
                      <a:pt x="1085" y="280"/>
                      <a:pt x="1091" y="281"/>
                      <a:pt x="1096" y="281"/>
                    </a:cubicBezTo>
                    <a:cubicBezTo>
                      <a:pt x="1113" y="281"/>
                      <a:pt x="1129" y="277"/>
                      <a:pt x="1144" y="270"/>
                    </a:cubicBezTo>
                    <a:cubicBezTo>
                      <a:pt x="1174" y="256"/>
                      <a:pt x="1198" y="232"/>
                      <a:pt x="1208" y="204"/>
                    </a:cubicBezTo>
                    <a:cubicBezTo>
                      <a:pt x="1235" y="137"/>
                      <a:pt x="1201" y="69"/>
                      <a:pt x="1140" y="41"/>
                    </a:cubicBezTo>
                    <a:cubicBezTo>
                      <a:pt x="1069" y="8"/>
                      <a:pt x="981" y="0"/>
                      <a:pt x="89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21"/>
            <p:cNvGrpSpPr/>
            <p:nvPr/>
          </p:nvGrpSpPr>
          <p:grpSpPr>
            <a:xfrm>
              <a:off x="240265" y="2189418"/>
              <a:ext cx="8701101" cy="1267254"/>
              <a:chOff x="240265" y="2189418"/>
              <a:chExt cx="8701101" cy="1267254"/>
            </a:xfrm>
          </p:grpSpPr>
          <p:grpSp>
            <p:nvGrpSpPr>
              <p:cNvPr id="372" name="Google Shape;372;p21"/>
              <p:cNvGrpSpPr/>
              <p:nvPr/>
            </p:nvGrpSpPr>
            <p:grpSpPr>
              <a:xfrm>
                <a:off x="8601851" y="2189418"/>
                <a:ext cx="339515" cy="501753"/>
                <a:chOff x="2013050" y="3113925"/>
                <a:chExt cx="415410" cy="714951"/>
              </a:xfrm>
            </p:grpSpPr>
            <p:sp>
              <p:nvSpPr>
                <p:cNvPr id="373" name="Google Shape;373;p21"/>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1"/>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1"/>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1"/>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1"/>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1"/>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1"/>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1"/>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1"/>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4" name="Google Shape;384;p21"/>
              <p:cNvGrpSpPr/>
              <p:nvPr/>
            </p:nvGrpSpPr>
            <p:grpSpPr>
              <a:xfrm>
                <a:off x="240265" y="2876724"/>
                <a:ext cx="274707" cy="579948"/>
                <a:chOff x="304040" y="3020774"/>
                <a:chExt cx="274707" cy="579948"/>
              </a:xfrm>
            </p:grpSpPr>
            <p:sp>
              <p:nvSpPr>
                <p:cNvPr id="385" name="Google Shape;385;p21"/>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1"/>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1"/>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1"/>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1"/>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2"/>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397" name="Google Shape;397;p22"/>
          <p:cNvSpPr txBox="1"/>
          <p:nvPr/>
        </p:nvSpPr>
        <p:spPr>
          <a:xfrm>
            <a:off x="1783925" y="1130500"/>
            <a:ext cx="56079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Let’s write words with the suffix —tion</a:t>
            </a:r>
            <a:endParaRPr i="1" sz="1600">
              <a:solidFill>
                <a:srgbClr val="524A83"/>
              </a:solidFill>
              <a:latin typeface="Barlow"/>
              <a:ea typeface="Barlow"/>
              <a:cs typeface="Barlow"/>
              <a:sym typeface="Barlow"/>
            </a:endParaRPr>
          </a:p>
        </p:txBody>
      </p:sp>
      <p:grpSp>
        <p:nvGrpSpPr>
          <p:cNvPr id="398" name="Google Shape;398;p22"/>
          <p:cNvGrpSpPr/>
          <p:nvPr/>
        </p:nvGrpSpPr>
        <p:grpSpPr>
          <a:xfrm>
            <a:off x="923400" y="1852074"/>
            <a:ext cx="2321563" cy="560244"/>
            <a:chOff x="923400" y="1852074"/>
            <a:chExt cx="2321563" cy="560244"/>
          </a:xfrm>
        </p:grpSpPr>
        <p:sp>
          <p:nvSpPr>
            <p:cNvPr id="399" name="Google Shape;399;p22"/>
            <p:cNvSpPr/>
            <p:nvPr/>
          </p:nvSpPr>
          <p:spPr>
            <a:xfrm>
              <a:off x="923400" y="1852074"/>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0" name="Google Shape;400;p22"/>
            <p:cNvCxnSpPr/>
            <p:nvPr/>
          </p:nvCxnSpPr>
          <p:spPr>
            <a:xfrm>
              <a:off x="1142030" y="2317075"/>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01" name="Google Shape;401;p22"/>
          <p:cNvGrpSpPr/>
          <p:nvPr/>
        </p:nvGrpSpPr>
        <p:grpSpPr>
          <a:xfrm>
            <a:off x="923400" y="3288055"/>
            <a:ext cx="2321563" cy="560244"/>
            <a:chOff x="923400" y="3288055"/>
            <a:chExt cx="2321563" cy="560244"/>
          </a:xfrm>
        </p:grpSpPr>
        <p:sp>
          <p:nvSpPr>
            <p:cNvPr id="402" name="Google Shape;402;p22"/>
            <p:cNvSpPr/>
            <p:nvPr/>
          </p:nvSpPr>
          <p:spPr>
            <a:xfrm>
              <a:off x="923400" y="3288055"/>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3" name="Google Shape;403;p22"/>
            <p:cNvCxnSpPr/>
            <p:nvPr/>
          </p:nvCxnSpPr>
          <p:spPr>
            <a:xfrm>
              <a:off x="1142030" y="3753050"/>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04" name="Google Shape;404;p22"/>
          <p:cNvGrpSpPr/>
          <p:nvPr/>
        </p:nvGrpSpPr>
        <p:grpSpPr>
          <a:xfrm>
            <a:off x="923400" y="2570065"/>
            <a:ext cx="2321563" cy="560244"/>
            <a:chOff x="923400" y="2570065"/>
            <a:chExt cx="2321563" cy="560244"/>
          </a:xfrm>
        </p:grpSpPr>
        <p:sp>
          <p:nvSpPr>
            <p:cNvPr id="405" name="Google Shape;405;p22"/>
            <p:cNvSpPr/>
            <p:nvPr/>
          </p:nvSpPr>
          <p:spPr>
            <a:xfrm>
              <a:off x="923400" y="2570065"/>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6" name="Google Shape;406;p22"/>
            <p:cNvCxnSpPr/>
            <p:nvPr/>
          </p:nvCxnSpPr>
          <p:spPr>
            <a:xfrm>
              <a:off x="1142030" y="3035050"/>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07" name="Google Shape;407;p22"/>
          <p:cNvGrpSpPr/>
          <p:nvPr/>
        </p:nvGrpSpPr>
        <p:grpSpPr>
          <a:xfrm>
            <a:off x="923400" y="4006046"/>
            <a:ext cx="2321563" cy="560244"/>
            <a:chOff x="923400" y="4006046"/>
            <a:chExt cx="2321563" cy="560244"/>
          </a:xfrm>
        </p:grpSpPr>
        <p:sp>
          <p:nvSpPr>
            <p:cNvPr id="408" name="Google Shape;408;p22"/>
            <p:cNvSpPr/>
            <p:nvPr/>
          </p:nvSpPr>
          <p:spPr>
            <a:xfrm>
              <a:off x="923400" y="4006046"/>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9" name="Google Shape;409;p22"/>
            <p:cNvCxnSpPr/>
            <p:nvPr/>
          </p:nvCxnSpPr>
          <p:spPr>
            <a:xfrm>
              <a:off x="1142030" y="4471175"/>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10" name="Google Shape;410;p22"/>
          <p:cNvGrpSpPr/>
          <p:nvPr/>
        </p:nvGrpSpPr>
        <p:grpSpPr>
          <a:xfrm>
            <a:off x="3412042" y="1852074"/>
            <a:ext cx="2321563" cy="560244"/>
            <a:chOff x="3412042" y="1852074"/>
            <a:chExt cx="2321563" cy="560244"/>
          </a:xfrm>
        </p:grpSpPr>
        <p:sp>
          <p:nvSpPr>
            <p:cNvPr id="411" name="Google Shape;411;p22"/>
            <p:cNvSpPr/>
            <p:nvPr/>
          </p:nvSpPr>
          <p:spPr>
            <a:xfrm>
              <a:off x="3412042" y="1852074"/>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2" name="Google Shape;412;p22"/>
            <p:cNvCxnSpPr/>
            <p:nvPr/>
          </p:nvCxnSpPr>
          <p:spPr>
            <a:xfrm>
              <a:off x="3630680" y="2317075"/>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13" name="Google Shape;413;p22"/>
          <p:cNvGrpSpPr/>
          <p:nvPr/>
        </p:nvGrpSpPr>
        <p:grpSpPr>
          <a:xfrm>
            <a:off x="3412042" y="3288055"/>
            <a:ext cx="2321563" cy="560244"/>
            <a:chOff x="3412042" y="3288055"/>
            <a:chExt cx="2321563" cy="560244"/>
          </a:xfrm>
        </p:grpSpPr>
        <p:sp>
          <p:nvSpPr>
            <p:cNvPr id="414" name="Google Shape;414;p22"/>
            <p:cNvSpPr/>
            <p:nvPr/>
          </p:nvSpPr>
          <p:spPr>
            <a:xfrm>
              <a:off x="3412042" y="3288055"/>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5" name="Google Shape;415;p22"/>
            <p:cNvCxnSpPr/>
            <p:nvPr/>
          </p:nvCxnSpPr>
          <p:spPr>
            <a:xfrm>
              <a:off x="3630680" y="3753050"/>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16" name="Google Shape;416;p22"/>
          <p:cNvGrpSpPr/>
          <p:nvPr/>
        </p:nvGrpSpPr>
        <p:grpSpPr>
          <a:xfrm>
            <a:off x="3412042" y="2570065"/>
            <a:ext cx="2321563" cy="560244"/>
            <a:chOff x="3412042" y="2570065"/>
            <a:chExt cx="2321563" cy="560244"/>
          </a:xfrm>
        </p:grpSpPr>
        <p:sp>
          <p:nvSpPr>
            <p:cNvPr id="417" name="Google Shape;417;p22"/>
            <p:cNvSpPr/>
            <p:nvPr/>
          </p:nvSpPr>
          <p:spPr>
            <a:xfrm>
              <a:off x="3412042" y="2570065"/>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8" name="Google Shape;418;p22"/>
            <p:cNvCxnSpPr/>
            <p:nvPr/>
          </p:nvCxnSpPr>
          <p:spPr>
            <a:xfrm>
              <a:off x="3630680" y="3035050"/>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19" name="Google Shape;419;p22"/>
          <p:cNvGrpSpPr/>
          <p:nvPr/>
        </p:nvGrpSpPr>
        <p:grpSpPr>
          <a:xfrm>
            <a:off x="3412042" y="4006046"/>
            <a:ext cx="2321563" cy="560244"/>
            <a:chOff x="3412042" y="4006046"/>
            <a:chExt cx="2321563" cy="560244"/>
          </a:xfrm>
        </p:grpSpPr>
        <p:sp>
          <p:nvSpPr>
            <p:cNvPr id="420" name="Google Shape;420;p22"/>
            <p:cNvSpPr/>
            <p:nvPr/>
          </p:nvSpPr>
          <p:spPr>
            <a:xfrm>
              <a:off x="3412042" y="4006046"/>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1" name="Google Shape;421;p22"/>
            <p:cNvCxnSpPr/>
            <p:nvPr/>
          </p:nvCxnSpPr>
          <p:spPr>
            <a:xfrm>
              <a:off x="3630680" y="4471175"/>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22" name="Google Shape;422;p22"/>
          <p:cNvGrpSpPr/>
          <p:nvPr/>
        </p:nvGrpSpPr>
        <p:grpSpPr>
          <a:xfrm>
            <a:off x="5900687" y="1852074"/>
            <a:ext cx="2321563" cy="560244"/>
            <a:chOff x="5900687" y="1852074"/>
            <a:chExt cx="2321563" cy="560244"/>
          </a:xfrm>
        </p:grpSpPr>
        <p:sp>
          <p:nvSpPr>
            <p:cNvPr id="423" name="Google Shape;423;p22"/>
            <p:cNvSpPr/>
            <p:nvPr/>
          </p:nvSpPr>
          <p:spPr>
            <a:xfrm>
              <a:off x="5900687" y="1852074"/>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4" name="Google Shape;424;p22"/>
            <p:cNvCxnSpPr/>
            <p:nvPr/>
          </p:nvCxnSpPr>
          <p:spPr>
            <a:xfrm>
              <a:off x="6119330" y="2317075"/>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25" name="Google Shape;425;p22"/>
          <p:cNvGrpSpPr/>
          <p:nvPr/>
        </p:nvGrpSpPr>
        <p:grpSpPr>
          <a:xfrm>
            <a:off x="5900687" y="3288055"/>
            <a:ext cx="2321563" cy="560244"/>
            <a:chOff x="5900687" y="3288055"/>
            <a:chExt cx="2321563" cy="560244"/>
          </a:xfrm>
        </p:grpSpPr>
        <p:sp>
          <p:nvSpPr>
            <p:cNvPr id="426" name="Google Shape;426;p22"/>
            <p:cNvSpPr/>
            <p:nvPr/>
          </p:nvSpPr>
          <p:spPr>
            <a:xfrm>
              <a:off x="5900687" y="3288055"/>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27" name="Google Shape;427;p22"/>
            <p:cNvCxnSpPr/>
            <p:nvPr/>
          </p:nvCxnSpPr>
          <p:spPr>
            <a:xfrm>
              <a:off x="6119330" y="3753050"/>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28" name="Google Shape;428;p22"/>
          <p:cNvGrpSpPr/>
          <p:nvPr/>
        </p:nvGrpSpPr>
        <p:grpSpPr>
          <a:xfrm>
            <a:off x="5900687" y="2570065"/>
            <a:ext cx="2321563" cy="560244"/>
            <a:chOff x="5900687" y="2570065"/>
            <a:chExt cx="2321563" cy="560244"/>
          </a:xfrm>
        </p:grpSpPr>
        <p:sp>
          <p:nvSpPr>
            <p:cNvPr id="429" name="Google Shape;429;p22"/>
            <p:cNvSpPr/>
            <p:nvPr/>
          </p:nvSpPr>
          <p:spPr>
            <a:xfrm>
              <a:off x="5900687" y="2570065"/>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0" name="Google Shape;430;p22"/>
            <p:cNvCxnSpPr/>
            <p:nvPr/>
          </p:nvCxnSpPr>
          <p:spPr>
            <a:xfrm>
              <a:off x="6119330" y="3035050"/>
              <a:ext cx="1884300" cy="0"/>
            </a:xfrm>
            <a:prstGeom prst="straightConnector1">
              <a:avLst/>
            </a:prstGeom>
            <a:noFill/>
            <a:ln cap="flat" cmpd="sng" w="19050">
              <a:solidFill>
                <a:srgbClr val="524A83"/>
              </a:solidFill>
              <a:prstDash val="solid"/>
              <a:round/>
              <a:headEnd len="med" w="med" type="none"/>
              <a:tailEnd len="med" w="med" type="none"/>
            </a:ln>
          </p:spPr>
        </p:cxnSp>
      </p:grpSp>
      <p:grpSp>
        <p:nvGrpSpPr>
          <p:cNvPr id="431" name="Google Shape;431;p22"/>
          <p:cNvGrpSpPr/>
          <p:nvPr/>
        </p:nvGrpSpPr>
        <p:grpSpPr>
          <a:xfrm>
            <a:off x="5900687" y="4006046"/>
            <a:ext cx="2321563" cy="560244"/>
            <a:chOff x="5900687" y="4006046"/>
            <a:chExt cx="2321563" cy="560244"/>
          </a:xfrm>
        </p:grpSpPr>
        <p:sp>
          <p:nvSpPr>
            <p:cNvPr id="432" name="Google Shape;432;p22"/>
            <p:cNvSpPr/>
            <p:nvPr/>
          </p:nvSpPr>
          <p:spPr>
            <a:xfrm>
              <a:off x="5900687" y="4006046"/>
              <a:ext cx="2321563" cy="560244"/>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3" name="Google Shape;433;p22"/>
            <p:cNvCxnSpPr/>
            <p:nvPr/>
          </p:nvCxnSpPr>
          <p:spPr>
            <a:xfrm>
              <a:off x="6119330" y="4471175"/>
              <a:ext cx="1884300" cy="0"/>
            </a:xfrm>
            <a:prstGeom prst="straightConnector1">
              <a:avLst/>
            </a:prstGeom>
            <a:noFill/>
            <a:ln cap="flat" cmpd="sng" w="19050">
              <a:solidFill>
                <a:srgbClr val="524A83"/>
              </a:solidFill>
              <a:prstDash val="solid"/>
              <a:round/>
              <a:headEnd len="med" w="med" type="none"/>
              <a:tailEnd len="med" w="med" type="none"/>
            </a:ln>
          </p:spPr>
        </p:cxnSp>
      </p:grpSp>
      <p:sp>
        <p:nvSpPr>
          <p:cNvPr id="434" name="Google Shape;434;p22"/>
          <p:cNvSpPr txBox="1"/>
          <p:nvPr/>
        </p:nvSpPr>
        <p:spPr>
          <a:xfrm>
            <a:off x="1174925" y="1962000"/>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Reaction</a:t>
            </a:r>
            <a:endParaRPr sz="1600">
              <a:solidFill>
                <a:schemeClr val="dk1"/>
              </a:solidFill>
              <a:latin typeface="Barlow"/>
              <a:ea typeface="Barlow"/>
              <a:cs typeface="Barlow"/>
              <a:sym typeface="Barlow"/>
            </a:endParaRPr>
          </a:p>
        </p:txBody>
      </p:sp>
      <p:sp>
        <p:nvSpPr>
          <p:cNvPr id="435" name="Google Shape;435;p22"/>
          <p:cNvSpPr txBox="1"/>
          <p:nvPr/>
        </p:nvSpPr>
        <p:spPr>
          <a:xfrm>
            <a:off x="1174925" y="2672588"/>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36" name="Google Shape;436;p22"/>
          <p:cNvSpPr txBox="1"/>
          <p:nvPr/>
        </p:nvSpPr>
        <p:spPr>
          <a:xfrm>
            <a:off x="1174925" y="3390563"/>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37" name="Google Shape;437;p22"/>
          <p:cNvSpPr txBox="1"/>
          <p:nvPr/>
        </p:nvSpPr>
        <p:spPr>
          <a:xfrm>
            <a:off x="1174925" y="4108538"/>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38" name="Google Shape;438;p22"/>
          <p:cNvSpPr txBox="1"/>
          <p:nvPr/>
        </p:nvSpPr>
        <p:spPr>
          <a:xfrm>
            <a:off x="3647175" y="1962000"/>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39" name="Google Shape;439;p22"/>
          <p:cNvSpPr txBox="1"/>
          <p:nvPr/>
        </p:nvSpPr>
        <p:spPr>
          <a:xfrm>
            <a:off x="3647175" y="2672588"/>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40" name="Google Shape;440;p22"/>
          <p:cNvSpPr txBox="1"/>
          <p:nvPr/>
        </p:nvSpPr>
        <p:spPr>
          <a:xfrm>
            <a:off x="3647175" y="3390563"/>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41" name="Google Shape;441;p22"/>
          <p:cNvSpPr txBox="1"/>
          <p:nvPr/>
        </p:nvSpPr>
        <p:spPr>
          <a:xfrm>
            <a:off x="3647175" y="4108538"/>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42" name="Google Shape;442;p22"/>
          <p:cNvSpPr txBox="1"/>
          <p:nvPr/>
        </p:nvSpPr>
        <p:spPr>
          <a:xfrm>
            <a:off x="6119425" y="1962000"/>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43" name="Google Shape;443;p22"/>
          <p:cNvSpPr txBox="1"/>
          <p:nvPr/>
        </p:nvSpPr>
        <p:spPr>
          <a:xfrm>
            <a:off x="6119425" y="2672588"/>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44" name="Google Shape;444;p22"/>
          <p:cNvSpPr txBox="1"/>
          <p:nvPr/>
        </p:nvSpPr>
        <p:spPr>
          <a:xfrm>
            <a:off x="6119425" y="3390563"/>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sp>
        <p:nvSpPr>
          <p:cNvPr id="445" name="Google Shape;445;p22"/>
          <p:cNvSpPr txBox="1"/>
          <p:nvPr/>
        </p:nvSpPr>
        <p:spPr>
          <a:xfrm>
            <a:off x="6119425" y="4108538"/>
            <a:ext cx="1851300" cy="35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1"/>
                </a:solidFill>
                <a:latin typeface="Barlow"/>
                <a:ea typeface="Barlow"/>
                <a:cs typeface="Barlow"/>
                <a:sym typeface="Barlow"/>
              </a:rPr>
              <a:t>- - - - -</a:t>
            </a:r>
            <a:endParaRPr sz="1600">
              <a:solidFill>
                <a:schemeClr val="dk1"/>
              </a:solidFill>
              <a:latin typeface="Barlow"/>
              <a:ea typeface="Barlow"/>
              <a:cs typeface="Barlow"/>
              <a:sym typeface="Barlow"/>
            </a:endParaRPr>
          </a:p>
        </p:txBody>
      </p:sp>
      <p:grpSp>
        <p:nvGrpSpPr>
          <p:cNvPr id="446" name="Google Shape;446;p22"/>
          <p:cNvGrpSpPr/>
          <p:nvPr/>
        </p:nvGrpSpPr>
        <p:grpSpPr>
          <a:xfrm>
            <a:off x="127339" y="296958"/>
            <a:ext cx="8815444" cy="2855460"/>
            <a:chOff x="127339" y="296958"/>
            <a:chExt cx="8815444" cy="2855460"/>
          </a:xfrm>
        </p:grpSpPr>
        <p:grpSp>
          <p:nvGrpSpPr>
            <p:cNvPr id="447" name="Google Shape;447;p22"/>
            <p:cNvGrpSpPr/>
            <p:nvPr/>
          </p:nvGrpSpPr>
          <p:grpSpPr>
            <a:xfrm>
              <a:off x="8558254" y="296958"/>
              <a:ext cx="192516" cy="227716"/>
              <a:chOff x="1824250" y="1008625"/>
              <a:chExt cx="144250" cy="170625"/>
            </a:xfrm>
          </p:grpSpPr>
          <p:sp>
            <p:nvSpPr>
              <p:cNvPr id="448" name="Google Shape;448;p22"/>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2"/>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0" name="Google Shape;450;p22"/>
            <p:cNvGrpSpPr/>
            <p:nvPr/>
          </p:nvGrpSpPr>
          <p:grpSpPr>
            <a:xfrm rot="-9469889">
              <a:off x="8521150" y="2605171"/>
              <a:ext cx="339522" cy="501735"/>
              <a:chOff x="2013050" y="3113925"/>
              <a:chExt cx="415410" cy="714951"/>
            </a:xfrm>
          </p:grpSpPr>
          <p:sp>
            <p:nvSpPr>
              <p:cNvPr id="451" name="Google Shape;451;p22"/>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2"/>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2"/>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2"/>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2"/>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2"/>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2"/>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2"/>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2"/>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2"/>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2"/>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22"/>
            <p:cNvGrpSpPr/>
            <p:nvPr/>
          </p:nvGrpSpPr>
          <p:grpSpPr>
            <a:xfrm rot="-1597285">
              <a:off x="242715" y="755429"/>
              <a:ext cx="274711" cy="579956"/>
              <a:chOff x="304040" y="3020774"/>
              <a:chExt cx="274707" cy="579948"/>
            </a:xfrm>
          </p:grpSpPr>
          <p:sp>
            <p:nvSpPr>
              <p:cNvPr id="463" name="Google Shape;463;p22"/>
              <p:cNvSpPr/>
              <p:nvPr/>
            </p:nvSpPr>
            <p:spPr>
              <a:xfrm>
                <a:off x="331667" y="3093518"/>
                <a:ext cx="75931" cy="35025"/>
              </a:xfrm>
              <a:custGeom>
                <a:rect b="b" l="l" r="r" t="t"/>
                <a:pathLst>
                  <a:path extrusionOk="0" h="507" w="874">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2"/>
              <p:cNvSpPr/>
              <p:nvPr/>
            </p:nvSpPr>
            <p:spPr>
              <a:xfrm>
                <a:off x="345915" y="3132135"/>
                <a:ext cx="214501" cy="410557"/>
              </a:xfrm>
              <a:custGeom>
                <a:rect b="b" l="l" r="r" t="t"/>
                <a:pathLst>
                  <a:path extrusionOk="0" h="5943" w="2469">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2"/>
              <p:cNvSpPr/>
              <p:nvPr/>
            </p:nvSpPr>
            <p:spPr>
              <a:xfrm>
                <a:off x="320634" y="3031206"/>
                <a:ext cx="66896" cy="72398"/>
              </a:xfrm>
              <a:custGeom>
                <a:rect b="b" l="l" r="r" t="t"/>
                <a:pathLst>
                  <a:path extrusionOk="0" h="1048" w="77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rgbClr val="FFC9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2"/>
              <p:cNvSpPr/>
              <p:nvPr/>
            </p:nvSpPr>
            <p:spPr>
              <a:xfrm>
                <a:off x="392655" y="3123914"/>
                <a:ext cx="171844" cy="413459"/>
              </a:xfrm>
              <a:custGeom>
                <a:rect b="b" l="l" r="r" t="t"/>
                <a:pathLst>
                  <a:path extrusionOk="0" h="5985" w="1978">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2"/>
              <p:cNvSpPr/>
              <p:nvPr/>
            </p:nvSpPr>
            <p:spPr>
              <a:xfrm>
                <a:off x="304040" y="3020774"/>
                <a:ext cx="274707" cy="579948"/>
              </a:xfrm>
              <a:custGeom>
                <a:rect b="b" l="l" r="r" t="t"/>
                <a:pathLst>
                  <a:path extrusionOk="0" h="8395" w="3162">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2"/>
              <p:cNvSpPr/>
              <p:nvPr/>
            </p:nvSpPr>
            <p:spPr>
              <a:xfrm>
                <a:off x="325325" y="3088199"/>
                <a:ext cx="72369" cy="23212"/>
              </a:xfrm>
              <a:custGeom>
                <a:rect b="b" l="l" r="r" t="t"/>
                <a:pathLst>
                  <a:path extrusionOk="0" h="336" w="833">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2"/>
              <p:cNvSpPr/>
              <p:nvPr/>
            </p:nvSpPr>
            <p:spPr>
              <a:xfrm>
                <a:off x="334360" y="3118388"/>
                <a:ext cx="81665" cy="26251"/>
              </a:xfrm>
              <a:custGeom>
                <a:rect b="b" l="l" r="r" t="t"/>
                <a:pathLst>
                  <a:path extrusionOk="0" h="380" w="94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3"/>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475" name="Google Shape;475;p23"/>
          <p:cNvSpPr txBox="1"/>
          <p:nvPr/>
        </p:nvSpPr>
        <p:spPr>
          <a:xfrm>
            <a:off x="1462100" y="1130500"/>
            <a:ext cx="62517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Which one of these words need to be capitalized in a sentence? </a:t>
            </a:r>
            <a:endParaRPr i="1" sz="1600">
              <a:solidFill>
                <a:srgbClr val="524A83"/>
              </a:solidFill>
              <a:latin typeface="Barlow"/>
              <a:ea typeface="Barlow"/>
              <a:cs typeface="Barlow"/>
              <a:sym typeface="Barlow"/>
            </a:endParaRPr>
          </a:p>
        </p:txBody>
      </p:sp>
      <p:sp>
        <p:nvSpPr>
          <p:cNvPr id="476" name="Google Shape;476;p23"/>
          <p:cNvSpPr/>
          <p:nvPr/>
        </p:nvSpPr>
        <p:spPr>
          <a:xfrm>
            <a:off x="923400" y="1729901"/>
            <a:ext cx="7298845" cy="1025038"/>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7" name="Google Shape;477;p23"/>
          <p:cNvGrpSpPr/>
          <p:nvPr/>
        </p:nvGrpSpPr>
        <p:grpSpPr>
          <a:xfrm>
            <a:off x="1224872" y="1825150"/>
            <a:ext cx="6695900" cy="834550"/>
            <a:chOff x="1202900" y="1825150"/>
            <a:chExt cx="6695900" cy="834550"/>
          </a:xfrm>
        </p:grpSpPr>
        <p:grpSp>
          <p:nvGrpSpPr>
            <p:cNvPr id="478" name="Google Shape;478;p23"/>
            <p:cNvGrpSpPr/>
            <p:nvPr/>
          </p:nvGrpSpPr>
          <p:grpSpPr>
            <a:xfrm>
              <a:off x="1202900" y="1825150"/>
              <a:ext cx="1076850" cy="834550"/>
              <a:chOff x="1202900" y="1825150"/>
              <a:chExt cx="1076850" cy="834550"/>
            </a:xfrm>
          </p:grpSpPr>
          <p:sp>
            <p:nvSpPr>
              <p:cNvPr id="479" name="Google Shape;479;p23"/>
              <p:cNvSpPr txBox="1"/>
              <p:nvPr/>
            </p:nvSpPr>
            <p:spPr>
              <a:xfrm>
                <a:off x="1203950" y="1825150"/>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car</a:t>
                </a:r>
                <a:endParaRPr>
                  <a:solidFill>
                    <a:srgbClr val="524A83"/>
                  </a:solidFill>
                  <a:latin typeface="Barlow"/>
                  <a:ea typeface="Barlow"/>
                  <a:cs typeface="Barlow"/>
                  <a:sym typeface="Barlow"/>
                </a:endParaRPr>
              </a:p>
            </p:txBody>
          </p:sp>
          <p:sp>
            <p:nvSpPr>
              <p:cNvPr id="480" name="Google Shape;480;p23"/>
              <p:cNvSpPr txBox="1"/>
              <p:nvPr/>
            </p:nvSpPr>
            <p:spPr>
              <a:xfrm>
                <a:off x="1202900" y="2276600"/>
                <a:ext cx="10758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mary</a:t>
                </a:r>
                <a:endParaRPr>
                  <a:solidFill>
                    <a:srgbClr val="524A83"/>
                  </a:solidFill>
                  <a:latin typeface="Barlow"/>
                  <a:ea typeface="Barlow"/>
                  <a:cs typeface="Barlow"/>
                  <a:sym typeface="Barlow"/>
                </a:endParaRPr>
              </a:p>
            </p:txBody>
          </p:sp>
        </p:grpSp>
        <p:grpSp>
          <p:nvGrpSpPr>
            <p:cNvPr id="481" name="Google Shape;481;p23"/>
            <p:cNvGrpSpPr/>
            <p:nvPr/>
          </p:nvGrpSpPr>
          <p:grpSpPr>
            <a:xfrm>
              <a:off x="2410260" y="1825150"/>
              <a:ext cx="993000" cy="834550"/>
              <a:chOff x="2376600" y="1825150"/>
              <a:chExt cx="993000" cy="834550"/>
            </a:xfrm>
          </p:grpSpPr>
          <p:sp>
            <p:nvSpPr>
              <p:cNvPr id="482" name="Google Shape;482;p23"/>
              <p:cNvSpPr txBox="1"/>
              <p:nvPr/>
            </p:nvSpPr>
            <p:spPr>
              <a:xfrm>
                <a:off x="23766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forest</a:t>
                </a:r>
                <a:endParaRPr>
                  <a:solidFill>
                    <a:srgbClr val="524A83"/>
                  </a:solidFill>
                  <a:latin typeface="Barlow"/>
                  <a:ea typeface="Barlow"/>
                  <a:cs typeface="Barlow"/>
                  <a:sym typeface="Barlow"/>
                </a:endParaRPr>
              </a:p>
            </p:txBody>
          </p:sp>
          <p:sp>
            <p:nvSpPr>
              <p:cNvPr id="483" name="Google Shape;483;p23"/>
              <p:cNvSpPr txBox="1"/>
              <p:nvPr/>
            </p:nvSpPr>
            <p:spPr>
              <a:xfrm>
                <a:off x="23766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water</a:t>
                </a:r>
                <a:endParaRPr>
                  <a:solidFill>
                    <a:srgbClr val="524A83"/>
                  </a:solidFill>
                  <a:latin typeface="Barlow"/>
                  <a:ea typeface="Barlow"/>
                  <a:cs typeface="Barlow"/>
                  <a:sym typeface="Barlow"/>
                </a:endParaRPr>
              </a:p>
            </p:txBody>
          </p:sp>
        </p:grpSp>
        <p:grpSp>
          <p:nvGrpSpPr>
            <p:cNvPr id="484" name="Google Shape;484;p23"/>
            <p:cNvGrpSpPr/>
            <p:nvPr/>
          </p:nvGrpSpPr>
          <p:grpSpPr>
            <a:xfrm>
              <a:off x="3533770" y="1825150"/>
              <a:ext cx="993000" cy="834550"/>
              <a:chOff x="3508900" y="1825150"/>
              <a:chExt cx="993000" cy="834550"/>
            </a:xfrm>
          </p:grpSpPr>
          <p:sp>
            <p:nvSpPr>
              <p:cNvPr id="485" name="Google Shape;485;p23"/>
              <p:cNvSpPr txBox="1"/>
              <p:nvPr/>
            </p:nvSpPr>
            <p:spPr>
              <a:xfrm>
                <a:off x="35089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ocean</a:t>
                </a:r>
                <a:endParaRPr>
                  <a:solidFill>
                    <a:srgbClr val="524A83"/>
                  </a:solidFill>
                  <a:latin typeface="Barlow"/>
                  <a:ea typeface="Barlow"/>
                  <a:cs typeface="Barlow"/>
                  <a:sym typeface="Barlow"/>
                </a:endParaRPr>
              </a:p>
            </p:txBody>
          </p:sp>
          <p:sp>
            <p:nvSpPr>
              <p:cNvPr id="486" name="Google Shape;486;p23"/>
              <p:cNvSpPr txBox="1"/>
              <p:nvPr/>
            </p:nvSpPr>
            <p:spPr>
              <a:xfrm>
                <a:off x="35089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spain</a:t>
                </a:r>
                <a:endParaRPr>
                  <a:solidFill>
                    <a:srgbClr val="524A83"/>
                  </a:solidFill>
                  <a:latin typeface="Barlow"/>
                  <a:ea typeface="Barlow"/>
                  <a:cs typeface="Barlow"/>
                  <a:sym typeface="Barlow"/>
                </a:endParaRPr>
              </a:p>
            </p:txBody>
          </p:sp>
        </p:grpSp>
        <p:grpSp>
          <p:nvGrpSpPr>
            <p:cNvPr id="487" name="Google Shape;487;p23"/>
            <p:cNvGrpSpPr/>
            <p:nvPr/>
          </p:nvGrpSpPr>
          <p:grpSpPr>
            <a:xfrm>
              <a:off x="4657280" y="1825150"/>
              <a:ext cx="993000" cy="834550"/>
              <a:chOff x="4641200" y="1825150"/>
              <a:chExt cx="993000" cy="834550"/>
            </a:xfrm>
          </p:grpSpPr>
          <p:sp>
            <p:nvSpPr>
              <p:cNvPr id="488" name="Google Shape;488;p23"/>
              <p:cNvSpPr txBox="1"/>
              <p:nvPr/>
            </p:nvSpPr>
            <p:spPr>
              <a:xfrm>
                <a:off x="46412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dog</a:t>
                </a:r>
                <a:endParaRPr>
                  <a:solidFill>
                    <a:srgbClr val="524A83"/>
                  </a:solidFill>
                  <a:latin typeface="Barlow"/>
                  <a:ea typeface="Barlow"/>
                  <a:cs typeface="Barlow"/>
                  <a:sym typeface="Barlow"/>
                </a:endParaRPr>
              </a:p>
            </p:txBody>
          </p:sp>
          <p:sp>
            <p:nvSpPr>
              <p:cNvPr id="489" name="Google Shape;489;p23"/>
              <p:cNvSpPr txBox="1"/>
              <p:nvPr/>
            </p:nvSpPr>
            <p:spPr>
              <a:xfrm>
                <a:off x="46412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mountain</a:t>
                </a:r>
                <a:endParaRPr>
                  <a:solidFill>
                    <a:srgbClr val="524A83"/>
                  </a:solidFill>
                  <a:latin typeface="Barlow"/>
                  <a:ea typeface="Barlow"/>
                  <a:cs typeface="Barlow"/>
                  <a:sym typeface="Barlow"/>
                </a:endParaRPr>
              </a:p>
            </p:txBody>
          </p:sp>
        </p:grpSp>
        <p:grpSp>
          <p:nvGrpSpPr>
            <p:cNvPr id="490" name="Google Shape;490;p23"/>
            <p:cNvGrpSpPr/>
            <p:nvPr/>
          </p:nvGrpSpPr>
          <p:grpSpPr>
            <a:xfrm>
              <a:off x="5780790" y="1825150"/>
              <a:ext cx="994500" cy="834550"/>
              <a:chOff x="5773500" y="1825150"/>
              <a:chExt cx="994500" cy="834550"/>
            </a:xfrm>
          </p:grpSpPr>
          <p:sp>
            <p:nvSpPr>
              <p:cNvPr id="491" name="Google Shape;491;p23"/>
              <p:cNvSpPr txBox="1"/>
              <p:nvPr/>
            </p:nvSpPr>
            <p:spPr>
              <a:xfrm>
                <a:off x="57750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music</a:t>
                </a:r>
                <a:endParaRPr>
                  <a:solidFill>
                    <a:srgbClr val="524A83"/>
                  </a:solidFill>
                  <a:latin typeface="Barlow"/>
                  <a:ea typeface="Barlow"/>
                  <a:cs typeface="Barlow"/>
                  <a:sym typeface="Barlow"/>
                </a:endParaRPr>
              </a:p>
            </p:txBody>
          </p:sp>
          <p:sp>
            <p:nvSpPr>
              <p:cNvPr id="492" name="Google Shape;492;p23"/>
              <p:cNvSpPr txBox="1"/>
              <p:nvPr/>
            </p:nvSpPr>
            <p:spPr>
              <a:xfrm>
                <a:off x="57735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everest</a:t>
                </a:r>
                <a:endParaRPr>
                  <a:solidFill>
                    <a:srgbClr val="524A83"/>
                  </a:solidFill>
                  <a:latin typeface="Barlow"/>
                  <a:ea typeface="Barlow"/>
                  <a:cs typeface="Barlow"/>
                  <a:sym typeface="Barlow"/>
                </a:endParaRPr>
              </a:p>
            </p:txBody>
          </p:sp>
        </p:grpSp>
        <p:grpSp>
          <p:nvGrpSpPr>
            <p:cNvPr id="493" name="Google Shape;493;p23"/>
            <p:cNvGrpSpPr/>
            <p:nvPr/>
          </p:nvGrpSpPr>
          <p:grpSpPr>
            <a:xfrm>
              <a:off x="6905800" y="1825150"/>
              <a:ext cx="993000" cy="834550"/>
              <a:chOff x="6905800" y="1825150"/>
              <a:chExt cx="993000" cy="834550"/>
            </a:xfrm>
          </p:grpSpPr>
          <p:sp>
            <p:nvSpPr>
              <p:cNvPr id="494" name="Google Shape;494;p23"/>
              <p:cNvSpPr txBox="1"/>
              <p:nvPr/>
            </p:nvSpPr>
            <p:spPr>
              <a:xfrm>
                <a:off x="6905800" y="182515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jack</a:t>
                </a:r>
                <a:endParaRPr>
                  <a:solidFill>
                    <a:srgbClr val="524A83"/>
                  </a:solidFill>
                  <a:latin typeface="Barlow"/>
                  <a:ea typeface="Barlow"/>
                  <a:cs typeface="Barlow"/>
                  <a:sym typeface="Barlow"/>
                </a:endParaRPr>
              </a:p>
            </p:txBody>
          </p:sp>
          <p:sp>
            <p:nvSpPr>
              <p:cNvPr id="495" name="Google Shape;495;p23"/>
              <p:cNvSpPr txBox="1"/>
              <p:nvPr/>
            </p:nvSpPr>
            <p:spPr>
              <a:xfrm>
                <a:off x="6905800" y="2276600"/>
                <a:ext cx="993000" cy="3831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a:solidFill>
                      <a:srgbClr val="524A83"/>
                    </a:solidFill>
                    <a:latin typeface="Barlow"/>
                    <a:ea typeface="Barlow"/>
                    <a:cs typeface="Barlow"/>
                    <a:sym typeface="Barlow"/>
                  </a:rPr>
                  <a:t>flower</a:t>
                </a:r>
                <a:endParaRPr>
                  <a:solidFill>
                    <a:srgbClr val="524A83"/>
                  </a:solidFill>
                  <a:latin typeface="Barlow"/>
                  <a:ea typeface="Barlow"/>
                  <a:cs typeface="Barlow"/>
                  <a:sym typeface="Barlow"/>
                </a:endParaRPr>
              </a:p>
            </p:txBody>
          </p:sp>
        </p:grpSp>
      </p:grpSp>
      <p:sp>
        <p:nvSpPr>
          <p:cNvPr id="496" name="Google Shape;496;p23"/>
          <p:cNvSpPr txBox="1"/>
          <p:nvPr/>
        </p:nvSpPr>
        <p:spPr>
          <a:xfrm>
            <a:off x="1462100" y="2877125"/>
            <a:ext cx="62517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Now create a sentence with at least two of the words</a:t>
            </a:r>
            <a:endParaRPr i="1" sz="1600">
              <a:solidFill>
                <a:srgbClr val="524A83"/>
              </a:solidFill>
              <a:latin typeface="Barlow"/>
              <a:ea typeface="Barlow"/>
              <a:cs typeface="Barlow"/>
              <a:sym typeface="Barlow"/>
            </a:endParaRPr>
          </a:p>
        </p:txBody>
      </p:sp>
      <p:sp>
        <p:nvSpPr>
          <p:cNvPr id="497" name="Google Shape;497;p23"/>
          <p:cNvSpPr/>
          <p:nvPr/>
        </p:nvSpPr>
        <p:spPr>
          <a:xfrm>
            <a:off x="923400" y="3476526"/>
            <a:ext cx="7298845" cy="1025038"/>
          </a:xfrm>
          <a:custGeom>
            <a:rect b="b" l="l" r="r" t="t"/>
            <a:pathLst>
              <a:path extrusionOk="0" h="64712" w="22697">
                <a:moveTo>
                  <a:pt x="178" y="0"/>
                </a:moveTo>
                <a:cubicBezTo>
                  <a:pt x="79" y="0"/>
                  <a:pt x="1" y="79"/>
                  <a:pt x="1" y="178"/>
                </a:cubicBezTo>
                <a:lnTo>
                  <a:pt x="1" y="64534"/>
                </a:lnTo>
                <a:cubicBezTo>
                  <a:pt x="1" y="64633"/>
                  <a:pt x="79" y="64711"/>
                  <a:pt x="178" y="64711"/>
                </a:cubicBezTo>
                <a:lnTo>
                  <a:pt x="22521" y="64711"/>
                </a:lnTo>
                <a:cubicBezTo>
                  <a:pt x="22619" y="64711"/>
                  <a:pt x="22697" y="64633"/>
                  <a:pt x="22697" y="64534"/>
                </a:cubicBezTo>
                <a:lnTo>
                  <a:pt x="22697" y="178"/>
                </a:lnTo>
                <a:cubicBezTo>
                  <a:pt x="22697" y="79"/>
                  <a:pt x="22619" y="0"/>
                  <a:pt x="2252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3"/>
          <p:cNvSpPr txBox="1"/>
          <p:nvPr/>
        </p:nvSpPr>
        <p:spPr>
          <a:xfrm>
            <a:off x="1462100" y="3693950"/>
            <a:ext cx="62517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I drove my car until I arrived to the forest</a:t>
            </a:r>
            <a:endParaRPr i="1" sz="1600">
              <a:solidFill>
                <a:srgbClr val="524A83"/>
              </a:solidFill>
              <a:latin typeface="Barlow"/>
              <a:ea typeface="Barlow"/>
              <a:cs typeface="Barlow"/>
              <a:sym typeface="Barlow"/>
            </a:endParaRPr>
          </a:p>
        </p:txBody>
      </p:sp>
      <p:grpSp>
        <p:nvGrpSpPr>
          <p:cNvPr id="499" name="Google Shape;499;p23"/>
          <p:cNvGrpSpPr/>
          <p:nvPr/>
        </p:nvGrpSpPr>
        <p:grpSpPr>
          <a:xfrm>
            <a:off x="1032589" y="296958"/>
            <a:ext cx="7718182" cy="3772335"/>
            <a:chOff x="1032589" y="296958"/>
            <a:chExt cx="7718182" cy="3772335"/>
          </a:xfrm>
        </p:grpSpPr>
        <p:grpSp>
          <p:nvGrpSpPr>
            <p:cNvPr id="500" name="Google Shape;500;p23"/>
            <p:cNvGrpSpPr/>
            <p:nvPr/>
          </p:nvGrpSpPr>
          <p:grpSpPr>
            <a:xfrm>
              <a:off x="1032589" y="909581"/>
              <a:ext cx="192515" cy="288298"/>
              <a:chOff x="1459800" y="1512500"/>
              <a:chExt cx="131625" cy="197100"/>
            </a:xfrm>
          </p:grpSpPr>
          <p:sp>
            <p:nvSpPr>
              <p:cNvPr id="501" name="Google Shape;501;p23"/>
              <p:cNvSpPr/>
              <p:nvPr/>
            </p:nvSpPr>
            <p:spPr>
              <a:xfrm>
                <a:off x="1533625" y="1599050"/>
                <a:ext cx="600" cy="2450"/>
              </a:xfrm>
              <a:custGeom>
                <a:rect b="b" l="l" r="r" t="t"/>
                <a:pathLst>
                  <a:path extrusionOk="0" h="98" w="24">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3"/>
              <p:cNvSpPr/>
              <p:nvPr/>
            </p:nvSpPr>
            <p:spPr>
              <a:xfrm>
                <a:off x="1529350" y="1598125"/>
                <a:ext cx="9150" cy="4300"/>
              </a:xfrm>
              <a:custGeom>
                <a:rect b="b" l="l" r="r" t="t"/>
                <a:pathLst>
                  <a:path extrusionOk="0" h="172" w="366">
                    <a:moveTo>
                      <a:pt x="345" y="1"/>
                    </a:moveTo>
                    <a:lnTo>
                      <a:pt x="1" y="74"/>
                    </a:lnTo>
                    <a:lnTo>
                      <a:pt x="21" y="172"/>
                    </a:lnTo>
                    <a:lnTo>
                      <a:pt x="365" y="98"/>
                    </a:lnTo>
                    <a:lnTo>
                      <a:pt x="345"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p:nvPr/>
            </p:nvSpPr>
            <p:spPr>
              <a:xfrm>
                <a:off x="1463575" y="1516850"/>
                <a:ext cx="123425" cy="188350"/>
              </a:xfrm>
              <a:custGeom>
                <a:rect b="b" l="l" r="r" t="t"/>
                <a:pathLst>
                  <a:path extrusionOk="0" h="7534" w="4937">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3"/>
              <p:cNvSpPr/>
              <p:nvPr/>
            </p:nvSpPr>
            <p:spPr>
              <a:xfrm>
                <a:off x="1459800" y="1512500"/>
                <a:ext cx="131625" cy="197100"/>
              </a:xfrm>
              <a:custGeom>
                <a:rect b="b" l="l" r="r" t="t"/>
                <a:pathLst>
                  <a:path extrusionOk="0" h="7884" w="5265">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5" name="Google Shape;505;p23"/>
            <p:cNvGrpSpPr/>
            <p:nvPr/>
          </p:nvGrpSpPr>
          <p:grpSpPr>
            <a:xfrm>
              <a:off x="8558254" y="296958"/>
              <a:ext cx="192516" cy="227716"/>
              <a:chOff x="1824250" y="1008625"/>
              <a:chExt cx="144250" cy="170625"/>
            </a:xfrm>
          </p:grpSpPr>
          <p:sp>
            <p:nvSpPr>
              <p:cNvPr id="506" name="Google Shape;506;p23"/>
              <p:cNvSpPr/>
              <p:nvPr/>
            </p:nvSpPr>
            <p:spPr>
              <a:xfrm>
                <a:off x="1828675" y="1013025"/>
                <a:ext cx="135400" cy="161850"/>
              </a:xfrm>
              <a:custGeom>
                <a:rect b="b" l="l" r="r" t="t"/>
                <a:pathLst>
                  <a:path extrusionOk="0" h="6474" w="5416">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1824250" y="1008625"/>
                <a:ext cx="144250" cy="170625"/>
              </a:xfrm>
              <a:custGeom>
                <a:rect b="b" l="l" r="r" t="t"/>
                <a:pathLst>
                  <a:path extrusionOk="0" h="6825" w="577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8" name="Google Shape;508;p23"/>
            <p:cNvGrpSpPr/>
            <p:nvPr/>
          </p:nvGrpSpPr>
          <p:grpSpPr>
            <a:xfrm rot="-9469889">
              <a:off x="8098700" y="3522046"/>
              <a:ext cx="339522" cy="501735"/>
              <a:chOff x="2013050" y="3113925"/>
              <a:chExt cx="415410" cy="714951"/>
            </a:xfrm>
          </p:grpSpPr>
          <p:sp>
            <p:nvSpPr>
              <p:cNvPr id="509" name="Google Shape;509;p23"/>
              <p:cNvSpPr/>
              <p:nvPr/>
            </p:nvSpPr>
            <p:spPr>
              <a:xfrm>
                <a:off x="2118764" y="3136461"/>
                <a:ext cx="302830" cy="506426"/>
              </a:xfrm>
              <a:custGeom>
                <a:rect b="b" l="l" r="r" t="t"/>
                <a:pathLst>
                  <a:path extrusionOk="0" h="5236" w="3131">
                    <a:moveTo>
                      <a:pt x="2865" y="1"/>
                    </a:moveTo>
                    <a:cubicBezTo>
                      <a:pt x="2852" y="1"/>
                      <a:pt x="2839" y="2"/>
                      <a:pt x="2824" y="4"/>
                    </a:cubicBezTo>
                    <a:cubicBezTo>
                      <a:pt x="2750" y="8"/>
                      <a:pt x="2683" y="55"/>
                      <a:pt x="2626" y="101"/>
                    </a:cubicBezTo>
                    <a:cubicBezTo>
                      <a:pt x="2566" y="152"/>
                      <a:pt x="2509" y="209"/>
                      <a:pt x="2456" y="269"/>
                    </a:cubicBezTo>
                    <a:cubicBezTo>
                      <a:pt x="2416" y="312"/>
                      <a:pt x="2376" y="362"/>
                      <a:pt x="2336" y="413"/>
                    </a:cubicBezTo>
                    <a:cubicBezTo>
                      <a:pt x="2299" y="459"/>
                      <a:pt x="2262" y="506"/>
                      <a:pt x="2225" y="556"/>
                    </a:cubicBezTo>
                    <a:cubicBezTo>
                      <a:pt x="2192" y="603"/>
                      <a:pt x="2158" y="657"/>
                      <a:pt x="2124" y="706"/>
                    </a:cubicBezTo>
                    <a:cubicBezTo>
                      <a:pt x="2092" y="760"/>
                      <a:pt x="2058" y="811"/>
                      <a:pt x="2027" y="864"/>
                    </a:cubicBezTo>
                    <a:cubicBezTo>
                      <a:pt x="1971" y="958"/>
                      <a:pt x="1924" y="1055"/>
                      <a:pt x="1874" y="1152"/>
                    </a:cubicBezTo>
                    <a:cubicBezTo>
                      <a:pt x="1831" y="1228"/>
                      <a:pt x="1783" y="1305"/>
                      <a:pt x="1740" y="1385"/>
                    </a:cubicBezTo>
                    <a:cubicBezTo>
                      <a:pt x="1683" y="1486"/>
                      <a:pt x="1633" y="1593"/>
                      <a:pt x="1583" y="1697"/>
                    </a:cubicBezTo>
                    <a:cubicBezTo>
                      <a:pt x="1539" y="1780"/>
                      <a:pt x="1493" y="1861"/>
                      <a:pt x="1449" y="1947"/>
                    </a:cubicBezTo>
                    <a:cubicBezTo>
                      <a:pt x="1416" y="2018"/>
                      <a:pt x="1379" y="2088"/>
                      <a:pt x="1342" y="2162"/>
                    </a:cubicBezTo>
                    <a:cubicBezTo>
                      <a:pt x="1282" y="2265"/>
                      <a:pt x="1221" y="2369"/>
                      <a:pt x="1158" y="2472"/>
                    </a:cubicBezTo>
                    <a:cubicBezTo>
                      <a:pt x="1091" y="2583"/>
                      <a:pt x="1031" y="2693"/>
                      <a:pt x="964" y="2801"/>
                    </a:cubicBezTo>
                    <a:cubicBezTo>
                      <a:pt x="897" y="2907"/>
                      <a:pt x="823" y="3011"/>
                      <a:pt x="753" y="3118"/>
                    </a:cubicBezTo>
                    <a:cubicBezTo>
                      <a:pt x="710" y="3185"/>
                      <a:pt x="670" y="3255"/>
                      <a:pt x="633" y="3325"/>
                    </a:cubicBezTo>
                    <a:cubicBezTo>
                      <a:pt x="607" y="3375"/>
                      <a:pt x="587" y="3429"/>
                      <a:pt x="562" y="3476"/>
                    </a:cubicBezTo>
                    <a:cubicBezTo>
                      <a:pt x="522" y="3553"/>
                      <a:pt x="486" y="3633"/>
                      <a:pt x="456" y="3713"/>
                    </a:cubicBezTo>
                    <a:cubicBezTo>
                      <a:pt x="432" y="3784"/>
                      <a:pt x="426" y="3864"/>
                      <a:pt x="432" y="3941"/>
                    </a:cubicBezTo>
                    <a:cubicBezTo>
                      <a:pt x="432" y="3968"/>
                      <a:pt x="439" y="3997"/>
                      <a:pt x="439" y="4025"/>
                    </a:cubicBezTo>
                    <a:cubicBezTo>
                      <a:pt x="439" y="4062"/>
                      <a:pt x="436" y="4094"/>
                      <a:pt x="432" y="4128"/>
                    </a:cubicBezTo>
                    <a:cubicBezTo>
                      <a:pt x="419" y="4171"/>
                      <a:pt x="402" y="4212"/>
                      <a:pt x="379" y="4249"/>
                    </a:cubicBezTo>
                    <a:cubicBezTo>
                      <a:pt x="375" y="4258"/>
                      <a:pt x="372" y="4265"/>
                      <a:pt x="366" y="4275"/>
                    </a:cubicBezTo>
                    <a:cubicBezTo>
                      <a:pt x="332" y="4338"/>
                      <a:pt x="298" y="4403"/>
                      <a:pt x="261" y="4466"/>
                    </a:cubicBezTo>
                    <a:lnTo>
                      <a:pt x="272" y="4452"/>
                    </a:lnTo>
                    <a:lnTo>
                      <a:pt x="272" y="4452"/>
                    </a:lnTo>
                    <a:cubicBezTo>
                      <a:pt x="232" y="4519"/>
                      <a:pt x="192" y="4586"/>
                      <a:pt x="145" y="4647"/>
                    </a:cubicBezTo>
                    <a:cubicBezTo>
                      <a:pt x="135" y="4664"/>
                      <a:pt x="121" y="4676"/>
                      <a:pt x="111" y="4693"/>
                    </a:cubicBezTo>
                    <a:cubicBezTo>
                      <a:pt x="88" y="4720"/>
                      <a:pt x="74" y="4753"/>
                      <a:pt x="58" y="4784"/>
                    </a:cubicBezTo>
                    <a:cubicBezTo>
                      <a:pt x="51" y="4800"/>
                      <a:pt x="45" y="4814"/>
                      <a:pt x="41" y="4830"/>
                    </a:cubicBezTo>
                    <a:cubicBezTo>
                      <a:pt x="31" y="4840"/>
                      <a:pt x="25" y="4854"/>
                      <a:pt x="21" y="4871"/>
                    </a:cubicBezTo>
                    <a:cubicBezTo>
                      <a:pt x="1" y="4914"/>
                      <a:pt x="5" y="4968"/>
                      <a:pt x="25" y="5014"/>
                    </a:cubicBezTo>
                    <a:cubicBezTo>
                      <a:pt x="45" y="5058"/>
                      <a:pt x="78" y="5088"/>
                      <a:pt x="121" y="5111"/>
                    </a:cubicBezTo>
                    <a:cubicBezTo>
                      <a:pt x="135" y="5121"/>
                      <a:pt x="148" y="5131"/>
                      <a:pt x="165" y="5141"/>
                    </a:cubicBezTo>
                    <a:lnTo>
                      <a:pt x="188" y="5152"/>
                    </a:lnTo>
                    <a:cubicBezTo>
                      <a:pt x="205" y="5161"/>
                      <a:pt x="225" y="5165"/>
                      <a:pt x="245" y="5168"/>
                    </a:cubicBezTo>
                    <a:cubicBezTo>
                      <a:pt x="275" y="5181"/>
                      <a:pt x="306" y="5195"/>
                      <a:pt x="335" y="5205"/>
                    </a:cubicBezTo>
                    <a:cubicBezTo>
                      <a:pt x="383" y="5224"/>
                      <a:pt x="433" y="5235"/>
                      <a:pt x="483" y="5235"/>
                    </a:cubicBezTo>
                    <a:cubicBezTo>
                      <a:pt x="528" y="5235"/>
                      <a:pt x="573" y="5226"/>
                      <a:pt x="616" y="5205"/>
                    </a:cubicBezTo>
                    <a:cubicBezTo>
                      <a:pt x="676" y="5178"/>
                      <a:pt x="723" y="5125"/>
                      <a:pt x="763" y="5074"/>
                    </a:cubicBezTo>
                    <a:cubicBezTo>
                      <a:pt x="834" y="4977"/>
                      <a:pt x="891" y="4871"/>
                      <a:pt x="957" y="4773"/>
                    </a:cubicBezTo>
                    <a:cubicBezTo>
                      <a:pt x="1101" y="4559"/>
                      <a:pt x="1205" y="4318"/>
                      <a:pt x="1309" y="4085"/>
                    </a:cubicBezTo>
                    <a:cubicBezTo>
                      <a:pt x="1352" y="3988"/>
                      <a:pt x="1402" y="3891"/>
                      <a:pt x="1449" y="3793"/>
                    </a:cubicBezTo>
                    <a:cubicBezTo>
                      <a:pt x="1496" y="3696"/>
                      <a:pt x="1539" y="3596"/>
                      <a:pt x="1590" y="3496"/>
                    </a:cubicBezTo>
                    <a:cubicBezTo>
                      <a:pt x="1640" y="3395"/>
                      <a:pt x="1693" y="3295"/>
                      <a:pt x="1743" y="3195"/>
                    </a:cubicBezTo>
                    <a:cubicBezTo>
                      <a:pt x="1791" y="3098"/>
                      <a:pt x="1840" y="3001"/>
                      <a:pt x="1891" y="2904"/>
                    </a:cubicBezTo>
                    <a:cubicBezTo>
                      <a:pt x="1931" y="2827"/>
                      <a:pt x="1971" y="2753"/>
                      <a:pt x="2011" y="2677"/>
                    </a:cubicBezTo>
                    <a:lnTo>
                      <a:pt x="2018" y="2663"/>
                    </a:lnTo>
                    <a:cubicBezTo>
                      <a:pt x="2078" y="2557"/>
                      <a:pt x="2138" y="2446"/>
                      <a:pt x="2201" y="2339"/>
                    </a:cubicBezTo>
                    <a:cubicBezTo>
                      <a:pt x="2232" y="2285"/>
                      <a:pt x="2265" y="2231"/>
                      <a:pt x="2299" y="2178"/>
                    </a:cubicBezTo>
                    <a:cubicBezTo>
                      <a:pt x="2336" y="2115"/>
                      <a:pt x="2368" y="2051"/>
                      <a:pt x="2402" y="1987"/>
                    </a:cubicBezTo>
                    <a:cubicBezTo>
                      <a:pt x="2462" y="1887"/>
                      <a:pt x="2526" y="1794"/>
                      <a:pt x="2583" y="1690"/>
                    </a:cubicBezTo>
                    <a:cubicBezTo>
                      <a:pt x="2653" y="1563"/>
                      <a:pt x="2720" y="1433"/>
                      <a:pt x="2767" y="1292"/>
                    </a:cubicBezTo>
                    <a:cubicBezTo>
                      <a:pt x="2787" y="1235"/>
                      <a:pt x="2807" y="1178"/>
                      <a:pt x="2820" y="1121"/>
                    </a:cubicBezTo>
                    <a:cubicBezTo>
                      <a:pt x="2830" y="1095"/>
                      <a:pt x="2834" y="1068"/>
                      <a:pt x="2844" y="1044"/>
                    </a:cubicBezTo>
                    <a:cubicBezTo>
                      <a:pt x="2854" y="1015"/>
                      <a:pt x="2864" y="987"/>
                      <a:pt x="2874" y="961"/>
                    </a:cubicBezTo>
                    <a:cubicBezTo>
                      <a:pt x="2901" y="904"/>
                      <a:pt x="2921" y="847"/>
                      <a:pt x="2947" y="791"/>
                    </a:cubicBezTo>
                    <a:cubicBezTo>
                      <a:pt x="2967" y="737"/>
                      <a:pt x="2995" y="683"/>
                      <a:pt x="3018" y="630"/>
                    </a:cubicBezTo>
                    <a:cubicBezTo>
                      <a:pt x="3035" y="586"/>
                      <a:pt x="3055" y="539"/>
                      <a:pt x="3071" y="493"/>
                    </a:cubicBezTo>
                    <a:cubicBezTo>
                      <a:pt x="3078" y="473"/>
                      <a:pt x="3088" y="450"/>
                      <a:pt x="3095" y="429"/>
                    </a:cubicBezTo>
                    <a:cubicBezTo>
                      <a:pt x="3101" y="416"/>
                      <a:pt x="3104" y="402"/>
                      <a:pt x="3108" y="389"/>
                    </a:cubicBezTo>
                    <a:cubicBezTo>
                      <a:pt x="3115" y="365"/>
                      <a:pt x="3125" y="336"/>
                      <a:pt x="3125" y="309"/>
                    </a:cubicBezTo>
                    <a:cubicBezTo>
                      <a:pt x="3131" y="255"/>
                      <a:pt x="3121" y="218"/>
                      <a:pt x="3104" y="172"/>
                    </a:cubicBezTo>
                    <a:cubicBezTo>
                      <a:pt x="3088" y="121"/>
                      <a:pt x="3051" y="84"/>
                      <a:pt x="3015" y="51"/>
                    </a:cubicBezTo>
                    <a:cubicBezTo>
                      <a:pt x="3004" y="44"/>
                      <a:pt x="2967" y="24"/>
                      <a:pt x="2947" y="14"/>
                    </a:cubicBezTo>
                    <a:cubicBezTo>
                      <a:pt x="2916" y="5"/>
                      <a:pt x="2892" y="1"/>
                      <a:pt x="2865" y="1"/>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a:off x="2025333" y="3624604"/>
                <a:ext cx="142469" cy="184832"/>
              </a:xfrm>
              <a:custGeom>
                <a:rect b="b" l="l" r="r" t="t"/>
                <a:pathLst>
                  <a:path extrusionOk="0" h="1911" w="1473">
                    <a:moveTo>
                      <a:pt x="920" y="0"/>
                    </a:moveTo>
                    <a:cubicBezTo>
                      <a:pt x="882" y="0"/>
                      <a:pt x="846" y="8"/>
                      <a:pt x="813" y="21"/>
                    </a:cubicBezTo>
                    <a:cubicBezTo>
                      <a:pt x="780" y="31"/>
                      <a:pt x="750" y="51"/>
                      <a:pt x="723" y="71"/>
                    </a:cubicBezTo>
                    <a:cubicBezTo>
                      <a:pt x="690" y="94"/>
                      <a:pt x="662" y="125"/>
                      <a:pt x="636" y="154"/>
                    </a:cubicBezTo>
                    <a:cubicBezTo>
                      <a:pt x="609" y="182"/>
                      <a:pt x="593" y="214"/>
                      <a:pt x="572" y="245"/>
                    </a:cubicBezTo>
                    <a:cubicBezTo>
                      <a:pt x="549" y="282"/>
                      <a:pt x="525" y="319"/>
                      <a:pt x="505" y="359"/>
                    </a:cubicBezTo>
                    <a:cubicBezTo>
                      <a:pt x="455" y="452"/>
                      <a:pt x="412" y="549"/>
                      <a:pt x="365" y="643"/>
                    </a:cubicBezTo>
                    <a:cubicBezTo>
                      <a:pt x="312" y="740"/>
                      <a:pt x="255" y="841"/>
                      <a:pt x="208" y="941"/>
                    </a:cubicBezTo>
                    <a:cubicBezTo>
                      <a:pt x="184" y="991"/>
                      <a:pt x="168" y="1041"/>
                      <a:pt x="151" y="1091"/>
                    </a:cubicBezTo>
                    <a:cubicBezTo>
                      <a:pt x="134" y="1145"/>
                      <a:pt x="114" y="1198"/>
                      <a:pt x="94" y="1252"/>
                    </a:cubicBezTo>
                    <a:cubicBezTo>
                      <a:pt x="51" y="1355"/>
                      <a:pt x="3" y="1466"/>
                      <a:pt x="0" y="1583"/>
                    </a:cubicBezTo>
                    <a:cubicBezTo>
                      <a:pt x="0" y="1636"/>
                      <a:pt x="7" y="1690"/>
                      <a:pt x="31" y="1736"/>
                    </a:cubicBezTo>
                    <a:cubicBezTo>
                      <a:pt x="48" y="1767"/>
                      <a:pt x="64" y="1790"/>
                      <a:pt x="88" y="1817"/>
                    </a:cubicBezTo>
                    <a:cubicBezTo>
                      <a:pt x="111" y="1844"/>
                      <a:pt x="137" y="1867"/>
                      <a:pt x="168" y="1884"/>
                    </a:cubicBezTo>
                    <a:cubicBezTo>
                      <a:pt x="194" y="1900"/>
                      <a:pt x="224" y="1911"/>
                      <a:pt x="258" y="1911"/>
                    </a:cubicBezTo>
                    <a:cubicBezTo>
                      <a:pt x="262" y="1911"/>
                      <a:pt x="266" y="1911"/>
                      <a:pt x="270" y="1911"/>
                    </a:cubicBezTo>
                    <a:cubicBezTo>
                      <a:pt x="310" y="1911"/>
                      <a:pt x="348" y="1898"/>
                      <a:pt x="378" y="1877"/>
                    </a:cubicBezTo>
                    <a:cubicBezTo>
                      <a:pt x="384" y="1877"/>
                      <a:pt x="389" y="1878"/>
                      <a:pt x="394" y="1878"/>
                    </a:cubicBezTo>
                    <a:cubicBezTo>
                      <a:pt x="418" y="1878"/>
                      <a:pt x="440" y="1872"/>
                      <a:pt x="462" y="1864"/>
                    </a:cubicBezTo>
                    <a:cubicBezTo>
                      <a:pt x="475" y="1854"/>
                      <a:pt x="489" y="1847"/>
                      <a:pt x="502" y="1837"/>
                    </a:cubicBezTo>
                    <a:cubicBezTo>
                      <a:pt x="529" y="1817"/>
                      <a:pt x="549" y="1790"/>
                      <a:pt x="559" y="1756"/>
                    </a:cubicBezTo>
                    <a:cubicBezTo>
                      <a:pt x="622" y="1643"/>
                      <a:pt x="686" y="1529"/>
                      <a:pt x="756" y="1423"/>
                    </a:cubicBezTo>
                    <a:cubicBezTo>
                      <a:pt x="793" y="1366"/>
                      <a:pt x="830" y="1312"/>
                      <a:pt x="870" y="1258"/>
                    </a:cubicBezTo>
                    <a:cubicBezTo>
                      <a:pt x="910" y="1208"/>
                      <a:pt x="951" y="1158"/>
                      <a:pt x="994" y="1108"/>
                    </a:cubicBezTo>
                    <a:cubicBezTo>
                      <a:pt x="1071" y="1014"/>
                      <a:pt x="1151" y="917"/>
                      <a:pt x="1227" y="816"/>
                    </a:cubicBezTo>
                    <a:cubicBezTo>
                      <a:pt x="1264" y="770"/>
                      <a:pt x="1301" y="723"/>
                      <a:pt x="1338" y="676"/>
                    </a:cubicBezTo>
                    <a:cubicBezTo>
                      <a:pt x="1352" y="653"/>
                      <a:pt x="1365" y="633"/>
                      <a:pt x="1378" y="609"/>
                    </a:cubicBezTo>
                    <a:cubicBezTo>
                      <a:pt x="1398" y="580"/>
                      <a:pt x="1412" y="549"/>
                      <a:pt x="1428" y="520"/>
                    </a:cubicBezTo>
                    <a:cubicBezTo>
                      <a:pt x="1445" y="486"/>
                      <a:pt x="1452" y="459"/>
                      <a:pt x="1459" y="422"/>
                    </a:cubicBezTo>
                    <a:cubicBezTo>
                      <a:pt x="1472" y="349"/>
                      <a:pt x="1442" y="268"/>
                      <a:pt x="1395" y="211"/>
                    </a:cubicBezTo>
                    <a:cubicBezTo>
                      <a:pt x="1352" y="162"/>
                      <a:pt x="1305" y="138"/>
                      <a:pt x="1244" y="105"/>
                    </a:cubicBezTo>
                    <a:cubicBezTo>
                      <a:pt x="1207" y="84"/>
                      <a:pt x="1171" y="68"/>
                      <a:pt x="1134" y="54"/>
                    </a:cubicBezTo>
                    <a:cubicBezTo>
                      <a:pt x="1084" y="34"/>
                      <a:pt x="1034" y="21"/>
                      <a:pt x="980" y="7"/>
                    </a:cubicBezTo>
                    <a:cubicBezTo>
                      <a:pt x="960" y="3"/>
                      <a:pt x="940" y="0"/>
                      <a:pt x="920"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a:off x="2100678" y="3519083"/>
                <a:ext cx="69638" cy="100008"/>
              </a:xfrm>
              <a:custGeom>
                <a:rect b="b" l="l" r="r" t="t"/>
                <a:pathLst>
                  <a:path extrusionOk="0" h="1034" w="720">
                    <a:moveTo>
                      <a:pt x="613" y="1"/>
                    </a:moveTo>
                    <a:cubicBezTo>
                      <a:pt x="584" y="1"/>
                      <a:pt x="563" y="13"/>
                      <a:pt x="539" y="28"/>
                    </a:cubicBezTo>
                    <a:lnTo>
                      <a:pt x="519" y="49"/>
                    </a:lnTo>
                    <a:cubicBezTo>
                      <a:pt x="505" y="55"/>
                      <a:pt x="496" y="65"/>
                      <a:pt x="485" y="75"/>
                    </a:cubicBezTo>
                    <a:cubicBezTo>
                      <a:pt x="439" y="126"/>
                      <a:pt x="395" y="175"/>
                      <a:pt x="355" y="229"/>
                    </a:cubicBezTo>
                    <a:cubicBezTo>
                      <a:pt x="318" y="276"/>
                      <a:pt x="285" y="322"/>
                      <a:pt x="252" y="370"/>
                    </a:cubicBezTo>
                    <a:cubicBezTo>
                      <a:pt x="218" y="423"/>
                      <a:pt x="192" y="483"/>
                      <a:pt x="164" y="540"/>
                    </a:cubicBezTo>
                    <a:cubicBezTo>
                      <a:pt x="111" y="643"/>
                      <a:pt x="64" y="744"/>
                      <a:pt x="24" y="851"/>
                    </a:cubicBezTo>
                    <a:cubicBezTo>
                      <a:pt x="1" y="915"/>
                      <a:pt x="27" y="984"/>
                      <a:pt x="84" y="1018"/>
                    </a:cubicBezTo>
                    <a:lnTo>
                      <a:pt x="104" y="1025"/>
                    </a:lnTo>
                    <a:cubicBezTo>
                      <a:pt x="119" y="1031"/>
                      <a:pt x="135" y="1034"/>
                      <a:pt x="151" y="1034"/>
                    </a:cubicBezTo>
                    <a:cubicBezTo>
                      <a:pt x="204" y="1034"/>
                      <a:pt x="254" y="1000"/>
                      <a:pt x="275" y="948"/>
                    </a:cubicBezTo>
                    <a:cubicBezTo>
                      <a:pt x="308" y="868"/>
                      <a:pt x="342" y="788"/>
                      <a:pt x="382" y="711"/>
                    </a:cubicBezTo>
                    <a:cubicBezTo>
                      <a:pt x="432" y="617"/>
                      <a:pt x="489" y="527"/>
                      <a:pt x="549" y="436"/>
                    </a:cubicBezTo>
                    <a:lnTo>
                      <a:pt x="639" y="286"/>
                    </a:lnTo>
                    <a:cubicBezTo>
                      <a:pt x="660" y="256"/>
                      <a:pt x="676" y="226"/>
                      <a:pt x="689" y="192"/>
                    </a:cubicBezTo>
                    <a:cubicBezTo>
                      <a:pt x="703" y="158"/>
                      <a:pt x="720" y="129"/>
                      <a:pt x="713" y="92"/>
                    </a:cubicBezTo>
                    <a:cubicBezTo>
                      <a:pt x="706" y="45"/>
                      <a:pt x="669" y="8"/>
                      <a:pt x="623" y="1"/>
                    </a:cubicBezTo>
                    <a:cubicBezTo>
                      <a:pt x="619" y="1"/>
                      <a:pt x="616" y="1"/>
                      <a:pt x="613" y="1"/>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3"/>
              <p:cNvSpPr/>
              <p:nvPr/>
            </p:nvSpPr>
            <p:spPr>
              <a:xfrm>
                <a:off x="2018853" y="3521694"/>
                <a:ext cx="147014" cy="281552"/>
              </a:xfrm>
              <a:custGeom>
                <a:rect b="b" l="l" r="r" t="t"/>
                <a:pathLst>
                  <a:path extrusionOk="0" h="2911" w="1520">
                    <a:moveTo>
                      <a:pt x="1390" y="1"/>
                    </a:moveTo>
                    <a:cubicBezTo>
                      <a:pt x="1365" y="1"/>
                      <a:pt x="1345" y="10"/>
                      <a:pt x="1325" y="22"/>
                    </a:cubicBezTo>
                    <a:cubicBezTo>
                      <a:pt x="1308" y="31"/>
                      <a:pt x="1294" y="38"/>
                      <a:pt x="1278" y="48"/>
                    </a:cubicBezTo>
                    <a:cubicBezTo>
                      <a:pt x="1258" y="62"/>
                      <a:pt x="1245" y="82"/>
                      <a:pt x="1228" y="99"/>
                    </a:cubicBezTo>
                    <a:cubicBezTo>
                      <a:pt x="1214" y="119"/>
                      <a:pt x="1201" y="139"/>
                      <a:pt x="1188" y="159"/>
                    </a:cubicBezTo>
                    <a:cubicBezTo>
                      <a:pt x="1161" y="205"/>
                      <a:pt x="1134" y="249"/>
                      <a:pt x="1107" y="292"/>
                    </a:cubicBezTo>
                    <a:cubicBezTo>
                      <a:pt x="1084" y="335"/>
                      <a:pt x="1061" y="375"/>
                      <a:pt x="1034" y="420"/>
                    </a:cubicBezTo>
                    <a:cubicBezTo>
                      <a:pt x="1007" y="466"/>
                      <a:pt x="977" y="513"/>
                      <a:pt x="950" y="560"/>
                    </a:cubicBezTo>
                    <a:cubicBezTo>
                      <a:pt x="897" y="653"/>
                      <a:pt x="830" y="741"/>
                      <a:pt x="786" y="841"/>
                    </a:cubicBezTo>
                    <a:cubicBezTo>
                      <a:pt x="766" y="888"/>
                      <a:pt x="746" y="934"/>
                      <a:pt x="737" y="982"/>
                    </a:cubicBezTo>
                    <a:cubicBezTo>
                      <a:pt x="726" y="1018"/>
                      <a:pt x="720" y="1048"/>
                      <a:pt x="720" y="1085"/>
                    </a:cubicBezTo>
                    <a:cubicBezTo>
                      <a:pt x="717" y="1112"/>
                      <a:pt x="717" y="1142"/>
                      <a:pt x="723" y="1172"/>
                    </a:cubicBezTo>
                    <a:lnTo>
                      <a:pt x="726" y="1185"/>
                    </a:lnTo>
                    <a:cubicBezTo>
                      <a:pt x="723" y="1195"/>
                      <a:pt x="717" y="1209"/>
                      <a:pt x="713" y="1218"/>
                    </a:cubicBezTo>
                    <a:cubicBezTo>
                      <a:pt x="696" y="1246"/>
                      <a:pt x="680" y="1272"/>
                      <a:pt x="663" y="1299"/>
                    </a:cubicBezTo>
                    <a:cubicBezTo>
                      <a:pt x="639" y="1335"/>
                      <a:pt x="619" y="1372"/>
                      <a:pt x="596" y="1409"/>
                    </a:cubicBezTo>
                    <a:cubicBezTo>
                      <a:pt x="556" y="1479"/>
                      <a:pt x="522" y="1553"/>
                      <a:pt x="485" y="1627"/>
                    </a:cubicBezTo>
                    <a:cubicBezTo>
                      <a:pt x="442" y="1707"/>
                      <a:pt x="395" y="1787"/>
                      <a:pt x="362" y="1874"/>
                    </a:cubicBezTo>
                    <a:cubicBezTo>
                      <a:pt x="328" y="1951"/>
                      <a:pt x="291" y="2028"/>
                      <a:pt x="261" y="2105"/>
                    </a:cubicBezTo>
                    <a:cubicBezTo>
                      <a:pt x="225" y="2192"/>
                      <a:pt x="191" y="2279"/>
                      <a:pt x="155" y="2366"/>
                    </a:cubicBezTo>
                    <a:cubicBezTo>
                      <a:pt x="111" y="2479"/>
                      <a:pt x="67" y="2593"/>
                      <a:pt x="27" y="2707"/>
                    </a:cubicBezTo>
                    <a:cubicBezTo>
                      <a:pt x="1" y="2777"/>
                      <a:pt x="30" y="2857"/>
                      <a:pt x="94" y="2891"/>
                    </a:cubicBezTo>
                    <a:lnTo>
                      <a:pt x="115" y="2901"/>
                    </a:lnTo>
                    <a:cubicBezTo>
                      <a:pt x="131" y="2907"/>
                      <a:pt x="149" y="2911"/>
                      <a:pt x="166" y="2911"/>
                    </a:cubicBezTo>
                    <a:cubicBezTo>
                      <a:pt x="228" y="2911"/>
                      <a:pt x="287" y="2871"/>
                      <a:pt x="308" y="2811"/>
                    </a:cubicBezTo>
                    <a:cubicBezTo>
                      <a:pt x="342" y="2723"/>
                      <a:pt x="371" y="2640"/>
                      <a:pt x="405" y="2553"/>
                    </a:cubicBezTo>
                    <a:cubicBezTo>
                      <a:pt x="439" y="2479"/>
                      <a:pt x="469" y="2402"/>
                      <a:pt x="502" y="2329"/>
                    </a:cubicBezTo>
                    <a:cubicBezTo>
                      <a:pt x="556" y="2209"/>
                      <a:pt x="612" y="2092"/>
                      <a:pt x="672" y="1974"/>
                    </a:cubicBezTo>
                    <a:cubicBezTo>
                      <a:pt x="700" y="1921"/>
                      <a:pt x="733" y="1871"/>
                      <a:pt x="760" y="1817"/>
                    </a:cubicBezTo>
                    <a:cubicBezTo>
                      <a:pt x="793" y="1760"/>
                      <a:pt x="823" y="1700"/>
                      <a:pt x="853" y="1640"/>
                    </a:cubicBezTo>
                    <a:cubicBezTo>
                      <a:pt x="863" y="1620"/>
                      <a:pt x="873" y="1604"/>
                      <a:pt x="887" y="1584"/>
                    </a:cubicBezTo>
                    <a:cubicBezTo>
                      <a:pt x="900" y="1559"/>
                      <a:pt x="913" y="1536"/>
                      <a:pt x="924" y="1513"/>
                    </a:cubicBezTo>
                    <a:lnTo>
                      <a:pt x="924" y="1519"/>
                    </a:lnTo>
                    <a:cubicBezTo>
                      <a:pt x="954" y="1458"/>
                      <a:pt x="990" y="1399"/>
                      <a:pt x="1022" y="1340"/>
                    </a:cubicBezTo>
                    <a:lnTo>
                      <a:pt x="1022" y="1340"/>
                    </a:lnTo>
                    <a:cubicBezTo>
                      <a:pt x="1045" y="1301"/>
                      <a:pt x="1067" y="1261"/>
                      <a:pt x="1074" y="1212"/>
                    </a:cubicBezTo>
                    <a:cubicBezTo>
                      <a:pt x="1078" y="1172"/>
                      <a:pt x="1071" y="1138"/>
                      <a:pt x="1058" y="1102"/>
                    </a:cubicBezTo>
                    <a:lnTo>
                      <a:pt x="1054" y="1091"/>
                    </a:lnTo>
                    <a:lnTo>
                      <a:pt x="1050" y="1075"/>
                    </a:lnTo>
                    <a:cubicBezTo>
                      <a:pt x="1054" y="1055"/>
                      <a:pt x="1054" y="1038"/>
                      <a:pt x="1061" y="1018"/>
                    </a:cubicBezTo>
                    <a:cubicBezTo>
                      <a:pt x="1067" y="982"/>
                      <a:pt x="1078" y="948"/>
                      <a:pt x="1094" y="914"/>
                    </a:cubicBezTo>
                    <a:cubicBezTo>
                      <a:pt x="1118" y="871"/>
                      <a:pt x="1148" y="831"/>
                      <a:pt x="1174" y="787"/>
                    </a:cubicBezTo>
                    <a:cubicBezTo>
                      <a:pt x="1211" y="730"/>
                      <a:pt x="1248" y="673"/>
                      <a:pt x="1285" y="620"/>
                    </a:cubicBezTo>
                    <a:cubicBezTo>
                      <a:pt x="1355" y="510"/>
                      <a:pt x="1415" y="396"/>
                      <a:pt x="1475" y="279"/>
                    </a:cubicBezTo>
                    <a:lnTo>
                      <a:pt x="1475" y="279"/>
                    </a:lnTo>
                    <a:lnTo>
                      <a:pt x="1469" y="295"/>
                    </a:lnTo>
                    <a:cubicBezTo>
                      <a:pt x="1482" y="272"/>
                      <a:pt x="1495" y="249"/>
                      <a:pt x="1506" y="222"/>
                    </a:cubicBezTo>
                    <a:cubicBezTo>
                      <a:pt x="1519" y="199"/>
                      <a:pt x="1515" y="168"/>
                      <a:pt x="1519" y="142"/>
                    </a:cubicBezTo>
                    <a:cubicBezTo>
                      <a:pt x="1519" y="95"/>
                      <a:pt x="1502" y="51"/>
                      <a:pt x="1465" y="25"/>
                    </a:cubicBezTo>
                    <a:cubicBezTo>
                      <a:pt x="1445" y="11"/>
                      <a:pt x="1425" y="5"/>
                      <a:pt x="1402" y="1"/>
                    </a:cubicBezTo>
                    <a:cubicBezTo>
                      <a:pt x="1398" y="1"/>
                      <a:pt x="1394" y="1"/>
                      <a:pt x="1390" y="1"/>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p:nvPr/>
            </p:nvSpPr>
            <p:spPr>
              <a:xfrm>
                <a:off x="2013050" y="3604583"/>
                <a:ext cx="168970" cy="224294"/>
              </a:xfrm>
              <a:custGeom>
                <a:rect b="b" l="l" r="r" t="t"/>
                <a:pathLst>
                  <a:path extrusionOk="0" h="2319" w="1747">
                    <a:moveTo>
                      <a:pt x="947" y="255"/>
                    </a:moveTo>
                    <a:cubicBezTo>
                      <a:pt x="964" y="265"/>
                      <a:pt x="980" y="275"/>
                      <a:pt x="997" y="281"/>
                    </a:cubicBezTo>
                    <a:cubicBezTo>
                      <a:pt x="1044" y="312"/>
                      <a:pt x="1090" y="338"/>
                      <a:pt x="1141" y="361"/>
                    </a:cubicBezTo>
                    <a:cubicBezTo>
                      <a:pt x="1204" y="395"/>
                      <a:pt x="1268" y="426"/>
                      <a:pt x="1334" y="452"/>
                    </a:cubicBezTo>
                    <a:cubicBezTo>
                      <a:pt x="1395" y="475"/>
                      <a:pt x="1448" y="506"/>
                      <a:pt x="1502" y="542"/>
                    </a:cubicBezTo>
                    <a:lnTo>
                      <a:pt x="1519" y="559"/>
                    </a:lnTo>
                    <a:lnTo>
                      <a:pt x="1522" y="566"/>
                    </a:lnTo>
                    <a:cubicBezTo>
                      <a:pt x="1515" y="582"/>
                      <a:pt x="1505" y="596"/>
                      <a:pt x="1495" y="613"/>
                    </a:cubicBezTo>
                    <a:cubicBezTo>
                      <a:pt x="1482" y="639"/>
                      <a:pt x="1465" y="662"/>
                      <a:pt x="1448" y="690"/>
                    </a:cubicBezTo>
                    <a:cubicBezTo>
                      <a:pt x="1422" y="736"/>
                      <a:pt x="1395" y="783"/>
                      <a:pt x="1368" y="830"/>
                    </a:cubicBezTo>
                    <a:cubicBezTo>
                      <a:pt x="1318" y="917"/>
                      <a:pt x="1268" y="1000"/>
                      <a:pt x="1211" y="1080"/>
                    </a:cubicBezTo>
                    <a:cubicBezTo>
                      <a:pt x="1178" y="1124"/>
                      <a:pt x="1151" y="1171"/>
                      <a:pt x="1121" y="1218"/>
                    </a:cubicBezTo>
                    <a:cubicBezTo>
                      <a:pt x="1090" y="1268"/>
                      <a:pt x="1061" y="1318"/>
                      <a:pt x="1027" y="1365"/>
                    </a:cubicBezTo>
                    <a:cubicBezTo>
                      <a:pt x="997" y="1412"/>
                      <a:pt x="970" y="1462"/>
                      <a:pt x="940" y="1509"/>
                    </a:cubicBezTo>
                    <a:cubicBezTo>
                      <a:pt x="910" y="1552"/>
                      <a:pt x="880" y="1599"/>
                      <a:pt x="850" y="1642"/>
                    </a:cubicBezTo>
                    <a:cubicBezTo>
                      <a:pt x="820" y="1686"/>
                      <a:pt x="789" y="1733"/>
                      <a:pt x="760" y="1776"/>
                    </a:cubicBezTo>
                    <a:cubicBezTo>
                      <a:pt x="736" y="1806"/>
                      <a:pt x="709" y="1840"/>
                      <a:pt x="686" y="1870"/>
                    </a:cubicBezTo>
                    <a:cubicBezTo>
                      <a:pt x="659" y="1906"/>
                      <a:pt x="629" y="1940"/>
                      <a:pt x="596" y="1977"/>
                    </a:cubicBezTo>
                    <a:cubicBezTo>
                      <a:pt x="582" y="1994"/>
                      <a:pt x="565" y="2011"/>
                      <a:pt x="552" y="2027"/>
                    </a:cubicBezTo>
                    <a:cubicBezTo>
                      <a:pt x="539" y="2040"/>
                      <a:pt x="529" y="2054"/>
                      <a:pt x="516" y="2064"/>
                    </a:cubicBezTo>
                    <a:lnTo>
                      <a:pt x="496" y="2074"/>
                    </a:lnTo>
                    <a:lnTo>
                      <a:pt x="485" y="2077"/>
                    </a:lnTo>
                    <a:lnTo>
                      <a:pt x="465" y="2077"/>
                    </a:lnTo>
                    <a:cubicBezTo>
                      <a:pt x="445" y="2067"/>
                      <a:pt x="428" y="2054"/>
                      <a:pt x="408" y="2040"/>
                    </a:cubicBezTo>
                    <a:cubicBezTo>
                      <a:pt x="382" y="2020"/>
                      <a:pt x="355" y="1997"/>
                      <a:pt x="328" y="1974"/>
                    </a:cubicBezTo>
                    <a:cubicBezTo>
                      <a:pt x="301" y="1951"/>
                      <a:pt x="275" y="1926"/>
                      <a:pt x="248" y="1900"/>
                    </a:cubicBezTo>
                    <a:lnTo>
                      <a:pt x="241" y="1883"/>
                    </a:lnTo>
                    <a:cubicBezTo>
                      <a:pt x="238" y="1874"/>
                      <a:pt x="235" y="1866"/>
                      <a:pt x="231" y="1857"/>
                    </a:cubicBezTo>
                    <a:lnTo>
                      <a:pt x="231" y="1803"/>
                    </a:lnTo>
                    <a:cubicBezTo>
                      <a:pt x="244" y="1716"/>
                      <a:pt x="271" y="1630"/>
                      <a:pt x="301" y="1549"/>
                    </a:cubicBezTo>
                    <a:cubicBezTo>
                      <a:pt x="331" y="1479"/>
                      <a:pt x="362" y="1409"/>
                      <a:pt x="388" y="1338"/>
                    </a:cubicBezTo>
                    <a:cubicBezTo>
                      <a:pt x="405" y="1295"/>
                      <a:pt x="422" y="1248"/>
                      <a:pt x="442" y="1204"/>
                    </a:cubicBezTo>
                    <a:cubicBezTo>
                      <a:pt x="462" y="1154"/>
                      <a:pt x="485" y="1104"/>
                      <a:pt x="512" y="1054"/>
                    </a:cubicBezTo>
                    <a:cubicBezTo>
                      <a:pt x="532" y="1011"/>
                      <a:pt x="559" y="971"/>
                      <a:pt x="582" y="927"/>
                    </a:cubicBezTo>
                    <a:cubicBezTo>
                      <a:pt x="609" y="877"/>
                      <a:pt x="636" y="827"/>
                      <a:pt x="663" y="773"/>
                    </a:cubicBezTo>
                    <a:cubicBezTo>
                      <a:pt x="712" y="682"/>
                      <a:pt x="763" y="589"/>
                      <a:pt x="813" y="495"/>
                    </a:cubicBezTo>
                    <a:cubicBezTo>
                      <a:pt x="857" y="415"/>
                      <a:pt x="900" y="335"/>
                      <a:pt x="947" y="255"/>
                    </a:cubicBezTo>
                    <a:close/>
                    <a:moveTo>
                      <a:pt x="927" y="0"/>
                    </a:moveTo>
                    <a:cubicBezTo>
                      <a:pt x="897" y="0"/>
                      <a:pt x="870" y="11"/>
                      <a:pt x="850" y="34"/>
                    </a:cubicBezTo>
                    <a:lnTo>
                      <a:pt x="840" y="44"/>
                    </a:lnTo>
                    <a:cubicBezTo>
                      <a:pt x="826" y="51"/>
                      <a:pt x="817" y="64"/>
                      <a:pt x="809" y="77"/>
                    </a:cubicBezTo>
                    <a:cubicBezTo>
                      <a:pt x="686" y="288"/>
                      <a:pt x="562" y="495"/>
                      <a:pt x="445" y="706"/>
                    </a:cubicBezTo>
                    <a:cubicBezTo>
                      <a:pt x="388" y="803"/>
                      <a:pt x="331" y="900"/>
                      <a:pt x="285" y="1000"/>
                    </a:cubicBezTo>
                    <a:cubicBezTo>
                      <a:pt x="238" y="1097"/>
                      <a:pt x="198" y="1198"/>
                      <a:pt x="158" y="1301"/>
                    </a:cubicBezTo>
                    <a:cubicBezTo>
                      <a:pt x="138" y="1349"/>
                      <a:pt x="118" y="1395"/>
                      <a:pt x="97" y="1445"/>
                    </a:cubicBezTo>
                    <a:cubicBezTo>
                      <a:pt x="77" y="1502"/>
                      <a:pt x="57" y="1559"/>
                      <a:pt x="40" y="1616"/>
                    </a:cubicBezTo>
                    <a:cubicBezTo>
                      <a:pt x="24" y="1666"/>
                      <a:pt x="14" y="1713"/>
                      <a:pt x="7" y="1766"/>
                    </a:cubicBezTo>
                    <a:cubicBezTo>
                      <a:pt x="0" y="1810"/>
                      <a:pt x="0" y="1850"/>
                      <a:pt x="7" y="1894"/>
                    </a:cubicBezTo>
                    <a:cubicBezTo>
                      <a:pt x="17" y="1931"/>
                      <a:pt x="30" y="1960"/>
                      <a:pt x="44" y="1994"/>
                    </a:cubicBezTo>
                    <a:cubicBezTo>
                      <a:pt x="61" y="2031"/>
                      <a:pt x="87" y="2061"/>
                      <a:pt x="114" y="2087"/>
                    </a:cubicBezTo>
                    <a:cubicBezTo>
                      <a:pt x="130" y="2104"/>
                      <a:pt x="147" y="2124"/>
                      <a:pt x="164" y="2141"/>
                    </a:cubicBezTo>
                    <a:cubicBezTo>
                      <a:pt x="204" y="2184"/>
                      <a:pt x="248" y="2224"/>
                      <a:pt x="298" y="2258"/>
                    </a:cubicBezTo>
                    <a:cubicBezTo>
                      <a:pt x="308" y="2268"/>
                      <a:pt x="318" y="2272"/>
                      <a:pt x="331" y="2278"/>
                    </a:cubicBezTo>
                    <a:cubicBezTo>
                      <a:pt x="355" y="2292"/>
                      <a:pt x="378" y="2301"/>
                      <a:pt x="408" y="2312"/>
                    </a:cubicBezTo>
                    <a:cubicBezTo>
                      <a:pt x="425" y="2315"/>
                      <a:pt x="448" y="2318"/>
                      <a:pt x="465" y="2318"/>
                    </a:cubicBezTo>
                    <a:cubicBezTo>
                      <a:pt x="479" y="2318"/>
                      <a:pt x="488" y="2318"/>
                      <a:pt x="502" y="2315"/>
                    </a:cubicBezTo>
                    <a:cubicBezTo>
                      <a:pt x="516" y="2315"/>
                      <a:pt x="529" y="2312"/>
                      <a:pt x="545" y="2308"/>
                    </a:cubicBezTo>
                    <a:cubicBezTo>
                      <a:pt x="562" y="2305"/>
                      <a:pt x="579" y="2298"/>
                      <a:pt x="596" y="2292"/>
                    </a:cubicBezTo>
                    <a:cubicBezTo>
                      <a:pt x="649" y="2264"/>
                      <a:pt x="689" y="2221"/>
                      <a:pt x="729" y="2178"/>
                    </a:cubicBezTo>
                    <a:cubicBezTo>
                      <a:pt x="763" y="2144"/>
                      <a:pt x="789" y="2107"/>
                      <a:pt x="820" y="2071"/>
                    </a:cubicBezTo>
                    <a:cubicBezTo>
                      <a:pt x="858" y="2023"/>
                      <a:pt x="890" y="1976"/>
                      <a:pt x="921" y="1928"/>
                    </a:cubicBezTo>
                    <a:lnTo>
                      <a:pt x="921" y="1928"/>
                    </a:lnTo>
                    <a:cubicBezTo>
                      <a:pt x="956" y="1882"/>
                      <a:pt x="988" y="1835"/>
                      <a:pt x="1021" y="1786"/>
                    </a:cubicBezTo>
                    <a:cubicBezTo>
                      <a:pt x="1047" y="1739"/>
                      <a:pt x="1081" y="1696"/>
                      <a:pt x="1110" y="1653"/>
                    </a:cubicBezTo>
                    <a:cubicBezTo>
                      <a:pt x="1141" y="1609"/>
                      <a:pt x="1171" y="1562"/>
                      <a:pt x="1198" y="1516"/>
                    </a:cubicBezTo>
                    <a:cubicBezTo>
                      <a:pt x="1228" y="1465"/>
                      <a:pt x="1265" y="1418"/>
                      <a:pt x="1298" y="1369"/>
                    </a:cubicBezTo>
                    <a:cubicBezTo>
                      <a:pt x="1328" y="1321"/>
                      <a:pt x="1354" y="1275"/>
                      <a:pt x="1388" y="1231"/>
                    </a:cubicBezTo>
                    <a:cubicBezTo>
                      <a:pt x="1419" y="1188"/>
                      <a:pt x="1448" y="1144"/>
                      <a:pt x="1479" y="1097"/>
                    </a:cubicBezTo>
                    <a:cubicBezTo>
                      <a:pt x="1532" y="1017"/>
                      <a:pt x="1575" y="930"/>
                      <a:pt x="1623" y="843"/>
                    </a:cubicBezTo>
                    <a:cubicBezTo>
                      <a:pt x="1646" y="800"/>
                      <a:pt x="1669" y="753"/>
                      <a:pt x="1692" y="710"/>
                    </a:cubicBezTo>
                    <a:cubicBezTo>
                      <a:pt x="1706" y="679"/>
                      <a:pt x="1720" y="649"/>
                      <a:pt x="1729" y="619"/>
                    </a:cubicBezTo>
                    <a:cubicBezTo>
                      <a:pt x="1746" y="569"/>
                      <a:pt x="1726" y="515"/>
                      <a:pt x="1706" y="469"/>
                    </a:cubicBezTo>
                    <a:cubicBezTo>
                      <a:pt x="1672" y="405"/>
                      <a:pt x="1612" y="365"/>
                      <a:pt x="1555" y="325"/>
                    </a:cubicBezTo>
                    <a:cubicBezTo>
                      <a:pt x="1512" y="295"/>
                      <a:pt x="1468" y="271"/>
                      <a:pt x="1425" y="248"/>
                    </a:cubicBezTo>
                    <a:cubicBezTo>
                      <a:pt x="1342" y="205"/>
                      <a:pt x="1261" y="161"/>
                      <a:pt x="1181" y="117"/>
                    </a:cubicBezTo>
                    <a:cubicBezTo>
                      <a:pt x="1144" y="97"/>
                      <a:pt x="1107" y="77"/>
                      <a:pt x="1074" y="60"/>
                    </a:cubicBezTo>
                    <a:cubicBezTo>
                      <a:pt x="1057" y="51"/>
                      <a:pt x="1041" y="44"/>
                      <a:pt x="1024" y="34"/>
                    </a:cubicBezTo>
                    <a:cubicBezTo>
                      <a:pt x="1010" y="27"/>
                      <a:pt x="997" y="24"/>
                      <a:pt x="984" y="14"/>
                    </a:cubicBezTo>
                    <a:cubicBezTo>
                      <a:pt x="967" y="4"/>
                      <a:pt x="947" y="0"/>
                      <a:pt x="92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3"/>
              <p:cNvSpPr/>
              <p:nvPr/>
            </p:nvSpPr>
            <p:spPr>
              <a:xfrm>
                <a:off x="2086460" y="3506606"/>
                <a:ext cx="94205" cy="122931"/>
              </a:xfrm>
              <a:custGeom>
                <a:rect b="b" l="l" r="r" t="t"/>
                <a:pathLst>
                  <a:path extrusionOk="0" h="1271" w="974">
                    <a:moveTo>
                      <a:pt x="676" y="0"/>
                    </a:moveTo>
                    <a:cubicBezTo>
                      <a:pt x="643" y="0"/>
                      <a:pt x="612" y="10"/>
                      <a:pt x="586" y="23"/>
                    </a:cubicBezTo>
                    <a:cubicBezTo>
                      <a:pt x="559" y="40"/>
                      <a:pt x="539" y="70"/>
                      <a:pt x="522" y="97"/>
                    </a:cubicBezTo>
                    <a:cubicBezTo>
                      <a:pt x="435" y="241"/>
                      <a:pt x="362" y="391"/>
                      <a:pt x="282" y="539"/>
                    </a:cubicBezTo>
                    <a:cubicBezTo>
                      <a:pt x="194" y="706"/>
                      <a:pt x="104" y="873"/>
                      <a:pt x="21" y="1040"/>
                    </a:cubicBezTo>
                    <a:cubicBezTo>
                      <a:pt x="1" y="1077"/>
                      <a:pt x="10" y="1121"/>
                      <a:pt x="47" y="1141"/>
                    </a:cubicBezTo>
                    <a:cubicBezTo>
                      <a:pt x="59" y="1147"/>
                      <a:pt x="72" y="1150"/>
                      <a:pt x="84" y="1150"/>
                    </a:cubicBezTo>
                    <a:cubicBezTo>
                      <a:pt x="111" y="1150"/>
                      <a:pt x="136" y="1136"/>
                      <a:pt x="148" y="1113"/>
                    </a:cubicBezTo>
                    <a:cubicBezTo>
                      <a:pt x="228" y="957"/>
                      <a:pt x="315" y="803"/>
                      <a:pt x="405" y="652"/>
                    </a:cubicBezTo>
                    <a:cubicBezTo>
                      <a:pt x="449" y="579"/>
                      <a:pt x="489" y="505"/>
                      <a:pt x="532" y="431"/>
                    </a:cubicBezTo>
                    <a:cubicBezTo>
                      <a:pt x="575" y="358"/>
                      <a:pt x="616" y="281"/>
                      <a:pt x="656" y="207"/>
                    </a:cubicBezTo>
                    <a:cubicBezTo>
                      <a:pt x="663" y="198"/>
                      <a:pt x="666" y="190"/>
                      <a:pt x="673" y="181"/>
                    </a:cubicBezTo>
                    <a:cubicBezTo>
                      <a:pt x="693" y="181"/>
                      <a:pt x="713" y="184"/>
                      <a:pt x="730" y="187"/>
                    </a:cubicBezTo>
                    <a:cubicBezTo>
                      <a:pt x="750" y="187"/>
                      <a:pt x="770" y="190"/>
                      <a:pt x="790" y="198"/>
                    </a:cubicBezTo>
                    <a:cubicBezTo>
                      <a:pt x="763" y="258"/>
                      <a:pt x="730" y="318"/>
                      <a:pt x="700" y="375"/>
                    </a:cubicBezTo>
                    <a:cubicBezTo>
                      <a:pt x="660" y="448"/>
                      <a:pt x="616" y="515"/>
                      <a:pt x="572" y="582"/>
                    </a:cubicBezTo>
                    <a:cubicBezTo>
                      <a:pt x="489" y="726"/>
                      <a:pt x="405" y="873"/>
                      <a:pt x="322" y="1017"/>
                    </a:cubicBezTo>
                    <a:cubicBezTo>
                      <a:pt x="298" y="1060"/>
                      <a:pt x="271" y="1104"/>
                      <a:pt x="245" y="1147"/>
                    </a:cubicBezTo>
                    <a:cubicBezTo>
                      <a:pt x="221" y="1187"/>
                      <a:pt x="238" y="1238"/>
                      <a:pt x="278" y="1261"/>
                    </a:cubicBezTo>
                    <a:cubicBezTo>
                      <a:pt x="290" y="1267"/>
                      <a:pt x="302" y="1270"/>
                      <a:pt x="315" y="1270"/>
                    </a:cubicBezTo>
                    <a:cubicBezTo>
                      <a:pt x="344" y="1270"/>
                      <a:pt x="374" y="1255"/>
                      <a:pt x="388" y="1227"/>
                    </a:cubicBezTo>
                    <a:cubicBezTo>
                      <a:pt x="408" y="1190"/>
                      <a:pt x="425" y="1150"/>
                      <a:pt x="445" y="1113"/>
                    </a:cubicBezTo>
                    <a:cubicBezTo>
                      <a:pt x="465" y="1077"/>
                      <a:pt x="485" y="1040"/>
                      <a:pt x="506" y="1003"/>
                    </a:cubicBezTo>
                    <a:cubicBezTo>
                      <a:pt x="546" y="930"/>
                      <a:pt x="586" y="857"/>
                      <a:pt x="629" y="783"/>
                    </a:cubicBezTo>
                    <a:cubicBezTo>
                      <a:pt x="673" y="712"/>
                      <a:pt x="716" y="642"/>
                      <a:pt x="760" y="576"/>
                    </a:cubicBezTo>
                    <a:cubicBezTo>
                      <a:pt x="783" y="539"/>
                      <a:pt x="807" y="505"/>
                      <a:pt x="827" y="468"/>
                    </a:cubicBezTo>
                    <a:cubicBezTo>
                      <a:pt x="850" y="431"/>
                      <a:pt x="870" y="395"/>
                      <a:pt x="887" y="358"/>
                    </a:cubicBezTo>
                    <a:cubicBezTo>
                      <a:pt x="907" y="324"/>
                      <a:pt x="927" y="287"/>
                      <a:pt x="944" y="251"/>
                    </a:cubicBezTo>
                    <a:cubicBezTo>
                      <a:pt x="947" y="244"/>
                      <a:pt x="950" y="235"/>
                      <a:pt x="953" y="224"/>
                    </a:cubicBezTo>
                    <a:cubicBezTo>
                      <a:pt x="961" y="214"/>
                      <a:pt x="964" y="201"/>
                      <a:pt x="967" y="190"/>
                    </a:cubicBezTo>
                    <a:cubicBezTo>
                      <a:pt x="974" y="178"/>
                      <a:pt x="974" y="164"/>
                      <a:pt x="974" y="150"/>
                    </a:cubicBezTo>
                    <a:cubicBezTo>
                      <a:pt x="974" y="137"/>
                      <a:pt x="967" y="117"/>
                      <a:pt x="961" y="104"/>
                    </a:cubicBezTo>
                    <a:cubicBezTo>
                      <a:pt x="957" y="94"/>
                      <a:pt x="947" y="87"/>
                      <a:pt x="941" y="80"/>
                    </a:cubicBezTo>
                    <a:cubicBezTo>
                      <a:pt x="921" y="57"/>
                      <a:pt x="893" y="47"/>
                      <a:pt x="870" y="37"/>
                    </a:cubicBezTo>
                    <a:cubicBezTo>
                      <a:pt x="833" y="23"/>
                      <a:pt x="793" y="10"/>
                      <a:pt x="753" y="7"/>
                    </a:cubicBezTo>
                    <a:cubicBezTo>
                      <a:pt x="730" y="3"/>
                      <a:pt x="703" y="0"/>
                      <a:pt x="6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3"/>
              <p:cNvSpPr/>
              <p:nvPr/>
            </p:nvSpPr>
            <p:spPr>
              <a:xfrm>
                <a:off x="2158613" y="3161124"/>
                <a:ext cx="256888" cy="498205"/>
              </a:xfrm>
              <a:custGeom>
                <a:rect b="b" l="l" r="r" t="t"/>
                <a:pathLst>
                  <a:path extrusionOk="0" h="5151" w="2656">
                    <a:moveTo>
                      <a:pt x="2095" y="1"/>
                    </a:moveTo>
                    <a:cubicBezTo>
                      <a:pt x="2088" y="1"/>
                      <a:pt x="2081" y="2"/>
                      <a:pt x="2074" y="3"/>
                    </a:cubicBezTo>
                    <a:cubicBezTo>
                      <a:pt x="2047" y="14"/>
                      <a:pt x="2024" y="30"/>
                      <a:pt x="2013" y="54"/>
                    </a:cubicBezTo>
                    <a:cubicBezTo>
                      <a:pt x="1987" y="101"/>
                      <a:pt x="2004" y="164"/>
                      <a:pt x="2050" y="191"/>
                    </a:cubicBezTo>
                    <a:cubicBezTo>
                      <a:pt x="2090" y="215"/>
                      <a:pt x="2124" y="238"/>
                      <a:pt x="2161" y="258"/>
                    </a:cubicBezTo>
                    <a:cubicBezTo>
                      <a:pt x="2194" y="278"/>
                      <a:pt x="2228" y="298"/>
                      <a:pt x="2257" y="315"/>
                    </a:cubicBezTo>
                    <a:cubicBezTo>
                      <a:pt x="2311" y="345"/>
                      <a:pt x="2365" y="375"/>
                      <a:pt x="2415" y="408"/>
                    </a:cubicBezTo>
                    <a:cubicBezTo>
                      <a:pt x="2378" y="475"/>
                      <a:pt x="2345" y="542"/>
                      <a:pt x="2311" y="612"/>
                    </a:cubicBezTo>
                    <a:cubicBezTo>
                      <a:pt x="2285" y="662"/>
                      <a:pt x="2265" y="716"/>
                      <a:pt x="2241" y="769"/>
                    </a:cubicBezTo>
                    <a:cubicBezTo>
                      <a:pt x="2221" y="817"/>
                      <a:pt x="2197" y="863"/>
                      <a:pt x="2174" y="910"/>
                    </a:cubicBezTo>
                    <a:cubicBezTo>
                      <a:pt x="2131" y="1013"/>
                      <a:pt x="2081" y="1110"/>
                      <a:pt x="2034" y="1211"/>
                    </a:cubicBezTo>
                    <a:cubicBezTo>
                      <a:pt x="1987" y="1311"/>
                      <a:pt x="1940" y="1411"/>
                      <a:pt x="1893" y="1512"/>
                    </a:cubicBezTo>
                    <a:cubicBezTo>
                      <a:pt x="1843" y="1619"/>
                      <a:pt x="1796" y="1729"/>
                      <a:pt x="1746" y="1836"/>
                    </a:cubicBezTo>
                    <a:cubicBezTo>
                      <a:pt x="1703" y="1944"/>
                      <a:pt x="1652" y="2050"/>
                      <a:pt x="1602" y="2154"/>
                    </a:cubicBezTo>
                    <a:cubicBezTo>
                      <a:pt x="1555" y="2254"/>
                      <a:pt x="1502" y="2354"/>
                      <a:pt x="1452" y="2458"/>
                    </a:cubicBezTo>
                    <a:cubicBezTo>
                      <a:pt x="1408" y="2552"/>
                      <a:pt x="1362" y="2643"/>
                      <a:pt x="1311" y="2736"/>
                    </a:cubicBezTo>
                    <a:cubicBezTo>
                      <a:pt x="1098" y="3131"/>
                      <a:pt x="883" y="3522"/>
                      <a:pt x="666" y="3916"/>
                    </a:cubicBezTo>
                    <a:cubicBezTo>
                      <a:pt x="565" y="4097"/>
                      <a:pt x="468" y="4281"/>
                      <a:pt x="371" y="4461"/>
                    </a:cubicBezTo>
                    <a:cubicBezTo>
                      <a:pt x="321" y="4552"/>
                      <a:pt x="268" y="4636"/>
                      <a:pt x="215" y="4719"/>
                    </a:cubicBezTo>
                    <a:cubicBezTo>
                      <a:pt x="147" y="4819"/>
                      <a:pt x="84" y="4913"/>
                      <a:pt x="14" y="5011"/>
                    </a:cubicBezTo>
                    <a:cubicBezTo>
                      <a:pt x="0" y="5031"/>
                      <a:pt x="0" y="5060"/>
                      <a:pt x="7" y="5080"/>
                    </a:cubicBezTo>
                    <a:cubicBezTo>
                      <a:pt x="14" y="5104"/>
                      <a:pt x="30" y="5124"/>
                      <a:pt x="50" y="5137"/>
                    </a:cubicBezTo>
                    <a:cubicBezTo>
                      <a:pt x="66" y="5146"/>
                      <a:pt x="81" y="5151"/>
                      <a:pt x="97" y="5151"/>
                    </a:cubicBezTo>
                    <a:cubicBezTo>
                      <a:pt x="105" y="5151"/>
                      <a:pt x="113" y="5149"/>
                      <a:pt x="121" y="5147"/>
                    </a:cubicBezTo>
                    <a:cubicBezTo>
                      <a:pt x="147" y="5137"/>
                      <a:pt x="161" y="5124"/>
                      <a:pt x="178" y="5100"/>
                    </a:cubicBezTo>
                    <a:cubicBezTo>
                      <a:pt x="251" y="5000"/>
                      <a:pt x="321" y="4897"/>
                      <a:pt x="391" y="4790"/>
                    </a:cubicBezTo>
                    <a:cubicBezTo>
                      <a:pt x="448" y="4699"/>
                      <a:pt x="508" y="4609"/>
                      <a:pt x="559" y="4515"/>
                    </a:cubicBezTo>
                    <a:cubicBezTo>
                      <a:pt x="669" y="4318"/>
                      <a:pt x="777" y="4120"/>
                      <a:pt x="886" y="3927"/>
                    </a:cubicBezTo>
                    <a:cubicBezTo>
                      <a:pt x="1104" y="3538"/>
                      <a:pt x="1322" y="3148"/>
                      <a:pt x="1542" y="2763"/>
                    </a:cubicBezTo>
                    <a:cubicBezTo>
                      <a:pt x="1569" y="2719"/>
                      <a:pt x="1592" y="2676"/>
                      <a:pt x="1615" y="2629"/>
                    </a:cubicBezTo>
                    <a:cubicBezTo>
                      <a:pt x="1643" y="2578"/>
                      <a:pt x="1669" y="2525"/>
                      <a:pt x="1696" y="2472"/>
                    </a:cubicBezTo>
                    <a:cubicBezTo>
                      <a:pt x="1749" y="2368"/>
                      <a:pt x="1803" y="2268"/>
                      <a:pt x="1853" y="2161"/>
                    </a:cubicBezTo>
                    <a:cubicBezTo>
                      <a:pt x="1900" y="2067"/>
                      <a:pt x="1940" y="1970"/>
                      <a:pt x="1984" y="1873"/>
                    </a:cubicBezTo>
                    <a:cubicBezTo>
                      <a:pt x="2030" y="1766"/>
                      <a:pt x="2081" y="1659"/>
                      <a:pt x="2127" y="1555"/>
                    </a:cubicBezTo>
                    <a:cubicBezTo>
                      <a:pt x="2177" y="1451"/>
                      <a:pt x="2225" y="1345"/>
                      <a:pt x="2271" y="1241"/>
                    </a:cubicBezTo>
                    <a:cubicBezTo>
                      <a:pt x="2294" y="1194"/>
                      <a:pt x="2318" y="1147"/>
                      <a:pt x="2338" y="1098"/>
                    </a:cubicBezTo>
                    <a:cubicBezTo>
                      <a:pt x="2365" y="1047"/>
                      <a:pt x="2388" y="993"/>
                      <a:pt x="2412" y="940"/>
                    </a:cubicBezTo>
                    <a:cubicBezTo>
                      <a:pt x="2432" y="890"/>
                      <a:pt x="2452" y="840"/>
                      <a:pt x="2475" y="789"/>
                    </a:cubicBezTo>
                    <a:cubicBezTo>
                      <a:pt x="2495" y="740"/>
                      <a:pt x="2518" y="689"/>
                      <a:pt x="2542" y="642"/>
                    </a:cubicBezTo>
                    <a:cubicBezTo>
                      <a:pt x="2566" y="596"/>
                      <a:pt x="2589" y="548"/>
                      <a:pt x="2612" y="505"/>
                    </a:cubicBezTo>
                    <a:cubicBezTo>
                      <a:pt x="2626" y="479"/>
                      <a:pt x="2639" y="451"/>
                      <a:pt x="2649" y="425"/>
                    </a:cubicBezTo>
                    <a:lnTo>
                      <a:pt x="2652" y="408"/>
                    </a:lnTo>
                    <a:cubicBezTo>
                      <a:pt x="2656" y="375"/>
                      <a:pt x="2656" y="375"/>
                      <a:pt x="2652" y="345"/>
                    </a:cubicBezTo>
                    <a:cubicBezTo>
                      <a:pt x="2646" y="315"/>
                      <a:pt x="2629" y="291"/>
                      <a:pt x="2609" y="271"/>
                    </a:cubicBezTo>
                    <a:cubicBezTo>
                      <a:pt x="2595" y="255"/>
                      <a:pt x="2575" y="241"/>
                      <a:pt x="2555" y="231"/>
                    </a:cubicBezTo>
                    <a:cubicBezTo>
                      <a:pt x="2538" y="218"/>
                      <a:pt x="2522" y="207"/>
                      <a:pt x="2502" y="198"/>
                    </a:cubicBezTo>
                    <a:cubicBezTo>
                      <a:pt x="2462" y="174"/>
                      <a:pt x="2425" y="154"/>
                      <a:pt x="2385" y="134"/>
                    </a:cubicBezTo>
                    <a:cubicBezTo>
                      <a:pt x="2308" y="90"/>
                      <a:pt x="2231" y="50"/>
                      <a:pt x="2151" y="14"/>
                    </a:cubicBezTo>
                    <a:cubicBezTo>
                      <a:pt x="2132" y="6"/>
                      <a:pt x="2114" y="1"/>
                      <a:pt x="209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a:off x="2145652" y="3155321"/>
                <a:ext cx="231741" cy="365988"/>
              </a:xfrm>
              <a:custGeom>
                <a:rect b="b" l="l" r="r" t="t"/>
                <a:pathLst>
                  <a:path extrusionOk="0" h="3784" w="2396">
                    <a:moveTo>
                      <a:pt x="2103" y="0"/>
                    </a:moveTo>
                    <a:cubicBezTo>
                      <a:pt x="2087" y="0"/>
                      <a:pt x="2071" y="3"/>
                      <a:pt x="2054" y="6"/>
                    </a:cubicBezTo>
                    <a:cubicBezTo>
                      <a:pt x="2044" y="10"/>
                      <a:pt x="2027" y="20"/>
                      <a:pt x="2014" y="27"/>
                    </a:cubicBezTo>
                    <a:cubicBezTo>
                      <a:pt x="2001" y="34"/>
                      <a:pt x="1990" y="43"/>
                      <a:pt x="1980" y="57"/>
                    </a:cubicBezTo>
                    <a:cubicBezTo>
                      <a:pt x="1954" y="80"/>
                      <a:pt x="1937" y="114"/>
                      <a:pt x="1920" y="144"/>
                    </a:cubicBezTo>
                    <a:cubicBezTo>
                      <a:pt x="1897" y="184"/>
                      <a:pt x="1877" y="224"/>
                      <a:pt x="1854" y="261"/>
                    </a:cubicBezTo>
                    <a:cubicBezTo>
                      <a:pt x="1753" y="435"/>
                      <a:pt x="1656" y="608"/>
                      <a:pt x="1559" y="786"/>
                    </a:cubicBezTo>
                    <a:cubicBezTo>
                      <a:pt x="1513" y="873"/>
                      <a:pt x="1465" y="960"/>
                      <a:pt x="1419" y="1047"/>
                    </a:cubicBezTo>
                    <a:cubicBezTo>
                      <a:pt x="1375" y="1130"/>
                      <a:pt x="1332" y="1218"/>
                      <a:pt x="1292" y="1304"/>
                    </a:cubicBezTo>
                    <a:cubicBezTo>
                      <a:pt x="1268" y="1348"/>
                      <a:pt x="1248" y="1391"/>
                      <a:pt x="1224" y="1438"/>
                    </a:cubicBezTo>
                    <a:cubicBezTo>
                      <a:pt x="1204" y="1479"/>
                      <a:pt x="1184" y="1519"/>
                      <a:pt x="1161" y="1559"/>
                    </a:cubicBezTo>
                    <a:cubicBezTo>
                      <a:pt x="1114" y="1646"/>
                      <a:pt x="1067" y="1732"/>
                      <a:pt x="1020" y="1820"/>
                    </a:cubicBezTo>
                    <a:cubicBezTo>
                      <a:pt x="833" y="2164"/>
                      <a:pt x="650" y="2508"/>
                      <a:pt x="459" y="2853"/>
                    </a:cubicBezTo>
                    <a:cubicBezTo>
                      <a:pt x="315" y="3120"/>
                      <a:pt x="168" y="3385"/>
                      <a:pt x="24" y="3652"/>
                    </a:cubicBezTo>
                    <a:cubicBezTo>
                      <a:pt x="0" y="3696"/>
                      <a:pt x="14" y="3749"/>
                      <a:pt x="57" y="3773"/>
                    </a:cubicBezTo>
                    <a:cubicBezTo>
                      <a:pt x="71" y="3780"/>
                      <a:pt x="87" y="3784"/>
                      <a:pt x="102" y="3784"/>
                    </a:cubicBezTo>
                    <a:cubicBezTo>
                      <a:pt x="132" y="3784"/>
                      <a:pt x="162" y="3768"/>
                      <a:pt x="178" y="3739"/>
                    </a:cubicBezTo>
                    <a:cubicBezTo>
                      <a:pt x="372" y="3378"/>
                      <a:pt x="573" y="3020"/>
                      <a:pt x="773" y="2663"/>
                    </a:cubicBezTo>
                    <a:cubicBezTo>
                      <a:pt x="967" y="2317"/>
                      <a:pt x="1164" y="1973"/>
                      <a:pt x="1358" y="1629"/>
                    </a:cubicBezTo>
                    <a:cubicBezTo>
                      <a:pt x="1382" y="1589"/>
                      <a:pt x="1405" y="1545"/>
                      <a:pt x="1428" y="1502"/>
                    </a:cubicBezTo>
                    <a:cubicBezTo>
                      <a:pt x="1452" y="1459"/>
                      <a:pt x="1472" y="1411"/>
                      <a:pt x="1496" y="1368"/>
                    </a:cubicBezTo>
                    <a:cubicBezTo>
                      <a:pt x="1539" y="1284"/>
                      <a:pt x="1582" y="1201"/>
                      <a:pt x="1626" y="1117"/>
                    </a:cubicBezTo>
                    <a:cubicBezTo>
                      <a:pt x="1723" y="940"/>
                      <a:pt x="1820" y="766"/>
                      <a:pt x="1917" y="588"/>
                    </a:cubicBezTo>
                    <a:cubicBezTo>
                      <a:pt x="1954" y="522"/>
                      <a:pt x="1990" y="458"/>
                      <a:pt x="2024" y="391"/>
                    </a:cubicBezTo>
                    <a:cubicBezTo>
                      <a:pt x="2044" y="358"/>
                      <a:pt x="2061" y="321"/>
                      <a:pt x="2081" y="287"/>
                    </a:cubicBezTo>
                    <a:cubicBezTo>
                      <a:pt x="2090" y="271"/>
                      <a:pt x="2098" y="251"/>
                      <a:pt x="2107" y="230"/>
                    </a:cubicBezTo>
                    <a:lnTo>
                      <a:pt x="2124" y="241"/>
                    </a:lnTo>
                    <a:cubicBezTo>
                      <a:pt x="2144" y="251"/>
                      <a:pt x="2161" y="258"/>
                      <a:pt x="2178" y="267"/>
                    </a:cubicBezTo>
                    <a:cubicBezTo>
                      <a:pt x="2201" y="278"/>
                      <a:pt x="2224" y="287"/>
                      <a:pt x="2251" y="295"/>
                    </a:cubicBezTo>
                    <a:cubicBezTo>
                      <a:pt x="2267" y="303"/>
                      <a:pt x="2289" y="308"/>
                      <a:pt x="2309" y="308"/>
                    </a:cubicBezTo>
                    <a:cubicBezTo>
                      <a:pt x="2313" y="308"/>
                      <a:pt x="2317" y="308"/>
                      <a:pt x="2322" y="307"/>
                    </a:cubicBezTo>
                    <a:cubicBezTo>
                      <a:pt x="2335" y="307"/>
                      <a:pt x="2348" y="304"/>
                      <a:pt x="2359" y="298"/>
                    </a:cubicBezTo>
                    <a:cubicBezTo>
                      <a:pt x="2368" y="291"/>
                      <a:pt x="2379" y="281"/>
                      <a:pt x="2385" y="267"/>
                    </a:cubicBezTo>
                    <a:cubicBezTo>
                      <a:pt x="2391" y="258"/>
                      <a:pt x="2395" y="244"/>
                      <a:pt x="2395" y="230"/>
                    </a:cubicBezTo>
                    <a:cubicBezTo>
                      <a:pt x="2395" y="218"/>
                      <a:pt x="2391" y="204"/>
                      <a:pt x="2385" y="194"/>
                    </a:cubicBezTo>
                    <a:cubicBezTo>
                      <a:pt x="2375" y="174"/>
                      <a:pt x="2359" y="157"/>
                      <a:pt x="2342" y="141"/>
                    </a:cubicBezTo>
                    <a:cubicBezTo>
                      <a:pt x="2322" y="124"/>
                      <a:pt x="2298" y="107"/>
                      <a:pt x="2275" y="90"/>
                    </a:cubicBezTo>
                    <a:cubicBezTo>
                      <a:pt x="2258" y="80"/>
                      <a:pt x="2245" y="67"/>
                      <a:pt x="2228" y="57"/>
                    </a:cubicBezTo>
                    <a:cubicBezTo>
                      <a:pt x="2218" y="50"/>
                      <a:pt x="2208" y="43"/>
                      <a:pt x="2198" y="37"/>
                    </a:cubicBezTo>
                    <a:cubicBezTo>
                      <a:pt x="2181" y="23"/>
                      <a:pt x="2164" y="17"/>
                      <a:pt x="2141" y="6"/>
                    </a:cubicBezTo>
                    <a:cubicBezTo>
                      <a:pt x="2129" y="2"/>
                      <a:pt x="2116" y="0"/>
                      <a:pt x="210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3"/>
              <p:cNvSpPr/>
              <p:nvPr/>
            </p:nvSpPr>
            <p:spPr>
              <a:xfrm>
                <a:off x="2340445" y="3113925"/>
                <a:ext cx="88015" cy="94109"/>
              </a:xfrm>
              <a:custGeom>
                <a:rect b="b" l="l" r="r" t="t"/>
                <a:pathLst>
                  <a:path extrusionOk="0" h="973" w="910">
                    <a:moveTo>
                      <a:pt x="789" y="0"/>
                    </a:moveTo>
                    <a:cubicBezTo>
                      <a:pt x="755" y="0"/>
                      <a:pt x="726" y="10"/>
                      <a:pt x="695" y="24"/>
                    </a:cubicBezTo>
                    <a:cubicBezTo>
                      <a:pt x="686" y="30"/>
                      <a:pt x="672" y="36"/>
                      <a:pt x="662" y="44"/>
                    </a:cubicBezTo>
                    <a:cubicBezTo>
                      <a:pt x="652" y="50"/>
                      <a:pt x="638" y="56"/>
                      <a:pt x="629" y="67"/>
                    </a:cubicBezTo>
                    <a:cubicBezTo>
                      <a:pt x="609" y="81"/>
                      <a:pt x="592" y="93"/>
                      <a:pt x="568" y="107"/>
                    </a:cubicBezTo>
                    <a:cubicBezTo>
                      <a:pt x="552" y="117"/>
                      <a:pt x="532" y="130"/>
                      <a:pt x="511" y="141"/>
                    </a:cubicBezTo>
                    <a:cubicBezTo>
                      <a:pt x="485" y="154"/>
                      <a:pt x="465" y="170"/>
                      <a:pt x="442" y="190"/>
                    </a:cubicBezTo>
                    <a:lnTo>
                      <a:pt x="451" y="181"/>
                    </a:lnTo>
                    <a:lnTo>
                      <a:pt x="451" y="181"/>
                    </a:lnTo>
                    <a:cubicBezTo>
                      <a:pt x="431" y="197"/>
                      <a:pt x="414" y="211"/>
                      <a:pt x="394" y="227"/>
                    </a:cubicBezTo>
                    <a:lnTo>
                      <a:pt x="371" y="244"/>
                    </a:lnTo>
                    <a:cubicBezTo>
                      <a:pt x="337" y="268"/>
                      <a:pt x="304" y="288"/>
                      <a:pt x="271" y="311"/>
                    </a:cubicBezTo>
                    <a:cubicBezTo>
                      <a:pt x="237" y="331"/>
                      <a:pt x="201" y="351"/>
                      <a:pt x="164" y="365"/>
                    </a:cubicBezTo>
                    <a:cubicBezTo>
                      <a:pt x="130" y="378"/>
                      <a:pt x="93" y="391"/>
                      <a:pt x="60" y="402"/>
                    </a:cubicBezTo>
                    <a:cubicBezTo>
                      <a:pt x="23" y="411"/>
                      <a:pt x="0" y="451"/>
                      <a:pt x="10" y="491"/>
                    </a:cubicBezTo>
                    <a:cubicBezTo>
                      <a:pt x="18" y="521"/>
                      <a:pt x="48" y="542"/>
                      <a:pt x="78" y="542"/>
                    </a:cubicBezTo>
                    <a:cubicBezTo>
                      <a:pt x="86" y="542"/>
                      <a:pt x="93" y="541"/>
                      <a:pt x="101" y="538"/>
                    </a:cubicBezTo>
                    <a:cubicBezTo>
                      <a:pt x="181" y="515"/>
                      <a:pt x="257" y="488"/>
                      <a:pt x="328" y="445"/>
                    </a:cubicBezTo>
                    <a:cubicBezTo>
                      <a:pt x="357" y="428"/>
                      <a:pt x="388" y="408"/>
                      <a:pt x="414" y="391"/>
                    </a:cubicBezTo>
                    <a:cubicBezTo>
                      <a:pt x="448" y="371"/>
                      <a:pt x="478" y="348"/>
                      <a:pt x="508" y="325"/>
                    </a:cubicBezTo>
                    <a:cubicBezTo>
                      <a:pt x="525" y="311"/>
                      <a:pt x="542" y="301"/>
                      <a:pt x="562" y="288"/>
                    </a:cubicBezTo>
                    <a:lnTo>
                      <a:pt x="622" y="257"/>
                    </a:lnTo>
                    <a:cubicBezTo>
                      <a:pt x="638" y="247"/>
                      <a:pt x="658" y="237"/>
                      <a:pt x="678" y="227"/>
                    </a:cubicBezTo>
                    <a:cubicBezTo>
                      <a:pt x="695" y="214"/>
                      <a:pt x="715" y="204"/>
                      <a:pt x="732" y="194"/>
                    </a:cubicBezTo>
                    <a:lnTo>
                      <a:pt x="732" y="194"/>
                    </a:lnTo>
                    <a:cubicBezTo>
                      <a:pt x="732" y="221"/>
                      <a:pt x="729" y="251"/>
                      <a:pt x="726" y="277"/>
                    </a:cubicBezTo>
                    <a:cubicBezTo>
                      <a:pt x="723" y="304"/>
                      <a:pt x="723" y="334"/>
                      <a:pt x="719" y="361"/>
                    </a:cubicBezTo>
                    <a:cubicBezTo>
                      <a:pt x="712" y="402"/>
                      <a:pt x="706" y="442"/>
                      <a:pt x="699" y="482"/>
                    </a:cubicBezTo>
                    <a:cubicBezTo>
                      <a:pt x="689" y="525"/>
                      <a:pt x="682" y="572"/>
                      <a:pt x="669" y="615"/>
                    </a:cubicBezTo>
                    <a:cubicBezTo>
                      <a:pt x="658" y="658"/>
                      <a:pt x="649" y="703"/>
                      <a:pt x="635" y="743"/>
                    </a:cubicBezTo>
                    <a:cubicBezTo>
                      <a:pt x="629" y="766"/>
                      <a:pt x="622" y="789"/>
                      <a:pt x="615" y="813"/>
                    </a:cubicBezTo>
                    <a:cubicBezTo>
                      <a:pt x="612" y="823"/>
                      <a:pt x="609" y="833"/>
                      <a:pt x="605" y="843"/>
                    </a:cubicBezTo>
                    <a:cubicBezTo>
                      <a:pt x="598" y="859"/>
                      <a:pt x="595" y="879"/>
                      <a:pt x="595" y="899"/>
                    </a:cubicBezTo>
                    <a:cubicBezTo>
                      <a:pt x="595" y="927"/>
                      <a:pt x="612" y="950"/>
                      <a:pt x="635" y="963"/>
                    </a:cubicBezTo>
                    <a:lnTo>
                      <a:pt x="655" y="970"/>
                    </a:lnTo>
                    <a:cubicBezTo>
                      <a:pt x="661" y="972"/>
                      <a:pt x="667" y="973"/>
                      <a:pt x="674" y="973"/>
                    </a:cubicBezTo>
                    <a:cubicBezTo>
                      <a:pt x="699" y="973"/>
                      <a:pt x="726" y="957"/>
                      <a:pt x="739" y="933"/>
                    </a:cubicBezTo>
                    <a:cubicBezTo>
                      <a:pt x="752" y="910"/>
                      <a:pt x="759" y="890"/>
                      <a:pt x="766" y="863"/>
                    </a:cubicBezTo>
                    <a:cubicBezTo>
                      <a:pt x="772" y="843"/>
                      <a:pt x="779" y="823"/>
                      <a:pt x="783" y="803"/>
                    </a:cubicBezTo>
                    <a:cubicBezTo>
                      <a:pt x="792" y="766"/>
                      <a:pt x="806" y="729"/>
                      <a:pt x="819" y="692"/>
                    </a:cubicBezTo>
                    <a:cubicBezTo>
                      <a:pt x="829" y="652"/>
                      <a:pt x="839" y="615"/>
                      <a:pt x="849" y="578"/>
                    </a:cubicBezTo>
                    <a:cubicBezTo>
                      <a:pt x="856" y="538"/>
                      <a:pt x="866" y="505"/>
                      <a:pt x="873" y="468"/>
                    </a:cubicBezTo>
                    <a:cubicBezTo>
                      <a:pt x="879" y="428"/>
                      <a:pt x="886" y="391"/>
                      <a:pt x="893" y="354"/>
                    </a:cubicBezTo>
                    <a:cubicBezTo>
                      <a:pt x="896" y="311"/>
                      <a:pt x="903" y="268"/>
                      <a:pt x="906" y="224"/>
                    </a:cubicBezTo>
                    <a:cubicBezTo>
                      <a:pt x="906" y="207"/>
                      <a:pt x="910" y="187"/>
                      <a:pt x="910" y="167"/>
                    </a:cubicBezTo>
                    <a:cubicBezTo>
                      <a:pt x="910" y="144"/>
                      <a:pt x="906" y="117"/>
                      <a:pt x="903" y="93"/>
                    </a:cubicBezTo>
                    <a:cubicBezTo>
                      <a:pt x="899" y="81"/>
                      <a:pt x="896" y="70"/>
                      <a:pt x="890" y="56"/>
                    </a:cubicBezTo>
                    <a:cubicBezTo>
                      <a:pt x="883" y="47"/>
                      <a:pt x="876" y="36"/>
                      <a:pt x="869" y="27"/>
                    </a:cubicBezTo>
                    <a:cubicBezTo>
                      <a:pt x="859" y="20"/>
                      <a:pt x="833" y="3"/>
                      <a:pt x="823" y="3"/>
                    </a:cubicBezTo>
                    <a:cubicBezTo>
                      <a:pt x="809" y="0"/>
                      <a:pt x="799" y="0"/>
                      <a:pt x="7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3"/>
              <p:cNvSpPr/>
              <p:nvPr/>
            </p:nvSpPr>
            <p:spPr>
              <a:xfrm>
                <a:off x="2373427" y="3138105"/>
                <a:ext cx="40139" cy="26308"/>
              </a:xfrm>
              <a:custGeom>
                <a:rect b="b" l="l" r="r" t="t"/>
                <a:pathLst>
                  <a:path extrusionOk="0" h="272" w="415">
                    <a:moveTo>
                      <a:pt x="90" y="1"/>
                    </a:moveTo>
                    <a:cubicBezTo>
                      <a:pt x="83" y="1"/>
                      <a:pt x="75" y="2"/>
                      <a:pt x="67" y="4"/>
                    </a:cubicBezTo>
                    <a:cubicBezTo>
                      <a:pt x="47" y="11"/>
                      <a:pt x="30" y="24"/>
                      <a:pt x="20" y="41"/>
                    </a:cubicBezTo>
                    <a:cubicBezTo>
                      <a:pt x="0" y="78"/>
                      <a:pt x="10" y="128"/>
                      <a:pt x="47" y="148"/>
                    </a:cubicBezTo>
                    <a:lnTo>
                      <a:pt x="50" y="152"/>
                    </a:lnTo>
                    <a:cubicBezTo>
                      <a:pt x="130" y="188"/>
                      <a:pt x="207" y="225"/>
                      <a:pt x="284" y="262"/>
                    </a:cubicBezTo>
                    <a:cubicBezTo>
                      <a:pt x="298" y="268"/>
                      <a:pt x="312" y="272"/>
                      <a:pt x="326" y="272"/>
                    </a:cubicBezTo>
                    <a:cubicBezTo>
                      <a:pt x="353" y="272"/>
                      <a:pt x="378" y="258"/>
                      <a:pt x="391" y="232"/>
                    </a:cubicBezTo>
                    <a:cubicBezTo>
                      <a:pt x="414" y="195"/>
                      <a:pt x="398" y="144"/>
                      <a:pt x="362" y="124"/>
                    </a:cubicBezTo>
                    <a:cubicBezTo>
                      <a:pt x="288" y="81"/>
                      <a:pt x="207" y="47"/>
                      <a:pt x="127" y="11"/>
                    </a:cubicBezTo>
                    <a:cubicBezTo>
                      <a:pt x="116" y="4"/>
                      <a:pt x="104"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3"/>
              <p:cNvSpPr/>
              <p:nvPr/>
            </p:nvSpPr>
            <p:spPr>
              <a:xfrm>
                <a:off x="2198364" y="3124564"/>
                <a:ext cx="220135" cy="380883"/>
              </a:xfrm>
              <a:custGeom>
                <a:rect b="b" l="l" r="r" t="t"/>
                <a:pathLst>
                  <a:path extrusionOk="0" h="3938" w="2276">
                    <a:moveTo>
                      <a:pt x="2181" y="0"/>
                    </a:moveTo>
                    <a:cubicBezTo>
                      <a:pt x="2161" y="0"/>
                      <a:pt x="2144" y="7"/>
                      <a:pt x="2127" y="14"/>
                    </a:cubicBezTo>
                    <a:cubicBezTo>
                      <a:pt x="2115" y="17"/>
                      <a:pt x="2101" y="23"/>
                      <a:pt x="2091" y="31"/>
                    </a:cubicBezTo>
                    <a:cubicBezTo>
                      <a:pt x="2081" y="37"/>
                      <a:pt x="2074" y="44"/>
                      <a:pt x="2064" y="54"/>
                    </a:cubicBezTo>
                    <a:cubicBezTo>
                      <a:pt x="2051" y="67"/>
                      <a:pt x="2041" y="87"/>
                      <a:pt x="2031" y="104"/>
                    </a:cubicBezTo>
                    <a:lnTo>
                      <a:pt x="2017" y="124"/>
                    </a:lnTo>
                    <a:cubicBezTo>
                      <a:pt x="2001" y="144"/>
                      <a:pt x="1984" y="161"/>
                      <a:pt x="1967" y="184"/>
                    </a:cubicBezTo>
                    <a:cubicBezTo>
                      <a:pt x="1944" y="211"/>
                      <a:pt x="1927" y="241"/>
                      <a:pt x="1907" y="272"/>
                    </a:cubicBezTo>
                    <a:cubicBezTo>
                      <a:pt x="1891" y="298"/>
                      <a:pt x="1874" y="328"/>
                      <a:pt x="1857" y="355"/>
                    </a:cubicBezTo>
                    <a:cubicBezTo>
                      <a:pt x="1837" y="395"/>
                      <a:pt x="1814" y="432"/>
                      <a:pt x="1793" y="472"/>
                    </a:cubicBezTo>
                    <a:cubicBezTo>
                      <a:pt x="1773" y="505"/>
                      <a:pt x="1757" y="536"/>
                      <a:pt x="1736" y="569"/>
                    </a:cubicBezTo>
                    <a:cubicBezTo>
                      <a:pt x="1713" y="616"/>
                      <a:pt x="1693" y="662"/>
                      <a:pt x="1676" y="709"/>
                    </a:cubicBezTo>
                    <a:lnTo>
                      <a:pt x="1676" y="706"/>
                    </a:lnTo>
                    <a:cubicBezTo>
                      <a:pt x="1659" y="746"/>
                      <a:pt x="1636" y="783"/>
                      <a:pt x="1616" y="820"/>
                    </a:cubicBezTo>
                    <a:cubicBezTo>
                      <a:pt x="1596" y="857"/>
                      <a:pt x="1576" y="894"/>
                      <a:pt x="1556" y="926"/>
                    </a:cubicBezTo>
                    <a:cubicBezTo>
                      <a:pt x="1513" y="1007"/>
                      <a:pt x="1472" y="1087"/>
                      <a:pt x="1435" y="1167"/>
                    </a:cubicBezTo>
                    <a:cubicBezTo>
                      <a:pt x="1395" y="1251"/>
                      <a:pt x="1345" y="1335"/>
                      <a:pt x="1301" y="1419"/>
                    </a:cubicBezTo>
                    <a:cubicBezTo>
                      <a:pt x="1255" y="1502"/>
                      <a:pt x="1208" y="1585"/>
                      <a:pt x="1164" y="1672"/>
                    </a:cubicBezTo>
                    <a:cubicBezTo>
                      <a:pt x="1148" y="1712"/>
                      <a:pt x="1128" y="1749"/>
                      <a:pt x="1111" y="1786"/>
                    </a:cubicBezTo>
                    <a:cubicBezTo>
                      <a:pt x="1091" y="1829"/>
                      <a:pt x="1068" y="1873"/>
                      <a:pt x="1044" y="1913"/>
                    </a:cubicBezTo>
                    <a:cubicBezTo>
                      <a:pt x="1000" y="1990"/>
                      <a:pt x="960" y="2067"/>
                      <a:pt x="917" y="2147"/>
                    </a:cubicBezTo>
                    <a:cubicBezTo>
                      <a:pt x="830" y="2305"/>
                      <a:pt x="743" y="2465"/>
                      <a:pt x="656" y="2626"/>
                    </a:cubicBezTo>
                    <a:cubicBezTo>
                      <a:pt x="566" y="2789"/>
                      <a:pt x="479" y="2953"/>
                      <a:pt x="386" y="3117"/>
                    </a:cubicBezTo>
                    <a:cubicBezTo>
                      <a:pt x="298" y="3274"/>
                      <a:pt x="208" y="3432"/>
                      <a:pt x="125" y="3592"/>
                    </a:cubicBezTo>
                    <a:cubicBezTo>
                      <a:pt x="91" y="3652"/>
                      <a:pt x="61" y="3713"/>
                      <a:pt x="28" y="3773"/>
                    </a:cubicBezTo>
                    <a:cubicBezTo>
                      <a:pt x="0" y="3827"/>
                      <a:pt x="17" y="3893"/>
                      <a:pt x="71" y="3924"/>
                    </a:cubicBezTo>
                    <a:cubicBezTo>
                      <a:pt x="87" y="3933"/>
                      <a:pt x="104" y="3937"/>
                      <a:pt x="122" y="3937"/>
                    </a:cubicBezTo>
                    <a:cubicBezTo>
                      <a:pt x="161" y="3937"/>
                      <a:pt x="200" y="3916"/>
                      <a:pt x="218" y="3879"/>
                    </a:cubicBezTo>
                    <a:cubicBezTo>
                      <a:pt x="305" y="3716"/>
                      <a:pt x="395" y="3552"/>
                      <a:pt x="486" y="3388"/>
                    </a:cubicBezTo>
                    <a:cubicBezTo>
                      <a:pt x="573" y="3228"/>
                      <a:pt x="663" y="3067"/>
                      <a:pt x="750" y="2907"/>
                    </a:cubicBezTo>
                    <a:cubicBezTo>
                      <a:pt x="843" y="2746"/>
                      <a:pt x="937" y="2582"/>
                      <a:pt x="1028" y="2419"/>
                    </a:cubicBezTo>
                    <a:cubicBezTo>
                      <a:pt x="1071" y="2342"/>
                      <a:pt x="1114" y="2265"/>
                      <a:pt x="1158" y="2187"/>
                    </a:cubicBezTo>
                    <a:cubicBezTo>
                      <a:pt x="1178" y="2154"/>
                      <a:pt x="1198" y="2118"/>
                      <a:pt x="1218" y="2081"/>
                    </a:cubicBezTo>
                    <a:cubicBezTo>
                      <a:pt x="1241" y="2037"/>
                      <a:pt x="1269" y="1993"/>
                      <a:pt x="1289" y="1947"/>
                    </a:cubicBezTo>
                    <a:cubicBezTo>
                      <a:pt x="1309" y="1910"/>
                      <a:pt x="1325" y="1870"/>
                      <a:pt x="1345" y="1829"/>
                    </a:cubicBezTo>
                    <a:cubicBezTo>
                      <a:pt x="1365" y="1789"/>
                      <a:pt x="1385" y="1746"/>
                      <a:pt x="1405" y="1706"/>
                    </a:cubicBezTo>
                    <a:cubicBezTo>
                      <a:pt x="1449" y="1619"/>
                      <a:pt x="1496" y="1536"/>
                      <a:pt x="1539" y="1448"/>
                    </a:cubicBezTo>
                    <a:cubicBezTo>
                      <a:pt x="1562" y="1408"/>
                      <a:pt x="1586" y="1368"/>
                      <a:pt x="1606" y="1325"/>
                    </a:cubicBezTo>
                    <a:cubicBezTo>
                      <a:pt x="1626" y="1284"/>
                      <a:pt x="1643" y="1244"/>
                      <a:pt x="1663" y="1204"/>
                    </a:cubicBezTo>
                    <a:cubicBezTo>
                      <a:pt x="1700" y="1124"/>
                      <a:pt x="1740" y="1044"/>
                      <a:pt x="1780" y="963"/>
                    </a:cubicBezTo>
                    <a:cubicBezTo>
                      <a:pt x="1797" y="934"/>
                      <a:pt x="1814" y="900"/>
                      <a:pt x="1830" y="866"/>
                    </a:cubicBezTo>
                    <a:cubicBezTo>
                      <a:pt x="1843" y="840"/>
                      <a:pt x="1857" y="813"/>
                      <a:pt x="1867" y="786"/>
                    </a:cubicBezTo>
                    <a:cubicBezTo>
                      <a:pt x="1871" y="773"/>
                      <a:pt x="1874" y="760"/>
                      <a:pt x="1880" y="746"/>
                    </a:cubicBezTo>
                    <a:cubicBezTo>
                      <a:pt x="1907" y="679"/>
                      <a:pt x="1944" y="613"/>
                      <a:pt x="1977" y="548"/>
                    </a:cubicBezTo>
                    <a:cubicBezTo>
                      <a:pt x="1997" y="516"/>
                      <a:pt x="2017" y="479"/>
                      <a:pt x="2034" y="445"/>
                    </a:cubicBezTo>
                    <a:cubicBezTo>
                      <a:pt x="2047" y="422"/>
                      <a:pt x="2061" y="395"/>
                      <a:pt x="2071" y="372"/>
                    </a:cubicBezTo>
                    <a:cubicBezTo>
                      <a:pt x="2084" y="377"/>
                      <a:pt x="2098" y="380"/>
                      <a:pt x="2111" y="380"/>
                    </a:cubicBezTo>
                    <a:cubicBezTo>
                      <a:pt x="2123" y="380"/>
                      <a:pt x="2134" y="378"/>
                      <a:pt x="2144" y="375"/>
                    </a:cubicBezTo>
                    <a:cubicBezTo>
                      <a:pt x="2164" y="368"/>
                      <a:pt x="2184" y="358"/>
                      <a:pt x="2198" y="341"/>
                    </a:cubicBezTo>
                    <a:cubicBezTo>
                      <a:pt x="2212" y="324"/>
                      <a:pt x="2218" y="315"/>
                      <a:pt x="2228" y="298"/>
                    </a:cubicBezTo>
                    <a:cubicBezTo>
                      <a:pt x="2232" y="288"/>
                      <a:pt x="2238" y="275"/>
                      <a:pt x="2245" y="264"/>
                    </a:cubicBezTo>
                    <a:lnTo>
                      <a:pt x="2252" y="247"/>
                    </a:lnTo>
                    <a:cubicBezTo>
                      <a:pt x="2268" y="227"/>
                      <a:pt x="2275" y="207"/>
                      <a:pt x="2268" y="181"/>
                    </a:cubicBezTo>
                    <a:lnTo>
                      <a:pt x="2268" y="171"/>
                    </a:lnTo>
                    <a:cubicBezTo>
                      <a:pt x="2268" y="161"/>
                      <a:pt x="2265" y="151"/>
                      <a:pt x="2261" y="137"/>
                    </a:cubicBezTo>
                    <a:lnTo>
                      <a:pt x="2265" y="124"/>
                    </a:lnTo>
                    <a:cubicBezTo>
                      <a:pt x="2268" y="94"/>
                      <a:pt x="2268" y="67"/>
                      <a:pt x="2255" y="40"/>
                    </a:cubicBezTo>
                    <a:cubicBezTo>
                      <a:pt x="2238" y="17"/>
                      <a:pt x="2208" y="0"/>
                      <a:pt x="218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4"/>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cxnSp>
        <p:nvCxnSpPr>
          <p:cNvPr id="525" name="Google Shape;525;p24"/>
          <p:cNvCxnSpPr/>
          <p:nvPr/>
        </p:nvCxnSpPr>
        <p:spPr>
          <a:xfrm>
            <a:off x="1374450" y="2622616"/>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26" name="Google Shape;526;p24"/>
          <p:cNvCxnSpPr/>
          <p:nvPr/>
        </p:nvCxnSpPr>
        <p:spPr>
          <a:xfrm>
            <a:off x="1374450" y="3715059"/>
            <a:ext cx="3036300" cy="0"/>
          </a:xfrm>
          <a:prstGeom prst="straightConnector1">
            <a:avLst/>
          </a:prstGeom>
          <a:noFill/>
          <a:ln cap="flat" cmpd="sng" w="9525">
            <a:solidFill>
              <a:srgbClr val="ECECEC"/>
            </a:solidFill>
            <a:prstDash val="solid"/>
            <a:round/>
            <a:headEnd len="med" w="med" type="none"/>
            <a:tailEnd len="med" w="med" type="none"/>
          </a:ln>
        </p:spPr>
      </p:cxnSp>
      <p:grpSp>
        <p:nvGrpSpPr>
          <p:cNvPr id="527" name="Google Shape;527;p24"/>
          <p:cNvGrpSpPr/>
          <p:nvPr/>
        </p:nvGrpSpPr>
        <p:grpSpPr>
          <a:xfrm>
            <a:off x="923400" y="1852075"/>
            <a:ext cx="3487350" cy="599400"/>
            <a:chOff x="923400" y="1852075"/>
            <a:chExt cx="3487350" cy="599400"/>
          </a:xfrm>
        </p:grpSpPr>
        <p:sp>
          <p:nvSpPr>
            <p:cNvPr id="528" name="Google Shape;528;p24"/>
            <p:cNvSpPr/>
            <p:nvPr/>
          </p:nvSpPr>
          <p:spPr>
            <a:xfrm>
              <a:off x="923400" y="1852075"/>
              <a:ext cx="3487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p:nvPr/>
          </p:nvSpPr>
          <p:spPr>
            <a:xfrm>
              <a:off x="1094232" y="208647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0" name="Google Shape;530;p24"/>
            <p:cNvCxnSpPr/>
            <p:nvPr/>
          </p:nvCxnSpPr>
          <p:spPr>
            <a:xfrm>
              <a:off x="1374450" y="2358977"/>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31" name="Google Shape;531;p24"/>
            <p:cNvCxnSpPr/>
            <p:nvPr/>
          </p:nvCxnSpPr>
          <p:spPr>
            <a:xfrm>
              <a:off x="1374450" y="1944575"/>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32" name="Google Shape;532;p24"/>
            <p:cNvCxnSpPr/>
            <p:nvPr/>
          </p:nvCxnSpPr>
          <p:spPr>
            <a:xfrm>
              <a:off x="1374460" y="1852075"/>
              <a:ext cx="0" cy="597600"/>
            </a:xfrm>
            <a:prstGeom prst="straightConnector1">
              <a:avLst/>
            </a:prstGeom>
            <a:noFill/>
            <a:ln cap="flat" cmpd="sng" w="9525">
              <a:solidFill>
                <a:srgbClr val="FB3571"/>
              </a:solidFill>
              <a:prstDash val="solid"/>
              <a:round/>
              <a:headEnd len="med" w="med" type="none"/>
              <a:tailEnd len="med" w="med" type="none"/>
            </a:ln>
          </p:spPr>
        </p:cxnSp>
      </p:grpSp>
      <p:sp>
        <p:nvSpPr>
          <p:cNvPr id="533" name="Google Shape;533;p24"/>
          <p:cNvSpPr txBox="1"/>
          <p:nvPr/>
        </p:nvSpPr>
        <p:spPr>
          <a:xfrm>
            <a:off x="1447151" y="1981175"/>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NOUN</a:t>
            </a:r>
            <a:endParaRPr sz="1600">
              <a:solidFill>
                <a:srgbClr val="524A83"/>
              </a:solidFill>
              <a:latin typeface="Barlow"/>
              <a:ea typeface="Barlow"/>
              <a:cs typeface="Barlow"/>
              <a:sym typeface="Barlow"/>
            </a:endParaRPr>
          </a:p>
        </p:txBody>
      </p:sp>
      <p:grpSp>
        <p:nvGrpSpPr>
          <p:cNvPr id="534" name="Google Shape;534;p24"/>
          <p:cNvGrpSpPr/>
          <p:nvPr/>
        </p:nvGrpSpPr>
        <p:grpSpPr>
          <a:xfrm>
            <a:off x="923400" y="2533250"/>
            <a:ext cx="3487350" cy="599400"/>
            <a:chOff x="923400" y="1852075"/>
            <a:chExt cx="3487350" cy="599400"/>
          </a:xfrm>
        </p:grpSpPr>
        <p:sp>
          <p:nvSpPr>
            <p:cNvPr id="535" name="Google Shape;535;p24"/>
            <p:cNvSpPr/>
            <p:nvPr/>
          </p:nvSpPr>
          <p:spPr>
            <a:xfrm>
              <a:off x="923400" y="1852075"/>
              <a:ext cx="3487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4"/>
            <p:cNvSpPr/>
            <p:nvPr/>
          </p:nvSpPr>
          <p:spPr>
            <a:xfrm>
              <a:off x="1094232" y="208647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37" name="Google Shape;537;p24"/>
            <p:cNvCxnSpPr/>
            <p:nvPr/>
          </p:nvCxnSpPr>
          <p:spPr>
            <a:xfrm>
              <a:off x="1374450" y="2358977"/>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38" name="Google Shape;538;p24"/>
            <p:cNvCxnSpPr/>
            <p:nvPr/>
          </p:nvCxnSpPr>
          <p:spPr>
            <a:xfrm>
              <a:off x="1374450" y="1944575"/>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39" name="Google Shape;539;p24"/>
            <p:cNvCxnSpPr/>
            <p:nvPr/>
          </p:nvCxnSpPr>
          <p:spPr>
            <a:xfrm>
              <a:off x="1374460" y="1852075"/>
              <a:ext cx="0" cy="597600"/>
            </a:xfrm>
            <a:prstGeom prst="straightConnector1">
              <a:avLst/>
            </a:prstGeom>
            <a:noFill/>
            <a:ln cap="flat" cmpd="sng" w="9525">
              <a:solidFill>
                <a:srgbClr val="FB3571"/>
              </a:solidFill>
              <a:prstDash val="solid"/>
              <a:round/>
              <a:headEnd len="med" w="med" type="none"/>
              <a:tailEnd len="med" w="med" type="none"/>
            </a:ln>
          </p:spPr>
        </p:cxnSp>
      </p:grpSp>
      <p:sp>
        <p:nvSpPr>
          <p:cNvPr id="540" name="Google Shape;540;p24"/>
          <p:cNvSpPr txBox="1"/>
          <p:nvPr/>
        </p:nvSpPr>
        <p:spPr>
          <a:xfrm>
            <a:off x="1447151" y="2652963"/>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ADJECTIVE</a:t>
            </a:r>
            <a:endParaRPr sz="1600">
              <a:solidFill>
                <a:srgbClr val="524A83"/>
              </a:solidFill>
              <a:latin typeface="Barlow"/>
              <a:ea typeface="Barlow"/>
              <a:cs typeface="Barlow"/>
              <a:sym typeface="Barlow"/>
            </a:endParaRPr>
          </a:p>
        </p:txBody>
      </p:sp>
      <p:grpSp>
        <p:nvGrpSpPr>
          <p:cNvPr id="541" name="Google Shape;541;p24"/>
          <p:cNvGrpSpPr/>
          <p:nvPr/>
        </p:nvGrpSpPr>
        <p:grpSpPr>
          <a:xfrm>
            <a:off x="923400" y="3209725"/>
            <a:ext cx="3487350" cy="599400"/>
            <a:chOff x="923400" y="1852075"/>
            <a:chExt cx="3487350" cy="599400"/>
          </a:xfrm>
        </p:grpSpPr>
        <p:sp>
          <p:nvSpPr>
            <p:cNvPr id="542" name="Google Shape;542;p24"/>
            <p:cNvSpPr/>
            <p:nvPr/>
          </p:nvSpPr>
          <p:spPr>
            <a:xfrm>
              <a:off x="923400" y="1852075"/>
              <a:ext cx="3487200" cy="599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4"/>
            <p:cNvSpPr/>
            <p:nvPr/>
          </p:nvSpPr>
          <p:spPr>
            <a:xfrm>
              <a:off x="1094232" y="208647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4" name="Google Shape;544;p24"/>
            <p:cNvCxnSpPr/>
            <p:nvPr/>
          </p:nvCxnSpPr>
          <p:spPr>
            <a:xfrm>
              <a:off x="1374450" y="2358977"/>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45" name="Google Shape;545;p24"/>
            <p:cNvCxnSpPr/>
            <p:nvPr/>
          </p:nvCxnSpPr>
          <p:spPr>
            <a:xfrm>
              <a:off x="1374450" y="1944575"/>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46" name="Google Shape;546;p24"/>
            <p:cNvCxnSpPr/>
            <p:nvPr/>
          </p:nvCxnSpPr>
          <p:spPr>
            <a:xfrm>
              <a:off x="1374460" y="1852075"/>
              <a:ext cx="0" cy="597600"/>
            </a:xfrm>
            <a:prstGeom prst="straightConnector1">
              <a:avLst/>
            </a:prstGeom>
            <a:noFill/>
            <a:ln cap="flat" cmpd="sng" w="9525">
              <a:solidFill>
                <a:srgbClr val="FB3571"/>
              </a:solidFill>
              <a:prstDash val="solid"/>
              <a:round/>
              <a:headEnd len="med" w="med" type="none"/>
              <a:tailEnd len="med" w="med" type="none"/>
            </a:ln>
          </p:spPr>
        </p:cxnSp>
      </p:grpSp>
      <p:sp>
        <p:nvSpPr>
          <p:cNvPr id="547" name="Google Shape;547;p24"/>
          <p:cNvSpPr txBox="1"/>
          <p:nvPr/>
        </p:nvSpPr>
        <p:spPr>
          <a:xfrm>
            <a:off x="1447151" y="3331025"/>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VERB</a:t>
            </a:r>
            <a:endParaRPr sz="1600">
              <a:solidFill>
                <a:srgbClr val="524A83"/>
              </a:solidFill>
              <a:latin typeface="Barlow"/>
              <a:ea typeface="Barlow"/>
              <a:cs typeface="Barlow"/>
              <a:sym typeface="Barlow"/>
            </a:endParaRPr>
          </a:p>
        </p:txBody>
      </p:sp>
      <p:grpSp>
        <p:nvGrpSpPr>
          <p:cNvPr id="548" name="Google Shape;548;p24"/>
          <p:cNvGrpSpPr/>
          <p:nvPr/>
        </p:nvGrpSpPr>
        <p:grpSpPr>
          <a:xfrm>
            <a:off x="923400" y="3886188"/>
            <a:ext cx="3487350" cy="599412"/>
            <a:chOff x="923400" y="3886188"/>
            <a:chExt cx="3487350" cy="599412"/>
          </a:xfrm>
        </p:grpSpPr>
        <p:sp>
          <p:nvSpPr>
            <p:cNvPr id="549" name="Google Shape;549;p24"/>
            <p:cNvSpPr/>
            <p:nvPr/>
          </p:nvSpPr>
          <p:spPr>
            <a:xfrm>
              <a:off x="923400" y="3886199"/>
              <a:ext cx="3487200" cy="599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4"/>
            <p:cNvSpPr/>
            <p:nvPr/>
          </p:nvSpPr>
          <p:spPr>
            <a:xfrm>
              <a:off x="1094232" y="4120588"/>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1" name="Google Shape;551;p24"/>
            <p:cNvCxnSpPr/>
            <p:nvPr/>
          </p:nvCxnSpPr>
          <p:spPr>
            <a:xfrm>
              <a:off x="1374450" y="4393100"/>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52" name="Google Shape;552;p24"/>
            <p:cNvCxnSpPr/>
            <p:nvPr/>
          </p:nvCxnSpPr>
          <p:spPr>
            <a:xfrm>
              <a:off x="1374450" y="3978698"/>
              <a:ext cx="3036300" cy="0"/>
            </a:xfrm>
            <a:prstGeom prst="straightConnector1">
              <a:avLst/>
            </a:prstGeom>
            <a:noFill/>
            <a:ln cap="flat" cmpd="sng" w="9525">
              <a:solidFill>
                <a:srgbClr val="ECECEC"/>
              </a:solidFill>
              <a:prstDash val="solid"/>
              <a:round/>
              <a:headEnd len="med" w="med" type="none"/>
              <a:tailEnd len="med" w="med" type="none"/>
            </a:ln>
          </p:spPr>
        </p:cxnSp>
        <p:cxnSp>
          <p:nvCxnSpPr>
            <p:cNvPr id="553" name="Google Shape;553;p24"/>
            <p:cNvCxnSpPr/>
            <p:nvPr/>
          </p:nvCxnSpPr>
          <p:spPr>
            <a:xfrm>
              <a:off x="1374460" y="3886188"/>
              <a:ext cx="0" cy="597600"/>
            </a:xfrm>
            <a:prstGeom prst="straightConnector1">
              <a:avLst/>
            </a:prstGeom>
            <a:noFill/>
            <a:ln cap="flat" cmpd="sng" w="9525">
              <a:solidFill>
                <a:srgbClr val="FB3571"/>
              </a:solidFill>
              <a:prstDash val="solid"/>
              <a:round/>
              <a:headEnd len="med" w="med" type="none"/>
              <a:tailEnd len="med" w="med" type="none"/>
            </a:ln>
          </p:spPr>
        </p:cxnSp>
      </p:grpSp>
      <p:sp>
        <p:nvSpPr>
          <p:cNvPr id="554" name="Google Shape;554;p24"/>
          <p:cNvSpPr txBox="1"/>
          <p:nvPr/>
        </p:nvSpPr>
        <p:spPr>
          <a:xfrm>
            <a:off x="1447151" y="4009050"/>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rgbClr val="524A83"/>
                </a:solidFill>
                <a:latin typeface="Londrina Solid"/>
                <a:ea typeface="Londrina Solid"/>
                <a:cs typeface="Londrina Solid"/>
                <a:sym typeface="Londrina Solid"/>
              </a:rPr>
              <a:t>ADVERB</a:t>
            </a:r>
            <a:endParaRPr sz="1600">
              <a:solidFill>
                <a:srgbClr val="524A83"/>
              </a:solidFill>
              <a:latin typeface="Barlow"/>
              <a:ea typeface="Barlow"/>
              <a:cs typeface="Barlow"/>
              <a:sym typeface="Barlow"/>
            </a:endParaRPr>
          </a:p>
        </p:txBody>
      </p:sp>
      <p:grpSp>
        <p:nvGrpSpPr>
          <p:cNvPr id="555" name="Google Shape;555;p24"/>
          <p:cNvGrpSpPr/>
          <p:nvPr/>
        </p:nvGrpSpPr>
        <p:grpSpPr>
          <a:xfrm>
            <a:off x="4734900" y="1852075"/>
            <a:ext cx="3487350" cy="599400"/>
            <a:chOff x="4734900" y="1852075"/>
            <a:chExt cx="3487350" cy="599400"/>
          </a:xfrm>
        </p:grpSpPr>
        <p:sp>
          <p:nvSpPr>
            <p:cNvPr id="556" name="Google Shape;556;p24"/>
            <p:cNvSpPr/>
            <p:nvPr/>
          </p:nvSpPr>
          <p:spPr>
            <a:xfrm>
              <a:off x="4734900" y="1852075"/>
              <a:ext cx="3487200" cy="599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4"/>
            <p:cNvSpPr/>
            <p:nvPr/>
          </p:nvSpPr>
          <p:spPr>
            <a:xfrm>
              <a:off x="4905732" y="2086475"/>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58" name="Google Shape;558;p24"/>
            <p:cNvCxnSpPr/>
            <p:nvPr/>
          </p:nvCxnSpPr>
          <p:spPr>
            <a:xfrm>
              <a:off x="5185950" y="2358977"/>
              <a:ext cx="3036300" cy="0"/>
            </a:xfrm>
            <a:prstGeom prst="straightConnector1">
              <a:avLst/>
            </a:prstGeom>
            <a:noFill/>
            <a:ln cap="flat" cmpd="sng" w="9525">
              <a:solidFill>
                <a:srgbClr val="ECF1EF"/>
              </a:solidFill>
              <a:prstDash val="solid"/>
              <a:round/>
              <a:headEnd len="med" w="med" type="none"/>
              <a:tailEnd len="med" w="med" type="none"/>
            </a:ln>
          </p:spPr>
        </p:cxnSp>
        <p:cxnSp>
          <p:nvCxnSpPr>
            <p:cNvPr id="559" name="Google Shape;559;p24"/>
            <p:cNvCxnSpPr/>
            <p:nvPr/>
          </p:nvCxnSpPr>
          <p:spPr>
            <a:xfrm>
              <a:off x="5185950" y="1944575"/>
              <a:ext cx="3036300" cy="0"/>
            </a:xfrm>
            <a:prstGeom prst="straightConnector1">
              <a:avLst/>
            </a:prstGeom>
            <a:noFill/>
            <a:ln cap="flat" cmpd="sng" w="9525">
              <a:solidFill>
                <a:srgbClr val="ECF1EF"/>
              </a:solidFill>
              <a:prstDash val="solid"/>
              <a:round/>
              <a:headEnd len="med" w="med" type="none"/>
              <a:tailEnd len="med" w="med" type="none"/>
            </a:ln>
          </p:spPr>
        </p:cxnSp>
        <p:cxnSp>
          <p:nvCxnSpPr>
            <p:cNvPr id="560" name="Google Shape;560;p24"/>
            <p:cNvCxnSpPr/>
            <p:nvPr/>
          </p:nvCxnSpPr>
          <p:spPr>
            <a:xfrm>
              <a:off x="5185960" y="1852075"/>
              <a:ext cx="0" cy="597600"/>
            </a:xfrm>
            <a:prstGeom prst="straightConnector1">
              <a:avLst/>
            </a:prstGeom>
            <a:noFill/>
            <a:ln cap="flat" cmpd="sng" w="9525">
              <a:solidFill>
                <a:srgbClr val="FB6783"/>
              </a:solidFill>
              <a:prstDash val="solid"/>
              <a:round/>
              <a:headEnd len="med" w="med" type="none"/>
              <a:tailEnd len="med" w="med" type="none"/>
            </a:ln>
          </p:spPr>
        </p:cxnSp>
      </p:grpSp>
      <p:sp>
        <p:nvSpPr>
          <p:cNvPr id="561" name="Google Shape;561;p24"/>
          <p:cNvSpPr txBox="1"/>
          <p:nvPr/>
        </p:nvSpPr>
        <p:spPr>
          <a:xfrm>
            <a:off x="5258651" y="1981175"/>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chemeClr val="dk1"/>
                </a:solidFill>
                <a:latin typeface="Londrina Solid"/>
                <a:ea typeface="Londrina Solid"/>
                <a:cs typeface="Londrina Solid"/>
                <a:sym typeface="Londrina Solid"/>
              </a:rPr>
              <a:t>1. </a:t>
            </a:r>
            <a:endParaRPr sz="1600">
              <a:solidFill>
                <a:schemeClr val="dk1"/>
              </a:solidFill>
              <a:latin typeface="Londrina Solid"/>
              <a:ea typeface="Londrina Solid"/>
              <a:cs typeface="Londrina Solid"/>
              <a:sym typeface="Londrina Solid"/>
            </a:endParaRPr>
          </a:p>
        </p:txBody>
      </p:sp>
      <p:grpSp>
        <p:nvGrpSpPr>
          <p:cNvPr id="562" name="Google Shape;562;p24"/>
          <p:cNvGrpSpPr/>
          <p:nvPr/>
        </p:nvGrpSpPr>
        <p:grpSpPr>
          <a:xfrm>
            <a:off x="4734900" y="2530113"/>
            <a:ext cx="3487350" cy="599404"/>
            <a:chOff x="4734900" y="2530113"/>
            <a:chExt cx="3487350" cy="599404"/>
          </a:xfrm>
        </p:grpSpPr>
        <p:sp>
          <p:nvSpPr>
            <p:cNvPr id="563" name="Google Shape;563;p24"/>
            <p:cNvSpPr/>
            <p:nvPr/>
          </p:nvSpPr>
          <p:spPr>
            <a:xfrm>
              <a:off x="4734900" y="2530116"/>
              <a:ext cx="3487200" cy="5994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4"/>
            <p:cNvSpPr/>
            <p:nvPr/>
          </p:nvSpPr>
          <p:spPr>
            <a:xfrm>
              <a:off x="4905732" y="2764513"/>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5" name="Google Shape;565;p24"/>
            <p:cNvCxnSpPr/>
            <p:nvPr/>
          </p:nvCxnSpPr>
          <p:spPr>
            <a:xfrm>
              <a:off x="5185950" y="3037018"/>
              <a:ext cx="3036300" cy="0"/>
            </a:xfrm>
            <a:prstGeom prst="straightConnector1">
              <a:avLst/>
            </a:prstGeom>
            <a:noFill/>
            <a:ln cap="flat" cmpd="sng" w="9525">
              <a:solidFill>
                <a:srgbClr val="ECF1EF"/>
              </a:solidFill>
              <a:prstDash val="solid"/>
              <a:round/>
              <a:headEnd len="med" w="med" type="none"/>
              <a:tailEnd len="med" w="med" type="none"/>
            </a:ln>
          </p:spPr>
        </p:cxnSp>
        <p:cxnSp>
          <p:nvCxnSpPr>
            <p:cNvPr id="566" name="Google Shape;566;p24"/>
            <p:cNvCxnSpPr/>
            <p:nvPr/>
          </p:nvCxnSpPr>
          <p:spPr>
            <a:xfrm>
              <a:off x="5185960" y="2530113"/>
              <a:ext cx="0" cy="597600"/>
            </a:xfrm>
            <a:prstGeom prst="straightConnector1">
              <a:avLst/>
            </a:prstGeom>
            <a:noFill/>
            <a:ln cap="flat" cmpd="sng" w="9525">
              <a:solidFill>
                <a:srgbClr val="FB6783"/>
              </a:solidFill>
              <a:prstDash val="solid"/>
              <a:round/>
              <a:headEnd len="med" w="med" type="none"/>
              <a:tailEnd len="med" w="med" type="none"/>
            </a:ln>
          </p:spPr>
        </p:cxnSp>
        <p:cxnSp>
          <p:nvCxnSpPr>
            <p:cNvPr id="567" name="Google Shape;567;p24"/>
            <p:cNvCxnSpPr/>
            <p:nvPr/>
          </p:nvCxnSpPr>
          <p:spPr>
            <a:xfrm>
              <a:off x="5185950" y="2622616"/>
              <a:ext cx="3036300" cy="0"/>
            </a:xfrm>
            <a:prstGeom prst="straightConnector1">
              <a:avLst/>
            </a:prstGeom>
            <a:noFill/>
            <a:ln cap="flat" cmpd="sng" w="9525">
              <a:solidFill>
                <a:srgbClr val="ECF1EF"/>
              </a:solidFill>
              <a:prstDash val="solid"/>
              <a:round/>
              <a:headEnd len="med" w="med" type="none"/>
              <a:tailEnd len="med" w="med" type="none"/>
            </a:ln>
          </p:spPr>
        </p:cxnSp>
      </p:grpSp>
      <p:sp>
        <p:nvSpPr>
          <p:cNvPr id="568" name="Google Shape;568;p24"/>
          <p:cNvSpPr txBox="1"/>
          <p:nvPr/>
        </p:nvSpPr>
        <p:spPr>
          <a:xfrm>
            <a:off x="5258651" y="2652963"/>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chemeClr val="dk1"/>
                </a:solidFill>
                <a:latin typeface="Londrina Solid"/>
                <a:ea typeface="Londrina Solid"/>
                <a:cs typeface="Londrina Solid"/>
                <a:sym typeface="Londrina Solid"/>
              </a:rPr>
              <a:t>2.</a:t>
            </a:r>
            <a:endParaRPr sz="1600">
              <a:solidFill>
                <a:schemeClr val="dk1"/>
              </a:solidFill>
              <a:latin typeface="Londrina Solid"/>
              <a:ea typeface="Londrina Solid"/>
              <a:cs typeface="Londrina Solid"/>
              <a:sym typeface="Londrina Solid"/>
            </a:endParaRPr>
          </a:p>
        </p:txBody>
      </p:sp>
      <p:grpSp>
        <p:nvGrpSpPr>
          <p:cNvPr id="569" name="Google Shape;569;p24"/>
          <p:cNvGrpSpPr/>
          <p:nvPr/>
        </p:nvGrpSpPr>
        <p:grpSpPr>
          <a:xfrm>
            <a:off x="4734900" y="3208150"/>
            <a:ext cx="3487350" cy="599408"/>
            <a:chOff x="4734900" y="3208150"/>
            <a:chExt cx="3487350" cy="599408"/>
          </a:xfrm>
        </p:grpSpPr>
        <p:sp>
          <p:nvSpPr>
            <p:cNvPr id="570" name="Google Shape;570;p24"/>
            <p:cNvSpPr/>
            <p:nvPr/>
          </p:nvSpPr>
          <p:spPr>
            <a:xfrm>
              <a:off x="4734900" y="3208158"/>
              <a:ext cx="3487200" cy="599400"/>
            </a:xfrm>
            <a:prstGeom prst="rect">
              <a:avLst/>
            </a:pr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4"/>
            <p:cNvSpPr/>
            <p:nvPr/>
          </p:nvSpPr>
          <p:spPr>
            <a:xfrm>
              <a:off x="4905732" y="3442550"/>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2" name="Google Shape;572;p24"/>
            <p:cNvCxnSpPr/>
            <p:nvPr/>
          </p:nvCxnSpPr>
          <p:spPr>
            <a:xfrm>
              <a:off x="5185960" y="3208150"/>
              <a:ext cx="0" cy="597600"/>
            </a:xfrm>
            <a:prstGeom prst="straightConnector1">
              <a:avLst/>
            </a:prstGeom>
            <a:noFill/>
            <a:ln cap="flat" cmpd="sng" w="9525">
              <a:solidFill>
                <a:srgbClr val="FB6783"/>
              </a:solidFill>
              <a:prstDash val="solid"/>
              <a:round/>
              <a:headEnd len="med" w="med" type="none"/>
              <a:tailEnd len="med" w="med" type="none"/>
            </a:ln>
          </p:spPr>
        </p:cxnSp>
        <p:cxnSp>
          <p:nvCxnSpPr>
            <p:cNvPr id="573" name="Google Shape;573;p24"/>
            <p:cNvCxnSpPr/>
            <p:nvPr/>
          </p:nvCxnSpPr>
          <p:spPr>
            <a:xfrm>
              <a:off x="5185950" y="3715059"/>
              <a:ext cx="3036300" cy="0"/>
            </a:xfrm>
            <a:prstGeom prst="straightConnector1">
              <a:avLst/>
            </a:prstGeom>
            <a:noFill/>
            <a:ln cap="flat" cmpd="sng" w="9525">
              <a:solidFill>
                <a:srgbClr val="ECF1EF"/>
              </a:solidFill>
              <a:prstDash val="solid"/>
              <a:round/>
              <a:headEnd len="med" w="med" type="none"/>
              <a:tailEnd len="med" w="med" type="none"/>
            </a:ln>
          </p:spPr>
        </p:cxnSp>
        <p:cxnSp>
          <p:nvCxnSpPr>
            <p:cNvPr id="574" name="Google Shape;574;p24"/>
            <p:cNvCxnSpPr/>
            <p:nvPr/>
          </p:nvCxnSpPr>
          <p:spPr>
            <a:xfrm>
              <a:off x="5185950" y="3300657"/>
              <a:ext cx="3036300" cy="0"/>
            </a:xfrm>
            <a:prstGeom prst="straightConnector1">
              <a:avLst/>
            </a:prstGeom>
            <a:noFill/>
            <a:ln cap="flat" cmpd="sng" w="9525">
              <a:solidFill>
                <a:srgbClr val="ECF1EF"/>
              </a:solidFill>
              <a:prstDash val="solid"/>
              <a:round/>
              <a:headEnd len="med" w="med" type="none"/>
              <a:tailEnd len="med" w="med" type="none"/>
            </a:ln>
          </p:spPr>
        </p:cxnSp>
      </p:grpSp>
      <p:sp>
        <p:nvSpPr>
          <p:cNvPr id="575" name="Google Shape;575;p24"/>
          <p:cNvSpPr txBox="1"/>
          <p:nvPr/>
        </p:nvSpPr>
        <p:spPr>
          <a:xfrm>
            <a:off x="5258651" y="3331025"/>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chemeClr val="dk1"/>
                </a:solidFill>
                <a:latin typeface="Londrina Solid"/>
                <a:ea typeface="Londrina Solid"/>
                <a:cs typeface="Londrina Solid"/>
                <a:sym typeface="Londrina Solid"/>
              </a:rPr>
              <a:t>3.</a:t>
            </a:r>
            <a:endParaRPr sz="1600">
              <a:solidFill>
                <a:schemeClr val="dk1"/>
              </a:solidFill>
              <a:latin typeface="Londrina Solid"/>
              <a:ea typeface="Londrina Solid"/>
              <a:cs typeface="Londrina Solid"/>
              <a:sym typeface="Londrina Solid"/>
            </a:endParaRPr>
          </a:p>
        </p:txBody>
      </p:sp>
      <p:grpSp>
        <p:nvGrpSpPr>
          <p:cNvPr id="576" name="Google Shape;576;p24"/>
          <p:cNvGrpSpPr/>
          <p:nvPr/>
        </p:nvGrpSpPr>
        <p:grpSpPr>
          <a:xfrm>
            <a:off x="4734900" y="3886188"/>
            <a:ext cx="3487350" cy="599412"/>
            <a:chOff x="4734900" y="3886188"/>
            <a:chExt cx="3487350" cy="599412"/>
          </a:xfrm>
        </p:grpSpPr>
        <p:sp>
          <p:nvSpPr>
            <p:cNvPr id="577" name="Google Shape;577;p24"/>
            <p:cNvSpPr/>
            <p:nvPr/>
          </p:nvSpPr>
          <p:spPr>
            <a:xfrm>
              <a:off x="4734900" y="3886199"/>
              <a:ext cx="3487200" cy="599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4"/>
            <p:cNvSpPr/>
            <p:nvPr/>
          </p:nvSpPr>
          <p:spPr>
            <a:xfrm>
              <a:off x="4905732" y="4120588"/>
              <a:ext cx="135300" cy="135300"/>
            </a:xfrm>
            <a:prstGeom prst="ellipse">
              <a:avLst/>
            </a:prstGeom>
            <a:solidFill>
              <a:srgbClr val="CEF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9" name="Google Shape;579;p24"/>
            <p:cNvCxnSpPr/>
            <p:nvPr/>
          </p:nvCxnSpPr>
          <p:spPr>
            <a:xfrm>
              <a:off x="5185950" y="4393100"/>
              <a:ext cx="3036300" cy="0"/>
            </a:xfrm>
            <a:prstGeom prst="straightConnector1">
              <a:avLst/>
            </a:prstGeom>
            <a:noFill/>
            <a:ln cap="flat" cmpd="sng" w="9525">
              <a:solidFill>
                <a:srgbClr val="ECF1EF"/>
              </a:solidFill>
              <a:prstDash val="solid"/>
              <a:round/>
              <a:headEnd len="med" w="med" type="none"/>
              <a:tailEnd len="med" w="med" type="none"/>
            </a:ln>
          </p:spPr>
        </p:cxnSp>
        <p:cxnSp>
          <p:nvCxnSpPr>
            <p:cNvPr id="580" name="Google Shape;580;p24"/>
            <p:cNvCxnSpPr/>
            <p:nvPr/>
          </p:nvCxnSpPr>
          <p:spPr>
            <a:xfrm>
              <a:off x="5185960" y="3886188"/>
              <a:ext cx="0" cy="597600"/>
            </a:xfrm>
            <a:prstGeom prst="straightConnector1">
              <a:avLst/>
            </a:prstGeom>
            <a:noFill/>
            <a:ln cap="flat" cmpd="sng" w="9525">
              <a:solidFill>
                <a:srgbClr val="FB6783"/>
              </a:solidFill>
              <a:prstDash val="solid"/>
              <a:round/>
              <a:headEnd len="med" w="med" type="none"/>
              <a:tailEnd len="med" w="med" type="none"/>
            </a:ln>
          </p:spPr>
        </p:cxnSp>
        <p:cxnSp>
          <p:nvCxnSpPr>
            <p:cNvPr id="581" name="Google Shape;581;p24"/>
            <p:cNvCxnSpPr/>
            <p:nvPr/>
          </p:nvCxnSpPr>
          <p:spPr>
            <a:xfrm>
              <a:off x="5185950" y="3978698"/>
              <a:ext cx="3036300" cy="0"/>
            </a:xfrm>
            <a:prstGeom prst="straightConnector1">
              <a:avLst/>
            </a:prstGeom>
            <a:noFill/>
            <a:ln cap="flat" cmpd="sng" w="9525">
              <a:solidFill>
                <a:srgbClr val="ECF1EF"/>
              </a:solidFill>
              <a:prstDash val="solid"/>
              <a:round/>
              <a:headEnd len="med" w="med" type="none"/>
              <a:tailEnd len="med" w="med" type="none"/>
            </a:ln>
          </p:spPr>
        </p:cxnSp>
      </p:grpSp>
      <p:sp>
        <p:nvSpPr>
          <p:cNvPr id="582" name="Google Shape;582;p24"/>
          <p:cNvSpPr txBox="1"/>
          <p:nvPr/>
        </p:nvSpPr>
        <p:spPr>
          <a:xfrm>
            <a:off x="5258651" y="4009050"/>
            <a:ext cx="1477500" cy="353700"/>
          </a:xfrm>
          <a:prstGeom prst="rect">
            <a:avLst/>
          </a:prstGeom>
          <a:noFill/>
          <a:ln>
            <a:noFill/>
          </a:ln>
        </p:spPr>
        <p:txBody>
          <a:bodyPr anchorCtr="0" anchor="ctr" bIns="0" lIns="91425" spcFirstLastPara="1" rIns="91425" wrap="square" tIns="198000">
            <a:noAutofit/>
          </a:bodyPr>
          <a:lstStyle/>
          <a:p>
            <a:pPr indent="0" lvl="0" marL="0" rtl="0" algn="l">
              <a:lnSpc>
                <a:spcPct val="115000"/>
              </a:lnSpc>
              <a:spcBef>
                <a:spcPts val="0"/>
              </a:spcBef>
              <a:spcAft>
                <a:spcPts val="1600"/>
              </a:spcAft>
              <a:buNone/>
            </a:pPr>
            <a:r>
              <a:rPr lang="en" sz="1600">
                <a:solidFill>
                  <a:schemeClr val="dk1"/>
                </a:solidFill>
                <a:latin typeface="Londrina Solid"/>
                <a:ea typeface="Londrina Solid"/>
                <a:cs typeface="Londrina Solid"/>
                <a:sym typeface="Londrina Solid"/>
              </a:rPr>
              <a:t>4.</a:t>
            </a:r>
            <a:endParaRPr sz="1600">
              <a:solidFill>
                <a:schemeClr val="dk1"/>
              </a:solidFill>
              <a:latin typeface="Londrina Solid"/>
              <a:ea typeface="Londrina Solid"/>
              <a:cs typeface="Londrina Solid"/>
              <a:sym typeface="Londrina Solid"/>
            </a:endParaRPr>
          </a:p>
        </p:txBody>
      </p:sp>
      <p:grpSp>
        <p:nvGrpSpPr>
          <p:cNvPr id="583" name="Google Shape;583;p24"/>
          <p:cNvGrpSpPr/>
          <p:nvPr/>
        </p:nvGrpSpPr>
        <p:grpSpPr>
          <a:xfrm>
            <a:off x="248278" y="442755"/>
            <a:ext cx="8527629" cy="4257981"/>
            <a:chOff x="112078" y="468980"/>
            <a:chExt cx="8527629" cy="4257981"/>
          </a:xfrm>
        </p:grpSpPr>
        <p:grpSp>
          <p:nvGrpSpPr>
            <p:cNvPr id="584" name="Google Shape;584;p24"/>
            <p:cNvGrpSpPr/>
            <p:nvPr/>
          </p:nvGrpSpPr>
          <p:grpSpPr>
            <a:xfrm>
              <a:off x="7893963" y="4404297"/>
              <a:ext cx="288484" cy="322665"/>
              <a:chOff x="4791500" y="4541438"/>
              <a:chExt cx="163225" cy="182575"/>
            </a:xfrm>
          </p:grpSpPr>
          <p:sp>
            <p:nvSpPr>
              <p:cNvPr id="585" name="Google Shape;585;p24"/>
              <p:cNvSpPr/>
              <p:nvPr/>
            </p:nvSpPr>
            <p:spPr>
              <a:xfrm>
                <a:off x="4795950" y="4545838"/>
                <a:ext cx="154425" cy="173825"/>
              </a:xfrm>
              <a:custGeom>
                <a:rect b="b" l="l" r="r" t="t"/>
                <a:pathLst>
                  <a:path extrusionOk="0" h="6953" w="6177">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4"/>
              <p:cNvSpPr/>
              <p:nvPr/>
            </p:nvSpPr>
            <p:spPr>
              <a:xfrm>
                <a:off x="4791500" y="4541438"/>
                <a:ext cx="163225" cy="182575"/>
              </a:xfrm>
              <a:custGeom>
                <a:rect b="b" l="l" r="r" t="t"/>
                <a:pathLst>
                  <a:path extrusionOk="0" h="7303" w="6529">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24"/>
            <p:cNvGrpSpPr/>
            <p:nvPr/>
          </p:nvGrpSpPr>
          <p:grpSpPr>
            <a:xfrm>
              <a:off x="8016606" y="468980"/>
              <a:ext cx="623101" cy="503533"/>
              <a:chOff x="2977700" y="3322575"/>
              <a:chExt cx="833803" cy="777898"/>
            </a:xfrm>
          </p:grpSpPr>
          <p:sp>
            <p:nvSpPr>
              <p:cNvPr id="588" name="Google Shape;588;p24"/>
              <p:cNvSpPr/>
              <p:nvPr/>
            </p:nvSpPr>
            <p:spPr>
              <a:xfrm>
                <a:off x="3418111" y="3348301"/>
                <a:ext cx="162024" cy="183486"/>
              </a:xfrm>
              <a:custGeom>
                <a:rect b="b" l="l" r="r" t="t"/>
                <a:pathLst>
                  <a:path extrusionOk="0" h="1077" w="951">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rgbClr val="51A8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4"/>
              <p:cNvSpPr/>
              <p:nvPr/>
            </p:nvSpPr>
            <p:spPr>
              <a:xfrm>
                <a:off x="3012967" y="3494136"/>
                <a:ext cx="789336" cy="585212"/>
              </a:xfrm>
              <a:custGeom>
                <a:rect b="b" l="l" r="r" t="t"/>
                <a:pathLst>
                  <a:path extrusionOk="0" h="3435" w="4633">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4"/>
              <p:cNvSpPr/>
              <p:nvPr/>
            </p:nvSpPr>
            <p:spPr>
              <a:xfrm>
                <a:off x="3005130" y="3491921"/>
                <a:ext cx="763610" cy="586405"/>
              </a:xfrm>
              <a:custGeom>
                <a:rect b="b" l="l" r="r" t="t"/>
                <a:pathLst>
                  <a:path extrusionOk="0" h="3442" w="4482">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rgbClr val="F54A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4"/>
              <p:cNvSpPr/>
              <p:nvPr/>
            </p:nvSpPr>
            <p:spPr>
              <a:xfrm>
                <a:off x="3565824" y="3597208"/>
                <a:ext cx="96431" cy="94724"/>
              </a:xfrm>
              <a:custGeom>
                <a:rect b="b" l="l" r="r" t="t"/>
                <a:pathLst>
                  <a:path extrusionOk="0" h="556" w="566">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4"/>
              <p:cNvSpPr/>
              <p:nvPr/>
            </p:nvSpPr>
            <p:spPr>
              <a:xfrm>
                <a:off x="3537372" y="3715273"/>
                <a:ext cx="170372" cy="270714"/>
              </a:xfrm>
              <a:custGeom>
                <a:rect b="b" l="l" r="r" t="t"/>
                <a:pathLst>
                  <a:path extrusionOk="0" h="1589" w="100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rgbClr val="524A83">
                  <a:alpha val="25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4"/>
              <p:cNvSpPr/>
              <p:nvPr/>
            </p:nvSpPr>
            <p:spPr>
              <a:xfrm>
                <a:off x="2977700" y="3322575"/>
                <a:ext cx="833803" cy="777898"/>
              </a:xfrm>
              <a:custGeom>
                <a:rect b="b" l="l" r="r" t="t"/>
                <a:pathLst>
                  <a:path extrusionOk="0" h="4566" w="4894">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4"/>
              <p:cNvSpPr/>
              <p:nvPr/>
            </p:nvSpPr>
            <p:spPr>
              <a:xfrm>
                <a:off x="3224910" y="3655985"/>
                <a:ext cx="48556" cy="47362"/>
              </a:xfrm>
              <a:custGeom>
                <a:rect b="b" l="l" r="r" t="t"/>
                <a:pathLst>
                  <a:path extrusionOk="0" h="278" w="285">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4"/>
              <p:cNvSpPr/>
              <p:nvPr/>
            </p:nvSpPr>
            <p:spPr>
              <a:xfrm>
                <a:off x="3485408" y="3702666"/>
                <a:ext cx="50771" cy="49236"/>
              </a:xfrm>
              <a:custGeom>
                <a:rect b="b" l="l" r="r" t="t"/>
                <a:pathLst>
                  <a:path extrusionOk="0" h="289" w="298">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4"/>
              <p:cNvSpPr/>
              <p:nvPr/>
            </p:nvSpPr>
            <p:spPr>
              <a:xfrm>
                <a:off x="3333266" y="3668933"/>
                <a:ext cx="77008" cy="45488"/>
              </a:xfrm>
              <a:custGeom>
                <a:rect b="b" l="l" r="r" t="t"/>
                <a:pathLst>
                  <a:path extrusionOk="0" h="267" w="452">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 name="Google Shape;597;p24"/>
            <p:cNvGrpSpPr/>
            <p:nvPr/>
          </p:nvGrpSpPr>
          <p:grpSpPr>
            <a:xfrm>
              <a:off x="112078" y="2639469"/>
              <a:ext cx="752061" cy="859952"/>
              <a:chOff x="7815028" y="1409944"/>
              <a:chExt cx="752061" cy="859952"/>
            </a:xfrm>
          </p:grpSpPr>
          <p:sp>
            <p:nvSpPr>
              <p:cNvPr id="598" name="Google Shape;598;p24"/>
              <p:cNvSpPr/>
              <p:nvPr/>
            </p:nvSpPr>
            <p:spPr>
              <a:xfrm>
                <a:off x="7852671" y="1571682"/>
                <a:ext cx="237470" cy="684305"/>
              </a:xfrm>
              <a:custGeom>
                <a:rect b="b" l="l" r="r" t="t"/>
                <a:pathLst>
                  <a:path extrusionOk="0" h="9545" w="3312">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4"/>
              <p:cNvSpPr/>
              <p:nvPr/>
            </p:nvSpPr>
            <p:spPr>
              <a:xfrm>
                <a:off x="7898702" y="1420124"/>
                <a:ext cx="662365" cy="826686"/>
              </a:xfrm>
              <a:custGeom>
                <a:rect b="b" l="l" r="r" t="t"/>
                <a:pathLst>
                  <a:path extrusionOk="0" h="11531" w="9238">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4"/>
              <p:cNvSpPr/>
              <p:nvPr/>
            </p:nvSpPr>
            <p:spPr>
              <a:xfrm>
                <a:off x="8289324" y="1460559"/>
                <a:ext cx="208002" cy="544146"/>
              </a:xfrm>
              <a:custGeom>
                <a:rect b="b" l="l" r="r" t="t"/>
                <a:pathLst>
                  <a:path extrusionOk="0" h="7590" w="2901">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4"/>
              <p:cNvSpPr/>
              <p:nvPr/>
            </p:nvSpPr>
            <p:spPr>
              <a:xfrm>
                <a:off x="8484778" y="2032808"/>
                <a:ext cx="34129" cy="33409"/>
              </a:xfrm>
              <a:custGeom>
                <a:rect b="b" l="l" r="r" t="t"/>
                <a:pathLst>
                  <a:path extrusionOk="0" h="466" w="476">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p:nvPr/>
            </p:nvSpPr>
            <p:spPr>
              <a:xfrm>
                <a:off x="7836108" y="1411449"/>
                <a:ext cx="730982" cy="858446"/>
              </a:xfrm>
              <a:custGeom>
                <a:rect b="b" l="l" r="r" t="t"/>
                <a:pathLst>
                  <a:path extrusionOk="0" h="11974" w="10195">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4"/>
              <p:cNvSpPr/>
              <p:nvPr/>
            </p:nvSpPr>
            <p:spPr>
              <a:xfrm>
                <a:off x="7926737" y="1409944"/>
                <a:ext cx="424321" cy="149694"/>
              </a:xfrm>
              <a:custGeom>
                <a:rect b="b" l="l" r="r" t="t"/>
                <a:pathLst>
                  <a:path extrusionOk="0" h="2088" w="5918">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4"/>
              <p:cNvSpPr/>
              <p:nvPr/>
            </p:nvSpPr>
            <p:spPr>
              <a:xfrm>
                <a:off x="7888449" y="1571825"/>
                <a:ext cx="218470" cy="686599"/>
              </a:xfrm>
              <a:custGeom>
                <a:rect b="b" l="l" r="r" t="t"/>
                <a:pathLst>
                  <a:path extrusionOk="0" h="9577" w="3047">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4"/>
              <p:cNvSpPr/>
              <p:nvPr/>
            </p:nvSpPr>
            <p:spPr>
              <a:xfrm>
                <a:off x="8020807" y="2155689"/>
                <a:ext cx="30257" cy="26956"/>
              </a:xfrm>
              <a:custGeom>
                <a:rect b="b" l="l" r="r" t="t"/>
                <a:pathLst>
                  <a:path extrusionOk="0" h="376" w="422">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4"/>
              <p:cNvSpPr/>
              <p:nvPr/>
            </p:nvSpPr>
            <p:spPr>
              <a:xfrm>
                <a:off x="7990550" y="2051376"/>
                <a:ext cx="30042" cy="26885"/>
              </a:xfrm>
              <a:custGeom>
                <a:rect b="b" l="l" r="r" t="t"/>
                <a:pathLst>
                  <a:path extrusionOk="0" h="375" w="419">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p:nvPr/>
            </p:nvSpPr>
            <p:spPr>
              <a:xfrm>
                <a:off x="7959862" y="1947996"/>
                <a:ext cx="33125" cy="29466"/>
              </a:xfrm>
              <a:custGeom>
                <a:rect b="b" l="l" r="r" t="t"/>
                <a:pathLst>
                  <a:path extrusionOk="0" h="411" w="462">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
              <p:cNvSpPr/>
              <p:nvPr/>
            </p:nvSpPr>
            <p:spPr>
              <a:xfrm>
                <a:off x="7937062" y="1851498"/>
                <a:ext cx="26959" cy="23874"/>
              </a:xfrm>
              <a:custGeom>
                <a:rect b="b" l="l" r="r" t="t"/>
                <a:pathLst>
                  <a:path extrusionOk="0" h="333" w="376">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4"/>
              <p:cNvSpPr/>
              <p:nvPr/>
            </p:nvSpPr>
            <p:spPr>
              <a:xfrm>
                <a:off x="7910963" y="1759588"/>
                <a:ext cx="28106" cy="25164"/>
              </a:xfrm>
              <a:custGeom>
                <a:rect b="b" l="l" r="r" t="t"/>
                <a:pathLst>
                  <a:path extrusionOk="0" h="351" w="392">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4"/>
              <p:cNvSpPr/>
              <p:nvPr/>
            </p:nvSpPr>
            <p:spPr>
              <a:xfrm>
                <a:off x="7885581" y="1666173"/>
                <a:ext cx="26888" cy="24160"/>
              </a:xfrm>
              <a:custGeom>
                <a:rect b="b" l="l" r="r" t="t"/>
                <a:pathLst>
                  <a:path extrusionOk="0" h="337" w="375">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4"/>
              <p:cNvSpPr/>
              <p:nvPr/>
            </p:nvSpPr>
            <p:spPr>
              <a:xfrm>
                <a:off x="7815028" y="1671263"/>
                <a:ext cx="85897" cy="50758"/>
              </a:xfrm>
              <a:custGeom>
                <a:rect b="b" l="l" r="r" t="t"/>
                <a:pathLst>
                  <a:path extrusionOk="0" h="708" w="1198">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4"/>
              <p:cNvSpPr/>
              <p:nvPr/>
            </p:nvSpPr>
            <p:spPr>
              <a:xfrm>
                <a:off x="7839478" y="1761667"/>
                <a:ext cx="89984" cy="54128"/>
              </a:xfrm>
              <a:custGeom>
                <a:rect b="b" l="l" r="r" t="t"/>
                <a:pathLst>
                  <a:path extrusionOk="0" h="755" w="1255">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4"/>
              <p:cNvSpPr/>
              <p:nvPr/>
            </p:nvSpPr>
            <p:spPr>
              <a:xfrm>
                <a:off x="7865433" y="1854509"/>
                <a:ext cx="92135" cy="53698"/>
              </a:xfrm>
              <a:custGeom>
                <a:rect b="b" l="l" r="r" t="t"/>
                <a:pathLst>
                  <a:path extrusionOk="0" h="749" w="1285">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4"/>
              <p:cNvSpPr/>
              <p:nvPr/>
            </p:nvSpPr>
            <p:spPr>
              <a:xfrm>
                <a:off x="7897053" y="1953301"/>
                <a:ext cx="84678" cy="58788"/>
              </a:xfrm>
              <a:custGeom>
                <a:rect b="b" l="l" r="r" t="t"/>
                <a:pathLst>
                  <a:path extrusionOk="0" h="820" w="1181">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4"/>
              <p:cNvSpPr/>
              <p:nvPr/>
            </p:nvSpPr>
            <p:spPr>
              <a:xfrm>
                <a:off x="7934695" y="2053097"/>
                <a:ext cx="81308" cy="61225"/>
              </a:xfrm>
              <a:custGeom>
                <a:rect b="b" l="l" r="r" t="t"/>
                <a:pathLst>
                  <a:path extrusionOk="0" h="854" w="1134">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4"/>
              <p:cNvSpPr/>
              <p:nvPr/>
            </p:nvSpPr>
            <p:spPr>
              <a:xfrm>
                <a:off x="7965168" y="2160062"/>
                <a:ext cx="75070" cy="54056"/>
              </a:xfrm>
              <a:custGeom>
                <a:rect b="b" l="l" r="r" t="t"/>
                <a:pathLst>
                  <a:path extrusionOk="0" h="754" w="1047">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4"/>
              <p:cNvSpPr/>
              <p:nvPr/>
            </p:nvSpPr>
            <p:spPr>
              <a:xfrm>
                <a:off x="8032279" y="1583368"/>
                <a:ext cx="21653" cy="19357"/>
              </a:xfrm>
              <a:custGeom>
                <a:rect b="b" l="l" r="r" t="t"/>
                <a:pathLst>
                  <a:path extrusionOk="0" h="270" w="302">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4"/>
              <p:cNvSpPr/>
              <p:nvPr/>
            </p:nvSpPr>
            <p:spPr>
              <a:xfrm>
                <a:off x="8160837" y="1532108"/>
                <a:ext cx="22872" cy="20361"/>
              </a:xfrm>
              <a:custGeom>
                <a:rect b="b" l="l" r="r" t="t"/>
                <a:pathLst>
                  <a:path extrusionOk="0" h="284" w="319">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4"/>
              <p:cNvSpPr/>
              <p:nvPr/>
            </p:nvSpPr>
            <p:spPr>
              <a:xfrm>
                <a:off x="8073292" y="1548740"/>
                <a:ext cx="45673" cy="28247"/>
              </a:xfrm>
              <a:custGeom>
                <a:rect b="b" l="l" r="r" t="t"/>
                <a:pathLst>
                  <a:path extrusionOk="0" h="394" w="637">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20" name="Google Shape;620;p24"/>
          <p:cNvSpPr txBox="1"/>
          <p:nvPr/>
        </p:nvSpPr>
        <p:spPr>
          <a:xfrm>
            <a:off x="1462100" y="1130500"/>
            <a:ext cx="62517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Write a word of every kind</a:t>
            </a:r>
            <a:endParaRPr i="1" sz="1600">
              <a:solidFill>
                <a:srgbClr val="524A83"/>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5"/>
          <p:cNvSpPr txBox="1"/>
          <p:nvPr>
            <p:ph type="title"/>
          </p:nvPr>
        </p:nvSpPr>
        <p:spPr>
          <a:xfrm>
            <a:off x="1126500" y="572125"/>
            <a:ext cx="6890100" cy="273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WORD WORK ACTIVITIES INFOGRAPHICS</a:t>
            </a:r>
            <a:endParaRPr/>
          </a:p>
        </p:txBody>
      </p:sp>
      <p:sp>
        <p:nvSpPr>
          <p:cNvPr id="626" name="Google Shape;626;p25"/>
          <p:cNvSpPr txBox="1"/>
          <p:nvPr/>
        </p:nvSpPr>
        <p:spPr>
          <a:xfrm>
            <a:off x="1462100" y="1130500"/>
            <a:ext cx="6251700" cy="5994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1600">
                <a:solidFill>
                  <a:srgbClr val="524A83"/>
                </a:solidFill>
                <a:latin typeface="Barlow"/>
                <a:ea typeface="Barlow"/>
                <a:cs typeface="Barlow"/>
                <a:sym typeface="Barlow"/>
              </a:rPr>
              <a:t>Choose the correct answers and write a sentence with all of them</a:t>
            </a:r>
            <a:endParaRPr i="1" sz="1600">
              <a:solidFill>
                <a:srgbClr val="524A83"/>
              </a:solidFill>
              <a:latin typeface="Barlow"/>
              <a:ea typeface="Barlow"/>
              <a:cs typeface="Barlow"/>
              <a:sym typeface="Barlow"/>
            </a:endParaRPr>
          </a:p>
        </p:txBody>
      </p:sp>
      <p:sp>
        <p:nvSpPr>
          <p:cNvPr id="627" name="Google Shape;627;p25"/>
          <p:cNvSpPr/>
          <p:nvPr/>
        </p:nvSpPr>
        <p:spPr>
          <a:xfrm rot="5400000">
            <a:off x="4398961" y="669077"/>
            <a:ext cx="2733000" cy="4913396"/>
          </a:xfrm>
          <a:prstGeom prst="wedgeRectCallout">
            <a:avLst>
              <a:gd fmla="val -8140" name="adj1"/>
              <a:gd fmla="val 62651"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8" name="Google Shape;628;p25"/>
          <p:cNvGrpSpPr/>
          <p:nvPr/>
        </p:nvGrpSpPr>
        <p:grpSpPr>
          <a:xfrm>
            <a:off x="3308763" y="1852075"/>
            <a:ext cx="4913396" cy="2382907"/>
            <a:chOff x="3308763" y="1852075"/>
            <a:chExt cx="4913396" cy="2382907"/>
          </a:xfrm>
        </p:grpSpPr>
        <p:sp>
          <p:nvSpPr>
            <p:cNvPr id="629" name="Google Shape;629;p25"/>
            <p:cNvSpPr txBox="1"/>
            <p:nvPr/>
          </p:nvSpPr>
          <p:spPr>
            <a:xfrm>
              <a:off x="3308763" y="1852075"/>
              <a:ext cx="4913396" cy="477300"/>
            </a:xfrm>
            <a:prstGeom prst="rect">
              <a:avLst/>
            </a:prstGeom>
            <a:noFill/>
            <a:ln>
              <a:noFill/>
            </a:ln>
          </p:spPr>
          <p:txBody>
            <a:bodyPr anchorCtr="0" anchor="ctr" bIns="0" lIns="91425" spcFirstLastPara="1" rIns="91425" wrap="square" tIns="198000">
              <a:noAutofit/>
            </a:bodyPr>
            <a:lstStyle/>
            <a:p>
              <a:pPr indent="0" lvl="0" marL="0" rtl="0" algn="ctr">
                <a:lnSpc>
                  <a:spcPct val="115000"/>
                </a:lnSpc>
                <a:spcBef>
                  <a:spcPts val="0"/>
                </a:spcBef>
                <a:spcAft>
                  <a:spcPts val="1600"/>
                </a:spcAft>
                <a:buNone/>
              </a:pPr>
              <a:r>
                <a:rPr lang="en" sz="2200">
                  <a:solidFill>
                    <a:srgbClr val="524A83"/>
                  </a:solidFill>
                  <a:latin typeface="Londrina Solid"/>
                  <a:ea typeface="Londrina Solid"/>
                  <a:cs typeface="Londrina Solid"/>
                  <a:sym typeface="Londrina Solid"/>
                </a:rPr>
                <a:t>Hi! I’m Chick</a:t>
              </a:r>
              <a:r>
                <a:rPr lang="en" sz="2200">
                  <a:solidFill>
                    <a:srgbClr val="524A83"/>
                  </a:solidFill>
                  <a:latin typeface="Londrina Solid"/>
                  <a:ea typeface="Londrina Solid"/>
                  <a:cs typeface="Londrina Solid"/>
                  <a:sym typeface="Londrina Solid"/>
                </a:rPr>
                <a:t>y </a:t>
              </a:r>
              <a:r>
                <a:rPr lang="en" sz="2200">
                  <a:solidFill>
                    <a:srgbClr val="524A83"/>
                  </a:solidFill>
                  <a:latin typeface="Londrina Solid"/>
                  <a:ea typeface="Londrina Solid"/>
                  <a:cs typeface="Londrina Solid"/>
                  <a:sym typeface="Londrina Solid"/>
                </a:rPr>
                <a:t>and I’m…</a:t>
              </a:r>
              <a:endParaRPr i="1" sz="2200">
                <a:solidFill>
                  <a:srgbClr val="524A83"/>
                </a:solidFill>
                <a:latin typeface="Londrina Solid"/>
                <a:ea typeface="Londrina Solid"/>
                <a:cs typeface="Londrina Solid"/>
                <a:sym typeface="Londrina Solid"/>
              </a:endParaRPr>
            </a:p>
          </p:txBody>
        </p:sp>
        <p:sp>
          <p:nvSpPr>
            <p:cNvPr id="630" name="Google Shape;630;p25"/>
            <p:cNvSpPr/>
            <p:nvPr/>
          </p:nvSpPr>
          <p:spPr>
            <a:xfrm>
              <a:off x="3697409" y="2451557"/>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BLUE</a:t>
              </a:r>
              <a:endParaRPr sz="1600">
                <a:solidFill>
                  <a:srgbClr val="524A83"/>
                </a:solidFill>
                <a:latin typeface="Londrina Solid"/>
                <a:ea typeface="Londrina Solid"/>
                <a:cs typeface="Londrina Solid"/>
                <a:sym typeface="Londrina Solid"/>
              </a:endParaRPr>
            </a:p>
          </p:txBody>
        </p:sp>
        <p:sp>
          <p:nvSpPr>
            <p:cNvPr id="631" name="Google Shape;631;p25"/>
            <p:cNvSpPr/>
            <p:nvPr/>
          </p:nvSpPr>
          <p:spPr>
            <a:xfrm>
              <a:off x="5145627" y="2451557"/>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 RODENT</a:t>
              </a:r>
              <a:endParaRPr sz="1600">
                <a:solidFill>
                  <a:srgbClr val="524A83"/>
                </a:solidFill>
                <a:latin typeface="Londrina Solid"/>
                <a:ea typeface="Londrina Solid"/>
                <a:cs typeface="Londrina Solid"/>
                <a:sym typeface="Londrina Solid"/>
              </a:endParaRPr>
            </a:p>
          </p:txBody>
        </p:sp>
        <p:sp>
          <p:nvSpPr>
            <p:cNvPr id="632" name="Google Shape;632;p25"/>
            <p:cNvSpPr/>
            <p:nvPr/>
          </p:nvSpPr>
          <p:spPr>
            <a:xfrm>
              <a:off x="6593845" y="2451557"/>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 SQUIRREL</a:t>
              </a:r>
              <a:endParaRPr sz="1600">
                <a:solidFill>
                  <a:srgbClr val="524A83"/>
                </a:solidFill>
                <a:latin typeface="Londrina Solid"/>
                <a:ea typeface="Londrina Solid"/>
                <a:cs typeface="Londrina Solid"/>
                <a:sym typeface="Londrina Solid"/>
              </a:endParaRPr>
            </a:p>
          </p:txBody>
        </p:sp>
        <p:sp>
          <p:nvSpPr>
            <p:cNvPr id="633" name="Google Shape;633;p25"/>
            <p:cNvSpPr/>
            <p:nvPr/>
          </p:nvSpPr>
          <p:spPr>
            <a:xfrm>
              <a:off x="3697409" y="2940832"/>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 MAMMAL</a:t>
              </a:r>
              <a:endParaRPr sz="1600">
                <a:solidFill>
                  <a:srgbClr val="524A83"/>
                </a:solidFill>
                <a:latin typeface="Londrina Solid"/>
                <a:ea typeface="Londrina Solid"/>
                <a:cs typeface="Londrina Solid"/>
                <a:sym typeface="Londrina Solid"/>
              </a:endParaRPr>
            </a:p>
          </p:txBody>
        </p:sp>
        <p:sp>
          <p:nvSpPr>
            <p:cNvPr id="634" name="Google Shape;634;p25"/>
            <p:cNvSpPr/>
            <p:nvPr/>
          </p:nvSpPr>
          <p:spPr>
            <a:xfrm>
              <a:off x="5145627" y="2940832"/>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YELLOW</a:t>
              </a:r>
              <a:endParaRPr sz="1600">
                <a:solidFill>
                  <a:srgbClr val="524A83"/>
                </a:solidFill>
                <a:latin typeface="Londrina Solid"/>
                <a:ea typeface="Londrina Solid"/>
                <a:cs typeface="Londrina Solid"/>
                <a:sym typeface="Londrina Solid"/>
              </a:endParaRPr>
            </a:p>
          </p:txBody>
        </p:sp>
        <p:sp>
          <p:nvSpPr>
            <p:cNvPr id="635" name="Google Shape;635;p25"/>
            <p:cNvSpPr/>
            <p:nvPr/>
          </p:nvSpPr>
          <p:spPr>
            <a:xfrm>
              <a:off x="6593845" y="2940832"/>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ANGRY</a:t>
              </a:r>
              <a:endParaRPr sz="1600">
                <a:solidFill>
                  <a:srgbClr val="524A83"/>
                </a:solidFill>
                <a:latin typeface="Londrina Solid"/>
                <a:ea typeface="Londrina Solid"/>
                <a:cs typeface="Londrina Solid"/>
                <a:sym typeface="Londrina Solid"/>
              </a:endParaRPr>
            </a:p>
          </p:txBody>
        </p:sp>
        <p:sp>
          <p:nvSpPr>
            <p:cNvPr id="636" name="Google Shape;636;p25"/>
            <p:cNvSpPr/>
            <p:nvPr/>
          </p:nvSpPr>
          <p:spPr>
            <a:xfrm>
              <a:off x="3697409" y="3430107"/>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 CHICKEN</a:t>
              </a:r>
              <a:endParaRPr sz="1600">
                <a:solidFill>
                  <a:srgbClr val="524A83"/>
                </a:solidFill>
                <a:latin typeface="Londrina Solid"/>
                <a:ea typeface="Londrina Solid"/>
                <a:cs typeface="Londrina Solid"/>
                <a:sym typeface="Londrina Solid"/>
              </a:endParaRPr>
            </a:p>
          </p:txBody>
        </p:sp>
        <p:sp>
          <p:nvSpPr>
            <p:cNvPr id="637" name="Google Shape;637;p25"/>
            <p:cNvSpPr/>
            <p:nvPr/>
          </p:nvSpPr>
          <p:spPr>
            <a:xfrm>
              <a:off x="5145627" y="3430107"/>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NICE</a:t>
              </a:r>
              <a:endParaRPr sz="1600">
                <a:solidFill>
                  <a:srgbClr val="524A83"/>
                </a:solidFill>
                <a:latin typeface="Londrina Solid"/>
                <a:ea typeface="Londrina Solid"/>
                <a:cs typeface="Londrina Solid"/>
                <a:sym typeface="Londrina Solid"/>
              </a:endParaRPr>
            </a:p>
          </p:txBody>
        </p:sp>
        <p:sp>
          <p:nvSpPr>
            <p:cNvPr id="638" name="Google Shape;638;p25"/>
            <p:cNvSpPr/>
            <p:nvPr/>
          </p:nvSpPr>
          <p:spPr>
            <a:xfrm>
              <a:off x="6593845" y="3430107"/>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SMALL</a:t>
              </a:r>
              <a:endParaRPr sz="1600">
                <a:solidFill>
                  <a:srgbClr val="524A83"/>
                </a:solidFill>
                <a:latin typeface="Londrina Solid"/>
                <a:ea typeface="Londrina Solid"/>
                <a:cs typeface="Londrina Solid"/>
                <a:sym typeface="Londrina Solid"/>
              </a:endParaRPr>
            </a:p>
          </p:txBody>
        </p:sp>
        <p:sp>
          <p:nvSpPr>
            <p:cNvPr id="639" name="Google Shape;639;p25"/>
            <p:cNvSpPr/>
            <p:nvPr/>
          </p:nvSpPr>
          <p:spPr>
            <a:xfrm>
              <a:off x="3697409" y="3919382"/>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GREEN</a:t>
              </a:r>
              <a:endParaRPr sz="1600">
                <a:solidFill>
                  <a:srgbClr val="524A83"/>
                </a:solidFill>
                <a:latin typeface="Londrina Solid"/>
                <a:ea typeface="Londrina Solid"/>
                <a:cs typeface="Londrina Solid"/>
                <a:sym typeface="Londrina Solid"/>
              </a:endParaRPr>
            </a:p>
          </p:txBody>
        </p:sp>
        <p:sp>
          <p:nvSpPr>
            <p:cNvPr id="640" name="Google Shape;640;p25"/>
            <p:cNvSpPr/>
            <p:nvPr/>
          </p:nvSpPr>
          <p:spPr>
            <a:xfrm>
              <a:off x="5145627" y="3919382"/>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OVIPAROUS</a:t>
              </a:r>
              <a:endParaRPr sz="1600">
                <a:solidFill>
                  <a:srgbClr val="524A83"/>
                </a:solidFill>
                <a:latin typeface="Londrina Solid"/>
                <a:ea typeface="Londrina Solid"/>
                <a:cs typeface="Londrina Solid"/>
                <a:sym typeface="Londrina Solid"/>
              </a:endParaRPr>
            </a:p>
          </p:txBody>
        </p:sp>
        <p:sp>
          <p:nvSpPr>
            <p:cNvPr id="641" name="Google Shape;641;p25"/>
            <p:cNvSpPr/>
            <p:nvPr/>
          </p:nvSpPr>
          <p:spPr>
            <a:xfrm>
              <a:off x="6593845" y="3919382"/>
              <a:ext cx="1239669" cy="315600"/>
            </a:xfrm>
            <a:prstGeom prst="rect">
              <a:avLst/>
            </a:prstGeom>
            <a:solidFill>
              <a:srgbClr val="FEFEF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524A83"/>
                  </a:solidFill>
                  <a:latin typeface="Londrina Solid"/>
                  <a:ea typeface="Londrina Solid"/>
                  <a:cs typeface="Londrina Solid"/>
                  <a:sym typeface="Londrina Solid"/>
                </a:rPr>
                <a:t>A DOG</a:t>
              </a:r>
              <a:endParaRPr sz="1600">
                <a:solidFill>
                  <a:srgbClr val="524A83"/>
                </a:solidFill>
                <a:latin typeface="Londrina Solid"/>
                <a:ea typeface="Londrina Solid"/>
                <a:cs typeface="Londrina Solid"/>
                <a:sym typeface="Londrina Solid"/>
              </a:endParaRPr>
            </a:p>
          </p:txBody>
        </p:sp>
      </p:grpSp>
      <p:grpSp>
        <p:nvGrpSpPr>
          <p:cNvPr id="642" name="Google Shape;642;p25"/>
          <p:cNvGrpSpPr/>
          <p:nvPr/>
        </p:nvGrpSpPr>
        <p:grpSpPr>
          <a:xfrm>
            <a:off x="651656" y="2451560"/>
            <a:ext cx="1859644" cy="2040659"/>
            <a:chOff x="732231" y="2451560"/>
            <a:chExt cx="1859644" cy="2040659"/>
          </a:xfrm>
        </p:grpSpPr>
        <p:sp>
          <p:nvSpPr>
            <p:cNvPr id="643" name="Google Shape;643;p25"/>
            <p:cNvSpPr/>
            <p:nvPr/>
          </p:nvSpPr>
          <p:spPr>
            <a:xfrm>
              <a:off x="1202407" y="3824486"/>
              <a:ext cx="1091224" cy="667733"/>
            </a:xfrm>
            <a:custGeom>
              <a:rect b="b" l="l" r="r" t="t"/>
              <a:pathLst>
                <a:path extrusionOk="0" h="19449" w="31784">
                  <a:moveTo>
                    <a:pt x="8771" y="1"/>
                  </a:moveTo>
                  <a:lnTo>
                    <a:pt x="8535" y="251"/>
                  </a:lnTo>
                  <a:lnTo>
                    <a:pt x="8312" y="502"/>
                  </a:lnTo>
                  <a:lnTo>
                    <a:pt x="8089" y="766"/>
                  </a:lnTo>
                  <a:lnTo>
                    <a:pt x="7880" y="1031"/>
                  </a:lnTo>
                  <a:lnTo>
                    <a:pt x="7671" y="1309"/>
                  </a:lnTo>
                  <a:lnTo>
                    <a:pt x="7477" y="1588"/>
                  </a:lnTo>
                  <a:lnTo>
                    <a:pt x="7296" y="1880"/>
                  </a:lnTo>
                  <a:lnTo>
                    <a:pt x="7115" y="2172"/>
                  </a:lnTo>
                  <a:lnTo>
                    <a:pt x="6961" y="2479"/>
                  </a:lnTo>
                  <a:lnTo>
                    <a:pt x="6794" y="2771"/>
                  </a:lnTo>
                  <a:lnTo>
                    <a:pt x="6641" y="3091"/>
                  </a:lnTo>
                  <a:lnTo>
                    <a:pt x="6502" y="3397"/>
                  </a:lnTo>
                  <a:lnTo>
                    <a:pt x="6377" y="3718"/>
                  </a:lnTo>
                  <a:lnTo>
                    <a:pt x="6251" y="4038"/>
                  </a:lnTo>
                  <a:lnTo>
                    <a:pt x="6015" y="4692"/>
                  </a:lnTo>
                  <a:lnTo>
                    <a:pt x="5820" y="5360"/>
                  </a:lnTo>
                  <a:lnTo>
                    <a:pt x="5653" y="6042"/>
                  </a:lnTo>
                  <a:lnTo>
                    <a:pt x="5500" y="6725"/>
                  </a:lnTo>
                  <a:lnTo>
                    <a:pt x="5388" y="7421"/>
                  </a:lnTo>
                  <a:lnTo>
                    <a:pt x="5291" y="8103"/>
                  </a:lnTo>
                  <a:lnTo>
                    <a:pt x="5207" y="8799"/>
                  </a:lnTo>
                  <a:lnTo>
                    <a:pt x="5152" y="9495"/>
                  </a:lnTo>
                  <a:lnTo>
                    <a:pt x="5110" y="10191"/>
                  </a:lnTo>
                  <a:lnTo>
                    <a:pt x="5096" y="11138"/>
                  </a:lnTo>
                  <a:lnTo>
                    <a:pt x="5096" y="12070"/>
                  </a:lnTo>
                  <a:lnTo>
                    <a:pt x="5124" y="12989"/>
                  </a:lnTo>
                  <a:lnTo>
                    <a:pt x="5179" y="13866"/>
                  </a:lnTo>
                  <a:lnTo>
                    <a:pt x="4553" y="13894"/>
                  </a:lnTo>
                  <a:lnTo>
                    <a:pt x="4302" y="13922"/>
                  </a:lnTo>
                  <a:lnTo>
                    <a:pt x="4038" y="13950"/>
                  </a:lnTo>
                  <a:lnTo>
                    <a:pt x="3537" y="14019"/>
                  </a:lnTo>
                  <a:lnTo>
                    <a:pt x="3272" y="14047"/>
                  </a:lnTo>
                  <a:lnTo>
                    <a:pt x="3022" y="14061"/>
                  </a:lnTo>
                  <a:lnTo>
                    <a:pt x="2757" y="14061"/>
                  </a:lnTo>
                  <a:lnTo>
                    <a:pt x="2507" y="14047"/>
                  </a:lnTo>
                  <a:lnTo>
                    <a:pt x="2326" y="14019"/>
                  </a:lnTo>
                  <a:lnTo>
                    <a:pt x="2159" y="13992"/>
                  </a:lnTo>
                  <a:lnTo>
                    <a:pt x="1992" y="13936"/>
                  </a:lnTo>
                  <a:lnTo>
                    <a:pt x="1838" y="13880"/>
                  </a:lnTo>
                  <a:lnTo>
                    <a:pt x="1532" y="13741"/>
                  </a:lnTo>
                  <a:lnTo>
                    <a:pt x="1226" y="13574"/>
                  </a:lnTo>
                  <a:lnTo>
                    <a:pt x="933" y="13393"/>
                  </a:lnTo>
                  <a:lnTo>
                    <a:pt x="627" y="13226"/>
                  </a:lnTo>
                  <a:lnTo>
                    <a:pt x="321" y="13073"/>
                  </a:lnTo>
                  <a:lnTo>
                    <a:pt x="168" y="13003"/>
                  </a:lnTo>
                  <a:lnTo>
                    <a:pt x="1" y="12947"/>
                  </a:lnTo>
                  <a:lnTo>
                    <a:pt x="29" y="13226"/>
                  </a:lnTo>
                  <a:lnTo>
                    <a:pt x="84" y="13490"/>
                  </a:lnTo>
                  <a:lnTo>
                    <a:pt x="140" y="13755"/>
                  </a:lnTo>
                  <a:lnTo>
                    <a:pt x="210" y="14019"/>
                  </a:lnTo>
                  <a:lnTo>
                    <a:pt x="307" y="14270"/>
                  </a:lnTo>
                  <a:lnTo>
                    <a:pt x="404" y="14521"/>
                  </a:lnTo>
                  <a:lnTo>
                    <a:pt x="516" y="14771"/>
                  </a:lnTo>
                  <a:lnTo>
                    <a:pt x="641" y="15008"/>
                  </a:lnTo>
                  <a:lnTo>
                    <a:pt x="766" y="15231"/>
                  </a:lnTo>
                  <a:lnTo>
                    <a:pt x="906" y="15467"/>
                  </a:lnTo>
                  <a:lnTo>
                    <a:pt x="1073" y="15690"/>
                  </a:lnTo>
                  <a:lnTo>
                    <a:pt x="1226" y="15899"/>
                  </a:lnTo>
                  <a:lnTo>
                    <a:pt x="1407" y="16108"/>
                  </a:lnTo>
                  <a:lnTo>
                    <a:pt x="1588" y="16302"/>
                  </a:lnTo>
                  <a:lnTo>
                    <a:pt x="1769" y="16511"/>
                  </a:lnTo>
                  <a:lnTo>
                    <a:pt x="1978" y="16692"/>
                  </a:lnTo>
                  <a:lnTo>
                    <a:pt x="2172" y="16873"/>
                  </a:lnTo>
                  <a:lnTo>
                    <a:pt x="2395" y="17054"/>
                  </a:lnTo>
                  <a:lnTo>
                    <a:pt x="2604" y="17207"/>
                  </a:lnTo>
                  <a:lnTo>
                    <a:pt x="2827" y="17374"/>
                  </a:lnTo>
                  <a:lnTo>
                    <a:pt x="3063" y="17528"/>
                  </a:lnTo>
                  <a:lnTo>
                    <a:pt x="3300" y="17667"/>
                  </a:lnTo>
                  <a:lnTo>
                    <a:pt x="3537" y="17806"/>
                  </a:lnTo>
                  <a:lnTo>
                    <a:pt x="3773" y="17931"/>
                  </a:lnTo>
                  <a:lnTo>
                    <a:pt x="4024" y="18043"/>
                  </a:lnTo>
                  <a:lnTo>
                    <a:pt x="4275" y="18154"/>
                  </a:lnTo>
                  <a:lnTo>
                    <a:pt x="4525" y="18265"/>
                  </a:lnTo>
                  <a:lnTo>
                    <a:pt x="4790" y="18349"/>
                  </a:lnTo>
                  <a:lnTo>
                    <a:pt x="5040" y="18432"/>
                  </a:lnTo>
                  <a:lnTo>
                    <a:pt x="5305" y="18516"/>
                  </a:lnTo>
                  <a:lnTo>
                    <a:pt x="5569" y="18586"/>
                  </a:lnTo>
                  <a:lnTo>
                    <a:pt x="5820" y="18641"/>
                  </a:lnTo>
                  <a:lnTo>
                    <a:pt x="5945" y="19226"/>
                  </a:lnTo>
                  <a:lnTo>
                    <a:pt x="6001" y="19449"/>
                  </a:lnTo>
                  <a:lnTo>
                    <a:pt x="29570" y="19449"/>
                  </a:lnTo>
                  <a:lnTo>
                    <a:pt x="29834" y="18975"/>
                  </a:lnTo>
                  <a:lnTo>
                    <a:pt x="30071" y="18516"/>
                  </a:lnTo>
                  <a:lnTo>
                    <a:pt x="30308" y="18043"/>
                  </a:lnTo>
                  <a:lnTo>
                    <a:pt x="30502" y="17583"/>
                  </a:lnTo>
                  <a:lnTo>
                    <a:pt x="30697" y="17124"/>
                  </a:lnTo>
                  <a:lnTo>
                    <a:pt x="30864" y="16664"/>
                  </a:lnTo>
                  <a:lnTo>
                    <a:pt x="31018" y="16205"/>
                  </a:lnTo>
                  <a:lnTo>
                    <a:pt x="31157" y="15746"/>
                  </a:lnTo>
                  <a:lnTo>
                    <a:pt x="31282" y="15300"/>
                  </a:lnTo>
                  <a:lnTo>
                    <a:pt x="31393" y="14855"/>
                  </a:lnTo>
                  <a:lnTo>
                    <a:pt x="31491" y="14395"/>
                  </a:lnTo>
                  <a:lnTo>
                    <a:pt x="31574" y="13964"/>
                  </a:lnTo>
                  <a:lnTo>
                    <a:pt x="31644" y="13518"/>
                  </a:lnTo>
                  <a:lnTo>
                    <a:pt x="31686" y="13087"/>
                  </a:lnTo>
                  <a:lnTo>
                    <a:pt x="31728" y="12641"/>
                  </a:lnTo>
                  <a:lnTo>
                    <a:pt x="31755" y="12224"/>
                  </a:lnTo>
                  <a:lnTo>
                    <a:pt x="31783" y="11792"/>
                  </a:lnTo>
                  <a:lnTo>
                    <a:pt x="31783" y="11374"/>
                  </a:lnTo>
                  <a:lnTo>
                    <a:pt x="31783" y="10957"/>
                  </a:lnTo>
                  <a:lnTo>
                    <a:pt x="31755" y="10539"/>
                  </a:lnTo>
                  <a:lnTo>
                    <a:pt x="31741" y="10135"/>
                  </a:lnTo>
                  <a:lnTo>
                    <a:pt x="31700" y="9732"/>
                  </a:lnTo>
                  <a:lnTo>
                    <a:pt x="31658" y="9342"/>
                  </a:lnTo>
                  <a:lnTo>
                    <a:pt x="31602" y="8952"/>
                  </a:lnTo>
                  <a:lnTo>
                    <a:pt x="31547" y="8562"/>
                  </a:lnTo>
                  <a:lnTo>
                    <a:pt x="31477" y="8186"/>
                  </a:lnTo>
                  <a:lnTo>
                    <a:pt x="31310" y="7435"/>
                  </a:lnTo>
                  <a:lnTo>
                    <a:pt x="31129" y="6725"/>
                  </a:lnTo>
                  <a:lnTo>
                    <a:pt x="30920" y="6042"/>
                  </a:lnTo>
                  <a:lnTo>
                    <a:pt x="30711" y="5374"/>
                  </a:lnTo>
                  <a:lnTo>
                    <a:pt x="30475" y="4748"/>
                  </a:lnTo>
                  <a:lnTo>
                    <a:pt x="30224" y="4149"/>
                  </a:lnTo>
                  <a:lnTo>
                    <a:pt x="29973" y="3592"/>
                  </a:lnTo>
                  <a:lnTo>
                    <a:pt x="29723" y="3063"/>
                  </a:lnTo>
                  <a:lnTo>
                    <a:pt x="29458" y="2562"/>
                  </a:lnTo>
                  <a:lnTo>
                    <a:pt x="29208" y="2117"/>
                  </a:lnTo>
                  <a:lnTo>
                    <a:pt x="28971" y="1699"/>
                  </a:lnTo>
                  <a:lnTo>
                    <a:pt x="28748" y="1323"/>
                  </a:lnTo>
                  <a:lnTo>
                    <a:pt x="28526" y="989"/>
                  </a:lnTo>
                  <a:lnTo>
                    <a:pt x="28164" y="474"/>
                  </a:lnTo>
                  <a:lnTo>
                    <a:pt x="27913" y="140"/>
                  </a:lnTo>
                  <a:lnTo>
                    <a:pt x="27788" y="1"/>
                  </a:lnTo>
                  <a:close/>
                </a:path>
              </a:pathLst>
            </a:custGeom>
            <a:solidFill>
              <a:srgbClr val="FBD46D"/>
            </a:solidFill>
            <a:ln cap="rnd" cmpd="sng" w="177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5"/>
            <p:cNvSpPr/>
            <p:nvPr/>
          </p:nvSpPr>
          <p:spPr>
            <a:xfrm>
              <a:off x="1018863" y="2721852"/>
              <a:ext cx="1573012" cy="1188213"/>
            </a:xfrm>
            <a:custGeom>
              <a:rect b="b" l="l" r="r" t="t"/>
              <a:pathLst>
                <a:path extrusionOk="0" h="34609" w="45817">
                  <a:moveTo>
                    <a:pt x="22637" y="0"/>
                  </a:moveTo>
                  <a:lnTo>
                    <a:pt x="21941" y="28"/>
                  </a:lnTo>
                  <a:lnTo>
                    <a:pt x="21259" y="70"/>
                  </a:lnTo>
                  <a:lnTo>
                    <a:pt x="20591" y="139"/>
                  </a:lnTo>
                  <a:lnTo>
                    <a:pt x="19936" y="209"/>
                  </a:lnTo>
                  <a:lnTo>
                    <a:pt x="19282" y="306"/>
                  </a:lnTo>
                  <a:lnTo>
                    <a:pt x="18642" y="404"/>
                  </a:lnTo>
                  <a:lnTo>
                    <a:pt x="18015" y="529"/>
                  </a:lnTo>
                  <a:lnTo>
                    <a:pt x="17403" y="668"/>
                  </a:lnTo>
                  <a:lnTo>
                    <a:pt x="16790" y="822"/>
                  </a:lnTo>
                  <a:lnTo>
                    <a:pt x="16191" y="989"/>
                  </a:lnTo>
                  <a:lnTo>
                    <a:pt x="15593" y="1170"/>
                  </a:lnTo>
                  <a:lnTo>
                    <a:pt x="15022" y="1351"/>
                  </a:lnTo>
                  <a:lnTo>
                    <a:pt x="14451" y="1559"/>
                  </a:lnTo>
                  <a:lnTo>
                    <a:pt x="13894" y="1782"/>
                  </a:lnTo>
                  <a:lnTo>
                    <a:pt x="13352" y="2005"/>
                  </a:lnTo>
                  <a:lnTo>
                    <a:pt x="12809" y="2255"/>
                  </a:lnTo>
                  <a:lnTo>
                    <a:pt x="12280" y="2506"/>
                  </a:lnTo>
                  <a:lnTo>
                    <a:pt x="11764" y="2771"/>
                  </a:lnTo>
                  <a:lnTo>
                    <a:pt x="11263" y="3035"/>
                  </a:lnTo>
                  <a:lnTo>
                    <a:pt x="10762" y="3327"/>
                  </a:lnTo>
                  <a:lnTo>
                    <a:pt x="10275" y="3620"/>
                  </a:lnTo>
                  <a:lnTo>
                    <a:pt x="9802" y="3926"/>
                  </a:lnTo>
                  <a:lnTo>
                    <a:pt x="9342" y="4246"/>
                  </a:lnTo>
                  <a:lnTo>
                    <a:pt x="8897" y="4566"/>
                  </a:lnTo>
                  <a:lnTo>
                    <a:pt x="8451" y="4900"/>
                  </a:lnTo>
                  <a:lnTo>
                    <a:pt x="8020" y="5235"/>
                  </a:lnTo>
                  <a:lnTo>
                    <a:pt x="7602" y="5583"/>
                  </a:lnTo>
                  <a:lnTo>
                    <a:pt x="7184" y="5945"/>
                  </a:lnTo>
                  <a:lnTo>
                    <a:pt x="6795" y="6307"/>
                  </a:lnTo>
                  <a:lnTo>
                    <a:pt x="6405" y="6682"/>
                  </a:lnTo>
                  <a:lnTo>
                    <a:pt x="6029" y="7058"/>
                  </a:lnTo>
                  <a:lnTo>
                    <a:pt x="5667" y="7434"/>
                  </a:lnTo>
                  <a:lnTo>
                    <a:pt x="5305" y="7824"/>
                  </a:lnTo>
                  <a:lnTo>
                    <a:pt x="4971" y="8214"/>
                  </a:lnTo>
                  <a:lnTo>
                    <a:pt x="4637" y="8617"/>
                  </a:lnTo>
                  <a:lnTo>
                    <a:pt x="4317" y="9021"/>
                  </a:lnTo>
                  <a:lnTo>
                    <a:pt x="4010" y="9425"/>
                  </a:lnTo>
                  <a:lnTo>
                    <a:pt x="3704" y="9843"/>
                  </a:lnTo>
                  <a:lnTo>
                    <a:pt x="3412" y="10246"/>
                  </a:lnTo>
                  <a:lnTo>
                    <a:pt x="3147" y="10664"/>
                  </a:lnTo>
                  <a:lnTo>
                    <a:pt x="2883" y="11095"/>
                  </a:lnTo>
                  <a:lnTo>
                    <a:pt x="2618" y="11513"/>
                  </a:lnTo>
                  <a:lnTo>
                    <a:pt x="2381" y="11945"/>
                  </a:lnTo>
                  <a:lnTo>
                    <a:pt x="2159" y="12362"/>
                  </a:lnTo>
                  <a:lnTo>
                    <a:pt x="1936" y="12794"/>
                  </a:lnTo>
                  <a:lnTo>
                    <a:pt x="1727" y="13225"/>
                  </a:lnTo>
                  <a:lnTo>
                    <a:pt x="1532" y="13657"/>
                  </a:lnTo>
                  <a:lnTo>
                    <a:pt x="1351" y="14089"/>
                  </a:lnTo>
                  <a:lnTo>
                    <a:pt x="1170" y="14520"/>
                  </a:lnTo>
                  <a:lnTo>
                    <a:pt x="1017" y="14952"/>
                  </a:lnTo>
                  <a:lnTo>
                    <a:pt x="864" y="15383"/>
                  </a:lnTo>
                  <a:lnTo>
                    <a:pt x="725" y="15801"/>
                  </a:lnTo>
                  <a:lnTo>
                    <a:pt x="600" y="16232"/>
                  </a:lnTo>
                  <a:lnTo>
                    <a:pt x="488" y="16664"/>
                  </a:lnTo>
                  <a:lnTo>
                    <a:pt x="391" y="17082"/>
                  </a:lnTo>
                  <a:lnTo>
                    <a:pt x="293" y="17499"/>
                  </a:lnTo>
                  <a:lnTo>
                    <a:pt x="210" y="17917"/>
                  </a:lnTo>
                  <a:lnTo>
                    <a:pt x="154" y="18335"/>
                  </a:lnTo>
                  <a:lnTo>
                    <a:pt x="98" y="18752"/>
                  </a:lnTo>
                  <a:lnTo>
                    <a:pt x="57" y="19156"/>
                  </a:lnTo>
                  <a:lnTo>
                    <a:pt x="29" y="19560"/>
                  </a:lnTo>
                  <a:lnTo>
                    <a:pt x="1" y="19949"/>
                  </a:lnTo>
                  <a:lnTo>
                    <a:pt x="1" y="20339"/>
                  </a:lnTo>
                  <a:lnTo>
                    <a:pt x="15" y="21119"/>
                  </a:lnTo>
                  <a:lnTo>
                    <a:pt x="43" y="21884"/>
                  </a:lnTo>
                  <a:lnTo>
                    <a:pt x="98" y="22622"/>
                  </a:lnTo>
                  <a:lnTo>
                    <a:pt x="168" y="23346"/>
                  </a:lnTo>
                  <a:lnTo>
                    <a:pt x="279" y="24070"/>
                  </a:lnTo>
                  <a:lnTo>
                    <a:pt x="349" y="24418"/>
                  </a:lnTo>
                  <a:lnTo>
                    <a:pt x="419" y="24766"/>
                  </a:lnTo>
                  <a:lnTo>
                    <a:pt x="502" y="25100"/>
                  </a:lnTo>
                  <a:lnTo>
                    <a:pt x="586" y="25448"/>
                  </a:lnTo>
                  <a:lnTo>
                    <a:pt x="697" y="25782"/>
                  </a:lnTo>
                  <a:lnTo>
                    <a:pt x="794" y="26103"/>
                  </a:lnTo>
                  <a:lnTo>
                    <a:pt x="920" y="26437"/>
                  </a:lnTo>
                  <a:lnTo>
                    <a:pt x="1045" y="26743"/>
                  </a:lnTo>
                  <a:lnTo>
                    <a:pt x="1184" y="27063"/>
                  </a:lnTo>
                  <a:lnTo>
                    <a:pt x="1337" y="27369"/>
                  </a:lnTo>
                  <a:lnTo>
                    <a:pt x="1491" y="27676"/>
                  </a:lnTo>
                  <a:lnTo>
                    <a:pt x="1658" y="27982"/>
                  </a:lnTo>
                  <a:lnTo>
                    <a:pt x="1839" y="28274"/>
                  </a:lnTo>
                  <a:lnTo>
                    <a:pt x="2033" y="28553"/>
                  </a:lnTo>
                  <a:lnTo>
                    <a:pt x="2242" y="28845"/>
                  </a:lnTo>
                  <a:lnTo>
                    <a:pt x="2465" y="29124"/>
                  </a:lnTo>
                  <a:lnTo>
                    <a:pt x="2688" y="29388"/>
                  </a:lnTo>
                  <a:lnTo>
                    <a:pt x="2938" y="29653"/>
                  </a:lnTo>
                  <a:lnTo>
                    <a:pt x="3189" y="29917"/>
                  </a:lnTo>
                  <a:lnTo>
                    <a:pt x="3453" y="30168"/>
                  </a:lnTo>
                  <a:lnTo>
                    <a:pt x="3746" y="30418"/>
                  </a:lnTo>
                  <a:lnTo>
                    <a:pt x="4038" y="30655"/>
                  </a:lnTo>
                  <a:lnTo>
                    <a:pt x="4358" y="30892"/>
                  </a:lnTo>
                  <a:lnTo>
                    <a:pt x="4679" y="31128"/>
                  </a:lnTo>
                  <a:lnTo>
                    <a:pt x="5027" y="31351"/>
                  </a:lnTo>
                  <a:lnTo>
                    <a:pt x="5389" y="31560"/>
                  </a:lnTo>
                  <a:lnTo>
                    <a:pt x="5750" y="31769"/>
                  </a:lnTo>
                  <a:lnTo>
                    <a:pt x="6140" y="31977"/>
                  </a:lnTo>
                  <a:lnTo>
                    <a:pt x="6558" y="32172"/>
                  </a:lnTo>
                  <a:lnTo>
                    <a:pt x="6976" y="32367"/>
                  </a:lnTo>
                  <a:lnTo>
                    <a:pt x="7407" y="32548"/>
                  </a:lnTo>
                  <a:lnTo>
                    <a:pt x="7867" y="32715"/>
                  </a:lnTo>
                  <a:lnTo>
                    <a:pt x="8340" y="32882"/>
                  </a:lnTo>
                  <a:lnTo>
                    <a:pt x="8841" y="33049"/>
                  </a:lnTo>
                  <a:lnTo>
                    <a:pt x="9342" y="33202"/>
                  </a:lnTo>
                  <a:lnTo>
                    <a:pt x="9871" y="33356"/>
                  </a:lnTo>
                  <a:lnTo>
                    <a:pt x="10428" y="33495"/>
                  </a:lnTo>
                  <a:lnTo>
                    <a:pt x="10985" y="33620"/>
                  </a:lnTo>
                  <a:lnTo>
                    <a:pt x="11570" y="33745"/>
                  </a:lnTo>
                  <a:lnTo>
                    <a:pt x="12182" y="33857"/>
                  </a:lnTo>
                  <a:lnTo>
                    <a:pt x="12809" y="33968"/>
                  </a:lnTo>
                  <a:lnTo>
                    <a:pt x="13449" y="34066"/>
                  </a:lnTo>
                  <a:lnTo>
                    <a:pt x="14117" y="34163"/>
                  </a:lnTo>
                  <a:lnTo>
                    <a:pt x="14813" y="34247"/>
                  </a:lnTo>
                  <a:lnTo>
                    <a:pt x="15523" y="34316"/>
                  </a:lnTo>
                  <a:lnTo>
                    <a:pt x="16247" y="34386"/>
                  </a:lnTo>
                  <a:lnTo>
                    <a:pt x="16999" y="34441"/>
                  </a:lnTo>
                  <a:lnTo>
                    <a:pt x="17779" y="34497"/>
                  </a:lnTo>
                  <a:lnTo>
                    <a:pt x="18572" y="34539"/>
                  </a:lnTo>
                  <a:lnTo>
                    <a:pt x="19393" y="34567"/>
                  </a:lnTo>
                  <a:lnTo>
                    <a:pt x="20243" y="34595"/>
                  </a:lnTo>
                  <a:lnTo>
                    <a:pt x="21106" y="34609"/>
                  </a:lnTo>
                  <a:lnTo>
                    <a:pt x="22902" y="34609"/>
                  </a:lnTo>
                  <a:lnTo>
                    <a:pt x="23932" y="34595"/>
                  </a:lnTo>
                  <a:lnTo>
                    <a:pt x="24920" y="34581"/>
                  </a:lnTo>
                  <a:lnTo>
                    <a:pt x="25881" y="34553"/>
                  </a:lnTo>
                  <a:lnTo>
                    <a:pt x="26813" y="34511"/>
                  </a:lnTo>
                  <a:lnTo>
                    <a:pt x="27704" y="34469"/>
                  </a:lnTo>
                  <a:lnTo>
                    <a:pt x="28582" y="34414"/>
                  </a:lnTo>
                  <a:lnTo>
                    <a:pt x="29431" y="34358"/>
                  </a:lnTo>
                  <a:lnTo>
                    <a:pt x="30238" y="34288"/>
                  </a:lnTo>
                  <a:lnTo>
                    <a:pt x="31032" y="34205"/>
                  </a:lnTo>
                  <a:lnTo>
                    <a:pt x="31797" y="34121"/>
                  </a:lnTo>
                  <a:lnTo>
                    <a:pt x="32521" y="34038"/>
                  </a:lnTo>
                  <a:lnTo>
                    <a:pt x="33231" y="33940"/>
                  </a:lnTo>
                  <a:lnTo>
                    <a:pt x="33913" y="33829"/>
                  </a:lnTo>
                  <a:lnTo>
                    <a:pt x="34582" y="33718"/>
                  </a:lnTo>
                  <a:lnTo>
                    <a:pt x="35208" y="33592"/>
                  </a:lnTo>
                  <a:lnTo>
                    <a:pt x="35821" y="33467"/>
                  </a:lnTo>
                  <a:lnTo>
                    <a:pt x="36405" y="33342"/>
                  </a:lnTo>
                  <a:lnTo>
                    <a:pt x="36962" y="33202"/>
                  </a:lnTo>
                  <a:lnTo>
                    <a:pt x="37505" y="33049"/>
                  </a:lnTo>
                  <a:lnTo>
                    <a:pt x="38020" y="32896"/>
                  </a:lnTo>
                  <a:lnTo>
                    <a:pt x="38521" y="32729"/>
                  </a:lnTo>
                  <a:lnTo>
                    <a:pt x="38995" y="32562"/>
                  </a:lnTo>
                  <a:lnTo>
                    <a:pt x="39440" y="32395"/>
                  </a:lnTo>
                  <a:lnTo>
                    <a:pt x="39872" y="32200"/>
                  </a:lnTo>
                  <a:lnTo>
                    <a:pt x="40289" y="32019"/>
                  </a:lnTo>
                  <a:lnTo>
                    <a:pt x="40679" y="31824"/>
                  </a:lnTo>
                  <a:lnTo>
                    <a:pt x="41055" y="31629"/>
                  </a:lnTo>
                  <a:lnTo>
                    <a:pt x="41417" y="31421"/>
                  </a:lnTo>
                  <a:lnTo>
                    <a:pt x="41751" y="31198"/>
                  </a:lnTo>
                  <a:lnTo>
                    <a:pt x="42071" y="30989"/>
                  </a:lnTo>
                  <a:lnTo>
                    <a:pt x="42364" y="30752"/>
                  </a:lnTo>
                  <a:lnTo>
                    <a:pt x="42656" y="30530"/>
                  </a:lnTo>
                  <a:lnTo>
                    <a:pt x="42921" y="30293"/>
                  </a:lnTo>
                  <a:lnTo>
                    <a:pt x="43185" y="30042"/>
                  </a:lnTo>
                  <a:lnTo>
                    <a:pt x="43422" y="29792"/>
                  </a:lnTo>
                  <a:lnTo>
                    <a:pt x="43644" y="29541"/>
                  </a:lnTo>
                  <a:lnTo>
                    <a:pt x="43853" y="29277"/>
                  </a:lnTo>
                  <a:lnTo>
                    <a:pt x="44048" y="29012"/>
                  </a:lnTo>
                  <a:lnTo>
                    <a:pt x="44229" y="28748"/>
                  </a:lnTo>
                  <a:lnTo>
                    <a:pt x="44396" y="28469"/>
                  </a:lnTo>
                  <a:lnTo>
                    <a:pt x="44563" y="28177"/>
                  </a:lnTo>
                  <a:lnTo>
                    <a:pt x="44702" y="27898"/>
                  </a:lnTo>
                  <a:lnTo>
                    <a:pt x="44842" y="27606"/>
                  </a:lnTo>
                  <a:lnTo>
                    <a:pt x="44953" y="27300"/>
                  </a:lnTo>
                  <a:lnTo>
                    <a:pt x="45064" y="26994"/>
                  </a:lnTo>
                  <a:lnTo>
                    <a:pt x="45176" y="26687"/>
                  </a:lnTo>
                  <a:lnTo>
                    <a:pt x="45259" y="26381"/>
                  </a:lnTo>
                  <a:lnTo>
                    <a:pt x="45343" y="26061"/>
                  </a:lnTo>
                  <a:lnTo>
                    <a:pt x="45426" y="25727"/>
                  </a:lnTo>
                  <a:lnTo>
                    <a:pt x="45482" y="25407"/>
                  </a:lnTo>
                  <a:lnTo>
                    <a:pt x="45593" y="24738"/>
                  </a:lnTo>
                  <a:lnTo>
                    <a:pt x="45677" y="24042"/>
                  </a:lnTo>
                  <a:lnTo>
                    <a:pt x="45733" y="23332"/>
                  </a:lnTo>
                  <a:lnTo>
                    <a:pt x="45774" y="22608"/>
                  </a:lnTo>
                  <a:lnTo>
                    <a:pt x="45802" y="21871"/>
                  </a:lnTo>
                  <a:lnTo>
                    <a:pt x="45816" y="21119"/>
                  </a:lnTo>
                  <a:lnTo>
                    <a:pt x="45816" y="20339"/>
                  </a:lnTo>
                  <a:lnTo>
                    <a:pt x="45816" y="19949"/>
                  </a:lnTo>
                  <a:lnTo>
                    <a:pt x="45788" y="19560"/>
                  </a:lnTo>
                  <a:lnTo>
                    <a:pt x="45760" y="19156"/>
                  </a:lnTo>
                  <a:lnTo>
                    <a:pt x="45733" y="18752"/>
                  </a:lnTo>
                  <a:lnTo>
                    <a:pt x="45677" y="18335"/>
                  </a:lnTo>
                  <a:lnTo>
                    <a:pt x="45621" y="17917"/>
                  </a:lnTo>
                  <a:lnTo>
                    <a:pt x="45538" y="17499"/>
                  </a:lnTo>
                  <a:lnTo>
                    <a:pt x="45454" y="17082"/>
                  </a:lnTo>
                  <a:lnTo>
                    <a:pt x="45371" y="16664"/>
                  </a:lnTo>
                  <a:lnTo>
                    <a:pt x="45259" y="16232"/>
                  </a:lnTo>
                  <a:lnTo>
                    <a:pt x="45134" y="15801"/>
                  </a:lnTo>
                  <a:lnTo>
                    <a:pt x="45009" y="15383"/>
                  </a:lnTo>
                  <a:lnTo>
                    <a:pt x="44870" y="14952"/>
                  </a:lnTo>
                  <a:lnTo>
                    <a:pt x="44716" y="14520"/>
                  </a:lnTo>
                  <a:lnTo>
                    <a:pt x="44563" y="14089"/>
                  </a:lnTo>
                  <a:lnTo>
                    <a:pt x="44382" y="13657"/>
                  </a:lnTo>
                  <a:lnTo>
                    <a:pt x="44201" y="13225"/>
                  </a:lnTo>
                  <a:lnTo>
                    <a:pt x="44006" y="12794"/>
                  </a:lnTo>
                  <a:lnTo>
                    <a:pt x="43811" y="12362"/>
                  </a:lnTo>
                  <a:lnTo>
                    <a:pt x="43589" y="11945"/>
                  </a:lnTo>
                  <a:lnTo>
                    <a:pt x="43366" y="11513"/>
                  </a:lnTo>
                  <a:lnTo>
                    <a:pt x="43129" y="11095"/>
                  </a:lnTo>
                  <a:lnTo>
                    <a:pt x="42879" y="10664"/>
                  </a:lnTo>
                  <a:lnTo>
                    <a:pt x="42614" y="10246"/>
                  </a:lnTo>
                  <a:lnTo>
                    <a:pt x="42336" y="9843"/>
                  </a:lnTo>
                  <a:lnTo>
                    <a:pt x="42057" y="9425"/>
                  </a:lnTo>
                  <a:lnTo>
                    <a:pt x="41765" y="9021"/>
                  </a:lnTo>
                  <a:lnTo>
                    <a:pt x="41459" y="8617"/>
                  </a:lnTo>
                  <a:lnTo>
                    <a:pt x="41153" y="8214"/>
                  </a:lnTo>
                  <a:lnTo>
                    <a:pt x="40818" y="7824"/>
                  </a:lnTo>
                  <a:lnTo>
                    <a:pt x="40484" y="7434"/>
                  </a:lnTo>
                  <a:lnTo>
                    <a:pt x="40136" y="7058"/>
                  </a:lnTo>
                  <a:lnTo>
                    <a:pt x="39774" y="6682"/>
                  </a:lnTo>
                  <a:lnTo>
                    <a:pt x="39412" y="6307"/>
                  </a:lnTo>
                  <a:lnTo>
                    <a:pt x="39023" y="5945"/>
                  </a:lnTo>
                  <a:lnTo>
                    <a:pt x="38633" y="5583"/>
                  </a:lnTo>
                  <a:lnTo>
                    <a:pt x="38229" y="5235"/>
                  </a:lnTo>
                  <a:lnTo>
                    <a:pt x="37825" y="4900"/>
                  </a:lnTo>
                  <a:lnTo>
                    <a:pt x="37394" y="4566"/>
                  </a:lnTo>
                  <a:lnTo>
                    <a:pt x="36962" y="4246"/>
                  </a:lnTo>
                  <a:lnTo>
                    <a:pt x="36517" y="3926"/>
                  </a:lnTo>
                  <a:lnTo>
                    <a:pt x="36057" y="3620"/>
                  </a:lnTo>
                  <a:lnTo>
                    <a:pt x="35598" y="3327"/>
                  </a:lnTo>
                  <a:lnTo>
                    <a:pt x="35125" y="3035"/>
                  </a:lnTo>
                  <a:lnTo>
                    <a:pt x="34637" y="2771"/>
                  </a:lnTo>
                  <a:lnTo>
                    <a:pt x="34136" y="2506"/>
                  </a:lnTo>
                  <a:lnTo>
                    <a:pt x="33621" y="2255"/>
                  </a:lnTo>
                  <a:lnTo>
                    <a:pt x="33106" y="2005"/>
                  </a:lnTo>
                  <a:lnTo>
                    <a:pt x="32577" y="1782"/>
                  </a:lnTo>
                  <a:lnTo>
                    <a:pt x="32034" y="1559"/>
                  </a:lnTo>
                  <a:lnTo>
                    <a:pt x="31477" y="1351"/>
                  </a:lnTo>
                  <a:lnTo>
                    <a:pt x="30920" y="1170"/>
                  </a:lnTo>
                  <a:lnTo>
                    <a:pt x="30336" y="989"/>
                  </a:lnTo>
                  <a:lnTo>
                    <a:pt x="29751" y="822"/>
                  </a:lnTo>
                  <a:lnTo>
                    <a:pt x="29166" y="668"/>
                  </a:lnTo>
                  <a:lnTo>
                    <a:pt x="28554" y="529"/>
                  </a:lnTo>
                  <a:lnTo>
                    <a:pt x="27941" y="404"/>
                  </a:lnTo>
                  <a:lnTo>
                    <a:pt x="27315" y="306"/>
                  </a:lnTo>
                  <a:lnTo>
                    <a:pt x="26674" y="209"/>
                  </a:lnTo>
                  <a:lnTo>
                    <a:pt x="26034" y="139"/>
                  </a:lnTo>
                  <a:lnTo>
                    <a:pt x="25366" y="70"/>
                  </a:lnTo>
                  <a:lnTo>
                    <a:pt x="24697" y="28"/>
                  </a:lnTo>
                  <a:lnTo>
                    <a:pt x="24029" y="0"/>
                  </a:lnTo>
                  <a:close/>
                </a:path>
              </a:pathLst>
            </a:custGeom>
            <a:solidFill>
              <a:srgbClr val="FBD46D"/>
            </a:solidFill>
            <a:ln cap="rnd" cmpd="sng" w="177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5"/>
            <p:cNvSpPr/>
            <p:nvPr/>
          </p:nvSpPr>
          <p:spPr>
            <a:xfrm>
              <a:off x="1668924" y="2632449"/>
              <a:ext cx="479419" cy="331274"/>
            </a:xfrm>
            <a:custGeom>
              <a:rect b="b" l="l" r="r" t="t"/>
              <a:pathLst>
                <a:path extrusionOk="0" h="9649" w="13964">
                  <a:moveTo>
                    <a:pt x="11262" y="1"/>
                  </a:moveTo>
                  <a:lnTo>
                    <a:pt x="10747" y="29"/>
                  </a:lnTo>
                  <a:lnTo>
                    <a:pt x="10232" y="84"/>
                  </a:lnTo>
                  <a:lnTo>
                    <a:pt x="9717" y="140"/>
                  </a:lnTo>
                  <a:lnTo>
                    <a:pt x="9202" y="224"/>
                  </a:lnTo>
                  <a:lnTo>
                    <a:pt x="8687" y="321"/>
                  </a:lnTo>
                  <a:lnTo>
                    <a:pt x="8172" y="432"/>
                  </a:lnTo>
                  <a:lnTo>
                    <a:pt x="7671" y="572"/>
                  </a:lnTo>
                  <a:lnTo>
                    <a:pt x="7170" y="711"/>
                  </a:lnTo>
                  <a:lnTo>
                    <a:pt x="6668" y="878"/>
                  </a:lnTo>
                  <a:lnTo>
                    <a:pt x="6181" y="1059"/>
                  </a:lnTo>
                  <a:lnTo>
                    <a:pt x="5694" y="1240"/>
                  </a:lnTo>
                  <a:lnTo>
                    <a:pt x="5221" y="1449"/>
                  </a:lnTo>
                  <a:lnTo>
                    <a:pt x="4761" y="1671"/>
                  </a:lnTo>
                  <a:lnTo>
                    <a:pt x="4232" y="1922"/>
                  </a:lnTo>
                  <a:lnTo>
                    <a:pt x="3745" y="2187"/>
                  </a:lnTo>
                  <a:lnTo>
                    <a:pt x="3258" y="2465"/>
                  </a:lnTo>
                  <a:lnTo>
                    <a:pt x="2798" y="2757"/>
                  </a:lnTo>
                  <a:lnTo>
                    <a:pt x="2353" y="3078"/>
                  </a:lnTo>
                  <a:lnTo>
                    <a:pt x="2144" y="3245"/>
                  </a:lnTo>
                  <a:lnTo>
                    <a:pt x="1935" y="3426"/>
                  </a:lnTo>
                  <a:lnTo>
                    <a:pt x="1726" y="3607"/>
                  </a:lnTo>
                  <a:lnTo>
                    <a:pt x="1517" y="3801"/>
                  </a:lnTo>
                  <a:lnTo>
                    <a:pt x="1323" y="4010"/>
                  </a:lnTo>
                  <a:lnTo>
                    <a:pt x="1114" y="4219"/>
                  </a:lnTo>
                  <a:lnTo>
                    <a:pt x="807" y="4553"/>
                  </a:lnTo>
                  <a:lnTo>
                    <a:pt x="640" y="4720"/>
                  </a:lnTo>
                  <a:lnTo>
                    <a:pt x="473" y="4915"/>
                  </a:lnTo>
                  <a:lnTo>
                    <a:pt x="320" y="5096"/>
                  </a:lnTo>
                  <a:lnTo>
                    <a:pt x="181" y="5305"/>
                  </a:lnTo>
                  <a:lnTo>
                    <a:pt x="125" y="5402"/>
                  </a:lnTo>
                  <a:lnTo>
                    <a:pt x="70" y="5500"/>
                  </a:lnTo>
                  <a:lnTo>
                    <a:pt x="28" y="5597"/>
                  </a:lnTo>
                  <a:lnTo>
                    <a:pt x="0" y="5695"/>
                  </a:lnTo>
                  <a:lnTo>
                    <a:pt x="7504" y="9648"/>
                  </a:lnTo>
                  <a:lnTo>
                    <a:pt x="7559" y="9398"/>
                  </a:lnTo>
                  <a:lnTo>
                    <a:pt x="7643" y="9161"/>
                  </a:lnTo>
                  <a:lnTo>
                    <a:pt x="7754" y="8911"/>
                  </a:lnTo>
                  <a:lnTo>
                    <a:pt x="7879" y="8688"/>
                  </a:lnTo>
                  <a:lnTo>
                    <a:pt x="8019" y="8451"/>
                  </a:lnTo>
                  <a:lnTo>
                    <a:pt x="8172" y="8228"/>
                  </a:lnTo>
                  <a:lnTo>
                    <a:pt x="8339" y="8020"/>
                  </a:lnTo>
                  <a:lnTo>
                    <a:pt x="8520" y="7811"/>
                  </a:lnTo>
                  <a:lnTo>
                    <a:pt x="8715" y="7602"/>
                  </a:lnTo>
                  <a:lnTo>
                    <a:pt x="8910" y="7407"/>
                  </a:lnTo>
                  <a:lnTo>
                    <a:pt x="9327" y="7045"/>
                  </a:lnTo>
                  <a:lnTo>
                    <a:pt x="9731" y="6711"/>
                  </a:lnTo>
                  <a:lnTo>
                    <a:pt x="10135" y="6405"/>
                  </a:lnTo>
                  <a:lnTo>
                    <a:pt x="10302" y="6293"/>
                  </a:lnTo>
                  <a:lnTo>
                    <a:pt x="10511" y="6168"/>
                  </a:lnTo>
                  <a:lnTo>
                    <a:pt x="11054" y="5890"/>
                  </a:lnTo>
                  <a:lnTo>
                    <a:pt x="11680" y="5583"/>
                  </a:lnTo>
                  <a:lnTo>
                    <a:pt x="12334" y="5291"/>
                  </a:lnTo>
                  <a:lnTo>
                    <a:pt x="13476" y="4804"/>
                  </a:lnTo>
                  <a:lnTo>
                    <a:pt x="13963" y="4595"/>
                  </a:lnTo>
                  <a:lnTo>
                    <a:pt x="13448" y="4553"/>
                  </a:lnTo>
                  <a:lnTo>
                    <a:pt x="12947" y="4511"/>
                  </a:lnTo>
                  <a:lnTo>
                    <a:pt x="12446" y="4484"/>
                  </a:lnTo>
                  <a:lnTo>
                    <a:pt x="11429" y="4484"/>
                  </a:lnTo>
                  <a:lnTo>
                    <a:pt x="10928" y="4511"/>
                  </a:lnTo>
                  <a:lnTo>
                    <a:pt x="10427" y="4567"/>
                  </a:lnTo>
                  <a:lnTo>
                    <a:pt x="9912" y="4637"/>
                  </a:lnTo>
                  <a:lnTo>
                    <a:pt x="9439" y="4734"/>
                  </a:lnTo>
                  <a:lnTo>
                    <a:pt x="8882" y="4859"/>
                  </a:lnTo>
                  <a:lnTo>
                    <a:pt x="7685" y="5152"/>
                  </a:lnTo>
                  <a:lnTo>
                    <a:pt x="6696" y="5416"/>
                  </a:lnTo>
                  <a:lnTo>
                    <a:pt x="6279" y="5528"/>
                  </a:lnTo>
                  <a:lnTo>
                    <a:pt x="6446" y="5347"/>
                  </a:lnTo>
                  <a:lnTo>
                    <a:pt x="6919" y="4846"/>
                  </a:lnTo>
                  <a:lnTo>
                    <a:pt x="7629" y="4122"/>
                  </a:lnTo>
                  <a:lnTo>
                    <a:pt x="8047" y="3704"/>
                  </a:lnTo>
                  <a:lnTo>
                    <a:pt x="8520" y="3258"/>
                  </a:lnTo>
                  <a:lnTo>
                    <a:pt x="9021" y="2799"/>
                  </a:lnTo>
                  <a:lnTo>
                    <a:pt x="9536" y="2326"/>
                  </a:lnTo>
                  <a:lnTo>
                    <a:pt x="10079" y="1880"/>
                  </a:lnTo>
                  <a:lnTo>
                    <a:pt x="10636" y="1435"/>
                  </a:lnTo>
                  <a:lnTo>
                    <a:pt x="11193" y="1017"/>
                  </a:lnTo>
                  <a:lnTo>
                    <a:pt x="11750" y="641"/>
                  </a:lnTo>
                  <a:lnTo>
                    <a:pt x="12014" y="474"/>
                  </a:lnTo>
                  <a:lnTo>
                    <a:pt x="12293" y="307"/>
                  </a:lnTo>
                  <a:lnTo>
                    <a:pt x="12557" y="168"/>
                  </a:lnTo>
                  <a:lnTo>
                    <a:pt x="12808" y="43"/>
                  </a:lnTo>
                  <a:lnTo>
                    <a:pt x="12306" y="15"/>
                  </a:lnTo>
                  <a:lnTo>
                    <a:pt x="11777" y="1"/>
                  </a:ln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5"/>
            <p:cNvSpPr/>
            <p:nvPr/>
          </p:nvSpPr>
          <p:spPr>
            <a:xfrm>
              <a:off x="1668924" y="2632449"/>
              <a:ext cx="479419" cy="331274"/>
            </a:xfrm>
            <a:custGeom>
              <a:rect b="b" l="l" r="r" t="t"/>
              <a:pathLst>
                <a:path extrusionOk="0" fill="none" h="9649" w="13964">
                  <a:moveTo>
                    <a:pt x="0" y="5695"/>
                  </a:moveTo>
                  <a:lnTo>
                    <a:pt x="0" y="5695"/>
                  </a:lnTo>
                  <a:lnTo>
                    <a:pt x="28" y="5597"/>
                  </a:lnTo>
                  <a:lnTo>
                    <a:pt x="70" y="5500"/>
                  </a:lnTo>
                  <a:lnTo>
                    <a:pt x="125" y="5402"/>
                  </a:lnTo>
                  <a:lnTo>
                    <a:pt x="181" y="5305"/>
                  </a:lnTo>
                  <a:lnTo>
                    <a:pt x="320" y="5096"/>
                  </a:lnTo>
                  <a:lnTo>
                    <a:pt x="473" y="4915"/>
                  </a:lnTo>
                  <a:lnTo>
                    <a:pt x="640" y="4720"/>
                  </a:lnTo>
                  <a:lnTo>
                    <a:pt x="807" y="4553"/>
                  </a:lnTo>
                  <a:lnTo>
                    <a:pt x="1114" y="4219"/>
                  </a:lnTo>
                  <a:lnTo>
                    <a:pt x="1114" y="4219"/>
                  </a:lnTo>
                  <a:lnTo>
                    <a:pt x="1323" y="4010"/>
                  </a:lnTo>
                  <a:lnTo>
                    <a:pt x="1517" y="3801"/>
                  </a:lnTo>
                  <a:lnTo>
                    <a:pt x="1726" y="3607"/>
                  </a:lnTo>
                  <a:lnTo>
                    <a:pt x="1935" y="3426"/>
                  </a:lnTo>
                  <a:lnTo>
                    <a:pt x="2144" y="3245"/>
                  </a:lnTo>
                  <a:lnTo>
                    <a:pt x="2353" y="3078"/>
                  </a:lnTo>
                  <a:lnTo>
                    <a:pt x="2798" y="2757"/>
                  </a:lnTo>
                  <a:lnTo>
                    <a:pt x="3258" y="2465"/>
                  </a:lnTo>
                  <a:lnTo>
                    <a:pt x="3745" y="2187"/>
                  </a:lnTo>
                  <a:lnTo>
                    <a:pt x="4232" y="1922"/>
                  </a:lnTo>
                  <a:lnTo>
                    <a:pt x="4761" y="1671"/>
                  </a:lnTo>
                  <a:lnTo>
                    <a:pt x="4761" y="1671"/>
                  </a:lnTo>
                  <a:lnTo>
                    <a:pt x="5221" y="1449"/>
                  </a:lnTo>
                  <a:lnTo>
                    <a:pt x="5694" y="1240"/>
                  </a:lnTo>
                  <a:lnTo>
                    <a:pt x="6181" y="1059"/>
                  </a:lnTo>
                  <a:lnTo>
                    <a:pt x="6668" y="878"/>
                  </a:lnTo>
                  <a:lnTo>
                    <a:pt x="7170" y="711"/>
                  </a:lnTo>
                  <a:lnTo>
                    <a:pt x="7671" y="572"/>
                  </a:lnTo>
                  <a:lnTo>
                    <a:pt x="8172" y="432"/>
                  </a:lnTo>
                  <a:lnTo>
                    <a:pt x="8687" y="321"/>
                  </a:lnTo>
                  <a:lnTo>
                    <a:pt x="9202" y="224"/>
                  </a:lnTo>
                  <a:lnTo>
                    <a:pt x="9717" y="140"/>
                  </a:lnTo>
                  <a:lnTo>
                    <a:pt x="10232" y="84"/>
                  </a:lnTo>
                  <a:lnTo>
                    <a:pt x="10747" y="29"/>
                  </a:lnTo>
                  <a:lnTo>
                    <a:pt x="11262" y="1"/>
                  </a:lnTo>
                  <a:lnTo>
                    <a:pt x="11777" y="1"/>
                  </a:lnTo>
                  <a:lnTo>
                    <a:pt x="12306" y="15"/>
                  </a:lnTo>
                  <a:lnTo>
                    <a:pt x="12808" y="43"/>
                  </a:lnTo>
                  <a:lnTo>
                    <a:pt x="12808" y="43"/>
                  </a:lnTo>
                  <a:lnTo>
                    <a:pt x="12557" y="168"/>
                  </a:lnTo>
                  <a:lnTo>
                    <a:pt x="12293" y="307"/>
                  </a:lnTo>
                  <a:lnTo>
                    <a:pt x="12014" y="474"/>
                  </a:lnTo>
                  <a:lnTo>
                    <a:pt x="11750" y="641"/>
                  </a:lnTo>
                  <a:lnTo>
                    <a:pt x="11193" y="1017"/>
                  </a:lnTo>
                  <a:lnTo>
                    <a:pt x="10636" y="1435"/>
                  </a:lnTo>
                  <a:lnTo>
                    <a:pt x="10079" y="1880"/>
                  </a:lnTo>
                  <a:lnTo>
                    <a:pt x="9536" y="2326"/>
                  </a:lnTo>
                  <a:lnTo>
                    <a:pt x="9021" y="2799"/>
                  </a:lnTo>
                  <a:lnTo>
                    <a:pt x="8520" y="3258"/>
                  </a:lnTo>
                  <a:lnTo>
                    <a:pt x="8047" y="3704"/>
                  </a:lnTo>
                  <a:lnTo>
                    <a:pt x="7629" y="4122"/>
                  </a:lnTo>
                  <a:lnTo>
                    <a:pt x="6919" y="4846"/>
                  </a:lnTo>
                  <a:lnTo>
                    <a:pt x="6446" y="5347"/>
                  </a:lnTo>
                  <a:lnTo>
                    <a:pt x="6279" y="5528"/>
                  </a:lnTo>
                  <a:lnTo>
                    <a:pt x="6279" y="5528"/>
                  </a:lnTo>
                  <a:lnTo>
                    <a:pt x="6696" y="5416"/>
                  </a:lnTo>
                  <a:lnTo>
                    <a:pt x="7685" y="5152"/>
                  </a:lnTo>
                  <a:lnTo>
                    <a:pt x="8882" y="4859"/>
                  </a:lnTo>
                  <a:lnTo>
                    <a:pt x="9439" y="4734"/>
                  </a:lnTo>
                  <a:lnTo>
                    <a:pt x="9912" y="4637"/>
                  </a:lnTo>
                  <a:lnTo>
                    <a:pt x="9912" y="4637"/>
                  </a:lnTo>
                  <a:lnTo>
                    <a:pt x="10427" y="4567"/>
                  </a:lnTo>
                  <a:lnTo>
                    <a:pt x="10928" y="4511"/>
                  </a:lnTo>
                  <a:lnTo>
                    <a:pt x="11429" y="4484"/>
                  </a:lnTo>
                  <a:lnTo>
                    <a:pt x="11931" y="4484"/>
                  </a:lnTo>
                  <a:lnTo>
                    <a:pt x="12446" y="4484"/>
                  </a:lnTo>
                  <a:lnTo>
                    <a:pt x="12947" y="4511"/>
                  </a:lnTo>
                  <a:lnTo>
                    <a:pt x="13448" y="4553"/>
                  </a:lnTo>
                  <a:lnTo>
                    <a:pt x="13963" y="4595"/>
                  </a:lnTo>
                  <a:lnTo>
                    <a:pt x="13963" y="4595"/>
                  </a:lnTo>
                  <a:lnTo>
                    <a:pt x="13476" y="4804"/>
                  </a:lnTo>
                  <a:lnTo>
                    <a:pt x="12334" y="5291"/>
                  </a:lnTo>
                  <a:lnTo>
                    <a:pt x="11680" y="5583"/>
                  </a:lnTo>
                  <a:lnTo>
                    <a:pt x="11054" y="5890"/>
                  </a:lnTo>
                  <a:lnTo>
                    <a:pt x="10511" y="6168"/>
                  </a:lnTo>
                  <a:lnTo>
                    <a:pt x="10302" y="6293"/>
                  </a:lnTo>
                  <a:lnTo>
                    <a:pt x="10135" y="6405"/>
                  </a:lnTo>
                  <a:lnTo>
                    <a:pt x="10135" y="6405"/>
                  </a:lnTo>
                  <a:lnTo>
                    <a:pt x="9731" y="6711"/>
                  </a:lnTo>
                  <a:lnTo>
                    <a:pt x="9327" y="7045"/>
                  </a:lnTo>
                  <a:lnTo>
                    <a:pt x="8910" y="7407"/>
                  </a:lnTo>
                  <a:lnTo>
                    <a:pt x="8715" y="7602"/>
                  </a:lnTo>
                  <a:lnTo>
                    <a:pt x="8520" y="7811"/>
                  </a:lnTo>
                  <a:lnTo>
                    <a:pt x="8339" y="8020"/>
                  </a:lnTo>
                  <a:lnTo>
                    <a:pt x="8172" y="8228"/>
                  </a:lnTo>
                  <a:lnTo>
                    <a:pt x="8019" y="8451"/>
                  </a:lnTo>
                  <a:lnTo>
                    <a:pt x="7879" y="8688"/>
                  </a:lnTo>
                  <a:lnTo>
                    <a:pt x="7754" y="8911"/>
                  </a:lnTo>
                  <a:lnTo>
                    <a:pt x="7643" y="9161"/>
                  </a:lnTo>
                  <a:lnTo>
                    <a:pt x="7559" y="9398"/>
                  </a:lnTo>
                  <a:lnTo>
                    <a:pt x="7504" y="9648"/>
                  </a:lnTo>
                </a:path>
              </a:pathLst>
            </a:custGeom>
            <a:noFill/>
            <a:ln cap="rnd" cmpd="sng" w="177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5"/>
            <p:cNvSpPr/>
            <p:nvPr/>
          </p:nvSpPr>
          <p:spPr>
            <a:xfrm>
              <a:off x="1206733" y="3331226"/>
              <a:ext cx="251417" cy="149175"/>
            </a:xfrm>
            <a:custGeom>
              <a:rect b="b" l="l" r="r" t="t"/>
              <a:pathLst>
                <a:path extrusionOk="0" h="4345" w="7323">
                  <a:moveTo>
                    <a:pt x="3564" y="1"/>
                  </a:moveTo>
                  <a:lnTo>
                    <a:pt x="3216" y="29"/>
                  </a:lnTo>
                  <a:lnTo>
                    <a:pt x="2868" y="70"/>
                  </a:lnTo>
                  <a:lnTo>
                    <a:pt x="2548" y="140"/>
                  </a:lnTo>
                  <a:lnTo>
                    <a:pt x="2214" y="238"/>
                  </a:lnTo>
                  <a:lnTo>
                    <a:pt x="1907" y="349"/>
                  </a:lnTo>
                  <a:lnTo>
                    <a:pt x="1615" y="488"/>
                  </a:lnTo>
                  <a:lnTo>
                    <a:pt x="1392" y="613"/>
                  </a:lnTo>
                  <a:lnTo>
                    <a:pt x="1169" y="753"/>
                  </a:lnTo>
                  <a:lnTo>
                    <a:pt x="961" y="906"/>
                  </a:lnTo>
                  <a:lnTo>
                    <a:pt x="752" y="1073"/>
                  </a:lnTo>
                  <a:lnTo>
                    <a:pt x="571" y="1254"/>
                  </a:lnTo>
                  <a:lnTo>
                    <a:pt x="404" y="1435"/>
                  </a:lnTo>
                  <a:lnTo>
                    <a:pt x="265" y="1630"/>
                  </a:lnTo>
                  <a:lnTo>
                    <a:pt x="153" y="1838"/>
                  </a:lnTo>
                  <a:lnTo>
                    <a:pt x="56" y="2047"/>
                  </a:lnTo>
                  <a:lnTo>
                    <a:pt x="28" y="2159"/>
                  </a:lnTo>
                  <a:lnTo>
                    <a:pt x="14" y="2270"/>
                  </a:lnTo>
                  <a:lnTo>
                    <a:pt x="0" y="2367"/>
                  </a:lnTo>
                  <a:lnTo>
                    <a:pt x="0" y="2479"/>
                  </a:lnTo>
                  <a:lnTo>
                    <a:pt x="0" y="2590"/>
                  </a:lnTo>
                  <a:lnTo>
                    <a:pt x="14" y="2702"/>
                  </a:lnTo>
                  <a:lnTo>
                    <a:pt x="56" y="2813"/>
                  </a:lnTo>
                  <a:lnTo>
                    <a:pt x="97" y="2924"/>
                  </a:lnTo>
                  <a:lnTo>
                    <a:pt x="139" y="3036"/>
                  </a:lnTo>
                  <a:lnTo>
                    <a:pt x="209" y="3147"/>
                  </a:lnTo>
                  <a:lnTo>
                    <a:pt x="292" y="3258"/>
                  </a:lnTo>
                  <a:lnTo>
                    <a:pt x="376" y="3356"/>
                  </a:lnTo>
                  <a:lnTo>
                    <a:pt x="487" y="3467"/>
                  </a:lnTo>
                  <a:lnTo>
                    <a:pt x="613" y="3579"/>
                  </a:lnTo>
                  <a:lnTo>
                    <a:pt x="724" y="3662"/>
                  </a:lnTo>
                  <a:lnTo>
                    <a:pt x="849" y="3746"/>
                  </a:lnTo>
                  <a:lnTo>
                    <a:pt x="988" y="3829"/>
                  </a:lnTo>
                  <a:lnTo>
                    <a:pt x="1128" y="3899"/>
                  </a:lnTo>
                  <a:lnTo>
                    <a:pt x="1420" y="4024"/>
                  </a:lnTo>
                  <a:lnTo>
                    <a:pt x="1726" y="4135"/>
                  </a:lnTo>
                  <a:lnTo>
                    <a:pt x="2046" y="4205"/>
                  </a:lnTo>
                  <a:lnTo>
                    <a:pt x="2395" y="4275"/>
                  </a:lnTo>
                  <a:lnTo>
                    <a:pt x="2743" y="4316"/>
                  </a:lnTo>
                  <a:lnTo>
                    <a:pt x="3091" y="4330"/>
                  </a:lnTo>
                  <a:lnTo>
                    <a:pt x="3439" y="4344"/>
                  </a:lnTo>
                  <a:lnTo>
                    <a:pt x="3801" y="4330"/>
                  </a:lnTo>
                  <a:lnTo>
                    <a:pt x="4149" y="4316"/>
                  </a:lnTo>
                  <a:lnTo>
                    <a:pt x="4483" y="4275"/>
                  </a:lnTo>
                  <a:lnTo>
                    <a:pt x="4817" y="4233"/>
                  </a:lnTo>
                  <a:lnTo>
                    <a:pt x="5137" y="4191"/>
                  </a:lnTo>
                  <a:lnTo>
                    <a:pt x="5443" y="4135"/>
                  </a:lnTo>
                  <a:lnTo>
                    <a:pt x="5722" y="4080"/>
                  </a:lnTo>
                  <a:lnTo>
                    <a:pt x="5972" y="4010"/>
                  </a:lnTo>
                  <a:lnTo>
                    <a:pt x="6209" y="3941"/>
                  </a:lnTo>
                  <a:lnTo>
                    <a:pt x="6432" y="3843"/>
                  </a:lnTo>
                  <a:lnTo>
                    <a:pt x="6654" y="3732"/>
                  </a:lnTo>
                  <a:lnTo>
                    <a:pt x="6766" y="3662"/>
                  </a:lnTo>
                  <a:lnTo>
                    <a:pt x="6863" y="3579"/>
                  </a:lnTo>
                  <a:lnTo>
                    <a:pt x="6947" y="3495"/>
                  </a:lnTo>
                  <a:lnTo>
                    <a:pt x="7044" y="3398"/>
                  </a:lnTo>
                  <a:lnTo>
                    <a:pt x="7128" y="3272"/>
                  </a:lnTo>
                  <a:lnTo>
                    <a:pt x="7197" y="3133"/>
                  </a:lnTo>
                  <a:lnTo>
                    <a:pt x="7253" y="2994"/>
                  </a:lnTo>
                  <a:lnTo>
                    <a:pt x="7295" y="2841"/>
                  </a:lnTo>
                  <a:lnTo>
                    <a:pt x="7323" y="2702"/>
                  </a:lnTo>
                  <a:lnTo>
                    <a:pt x="7323" y="2535"/>
                  </a:lnTo>
                  <a:lnTo>
                    <a:pt x="7323" y="2381"/>
                  </a:lnTo>
                  <a:lnTo>
                    <a:pt x="7295" y="2228"/>
                  </a:lnTo>
                  <a:lnTo>
                    <a:pt x="7267" y="2075"/>
                  </a:lnTo>
                  <a:lnTo>
                    <a:pt x="7211" y="1922"/>
                  </a:lnTo>
                  <a:lnTo>
                    <a:pt x="7156" y="1769"/>
                  </a:lnTo>
                  <a:lnTo>
                    <a:pt x="7086" y="1616"/>
                  </a:lnTo>
                  <a:lnTo>
                    <a:pt x="7002" y="1476"/>
                  </a:lnTo>
                  <a:lnTo>
                    <a:pt x="6905" y="1337"/>
                  </a:lnTo>
                  <a:lnTo>
                    <a:pt x="6808" y="1226"/>
                  </a:lnTo>
                  <a:lnTo>
                    <a:pt x="6696" y="1101"/>
                  </a:lnTo>
                  <a:lnTo>
                    <a:pt x="6446" y="878"/>
                  </a:lnTo>
                  <a:lnTo>
                    <a:pt x="6167" y="683"/>
                  </a:lnTo>
                  <a:lnTo>
                    <a:pt x="5875" y="516"/>
                  </a:lnTo>
                  <a:lnTo>
                    <a:pt x="5569" y="377"/>
                  </a:lnTo>
                  <a:lnTo>
                    <a:pt x="5262" y="251"/>
                  </a:lnTo>
                  <a:lnTo>
                    <a:pt x="4928" y="154"/>
                  </a:lnTo>
                  <a:lnTo>
                    <a:pt x="4594" y="84"/>
                  </a:lnTo>
                  <a:lnTo>
                    <a:pt x="4246" y="29"/>
                  </a:lnTo>
                  <a:lnTo>
                    <a:pt x="3898" y="1"/>
                  </a:ln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5"/>
            <p:cNvSpPr/>
            <p:nvPr/>
          </p:nvSpPr>
          <p:spPr>
            <a:xfrm>
              <a:off x="2182236" y="3331226"/>
              <a:ext cx="251451" cy="149175"/>
            </a:xfrm>
            <a:custGeom>
              <a:rect b="b" l="l" r="r" t="t"/>
              <a:pathLst>
                <a:path extrusionOk="0" h="4345" w="7324">
                  <a:moveTo>
                    <a:pt x="3564" y="1"/>
                  </a:moveTo>
                  <a:lnTo>
                    <a:pt x="3216" y="29"/>
                  </a:lnTo>
                  <a:lnTo>
                    <a:pt x="2882" y="70"/>
                  </a:lnTo>
                  <a:lnTo>
                    <a:pt x="2548" y="140"/>
                  </a:lnTo>
                  <a:lnTo>
                    <a:pt x="2214" y="238"/>
                  </a:lnTo>
                  <a:lnTo>
                    <a:pt x="1908" y="349"/>
                  </a:lnTo>
                  <a:lnTo>
                    <a:pt x="1615" y="488"/>
                  </a:lnTo>
                  <a:lnTo>
                    <a:pt x="1393" y="613"/>
                  </a:lnTo>
                  <a:lnTo>
                    <a:pt x="1170" y="753"/>
                  </a:lnTo>
                  <a:lnTo>
                    <a:pt x="961" y="906"/>
                  </a:lnTo>
                  <a:lnTo>
                    <a:pt x="752" y="1073"/>
                  </a:lnTo>
                  <a:lnTo>
                    <a:pt x="571" y="1254"/>
                  </a:lnTo>
                  <a:lnTo>
                    <a:pt x="404" y="1435"/>
                  </a:lnTo>
                  <a:lnTo>
                    <a:pt x="265" y="1630"/>
                  </a:lnTo>
                  <a:lnTo>
                    <a:pt x="154" y="1838"/>
                  </a:lnTo>
                  <a:lnTo>
                    <a:pt x="70" y="2047"/>
                  </a:lnTo>
                  <a:lnTo>
                    <a:pt x="28" y="2159"/>
                  </a:lnTo>
                  <a:lnTo>
                    <a:pt x="14" y="2270"/>
                  </a:lnTo>
                  <a:lnTo>
                    <a:pt x="1" y="2367"/>
                  </a:lnTo>
                  <a:lnTo>
                    <a:pt x="1" y="2479"/>
                  </a:lnTo>
                  <a:lnTo>
                    <a:pt x="1" y="2590"/>
                  </a:lnTo>
                  <a:lnTo>
                    <a:pt x="28" y="2702"/>
                  </a:lnTo>
                  <a:lnTo>
                    <a:pt x="56" y="2813"/>
                  </a:lnTo>
                  <a:lnTo>
                    <a:pt x="98" y="2924"/>
                  </a:lnTo>
                  <a:lnTo>
                    <a:pt x="154" y="3036"/>
                  </a:lnTo>
                  <a:lnTo>
                    <a:pt x="209" y="3147"/>
                  </a:lnTo>
                  <a:lnTo>
                    <a:pt x="293" y="3258"/>
                  </a:lnTo>
                  <a:lnTo>
                    <a:pt x="390" y="3356"/>
                  </a:lnTo>
                  <a:lnTo>
                    <a:pt x="488" y="3467"/>
                  </a:lnTo>
                  <a:lnTo>
                    <a:pt x="613" y="3579"/>
                  </a:lnTo>
                  <a:lnTo>
                    <a:pt x="738" y="3662"/>
                  </a:lnTo>
                  <a:lnTo>
                    <a:pt x="864" y="3746"/>
                  </a:lnTo>
                  <a:lnTo>
                    <a:pt x="989" y="3829"/>
                  </a:lnTo>
                  <a:lnTo>
                    <a:pt x="1128" y="3899"/>
                  </a:lnTo>
                  <a:lnTo>
                    <a:pt x="1421" y="4024"/>
                  </a:lnTo>
                  <a:lnTo>
                    <a:pt x="1727" y="4135"/>
                  </a:lnTo>
                  <a:lnTo>
                    <a:pt x="2061" y="4205"/>
                  </a:lnTo>
                  <a:lnTo>
                    <a:pt x="2395" y="4275"/>
                  </a:lnTo>
                  <a:lnTo>
                    <a:pt x="2743" y="4316"/>
                  </a:lnTo>
                  <a:lnTo>
                    <a:pt x="3091" y="4330"/>
                  </a:lnTo>
                  <a:lnTo>
                    <a:pt x="3439" y="4344"/>
                  </a:lnTo>
                  <a:lnTo>
                    <a:pt x="3801" y="4330"/>
                  </a:lnTo>
                  <a:lnTo>
                    <a:pt x="4149" y="4316"/>
                  </a:lnTo>
                  <a:lnTo>
                    <a:pt x="4483" y="4275"/>
                  </a:lnTo>
                  <a:lnTo>
                    <a:pt x="4817" y="4233"/>
                  </a:lnTo>
                  <a:lnTo>
                    <a:pt x="5138" y="4191"/>
                  </a:lnTo>
                  <a:lnTo>
                    <a:pt x="5444" y="4135"/>
                  </a:lnTo>
                  <a:lnTo>
                    <a:pt x="5736" y="4080"/>
                  </a:lnTo>
                  <a:lnTo>
                    <a:pt x="5973" y="4010"/>
                  </a:lnTo>
                  <a:lnTo>
                    <a:pt x="6209" y="3941"/>
                  </a:lnTo>
                  <a:lnTo>
                    <a:pt x="6432" y="3843"/>
                  </a:lnTo>
                  <a:lnTo>
                    <a:pt x="6655" y="3732"/>
                  </a:lnTo>
                  <a:lnTo>
                    <a:pt x="6766" y="3662"/>
                  </a:lnTo>
                  <a:lnTo>
                    <a:pt x="6864" y="3579"/>
                  </a:lnTo>
                  <a:lnTo>
                    <a:pt x="6961" y="3495"/>
                  </a:lnTo>
                  <a:lnTo>
                    <a:pt x="7045" y="3398"/>
                  </a:lnTo>
                  <a:lnTo>
                    <a:pt x="7128" y="3272"/>
                  </a:lnTo>
                  <a:lnTo>
                    <a:pt x="7212" y="3133"/>
                  </a:lnTo>
                  <a:lnTo>
                    <a:pt x="7268" y="2994"/>
                  </a:lnTo>
                  <a:lnTo>
                    <a:pt x="7295" y="2841"/>
                  </a:lnTo>
                  <a:lnTo>
                    <a:pt x="7323" y="2702"/>
                  </a:lnTo>
                  <a:lnTo>
                    <a:pt x="7323" y="2535"/>
                  </a:lnTo>
                  <a:lnTo>
                    <a:pt x="7323" y="2381"/>
                  </a:lnTo>
                  <a:lnTo>
                    <a:pt x="7295" y="2228"/>
                  </a:lnTo>
                  <a:lnTo>
                    <a:pt x="7268" y="2075"/>
                  </a:lnTo>
                  <a:lnTo>
                    <a:pt x="7212" y="1922"/>
                  </a:lnTo>
                  <a:lnTo>
                    <a:pt x="7156" y="1769"/>
                  </a:lnTo>
                  <a:lnTo>
                    <a:pt x="7087" y="1616"/>
                  </a:lnTo>
                  <a:lnTo>
                    <a:pt x="7003" y="1476"/>
                  </a:lnTo>
                  <a:lnTo>
                    <a:pt x="6906" y="1337"/>
                  </a:lnTo>
                  <a:lnTo>
                    <a:pt x="6808" y="1226"/>
                  </a:lnTo>
                  <a:lnTo>
                    <a:pt x="6697" y="1101"/>
                  </a:lnTo>
                  <a:lnTo>
                    <a:pt x="6446" y="878"/>
                  </a:lnTo>
                  <a:lnTo>
                    <a:pt x="6168" y="683"/>
                  </a:lnTo>
                  <a:lnTo>
                    <a:pt x="5875" y="516"/>
                  </a:lnTo>
                  <a:lnTo>
                    <a:pt x="5569" y="377"/>
                  </a:lnTo>
                  <a:lnTo>
                    <a:pt x="5263" y="251"/>
                  </a:lnTo>
                  <a:lnTo>
                    <a:pt x="4929" y="154"/>
                  </a:lnTo>
                  <a:lnTo>
                    <a:pt x="4595" y="84"/>
                  </a:lnTo>
                  <a:lnTo>
                    <a:pt x="4247" y="29"/>
                  </a:lnTo>
                  <a:lnTo>
                    <a:pt x="3899" y="1"/>
                  </a:lnTo>
                  <a:close/>
                </a:path>
              </a:pathLst>
            </a:custGeom>
            <a:solidFill>
              <a:srgbClr val="FB6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5"/>
            <p:cNvSpPr/>
            <p:nvPr/>
          </p:nvSpPr>
          <p:spPr>
            <a:xfrm>
              <a:off x="1490632" y="3234682"/>
              <a:ext cx="142926" cy="162530"/>
            </a:xfrm>
            <a:custGeom>
              <a:rect b="b" l="l" r="r" t="t"/>
              <a:pathLst>
                <a:path extrusionOk="0" h="4734" w="4163">
                  <a:moveTo>
                    <a:pt x="1921" y="1"/>
                  </a:moveTo>
                  <a:lnTo>
                    <a:pt x="1699" y="15"/>
                  </a:lnTo>
                  <a:lnTo>
                    <a:pt x="1490" y="70"/>
                  </a:lnTo>
                  <a:lnTo>
                    <a:pt x="1295" y="140"/>
                  </a:lnTo>
                  <a:lnTo>
                    <a:pt x="1114" y="223"/>
                  </a:lnTo>
                  <a:lnTo>
                    <a:pt x="933" y="335"/>
                  </a:lnTo>
                  <a:lnTo>
                    <a:pt x="780" y="460"/>
                  </a:lnTo>
                  <a:lnTo>
                    <a:pt x="627" y="599"/>
                  </a:lnTo>
                  <a:lnTo>
                    <a:pt x="488" y="766"/>
                  </a:lnTo>
                  <a:lnTo>
                    <a:pt x="362" y="933"/>
                  </a:lnTo>
                  <a:lnTo>
                    <a:pt x="265" y="1128"/>
                  </a:lnTo>
                  <a:lnTo>
                    <a:pt x="181" y="1323"/>
                  </a:lnTo>
                  <a:lnTo>
                    <a:pt x="98" y="1532"/>
                  </a:lnTo>
                  <a:lnTo>
                    <a:pt x="56" y="1755"/>
                  </a:lnTo>
                  <a:lnTo>
                    <a:pt x="14" y="1978"/>
                  </a:lnTo>
                  <a:lnTo>
                    <a:pt x="0" y="2214"/>
                  </a:lnTo>
                  <a:lnTo>
                    <a:pt x="14" y="2451"/>
                  </a:lnTo>
                  <a:lnTo>
                    <a:pt x="42" y="2701"/>
                  </a:lnTo>
                  <a:lnTo>
                    <a:pt x="84" y="2938"/>
                  </a:lnTo>
                  <a:lnTo>
                    <a:pt x="153" y="3161"/>
                  </a:lnTo>
                  <a:lnTo>
                    <a:pt x="237" y="3384"/>
                  </a:lnTo>
                  <a:lnTo>
                    <a:pt x="348" y="3579"/>
                  </a:lnTo>
                  <a:lnTo>
                    <a:pt x="460" y="3773"/>
                  </a:lnTo>
                  <a:lnTo>
                    <a:pt x="599" y="3954"/>
                  </a:lnTo>
                  <a:lnTo>
                    <a:pt x="738" y="4108"/>
                  </a:lnTo>
                  <a:lnTo>
                    <a:pt x="905" y="4261"/>
                  </a:lnTo>
                  <a:lnTo>
                    <a:pt x="1072" y="4386"/>
                  </a:lnTo>
                  <a:lnTo>
                    <a:pt x="1253" y="4497"/>
                  </a:lnTo>
                  <a:lnTo>
                    <a:pt x="1434" y="4595"/>
                  </a:lnTo>
                  <a:lnTo>
                    <a:pt x="1629" y="4664"/>
                  </a:lnTo>
                  <a:lnTo>
                    <a:pt x="1838" y="4706"/>
                  </a:lnTo>
                  <a:lnTo>
                    <a:pt x="2033" y="4734"/>
                  </a:lnTo>
                  <a:lnTo>
                    <a:pt x="2242" y="4734"/>
                  </a:lnTo>
                  <a:lnTo>
                    <a:pt x="2450" y="4720"/>
                  </a:lnTo>
                  <a:lnTo>
                    <a:pt x="2659" y="4664"/>
                  </a:lnTo>
                  <a:lnTo>
                    <a:pt x="2854" y="4609"/>
                  </a:lnTo>
                  <a:lnTo>
                    <a:pt x="3049" y="4511"/>
                  </a:lnTo>
                  <a:lnTo>
                    <a:pt x="3216" y="4400"/>
                  </a:lnTo>
                  <a:lnTo>
                    <a:pt x="3383" y="4275"/>
                  </a:lnTo>
                  <a:lnTo>
                    <a:pt x="3536" y="4135"/>
                  </a:lnTo>
                  <a:lnTo>
                    <a:pt x="3676" y="3968"/>
                  </a:lnTo>
                  <a:lnTo>
                    <a:pt x="3787" y="3801"/>
                  </a:lnTo>
                  <a:lnTo>
                    <a:pt x="3898" y="3606"/>
                  </a:lnTo>
                  <a:lnTo>
                    <a:pt x="3982" y="3411"/>
                  </a:lnTo>
                  <a:lnTo>
                    <a:pt x="4051" y="3203"/>
                  </a:lnTo>
                  <a:lnTo>
                    <a:pt x="4107" y="2980"/>
                  </a:lnTo>
                  <a:lnTo>
                    <a:pt x="4149" y="2757"/>
                  </a:lnTo>
                  <a:lnTo>
                    <a:pt x="4163" y="2520"/>
                  </a:lnTo>
                  <a:lnTo>
                    <a:pt x="4149" y="2284"/>
                  </a:lnTo>
                  <a:lnTo>
                    <a:pt x="4121" y="2047"/>
                  </a:lnTo>
                  <a:lnTo>
                    <a:pt x="4079" y="1797"/>
                  </a:lnTo>
                  <a:lnTo>
                    <a:pt x="4010" y="1574"/>
                  </a:lnTo>
                  <a:lnTo>
                    <a:pt x="3926" y="1351"/>
                  </a:lnTo>
                  <a:lnTo>
                    <a:pt x="3815" y="1156"/>
                  </a:lnTo>
                  <a:lnTo>
                    <a:pt x="3703" y="961"/>
                  </a:lnTo>
                  <a:lnTo>
                    <a:pt x="3564" y="780"/>
                  </a:lnTo>
                  <a:lnTo>
                    <a:pt x="3425" y="627"/>
                  </a:lnTo>
                  <a:lnTo>
                    <a:pt x="3258" y="474"/>
                  </a:lnTo>
                  <a:lnTo>
                    <a:pt x="3091" y="349"/>
                  </a:lnTo>
                  <a:lnTo>
                    <a:pt x="2910" y="237"/>
                  </a:lnTo>
                  <a:lnTo>
                    <a:pt x="2729" y="154"/>
                  </a:lnTo>
                  <a:lnTo>
                    <a:pt x="2534" y="84"/>
                  </a:lnTo>
                  <a:lnTo>
                    <a:pt x="2325" y="29"/>
                  </a:lnTo>
                  <a:lnTo>
                    <a:pt x="2130"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5"/>
            <p:cNvSpPr/>
            <p:nvPr/>
          </p:nvSpPr>
          <p:spPr>
            <a:xfrm>
              <a:off x="2024510" y="3234682"/>
              <a:ext cx="142480" cy="162530"/>
            </a:xfrm>
            <a:custGeom>
              <a:rect b="b" l="l" r="r" t="t"/>
              <a:pathLst>
                <a:path extrusionOk="0" h="4734" w="4150">
                  <a:moveTo>
                    <a:pt x="1908" y="1"/>
                  </a:moveTo>
                  <a:lnTo>
                    <a:pt x="1699" y="15"/>
                  </a:lnTo>
                  <a:lnTo>
                    <a:pt x="1490" y="70"/>
                  </a:lnTo>
                  <a:lnTo>
                    <a:pt x="1295" y="140"/>
                  </a:lnTo>
                  <a:lnTo>
                    <a:pt x="1100" y="223"/>
                  </a:lnTo>
                  <a:lnTo>
                    <a:pt x="933" y="335"/>
                  </a:lnTo>
                  <a:lnTo>
                    <a:pt x="766" y="460"/>
                  </a:lnTo>
                  <a:lnTo>
                    <a:pt x="613" y="599"/>
                  </a:lnTo>
                  <a:lnTo>
                    <a:pt x="488" y="766"/>
                  </a:lnTo>
                  <a:lnTo>
                    <a:pt x="362" y="933"/>
                  </a:lnTo>
                  <a:lnTo>
                    <a:pt x="251" y="1128"/>
                  </a:lnTo>
                  <a:lnTo>
                    <a:pt x="168" y="1323"/>
                  </a:lnTo>
                  <a:lnTo>
                    <a:pt x="98" y="1532"/>
                  </a:lnTo>
                  <a:lnTo>
                    <a:pt x="42" y="1755"/>
                  </a:lnTo>
                  <a:lnTo>
                    <a:pt x="14" y="1978"/>
                  </a:lnTo>
                  <a:lnTo>
                    <a:pt x="1" y="2214"/>
                  </a:lnTo>
                  <a:lnTo>
                    <a:pt x="1" y="2451"/>
                  </a:lnTo>
                  <a:lnTo>
                    <a:pt x="28" y="2701"/>
                  </a:lnTo>
                  <a:lnTo>
                    <a:pt x="84" y="2938"/>
                  </a:lnTo>
                  <a:lnTo>
                    <a:pt x="140" y="3161"/>
                  </a:lnTo>
                  <a:lnTo>
                    <a:pt x="237" y="3384"/>
                  </a:lnTo>
                  <a:lnTo>
                    <a:pt x="335" y="3579"/>
                  </a:lnTo>
                  <a:lnTo>
                    <a:pt x="460" y="3773"/>
                  </a:lnTo>
                  <a:lnTo>
                    <a:pt x="585" y="3954"/>
                  </a:lnTo>
                  <a:lnTo>
                    <a:pt x="738" y="4108"/>
                  </a:lnTo>
                  <a:lnTo>
                    <a:pt x="891" y="4261"/>
                  </a:lnTo>
                  <a:lnTo>
                    <a:pt x="1059" y="4386"/>
                  </a:lnTo>
                  <a:lnTo>
                    <a:pt x="1240" y="4497"/>
                  </a:lnTo>
                  <a:lnTo>
                    <a:pt x="1434" y="4595"/>
                  </a:lnTo>
                  <a:lnTo>
                    <a:pt x="1629" y="4664"/>
                  </a:lnTo>
                  <a:lnTo>
                    <a:pt x="1824" y="4706"/>
                  </a:lnTo>
                  <a:lnTo>
                    <a:pt x="2033" y="4734"/>
                  </a:lnTo>
                  <a:lnTo>
                    <a:pt x="2242" y="4734"/>
                  </a:lnTo>
                  <a:lnTo>
                    <a:pt x="2451" y="4720"/>
                  </a:lnTo>
                  <a:lnTo>
                    <a:pt x="2659" y="4664"/>
                  </a:lnTo>
                  <a:lnTo>
                    <a:pt x="2854" y="4609"/>
                  </a:lnTo>
                  <a:lnTo>
                    <a:pt x="3035" y="4511"/>
                  </a:lnTo>
                  <a:lnTo>
                    <a:pt x="3216" y="4400"/>
                  </a:lnTo>
                  <a:lnTo>
                    <a:pt x="3383" y="4275"/>
                  </a:lnTo>
                  <a:lnTo>
                    <a:pt x="3523" y="4135"/>
                  </a:lnTo>
                  <a:lnTo>
                    <a:pt x="3662" y="3968"/>
                  </a:lnTo>
                  <a:lnTo>
                    <a:pt x="3787" y="3801"/>
                  </a:lnTo>
                  <a:lnTo>
                    <a:pt x="3885" y="3606"/>
                  </a:lnTo>
                  <a:lnTo>
                    <a:pt x="3982" y="3411"/>
                  </a:lnTo>
                  <a:lnTo>
                    <a:pt x="4052" y="3203"/>
                  </a:lnTo>
                  <a:lnTo>
                    <a:pt x="4107" y="2980"/>
                  </a:lnTo>
                  <a:lnTo>
                    <a:pt x="4135" y="2757"/>
                  </a:lnTo>
                  <a:lnTo>
                    <a:pt x="4149" y="2520"/>
                  </a:lnTo>
                  <a:lnTo>
                    <a:pt x="4149" y="2284"/>
                  </a:lnTo>
                  <a:lnTo>
                    <a:pt x="4121" y="2047"/>
                  </a:lnTo>
                  <a:lnTo>
                    <a:pt x="4066" y="1797"/>
                  </a:lnTo>
                  <a:lnTo>
                    <a:pt x="3996" y="1574"/>
                  </a:lnTo>
                  <a:lnTo>
                    <a:pt x="3912" y="1351"/>
                  </a:lnTo>
                  <a:lnTo>
                    <a:pt x="3815" y="1156"/>
                  </a:lnTo>
                  <a:lnTo>
                    <a:pt x="3690" y="961"/>
                  </a:lnTo>
                  <a:lnTo>
                    <a:pt x="3564" y="780"/>
                  </a:lnTo>
                  <a:lnTo>
                    <a:pt x="3411" y="627"/>
                  </a:lnTo>
                  <a:lnTo>
                    <a:pt x="3258" y="474"/>
                  </a:lnTo>
                  <a:lnTo>
                    <a:pt x="3077" y="349"/>
                  </a:lnTo>
                  <a:lnTo>
                    <a:pt x="2910" y="237"/>
                  </a:lnTo>
                  <a:lnTo>
                    <a:pt x="2715" y="154"/>
                  </a:lnTo>
                  <a:lnTo>
                    <a:pt x="2520" y="84"/>
                  </a:lnTo>
                  <a:lnTo>
                    <a:pt x="2325" y="29"/>
                  </a:lnTo>
                  <a:lnTo>
                    <a:pt x="2117"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5"/>
            <p:cNvSpPr/>
            <p:nvPr/>
          </p:nvSpPr>
          <p:spPr>
            <a:xfrm>
              <a:off x="1345335" y="3745623"/>
              <a:ext cx="317404" cy="194562"/>
            </a:xfrm>
            <a:custGeom>
              <a:rect b="b" l="l" r="r" t="t"/>
              <a:pathLst>
                <a:path extrusionOk="0" h="5667" w="9245">
                  <a:moveTo>
                    <a:pt x="2186" y="1"/>
                  </a:moveTo>
                  <a:lnTo>
                    <a:pt x="1935" y="15"/>
                  </a:lnTo>
                  <a:lnTo>
                    <a:pt x="1699" y="56"/>
                  </a:lnTo>
                  <a:lnTo>
                    <a:pt x="1462" y="126"/>
                  </a:lnTo>
                  <a:lnTo>
                    <a:pt x="1239" y="223"/>
                  </a:lnTo>
                  <a:lnTo>
                    <a:pt x="1030" y="349"/>
                  </a:lnTo>
                  <a:lnTo>
                    <a:pt x="836" y="488"/>
                  </a:lnTo>
                  <a:lnTo>
                    <a:pt x="655" y="655"/>
                  </a:lnTo>
                  <a:lnTo>
                    <a:pt x="487" y="836"/>
                  </a:lnTo>
                  <a:lnTo>
                    <a:pt x="348" y="1045"/>
                  </a:lnTo>
                  <a:lnTo>
                    <a:pt x="237" y="1267"/>
                  </a:lnTo>
                  <a:lnTo>
                    <a:pt x="139" y="1504"/>
                  </a:lnTo>
                  <a:lnTo>
                    <a:pt x="70" y="1769"/>
                  </a:lnTo>
                  <a:lnTo>
                    <a:pt x="28" y="2019"/>
                  </a:lnTo>
                  <a:lnTo>
                    <a:pt x="14" y="2256"/>
                  </a:lnTo>
                  <a:lnTo>
                    <a:pt x="0" y="2493"/>
                  </a:lnTo>
                  <a:lnTo>
                    <a:pt x="28" y="2715"/>
                  </a:lnTo>
                  <a:lnTo>
                    <a:pt x="56" y="2924"/>
                  </a:lnTo>
                  <a:lnTo>
                    <a:pt x="98" y="3133"/>
                  </a:lnTo>
                  <a:lnTo>
                    <a:pt x="153" y="3328"/>
                  </a:lnTo>
                  <a:lnTo>
                    <a:pt x="237" y="3509"/>
                  </a:lnTo>
                  <a:lnTo>
                    <a:pt x="320" y="3690"/>
                  </a:lnTo>
                  <a:lnTo>
                    <a:pt x="418" y="3871"/>
                  </a:lnTo>
                  <a:lnTo>
                    <a:pt x="515" y="4024"/>
                  </a:lnTo>
                  <a:lnTo>
                    <a:pt x="627" y="4191"/>
                  </a:lnTo>
                  <a:lnTo>
                    <a:pt x="738" y="4330"/>
                  </a:lnTo>
                  <a:lnTo>
                    <a:pt x="863" y="4469"/>
                  </a:lnTo>
                  <a:lnTo>
                    <a:pt x="1128" y="4720"/>
                  </a:lnTo>
                  <a:lnTo>
                    <a:pt x="1392" y="4943"/>
                  </a:lnTo>
                  <a:lnTo>
                    <a:pt x="1643" y="5138"/>
                  </a:lnTo>
                  <a:lnTo>
                    <a:pt x="1894" y="5305"/>
                  </a:lnTo>
                  <a:lnTo>
                    <a:pt x="2116" y="5430"/>
                  </a:lnTo>
                  <a:lnTo>
                    <a:pt x="2311" y="5527"/>
                  </a:lnTo>
                  <a:lnTo>
                    <a:pt x="2464" y="5611"/>
                  </a:lnTo>
                  <a:lnTo>
                    <a:pt x="2590" y="5667"/>
                  </a:lnTo>
                  <a:lnTo>
                    <a:pt x="9244" y="5291"/>
                  </a:lnTo>
                  <a:lnTo>
                    <a:pt x="8701" y="4831"/>
                  </a:lnTo>
                  <a:lnTo>
                    <a:pt x="7963" y="4177"/>
                  </a:lnTo>
                  <a:lnTo>
                    <a:pt x="6181" y="2604"/>
                  </a:lnTo>
                  <a:lnTo>
                    <a:pt x="5263" y="1796"/>
                  </a:lnTo>
                  <a:lnTo>
                    <a:pt x="4427" y="1086"/>
                  </a:lnTo>
                  <a:lnTo>
                    <a:pt x="4037" y="794"/>
                  </a:lnTo>
                  <a:lnTo>
                    <a:pt x="3703" y="544"/>
                  </a:lnTo>
                  <a:lnTo>
                    <a:pt x="3411" y="349"/>
                  </a:lnTo>
                  <a:lnTo>
                    <a:pt x="3174" y="209"/>
                  </a:lnTo>
                  <a:lnTo>
                    <a:pt x="2938" y="112"/>
                  </a:lnTo>
                  <a:lnTo>
                    <a:pt x="2687" y="42"/>
                  </a:lnTo>
                  <a:lnTo>
                    <a:pt x="2436" y="1"/>
                  </a:ln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5"/>
            <p:cNvSpPr/>
            <p:nvPr/>
          </p:nvSpPr>
          <p:spPr>
            <a:xfrm>
              <a:off x="1345335" y="3745623"/>
              <a:ext cx="317404" cy="194562"/>
            </a:xfrm>
            <a:custGeom>
              <a:rect b="b" l="l" r="r" t="t"/>
              <a:pathLst>
                <a:path extrusionOk="0" fill="none" h="5667" w="9245">
                  <a:moveTo>
                    <a:pt x="2590" y="5667"/>
                  </a:moveTo>
                  <a:lnTo>
                    <a:pt x="2590" y="5667"/>
                  </a:lnTo>
                  <a:lnTo>
                    <a:pt x="2464" y="5611"/>
                  </a:lnTo>
                  <a:lnTo>
                    <a:pt x="2311" y="5527"/>
                  </a:lnTo>
                  <a:lnTo>
                    <a:pt x="2116" y="5430"/>
                  </a:lnTo>
                  <a:lnTo>
                    <a:pt x="1894" y="5305"/>
                  </a:lnTo>
                  <a:lnTo>
                    <a:pt x="1643" y="5138"/>
                  </a:lnTo>
                  <a:lnTo>
                    <a:pt x="1392" y="4943"/>
                  </a:lnTo>
                  <a:lnTo>
                    <a:pt x="1128" y="4720"/>
                  </a:lnTo>
                  <a:lnTo>
                    <a:pt x="863" y="4469"/>
                  </a:lnTo>
                  <a:lnTo>
                    <a:pt x="738" y="4330"/>
                  </a:lnTo>
                  <a:lnTo>
                    <a:pt x="627" y="4191"/>
                  </a:lnTo>
                  <a:lnTo>
                    <a:pt x="515" y="4024"/>
                  </a:lnTo>
                  <a:lnTo>
                    <a:pt x="418" y="3871"/>
                  </a:lnTo>
                  <a:lnTo>
                    <a:pt x="320" y="3690"/>
                  </a:lnTo>
                  <a:lnTo>
                    <a:pt x="237" y="3509"/>
                  </a:lnTo>
                  <a:lnTo>
                    <a:pt x="153" y="3328"/>
                  </a:lnTo>
                  <a:lnTo>
                    <a:pt x="98" y="3133"/>
                  </a:lnTo>
                  <a:lnTo>
                    <a:pt x="56" y="2924"/>
                  </a:lnTo>
                  <a:lnTo>
                    <a:pt x="28" y="2715"/>
                  </a:lnTo>
                  <a:lnTo>
                    <a:pt x="0" y="2493"/>
                  </a:lnTo>
                  <a:lnTo>
                    <a:pt x="14" y="2256"/>
                  </a:lnTo>
                  <a:lnTo>
                    <a:pt x="28" y="2019"/>
                  </a:lnTo>
                  <a:lnTo>
                    <a:pt x="70" y="1769"/>
                  </a:lnTo>
                  <a:lnTo>
                    <a:pt x="70" y="1769"/>
                  </a:lnTo>
                  <a:lnTo>
                    <a:pt x="139" y="1504"/>
                  </a:lnTo>
                  <a:lnTo>
                    <a:pt x="237" y="1267"/>
                  </a:lnTo>
                  <a:lnTo>
                    <a:pt x="348" y="1045"/>
                  </a:lnTo>
                  <a:lnTo>
                    <a:pt x="487" y="836"/>
                  </a:lnTo>
                  <a:lnTo>
                    <a:pt x="655" y="655"/>
                  </a:lnTo>
                  <a:lnTo>
                    <a:pt x="836" y="488"/>
                  </a:lnTo>
                  <a:lnTo>
                    <a:pt x="1030" y="349"/>
                  </a:lnTo>
                  <a:lnTo>
                    <a:pt x="1239" y="223"/>
                  </a:lnTo>
                  <a:lnTo>
                    <a:pt x="1462" y="126"/>
                  </a:lnTo>
                  <a:lnTo>
                    <a:pt x="1699" y="56"/>
                  </a:lnTo>
                  <a:lnTo>
                    <a:pt x="1935" y="15"/>
                  </a:lnTo>
                  <a:lnTo>
                    <a:pt x="2186" y="1"/>
                  </a:lnTo>
                  <a:lnTo>
                    <a:pt x="2436" y="1"/>
                  </a:lnTo>
                  <a:lnTo>
                    <a:pt x="2687" y="42"/>
                  </a:lnTo>
                  <a:lnTo>
                    <a:pt x="2938" y="112"/>
                  </a:lnTo>
                  <a:lnTo>
                    <a:pt x="3174" y="209"/>
                  </a:lnTo>
                  <a:lnTo>
                    <a:pt x="3174" y="209"/>
                  </a:lnTo>
                  <a:lnTo>
                    <a:pt x="3411" y="349"/>
                  </a:lnTo>
                  <a:lnTo>
                    <a:pt x="3703" y="544"/>
                  </a:lnTo>
                  <a:lnTo>
                    <a:pt x="4037" y="794"/>
                  </a:lnTo>
                  <a:lnTo>
                    <a:pt x="4427" y="1086"/>
                  </a:lnTo>
                  <a:lnTo>
                    <a:pt x="5263" y="1796"/>
                  </a:lnTo>
                  <a:lnTo>
                    <a:pt x="6181" y="2604"/>
                  </a:lnTo>
                  <a:lnTo>
                    <a:pt x="7963" y="4177"/>
                  </a:lnTo>
                  <a:lnTo>
                    <a:pt x="8701" y="4831"/>
                  </a:lnTo>
                  <a:lnTo>
                    <a:pt x="9244" y="5291"/>
                  </a:lnTo>
                </a:path>
              </a:pathLst>
            </a:custGeom>
            <a:noFill/>
            <a:ln cap="rnd" cmpd="sng" w="177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5"/>
            <p:cNvSpPr/>
            <p:nvPr/>
          </p:nvSpPr>
          <p:spPr>
            <a:xfrm>
              <a:off x="1979088" y="3745623"/>
              <a:ext cx="347994" cy="206510"/>
            </a:xfrm>
            <a:custGeom>
              <a:rect b="b" l="l" r="r" t="t"/>
              <a:pathLst>
                <a:path extrusionOk="0" h="6015" w="10136">
                  <a:moveTo>
                    <a:pt x="7713" y="1"/>
                  </a:moveTo>
                  <a:lnTo>
                    <a:pt x="7463" y="42"/>
                  </a:lnTo>
                  <a:lnTo>
                    <a:pt x="7212" y="112"/>
                  </a:lnTo>
                  <a:lnTo>
                    <a:pt x="6962" y="209"/>
                  </a:lnTo>
                  <a:lnTo>
                    <a:pt x="6725" y="349"/>
                  </a:lnTo>
                  <a:lnTo>
                    <a:pt x="6405" y="544"/>
                  </a:lnTo>
                  <a:lnTo>
                    <a:pt x="6015" y="794"/>
                  </a:lnTo>
                  <a:lnTo>
                    <a:pt x="5583" y="1086"/>
                  </a:lnTo>
                  <a:lnTo>
                    <a:pt x="4595" y="1796"/>
                  </a:lnTo>
                  <a:lnTo>
                    <a:pt x="3509" y="2604"/>
                  </a:lnTo>
                  <a:lnTo>
                    <a:pt x="2437" y="3411"/>
                  </a:lnTo>
                  <a:lnTo>
                    <a:pt x="1435" y="4177"/>
                  </a:lnTo>
                  <a:lnTo>
                    <a:pt x="1" y="5291"/>
                  </a:lnTo>
                  <a:lnTo>
                    <a:pt x="7407" y="6015"/>
                  </a:lnTo>
                  <a:lnTo>
                    <a:pt x="7546" y="5945"/>
                  </a:lnTo>
                  <a:lnTo>
                    <a:pt x="7699" y="5848"/>
                  </a:lnTo>
                  <a:lnTo>
                    <a:pt x="7908" y="5722"/>
                  </a:lnTo>
                  <a:lnTo>
                    <a:pt x="8131" y="5569"/>
                  </a:lnTo>
                  <a:lnTo>
                    <a:pt x="8396" y="5374"/>
                  </a:lnTo>
                  <a:lnTo>
                    <a:pt x="8674" y="5151"/>
                  </a:lnTo>
                  <a:lnTo>
                    <a:pt x="8952" y="4901"/>
                  </a:lnTo>
                  <a:lnTo>
                    <a:pt x="9217" y="4609"/>
                  </a:lnTo>
                  <a:lnTo>
                    <a:pt x="9342" y="4455"/>
                  </a:lnTo>
                  <a:lnTo>
                    <a:pt x="9468" y="4302"/>
                  </a:lnTo>
                  <a:lnTo>
                    <a:pt x="9593" y="4121"/>
                  </a:lnTo>
                  <a:lnTo>
                    <a:pt x="9704" y="3954"/>
                  </a:lnTo>
                  <a:lnTo>
                    <a:pt x="9802" y="3759"/>
                  </a:lnTo>
                  <a:lnTo>
                    <a:pt x="9885" y="3564"/>
                  </a:lnTo>
                  <a:lnTo>
                    <a:pt x="9969" y="3370"/>
                  </a:lnTo>
                  <a:lnTo>
                    <a:pt x="10024" y="3161"/>
                  </a:lnTo>
                  <a:lnTo>
                    <a:pt x="10080" y="2952"/>
                  </a:lnTo>
                  <a:lnTo>
                    <a:pt x="10122" y="2729"/>
                  </a:lnTo>
                  <a:lnTo>
                    <a:pt x="10136" y="2493"/>
                  </a:lnTo>
                  <a:lnTo>
                    <a:pt x="10136" y="2256"/>
                  </a:lnTo>
                  <a:lnTo>
                    <a:pt x="10108" y="2019"/>
                  </a:lnTo>
                  <a:lnTo>
                    <a:pt x="10080" y="1769"/>
                  </a:lnTo>
                  <a:lnTo>
                    <a:pt x="10010" y="1504"/>
                  </a:lnTo>
                  <a:lnTo>
                    <a:pt x="9913" y="1267"/>
                  </a:lnTo>
                  <a:lnTo>
                    <a:pt x="9788" y="1045"/>
                  </a:lnTo>
                  <a:lnTo>
                    <a:pt x="9648" y="836"/>
                  </a:lnTo>
                  <a:lnTo>
                    <a:pt x="9495" y="655"/>
                  </a:lnTo>
                  <a:lnTo>
                    <a:pt x="9314" y="488"/>
                  </a:lnTo>
                  <a:lnTo>
                    <a:pt x="9106" y="349"/>
                  </a:lnTo>
                  <a:lnTo>
                    <a:pt x="8897" y="223"/>
                  </a:lnTo>
                  <a:lnTo>
                    <a:pt x="8674" y="126"/>
                  </a:lnTo>
                  <a:lnTo>
                    <a:pt x="8451" y="56"/>
                  </a:lnTo>
                  <a:lnTo>
                    <a:pt x="8201" y="15"/>
                  </a:lnTo>
                  <a:lnTo>
                    <a:pt x="7964" y="1"/>
                  </a:ln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5"/>
            <p:cNvSpPr/>
            <p:nvPr/>
          </p:nvSpPr>
          <p:spPr>
            <a:xfrm>
              <a:off x="1979088" y="3745623"/>
              <a:ext cx="347994" cy="206510"/>
            </a:xfrm>
            <a:custGeom>
              <a:rect b="b" l="l" r="r" t="t"/>
              <a:pathLst>
                <a:path extrusionOk="0" fill="none" h="6015" w="10136">
                  <a:moveTo>
                    <a:pt x="7407" y="6015"/>
                  </a:moveTo>
                  <a:lnTo>
                    <a:pt x="7407" y="6015"/>
                  </a:lnTo>
                  <a:lnTo>
                    <a:pt x="7546" y="5945"/>
                  </a:lnTo>
                  <a:lnTo>
                    <a:pt x="7699" y="5848"/>
                  </a:lnTo>
                  <a:lnTo>
                    <a:pt x="7908" y="5722"/>
                  </a:lnTo>
                  <a:lnTo>
                    <a:pt x="8131" y="5569"/>
                  </a:lnTo>
                  <a:lnTo>
                    <a:pt x="8396" y="5374"/>
                  </a:lnTo>
                  <a:lnTo>
                    <a:pt x="8674" y="5151"/>
                  </a:lnTo>
                  <a:lnTo>
                    <a:pt x="8952" y="4901"/>
                  </a:lnTo>
                  <a:lnTo>
                    <a:pt x="9217" y="4609"/>
                  </a:lnTo>
                  <a:lnTo>
                    <a:pt x="9342" y="4455"/>
                  </a:lnTo>
                  <a:lnTo>
                    <a:pt x="9468" y="4302"/>
                  </a:lnTo>
                  <a:lnTo>
                    <a:pt x="9593" y="4121"/>
                  </a:lnTo>
                  <a:lnTo>
                    <a:pt x="9704" y="3954"/>
                  </a:lnTo>
                  <a:lnTo>
                    <a:pt x="9802" y="3759"/>
                  </a:lnTo>
                  <a:lnTo>
                    <a:pt x="9885" y="3564"/>
                  </a:lnTo>
                  <a:lnTo>
                    <a:pt x="9969" y="3370"/>
                  </a:lnTo>
                  <a:lnTo>
                    <a:pt x="10024" y="3161"/>
                  </a:lnTo>
                  <a:lnTo>
                    <a:pt x="10080" y="2952"/>
                  </a:lnTo>
                  <a:lnTo>
                    <a:pt x="10122" y="2729"/>
                  </a:lnTo>
                  <a:lnTo>
                    <a:pt x="10136" y="2493"/>
                  </a:lnTo>
                  <a:lnTo>
                    <a:pt x="10136" y="2256"/>
                  </a:lnTo>
                  <a:lnTo>
                    <a:pt x="10108" y="2019"/>
                  </a:lnTo>
                  <a:lnTo>
                    <a:pt x="10080" y="1769"/>
                  </a:lnTo>
                  <a:lnTo>
                    <a:pt x="10080" y="1769"/>
                  </a:lnTo>
                  <a:lnTo>
                    <a:pt x="10010" y="1504"/>
                  </a:lnTo>
                  <a:lnTo>
                    <a:pt x="9913" y="1267"/>
                  </a:lnTo>
                  <a:lnTo>
                    <a:pt x="9788" y="1045"/>
                  </a:lnTo>
                  <a:lnTo>
                    <a:pt x="9648" y="836"/>
                  </a:lnTo>
                  <a:lnTo>
                    <a:pt x="9495" y="655"/>
                  </a:lnTo>
                  <a:lnTo>
                    <a:pt x="9314" y="488"/>
                  </a:lnTo>
                  <a:lnTo>
                    <a:pt x="9106" y="349"/>
                  </a:lnTo>
                  <a:lnTo>
                    <a:pt x="8897" y="223"/>
                  </a:lnTo>
                  <a:lnTo>
                    <a:pt x="8674" y="126"/>
                  </a:lnTo>
                  <a:lnTo>
                    <a:pt x="8451" y="56"/>
                  </a:lnTo>
                  <a:lnTo>
                    <a:pt x="8201" y="15"/>
                  </a:lnTo>
                  <a:lnTo>
                    <a:pt x="7964" y="1"/>
                  </a:lnTo>
                  <a:lnTo>
                    <a:pt x="7713" y="1"/>
                  </a:lnTo>
                  <a:lnTo>
                    <a:pt x="7463" y="42"/>
                  </a:lnTo>
                  <a:lnTo>
                    <a:pt x="7212" y="112"/>
                  </a:lnTo>
                  <a:lnTo>
                    <a:pt x="6962" y="209"/>
                  </a:lnTo>
                  <a:lnTo>
                    <a:pt x="6962" y="209"/>
                  </a:lnTo>
                  <a:lnTo>
                    <a:pt x="6725" y="349"/>
                  </a:lnTo>
                  <a:lnTo>
                    <a:pt x="6405" y="544"/>
                  </a:lnTo>
                  <a:lnTo>
                    <a:pt x="6015" y="794"/>
                  </a:lnTo>
                  <a:lnTo>
                    <a:pt x="5583" y="1086"/>
                  </a:lnTo>
                  <a:lnTo>
                    <a:pt x="4595" y="1796"/>
                  </a:lnTo>
                  <a:lnTo>
                    <a:pt x="3509" y="2604"/>
                  </a:lnTo>
                  <a:lnTo>
                    <a:pt x="2437" y="3411"/>
                  </a:lnTo>
                  <a:lnTo>
                    <a:pt x="1435" y="4177"/>
                  </a:lnTo>
                  <a:lnTo>
                    <a:pt x="1" y="5291"/>
                  </a:lnTo>
                </a:path>
              </a:pathLst>
            </a:custGeom>
            <a:noFill/>
            <a:ln cap="rnd" cmpd="sng" w="177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5"/>
            <p:cNvSpPr/>
            <p:nvPr/>
          </p:nvSpPr>
          <p:spPr>
            <a:xfrm>
              <a:off x="1711908" y="3316428"/>
              <a:ext cx="246679" cy="178769"/>
            </a:xfrm>
            <a:custGeom>
              <a:rect b="b" l="l" r="r" t="t"/>
              <a:pathLst>
                <a:path extrusionOk="0" h="5207" w="7185">
                  <a:moveTo>
                    <a:pt x="3593" y="0"/>
                  </a:moveTo>
                  <a:lnTo>
                    <a:pt x="3231" y="14"/>
                  </a:lnTo>
                  <a:lnTo>
                    <a:pt x="2869" y="56"/>
                  </a:lnTo>
                  <a:lnTo>
                    <a:pt x="2521" y="112"/>
                  </a:lnTo>
                  <a:lnTo>
                    <a:pt x="2201" y="195"/>
                  </a:lnTo>
                  <a:lnTo>
                    <a:pt x="1880" y="307"/>
                  </a:lnTo>
                  <a:lnTo>
                    <a:pt x="1588" y="446"/>
                  </a:lnTo>
                  <a:lnTo>
                    <a:pt x="1310" y="585"/>
                  </a:lnTo>
                  <a:lnTo>
                    <a:pt x="1059" y="752"/>
                  </a:lnTo>
                  <a:lnTo>
                    <a:pt x="822" y="947"/>
                  </a:lnTo>
                  <a:lnTo>
                    <a:pt x="613" y="1142"/>
                  </a:lnTo>
                  <a:lnTo>
                    <a:pt x="432" y="1365"/>
                  </a:lnTo>
                  <a:lnTo>
                    <a:pt x="279" y="1587"/>
                  </a:lnTo>
                  <a:lnTo>
                    <a:pt x="168" y="1824"/>
                  </a:lnTo>
                  <a:lnTo>
                    <a:pt x="112" y="1949"/>
                  </a:lnTo>
                  <a:lnTo>
                    <a:pt x="71" y="2075"/>
                  </a:lnTo>
                  <a:lnTo>
                    <a:pt x="43" y="2200"/>
                  </a:lnTo>
                  <a:lnTo>
                    <a:pt x="15" y="2339"/>
                  </a:lnTo>
                  <a:lnTo>
                    <a:pt x="1" y="2464"/>
                  </a:lnTo>
                  <a:lnTo>
                    <a:pt x="1" y="2604"/>
                  </a:lnTo>
                  <a:lnTo>
                    <a:pt x="1" y="2743"/>
                  </a:lnTo>
                  <a:lnTo>
                    <a:pt x="15" y="2868"/>
                  </a:lnTo>
                  <a:lnTo>
                    <a:pt x="71" y="3119"/>
                  </a:lnTo>
                  <a:lnTo>
                    <a:pt x="154" y="3355"/>
                  </a:lnTo>
                  <a:lnTo>
                    <a:pt x="265" y="3578"/>
                  </a:lnTo>
                  <a:lnTo>
                    <a:pt x="405" y="3787"/>
                  </a:lnTo>
                  <a:lnTo>
                    <a:pt x="558" y="3996"/>
                  </a:lnTo>
                  <a:lnTo>
                    <a:pt x="753" y="4191"/>
                  </a:lnTo>
                  <a:lnTo>
                    <a:pt x="948" y="4372"/>
                  </a:lnTo>
                  <a:lnTo>
                    <a:pt x="1184" y="4539"/>
                  </a:lnTo>
                  <a:lnTo>
                    <a:pt x="1435" y="4678"/>
                  </a:lnTo>
                  <a:lnTo>
                    <a:pt x="1699" y="4817"/>
                  </a:lnTo>
                  <a:lnTo>
                    <a:pt x="1978" y="4928"/>
                  </a:lnTo>
                  <a:lnTo>
                    <a:pt x="2284" y="5026"/>
                  </a:lnTo>
                  <a:lnTo>
                    <a:pt x="2590" y="5109"/>
                  </a:lnTo>
                  <a:lnTo>
                    <a:pt x="2910" y="5165"/>
                  </a:lnTo>
                  <a:lnTo>
                    <a:pt x="3259" y="5193"/>
                  </a:lnTo>
                  <a:lnTo>
                    <a:pt x="3593" y="5207"/>
                  </a:lnTo>
                  <a:lnTo>
                    <a:pt x="3941" y="5193"/>
                  </a:lnTo>
                  <a:lnTo>
                    <a:pt x="4275" y="5165"/>
                  </a:lnTo>
                  <a:lnTo>
                    <a:pt x="4595" y="5109"/>
                  </a:lnTo>
                  <a:lnTo>
                    <a:pt x="4915" y="5026"/>
                  </a:lnTo>
                  <a:lnTo>
                    <a:pt x="5208" y="4928"/>
                  </a:lnTo>
                  <a:lnTo>
                    <a:pt x="5500" y="4817"/>
                  </a:lnTo>
                  <a:lnTo>
                    <a:pt x="5764" y="4678"/>
                  </a:lnTo>
                  <a:lnTo>
                    <a:pt x="6015" y="4539"/>
                  </a:lnTo>
                  <a:lnTo>
                    <a:pt x="6238" y="4372"/>
                  </a:lnTo>
                  <a:lnTo>
                    <a:pt x="6447" y="4191"/>
                  </a:lnTo>
                  <a:lnTo>
                    <a:pt x="6627" y="3996"/>
                  </a:lnTo>
                  <a:lnTo>
                    <a:pt x="6795" y="3787"/>
                  </a:lnTo>
                  <a:lnTo>
                    <a:pt x="6934" y="3578"/>
                  </a:lnTo>
                  <a:lnTo>
                    <a:pt x="7045" y="3355"/>
                  </a:lnTo>
                  <a:lnTo>
                    <a:pt x="7115" y="3119"/>
                  </a:lnTo>
                  <a:lnTo>
                    <a:pt x="7170" y="2868"/>
                  </a:lnTo>
                  <a:lnTo>
                    <a:pt x="7184" y="2743"/>
                  </a:lnTo>
                  <a:lnTo>
                    <a:pt x="7184" y="2604"/>
                  </a:lnTo>
                  <a:lnTo>
                    <a:pt x="7184" y="2464"/>
                  </a:lnTo>
                  <a:lnTo>
                    <a:pt x="7170" y="2339"/>
                  </a:lnTo>
                  <a:lnTo>
                    <a:pt x="7143" y="2200"/>
                  </a:lnTo>
                  <a:lnTo>
                    <a:pt x="7115" y="2075"/>
                  </a:lnTo>
                  <a:lnTo>
                    <a:pt x="7073" y="1949"/>
                  </a:lnTo>
                  <a:lnTo>
                    <a:pt x="7031" y="1824"/>
                  </a:lnTo>
                  <a:lnTo>
                    <a:pt x="6906" y="1587"/>
                  </a:lnTo>
                  <a:lnTo>
                    <a:pt x="6753" y="1365"/>
                  </a:lnTo>
                  <a:lnTo>
                    <a:pt x="6572" y="1142"/>
                  </a:lnTo>
                  <a:lnTo>
                    <a:pt x="6377" y="947"/>
                  </a:lnTo>
                  <a:lnTo>
                    <a:pt x="6140" y="752"/>
                  </a:lnTo>
                  <a:lnTo>
                    <a:pt x="5890" y="585"/>
                  </a:lnTo>
                  <a:lnTo>
                    <a:pt x="5611" y="446"/>
                  </a:lnTo>
                  <a:lnTo>
                    <a:pt x="5305" y="307"/>
                  </a:lnTo>
                  <a:lnTo>
                    <a:pt x="4999" y="195"/>
                  </a:lnTo>
                  <a:lnTo>
                    <a:pt x="4665" y="112"/>
                  </a:lnTo>
                  <a:lnTo>
                    <a:pt x="4317" y="56"/>
                  </a:lnTo>
                  <a:lnTo>
                    <a:pt x="3969" y="14"/>
                  </a:lnTo>
                  <a:lnTo>
                    <a:pt x="3593" y="0"/>
                  </a:lnTo>
                  <a:close/>
                </a:path>
              </a:pathLst>
            </a:custGeom>
            <a:solidFill>
              <a:srgbClr val="FF8F71"/>
            </a:solidFill>
            <a:ln cap="rnd" cmpd="sng" w="17750">
              <a:solidFill>
                <a:srgbClr val="FBD46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5"/>
            <p:cNvSpPr/>
            <p:nvPr/>
          </p:nvSpPr>
          <p:spPr>
            <a:xfrm>
              <a:off x="1711908" y="3316428"/>
              <a:ext cx="246679" cy="119992"/>
            </a:xfrm>
            <a:custGeom>
              <a:rect b="b" l="l" r="r" t="t"/>
              <a:pathLst>
                <a:path extrusionOk="0" h="3495" w="7185">
                  <a:moveTo>
                    <a:pt x="3593" y="0"/>
                  </a:moveTo>
                  <a:lnTo>
                    <a:pt x="3231" y="14"/>
                  </a:lnTo>
                  <a:lnTo>
                    <a:pt x="2869" y="56"/>
                  </a:lnTo>
                  <a:lnTo>
                    <a:pt x="2521" y="112"/>
                  </a:lnTo>
                  <a:lnTo>
                    <a:pt x="2201" y="195"/>
                  </a:lnTo>
                  <a:lnTo>
                    <a:pt x="1880" y="307"/>
                  </a:lnTo>
                  <a:lnTo>
                    <a:pt x="1588" y="446"/>
                  </a:lnTo>
                  <a:lnTo>
                    <a:pt x="1310" y="585"/>
                  </a:lnTo>
                  <a:lnTo>
                    <a:pt x="1059" y="752"/>
                  </a:lnTo>
                  <a:lnTo>
                    <a:pt x="822" y="947"/>
                  </a:lnTo>
                  <a:lnTo>
                    <a:pt x="613" y="1142"/>
                  </a:lnTo>
                  <a:lnTo>
                    <a:pt x="432" y="1365"/>
                  </a:lnTo>
                  <a:lnTo>
                    <a:pt x="279" y="1587"/>
                  </a:lnTo>
                  <a:lnTo>
                    <a:pt x="168" y="1824"/>
                  </a:lnTo>
                  <a:lnTo>
                    <a:pt x="112" y="1949"/>
                  </a:lnTo>
                  <a:lnTo>
                    <a:pt x="71" y="2075"/>
                  </a:lnTo>
                  <a:lnTo>
                    <a:pt x="43" y="2200"/>
                  </a:lnTo>
                  <a:lnTo>
                    <a:pt x="15" y="2339"/>
                  </a:lnTo>
                  <a:lnTo>
                    <a:pt x="1" y="2464"/>
                  </a:lnTo>
                  <a:lnTo>
                    <a:pt x="1" y="2604"/>
                  </a:lnTo>
                  <a:lnTo>
                    <a:pt x="1" y="2743"/>
                  </a:lnTo>
                  <a:lnTo>
                    <a:pt x="15" y="2868"/>
                  </a:lnTo>
                  <a:lnTo>
                    <a:pt x="391" y="3007"/>
                  </a:lnTo>
                  <a:lnTo>
                    <a:pt x="794" y="3133"/>
                  </a:lnTo>
                  <a:lnTo>
                    <a:pt x="1212" y="3244"/>
                  </a:lnTo>
                  <a:lnTo>
                    <a:pt x="1658" y="3327"/>
                  </a:lnTo>
                  <a:lnTo>
                    <a:pt x="2117" y="3397"/>
                  </a:lnTo>
                  <a:lnTo>
                    <a:pt x="2590" y="3453"/>
                  </a:lnTo>
                  <a:lnTo>
                    <a:pt x="3091" y="3481"/>
                  </a:lnTo>
                  <a:lnTo>
                    <a:pt x="3593" y="3495"/>
                  </a:lnTo>
                  <a:lnTo>
                    <a:pt x="4108" y="3481"/>
                  </a:lnTo>
                  <a:lnTo>
                    <a:pt x="4595" y="3453"/>
                  </a:lnTo>
                  <a:lnTo>
                    <a:pt x="5068" y="3397"/>
                  </a:lnTo>
                  <a:lnTo>
                    <a:pt x="5542" y="3327"/>
                  </a:lnTo>
                  <a:lnTo>
                    <a:pt x="5973" y="3244"/>
                  </a:lnTo>
                  <a:lnTo>
                    <a:pt x="6405" y="3133"/>
                  </a:lnTo>
                  <a:lnTo>
                    <a:pt x="6795" y="3007"/>
                  </a:lnTo>
                  <a:lnTo>
                    <a:pt x="7170" y="2868"/>
                  </a:lnTo>
                  <a:lnTo>
                    <a:pt x="7184" y="2743"/>
                  </a:lnTo>
                  <a:lnTo>
                    <a:pt x="7184" y="2604"/>
                  </a:lnTo>
                  <a:lnTo>
                    <a:pt x="7184" y="2464"/>
                  </a:lnTo>
                  <a:lnTo>
                    <a:pt x="7170" y="2339"/>
                  </a:lnTo>
                  <a:lnTo>
                    <a:pt x="7143" y="2200"/>
                  </a:lnTo>
                  <a:lnTo>
                    <a:pt x="7115" y="2075"/>
                  </a:lnTo>
                  <a:lnTo>
                    <a:pt x="7073" y="1949"/>
                  </a:lnTo>
                  <a:lnTo>
                    <a:pt x="7031" y="1824"/>
                  </a:lnTo>
                  <a:lnTo>
                    <a:pt x="6906" y="1587"/>
                  </a:lnTo>
                  <a:lnTo>
                    <a:pt x="6753" y="1365"/>
                  </a:lnTo>
                  <a:lnTo>
                    <a:pt x="6572" y="1142"/>
                  </a:lnTo>
                  <a:lnTo>
                    <a:pt x="6377" y="947"/>
                  </a:lnTo>
                  <a:lnTo>
                    <a:pt x="6140" y="752"/>
                  </a:lnTo>
                  <a:lnTo>
                    <a:pt x="5890" y="585"/>
                  </a:lnTo>
                  <a:lnTo>
                    <a:pt x="5611" y="446"/>
                  </a:lnTo>
                  <a:lnTo>
                    <a:pt x="5305" y="307"/>
                  </a:lnTo>
                  <a:lnTo>
                    <a:pt x="4999" y="195"/>
                  </a:lnTo>
                  <a:lnTo>
                    <a:pt x="4665" y="112"/>
                  </a:lnTo>
                  <a:lnTo>
                    <a:pt x="4317" y="56"/>
                  </a:lnTo>
                  <a:lnTo>
                    <a:pt x="3969" y="14"/>
                  </a:lnTo>
                  <a:lnTo>
                    <a:pt x="3593" y="0"/>
                  </a:lnTo>
                  <a:close/>
                </a:path>
              </a:pathLst>
            </a:custGeom>
            <a:solidFill>
              <a:srgbClr val="FF8F71"/>
            </a:solidFill>
            <a:ln cap="rnd" cmpd="sng" w="17750">
              <a:solidFill>
                <a:srgbClr val="FBD46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5"/>
            <p:cNvSpPr/>
            <p:nvPr/>
          </p:nvSpPr>
          <p:spPr>
            <a:xfrm>
              <a:off x="1488229" y="3096080"/>
              <a:ext cx="137227" cy="62657"/>
            </a:xfrm>
            <a:custGeom>
              <a:rect b="b" l="l" r="r" t="t"/>
              <a:pathLst>
                <a:path extrusionOk="0" h="1825" w="3997">
                  <a:moveTo>
                    <a:pt x="2507" y="1"/>
                  </a:moveTo>
                  <a:lnTo>
                    <a:pt x="2353" y="14"/>
                  </a:lnTo>
                  <a:lnTo>
                    <a:pt x="2186" y="28"/>
                  </a:lnTo>
                  <a:lnTo>
                    <a:pt x="2033" y="56"/>
                  </a:lnTo>
                  <a:lnTo>
                    <a:pt x="1866" y="112"/>
                  </a:lnTo>
                  <a:lnTo>
                    <a:pt x="1713" y="168"/>
                  </a:lnTo>
                  <a:lnTo>
                    <a:pt x="1560" y="237"/>
                  </a:lnTo>
                  <a:lnTo>
                    <a:pt x="1407" y="307"/>
                  </a:lnTo>
                  <a:lnTo>
                    <a:pt x="1254" y="390"/>
                  </a:lnTo>
                  <a:lnTo>
                    <a:pt x="1101" y="488"/>
                  </a:lnTo>
                  <a:lnTo>
                    <a:pt x="961" y="585"/>
                  </a:lnTo>
                  <a:lnTo>
                    <a:pt x="822" y="697"/>
                  </a:lnTo>
                  <a:lnTo>
                    <a:pt x="683" y="808"/>
                  </a:lnTo>
                  <a:lnTo>
                    <a:pt x="558" y="933"/>
                  </a:lnTo>
                  <a:lnTo>
                    <a:pt x="446" y="1059"/>
                  </a:lnTo>
                  <a:lnTo>
                    <a:pt x="335" y="1198"/>
                  </a:lnTo>
                  <a:lnTo>
                    <a:pt x="237" y="1337"/>
                  </a:lnTo>
                  <a:lnTo>
                    <a:pt x="140" y="1476"/>
                  </a:lnTo>
                  <a:lnTo>
                    <a:pt x="70" y="1615"/>
                  </a:lnTo>
                  <a:lnTo>
                    <a:pt x="1" y="1769"/>
                  </a:lnTo>
                  <a:lnTo>
                    <a:pt x="1" y="1796"/>
                  </a:lnTo>
                  <a:lnTo>
                    <a:pt x="29" y="1824"/>
                  </a:lnTo>
                  <a:lnTo>
                    <a:pt x="42" y="1824"/>
                  </a:lnTo>
                  <a:lnTo>
                    <a:pt x="70" y="1810"/>
                  </a:lnTo>
                  <a:lnTo>
                    <a:pt x="293" y="1588"/>
                  </a:lnTo>
                  <a:lnTo>
                    <a:pt x="516" y="1407"/>
                  </a:lnTo>
                  <a:lnTo>
                    <a:pt x="739" y="1253"/>
                  </a:lnTo>
                  <a:lnTo>
                    <a:pt x="961" y="1128"/>
                  </a:lnTo>
                  <a:lnTo>
                    <a:pt x="1198" y="1031"/>
                  </a:lnTo>
                  <a:lnTo>
                    <a:pt x="1421" y="947"/>
                  </a:lnTo>
                  <a:lnTo>
                    <a:pt x="1657" y="905"/>
                  </a:lnTo>
                  <a:lnTo>
                    <a:pt x="1894" y="878"/>
                  </a:lnTo>
                  <a:lnTo>
                    <a:pt x="2145" y="878"/>
                  </a:lnTo>
                  <a:lnTo>
                    <a:pt x="2381" y="892"/>
                  </a:lnTo>
                  <a:lnTo>
                    <a:pt x="2632" y="919"/>
                  </a:lnTo>
                  <a:lnTo>
                    <a:pt x="2882" y="975"/>
                  </a:lnTo>
                  <a:lnTo>
                    <a:pt x="3133" y="1059"/>
                  </a:lnTo>
                  <a:lnTo>
                    <a:pt x="3398" y="1142"/>
                  </a:lnTo>
                  <a:lnTo>
                    <a:pt x="3662" y="1253"/>
                  </a:lnTo>
                  <a:lnTo>
                    <a:pt x="3927" y="1365"/>
                  </a:lnTo>
                  <a:lnTo>
                    <a:pt x="3968" y="1365"/>
                  </a:lnTo>
                  <a:lnTo>
                    <a:pt x="3996" y="1337"/>
                  </a:lnTo>
                  <a:lnTo>
                    <a:pt x="3996" y="1309"/>
                  </a:lnTo>
                  <a:lnTo>
                    <a:pt x="3940" y="1100"/>
                  </a:lnTo>
                  <a:lnTo>
                    <a:pt x="3871" y="905"/>
                  </a:lnTo>
                  <a:lnTo>
                    <a:pt x="3787" y="738"/>
                  </a:lnTo>
                  <a:lnTo>
                    <a:pt x="3690" y="585"/>
                  </a:lnTo>
                  <a:lnTo>
                    <a:pt x="3592" y="460"/>
                  </a:lnTo>
                  <a:lnTo>
                    <a:pt x="3481" y="349"/>
                  </a:lnTo>
                  <a:lnTo>
                    <a:pt x="3356" y="251"/>
                  </a:lnTo>
                  <a:lnTo>
                    <a:pt x="3230" y="168"/>
                  </a:lnTo>
                  <a:lnTo>
                    <a:pt x="3091" y="98"/>
                  </a:lnTo>
                  <a:lnTo>
                    <a:pt x="2952" y="56"/>
                  </a:lnTo>
                  <a:lnTo>
                    <a:pt x="2813" y="28"/>
                  </a:lnTo>
                  <a:lnTo>
                    <a:pt x="2660"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5"/>
            <p:cNvSpPr/>
            <p:nvPr/>
          </p:nvSpPr>
          <p:spPr>
            <a:xfrm>
              <a:off x="2026914" y="3096080"/>
              <a:ext cx="134309" cy="58812"/>
            </a:xfrm>
            <a:custGeom>
              <a:rect b="b" l="l" r="r" t="t"/>
              <a:pathLst>
                <a:path extrusionOk="0" h="1713" w="3912">
                  <a:moveTo>
                    <a:pt x="1726" y="1"/>
                  </a:moveTo>
                  <a:lnTo>
                    <a:pt x="1559" y="14"/>
                  </a:lnTo>
                  <a:lnTo>
                    <a:pt x="1392" y="42"/>
                  </a:lnTo>
                  <a:lnTo>
                    <a:pt x="1225" y="70"/>
                  </a:lnTo>
                  <a:lnTo>
                    <a:pt x="1072" y="112"/>
                  </a:lnTo>
                  <a:lnTo>
                    <a:pt x="933" y="182"/>
                  </a:lnTo>
                  <a:lnTo>
                    <a:pt x="780" y="251"/>
                  </a:lnTo>
                  <a:lnTo>
                    <a:pt x="654" y="335"/>
                  </a:lnTo>
                  <a:lnTo>
                    <a:pt x="515" y="432"/>
                  </a:lnTo>
                  <a:lnTo>
                    <a:pt x="404" y="543"/>
                  </a:lnTo>
                  <a:lnTo>
                    <a:pt x="292" y="669"/>
                  </a:lnTo>
                  <a:lnTo>
                    <a:pt x="209" y="808"/>
                  </a:lnTo>
                  <a:lnTo>
                    <a:pt x="125" y="961"/>
                  </a:lnTo>
                  <a:lnTo>
                    <a:pt x="56" y="1128"/>
                  </a:lnTo>
                  <a:lnTo>
                    <a:pt x="0" y="1309"/>
                  </a:lnTo>
                  <a:lnTo>
                    <a:pt x="14" y="1337"/>
                  </a:lnTo>
                  <a:lnTo>
                    <a:pt x="28" y="1365"/>
                  </a:lnTo>
                  <a:lnTo>
                    <a:pt x="70" y="1365"/>
                  </a:lnTo>
                  <a:lnTo>
                    <a:pt x="543" y="1142"/>
                  </a:lnTo>
                  <a:lnTo>
                    <a:pt x="794" y="1045"/>
                  </a:lnTo>
                  <a:lnTo>
                    <a:pt x="1030" y="947"/>
                  </a:lnTo>
                  <a:lnTo>
                    <a:pt x="1281" y="878"/>
                  </a:lnTo>
                  <a:lnTo>
                    <a:pt x="1531" y="822"/>
                  </a:lnTo>
                  <a:lnTo>
                    <a:pt x="1796" y="794"/>
                  </a:lnTo>
                  <a:lnTo>
                    <a:pt x="2060" y="794"/>
                  </a:lnTo>
                  <a:lnTo>
                    <a:pt x="2241" y="836"/>
                  </a:lnTo>
                  <a:lnTo>
                    <a:pt x="2492" y="905"/>
                  </a:lnTo>
                  <a:lnTo>
                    <a:pt x="2784" y="1003"/>
                  </a:lnTo>
                  <a:lnTo>
                    <a:pt x="3091" y="1114"/>
                  </a:lnTo>
                  <a:lnTo>
                    <a:pt x="3397" y="1253"/>
                  </a:lnTo>
                  <a:lnTo>
                    <a:pt x="3536" y="1337"/>
                  </a:lnTo>
                  <a:lnTo>
                    <a:pt x="3648" y="1407"/>
                  </a:lnTo>
                  <a:lnTo>
                    <a:pt x="3759" y="1476"/>
                  </a:lnTo>
                  <a:lnTo>
                    <a:pt x="3842" y="1560"/>
                  </a:lnTo>
                  <a:lnTo>
                    <a:pt x="3898" y="1643"/>
                  </a:lnTo>
                  <a:lnTo>
                    <a:pt x="3912" y="1713"/>
                  </a:lnTo>
                  <a:lnTo>
                    <a:pt x="3884" y="1532"/>
                  </a:lnTo>
                  <a:lnTo>
                    <a:pt x="3842" y="1365"/>
                  </a:lnTo>
                  <a:lnTo>
                    <a:pt x="3787" y="1212"/>
                  </a:lnTo>
                  <a:lnTo>
                    <a:pt x="3703" y="1059"/>
                  </a:lnTo>
                  <a:lnTo>
                    <a:pt x="3620" y="919"/>
                  </a:lnTo>
                  <a:lnTo>
                    <a:pt x="3508" y="780"/>
                  </a:lnTo>
                  <a:lnTo>
                    <a:pt x="3397" y="655"/>
                  </a:lnTo>
                  <a:lnTo>
                    <a:pt x="3286" y="543"/>
                  </a:lnTo>
                  <a:lnTo>
                    <a:pt x="3146" y="446"/>
                  </a:lnTo>
                  <a:lnTo>
                    <a:pt x="3007" y="349"/>
                  </a:lnTo>
                  <a:lnTo>
                    <a:pt x="2854" y="265"/>
                  </a:lnTo>
                  <a:lnTo>
                    <a:pt x="2701" y="195"/>
                  </a:lnTo>
                  <a:lnTo>
                    <a:pt x="2548" y="140"/>
                  </a:lnTo>
                  <a:lnTo>
                    <a:pt x="2381" y="84"/>
                  </a:lnTo>
                  <a:lnTo>
                    <a:pt x="2228" y="56"/>
                  </a:lnTo>
                  <a:lnTo>
                    <a:pt x="2060" y="28"/>
                  </a:lnTo>
                  <a:lnTo>
                    <a:pt x="1893" y="14"/>
                  </a:lnTo>
                  <a:lnTo>
                    <a:pt x="1726" y="1"/>
                  </a:ln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25"/>
            <p:cNvGrpSpPr/>
            <p:nvPr/>
          </p:nvGrpSpPr>
          <p:grpSpPr>
            <a:xfrm flipH="1" rot="-1280620">
              <a:off x="765781" y="2508028"/>
              <a:ext cx="342967" cy="351319"/>
              <a:chOff x="7062749" y="741575"/>
              <a:chExt cx="321470" cy="282317"/>
            </a:xfrm>
          </p:grpSpPr>
          <p:sp>
            <p:nvSpPr>
              <p:cNvPr id="660" name="Google Shape;660;p25"/>
              <p:cNvSpPr/>
              <p:nvPr/>
            </p:nvSpPr>
            <p:spPr>
              <a:xfrm>
                <a:off x="7100556" y="741575"/>
                <a:ext cx="258879" cy="282317"/>
              </a:xfrm>
              <a:custGeom>
                <a:rect b="b" l="l" r="r" t="t"/>
                <a:pathLst>
                  <a:path extrusionOk="0" h="6071" w="5567">
                    <a:moveTo>
                      <a:pt x="1395" y="1"/>
                    </a:moveTo>
                    <a:cubicBezTo>
                      <a:pt x="1348" y="1"/>
                      <a:pt x="1298" y="5"/>
                      <a:pt x="1246" y="11"/>
                    </a:cubicBezTo>
                    <a:cubicBezTo>
                      <a:pt x="1208" y="18"/>
                      <a:pt x="1171" y="25"/>
                      <a:pt x="1134" y="31"/>
                    </a:cubicBezTo>
                    <a:cubicBezTo>
                      <a:pt x="1096" y="39"/>
                      <a:pt x="1059" y="48"/>
                      <a:pt x="1021" y="59"/>
                    </a:cubicBezTo>
                    <a:cubicBezTo>
                      <a:pt x="933" y="79"/>
                      <a:pt x="841" y="120"/>
                      <a:pt x="735" y="185"/>
                    </a:cubicBezTo>
                    <a:cubicBezTo>
                      <a:pt x="664" y="226"/>
                      <a:pt x="600" y="284"/>
                      <a:pt x="548" y="331"/>
                    </a:cubicBezTo>
                    <a:cubicBezTo>
                      <a:pt x="522" y="355"/>
                      <a:pt x="498" y="375"/>
                      <a:pt x="473" y="403"/>
                    </a:cubicBezTo>
                    <a:cubicBezTo>
                      <a:pt x="467" y="409"/>
                      <a:pt x="460" y="419"/>
                      <a:pt x="450" y="426"/>
                    </a:cubicBezTo>
                    <a:cubicBezTo>
                      <a:pt x="446" y="430"/>
                      <a:pt x="443" y="436"/>
                      <a:pt x="440" y="439"/>
                    </a:cubicBezTo>
                    <a:cubicBezTo>
                      <a:pt x="429" y="453"/>
                      <a:pt x="416" y="470"/>
                      <a:pt x="406" y="488"/>
                    </a:cubicBezTo>
                    <a:cubicBezTo>
                      <a:pt x="399" y="494"/>
                      <a:pt x="396" y="501"/>
                      <a:pt x="388" y="508"/>
                    </a:cubicBezTo>
                    <a:cubicBezTo>
                      <a:pt x="368" y="538"/>
                      <a:pt x="351" y="566"/>
                      <a:pt x="335" y="590"/>
                    </a:cubicBezTo>
                    <a:cubicBezTo>
                      <a:pt x="327" y="599"/>
                      <a:pt x="324" y="607"/>
                      <a:pt x="317" y="617"/>
                    </a:cubicBezTo>
                    <a:cubicBezTo>
                      <a:pt x="304" y="637"/>
                      <a:pt x="290" y="657"/>
                      <a:pt x="280" y="681"/>
                    </a:cubicBezTo>
                    <a:lnTo>
                      <a:pt x="266" y="702"/>
                    </a:lnTo>
                    <a:cubicBezTo>
                      <a:pt x="253" y="729"/>
                      <a:pt x="239" y="756"/>
                      <a:pt x="225" y="783"/>
                    </a:cubicBezTo>
                    <a:cubicBezTo>
                      <a:pt x="205" y="827"/>
                      <a:pt x="192" y="862"/>
                      <a:pt x="178" y="893"/>
                    </a:cubicBezTo>
                    <a:cubicBezTo>
                      <a:pt x="144" y="970"/>
                      <a:pt x="120" y="1049"/>
                      <a:pt x="96" y="1127"/>
                    </a:cubicBezTo>
                    <a:lnTo>
                      <a:pt x="93" y="1133"/>
                    </a:lnTo>
                    <a:cubicBezTo>
                      <a:pt x="69" y="1209"/>
                      <a:pt x="52" y="1290"/>
                      <a:pt x="38" y="1372"/>
                    </a:cubicBezTo>
                    <a:cubicBezTo>
                      <a:pt x="28" y="1430"/>
                      <a:pt x="21" y="1494"/>
                      <a:pt x="15" y="1555"/>
                    </a:cubicBezTo>
                    <a:lnTo>
                      <a:pt x="15" y="1576"/>
                    </a:lnTo>
                    <a:cubicBezTo>
                      <a:pt x="11" y="1600"/>
                      <a:pt x="8" y="1623"/>
                      <a:pt x="8" y="1648"/>
                    </a:cubicBezTo>
                    <a:lnTo>
                      <a:pt x="8" y="1678"/>
                    </a:lnTo>
                    <a:lnTo>
                      <a:pt x="1" y="1791"/>
                    </a:lnTo>
                    <a:lnTo>
                      <a:pt x="1" y="1855"/>
                    </a:lnTo>
                    <a:lnTo>
                      <a:pt x="1" y="1879"/>
                    </a:lnTo>
                    <a:lnTo>
                      <a:pt x="1" y="1913"/>
                    </a:lnTo>
                    <a:lnTo>
                      <a:pt x="1" y="1987"/>
                    </a:lnTo>
                    <a:cubicBezTo>
                      <a:pt x="1" y="2005"/>
                      <a:pt x="4" y="2025"/>
                      <a:pt x="4" y="2042"/>
                    </a:cubicBezTo>
                    <a:cubicBezTo>
                      <a:pt x="38" y="1995"/>
                      <a:pt x="65" y="1954"/>
                      <a:pt x="90" y="1913"/>
                    </a:cubicBezTo>
                    <a:cubicBezTo>
                      <a:pt x="117" y="1868"/>
                      <a:pt x="144" y="1821"/>
                      <a:pt x="175" y="1770"/>
                    </a:cubicBezTo>
                    <a:lnTo>
                      <a:pt x="188" y="1746"/>
                    </a:lnTo>
                    <a:lnTo>
                      <a:pt x="192" y="1742"/>
                    </a:lnTo>
                    <a:cubicBezTo>
                      <a:pt x="201" y="1725"/>
                      <a:pt x="212" y="1709"/>
                      <a:pt x="222" y="1692"/>
                    </a:cubicBezTo>
                    <a:cubicBezTo>
                      <a:pt x="225" y="1684"/>
                      <a:pt x="228" y="1678"/>
                      <a:pt x="233" y="1675"/>
                    </a:cubicBezTo>
                    <a:lnTo>
                      <a:pt x="236" y="1668"/>
                    </a:lnTo>
                    <a:cubicBezTo>
                      <a:pt x="242" y="1651"/>
                      <a:pt x="253" y="1634"/>
                      <a:pt x="263" y="1617"/>
                    </a:cubicBezTo>
                    <a:cubicBezTo>
                      <a:pt x="283" y="1587"/>
                      <a:pt x="300" y="1555"/>
                      <a:pt x="338" y="1546"/>
                    </a:cubicBezTo>
                    <a:cubicBezTo>
                      <a:pt x="345" y="1544"/>
                      <a:pt x="353" y="1543"/>
                      <a:pt x="361" y="1543"/>
                    </a:cubicBezTo>
                    <a:cubicBezTo>
                      <a:pt x="372" y="1543"/>
                      <a:pt x="382" y="1545"/>
                      <a:pt x="392" y="1549"/>
                    </a:cubicBezTo>
                    <a:cubicBezTo>
                      <a:pt x="419" y="1562"/>
                      <a:pt x="440" y="1587"/>
                      <a:pt x="443" y="1613"/>
                    </a:cubicBezTo>
                    <a:cubicBezTo>
                      <a:pt x="446" y="1637"/>
                      <a:pt x="446" y="1654"/>
                      <a:pt x="446" y="1671"/>
                    </a:cubicBezTo>
                    <a:cubicBezTo>
                      <a:pt x="446" y="1681"/>
                      <a:pt x="443" y="1695"/>
                      <a:pt x="443" y="1705"/>
                    </a:cubicBezTo>
                    <a:cubicBezTo>
                      <a:pt x="437" y="1766"/>
                      <a:pt x="433" y="1824"/>
                      <a:pt x="433" y="1879"/>
                    </a:cubicBezTo>
                    <a:cubicBezTo>
                      <a:pt x="433" y="1937"/>
                      <a:pt x="433" y="1995"/>
                      <a:pt x="440" y="2049"/>
                    </a:cubicBezTo>
                    <a:cubicBezTo>
                      <a:pt x="446" y="2103"/>
                      <a:pt x="460" y="2154"/>
                      <a:pt x="473" y="2202"/>
                    </a:cubicBezTo>
                    <a:lnTo>
                      <a:pt x="481" y="2226"/>
                    </a:lnTo>
                    <a:cubicBezTo>
                      <a:pt x="490" y="2267"/>
                      <a:pt x="504" y="2307"/>
                      <a:pt x="522" y="2351"/>
                    </a:cubicBezTo>
                    <a:cubicBezTo>
                      <a:pt x="535" y="2378"/>
                      <a:pt x="552" y="2406"/>
                      <a:pt x="566" y="2430"/>
                    </a:cubicBezTo>
                    <a:lnTo>
                      <a:pt x="569" y="2436"/>
                    </a:lnTo>
                    <a:cubicBezTo>
                      <a:pt x="583" y="2454"/>
                      <a:pt x="593" y="2471"/>
                      <a:pt x="606" y="2488"/>
                    </a:cubicBezTo>
                    <a:cubicBezTo>
                      <a:pt x="620" y="2505"/>
                      <a:pt x="633" y="2521"/>
                      <a:pt x="654" y="2538"/>
                    </a:cubicBezTo>
                    <a:cubicBezTo>
                      <a:pt x="671" y="2552"/>
                      <a:pt x="688" y="2569"/>
                      <a:pt x="712" y="2590"/>
                    </a:cubicBezTo>
                    <a:cubicBezTo>
                      <a:pt x="766" y="2627"/>
                      <a:pt x="814" y="2661"/>
                      <a:pt x="861" y="2692"/>
                    </a:cubicBezTo>
                    <a:cubicBezTo>
                      <a:pt x="892" y="2709"/>
                      <a:pt x="922" y="2725"/>
                      <a:pt x="957" y="2746"/>
                    </a:cubicBezTo>
                    <a:lnTo>
                      <a:pt x="960" y="2750"/>
                    </a:lnTo>
                    <a:lnTo>
                      <a:pt x="963" y="2750"/>
                    </a:lnTo>
                    <a:cubicBezTo>
                      <a:pt x="974" y="2756"/>
                      <a:pt x="984" y="2760"/>
                      <a:pt x="997" y="2766"/>
                    </a:cubicBezTo>
                    <a:lnTo>
                      <a:pt x="1004" y="2770"/>
                    </a:lnTo>
                    <a:cubicBezTo>
                      <a:pt x="1032" y="2783"/>
                      <a:pt x="1059" y="2797"/>
                      <a:pt x="1069" y="2821"/>
                    </a:cubicBezTo>
                    <a:cubicBezTo>
                      <a:pt x="1082" y="2848"/>
                      <a:pt x="1086" y="2868"/>
                      <a:pt x="1079" y="2889"/>
                    </a:cubicBezTo>
                    <a:cubicBezTo>
                      <a:pt x="1076" y="2906"/>
                      <a:pt x="1069" y="2920"/>
                      <a:pt x="1055" y="2930"/>
                    </a:cubicBezTo>
                    <a:lnTo>
                      <a:pt x="1049" y="2937"/>
                    </a:lnTo>
                    <a:lnTo>
                      <a:pt x="1038" y="2943"/>
                    </a:lnTo>
                    <a:cubicBezTo>
                      <a:pt x="1018" y="2961"/>
                      <a:pt x="988" y="2961"/>
                      <a:pt x="963" y="2961"/>
                    </a:cubicBezTo>
                    <a:lnTo>
                      <a:pt x="906" y="2961"/>
                    </a:lnTo>
                    <a:cubicBezTo>
                      <a:pt x="882" y="2964"/>
                      <a:pt x="861" y="2964"/>
                      <a:pt x="837" y="2964"/>
                    </a:cubicBezTo>
                    <a:lnTo>
                      <a:pt x="828" y="2964"/>
                    </a:lnTo>
                    <a:cubicBezTo>
                      <a:pt x="807" y="2967"/>
                      <a:pt x="787" y="2967"/>
                      <a:pt x="766" y="2970"/>
                    </a:cubicBezTo>
                    <a:lnTo>
                      <a:pt x="759" y="2970"/>
                    </a:lnTo>
                    <a:cubicBezTo>
                      <a:pt x="753" y="2970"/>
                      <a:pt x="746" y="2974"/>
                      <a:pt x="739" y="2974"/>
                    </a:cubicBezTo>
                    <a:cubicBezTo>
                      <a:pt x="708" y="2978"/>
                      <a:pt x="685" y="2981"/>
                      <a:pt x="661" y="2984"/>
                    </a:cubicBezTo>
                    <a:cubicBezTo>
                      <a:pt x="552" y="3001"/>
                      <a:pt x="464" y="3025"/>
                      <a:pt x="388" y="3052"/>
                    </a:cubicBezTo>
                    <a:cubicBezTo>
                      <a:pt x="368" y="3063"/>
                      <a:pt x="355" y="3069"/>
                      <a:pt x="344" y="3076"/>
                    </a:cubicBezTo>
                    <a:cubicBezTo>
                      <a:pt x="327" y="3086"/>
                      <a:pt x="310" y="3097"/>
                      <a:pt x="297" y="3110"/>
                    </a:cubicBezTo>
                    <a:cubicBezTo>
                      <a:pt x="269" y="3130"/>
                      <a:pt x="242" y="3154"/>
                      <a:pt x="215" y="3179"/>
                    </a:cubicBezTo>
                    <a:cubicBezTo>
                      <a:pt x="201" y="3192"/>
                      <a:pt x="188" y="3205"/>
                      <a:pt x="178" y="3215"/>
                    </a:cubicBezTo>
                    <a:cubicBezTo>
                      <a:pt x="188" y="3256"/>
                      <a:pt x="198" y="3294"/>
                      <a:pt x="208" y="3331"/>
                    </a:cubicBezTo>
                    <a:lnTo>
                      <a:pt x="225" y="3389"/>
                    </a:lnTo>
                    <a:lnTo>
                      <a:pt x="239" y="3447"/>
                    </a:lnTo>
                    <a:cubicBezTo>
                      <a:pt x="246" y="3471"/>
                      <a:pt x="256" y="3498"/>
                      <a:pt x="263" y="3521"/>
                    </a:cubicBezTo>
                    <a:cubicBezTo>
                      <a:pt x="266" y="3535"/>
                      <a:pt x="273" y="3546"/>
                      <a:pt x="277" y="3559"/>
                    </a:cubicBezTo>
                    <a:cubicBezTo>
                      <a:pt x="317" y="3699"/>
                      <a:pt x="365" y="3845"/>
                      <a:pt x="412" y="3991"/>
                    </a:cubicBezTo>
                    <a:cubicBezTo>
                      <a:pt x="419" y="4011"/>
                      <a:pt x="426" y="4036"/>
                      <a:pt x="437" y="4056"/>
                    </a:cubicBezTo>
                    <a:cubicBezTo>
                      <a:pt x="440" y="4066"/>
                      <a:pt x="443" y="4072"/>
                      <a:pt x="443" y="4080"/>
                    </a:cubicBezTo>
                    <a:cubicBezTo>
                      <a:pt x="446" y="4090"/>
                      <a:pt x="450" y="4100"/>
                      <a:pt x="453" y="4110"/>
                    </a:cubicBezTo>
                    <a:cubicBezTo>
                      <a:pt x="464" y="4130"/>
                      <a:pt x="470" y="4154"/>
                      <a:pt x="477" y="4175"/>
                    </a:cubicBezTo>
                    <a:lnTo>
                      <a:pt x="484" y="4195"/>
                    </a:lnTo>
                    <a:cubicBezTo>
                      <a:pt x="511" y="4260"/>
                      <a:pt x="535" y="4325"/>
                      <a:pt x="559" y="4393"/>
                    </a:cubicBezTo>
                    <a:cubicBezTo>
                      <a:pt x="610" y="4521"/>
                      <a:pt x="668" y="4675"/>
                      <a:pt x="729" y="4824"/>
                    </a:cubicBezTo>
                    <a:cubicBezTo>
                      <a:pt x="773" y="4937"/>
                      <a:pt x="820" y="5052"/>
                      <a:pt x="865" y="5162"/>
                    </a:cubicBezTo>
                    <a:lnTo>
                      <a:pt x="892" y="5226"/>
                    </a:lnTo>
                    <a:cubicBezTo>
                      <a:pt x="902" y="5243"/>
                      <a:pt x="909" y="5264"/>
                      <a:pt x="916" y="5284"/>
                    </a:cubicBezTo>
                    <a:cubicBezTo>
                      <a:pt x="940" y="5338"/>
                      <a:pt x="963" y="5396"/>
                      <a:pt x="988" y="5451"/>
                    </a:cubicBezTo>
                    <a:cubicBezTo>
                      <a:pt x="1021" y="5518"/>
                      <a:pt x="1055" y="5590"/>
                      <a:pt x="1090" y="5661"/>
                    </a:cubicBezTo>
                    <a:cubicBezTo>
                      <a:pt x="1100" y="5675"/>
                      <a:pt x="1106" y="5689"/>
                      <a:pt x="1113" y="5705"/>
                    </a:cubicBezTo>
                    <a:cubicBezTo>
                      <a:pt x="1137" y="5750"/>
                      <a:pt x="1161" y="5801"/>
                      <a:pt x="1188" y="5845"/>
                    </a:cubicBezTo>
                    <a:cubicBezTo>
                      <a:pt x="1215" y="5889"/>
                      <a:pt x="1239" y="5923"/>
                      <a:pt x="1269" y="5958"/>
                    </a:cubicBezTo>
                    <a:cubicBezTo>
                      <a:pt x="1290" y="5978"/>
                      <a:pt x="1314" y="5998"/>
                      <a:pt x="1338" y="6016"/>
                    </a:cubicBezTo>
                    <a:cubicBezTo>
                      <a:pt x="1351" y="6025"/>
                      <a:pt x="1365" y="6032"/>
                      <a:pt x="1379" y="6039"/>
                    </a:cubicBezTo>
                    <a:cubicBezTo>
                      <a:pt x="1382" y="6042"/>
                      <a:pt x="1389" y="6042"/>
                      <a:pt x="1392" y="6046"/>
                    </a:cubicBezTo>
                    <a:cubicBezTo>
                      <a:pt x="1402" y="6049"/>
                      <a:pt x="1412" y="6052"/>
                      <a:pt x="1426" y="6060"/>
                    </a:cubicBezTo>
                    <a:cubicBezTo>
                      <a:pt x="1450" y="6066"/>
                      <a:pt x="1473" y="6069"/>
                      <a:pt x="1494" y="6069"/>
                    </a:cubicBezTo>
                    <a:cubicBezTo>
                      <a:pt x="1500" y="6070"/>
                      <a:pt x="1506" y="6070"/>
                      <a:pt x="1512" y="6070"/>
                    </a:cubicBezTo>
                    <a:cubicBezTo>
                      <a:pt x="1536" y="6070"/>
                      <a:pt x="1560" y="6066"/>
                      <a:pt x="1583" y="6063"/>
                    </a:cubicBezTo>
                    <a:lnTo>
                      <a:pt x="1589" y="6060"/>
                    </a:lnTo>
                    <a:cubicBezTo>
                      <a:pt x="1627" y="6052"/>
                      <a:pt x="1664" y="6039"/>
                      <a:pt x="1709" y="6011"/>
                    </a:cubicBezTo>
                    <a:cubicBezTo>
                      <a:pt x="1722" y="6002"/>
                      <a:pt x="1736" y="5995"/>
                      <a:pt x="1749" y="5984"/>
                    </a:cubicBezTo>
                    <a:cubicBezTo>
                      <a:pt x="1767" y="5975"/>
                      <a:pt x="1784" y="5967"/>
                      <a:pt x="1797" y="5958"/>
                    </a:cubicBezTo>
                    <a:cubicBezTo>
                      <a:pt x="1858" y="5920"/>
                      <a:pt x="1922" y="5882"/>
                      <a:pt x="1998" y="5838"/>
                    </a:cubicBezTo>
                    <a:cubicBezTo>
                      <a:pt x="2025" y="5824"/>
                      <a:pt x="2056" y="5807"/>
                      <a:pt x="2082" y="5794"/>
                    </a:cubicBezTo>
                    <a:cubicBezTo>
                      <a:pt x="2117" y="5774"/>
                      <a:pt x="2151" y="5757"/>
                      <a:pt x="2185" y="5736"/>
                    </a:cubicBezTo>
                    <a:cubicBezTo>
                      <a:pt x="2246" y="5699"/>
                      <a:pt x="2314" y="5658"/>
                      <a:pt x="2389" y="5611"/>
                    </a:cubicBezTo>
                    <a:cubicBezTo>
                      <a:pt x="2416" y="5593"/>
                      <a:pt x="2443" y="5576"/>
                      <a:pt x="2467" y="5559"/>
                    </a:cubicBezTo>
                    <a:cubicBezTo>
                      <a:pt x="2532" y="5522"/>
                      <a:pt x="2596" y="5481"/>
                      <a:pt x="2661" y="5440"/>
                    </a:cubicBezTo>
                    <a:lnTo>
                      <a:pt x="2682" y="5427"/>
                    </a:lnTo>
                    <a:cubicBezTo>
                      <a:pt x="2773" y="5369"/>
                      <a:pt x="2865" y="5308"/>
                      <a:pt x="2954" y="5240"/>
                    </a:cubicBezTo>
                    <a:cubicBezTo>
                      <a:pt x="2967" y="5229"/>
                      <a:pt x="2977" y="5220"/>
                      <a:pt x="2991" y="5212"/>
                    </a:cubicBezTo>
                    <a:cubicBezTo>
                      <a:pt x="3035" y="5179"/>
                      <a:pt x="3083" y="5141"/>
                      <a:pt x="3127" y="5104"/>
                    </a:cubicBezTo>
                    <a:lnTo>
                      <a:pt x="3158" y="5080"/>
                    </a:lnTo>
                    <a:cubicBezTo>
                      <a:pt x="3205" y="5039"/>
                      <a:pt x="3253" y="4998"/>
                      <a:pt x="3301" y="4957"/>
                    </a:cubicBezTo>
                    <a:cubicBezTo>
                      <a:pt x="3368" y="4899"/>
                      <a:pt x="3437" y="4842"/>
                      <a:pt x="3501" y="4784"/>
                    </a:cubicBezTo>
                    <a:cubicBezTo>
                      <a:pt x="3549" y="4743"/>
                      <a:pt x="3593" y="4705"/>
                      <a:pt x="3641" y="4664"/>
                    </a:cubicBezTo>
                    <a:cubicBezTo>
                      <a:pt x="3698" y="4614"/>
                      <a:pt x="3753" y="4566"/>
                      <a:pt x="3808" y="4515"/>
                    </a:cubicBezTo>
                    <a:lnTo>
                      <a:pt x="3848" y="4481"/>
                    </a:lnTo>
                    <a:lnTo>
                      <a:pt x="3906" y="4427"/>
                    </a:lnTo>
                    <a:lnTo>
                      <a:pt x="3950" y="4383"/>
                    </a:lnTo>
                    <a:cubicBezTo>
                      <a:pt x="3960" y="4372"/>
                      <a:pt x="3968" y="4366"/>
                      <a:pt x="3974" y="4358"/>
                    </a:cubicBezTo>
                    <a:cubicBezTo>
                      <a:pt x="3984" y="4348"/>
                      <a:pt x="3991" y="4342"/>
                      <a:pt x="4001" y="4331"/>
                    </a:cubicBezTo>
                    <a:cubicBezTo>
                      <a:pt x="4018" y="4314"/>
                      <a:pt x="4035" y="4297"/>
                      <a:pt x="4052" y="4281"/>
                    </a:cubicBezTo>
                    <a:lnTo>
                      <a:pt x="4093" y="4236"/>
                    </a:lnTo>
                    <a:lnTo>
                      <a:pt x="4134" y="4192"/>
                    </a:lnTo>
                    <a:cubicBezTo>
                      <a:pt x="4185" y="4134"/>
                      <a:pt x="4236" y="4080"/>
                      <a:pt x="4283" y="4025"/>
                    </a:cubicBezTo>
                    <a:cubicBezTo>
                      <a:pt x="4372" y="3926"/>
                      <a:pt x="4467" y="3818"/>
                      <a:pt x="4580" y="3689"/>
                    </a:cubicBezTo>
                    <a:cubicBezTo>
                      <a:pt x="4630" y="3631"/>
                      <a:pt x="4678" y="3570"/>
                      <a:pt x="4726" y="3515"/>
                    </a:cubicBezTo>
                    <a:cubicBezTo>
                      <a:pt x="4750" y="3485"/>
                      <a:pt x="4773" y="3457"/>
                      <a:pt x="4794" y="3427"/>
                    </a:cubicBezTo>
                    <a:lnTo>
                      <a:pt x="4838" y="3369"/>
                    </a:lnTo>
                    <a:lnTo>
                      <a:pt x="4882" y="3311"/>
                    </a:lnTo>
                    <a:cubicBezTo>
                      <a:pt x="4916" y="3267"/>
                      <a:pt x="4950" y="3215"/>
                      <a:pt x="4981" y="3168"/>
                    </a:cubicBezTo>
                    <a:cubicBezTo>
                      <a:pt x="4991" y="3154"/>
                      <a:pt x="5001" y="3141"/>
                      <a:pt x="5008" y="3127"/>
                    </a:cubicBezTo>
                    <a:cubicBezTo>
                      <a:pt x="5035" y="3086"/>
                      <a:pt x="5062" y="3042"/>
                      <a:pt x="5086" y="3001"/>
                    </a:cubicBezTo>
                    <a:cubicBezTo>
                      <a:pt x="5097" y="2981"/>
                      <a:pt x="5111" y="2964"/>
                      <a:pt x="5120" y="2943"/>
                    </a:cubicBezTo>
                    <a:cubicBezTo>
                      <a:pt x="5134" y="2926"/>
                      <a:pt x="5144" y="2906"/>
                      <a:pt x="5155" y="2885"/>
                    </a:cubicBezTo>
                    <a:cubicBezTo>
                      <a:pt x="5161" y="2876"/>
                      <a:pt x="5168" y="2868"/>
                      <a:pt x="5172" y="2858"/>
                    </a:cubicBezTo>
                    <a:cubicBezTo>
                      <a:pt x="5178" y="2848"/>
                      <a:pt x="5185" y="2838"/>
                      <a:pt x="5188" y="2827"/>
                    </a:cubicBezTo>
                    <a:cubicBezTo>
                      <a:pt x="5202" y="2811"/>
                      <a:pt x="5213" y="2791"/>
                      <a:pt x="5222" y="2770"/>
                    </a:cubicBezTo>
                    <a:lnTo>
                      <a:pt x="5246" y="2729"/>
                    </a:lnTo>
                    <a:cubicBezTo>
                      <a:pt x="5290" y="2648"/>
                      <a:pt x="5338" y="2566"/>
                      <a:pt x="5379" y="2485"/>
                    </a:cubicBezTo>
                    <a:cubicBezTo>
                      <a:pt x="5426" y="2386"/>
                      <a:pt x="5467" y="2276"/>
                      <a:pt x="5498" y="2165"/>
                    </a:cubicBezTo>
                    <a:cubicBezTo>
                      <a:pt x="5522" y="2069"/>
                      <a:pt x="5542" y="1960"/>
                      <a:pt x="5552" y="1838"/>
                    </a:cubicBezTo>
                    <a:cubicBezTo>
                      <a:pt x="5560" y="1791"/>
                      <a:pt x="5560" y="1742"/>
                      <a:pt x="5563" y="1695"/>
                    </a:cubicBezTo>
                    <a:lnTo>
                      <a:pt x="5563" y="1678"/>
                    </a:lnTo>
                    <a:cubicBezTo>
                      <a:pt x="5566" y="1664"/>
                      <a:pt x="5566" y="1654"/>
                      <a:pt x="5566" y="1640"/>
                    </a:cubicBezTo>
                    <a:lnTo>
                      <a:pt x="5566" y="1640"/>
                    </a:lnTo>
                    <a:cubicBezTo>
                      <a:pt x="5546" y="1658"/>
                      <a:pt x="5525" y="1675"/>
                      <a:pt x="5508" y="1695"/>
                    </a:cubicBezTo>
                    <a:cubicBezTo>
                      <a:pt x="5481" y="1719"/>
                      <a:pt x="5457" y="1750"/>
                      <a:pt x="5433" y="1780"/>
                    </a:cubicBezTo>
                    <a:lnTo>
                      <a:pt x="5423" y="1794"/>
                    </a:lnTo>
                    <a:cubicBezTo>
                      <a:pt x="5396" y="1831"/>
                      <a:pt x="5372" y="1865"/>
                      <a:pt x="5348" y="1899"/>
                    </a:cubicBezTo>
                    <a:lnTo>
                      <a:pt x="5342" y="1906"/>
                    </a:lnTo>
                    <a:lnTo>
                      <a:pt x="5338" y="1913"/>
                    </a:lnTo>
                    <a:cubicBezTo>
                      <a:pt x="5328" y="1926"/>
                      <a:pt x="5318" y="1940"/>
                      <a:pt x="5307" y="1957"/>
                    </a:cubicBezTo>
                    <a:cubicBezTo>
                      <a:pt x="5304" y="1960"/>
                      <a:pt x="5301" y="1964"/>
                      <a:pt x="5301" y="1967"/>
                    </a:cubicBezTo>
                    <a:cubicBezTo>
                      <a:pt x="5290" y="1984"/>
                      <a:pt x="5277" y="1998"/>
                      <a:pt x="5266" y="2015"/>
                    </a:cubicBezTo>
                    <a:cubicBezTo>
                      <a:pt x="5257" y="2025"/>
                      <a:pt x="5243" y="2036"/>
                      <a:pt x="5229" y="2045"/>
                    </a:cubicBezTo>
                    <a:cubicBezTo>
                      <a:pt x="5216" y="2052"/>
                      <a:pt x="5199" y="2056"/>
                      <a:pt x="5182" y="2056"/>
                    </a:cubicBezTo>
                    <a:lnTo>
                      <a:pt x="5172" y="2056"/>
                    </a:lnTo>
                    <a:lnTo>
                      <a:pt x="5158" y="2052"/>
                    </a:lnTo>
                    <a:cubicBezTo>
                      <a:pt x="5151" y="2052"/>
                      <a:pt x="5147" y="2052"/>
                      <a:pt x="5141" y="2049"/>
                    </a:cubicBezTo>
                    <a:cubicBezTo>
                      <a:pt x="5114" y="2039"/>
                      <a:pt x="5093" y="2011"/>
                      <a:pt x="5083" y="1984"/>
                    </a:cubicBezTo>
                    <a:cubicBezTo>
                      <a:pt x="5073" y="1947"/>
                      <a:pt x="5079" y="1909"/>
                      <a:pt x="5086" y="1868"/>
                    </a:cubicBezTo>
                    <a:lnTo>
                      <a:pt x="5086" y="1865"/>
                    </a:lnTo>
                    <a:lnTo>
                      <a:pt x="5086" y="1852"/>
                    </a:lnTo>
                    <a:cubicBezTo>
                      <a:pt x="5090" y="1824"/>
                      <a:pt x="5090" y="1800"/>
                      <a:pt x="5090" y="1780"/>
                    </a:cubicBezTo>
                    <a:cubicBezTo>
                      <a:pt x="5083" y="1753"/>
                      <a:pt x="5076" y="1729"/>
                      <a:pt x="5070" y="1709"/>
                    </a:cubicBezTo>
                    <a:cubicBezTo>
                      <a:pt x="5062" y="1698"/>
                      <a:pt x="5059" y="1684"/>
                      <a:pt x="5056" y="1671"/>
                    </a:cubicBezTo>
                    <a:cubicBezTo>
                      <a:pt x="5053" y="1658"/>
                      <a:pt x="5045" y="1644"/>
                      <a:pt x="5039" y="1627"/>
                    </a:cubicBezTo>
                    <a:cubicBezTo>
                      <a:pt x="5029" y="1603"/>
                      <a:pt x="5012" y="1582"/>
                      <a:pt x="4995" y="1562"/>
                    </a:cubicBezTo>
                    <a:lnTo>
                      <a:pt x="4995" y="1559"/>
                    </a:lnTo>
                    <a:cubicBezTo>
                      <a:pt x="4991" y="1552"/>
                      <a:pt x="4984" y="1546"/>
                      <a:pt x="4981" y="1538"/>
                    </a:cubicBezTo>
                    <a:cubicBezTo>
                      <a:pt x="4964" y="1515"/>
                      <a:pt x="4947" y="1488"/>
                      <a:pt x="4933" y="1464"/>
                    </a:cubicBezTo>
                    <a:lnTo>
                      <a:pt x="4927" y="1457"/>
                    </a:lnTo>
                    <a:cubicBezTo>
                      <a:pt x="4913" y="1436"/>
                      <a:pt x="4899" y="1413"/>
                      <a:pt x="4882" y="1392"/>
                    </a:cubicBezTo>
                    <a:cubicBezTo>
                      <a:pt x="4879" y="1386"/>
                      <a:pt x="4872" y="1375"/>
                      <a:pt x="4866" y="1369"/>
                    </a:cubicBezTo>
                    <a:cubicBezTo>
                      <a:pt x="4855" y="1355"/>
                      <a:pt x="4848" y="1345"/>
                      <a:pt x="4838" y="1331"/>
                    </a:cubicBezTo>
                    <a:cubicBezTo>
                      <a:pt x="4831" y="1314"/>
                      <a:pt x="4817" y="1301"/>
                      <a:pt x="4808" y="1284"/>
                    </a:cubicBezTo>
                    <a:cubicBezTo>
                      <a:pt x="4794" y="1266"/>
                      <a:pt x="4780" y="1253"/>
                      <a:pt x="4770" y="1243"/>
                    </a:cubicBezTo>
                    <a:cubicBezTo>
                      <a:pt x="4759" y="1232"/>
                      <a:pt x="4753" y="1226"/>
                      <a:pt x="4746" y="1219"/>
                    </a:cubicBezTo>
                    <a:cubicBezTo>
                      <a:pt x="4729" y="1202"/>
                      <a:pt x="4715" y="1182"/>
                      <a:pt x="4712" y="1161"/>
                    </a:cubicBezTo>
                    <a:cubicBezTo>
                      <a:pt x="4706" y="1137"/>
                      <a:pt x="4712" y="1110"/>
                      <a:pt x="4729" y="1093"/>
                    </a:cubicBezTo>
                    <a:cubicBezTo>
                      <a:pt x="4743" y="1080"/>
                      <a:pt x="4756" y="1072"/>
                      <a:pt x="4780" y="1069"/>
                    </a:cubicBezTo>
                    <a:cubicBezTo>
                      <a:pt x="4794" y="1069"/>
                      <a:pt x="4808" y="1072"/>
                      <a:pt x="4821" y="1076"/>
                    </a:cubicBezTo>
                    <a:cubicBezTo>
                      <a:pt x="4825" y="1080"/>
                      <a:pt x="4825" y="1080"/>
                      <a:pt x="4828" y="1083"/>
                    </a:cubicBezTo>
                    <a:cubicBezTo>
                      <a:pt x="4882" y="1056"/>
                      <a:pt x="4930" y="1035"/>
                      <a:pt x="4971" y="1008"/>
                    </a:cubicBezTo>
                    <a:cubicBezTo>
                      <a:pt x="5022" y="977"/>
                      <a:pt x="5073" y="946"/>
                      <a:pt x="5117" y="909"/>
                    </a:cubicBezTo>
                    <a:cubicBezTo>
                      <a:pt x="5161" y="875"/>
                      <a:pt x="5195" y="841"/>
                      <a:pt x="5226" y="800"/>
                    </a:cubicBezTo>
                    <a:lnTo>
                      <a:pt x="5249" y="766"/>
                    </a:lnTo>
                    <a:cubicBezTo>
                      <a:pt x="5246" y="759"/>
                      <a:pt x="5240" y="753"/>
                      <a:pt x="5233" y="746"/>
                    </a:cubicBezTo>
                    <a:cubicBezTo>
                      <a:pt x="5195" y="705"/>
                      <a:pt x="5161" y="678"/>
                      <a:pt x="5131" y="654"/>
                    </a:cubicBezTo>
                    <a:cubicBezTo>
                      <a:pt x="5124" y="648"/>
                      <a:pt x="5114" y="640"/>
                      <a:pt x="5106" y="634"/>
                    </a:cubicBezTo>
                    <a:cubicBezTo>
                      <a:pt x="5079" y="613"/>
                      <a:pt x="5053" y="593"/>
                      <a:pt x="5025" y="576"/>
                    </a:cubicBezTo>
                    <a:cubicBezTo>
                      <a:pt x="4964" y="528"/>
                      <a:pt x="4902" y="488"/>
                      <a:pt x="4841" y="457"/>
                    </a:cubicBezTo>
                    <a:cubicBezTo>
                      <a:pt x="4825" y="450"/>
                      <a:pt x="4814" y="447"/>
                      <a:pt x="4800" y="439"/>
                    </a:cubicBezTo>
                    <a:cubicBezTo>
                      <a:pt x="4777" y="430"/>
                      <a:pt x="4756" y="423"/>
                      <a:pt x="4736" y="419"/>
                    </a:cubicBezTo>
                    <a:cubicBezTo>
                      <a:pt x="4723" y="416"/>
                      <a:pt x="4709" y="413"/>
                      <a:pt x="4688" y="409"/>
                    </a:cubicBezTo>
                    <a:lnTo>
                      <a:pt x="4671" y="409"/>
                    </a:lnTo>
                    <a:cubicBezTo>
                      <a:pt x="4661" y="406"/>
                      <a:pt x="4648" y="406"/>
                      <a:pt x="4634" y="406"/>
                    </a:cubicBezTo>
                    <a:cubicBezTo>
                      <a:pt x="4596" y="403"/>
                      <a:pt x="4559" y="403"/>
                      <a:pt x="4525" y="403"/>
                    </a:cubicBezTo>
                    <a:cubicBezTo>
                      <a:pt x="4461" y="406"/>
                      <a:pt x="4399" y="409"/>
                      <a:pt x="4338" y="416"/>
                    </a:cubicBezTo>
                    <a:lnTo>
                      <a:pt x="4310" y="419"/>
                    </a:lnTo>
                    <a:cubicBezTo>
                      <a:pt x="4277" y="423"/>
                      <a:pt x="4243" y="426"/>
                      <a:pt x="4208" y="433"/>
                    </a:cubicBezTo>
                    <a:lnTo>
                      <a:pt x="4185" y="436"/>
                    </a:lnTo>
                    <a:cubicBezTo>
                      <a:pt x="4151" y="439"/>
                      <a:pt x="4117" y="444"/>
                      <a:pt x="4083" y="450"/>
                    </a:cubicBezTo>
                    <a:cubicBezTo>
                      <a:pt x="4018" y="464"/>
                      <a:pt x="3950" y="477"/>
                      <a:pt x="3875" y="501"/>
                    </a:cubicBezTo>
                    <a:cubicBezTo>
                      <a:pt x="3797" y="525"/>
                      <a:pt x="3726" y="559"/>
                      <a:pt x="3665" y="590"/>
                    </a:cubicBezTo>
                    <a:cubicBezTo>
                      <a:pt x="3596" y="623"/>
                      <a:pt x="3535" y="654"/>
                      <a:pt x="3478" y="688"/>
                    </a:cubicBezTo>
                    <a:cubicBezTo>
                      <a:pt x="3450" y="705"/>
                      <a:pt x="3423" y="725"/>
                      <a:pt x="3396" y="742"/>
                    </a:cubicBezTo>
                    <a:cubicBezTo>
                      <a:pt x="3365" y="766"/>
                      <a:pt x="3335" y="786"/>
                      <a:pt x="3310" y="804"/>
                    </a:cubicBezTo>
                    <a:cubicBezTo>
                      <a:pt x="3195" y="888"/>
                      <a:pt x="3073" y="977"/>
                      <a:pt x="2960" y="1076"/>
                    </a:cubicBezTo>
                    <a:cubicBezTo>
                      <a:pt x="2909" y="1120"/>
                      <a:pt x="2858" y="1168"/>
                      <a:pt x="2807" y="1215"/>
                    </a:cubicBezTo>
                    <a:cubicBezTo>
                      <a:pt x="2784" y="1240"/>
                      <a:pt x="2759" y="1266"/>
                      <a:pt x="2732" y="1297"/>
                    </a:cubicBezTo>
                    <a:lnTo>
                      <a:pt x="2729" y="1287"/>
                    </a:lnTo>
                    <a:cubicBezTo>
                      <a:pt x="2723" y="1246"/>
                      <a:pt x="2712" y="1209"/>
                      <a:pt x="2702" y="1168"/>
                    </a:cubicBezTo>
                    <a:cubicBezTo>
                      <a:pt x="2661" y="1004"/>
                      <a:pt x="2589" y="848"/>
                      <a:pt x="2491" y="698"/>
                    </a:cubicBezTo>
                    <a:lnTo>
                      <a:pt x="2487" y="688"/>
                    </a:lnTo>
                    <a:cubicBezTo>
                      <a:pt x="2470" y="664"/>
                      <a:pt x="2450" y="634"/>
                      <a:pt x="2433" y="610"/>
                    </a:cubicBezTo>
                    <a:lnTo>
                      <a:pt x="2423" y="596"/>
                    </a:lnTo>
                    <a:cubicBezTo>
                      <a:pt x="2389" y="555"/>
                      <a:pt x="2355" y="511"/>
                      <a:pt x="2318" y="470"/>
                    </a:cubicBezTo>
                    <a:cubicBezTo>
                      <a:pt x="2283" y="430"/>
                      <a:pt x="2242" y="392"/>
                      <a:pt x="2208" y="365"/>
                    </a:cubicBezTo>
                    <a:cubicBezTo>
                      <a:pt x="2167" y="331"/>
                      <a:pt x="2127" y="301"/>
                      <a:pt x="2090" y="276"/>
                    </a:cubicBezTo>
                    <a:cubicBezTo>
                      <a:pt x="2082" y="270"/>
                      <a:pt x="2073" y="263"/>
                      <a:pt x="2062" y="256"/>
                    </a:cubicBezTo>
                    <a:cubicBezTo>
                      <a:pt x="2042" y="239"/>
                      <a:pt x="2018" y="226"/>
                      <a:pt x="1998" y="212"/>
                    </a:cubicBezTo>
                    <a:lnTo>
                      <a:pt x="1967" y="195"/>
                    </a:lnTo>
                    <a:cubicBezTo>
                      <a:pt x="1936" y="174"/>
                      <a:pt x="1906" y="154"/>
                      <a:pt x="1875" y="137"/>
                    </a:cubicBezTo>
                    <a:cubicBezTo>
                      <a:pt x="1851" y="124"/>
                      <a:pt x="1828" y="110"/>
                      <a:pt x="1793" y="97"/>
                    </a:cubicBezTo>
                    <a:cubicBezTo>
                      <a:pt x="1773" y="86"/>
                      <a:pt x="1749" y="79"/>
                      <a:pt x="1729" y="72"/>
                    </a:cubicBezTo>
                    <a:cubicBezTo>
                      <a:pt x="1718" y="66"/>
                      <a:pt x="1709" y="62"/>
                      <a:pt x="1698" y="59"/>
                    </a:cubicBezTo>
                    <a:cubicBezTo>
                      <a:pt x="1661" y="45"/>
                      <a:pt x="1630" y="35"/>
                      <a:pt x="1600" y="25"/>
                    </a:cubicBezTo>
                    <a:cubicBezTo>
                      <a:pt x="1580" y="21"/>
                      <a:pt x="1562" y="18"/>
                      <a:pt x="1545" y="15"/>
                    </a:cubicBezTo>
                    <a:cubicBezTo>
                      <a:pt x="1525" y="8"/>
                      <a:pt x="1504" y="8"/>
                      <a:pt x="1487" y="4"/>
                    </a:cubicBezTo>
                    <a:lnTo>
                      <a:pt x="1470" y="4"/>
                    </a:lnTo>
                    <a:cubicBezTo>
                      <a:pt x="1446" y="2"/>
                      <a:pt x="1421" y="1"/>
                      <a:pt x="1395" y="1"/>
                    </a:cubicBezTo>
                    <a:close/>
                  </a:path>
                </a:pathLst>
              </a:custGeom>
              <a:solidFill>
                <a:srgbClr val="F54A7E"/>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5"/>
              <p:cNvSpPr/>
              <p:nvPr/>
            </p:nvSpPr>
            <p:spPr>
              <a:xfrm>
                <a:off x="7062749" y="813281"/>
                <a:ext cx="88308" cy="93749"/>
              </a:xfrm>
              <a:custGeom>
                <a:rect b="b" l="l" r="r" t="t"/>
                <a:pathLst>
                  <a:path extrusionOk="0" h="2016" w="1899">
                    <a:moveTo>
                      <a:pt x="1174" y="1"/>
                    </a:moveTo>
                    <a:cubicBezTo>
                      <a:pt x="1166" y="1"/>
                      <a:pt x="1158" y="2"/>
                      <a:pt x="1151" y="4"/>
                    </a:cubicBezTo>
                    <a:cubicBezTo>
                      <a:pt x="1113" y="13"/>
                      <a:pt x="1096" y="45"/>
                      <a:pt x="1076" y="75"/>
                    </a:cubicBezTo>
                    <a:cubicBezTo>
                      <a:pt x="1066" y="92"/>
                      <a:pt x="1055" y="109"/>
                      <a:pt x="1049" y="126"/>
                    </a:cubicBezTo>
                    <a:lnTo>
                      <a:pt x="1046" y="133"/>
                    </a:lnTo>
                    <a:cubicBezTo>
                      <a:pt x="1041" y="136"/>
                      <a:pt x="1038" y="142"/>
                      <a:pt x="1035" y="150"/>
                    </a:cubicBezTo>
                    <a:cubicBezTo>
                      <a:pt x="1025" y="167"/>
                      <a:pt x="1014" y="183"/>
                      <a:pt x="1005" y="200"/>
                    </a:cubicBezTo>
                    <a:lnTo>
                      <a:pt x="1001" y="204"/>
                    </a:lnTo>
                    <a:lnTo>
                      <a:pt x="988" y="228"/>
                    </a:lnTo>
                    <a:cubicBezTo>
                      <a:pt x="957" y="279"/>
                      <a:pt x="930" y="326"/>
                      <a:pt x="903" y="371"/>
                    </a:cubicBezTo>
                    <a:cubicBezTo>
                      <a:pt x="875" y="415"/>
                      <a:pt x="845" y="459"/>
                      <a:pt x="807" y="514"/>
                    </a:cubicBezTo>
                    <a:cubicBezTo>
                      <a:pt x="787" y="541"/>
                      <a:pt x="766" y="568"/>
                      <a:pt x="743" y="596"/>
                    </a:cubicBezTo>
                    <a:lnTo>
                      <a:pt x="732" y="609"/>
                    </a:lnTo>
                    <a:cubicBezTo>
                      <a:pt x="699" y="649"/>
                      <a:pt x="661" y="690"/>
                      <a:pt x="620" y="725"/>
                    </a:cubicBezTo>
                    <a:cubicBezTo>
                      <a:pt x="592" y="745"/>
                      <a:pt x="562" y="769"/>
                      <a:pt x="528" y="783"/>
                    </a:cubicBezTo>
                    <a:cubicBezTo>
                      <a:pt x="460" y="809"/>
                      <a:pt x="385" y="833"/>
                      <a:pt x="317" y="854"/>
                    </a:cubicBezTo>
                    <a:lnTo>
                      <a:pt x="307" y="854"/>
                    </a:lnTo>
                    <a:cubicBezTo>
                      <a:pt x="232" y="877"/>
                      <a:pt x="154" y="898"/>
                      <a:pt x="52" y="922"/>
                    </a:cubicBezTo>
                    <a:cubicBezTo>
                      <a:pt x="35" y="929"/>
                      <a:pt x="21" y="938"/>
                      <a:pt x="11" y="952"/>
                    </a:cubicBezTo>
                    <a:cubicBezTo>
                      <a:pt x="1" y="970"/>
                      <a:pt x="1" y="990"/>
                      <a:pt x="5" y="1007"/>
                    </a:cubicBezTo>
                    <a:cubicBezTo>
                      <a:pt x="8" y="1017"/>
                      <a:pt x="11" y="1027"/>
                      <a:pt x="18" y="1034"/>
                    </a:cubicBezTo>
                    <a:cubicBezTo>
                      <a:pt x="18" y="1054"/>
                      <a:pt x="21" y="1072"/>
                      <a:pt x="32" y="1092"/>
                    </a:cubicBezTo>
                    <a:cubicBezTo>
                      <a:pt x="38" y="1109"/>
                      <a:pt x="52" y="1122"/>
                      <a:pt x="66" y="1136"/>
                    </a:cubicBezTo>
                    <a:cubicBezTo>
                      <a:pt x="79" y="1143"/>
                      <a:pt x="90" y="1153"/>
                      <a:pt x="107" y="1163"/>
                    </a:cubicBezTo>
                    <a:lnTo>
                      <a:pt x="116" y="1170"/>
                    </a:lnTo>
                    <a:cubicBezTo>
                      <a:pt x="134" y="1183"/>
                      <a:pt x="151" y="1197"/>
                      <a:pt x="171" y="1211"/>
                    </a:cubicBezTo>
                    <a:cubicBezTo>
                      <a:pt x="192" y="1224"/>
                      <a:pt x="212" y="1241"/>
                      <a:pt x="229" y="1259"/>
                    </a:cubicBezTo>
                    <a:lnTo>
                      <a:pt x="242" y="1265"/>
                    </a:lnTo>
                    <a:cubicBezTo>
                      <a:pt x="259" y="1279"/>
                      <a:pt x="280" y="1296"/>
                      <a:pt x="297" y="1313"/>
                    </a:cubicBezTo>
                    <a:cubicBezTo>
                      <a:pt x="311" y="1326"/>
                      <a:pt x="324" y="1343"/>
                      <a:pt x="338" y="1361"/>
                    </a:cubicBezTo>
                    <a:cubicBezTo>
                      <a:pt x="341" y="1367"/>
                      <a:pt x="347" y="1371"/>
                      <a:pt x="352" y="1378"/>
                    </a:cubicBezTo>
                    <a:lnTo>
                      <a:pt x="355" y="1381"/>
                    </a:lnTo>
                    <a:cubicBezTo>
                      <a:pt x="372" y="1398"/>
                      <a:pt x="385" y="1419"/>
                      <a:pt x="402" y="1436"/>
                    </a:cubicBezTo>
                    <a:cubicBezTo>
                      <a:pt x="443" y="1490"/>
                      <a:pt x="477" y="1555"/>
                      <a:pt x="511" y="1632"/>
                    </a:cubicBezTo>
                    <a:cubicBezTo>
                      <a:pt x="518" y="1650"/>
                      <a:pt x="528" y="1670"/>
                      <a:pt x="535" y="1687"/>
                    </a:cubicBezTo>
                    <a:lnTo>
                      <a:pt x="539" y="1698"/>
                    </a:lnTo>
                    <a:cubicBezTo>
                      <a:pt x="545" y="1711"/>
                      <a:pt x="548" y="1725"/>
                      <a:pt x="552" y="1734"/>
                    </a:cubicBezTo>
                    <a:lnTo>
                      <a:pt x="556" y="1742"/>
                    </a:lnTo>
                    <a:cubicBezTo>
                      <a:pt x="562" y="1759"/>
                      <a:pt x="569" y="1779"/>
                      <a:pt x="572" y="1806"/>
                    </a:cubicBezTo>
                    <a:cubicBezTo>
                      <a:pt x="576" y="1820"/>
                      <a:pt x="576" y="1830"/>
                      <a:pt x="576" y="1844"/>
                    </a:cubicBezTo>
                    <a:cubicBezTo>
                      <a:pt x="579" y="1871"/>
                      <a:pt x="583" y="1894"/>
                      <a:pt x="589" y="1918"/>
                    </a:cubicBezTo>
                    <a:cubicBezTo>
                      <a:pt x="600" y="1946"/>
                      <a:pt x="610" y="1970"/>
                      <a:pt x="627" y="1987"/>
                    </a:cubicBezTo>
                    <a:cubicBezTo>
                      <a:pt x="637" y="1993"/>
                      <a:pt x="647" y="2004"/>
                      <a:pt x="661" y="2007"/>
                    </a:cubicBezTo>
                    <a:cubicBezTo>
                      <a:pt x="668" y="2010"/>
                      <a:pt x="671" y="2010"/>
                      <a:pt x="678" y="2010"/>
                    </a:cubicBezTo>
                    <a:cubicBezTo>
                      <a:pt x="686" y="2014"/>
                      <a:pt x="695" y="2015"/>
                      <a:pt x="703" y="2015"/>
                    </a:cubicBezTo>
                    <a:cubicBezTo>
                      <a:pt x="712" y="2015"/>
                      <a:pt x="720" y="2014"/>
                      <a:pt x="729" y="2010"/>
                    </a:cubicBezTo>
                    <a:cubicBezTo>
                      <a:pt x="739" y="2007"/>
                      <a:pt x="749" y="2004"/>
                      <a:pt x="756" y="2000"/>
                    </a:cubicBezTo>
                    <a:cubicBezTo>
                      <a:pt x="776" y="1990"/>
                      <a:pt x="790" y="1970"/>
                      <a:pt x="804" y="1949"/>
                    </a:cubicBezTo>
                    <a:lnTo>
                      <a:pt x="814" y="1939"/>
                    </a:lnTo>
                    <a:cubicBezTo>
                      <a:pt x="817" y="1932"/>
                      <a:pt x="824" y="1922"/>
                      <a:pt x="831" y="1915"/>
                    </a:cubicBezTo>
                    <a:lnTo>
                      <a:pt x="831" y="1912"/>
                    </a:lnTo>
                    <a:cubicBezTo>
                      <a:pt x="845" y="1894"/>
                      <a:pt x="854" y="1874"/>
                      <a:pt x="865" y="1857"/>
                    </a:cubicBezTo>
                    <a:lnTo>
                      <a:pt x="868" y="1850"/>
                    </a:lnTo>
                    <a:cubicBezTo>
                      <a:pt x="878" y="1837"/>
                      <a:pt x="886" y="1823"/>
                      <a:pt x="895" y="1810"/>
                    </a:cubicBezTo>
                    <a:cubicBezTo>
                      <a:pt x="916" y="1775"/>
                      <a:pt x="936" y="1745"/>
                      <a:pt x="960" y="1711"/>
                    </a:cubicBezTo>
                    <a:cubicBezTo>
                      <a:pt x="980" y="1687"/>
                      <a:pt x="1001" y="1660"/>
                      <a:pt x="1028" y="1637"/>
                    </a:cubicBezTo>
                    <a:cubicBezTo>
                      <a:pt x="1055" y="1612"/>
                      <a:pt x="1082" y="1588"/>
                      <a:pt x="1110" y="1568"/>
                    </a:cubicBezTo>
                    <a:cubicBezTo>
                      <a:pt x="1123" y="1555"/>
                      <a:pt x="1140" y="1544"/>
                      <a:pt x="1157" y="1534"/>
                    </a:cubicBezTo>
                    <a:cubicBezTo>
                      <a:pt x="1168" y="1527"/>
                      <a:pt x="1181" y="1521"/>
                      <a:pt x="1201" y="1510"/>
                    </a:cubicBezTo>
                    <a:cubicBezTo>
                      <a:pt x="1277" y="1483"/>
                      <a:pt x="1365" y="1459"/>
                      <a:pt x="1474" y="1442"/>
                    </a:cubicBezTo>
                    <a:cubicBezTo>
                      <a:pt x="1498" y="1439"/>
                      <a:pt x="1521" y="1436"/>
                      <a:pt x="1552" y="1432"/>
                    </a:cubicBezTo>
                    <a:cubicBezTo>
                      <a:pt x="1559" y="1432"/>
                      <a:pt x="1566" y="1428"/>
                      <a:pt x="1572" y="1428"/>
                    </a:cubicBezTo>
                    <a:lnTo>
                      <a:pt x="1579" y="1428"/>
                    </a:lnTo>
                    <a:cubicBezTo>
                      <a:pt x="1600" y="1425"/>
                      <a:pt x="1620" y="1425"/>
                      <a:pt x="1641" y="1422"/>
                    </a:cubicBezTo>
                    <a:lnTo>
                      <a:pt x="1650" y="1422"/>
                    </a:lnTo>
                    <a:cubicBezTo>
                      <a:pt x="1674" y="1422"/>
                      <a:pt x="1695" y="1422"/>
                      <a:pt x="1719" y="1419"/>
                    </a:cubicBezTo>
                    <a:lnTo>
                      <a:pt x="1776" y="1419"/>
                    </a:lnTo>
                    <a:cubicBezTo>
                      <a:pt x="1801" y="1419"/>
                      <a:pt x="1831" y="1419"/>
                      <a:pt x="1851" y="1401"/>
                    </a:cubicBezTo>
                    <a:lnTo>
                      <a:pt x="1862" y="1395"/>
                    </a:lnTo>
                    <a:lnTo>
                      <a:pt x="1868" y="1388"/>
                    </a:lnTo>
                    <a:cubicBezTo>
                      <a:pt x="1882" y="1378"/>
                      <a:pt x="1889" y="1364"/>
                      <a:pt x="1892" y="1347"/>
                    </a:cubicBezTo>
                    <a:cubicBezTo>
                      <a:pt x="1899" y="1326"/>
                      <a:pt x="1895" y="1306"/>
                      <a:pt x="1882" y="1279"/>
                    </a:cubicBezTo>
                    <a:cubicBezTo>
                      <a:pt x="1872" y="1255"/>
                      <a:pt x="1845" y="1241"/>
                      <a:pt x="1817" y="1228"/>
                    </a:cubicBezTo>
                    <a:lnTo>
                      <a:pt x="1810" y="1224"/>
                    </a:lnTo>
                    <a:cubicBezTo>
                      <a:pt x="1797" y="1218"/>
                      <a:pt x="1787" y="1214"/>
                      <a:pt x="1776" y="1208"/>
                    </a:cubicBezTo>
                    <a:lnTo>
                      <a:pt x="1773" y="1208"/>
                    </a:lnTo>
                    <a:lnTo>
                      <a:pt x="1770" y="1204"/>
                    </a:lnTo>
                    <a:cubicBezTo>
                      <a:pt x="1735" y="1183"/>
                      <a:pt x="1705" y="1167"/>
                      <a:pt x="1674" y="1150"/>
                    </a:cubicBezTo>
                    <a:cubicBezTo>
                      <a:pt x="1627" y="1119"/>
                      <a:pt x="1579" y="1085"/>
                      <a:pt x="1525" y="1045"/>
                    </a:cubicBezTo>
                    <a:cubicBezTo>
                      <a:pt x="1501" y="1027"/>
                      <a:pt x="1484" y="1010"/>
                      <a:pt x="1467" y="996"/>
                    </a:cubicBezTo>
                    <a:cubicBezTo>
                      <a:pt x="1446" y="979"/>
                      <a:pt x="1433" y="963"/>
                      <a:pt x="1419" y="946"/>
                    </a:cubicBezTo>
                    <a:cubicBezTo>
                      <a:pt x="1406" y="929"/>
                      <a:pt x="1396" y="912"/>
                      <a:pt x="1382" y="894"/>
                    </a:cubicBezTo>
                    <a:lnTo>
                      <a:pt x="1379" y="888"/>
                    </a:lnTo>
                    <a:cubicBezTo>
                      <a:pt x="1365" y="864"/>
                      <a:pt x="1348" y="836"/>
                      <a:pt x="1335" y="809"/>
                    </a:cubicBezTo>
                    <a:cubicBezTo>
                      <a:pt x="1317" y="765"/>
                      <a:pt x="1303" y="725"/>
                      <a:pt x="1294" y="684"/>
                    </a:cubicBezTo>
                    <a:lnTo>
                      <a:pt x="1286" y="660"/>
                    </a:lnTo>
                    <a:cubicBezTo>
                      <a:pt x="1273" y="612"/>
                      <a:pt x="1259" y="561"/>
                      <a:pt x="1253" y="507"/>
                    </a:cubicBezTo>
                    <a:cubicBezTo>
                      <a:pt x="1246" y="453"/>
                      <a:pt x="1246" y="395"/>
                      <a:pt x="1246" y="337"/>
                    </a:cubicBezTo>
                    <a:cubicBezTo>
                      <a:pt x="1246" y="282"/>
                      <a:pt x="1250" y="224"/>
                      <a:pt x="1256" y="163"/>
                    </a:cubicBezTo>
                    <a:cubicBezTo>
                      <a:pt x="1256" y="153"/>
                      <a:pt x="1259" y="139"/>
                      <a:pt x="1259" y="129"/>
                    </a:cubicBezTo>
                    <a:cubicBezTo>
                      <a:pt x="1259" y="112"/>
                      <a:pt x="1259" y="95"/>
                      <a:pt x="1256" y="71"/>
                    </a:cubicBezTo>
                    <a:cubicBezTo>
                      <a:pt x="1253" y="45"/>
                      <a:pt x="1232" y="20"/>
                      <a:pt x="1205" y="7"/>
                    </a:cubicBezTo>
                    <a:cubicBezTo>
                      <a:pt x="1195" y="3"/>
                      <a:pt x="1185" y="1"/>
                      <a:pt x="1174" y="1"/>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5"/>
              <p:cNvSpPr/>
              <p:nvPr/>
            </p:nvSpPr>
            <p:spPr>
              <a:xfrm>
                <a:off x="7319348" y="758269"/>
                <a:ext cx="64871" cy="78915"/>
              </a:xfrm>
              <a:custGeom>
                <a:rect b="b" l="l" r="r" t="t"/>
                <a:pathLst>
                  <a:path extrusionOk="0" h="1697" w="1395">
                    <a:moveTo>
                      <a:pt x="849" y="1"/>
                    </a:moveTo>
                    <a:cubicBezTo>
                      <a:pt x="802" y="1"/>
                      <a:pt x="773" y="44"/>
                      <a:pt x="748" y="80"/>
                    </a:cubicBezTo>
                    <a:lnTo>
                      <a:pt x="742" y="91"/>
                    </a:lnTo>
                    <a:cubicBezTo>
                      <a:pt x="732" y="108"/>
                      <a:pt x="721" y="125"/>
                      <a:pt x="712" y="142"/>
                    </a:cubicBezTo>
                    <a:lnTo>
                      <a:pt x="704" y="152"/>
                    </a:lnTo>
                    <a:cubicBezTo>
                      <a:pt x="691" y="176"/>
                      <a:pt x="677" y="196"/>
                      <a:pt x="667" y="217"/>
                    </a:cubicBezTo>
                    <a:lnTo>
                      <a:pt x="663" y="223"/>
                    </a:lnTo>
                    <a:cubicBezTo>
                      <a:pt x="654" y="240"/>
                      <a:pt x="643" y="261"/>
                      <a:pt x="633" y="278"/>
                    </a:cubicBezTo>
                    <a:cubicBezTo>
                      <a:pt x="610" y="316"/>
                      <a:pt x="582" y="356"/>
                      <a:pt x="552" y="404"/>
                    </a:cubicBezTo>
                    <a:lnTo>
                      <a:pt x="521" y="441"/>
                    </a:lnTo>
                    <a:cubicBezTo>
                      <a:pt x="490" y="482"/>
                      <a:pt x="456" y="516"/>
                      <a:pt x="412" y="550"/>
                    </a:cubicBezTo>
                    <a:cubicBezTo>
                      <a:pt x="368" y="587"/>
                      <a:pt x="317" y="618"/>
                      <a:pt x="266" y="649"/>
                    </a:cubicBezTo>
                    <a:cubicBezTo>
                      <a:pt x="225" y="676"/>
                      <a:pt x="177" y="697"/>
                      <a:pt x="123" y="724"/>
                    </a:cubicBezTo>
                    <a:cubicBezTo>
                      <a:pt x="120" y="721"/>
                      <a:pt x="120" y="721"/>
                      <a:pt x="116" y="717"/>
                    </a:cubicBezTo>
                    <a:cubicBezTo>
                      <a:pt x="103" y="713"/>
                      <a:pt x="89" y="710"/>
                      <a:pt x="75" y="710"/>
                    </a:cubicBezTo>
                    <a:cubicBezTo>
                      <a:pt x="51" y="713"/>
                      <a:pt x="38" y="721"/>
                      <a:pt x="24" y="734"/>
                    </a:cubicBezTo>
                    <a:cubicBezTo>
                      <a:pt x="7" y="751"/>
                      <a:pt x="1" y="778"/>
                      <a:pt x="7" y="802"/>
                    </a:cubicBezTo>
                    <a:cubicBezTo>
                      <a:pt x="10" y="823"/>
                      <a:pt x="24" y="843"/>
                      <a:pt x="41" y="860"/>
                    </a:cubicBezTo>
                    <a:cubicBezTo>
                      <a:pt x="48" y="867"/>
                      <a:pt x="54" y="873"/>
                      <a:pt x="65" y="884"/>
                    </a:cubicBezTo>
                    <a:cubicBezTo>
                      <a:pt x="75" y="894"/>
                      <a:pt x="89" y="907"/>
                      <a:pt x="103" y="925"/>
                    </a:cubicBezTo>
                    <a:cubicBezTo>
                      <a:pt x="112" y="942"/>
                      <a:pt x="126" y="955"/>
                      <a:pt x="133" y="972"/>
                    </a:cubicBezTo>
                    <a:cubicBezTo>
                      <a:pt x="143" y="986"/>
                      <a:pt x="150" y="996"/>
                      <a:pt x="161" y="1010"/>
                    </a:cubicBezTo>
                    <a:cubicBezTo>
                      <a:pt x="167" y="1016"/>
                      <a:pt x="174" y="1027"/>
                      <a:pt x="177" y="1033"/>
                    </a:cubicBezTo>
                    <a:cubicBezTo>
                      <a:pt x="194" y="1057"/>
                      <a:pt x="208" y="1077"/>
                      <a:pt x="222" y="1098"/>
                    </a:cubicBezTo>
                    <a:lnTo>
                      <a:pt x="228" y="1105"/>
                    </a:lnTo>
                    <a:cubicBezTo>
                      <a:pt x="242" y="1129"/>
                      <a:pt x="259" y="1156"/>
                      <a:pt x="276" y="1179"/>
                    </a:cubicBezTo>
                    <a:cubicBezTo>
                      <a:pt x="279" y="1187"/>
                      <a:pt x="286" y="1193"/>
                      <a:pt x="290" y="1200"/>
                    </a:cubicBezTo>
                    <a:lnTo>
                      <a:pt x="290" y="1203"/>
                    </a:lnTo>
                    <a:cubicBezTo>
                      <a:pt x="307" y="1223"/>
                      <a:pt x="324" y="1244"/>
                      <a:pt x="334" y="1268"/>
                    </a:cubicBezTo>
                    <a:cubicBezTo>
                      <a:pt x="340" y="1285"/>
                      <a:pt x="348" y="1299"/>
                      <a:pt x="351" y="1312"/>
                    </a:cubicBezTo>
                    <a:cubicBezTo>
                      <a:pt x="354" y="1325"/>
                      <a:pt x="357" y="1339"/>
                      <a:pt x="365" y="1350"/>
                    </a:cubicBezTo>
                    <a:cubicBezTo>
                      <a:pt x="371" y="1370"/>
                      <a:pt x="378" y="1394"/>
                      <a:pt x="385" y="1421"/>
                    </a:cubicBezTo>
                    <a:cubicBezTo>
                      <a:pt x="385" y="1441"/>
                      <a:pt x="385" y="1465"/>
                      <a:pt x="381" y="1493"/>
                    </a:cubicBezTo>
                    <a:lnTo>
                      <a:pt x="381" y="1506"/>
                    </a:lnTo>
                    <a:lnTo>
                      <a:pt x="381" y="1509"/>
                    </a:lnTo>
                    <a:cubicBezTo>
                      <a:pt x="374" y="1550"/>
                      <a:pt x="368" y="1588"/>
                      <a:pt x="378" y="1625"/>
                    </a:cubicBezTo>
                    <a:cubicBezTo>
                      <a:pt x="388" y="1652"/>
                      <a:pt x="409" y="1680"/>
                      <a:pt x="436" y="1690"/>
                    </a:cubicBezTo>
                    <a:cubicBezTo>
                      <a:pt x="442" y="1693"/>
                      <a:pt x="446" y="1693"/>
                      <a:pt x="453" y="1693"/>
                    </a:cubicBezTo>
                    <a:lnTo>
                      <a:pt x="467" y="1697"/>
                    </a:lnTo>
                    <a:lnTo>
                      <a:pt x="477" y="1697"/>
                    </a:lnTo>
                    <a:cubicBezTo>
                      <a:pt x="494" y="1697"/>
                      <a:pt x="511" y="1693"/>
                      <a:pt x="524" y="1686"/>
                    </a:cubicBezTo>
                    <a:cubicBezTo>
                      <a:pt x="538" y="1677"/>
                      <a:pt x="552" y="1666"/>
                      <a:pt x="561" y="1656"/>
                    </a:cubicBezTo>
                    <a:cubicBezTo>
                      <a:pt x="572" y="1642"/>
                      <a:pt x="585" y="1625"/>
                      <a:pt x="596" y="1608"/>
                    </a:cubicBezTo>
                    <a:cubicBezTo>
                      <a:pt x="596" y="1605"/>
                      <a:pt x="599" y="1601"/>
                      <a:pt x="602" y="1598"/>
                    </a:cubicBezTo>
                    <a:cubicBezTo>
                      <a:pt x="613" y="1581"/>
                      <a:pt x="623" y="1567"/>
                      <a:pt x="633" y="1554"/>
                    </a:cubicBezTo>
                    <a:lnTo>
                      <a:pt x="637" y="1547"/>
                    </a:lnTo>
                    <a:lnTo>
                      <a:pt x="643" y="1540"/>
                    </a:lnTo>
                    <a:cubicBezTo>
                      <a:pt x="667" y="1506"/>
                      <a:pt x="691" y="1472"/>
                      <a:pt x="718" y="1435"/>
                    </a:cubicBezTo>
                    <a:lnTo>
                      <a:pt x="728" y="1421"/>
                    </a:lnTo>
                    <a:cubicBezTo>
                      <a:pt x="752" y="1391"/>
                      <a:pt x="776" y="1360"/>
                      <a:pt x="803" y="1336"/>
                    </a:cubicBezTo>
                    <a:cubicBezTo>
                      <a:pt x="830" y="1309"/>
                      <a:pt x="861" y="1281"/>
                      <a:pt x="891" y="1258"/>
                    </a:cubicBezTo>
                    <a:cubicBezTo>
                      <a:pt x="919" y="1237"/>
                      <a:pt x="939" y="1220"/>
                      <a:pt x="966" y="1207"/>
                    </a:cubicBezTo>
                    <a:cubicBezTo>
                      <a:pt x="990" y="1193"/>
                      <a:pt x="1018" y="1179"/>
                      <a:pt x="1038" y="1170"/>
                    </a:cubicBezTo>
                    <a:cubicBezTo>
                      <a:pt x="1059" y="1162"/>
                      <a:pt x="1079" y="1156"/>
                      <a:pt x="1106" y="1146"/>
                    </a:cubicBezTo>
                    <a:cubicBezTo>
                      <a:pt x="1130" y="1139"/>
                      <a:pt x="1157" y="1135"/>
                      <a:pt x="1181" y="1132"/>
                    </a:cubicBezTo>
                    <a:lnTo>
                      <a:pt x="1184" y="1132"/>
                    </a:lnTo>
                    <a:cubicBezTo>
                      <a:pt x="1208" y="1129"/>
                      <a:pt x="1228" y="1125"/>
                      <a:pt x="1252" y="1121"/>
                    </a:cubicBezTo>
                    <a:lnTo>
                      <a:pt x="1273" y="1121"/>
                    </a:lnTo>
                    <a:cubicBezTo>
                      <a:pt x="1283" y="1118"/>
                      <a:pt x="1296" y="1118"/>
                      <a:pt x="1307" y="1115"/>
                    </a:cubicBezTo>
                    <a:cubicBezTo>
                      <a:pt x="1320" y="1112"/>
                      <a:pt x="1330" y="1108"/>
                      <a:pt x="1340" y="1101"/>
                    </a:cubicBezTo>
                    <a:lnTo>
                      <a:pt x="1344" y="1101"/>
                    </a:lnTo>
                    <a:cubicBezTo>
                      <a:pt x="1378" y="1085"/>
                      <a:pt x="1395" y="1033"/>
                      <a:pt x="1385" y="999"/>
                    </a:cubicBezTo>
                    <a:cubicBezTo>
                      <a:pt x="1378" y="975"/>
                      <a:pt x="1365" y="955"/>
                      <a:pt x="1348" y="942"/>
                    </a:cubicBezTo>
                    <a:cubicBezTo>
                      <a:pt x="1320" y="921"/>
                      <a:pt x="1293" y="904"/>
                      <a:pt x="1263" y="884"/>
                    </a:cubicBezTo>
                    <a:lnTo>
                      <a:pt x="1249" y="876"/>
                    </a:lnTo>
                    <a:cubicBezTo>
                      <a:pt x="1222" y="860"/>
                      <a:pt x="1194" y="840"/>
                      <a:pt x="1170" y="823"/>
                    </a:cubicBezTo>
                    <a:cubicBezTo>
                      <a:pt x="1150" y="809"/>
                      <a:pt x="1126" y="788"/>
                      <a:pt x="1106" y="768"/>
                    </a:cubicBezTo>
                    <a:cubicBezTo>
                      <a:pt x="1079" y="747"/>
                      <a:pt x="1059" y="724"/>
                      <a:pt x="1034" y="697"/>
                    </a:cubicBezTo>
                    <a:cubicBezTo>
                      <a:pt x="1028" y="683"/>
                      <a:pt x="1018" y="669"/>
                      <a:pt x="1007" y="652"/>
                    </a:cubicBezTo>
                    <a:cubicBezTo>
                      <a:pt x="997" y="625"/>
                      <a:pt x="987" y="598"/>
                      <a:pt x="980" y="578"/>
                    </a:cubicBezTo>
                    <a:cubicBezTo>
                      <a:pt x="973" y="554"/>
                      <a:pt x="966" y="534"/>
                      <a:pt x="957" y="513"/>
                    </a:cubicBezTo>
                    <a:cubicBezTo>
                      <a:pt x="949" y="489"/>
                      <a:pt x="939" y="462"/>
                      <a:pt x="929" y="435"/>
                    </a:cubicBezTo>
                    <a:cubicBezTo>
                      <a:pt x="922" y="414"/>
                      <a:pt x="919" y="391"/>
                      <a:pt x="916" y="366"/>
                    </a:cubicBezTo>
                    <a:cubicBezTo>
                      <a:pt x="908" y="298"/>
                      <a:pt x="908" y="248"/>
                      <a:pt x="912" y="196"/>
                    </a:cubicBezTo>
                    <a:cubicBezTo>
                      <a:pt x="912" y="179"/>
                      <a:pt x="916" y="162"/>
                      <a:pt x="919" y="142"/>
                    </a:cubicBezTo>
                    <a:cubicBezTo>
                      <a:pt x="922" y="129"/>
                      <a:pt x="926" y="118"/>
                      <a:pt x="926" y="108"/>
                    </a:cubicBezTo>
                    <a:cubicBezTo>
                      <a:pt x="929" y="91"/>
                      <a:pt x="929" y="74"/>
                      <a:pt x="922" y="57"/>
                    </a:cubicBezTo>
                    <a:cubicBezTo>
                      <a:pt x="919" y="47"/>
                      <a:pt x="912" y="33"/>
                      <a:pt x="905" y="23"/>
                    </a:cubicBezTo>
                    <a:cubicBezTo>
                      <a:pt x="899" y="16"/>
                      <a:pt x="888" y="13"/>
                      <a:pt x="878" y="6"/>
                    </a:cubicBezTo>
                    <a:cubicBezTo>
                      <a:pt x="875" y="6"/>
                      <a:pt x="871" y="6"/>
                      <a:pt x="868" y="3"/>
                    </a:cubicBezTo>
                    <a:cubicBezTo>
                      <a:pt x="861" y="1"/>
                      <a:pt x="855" y="1"/>
                      <a:pt x="849" y="1"/>
                    </a:cubicBezTo>
                    <a:close/>
                  </a:path>
                </a:pathLst>
              </a:custGeom>
              <a:solidFill>
                <a:srgbClr val="FBD46D"/>
              </a:solidFill>
              <a:ln cap="flat" cmpd="sng" w="19050">
                <a:solidFill>
                  <a:srgbClr val="524A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63" name="Google Shape;663;p25"/>
          <p:cNvGrpSpPr/>
          <p:nvPr/>
        </p:nvGrpSpPr>
        <p:grpSpPr>
          <a:xfrm>
            <a:off x="529192" y="572135"/>
            <a:ext cx="8068963" cy="1187139"/>
            <a:chOff x="529192" y="572135"/>
            <a:chExt cx="8068963" cy="1187139"/>
          </a:xfrm>
        </p:grpSpPr>
        <p:grpSp>
          <p:nvGrpSpPr>
            <p:cNvPr id="664" name="Google Shape;664;p25"/>
            <p:cNvGrpSpPr/>
            <p:nvPr/>
          </p:nvGrpSpPr>
          <p:grpSpPr>
            <a:xfrm flipH="1" rot="281879">
              <a:off x="8045223" y="592396"/>
              <a:ext cx="524304" cy="720571"/>
              <a:chOff x="1322550" y="2267825"/>
              <a:chExt cx="524325" cy="720600"/>
            </a:xfrm>
          </p:grpSpPr>
          <p:sp>
            <p:nvSpPr>
              <p:cNvPr id="665" name="Google Shape;665;p25"/>
              <p:cNvSpPr/>
              <p:nvPr/>
            </p:nvSpPr>
            <p:spPr>
              <a:xfrm>
                <a:off x="1583125" y="2267825"/>
                <a:ext cx="41275" cy="81450"/>
              </a:xfrm>
              <a:custGeom>
                <a:rect b="b" l="l" r="r" t="t"/>
                <a:pathLst>
                  <a:path extrusionOk="0" h="3258" w="1651">
                    <a:moveTo>
                      <a:pt x="939" y="0"/>
                    </a:moveTo>
                    <a:cubicBezTo>
                      <a:pt x="756" y="0"/>
                      <a:pt x="579" y="71"/>
                      <a:pt x="450" y="201"/>
                    </a:cubicBezTo>
                    <a:cubicBezTo>
                      <a:pt x="412" y="248"/>
                      <a:pt x="379" y="296"/>
                      <a:pt x="341" y="341"/>
                    </a:cubicBezTo>
                    <a:cubicBezTo>
                      <a:pt x="280" y="449"/>
                      <a:pt x="249" y="565"/>
                      <a:pt x="249" y="691"/>
                    </a:cubicBezTo>
                    <a:cubicBezTo>
                      <a:pt x="239" y="752"/>
                      <a:pt x="232" y="817"/>
                      <a:pt x="225" y="878"/>
                    </a:cubicBezTo>
                    <a:cubicBezTo>
                      <a:pt x="211" y="953"/>
                      <a:pt x="198" y="1031"/>
                      <a:pt x="184" y="1106"/>
                    </a:cubicBezTo>
                    <a:cubicBezTo>
                      <a:pt x="150" y="1272"/>
                      <a:pt x="134" y="1439"/>
                      <a:pt x="109" y="1606"/>
                    </a:cubicBezTo>
                    <a:cubicBezTo>
                      <a:pt x="86" y="1796"/>
                      <a:pt x="86" y="1987"/>
                      <a:pt x="65" y="2178"/>
                    </a:cubicBezTo>
                    <a:cubicBezTo>
                      <a:pt x="59" y="2218"/>
                      <a:pt x="52" y="2255"/>
                      <a:pt x="45" y="2296"/>
                    </a:cubicBezTo>
                    <a:cubicBezTo>
                      <a:pt x="24" y="2382"/>
                      <a:pt x="1" y="2476"/>
                      <a:pt x="1" y="2561"/>
                    </a:cubicBezTo>
                    <a:cubicBezTo>
                      <a:pt x="1" y="2691"/>
                      <a:pt x="38" y="2834"/>
                      <a:pt x="106" y="2943"/>
                    </a:cubicBezTo>
                    <a:cubicBezTo>
                      <a:pt x="191" y="3085"/>
                      <a:pt x="324" y="3191"/>
                      <a:pt x="484" y="3235"/>
                    </a:cubicBezTo>
                    <a:cubicBezTo>
                      <a:pt x="539" y="3250"/>
                      <a:pt x="593" y="3258"/>
                      <a:pt x="646" y="3258"/>
                    </a:cubicBezTo>
                    <a:cubicBezTo>
                      <a:pt x="759" y="3258"/>
                      <a:pt x="868" y="3226"/>
                      <a:pt x="974" y="3170"/>
                    </a:cubicBezTo>
                    <a:cubicBezTo>
                      <a:pt x="1205" y="3051"/>
                      <a:pt x="1307" y="2806"/>
                      <a:pt x="1385" y="2572"/>
                    </a:cubicBezTo>
                    <a:cubicBezTo>
                      <a:pt x="1436" y="2418"/>
                      <a:pt x="1450" y="2249"/>
                      <a:pt x="1470" y="2089"/>
                    </a:cubicBezTo>
                    <a:cubicBezTo>
                      <a:pt x="1494" y="1875"/>
                      <a:pt x="1504" y="1660"/>
                      <a:pt x="1528" y="1446"/>
                    </a:cubicBezTo>
                    <a:cubicBezTo>
                      <a:pt x="1566" y="1194"/>
                      <a:pt x="1603" y="942"/>
                      <a:pt x="1630" y="691"/>
                    </a:cubicBezTo>
                    <a:cubicBezTo>
                      <a:pt x="1651" y="517"/>
                      <a:pt x="1545" y="320"/>
                      <a:pt x="1426" y="201"/>
                    </a:cubicBezTo>
                    <a:cubicBezTo>
                      <a:pt x="1300" y="71"/>
                      <a:pt x="1120" y="0"/>
                      <a:pt x="939"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5"/>
              <p:cNvSpPr/>
              <p:nvPr/>
            </p:nvSpPr>
            <p:spPr>
              <a:xfrm>
                <a:off x="1322550" y="2392250"/>
                <a:ext cx="69525" cy="62575"/>
              </a:xfrm>
              <a:custGeom>
                <a:rect b="b" l="l" r="r" t="t"/>
                <a:pathLst>
                  <a:path extrusionOk="0" h="2503" w="2781">
                    <a:moveTo>
                      <a:pt x="790" y="0"/>
                    </a:moveTo>
                    <a:cubicBezTo>
                      <a:pt x="671" y="0"/>
                      <a:pt x="548" y="30"/>
                      <a:pt x="440" y="95"/>
                    </a:cubicBezTo>
                    <a:cubicBezTo>
                      <a:pt x="110" y="289"/>
                      <a:pt x="1" y="721"/>
                      <a:pt x="192" y="1051"/>
                    </a:cubicBezTo>
                    <a:cubicBezTo>
                      <a:pt x="379" y="1385"/>
                      <a:pt x="572" y="1714"/>
                      <a:pt x="872" y="1959"/>
                    </a:cubicBezTo>
                    <a:cubicBezTo>
                      <a:pt x="1035" y="2088"/>
                      <a:pt x="1202" y="2208"/>
                      <a:pt x="1393" y="2289"/>
                    </a:cubicBezTo>
                    <a:cubicBezTo>
                      <a:pt x="1518" y="2344"/>
                      <a:pt x="1641" y="2398"/>
                      <a:pt x="1773" y="2435"/>
                    </a:cubicBezTo>
                    <a:cubicBezTo>
                      <a:pt x="1858" y="2456"/>
                      <a:pt x="1947" y="2462"/>
                      <a:pt x="2032" y="2479"/>
                    </a:cubicBezTo>
                    <a:cubicBezTo>
                      <a:pt x="2083" y="2495"/>
                      <a:pt x="2134" y="2503"/>
                      <a:pt x="2185" y="2503"/>
                    </a:cubicBezTo>
                    <a:cubicBezTo>
                      <a:pt x="2236" y="2503"/>
                      <a:pt x="2287" y="2495"/>
                      <a:pt x="2338" y="2479"/>
                    </a:cubicBezTo>
                    <a:cubicBezTo>
                      <a:pt x="2481" y="2442"/>
                      <a:pt x="2607" y="2347"/>
                      <a:pt x="2682" y="2217"/>
                    </a:cubicBezTo>
                    <a:cubicBezTo>
                      <a:pt x="2760" y="2085"/>
                      <a:pt x="2780" y="1922"/>
                      <a:pt x="2740" y="1772"/>
                    </a:cubicBezTo>
                    <a:cubicBezTo>
                      <a:pt x="2699" y="1622"/>
                      <a:pt x="2603" y="1517"/>
                      <a:pt x="2474" y="1429"/>
                    </a:cubicBezTo>
                    <a:cubicBezTo>
                      <a:pt x="2372" y="1357"/>
                      <a:pt x="2273" y="1279"/>
                      <a:pt x="2168" y="1204"/>
                    </a:cubicBezTo>
                    <a:cubicBezTo>
                      <a:pt x="2090" y="1150"/>
                      <a:pt x="2011" y="1092"/>
                      <a:pt x="1936" y="1034"/>
                    </a:cubicBezTo>
                    <a:cubicBezTo>
                      <a:pt x="1838" y="956"/>
                      <a:pt x="1746" y="874"/>
                      <a:pt x="1664" y="782"/>
                    </a:cubicBezTo>
                    <a:cubicBezTo>
                      <a:pt x="1566" y="643"/>
                      <a:pt x="1484" y="493"/>
                      <a:pt x="1399" y="347"/>
                    </a:cubicBezTo>
                    <a:cubicBezTo>
                      <a:pt x="1273" y="123"/>
                      <a:pt x="1032" y="0"/>
                      <a:pt x="790"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5"/>
              <p:cNvSpPr/>
              <p:nvPr/>
            </p:nvSpPr>
            <p:spPr>
              <a:xfrm>
                <a:off x="1387875" y="2414925"/>
                <a:ext cx="438075" cy="477050"/>
              </a:xfrm>
              <a:custGeom>
                <a:rect b="b" l="l" r="r" t="t"/>
                <a:pathLst>
                  <a:path extrusionOk="0" h="19082" w="17523">
                    <a:moveTo>
                      <a:pt x="8168" y="1"/>
                    </a:moveTo>
                    <a:cubicBezTo>
                      <a:pt x="7862" y="1"/>
                      <a:pt x="7525" y="21"/>
                      <a:pt x="7113" y="62"/>
                    </a:cubicBezTo>
                    <a:cubicBezTo>
                      <a:pt x="7018" y="73"/>
                      <a:pt x="6923" y="86"/>
                      <a:pt x="6828" y="96"/>
                    </a:cubicBezTo>
                    <a:lnTo>
                      <a:pt x="6784" y="103"/>
                    </a:lnTo>
                    <a:cubicBezTo>
                      <a:pt x="6589" y="127"/>
                      <a:pt x="6409" y="147"/>
                      <a:pt x="6225" y="205"/>
                    </a:cubicBezTo>
                    <a:cubicBezTo>
                      <a:pt x="6157" y="229"/>
                      <a:pt x="6086" y="260"/>
                      <a:pt x="6018" y="287"/>
                    </a:cubicBezTo>
                    <a:lnTo>
                      <a:pt x="5991" y="297"/>
                    </a:lnTo>
                    <a:lnTo>
                      <a:pt x="5960" y="310"/>
                    </a:lnTo>
                    <a:cubicBezTo>
                      <a:pt x="5726" y="409"/>
                      <a:pt x="5481" y="508"/>
                      <a:pt x="5253" y="624"/>
                    </a:cubicBezTo>
                    <a:cubicBezTo>
                      <a:pt x="4796" y="852"/>
                      <a:pt x="4396" y="1164"/>
                      <a:pt x="4008" y="1467"/>
                    </a:cubicBezTo>
                    <a:cubicBezTo>
                      <a:pt x="3742" y="1675"/>
                      <a:pt x="3490" y="1910"/>
                      <a:pt x="3249" y="2134"/>
                    </a:cubicBezTo>
                    <a:cubicBezTo>
                      <a:pt x="3171" y="2205"/>
                      <a:pt x="3093" y="2277"/>
                      <a:pt x="3018" y="2348"/>
                    </a:cubicBezTo>
                    <a:cubicBezTo>
                      <a:pt x="2977" y="2386"/>
                      <a:pt x="2936" y="2420"/>
                      <a:pt x="2898" y="2457"/>
                    </a:cubicBezTo>
                    <a:cubicBezTo>
                      <a:pt x="2769" y="2569"/>
                      <a:pt x="2640" y="2685"/>
                      <a:pt x="2524" y="2814"/>
                    </a:cubicBezTo>
                    <a:cubicBezTo>
                      <a:pt x="2347" y="3001"/>
                      <a:pt x="2171" y="3216"/>
                      <a:pt x="1970" y="3481"/>
                    </a:cubicBezTo>
                    <a:lnTo>
                      <a:pt x="1865" y="3613"/>
                    </a:lnTo>
                    <a:cubicBezTo>
                      <a:pt x="1653" y="3886"/>
                      <a:pt x="1433" y="4165"/>
                      <a:pt x="1225" y="4447"/>
                    </a:cubicBezTo>
                    <a:cubicBezTo>
                      <a:pt x="1102" y="4621"/>
                      <a:pt x="1004" y="4777"/>
                      <a:pt x="929" y="4930"/>
                    </a:cubicBezTo>
                    <a:cubicBezTo>
                      <a:pt x="816" y="5152"/>
                      <a:pt x="728" y="5383"/>
                      <a:pt x="643" y="5610"/>
                    </a:cubicBezTo>
                    <a:lnTo>
                      <a:pt x="606" y="5706"/>
                    </a:lnTo>
                    <a:cubicBezTo>
                      <a:pt x="579" y="5777"/>
                      <a:pt x="551" y="5852"/>
                      <a:pt x="521" y="5923"/>
                    </a:cubicBezTo>
                    <a:cubicBezTo>
                      <a:pt x="425" y="6168"/>
                      <a:pt x="327" y="6420"/>
                      <a:pt x="262" y="6675"/>
                    </a:cubicBezTo>
                    <a:cubicBezTo>
                      <a:pt x="174" y="7029"/>
                      <a:pt x="147" y="7400"/>
                      <a:pt x="123" y="7760"/>
                    </a:cubicBezTo>
                    <a:cubicBezTo>
                      <a:pt x="116" y="7852"/>
                      <a:pt x="113" y="7940"/>
                      <a:pt x="102" y="8033"/>
                    </a:cubicBezTo>
                    <a:cubicBezTo>
                      <a:pt x="99" y="8104"/>
                      <a:pt x="92" y="8176"/>
                      <a:pt x="89" y="8250"/>
                    </a:cubicBezTo>
                    <a:cubicBezTo>
                      <a:pt x="82" y="8356"/>
                      <a:pt x="75" y="8468"/>
                      <a:pt x="65" y="8576"/>
                    </a:cubicBezTo>
                    <a:cubicBezTo>
                      <a:pt x="45" y="8785"/>
                      <a:pt x="31" y="8975"/>
                      <a:pt x="28" y="9162"/>
                    </a:cubicBezTo>
                    <a:lnTo>
                      <a:pt x="25" y="9206"/>
                    </a:lnTo>
                    <a:cubicBezTo>
                      <a:pt x="14" y="9543"/>
                      <a:pt x="0" y="9893"/>
                      <a:pt x="25" y="10234"/>
                    </a:cubicBezTo>
                    <a:cubicBezTo>
                      <a:pt x="52" y="10666"/>
                      <a:pt x="82" y="11155"/>
                      <a:pt x="163" y="11631"/>
                    </a:cubicBezTo>
                    <a:cubicBezTo>
                      <a:pt x="238" y="12074"/>
                      <a:pt x="480" y="12471"/>
                      <a:pt x="705" y="12798"/>
                    </a:cubicBezTo>
                    <a:cubicBezTo>
                      <a:pt x="926" y="13118"/>
                      <a:pt x="1221" y="13533"/>
                      <a:pt x="1562" y="13908"/>
                    </a:cubicBezTo>
                    <a:cubicBezTo>
                      <a:pt x="1694" y="14050"/>
                      <a:pt x="1827" y="14186"/>
                      <a:pt x="1956" y="14308"/>
                    </a:cubicBezTo>
                    <a:cubicBezTo>
                      <a:pt x="2198" y="14530"/>
                      <a:pt x="2457" y="14724"/>
                      <a:pt x="2657" y="14863"/>
                    </a:cubicBezTo>
                    <a:cubicBezTo>
                      <a:pt x="2769" y="14944"/>
                      <a:pt x="2898" y="15016"/>
                      <a:pt x="3021" y="15084"/>
                    </a:cubicBezTo>
                    <a:cubicBezTo>
                      <a:pt x="3058" y="15108"/>
                      <a:pt x="3096" y="15128"/>
                      <a:pt x="3133" y="15148"/>
                    </a:cubicBezTo>
                    <a:cubicBezTo>
                      <a:pt x="3256" y="15220"/>
                      <a:pt x="3388" y="15288"/>
                      <a:pt x="3515" y="15353"/>
                    </a:cubicBezTo>
                    <a:lnTo>
                      <a:pt x="3640" y="15418"/>
                    </a:lnTo>
                    <a:cubicBezTo>
                      <a:pt x="4076" y="15646"/>
                      <a:pt x="4511" y="15819"/>
                      <a:pt x="4939" y="15938"/>
                    </a:cubicBezTo>
                    <a:cubicBezTo>
                      <a:pt x="5103" y="15982"/>
                      <a:pt x="5273" y="16020"/>
                      <a:pt x="5437" y="16054"/>
                    </a:cubicBezTo>
                    <a:cubicBezTo>
                      <a:pt x="5610" y="16095"/>
                      <a:pt x="5790" y="16132"/>
                      <a:pt x="5964" y="16183"/>
                    </a:cubicBezTo>
                    <a:cubicBezTo>
                      <a:pt x="6028" y="16200"/>
                      <a:pt x="6090" y="16217"/>
                      <a:pt x="6154" y="16234"/>
                    </a:cubicBezTo>
                    <a:cubicBezTo>
                      <a:pt x="6368" y="16291"/>
                      <a:pt x="6589" y="16353"/>
                      <a:pt x="6801" y="16431"/>
                    </a:cubicBezTo>
                    <a:cubicBezTo>
                      <a:pt x="6913" y="16486"/>
                      <a:pt x="7015" y="16544"/>
                      <a:pt x="7110" y="16605"/>
                    </a:cubicBezTo>
                    <a:cubicBezTo>
                      <a:pt x="7202" y="16693"/>
                      <a:pt x="7300" y="16795"/>
                      <a:pt x="7402" y="16921"/>
                    </a:cubicBezTo>
                    <a:cubicBezTo>
                      <a:pt x="7440" y="16976"/>
                      <a:pt x="7474" y="17026"/>
                      <a:pt x="7501" y="17081"/>
                    </a:cubicBezTo>
                    <a:cubicBezTo>
                      <a:pt x="7556" y="17227"/>
                      <a:pt x="7603" y="17390"/>
                      <a:pt x="7651" y="17571"/>
                    </a:cubicBezTo>
                    <a:cubicBezTo>
                      <a:pt x="7671" y="17649"/>
                      <a:pt x="7688" y="17727"/>
                      <a:pt x="7709" y="17806"/>
                    </a:cubicBezTo>
                    <a:lnTo>
                      <a:pt x="7726" y="17888"/>
                    </a:lnTo>
                    <a:lnTo>
                      <a:pt x="7746" y="17962"/>
                    </a:lnTo>
                    <a:lnTo>
                      <a:pt x="7763" y="18040"/>
                    </a:lnTo>
                    <a:cubicBezTo>
                      <a:pt x="7790" y="18153"/>
                      <a:pt x="7848" y="18268"/>
                      <a:pt x="7886" y="18346"/>
                    </a:cubicBezTo>
                    <a:cubicBezTo>
                      <a:pt x="7988" y="18550"/>
                      <a:pt x="8140" y="18679"/>
                      <a:pt x="8294" y="18789"/>
                    </a:cubicBezTo>
                    <a:cubicBezTo>
                      <a:pt x="8443" y="18891"/>
                      <a:pt x="8641" y="18965"/>
                      <a:pt x="8903" y="19006"/>
                    </a:cubicBezTo>
                    <a:cubicBezTo>
                      <a:pt x="9032" y="19026"/>
                      <a:pt x="9175" y="19047"/>
                      <a:pt x="9321" y="19064"/>
                    </a:cubicBezTo>
                    <a:cubicBezTo>
                      <a:pt x="9440" y="19075"/>
                      <a:pt x="9552" y="19081"/>
                      <a:pt x="9661" y="19081"/>
                    </a:cubicBezTo>
                    <a:lnTo>
                      <a:pt x="9702" y="19081"/>
                    </a:lnTo>
                    <a:cubicBezTo>
                      <a:pt x="9916" y="19078"/>
                      <a:pt x="10134" y="19040"/>
                      <a:pt x="10341" y="19003"/>
                    </a:cubicBezTo>
                    <a:cubicBezTo>
                      <a:pt x="10470" y="18979"/>
                      <a:pt x="10586" y="18924"/>
                      <a:pt x="10709" y="18870"/>
                    </a:cubicBezTo>
                    <a:lnTo>
                      <a:pt x="10719" y="18863"/>
                    </a:lnTo>
                    <a:cubicBezTo>
                      <a:pt x="10736" y="18857"/>
                      <a:pt x="10750" y="18847"/>
                      <a:pt x="10764" y="18833"/>
                    </a:cubicBezTo>
                    <a:lnTo>
                      <a:pt x="10777" y="18822"/>
                    </a:lnTo>
                    <a:cubicBezTo>
                      <a:pt x="10855" y="18778"/>
                      <a:pt x="10927" y="18720"/>
                      <a:pt x="10985" y="18652"/>
                    </a:cubicBezTo>
                    <a:cubicBezTo>
                      <a:pt x="11015" y="18622"/>
                      <a:pt x="11046" y="18585"/>
                      <a:pt x="11076" y="18541"/>
                    </a:cubicBezTo>
                    <a:cubicBezTo>
                      <a:pt x="11280" y="18537"/>
                      <a:pt x="11481" y="18452"/>
                      <a:pt x="11624" y="18309"/>
                    </a:cubicBezTo>
                    <a:cubicBezTo>
                      <a:pt x="11753" y="18180"/>
                      <a:pt x="11875" y="17955"/>
                      <a:pt x="11858" y="17748"/>
                    </a:cubicBezTo>
                    <a:cubicBezTo>
                      <a:pt x="11838" y="17536"/>
                      <a:pt x="11822" y="17326"/>
                      <a:pt x="11801" y="17112"/>
                    </a:cubicBezTo>
                    <a:cubicBezTo>
                      <a:pt x="11784" y="16900"/>
                      <a:pt x="11764" y="16690"/>
                      <a:pt x="11746" y="16479"/>
                    </a:cubicBezTo>
                    <a:cubicBezTo>
                      <a:pt x="11720" y="16189"/>
                      <a:pt x="11695" y="15853"/>
                      <a:pt x="11715" y="15523"/>
                    </a:cubicBezTo>
                    <a:cubicBezTo>
                      <a:pt x="11764" y="15285"/>
                      <a:pt x="11849" y="15064"/>
                      <a:pt x="11930" y="14859"/>
                    </a:cubicBezTo>
                    <a:cubicBezTo>
                      <a:pt x="11947" y="14819"/>
                      <a:pt x="11964" y="14785"/>
                      <a:pt x="11985" y="14754"/>
                    </a:cubicBezTo>
                    <a:cubicBezTo>
                      <a:pt x="12083" y="14649"/>
                      <a:pt x="12199" y="14561"/>
                      <a:pt x="12304" y="14475"/>
                    </a:cubicBezTo>
                    <a:cubicBezTo>
                      <a:pt x="12447" y="14370"/>
                      <a:pt x="12597" y="14268"/>
                      <a:pt x="12743" y="14169"/>
                    </a:cubicBezTo>
                    <a:cubicBezTo>
                      <a:pt x="12842" y="14104"/>
                      <a:pt x="12940" y="14037"/>
                      <a:pt x="13039" y="13969"/>
                    </a:cubicBezTo>
                    <a:cubicBezTo>
                      <a:pt x="13315" y="13774"/>
                      <a:pt x="13627" y="13553"/>
                      <a:pt x="13924" y="13316"/>
                    </a:cubicBezTo>
                    <a:cubicBezTo>
                      <a:pt x="14155" y="13128"/>
                      <a:pt x="14383" y="12921"/>
                      <a:pt x="14604" y="12724"/>
                    </a:cubicBezTo>
                    <a:cubicBezTo>
                      <a:pt x="14811" y="12536"/>
                      <a:pt x="15026" y="12339"/>
                      <a:pt x="15246" y="12159"/>
                    </a:cubicBezTo>
                    <a:lnTo>
                      <a:pt x="15348" y="12084"/>
                    </a:lnTo>
                    <a:cubicBezTo>
                      <a:pt x="15471" y="11992"/>
                      <a:pt x="15597" y="11900"/>
                      <a:pt x="15716" y="11801"/>
                    </a:cubicBezTo>
                    <a:cubicBezTo>
                      <a:pt x="15828" y="11713"/>
                      <a:pt x="15934" y="11611"/>
                      <a:pt x="16036" y="11515"/>
                    </a:cubicBezTo>
                    <a:cubicBezTo>
                      <a:pt x="16077" y="11479"/>
                      <a:pt x="16114" y="11438"/>
                      <a:pt x="16155" y="11400"/>
                    </a:cubicBezTo>
                    <a:cubicBezTo>
                      <a:pt x="16278" y="11288"/>
                      <a:pt x="16420" y="11152"/>
                      <a:pt x="16549" y="11005"/>
                    </a:cubicBezTo>
                    <a:cubicBezTo>
                      <a:pt x="16662" y="10876"/>
                      <a:pt x="16761" y="10760"/>
                      <a:pt x="16832" y="10628"/>
                    </a:cubicBezTo>
                    <a:cubicBezTo>
                      <a:pt x="16879" y="10536"/>
                      <a:pt x="16924" y="10441"/>
                      <a:pt x="16971" y="10339"/>
                    </a:cubicBezTo>
                    <a:cubicBezTo>
                      <a:pt x="17100" y="10060"/>
                      <a:pt x="17193" y="9842"/>
                      <a:pt x="17264" y="9634"/>
                    </a:cubicBezTo>
                    <a:cubicBezTo>
                      <a:pt x="17353" y="9372"/>
                      <a:pt x="17394" y="9101"/>
                      <a:pt x="17424" y="8866"/>
                    </a:cubicBezTo>
                    <a:cubicBezTo>
                      <a:pt x="17451" y="8658"/>
                      <a:pt x="17482" y="8413"/>
                      <a:pt x="17499" y="8158"/>
                    </a:cubicBezTo>
                    <a:cubicBezTo>
                      <a:pt x="17523" y="7780"/>
                      <a:pt x="17465" y="7397"/>
                      <a:pt x="17410" y="7022"/>
                    </a:cubicBezTo>
                    <a:cubicBezTo>
                      <a:pt x="17363" y="6678"/>
                      <a:pt x="17274" y="6301"/>
                      <a:pt x="17145" y="5866"/>
                    </a:cubicBezTo>
                    <a:cubicBezTo>
                      <a:pt x="16995" y="5359"/>
                      <a:pt x="16822" y="4907"/>
                      <a:pt x="16614" y="4485"/>
                    </a:cubicBezTo>
                    <a:cubicBezTo>
                      <a:pt x="16522" y="4294"/>
                      <a:pt x="16410" y="4070"/>
                      <a:pt x="16278" y="3849"/>
                    </a:cubicBezTo>
                    <a:cubicBezTo>
                      <a:pt x="16097" y="3549"/>
                      <a:pt x="15866" y="3243"/>
                      <a:pt x="15563" y="2920"/>
                    </a:cubicBezTo>
                    <a:cubicBezTo>
                      <a:pt x="15240" y="2573"/>
                      <a:pt x="14957" y="2304"/>
                      <a:pt x="14668" y="2066"/>
                    </a:cubicBezTo>
                    <a:lnTo>
                      <a:pt x="14654" y="2056"/>
                    </a:lnTo>
                    <a:cubicBezTo>
                      <a:pt x="14284" y="1753"/>
                      <a:pt x="13896" y="1437"/>
                      <a:pt x="13481" y="1185"/>
                    </a:cubicBezTo>
                    <a:cubicBezTo>
                      <a:pt x="13307" y="1079"/>
                      <a:pt x="13131" y="991"/>
                      <a:pt x="12960" y="916"/>
                    </a:cubicBezTo>
                    <a:cubicBezTo>
                      <a:pt x="12740" y="811"/>
                      <a:pt x="12478" y="695"/>
                      <a:pt x="12202" y="603"/>
                    </a:cubicBezTo>
                    <a:cubicBezTo>
                      <a:pt x="11814" y="474"/>
                      <a:pt x="11409" y="368"/>
                      <a:pt x="10964" y="277"/>
                    </a:cubicBezTo>
                    <a:cubicBezTo>
                      <a:pt x="10542" y="192"/>
                      <a:pt x="10079" y="123"/>
                      <a:pt x="9511" y="62"/>
                    </a:cubicBezTo>
                    <a:cubicBezTo>
                      <a:pt x="9120" y="21"/>
                      <a:pt x="8732" y="12"/>
                      <a:pt x="8304" y="1"/>
                    </a:cubicBezTo>
                    <a:close/>
                  </a:path>
                </a:pathLst>
              </a:custGeom>
              <a:solidFill>
                <a:srgbClr val="FBD4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5"/>
              <p:cNvSpPr/>
              <p:nvPr/>
            </p:nvSpPr>
            <p:spPr>
              <a:xfrm>
                <a:off x="1569850" y="2877500"/>
                <a:ext cx="131950" cy="110925"/>
              </a:xfrm>
              <a:custGeom>
                <a:rect b="b" l="l" r="r" t="t"/>
                <a:pathLst>
                  <a:path extrusionOk="0" h="4437" w="5278">
                    <a:moveTo>
                      <a:pt x="913" y="0"/>
                    </a:moveTo>
                    <a:cubicBezTo>
                      <a:pt x="753" y="0"/>
                      <a:pt x="603" y="41"/>
                      <a:pt x="467" y="119"/>
                    </a:cubicBezTo>
                    <a:cubicBezTo>
                      <a:pt x="270" y="234"/>
                      <a:pt x="123" y="425"/>
                      <a:pt x="62" y="646"/>
                    </a:cubicBezTo>
                    <a:cubicBezTo>
                      <a:pt x="1" y="874"/>
                      <a:pt x="32" y="1123"/>
                      <a:pt x="150" y="1327"/>
                    </a:cubicBezTo>
                    <a:cubicBezTo>
                      <a:pt x="256" y="1507"/>
                      <a:pt x="464" y="1691"/>
                      <a:pt x="678" y="1732"/>
                    </a:cubicBezTo>
                    <a:cubicBezTo>
                      <a:pt x="814" y="1755"/>
                      <a:pt x="950" y="1779"/>
                      <a:pt x="1086" y="1803"/>
                    </a:cubicBezTo>
                    <a:cubicBezTo>
                      <a:pt x="1059" y="1861"/>
                      <a:pt x="1039" y="1919"/>
                      <a:pt x="1025" y="1980"/>
                    </a:cubicBezTo>
                    <a:cubicBezTo>
                      <a:pt x="984" y="2156"/>
                      <a:pt x="987" y="2319"/>
                      <a:pt x="1028" y="2500"/>
                    </a:cubicBezTo>
                    <a:cubicBezTo>
                      <a:pt x="1086" y="2735"/>
                      <a:pt x="1284" y="2956"/>
                      <a:pt x="1494" y="3068"/>
                    </a:cubicBezTo>
                    <a:cubicBezTo>
                      <a:pt x="1590" y="3115"/>
                      <a:pt x="1688" y="3153"/>
                      <a:pt x="1787" y="3181"/>
                    </a:cubicBezTo>
                    <a:cubicBezTo>
                      <a:pt x="1770" y="3231"/>
                      <a:pt x="1753" y="3283"/>
                      <a:pt x="1746" y="3337"/>
                    </a:cubicBezTo>
                    <a:cubicBezTo>
                      <a:pt x="1739" y="3388"/>
                      <a:pt x="1715" y="3493"/>
                      <a:pt x="1719" y="3565"/>
                    </a:cubicBezTo>
                    <a:cubicBezTo>
                      <a:pt x="1722" y="3748"/>
                      <a:pt x="1753" y="3789"/>
                      <a:pt x="1821" y="3952"/>
                    </a:cubicBezTo>
                    <a:cubicBezTo>
                      <a:pt x="1882" y="4092"/>
                      <a:pt x="2025" y="4208"/>
                      <a:pt x="2147" y="4293"/>
                    </a:cubicBezTo>
                    <a:cubicBezTo>
                      <a:pt x="2219" y="4340"/>
                      <a:pt x="2290" y="4365"/>
                      <a:pt x="2375" y="4398"/>
                    </a:cubicBezTo>
                    <a:cubicBezTo>
                      <a:pt x="2444" y="4426"/>
                      <a:pt x="2517" y="4436"/>
                      <a:pt x="2591" y="4436"/>
                    </a:cubicBezTo>
                    <a:cubicBezTo>
                      <a:pt x="2679" y="4436"/>
                      <a:pt x="2768" y="4422"/>
                      <a:pt x="2852" y="4405"/>
                    </a:cubicBezTo>
                    <a:cubicBezTo>
                      <a:pt x="2995" y="4378"/>
                      <a:pt x="3168" y="4266"/>
                      <a:pt x="3263" y="4156"/>
                    </a:cubicBezTo>
                    <a:cubicBezTo>
                      <a:pt x="3389" y="4018"/>
                      <a:pt x="3474" y="3854"/>
                      <a:pt x="3505" y="3674"/>
                    </a:cubicBezTo>
                    <a:cubicBezTo>
                      <a:pt x="3508" y="3671"/>
                      <a:pt x="3511" y="3667"/>
                      <a:pt x="3515" y="3667"/>
                    </a:cubicBezTo>
                    <a:cubicBezTo>
                      <a:pt x="3648" y="3575"/>
                      <a:pt x="3770" y="3473"/>
                      <a:pt x="3882" y="3357"/>
                    </a:cubicBezTo>
                    <a:cubicBezTo>
                      <a:pt x="3967" y="3272"/>
                      <a:pt x="4042" y="3181"/>
                      <a:pt x="4117" y="3085"/>
                    </a:cubicBezTo>
                    <a:cubicBezTo>
                      <a:pt x="4260" y="2997"/>
                      <a:pt x="4386" y="2878"/>
                      <a:pt x="4467" y="2724"/>
                    </a:cubicBezTo>
                    <a:cubicBezTo>
                      <a:pt x="4610" y="2459"/>
                      <a:pt x="4634" y="2123"/>
                      <a:pt x="4474" y="1864"/>
                    </a:cubicBezTo>
                    <a:cubicBezTo>
                      <a:pt x="4546" y="1826"/>
                      <a:pt x="4617" y="1786"/>
                      <a:pt x="4685" y="1745"/>
                    </a:cubicBezTo>
                    <a:cubicBezTo>
                      <a:pt x="4777" y="1687"/>
                      <a:pt x="4879" y="1616"/>
                      <a:pt x="4957" y="1544"/>
                    </a:cubicBezTo>
                    <a:cubicBezTo>
                      <a:pt x="5097" y="1418"/>
                      <a:pt x="5179" y="1269"/>
                      <a:pt x="5232" y="1088"/>
                    </a:cubicBezTo>
                    <a:cubicBezTo>
                      <a:pt x="5277" y="949"/>
                      <a:pt x="5273" y="759"/>
                      <a:pt x="5226" y="622"/>
                    </a:cubicBezTo>
                    <a:cubicBezTo>
                      <a:pt x="5202" y="554"/>
                      <a:pt x="5175" y="470"/>
                      <a:pt x="5127" y="408"/>
                    </a:cubicBezTo>
                    <a:cubicBezTo>
                      <a:pt x="5008" y="252"/>
                      <a:pt x="5015" y="245"/>
                      <a:pt x="4852" y="132"/>
                    </a:cubicBezTo>
                    <a:cubicBezTo>
                      <a:pt x="4730" y="46"/>
                      <a:pt x="4578" y="13"/>
                      <a:pt x="4427" y="13"/>
                    </a:cubicBezTo>
                    <a:cubicBezTo>
                      <a:pt x="4322" y="13"/>
                      <a:pt x="4216" y="29"/>
                      <a:pt x="4121" y="54"/>
                    </a:cubicBezTo>
                    <a:cubicBezTo>
                      <a:pt x="4042" y="74"/>
                      <a:pt x="3967" y="99"/>
                      <a:pt x="3889" y="115"/>
                    </a:cubicBezTo>
                    <a:cubicBezTo>
                      <a:pt x="3800" y="136"/>
                      <a:pt x="3712" y="149"/>
                      <a:pt x="3624" y="163"/>
                    </a:cubicBezTo>
                    <a:cubicBezTo>
                      <a:pt x="3392" y="190"/>
                      <a:pt x="3164" y="214"/>
                      <a:pt x="2937" y="228"/>
                    </a:cubicBezTo>
                    <a:cubicBezTo>
                      <a:pt x="2860" y="233"/>
                      <a:pt x="2783" y="235"/>
                      <a:pt x="2707" y="235"/>
                    </a:cubicBezTo>
                    <a:cubicBezTo>
                      <a:pt x="2526" y="235"/>
                      <a:pt x="2346" y="222"/>
                      <a:pt x="2164" y="201"/>
                    </a:cubicBezTo>
                    <a:cubicBezTo>
                      <a:pt x="1824" y="149"/>
                      <a:pt x="1484" y="92"/>
                      <a:pt x="1147" y="30"/>
                    </a:cubicBezTo>
                    <a:cubicBezTo>
                      <a:pt x="1069" y="20"/>
                      <a:pt x="991" y="10"/>
                      <a:pt x="913" y="0"/>
                    </a:cubicBezTo>
                    <a:close/>
                  </a:path>
                </a:pathLst>
              </a:custGeom>
              <a:solidFill>
                <a:srgbClr val="ADD4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5"/>
              <p:cNvSpPr/>
              <p:nvPr/>
            </p:nvSpPr>
            <p:spPr>
              <a:xfrm>
                <a:off x="1378950" y="2412300"/>
                <a:ext cx="465525" cy="521850"/>
              </a:xfrm>
              <a:custGeom>
                <a:rect b="b" l="l" r="r" t="t"/>
                <a:pathLst>
                  <a:path extrusionOk="0" h="20874" w="18621">
                    <a:moveTo>
                      <a:pt x="9207" y="1036"/>
                    </a:moveTo>
                    <a:cubicBezTo>
                      <a:pt x="9274" y="1036"/>
                      <a:pt x="9340" y="1037"/>
                      <a:pt x="9406" y="1038"/>
                    </a:cubicBezTo>
                    <a:cubicBezTo>
                      <a:pt x="9705" y="1041"/>
                      <a:pt x="10005" y="1079"/>
                      <a:pt x="10301" y="1120"/>
                    </a:cubicBezTo>
                    <a:cubicBezTo>
                      <a:pt x="10675" y="1170"/>
                      <a:pt x="11045" y="1232"/>
                      <a:pt x="11416" y="1304"/>
                    </a:cubicBezTo>
                    <a:cubicBezTo>
                      <a:pt x="11603" y="1338"/>
                      <a:pt x="11791" y="1382"/>
                      <a:pt x="11978" y="1429"/>
                    </a:cubicBezTo>
                    <a:cubicBezTo>
                      <a:pt x="12130" y="1467"/>
                      <a:pt x="12281" y="1528"/>
                      <a:pt x="12430" y="1589"/>
                    </a:cubicBezTo>
                    <a:cubicBezTo>
                      <a:pt x="12535" y="1637"/>
                      <a:pt x="12637" y="1685"/>
                      <a:pt x="12743" y="1735"/>
                    </a:cubicBezTo>
                    <a:cubicBezTo>
                      <a:pt x="12848" y="1787"/>
                      <a:pt x="12950" y="1848"/>
                      <a:pt x="13056" y="1905"/>
                    </a:cubicBezTo>
                    <a:cubicBezTo>
                      <a:pt x="13260" y="2021"/>
                      <a:pt x="13454" y="2150"/>
                      <a:pt x="13651" y="2280"/>
                    </a:cubicBezTo>
                    <a:cubicBezTo>
                      <a:pt x="13855" y="2409"/>
                      <a:pt x="14060" y="2542"/>
                      <a:pt x="14267" y="2671"/>
                    </a:cubicBezTo>
                    <a:cubicBezTo>
                      <a:pt x="14424" y="2770"/>
                      <a:pt x="14576" y="2878"/>
                      <a:pt x="14726" y="2991"/>
                    </a:cubicBezTo>
                    <a:cubicBezTo>
                      <a:pt x="14978" y="3198"/>
                      <a:pt x="15212" y="3420"/>
                      <a:pt x="15437" y="3657"/>
                    </a:cubicBezTo>
                    <a:cubicBezTo>
                      <a:pt x="15655" y="3892"/>
                      <a:pt x="15856" y="4137"/>
                      <a:pt x="16052" y="4385"/>
                    </a:cubicBezTo>
                    <a:cubicBezTo>
                      <a:pt x="16243" y="4640"/>
                      <a:pt x="16430" y="4896"/>
                      <a:pt x="16594" y="5164"/>
                    </a:cubicBezTo>
                    <a:cubicBezTo>
                      <a:pt x="16679" y="5307"/>
                      <a:pt x="16763" y="5450"/>
                      <a:pt x="16839" y="5596"/>
                    </a:cubicBezTo>
                    <a:cubicBezTo>
                      <a:pt x="16914" y="5736"/>
                      <a:pt x="16978" y="5879"/>
                      <a:pt x="17046" y="6025"/>
                    </a:cubicBezTo>
                    <a:cubicBezTo>
                      <a:pt x="17141" y="6266"/>
                      <a:pt x="17220" y="6515"/>
                      <a:pt x="17294" y="6767"/>
                    </a:cubicBezTo>
                    <a:cubicBezTo>
                      <a:pt x="17328" y="6893"/>
                      <a:pt x="17366" y="7015"/>
                      <a:pt x="17399" y="7141"/>
                    </a:cubicBezTo>
                    <a:cubicBezTo>
                      <a:pt x="17434" y="7270"/>
                      <a:pt x="17454" y="7400"/>
                      <a:pt x="17475" y="7532"/>
                    </a:cubicBezTo>
                    <a:cubicBezTo>
                      <a:pt x="17502" y="7750"/>
                      <a:pt x="17522" y="7967"/>
                      <a:pt x="17529" y="8188"/>
                    </a:cubicBezTo>
                    <a:cubicBezTo>
                      <a:pt x="17536" y="8420"/>
                      <a:pt x="17512" y="8651"/>
                      <a:pt x="17488" y="8879"/>
                    </a:cubicBezTo>
                    <a:cubicBezTo>
                      <a:pt x="17454" y="9100"/>
                      <a:pt x="17407" y="9321"/>
                      <a:pt x="17352" y="9539"/>
                    </a:cubicBezTo>
                    <a:cubicBezTo>
                      <a:pt x="17318" y="9678"/>
                      <a:pt x="17281" y="9815"/>
                      <a:pt x="17240" y="9954"/>
                    </a:cubicBezTo>
                    <a:cubicBezTo>
                      <a:pt x="17209" y="10046"/>
                      <a:pt x="17175" y="10138"/>
                      <a:pt x="17138" y="10226"/>
                    </a:cubicBezTo>
                    <a:cubicBezTo>
                      <a:pt x="17043" y="10433"/>
                      <a:pt x="16941" y="10628"/>
                      <a:pt x="16812" y="10815"/>
                    </a:cubicBezTo>
                    <a:cubicBezTo>
                      <a:pt x="16611" y="11056"/>
                      <a:pt x="16393" y="11278"/>
                      <a:pt x="16172" y="11498"/>
                    </a:cubicBezTo>
                    <a:cubicBezTo>
                      <a:pt x="15947" y="11723"/>
                      <a:pt x="15716" y="11934"/>
                      <a:pt x="15468" y="12131"/>
                    </a:cubicBezTo>
                    <a:cubicBezTo>
                      <a:pt x="15168" y="12349"/>
                      <a:pt x="14852" y="12546"/>
                      <a:pt x="14536" y="12740"/>
                    </a:cubicBezTo>
                    <a:cubicBezTo>
                      <a:pt x="14366" y="12849"/>
                      <a:pt x="14192" y="12951"/>
                      <a:pt x="14019" y="13057"/>
                    </a:cubicBezTo>
                    <a:cubicBezTo>
                      <a:pt x="13852" y="13155"/>
                      <a:pt x="13689" y="13261"/>
                      <a:pt x="13526" y="13363"/>
                    </a:cubicBezTo>
                    <a:cubicBezTo>
                      <a:pt x="13352" y="13468"/>
                      <a:pt x="13179" y="13573"/>
                      <a:pt x="13015" y="13689"/>
                    </a:cubicBezTo>
                    <a:cubicBezTo>
                      <a:pt x="12838" y="13818"/>
                      <a:pt x="12668" y="13958"/>
                      <a:pt x="12505" y="14104"/>
                    </a:cubicBezTo>
                    <a:cubicBezTo>
                      <a:pt x="12444" y="14159"/>
                      <a:pt x="12386" y="14217"/>
                      <a:pt x="12335" y="14278"/>
                    </a:cubicBezTo>
                    <a:cubicBezTo>
                      <a:pt x="12219" y="14407"/>
                      <a:pt x="12148" y="14543"/>
                      <a:pt x="12090" y="14706"/>
                    </a:cubicBezTo>
                    <a:cubicBezTo>
                      <a:pt x="12049" y="14815"/>
                      <a:pt x="12039" y="14938"/>
                      <a:pt x="12025" y="15053"/>
                    </a:cubicBezTo>
                    <a:cubicBezTo>
                      <a:pt x="12019" y="15138"/>
                      <a:pt x="12015" y="15223"/>
                      <a:pt x="12008" y="15308"/>
                    </a:cubicBezTo>
                    <a:cubicBezTo>
                      <a:pt x="11964" y="15818"/>
                      <a:pt x="12011" y="16329"/>
                      <a:pt x="12032" y="16839"/>
                    </a:cubicBezTo>
                    <a:cubicBezTo>
                      <a:pt x="12039" y="17101"/>
                      <a:pt x="12052" y="17363"/>
                      <a:pt x="12059" y="17625"/>
                    </a:cubicBezTo>
                    <a:cubicBezTo>
                      <a:pt x="12066" y="17870"/>
                      <a:pt x="12059" y="18115"/>
                      <a:pt x="12039" y="18363"/>
                    </a:cubicBezTo>
                    <a:cubicBezTo>
                      <a:pt x="11930" y="18363"/>
                      <a:pt x="11818" y="18366"/>
                      <a:pt x="11705" y="18373"/>
                    </a:cubicBezTo>
                    <a:cubicBezTo>
                      <a:pt x="11573" y="18380"/>
                      <a:pt x="11444" y="18397"/>
                      <a:pt x="11311" y="18401"/>
                    </a:cubicBezTo>
                    <a:cubicBezTo>
                      <a:pt x="11174" y="18407"/>
                      <a:pt x="11042" y="18421"/>
                      <a:pt x="10906" y="18431"/>
                    </a:cubicBezTo>
                    <a:cubicBezTo>
                      <a:pt x="10763" y="18445"/>
                      <a:pt x="10620" y="18445"/>
                      <a:pt x="10474" y="18445"/>
                    </a:cubicBezTo>
                    <a:cubicBezTo>
                      <a:pt x="10334" y="18448"/>
                      <a:pt x="10199" y="18451"/>
                      <a:pt x="10059" y="18455"/>
                    </a:cubicBezTo>
                    <a:cubicBezTo>
                      <a:pt x="9916" y="18462"/>
                      <a:pt x="9770" y="18486"/>
                      <a:pt x="9627" y="18486"/>
                    </a:cubicBezTo>
                    <a:cubicBezTo>
                      <a:pt x="9355" y="18486"/>
                      <a:pt x="9080" y="18486"/>
                      <a:pt x="8807" y="18458"/>
                    </a:cubicBezTo>
                    <a:cubicBezTo>
                      <a:pt x="8763" y="18451"/>
                      <a:pt x="8722" y="18442"/>
                      <a:pt x="8678" y="18428"/>
                    </a:cubicBezTo>
                    <a:cubicBezTo>
                      <a:pt x="8631" y="18295"/>
                      <a:pt x="8603" y="18152"/>
                      <a:pt x="8579" y="18013"/>
                    </a:cubicBezTo>
                    <a:cubicBezTo>
                      <a:pt x="8546" y="17842"/>
                      <a:pt x="8505" y="17672"/>
                      <a:pt x="8480" y="17499"/>
                    </a:cubicBezTo>
                    <a:cubicBezTo>
                      <a:pt x="8430" y="17148"/>
                      <a:pt x="8321" y="16792"/>
                      <a:pt x="8083" y="16519"/>
                    </a:cubicBezTo>
                    <a:cubicBezTo>
                      <a:pt x="7977" y="16401"/>
                      <a:pt x="7848" y="16305"/>
                      <a:pt x="7719" y="16209"/>
                    </a:cubicBezTo>
                    <a:cubicBezTo>
                      <a:pt x="7572" y="16098"/>
                      <a:pt x="7409" y="16019"/>
                      <a:pt x="7232" y="15972"/>
                    </a:cubicBezTo>
                    <a:cubicBezTo>
                      <a:pt x="6899" y="15880"/>
                      <a:pt x="6579" y="15754"/>
                      <a:pt x="6252" y="15631"/>
                    </a:cubicBezTo>
                    <a:cubicBezTo>
                      <a:pt x="5896" y="15502"/>
                      <a:pt x="5528" y="15404"/>
                      <a:pt x="5171" y="15267"/>
                    </a:cubicBezTo>
                    <a:cubicBezTo>
                      <a:pt x="5007" y="15196"/>
                      <a:pt x="4851" y="15115"/>
                      <a:pt x="4695" y="15026"/>
                    </a:cubicBezTo>
                    <a:cubicBezTo>
                      <a:pt x="4511" y="14924"/>
                      <a:pt x="4334" y="14809"/>
                      <a:pt x="4153" y="14696"/>
                    </a:cubicBezTo>
                    <a:cubicBezTo>
                      <a:pt x="3974" y="14587"/>
                      <a:pt x="3797" y="14475"/>
                      <a:pt x="3623" y="14360"/>
                    </a:cubicBezTo>
                    <a:cubicBezTo>
                      <a:pt x="3467" y="14253"/>
                      <a:pt x="3310" y="14155"/>
                      <a:pt x="3161" y="14043"/>
                    </a:cubicBezTo>
                    <a:cubicBezTo>
                      <a:pt x="2966" y="13883"/>
                      <a:pt x="2783" y="13713"/>
                      <a:pt x="2613" y="13526"/>
                    </a:cubicBezTo>
                    <a:cubicBezTo>
                      <a:pt x="2443" y="13342"/>
                      <a:pt x="2286" y="13148"/>
                      <a:pt x="2133" y="12951"/>
                    </a:cubicBezTo>
                    <a:cubicBezTo>
                      <a:pt x="1980" y="12750"/>
                      <a:pt x="1837" y="12546"/>
                      <a:pt x="1701" y="12335"/>
                    </a:cubicBezTo>
                    <a:cubicBezTo>
                      <a:pt x="1627" y="12220"/>
                      <a:pt x="1555" y="12104"/>
                      <a:pt x="1484" y="11988"/>
                    </a:cubicBezTo>
                    <a:cubicBezTo>
                      <a:pt x="1432" y="11910"/>
                      <a:pt x="1391" y="11821"/>
                      <a:pt x="1354" y="11733"/>
                    </a:cubicBezTo>
                    <a:cubicBezTo>
                      <a:pt x="1300" y="11587"/>
                      <a:pt x="1252" y="11441"/>
                      <a:pt x="1214" y="11287"/>
                    </a:cubicBezTo>
                    <a:cubicBezTo>
                      <a:pt x="1178" y="11124"/>
                      <a:pt x="1150" y="10958"/>
                      <a:pt x="1123" y="10791"/>
                    </a:cubicBezTo>
                    <a:cubicBezTo>
                      <a:pt x="1092" y="10543"/>
                      <a:pt x="1062" y="10294"/>
                      <a:pt x="1027" y="10046"/>
                    </a:cubicBezTo>
                    <a:cubicBezTo>
                      <a:pt x="1010" y="9913"/>
                      <a:pt x="994" y="9780"/>
                      <a:pt x="980" y="9648"/>
                    </a:cubicBezTo>
                    <a:cubicBezTo>
                      <a:pt x="969" y="9505"/>
                      <a:pt x="969" y="9359"/>
                      <a:pt x="973" y="9216"/>
                    </a:cubicBezTo>
                    <a:cubicBezTo>
                      <a:pt x="980" y="8951"/>
                      <a:pt x="1000" y="8685"/>
                      <a:pt x="1031" y="8420"/>
                    </a:cubicBezTo>
                    <a:cubicBezTo>
                      <a:pt x="1071" y="8127"/>
                      <a:pt x="1120" y="7835"/>
                      <a:pt x="1170" y="7543"/>
                    </a:cubicBezTo>
                    <a:cubicBezTo>
                      <a:pt x="1222" y="7257"/>
                      <a:pt x="1303" y="6984"/>
                      <a:pt x="1409" y="6716"/>
                    </a:cubicBezTo>
                    <a:cubicBezTo>
                      <a:pt x="1497" y="6518"/>
                      <a:pt x="1599" y="6324"/>
                      <a:pt x="1701" y="6130"/>
                    </a:cubicBezTo>
                    <a:cubicBezTo>
                      <a:pt x="1806" y="5926"/>
                      <a:pt x="1905" y="5719"/>
                      <a:pt x="2007" y="5511"/>
                    </a:cubicBezTo>
                    <a:cubicBezTo>
                      <a:pt x="2184" y="5161"/>
                      <a:pt x="2395" y="4824"/>
                      <a:pt x="2633" y="4511"/>
                    </a:cubicBezTo>
                    <a:cubicBezTo>
                      <a:pt x="2756" y="4359"/>
                      <a:pt x="2881" y="4208"/>
                      <a:pt x="3010" y="4062"/>
                    </a:cubicBezTo>
                    <a:cubicBezTo>
                      <a:pt x="3153" y="3899"/>
                      <a:pt x="3296" y="3732"/>
                      <a:pt x="3450" y="3576"/>
                    </a:cubicBezTo>
                    <a:cubicBezTo>
                      <a:pt x="3735" y="3280"/>
                      <a:pt x="4035" y="3007"/>
                      <a:pt x="4354" y="2753"/>
                    </a:cubicBezTo>
                    <a:cubicBezTo>
                      <a:pt x="4963" y="2300"/>
                      <a:pt x="5637" y="1943"/>
                      <a:pt x="6324" y="1630"/>
                    </a:cubicBezTo>
                    <a:cubicBezTo>
                      <a:pt x="6484" y="1566"/>
                      <a:pt x="6640" y="1508"/>
                      <a:pt x="6803" y="1456"/>
                    </a:cubicBezTo>
                    <a:cubicBezTo>
                      <a:pt x="7001" y="1399"/>
                      <a:pt x="7202" y="1348"/>
                      <a:pt x="7403" y="1304"/>
                    </a:cubicBezTo>
                    <a:cubicBezTo>
                      <a:pt x="7786" y="1211"/>
                      <a:pt x="8178" y="1137"/>
                      <a:pt x="8573" y="1079"/>
                    </a:cubicBezTo>
                    <a:cubicBezTo>
                      <a:pt x="8688" y="1062"/>
                      <a:pt x="8807" y="1048"/>
                      <a:pt x="8926" y="1041"/>
                    </a:cubicBezTo>
                    <a:cubicBezTo>
                      <a:pt x="9020" y="1038"/>
                      <a:pt x="9114" y="1036"/>
                      <a:pt x="9207" y="1036"/>
                    </a:cubicBezTo>
                    <a:close/>
                    <a:moveTo>
                      <a:pt x="8106" y="19095"/>
                    </a:moveTo>
                    <a:cubicBezTo>
                      <a:pt x="8188" y="19152"/>
                      <a:pt x="8280" y="19193"/>
                      <a:pt x="8382" y="19224"/>
                    </a:cubicBezTo>
                    <a:cubicBezTo>
                      <a:pt x="8491" y="19258"/>
                      <a:pt x="8607" y="19271"/>
                      <a:pt x="8722" y="19282"/>
                    </a:cubicBezTo>
                    <a:cubicBezTo>
                      <a:pt x="8800" y="19291"/>
                      <a:pt x="8882" y="19295"/>
                      <a:pt x="8964" y="19299"/>
                    </a:cubicBezTo>
                    <a:cubicBezTo>
                      <a:pt x="9147" y="19302"/>
                      <a:pt x="9331" y="19302"/>
                      <a:pt x="9515" y="19302"/>
                    </a:cubicBezTo>
                    <a:cubicBezTo>
                      <a:pt x="9692" y="19299"/>
                      <a:pt x="9868" y="19274"/>
                      <a:pt x="10042" y="19261"/>
                    </a:cubicBezTo>
                    <a:cubicBezTo>
                      <a:pt x="10212" y="19247"/>
                      <a:pt x="10383" y="19244"/>
                      <a:pt x="10552" y="19241"/>
                    </a:cubicBezTo>
                    <a:cubicBezTo>
                      <a:pt x="10722" y="19238"/>
                      <a:pt x="10889" y="19224"/>
                      <a:pt x="11059" y="19210"/>
                    </a:cubicBezTo>
                    <a:cubicBezTo>
                      <a:pt x="11165" y="19200"/>
                      <a:pt x="11270" y="19193"/>
                      <a:pt x="11372" y="19186"/>
                    </a:cubicBezTo>
                    <a:cubicBezTo>
                      <a:pt x="11474" y="19180"/>
                      <a:pt x="11573" y="19166"/>
                      <a:pt x="11675" y="19152"/>
                    </a:cubicBezTo>
                    <a:cubicBezTo>
                      <a:pt x="11774" y="19142"/>
                      <a:pt x="11876" y="19128"/>
                      <a:pt x="11978" y="19122"/>
                    </a:cubicBezTo>
                    <a:cubicBezTo>
                      <a:pt x="12057" y="19112"/>
                      <a:pt x="12144" y="19101"/>
                      <a:pt x="12227" y="19101"/>
                    </a:cubicBezTo>
                    <a:cubicBezTo>
                      <a:pt x="12237" y="19101"/>
                      <a:pt x="12246" y="19101"/>
                      <a:pt x="12256" y="19101"/>
                    </a:cubicBezTo>
                    <a:cubicBezTo>
                      <a:pt x="12270" y="19104"/>
                      <a:pt x="12281" y="19108"/>
                      <a:pt x="12294" y="19111"/>
                    </a:cubicBezTo>
                    <a:cubicBezTo>
                      <a:pt x="12325" y="19128"/>
                      <a:pt x="12355" y="19142"/>
                      <a:pt x="12386" y="19152"/>
                    </a:cubicBezTo>
                    <a:cubicBezTo>
                      <a:pt x="12410" y="19166"/>
                      <a:pt x="12433" y="19176"/>
                      <a:pt x="12460" y="19186"/>
                    </a:cubicBezTo>
                    <a:cubicBezTo>
                      <a:pt x="12477" y="19247"/>
                      <a:pt x="12488" y="19312"/>
                      <a:pt x="12501" y="19373"/>
                    </a:cubicBezTo>
                    <a:lnTo>
                      <a:pt x="12532" y="19527"/>
                    </a:lnTo>
                    <a:lnTo>
                      <a:pt x="12532" y="19553"/>
                    </a:lnTo>
                    <a:cubicBezTo>
                      <a:pt x="12518" y="19585"/>
                      <a:pt x="12501" y="19611"/>
                      <a:pt x="12481" y="19638"/>
                    </a:cubicBezTo>
                    <a:cubicBezTo>
                      <a:pt x="12454" y="19669"/>
                      <a:pt x="12424" y="19700"/>
                      <a:pt x="12389" y="19727"/>
                    </a:cubicBezTo>
                    <a:cubicBezTo>
                      <a:pt x="12348" y="19754"/>
                      <a:pt x="12308" y="19778"/>
                      <a:pt x="12263" y="19802"/>
                    </a:cubicBezTo>
                    <a:cubicBezTo>
                      <a:pt x="12042" y="19883"/>
                      <a:pt x="11807" y="19924"/>
                      <a:pt x="11576" y="19965"/>
                    </a:cubicBezTo>
                    <a:cubicBezTo>
                      <a:pt x="11375" y="19989"/>
                      <a:pt x="11171" y="20003"/>
                      <a:pt x="10970" y="20023"/>
                    </a:cubicBezTo>
                    <a:cubicBezTo>
                      <a:pt x="10750" y="20043"/>
                      <a:pt x="10532" y="20060"/>
                      <a:pt x="10311" y="20074"/>
                    </a:cubicBezTo>
                    <a:cubicBezTo>
                      <a:pt x="10187" y="20082"/>
                      <a:pt x="10062" y="20085"/>
                      <a:pt x="9938" y="20085"/>
                    </a:cubicBezTo>
                    <a:cubicBezTo>
                      <a:pt x="9850" y="20085"/>
                      <a:pt x="9762" y="20084"/>
                      <a:pt x="9675" y="20081"/>
                    </a:cubicBezTo>
                    <a:cubicBezTo>
                      <a:pt x="9484" y="20074"/>
                      <a:pt x="9293" y="20070"/>
                      <a:pt x="9103" y="20050"/>
                    </a:cubicBezTo>
                    <a:cubicBezTo>
                      <a:pt x="8875" y="20013"/>
                      <a:pt x="8654" y="19938"/>
                      <a:pt x="8439" y="19853"/>
                    </a:cubicBezTo>
                    <a:cubicBezTo>
                      <a:pt x="8419" y="19842"/>
                      <a:pt x="8399" y="19829"/>
                      <a:pt x="8382" y="19819"/>
                    </a:cubicBezTo>
                    <a:cubicBezTo>
                      <a:pt x="8341" y="19785"/>
                      <a:pt x="8304" y="19751"/>
                      <a:pt x="8270" y="19713"/>
                    </a:cubicBezTo>
                    <a:cubicBezTo>
                      <a:pt x="8212" y="19632"/>
                      <a:pt x="8161" y="19550"/>
                      <a:pt x="8117" y="19462"/>
                    </a:cubicBezTo>
                    <a:cubicBezTo>
                      <a:pt x="8103" y="19417"/>
                      <a:pt x="8092" y="19373"/>
                      <a:pt x="8086" y="19329"/>
                    </a:cubicBezTo>
                    <a:cubicBezTo>
                      <a:pt x="8083" y="19282"/>
                      <a:pt x="8079" y="19233"/>
                      <a:pt x="8079" y="19186"/>
                    </a:cubicBezTo>
                    <a:cubicBezTo>
                      <a:pt x="8086" y="19156"/>
                      <a:pt x="8097" y="19125"/>
                      <a:pt x="8106" y="19095"/>
                    </a:cubicBezTo>
                    <a:close/>
                    <a:moveTo>
                      <a:pt x="9222" y="1"/>
                    </a:moveTo>
                    <a:cubicBezTo>
                      <a:pt x="9124" y="1"/>
                      <a:pt x="9025" y="1"/>
                      <a:pt x="8926" y="7"/>
                    </a:cubicBezTo>
                    <a:cubicBezTo>
                      <a:pt x="8692" y="21"/>
                      <a:pt x="8453" y="59"/>
                      <a:pt x="8222" y="96"/>
                    </a:cubicBezTo>
                    <a:cubicBezTo>
                      <a:pt x="7838" y="157"/>
                      <a:pt x="7457" y="242"/>
                      <a:pt x="7083" y="348"/>
                    </a:cubicBezTo>
                    <a:cubicBezTo>
                      <a:pt x="6674" y="460"/>
                      <a:pt x="6263" y="575"/>
                      <a:pt x="5875" y="756"/>
                    </a:cubicBezTo>
                    <a:cubicBezTo>
                      <a:pt x="5518" y="922"/>
                      <a:pt x="5158" y="1099"/>
                      <a:pt x="4817" y="1297"/>
                    </a:cubicBezTo>
                    <a:cubicBezTo>
                      <a:pt x="4439" y="1517"/>
                      <a:pt x="4068" y="1756"/>
                      <a:pt x="3725" y="2024"/>
                    </a:cubicBezTo>
                    <a:cubicBezTo>
                      <a:pt x="3429" y="2256"/>
                      <a:pt x="3150" y="2504"/>
                      <a:pt x="2885" y="2770"/>
                    </a:cubicBezTo>
                    <a:cubicBezTo>
                      <a:pt x="2613" y="3038"/>
                      <a:pt x="2365" y="3324"/>
                      <a:pt x="2112" y="3613"/>
                    </a:cubicBezTo>
                    <a:cubicBezTo>
                      <a:pt x="1858" y="3913"/>
                      <a:pt x="1627" y="4229"/>
                      <a:pt x="1418" y="4563"/>
                    </a:cubicBezTo>
                    <a:cubicBezTo>
                      <a:pt x="1225" y="4875"/>
                      <a:pt x="1076" y="5208"/>
                      <a:pt x="908" y="5538"/>
                    </a:cubicBezTo>
                    <a:cubicBezTo>
                      <a:pt x="820" y="5712"/>
                      <a:pt x="729" y="5879"/>
                      <a:pt x="643" y="6056"/>
                    </a:cubicBezTo>
                    <a:cubicBezTo>
                      <a:pt x="548" y="6260"/>
                      <a:pt x="459" y="6467"/>
                      <a:pt x="385" y="6678"/>
                    </a:cubicBezTo>
                    <a:cubicBezTo>
                      <a:pt x="286" y="6960"/>
                      <a:pt x="235" y="7253"/>
                      <a:pt x="187" y="7546"/>
                    </a:cubicBezTo>
                    <a:cubicBezTo>
                      <a:pt x="133" y="7879"/>
                      <a:pt x="71" y="8212"/>
                      <a:pt x="41" y="8549"/>
                    </a:cubicBezTo>
                    <a:cubicBezTo>
                      <a:pt x="17" y="8859"/>
                      <a:pt x="0" y="9171"/>
                      <a:pt x="10" y="9485"/>
                    </a:cubicBezTo>
                    <a:cubicBezTo>
                      <a:pt x="17" y="9672"/>
                      <a:pt x="48" y="9859"/>
                      <a:pt x="71" y="10042"/>
                    </a:cubicBezTo>
                    <a:cubicBezTo>
                      <a:pt x="92" y="10196"/>
                      <a:pt x="116" y="10345"/>
                      <a:pt x="137" y="10495"/>
                    </a:cubicBezTo>
                    <a:cubicBezTo>
                      <a:pt x="164" y="10695"/>
                      <a:pt x="187" y="10893"/>
                      <a:pt x="222" y="11090"/>
                    </a:cubicBezTo>
                    <a:cubicBezTo>
                      <a:pt x="252" y="11281"/>
                      <a:pt x="283" y="11478"/>
                      <a:pt x="341" y="11665"/>
                    </a:cubicBezTo>
                    <a:cubicBezTo>
                      <a:pt x="405" y="11879"/>
                      <a:pt x="487" y="12090"/>
                      <a:pt x="589" y="12291"/>
                    </a:cubicBezTo>
                    <a:cubicBezTo>
                      <a:pt x="671" y="12454"/>
                      <a:pt x="769" y="12608"/>
                      <a:pt x="871" y="12757"/>
                    </a:cubicBezTo>
                    <a:cubicBezTo>
                      <a:pt x="1106" y="13104"/>
                      <a:pt x="1357" y="13434"/>
                      <a:pt x="1627" y="13754"/>
                    </a:cubicBezTo>
                    <a:cubicBezTo>
                      <a:pt x="1867" y="14046"/>
                      <a:pt x="2129" y="14325"/>
                      <a:pt x="2426" y="14567"/>
                    </a:cubicBezTo>
                    <a:cubicBezTo>
                      <a:pt x="2756" y="14839"/>
                      <a:pt x="3120" y="15057"/>
                      <a:pt x="3484" y="15278"/>
                    </a:cubicBezTo>
                    <a:cubicBezTo>
                      <a:pt x="3650" y="15380"/>
                      <a:pt x="3814" y="15478"/>
                      <a:pt x="3984" y="15574"/>
                    </a:cubicBezTo>
                    <a:cubicBezTo>
                      <a:pt x="4144" y="15669"/>
                      <a:pt x="4307" y="15764"/>
                      <a:pt x="4473" y="15845"/>
                    </a:cubicBezTo>
                    <a:cubicBezTo>
                      <a:pt x="4681" y="15947"/>
                      <a:pt x="4892" y="16040"/>
                      <a:pt x="5113" y="16111"/>
                    </a:cubicBezTo>
                    <a:cubicBezTo>
                      <a:pt x="5293" y="16169"/>
                      <a:pt x="5473" y="16223"/>
                      <a:pt x="5657" y="16278"/>
                    </a:cubicBezTo>
                    <a:cubicBezTo>
                      <a:pt x="5831" y="16329"/>
                      <a:pt x="6004" y="16380"/>
                      <a:pt x="6174" y="16437"/>
                    </a:cubicBezTo>
                    <a:cubicBezTo>
                      <a:pt x="6334" y="16495"/>
                      <a:pt x="6497" y="16550"/>
                      <a:pt x="6661" y="16605"/>
                    </a:cubicBezTo>
                    <a:cubicBezTo>
                      <a:pt x="6811" y="16655"/>
                      <a:pt x="6967" y="16686"/>
                      <a:pt x="7113" y="16737"/>
                    </a:cubicBezTo>
                    <a:cubicBezTo>
                      <a:pt x="7154" y="16757"/>
                      <a:pt x="7194" y="16781"/>
                      <a:pt x="7229" y="16809"/>
                    </a:cubicBezTo>
                    <a:cubicBezTo>
                      <a:pt x="7310" y="16873"/>
                      <a:pt x="7389" y="16944"/>
                      <a:pt x="7457" y="17023"/>
                    </a:cubicBezTo>
                    <a:cubicBezTo>
                      <a:pt x="7480" y="17057"/>
                      <a:pt x="7501" y="17094"/>
                      <a:pt x="7521" y="17131"/>
                    </a:cubicBezTo>
                    <a:cubicBezTo>
                      <a:pt x="7569" y="17268"/>
                      <a:pt x="7603" y="17404"/>
                      <a:pt x="7623" y="17543"/>
                    </a:cubicBezTo>
                    <a:cubicBezTo>
                      <a:pt x="7648" y="17740"/>
                      <a:pt x="7668" y="17935"/>
                      <a:pt x="7701" y="18125"/>
                    </a:cubicBezTo>
                    <a:cubicBezTo>
                      <a:pt x="7722" y="18244"/>
                      <a:pt x="7739" y="18366"/>
                      <a:pt x="7766" y="18482"/>
                    </a:cubicBezTo>
                    <a:cubicBezTo>
                      <a:pt x="7664" y="18533"/>
                      <a:pt x="7593" y="18615"/>
                      <a:pt x="7535" y="18713"/>
                    </a:cubicBezTo>
                    <a:cubicBezTo>
                      <a:pt x="7477" y="18802"/>
                      <a:pt x="7433" y="18897"/>
                      <a:pt x="7403" y="18999"/>
                    </a:cubicBezTo>
                    <a:cubicBezTo>
                      <a:pt x="7345" y="19200"/>
                      <a:pt x="7372" y="19414"/>
                      <a:pt x="7419" y="19611"/>
                    </a:cubicBezTo>
                    <a:cubicBezTo>
                      <a:pt x="7447" y="19720"/>
                      <a:pt x="7501" y="19822"/>
                      <a:pt x="7559" y="19918"/>
                    </a:cubicBezTo>
                    <a:cubicBezTo>
                      <a:pt x="7620" y="20016"/>
                      <a:pt x="7688" y="20115"/>
                      <a:pt x="7763" y="20203"/>
                    </a:cubicBezTo>
                    <a:cubicBezTo>
                      <a:pt x="7827" y="20282"/>
                      <a:pt x="7906" y="20343"/>
                      <a:pt x="7984" y="20404"/>
                    </a:cubicBezTo>
                    <a:cubicBezTo>
                      <a:pt x="8106" y="20496"/>
                      <a:pt x="8253" y="20550"/>
                      <a:pt x="8392" y="20601"/>
                    </a:cubicBezTo>
                    <a:cubicBezTo>
                      <a:pt x="8555" y="20659"/>
                      <a:pt x="8712" y="20723"/>
                      <a:pt x="8879" y="20761"/>
                    </a:cubicBezTo>
                    <a:cubicBezTo>
                      <a:pt x="9080" y="20809"/>
                      <a:pt x="9293" y="20830"/>
                      <a:pt x="9498" y="20843"/>
                    </a:cubicBezTo>
                    <a:cubicBezTo>
                      <a:pt x="9684" y="20856"/>
                      <a:pt x="9872" y="20874"/>
                      <a:pt x="10056" y="20874"/>
                    </a:cubicBezTo>
                    <a:cubicBezTo>
                      <a:pt x="10253" y="20874"/>
                      <a:pt x="10450" y="20863"/>
                      <a:pt x="10648" y="20850"/>
                    </a:cubicBezTo>
                    <a:cubicBezTo>
                      <a:pt x="10852" y="20836"/>
                      <a:pt x="11056" y="20812"/>
                      <a:pt x="11263" y="20795"/>
                    </a:cubicBezTo>
                    <a:cubicBezTo>
                      <a:pt x="11477" y="20775"/>
                      <a:pt x="11695" y="20754"/>
                      <a:pt x="11906" y="20707"/>
                    </a:cubicBezTo>
                    <a:cubicBezTo>
                      <a:pt x="12083" y="20670"/>
                      <a:pt x="12263" y="20635"/>
                      <a:pt x="12433" y="20574"/>
                    </a:cubicBezTo>
                    <a:cubicBezTo>
                      <a:pt x="12655" y="20496"/>
                      <a:pt x="12852" y="20390"/>
                      <a:pt x="13019" y="20224"/>
                    </a:cubicBezTo>
                    <a:cubicBezTo>
                      <a:pt x="13104" y="20145"/>
                      <a:pt x="13171" y="20043"/>
                      <a:pt x="13229" y="19945"/>
                    </a:cubicBezTo>
                    <a:cubicBezTo>
                      <a:pt x="13260" y="19891"/>
                      <a:pt x="13281" y="19829"/>
                      <a:pt x="13301" y="19771"/>
                    </a:cubicBezTo>
                    <a:cubicBezTo>
                      <a:pt x="13325" y="19713"/>
                      <a:pt x="13325" y="19649"/>
                      <a:pt x="13331" y="19588"/>
                    </a:cubicBezTo>
                    <a:cubicBezTo>
                      <a:pt x="13342" y="19513"/>
                      <a:pt x="13317" y="19414"/>
                      <a:pt x="13308" y="19346"/>
                    </a:cubicBezTo>
                    <a:cubicBezTo>
                      <a:pt x="13294" y="19261"/>
                      <a:pt x="13270" y="19180"/>
                      <a:pt x="13250" y="19098"/>
                    </a:cubicBezTo>
                    <a:cubicBezTo>
                      <a:pt x="13236" y="19050"/>
                      <a:pt x="13226" y="19006"/>
                      <a:pt x="13209" y="18958"/>
                    </a:cubicBezTo>
                    <a:cubicBezTo>
                      <a:pt x="13165" y="18846"/>
                      <a:pt x="13110" y="18754"/>
                      <a:pt x="13028" y="18666"/>
                    </a:cubicBezTo>
                    <a:cubicBezTo>
                      <a:pt x="12964" y="18594"/>
                      <a:pt x="12879" y="18540"/>
                      <a:pt x="12787" y="18495"/>
                    </a:cubicBezTo>
                    <a:cubicBezTo>
                      <a:pt x="12794" y="18468"/>
                      <a:pt x="12797" y="18442"/>
                      <a:pt x="12801" y="18411"/>
                    </a:cubicBezTo>
                    <a:cubicBezTo>
                      <a:pt x="12838" y="17944"/>
                      <a:pt x="12865" y="17482"/>
                      <a:pt x="12886" y="17016"/>
                    </a:cubicBezTo>
                    <a:cubicBezTo>
                      <a:pt x="12903" y="16556"/>
                      <a:pt x="12906" y="16094"/>
                      <a:pt x="12961" y="15635"/>
                    </a:cubicBezTo>
                    <a:cubicBezTo>
                      <a:pt x="12984" y="15471"/>
                      <a:pt x="13022" y="15305"/>
                      <a:pt x="13077" y="15148"/>
                    </a:cubicBezTo>
                    <a:cubicBezTo>
                      <a:pt x="13093" y="15111"/>
                      <a:pt x="13113" y="15077"/>
                      <a:pt x="13138" y="15043"/>
                    </a:cubicBezTo>
                    <a:cubicBezTo>
                      <a:pt x="13243" y="14927"/>
                      <a:pt x="13366" y="14825"/>
                      <a:pt x="13491" y="14727"/>
                    </a:cubicBezTo>
                    <a:cubicBezTo>
                      <a:pt x="13771" y="14523"/>
                      <a:pt x="14077" y="14352"/>
                      <a:pt x="14369" y="14168"/>
                    </a:cubicBezTo>
                    <a:cubicBezTo>
                      <a:pt x="14713" y="13951"/>
                      <a:pt x="15063" y="13743"/>
                      <a:pt x="15403" y="13526"/>
                    </a:cubicBezTo>
                    <a:cubicBezTo>
                      <a:pt x="15556" y="13424"/>
                      <a:pt x="15713" y="13328"/>
                      <a:pt x="15859" y="13220"/>
                    </a:cubicBezTo>
                    <a:cubicBezTo>
                      <a:pt x="16060" y="13074"/>
                      <a:pt x="16253" y="12917"/>
                      <a:pt x="16440" y="12757"/>
                    </a:cubicBezTo>
                    <a:cubicBezTo>
                      <a:pt x="16580" y="12634"/>
                      <a:pt x="16713" y="12505"/>
                      <a:pt x="16839" y="12376"/>
                    </a:cubicBezTo>
                    <a:cubicBezTo>
                      <a:pt x="16981" y="12233"/>
                      <a:pt x="17121" y="12087"/>
                      <a:pt x="17261" y="11937"/>
                    </a:cubicBezTo>
                    <a:cubicBezTo>
                      <a:pt x="17533" y="11641"/>
                      <a:pt x="17798" y="11325"/>
                      <a:pt x="17975" y="10958"/>
                    </a:cubicBezTo>
                    <a:cubicBezTo>
                      <a:pt x="18080" y="10743"/>
                      <a:pt x="18172" y="10522"/>
                      <a:pt x="18253" y="10298"/>
                    </a:cubicBezTo>
                    <a:cubicBezTo>
                      <a:pt x="18318" y="10114"/>
                      <a:pt x="18363" y="9920"/>
                      <a:pt x="18410" y="9730"/>
                    </a:cubicBezTo>
                    <a:cubicBezTo>
                      <a:pt x="18512" y="9318"/>
                      <a:pt x="18573" y="8899"/>
                      <a:pt x="18608" y="8477"/>
                    </a:cubicBezTo>
                    <a:cubicBezTo>
                      <a:pt x="18621" y="8284"/>
                      <a:pt x="18614" y="8086"/>
                      <a:pt x="18597" y="7893"/>
                    </a:cubicBezTo>
                    <a:cubicBezTo>
                      <a:pt x="18577" y="7648"/>
                      <a:pt x="18547" y="7406"/>
                      <a:pt x="18506" y="7168"/>
                    </a:cubicBezTo>
                    <a:cubicBezTo>
                      <a:pt x="18434" y="6773"/>
                      <a:pt x="18311" y="6392"/>
                      <a:pt x="18182" y="6015"/>
                    </a:cubicBezTo>
                    <a:cubicBezTo>
                      <a:pt x="18046" y="5610"/>
                      <a:pt x="17859" y="5226"/>
                      <a:pt x="17652" y="4855"/>
                    </a:cubicBezTo>
                    <a:cubicBezTo>
                      <a:pt x="17457" y="4511"/>
                      <a:pt x="17230" y="4188"/>
                      <a:pt x="16991" y="3872"/>
                    </a:cubicBezTo>
                    <a:cubicBezTo>
                      <a:pt x="16723" y="3522"/>
                      <a:pt x="16448" y="3185"/>
                      <a:pt x="16145" y="2865"/>
                    </a:cubicBezTo>
                    <a:cubicBezTo>
                      <a:pt x="15859" y="2562"/>
                      <a:pt x="15546" y="2293"/>
                      <a:pt x="15216" y="2042"/>
                    </a:cubicBezTo>
                    <a:cubicBezTo>
                      <a:pt x="15052" y="1922"/>
                      <a:pt x="14883" y="1811"/>
                      <a:pt x="14713" y="1705"/>
                    </a:cubicBezTo>
                    <a:cubicBezTo>
                      <a:pt x="14546" y="1599"/>
                      <a:pt x="14383" y="1494"/>
                      <a:pt x="14220" y="1385"/>
                    </a:cubicBezTo>
                    <a:cubicBezTo>
                      <a:pt x="13879" y="1167"/>
                      <a:pt x="13542" y="953"/>
                      <a:pt x="13182" y="779"/>
                    </a:cubicBezTo>
                    <a:cubicBezTo>
                      <a:pt x="12964" y="677"/>
                      <a:pt x="12739" y="586"/>
                      <a:pt x="12515" y="504"/>
                    </a:cubicBezTo>
                    <a:cubicBezTo>
                      <a:pt x="12338" y="440"/>
                      <a:pt x="12158" y="395"/>
                      <a:pt x="11978" y="354"/>
                    </a:cubicBezTo>
                    <a:cubicBezTo>
                      <a:pt x="11794" y="310"/>
                      <a:pt x="11610" y="283"/>
                      <a:pt x="11427" y="249"/>
                    </a:cubicBezTo>
                    <a:cubicBezTo>
                      <a:pt x="11240" y="215"/>
                      <a:pt x="11049" y="184"/>
                      <a:pt x="10855" y="157"/>
                    </a:cubicBezTo>
                    <a:cubicBezTo>
                      <a:pt x="10416" y="93"/>
                      <a:pt x="9978" y="28"/>
                      <a:pt x="9532" y="7"/>
                    </a:cubicBezTo>
                    <a:cubicBezTo>
                      <a:pt x="9430" y="1"/>
                      <a:pt x="9324" y="1"/>
                      <a:pt x="9222"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5"/>
              <p:cNvSpPr/>
              <p:nvPr/>
            </p:nvSpPr>
            <p:spPr>
              <a:xfrm>
                <a:off x="1590100" y="2921200"/>
                <a:ext cx="96400" cy="40825"/>
              </a:xfrm>
              <a:custGeom>
                <a:rect b="b" l="l" r="r" t="t"/>
                <a:pathLst>
                  <a:path extrusionOk="0" h="1633" w="3856">
                    <a:moveTo>
                      <a:pt x="3205" y="936"/>
                    </a:moveTo>
                    <a:cubicBezTo>
                      <a:pt x="3202" y="939"/>
                      <a:pt x="3198" y="939"/>
                      <a:pt x="3195" y="943"/>
                    </a:cubicBezTo>
                    <a:cubicBezTo>
                      <a:pt x="3198" y="939"/>
                      <a:pt x="3202" y="936"/>
                      <a:pt x="3205" y="936"/>
                    </a:cubicBezTo>
                    <a:close/>
                    <a:moveTo>
                      <a:pt x="287" y="0"/>
                    </a:moveTo>
                    <a:cubicBezTo>
                      <a:pt x="133" y="0"/>
                      <a:pt x="24" y="122"/>
                      <a:pt x="18" y="269"/>
                    </a:cubicBezTo>
                    <a:cubicBezTo>
                      <a:pt x="11" y="402"/>
                      <a:pt x="1" y="538"/>
                      <a:pt x="4" y="670"/>
                    </a:cubicBezTo>
                    <a:cubicBezTo>
                      <a:pt x="7" y="772"/>
                      <a:pt x="24" y="871"/>
                      <a:pt x="55" y="967"/>
                    </a:cubicBezTo>
                    <a:cubicBezTo>
                      <a:pt x="72" y="1028"/>
                      <a:pt x="103" y="1089"/>
                      <a:pt x="140" y="1140"/>
                    </a:cubicBezTo>
                    <a:cubicBezTo>
                      <a:pt x="198" y="1221"/>
                      <a:pt x="266" y="1279"/>
                      <a:pt x="348" y="1337"/>
                    </a:cubicBezTo>
                    <a:cubicBezTo>
                      <a:pt x="576" y="1494"/>
                      <a:pt x="844" y="1518"/>
                      <a:pt x="1109" y="1551"/>
                    </a:cubicBezTo>
                    <a:cubicBezTo>
                      <a:pt x="1372" y="1589"/>
                      <a:pt x="1630" y="1612"/>
                      <a:pt x="1892" y="1626"/>
                    </a:cubicBezTo>
                    <a:cubicBezTo>
                      <a:pt x="2018" y="1630"/>
                      <a:pt x="2141" y="1633"/>
                      <a:pt x="2266" y="1633"/>
                    </a:cubicBezTo>
                    <a:cubicBezTo>
                      <a:pt x="2381" y="1633"/>
                      <a:pt x="2501" y="1626"/>
                      <a:pt x="2617" y="1620"/>
                    </a:cubicBezTo>
                    <a:cubicBezTo>
                      <a:pt x="2722" y="1612"/>
                      <a:pt x="2827" y="1612"/>
                      <a:pt x="2929" y="1603"/>
                    </a:cubicBezTo>
                    <a:cubicBezTo>
                      <a:pt x="3001" y="1596"/>
                      <a:pt x="3072" y="1582"/>
                      <a:pt x="3147" y="1572"/>
                    </a:cubicBezTo>
                    <a:cubicBezTo>
                      <a:pt x="3171" y="1568"/>
                      <a:pt x="3198" y="1565"/>
                      <a:pt x="3226" y="1559"/>
                    </a:cubicBezTo>
                    <a:cubicBezTo>
                      <a:pt x="3279" y="1551"/>
                      <a:pt x="3328" y="1531"/>
                      <a:pt x="3378" y="1510"/>
                    </a:cubicBezTo>
                    <a:cubicBezTo>
                      <a:pt x="3450" y="1480"/>
                      <a:pt x="3515" y="1429"/>
                      <a:pt x="3573" y="1378"/>
                    </a:cubicBezTo>
                    <a:cubicBezTo>
                      <a:pt x="3664" y="1300"/>
                      <a:pt x="3722" y="1198"/>
                      <a:pt x="3753" y="1082"/>
                    </a:cubicBezTo>
                    <a:cubicBezTo>
                      <a:pt x="3773" y="1011"/>
                      <a:pt x="3780" y="932"/>
                      <a:pt x="3786" y="854"/>
                    </a:cubicBezTo>
                    <a:cubicBezTo>
                      <a:pt x="3790" y="803"/>
                      <a:pt x="3797" y="749"/>
                      <a:pt x="3804" y="698"/>
                    </a:cubicBezTo>
                    <a:cubicBezTo>
                      <a:pt x="3810" y="647"/>
                      <a:pt x="3817" y="596"/>
                      <a:pt x="3824" y="548"/>
                    </a:cubicBezTo>
                    <a:cubicBezTo>
                      <a:pt x="3835" y="463"/>
                      <a:pt x="3855" y="375"/>
                      <a:pt x="3855" y="293"/>
                    </a:cubicBezTo>
                    <a:cubicBezTo>
                      <a:pt x="3851" y="163"/>
                      <a:pt x="3766" y="48"/>
                      <a:pt x="3644" y="14"/>
                    </a:cubicBezTo>
                    <a:cubicBezTo>
                      <a:pt x="3621" y="8"/>
                      <a:pt x="3597" y="5"/>
                      <a:pt x="3573" y="5"/>
                    </a:cubicBezTo>
                    <a:cubicBezTo>
                      <a:pt x="3447" y="5"/>
                      <a:pt x="3316" y="86"/>
                      <a:pt x="3290" y="215"/>
                    </a:cubicBezTo>
                    <a:cubicBezTo>
                      <a:pt x="3276" y="282"/>
                      <a:pt x="3273" y="351"/>
                      <a:pt x="3263" y="419"/>
                    </a:cubicBezTo>
                    <a:cubicBezTo>
                      <a:pt x="3259" y="474"/>
                      <a:pt x="3249" y="531"/>
                      <a:pt x="3243" y="585"/>
                    </a:cubicBezTo>
                    <a:cubicBezTo>
                      <a:pt x="3229" y="687"/>
                      <a:pt x="3226" y="789"/>
                      <a:pt x="3215" y="892"/>
                    </a:cubicBezTo>
                    <a:cubicBezTo>
                      <a:pt x="3212" y="902"/>
                      <a:pt x="3212" y="915"/>
                      <a:pt x="3208" y="926"/>
                    </a:cubicBezTo>
                    <a:cubicBezTo>
                      <a:pt x="3188" y="939"/>
                      <a:pt x="3168" y="949"/>
                      <a:pt x="3144" y="963"/>
                    </a:cubicBezTo>
                    <a:cubicBezTo>
                      <a:pt x="3062" y="987"/>
                      <a:pt x="2973" y="997"/>
                      <a:pt x="2885" y="1011"/>
                    </a:cubicBezTo>
                    <a:cubicBezTo>
                      <a:pt x="2756" y="1028"/>
                      <a:pt x="2623" y="1034"/>
                      <a:pt x="2494" y="1045"/>
                    </a:cubicBezTo>
                    <a:cubicBezTo>
                      <a:pt x="2367" y="1055"/>
                      <a:pt x="2240" y="1059"/>
                      <a:pt x="2111" y="1059"/>
                    </a:cubicBezTo>
                    <a:cubicBezTo>
                      <a:pt x="2071" y="1059"/>
                      <a:pt x="2031" y="1059"/>
                      <a:pt x="1990" y="1058"/>
                    </a:cubicBezTo>
                    <a:cubicBezTo>
                      <a:pt x="1814" y="1055"/>
                      <a:pt x="1634" y="1052"/>
                      <a:pt x="1456" y="1038"/>
                    </a:cubicBezTo>
                    <a:cubicBezTo>
                      <a:pt x="1287" y="1025"/>
                      <a:pt x="1116" y="1004"/>
                      <a:pt x="946" y="984"/>
                    </a:cubicBezTo>
                    <a:cubicBezTo>
                      <a:pt x="865" y="973"/>
                      <a:pt x="786" y="956"/>
                      <a:pt x="708" y="929"/>
                    </a:cubicBezTo>
                    <a:cubicBezTo>
                      <a:pt x="671" y="909"/>
                      <a:pt x="634" y="888"/>
                      <a:pt x="596" y="865"/>
                    </a:cubicBezTo>
                    <a:cubicBezTo>
                      <a:pt x="589" y="857"/>
                      <a:pt x="579" y="851"/>
                      <a:pt x="572" y="844"/>
                    </a:cubicBezTo>
                    <a:cubicBezTo>
                      <a:pt x="569" y="837"/>
                      <a:pt x="565" y="830"/>
                      <a:pt x="562" y="827"/>
                    </a:cubicBezTo>
                    <a:cubicBezTo>
                      <a:pt x="552" y="796"/>
                      <a:pt x="545" y="766"/>
                      <a:pt x="538" y="735"/>
                    </a:cubicBezTo>
                    <a:cubicBezTo>
                      <a:pt x="535" y="657"/>
                      <a:pt x="538" y="582"/>
                      <a:pt x="541" y="507"/>
                    </a:cubicBezTo>
                    <a:cubicBezTo>
                      <a:pt x="545" y="429"/>
                      <a:pt x="549" y="347"/>
                      <a:pt x="552" y="269"/>
                    </a:cubicBezTo>
                    <a:cubicBezTo>
                      <a:pt x="558" y="122"/>
                      <a:pt x="426" y="0"/>
                      <a:pt x="28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5"/>
              <p:cNvSpPr/>
              <p:nvPr/>
            </p:nvSpPr>
            <p:spPr>
              <a:xfrm>
                <a:off x="1606675" y="2947725"/>
                <a:ext cx="53025" cy="38950"/>
              </a:xfrm>
              <a:custGeom>
                <a:rect b="b" l="l" r="r" t="t"/>
                <a:pathLst>
                  <a:path extrusionOk="0" h="1558" w="2121">
                    <a:moveTo>
                      <a:pt x="317" y="0"/>
                    </a:moveTo>
                    <a:cubicBezTo>
                      <a:pt x="147" y="0"/>
                      <a:pt x="4" y="143"/>
                      <a:pt x="4" y="314"/>
                    </a:cubicBezTo>
                    <a:cubicBezTo>
                      <a:pt x="4" y="433"/>
                      <a:pt x="1" y="551"/>
                      <a:pt x="8" y="671"/>
                    </a:cubicBezTo>
                    <a:cubicBezTo>
                      <a:pt x="15" y="793"/>
                      <a:pt x="38" y="923"/>
                      <a:pt x="96" y="1031"/>
                    </a:cubicBezTo>
                    <a:cubicBezTo>
                      <a:pt x="140" y="1120"/>
                      <a:pt x="198" y="1198"/>
                      <a:pt x="269" y="1266"/>
                    </a:cubicBezTo>
                    <a:cubicBezTo>
                      <a:pt x="314" y="1311"/>
                      <a:pt x="368" y="1347"/>
                      <a:pt x="423" y="1385"/>
                    </a:cubicBezTo>
                    <a:cubicBezTo>
                      <a:pt x="498" y="1433"/>
                      <a:pt x="575" y="1470"/>
                      <a:pt x="661" y="1504"/>
                    </a:cubicBezTo>
                    <a:cubicBezTo>
                      <a:pt x="753" y="1542"/>
                      <a:pt x="858" y="1548"/>
                      <a:pt x="957" y="1556"/>
                    </a:cubicBezTo>
                    <a:cubicBezTo>
                      <a:pt x="977" y="1557"/>
                      <a:pt x="998" y="1558"/>
                      <a:pt x="1019" y="1558"/>
                    </a:cubicBezTo>
                    <a:cubicBezTo>
                      <a:pt x="1051" y="1558"/>
                      <a:pt x="1083" y="1556"/>
                      <a:pt x="1113" y="1552"/>
                    </a:cubicBezTo>
                    <a:cubicBezTo>
                      <a:pt x="1188" y="1548"/>
                      <a:pt x="1263" y="1538"/>
                      <a:pt x="1331" y="1521"/>
                    </a:cubicBezTo>
                    <a:cubicBezTo>
                      <a:pt x="1409" y="1501"/>
                      <a:pt x="1481" y="1474"/>
                      <a:pt x="1552" y="1443"/>
                    </a:cubicBezTo>
                    <a:cubicBezTo>
                      <a:pt x="1593" y="1423"/>
                      <a:pt x="1637" y="1402"/>
                      <a:pt x="1674" y="1378"/>
                    </a:cubicBezTo>
                    <a:cubicBezTo>
                      <a:pt x="1729" y="1344"/>
                      <a:pt x="1780" y="1303"/>
                      <a:pt x="1828" y="1259"/>
                    </a:cubicBezTo>
                    <a:cubicBezTo>
                      <a:pt x="1869" y="1225"/>
                      <a:pt x="1896" y="1174"/>
                      <a:pt x="1927" y="1134"/>
                    </a:cubicBezTo>
                    <a:cubicBezTo>
                      <a:pt x="1954" y="1096"/>
                      <a:pt x="1974" y="1055"/>
                      <a:pt x="1991" y="1014"/>
                    </a:cubicBezTo>
                    <a:cubicBezTo>
                      <a:pt x="2021" y="956"/>
                      <a:pt x="2045" y="892"/>
                      <a:pt x="2062" y="827"/>
                    </a:cubicBezTo>
                    <a:cubicBezTo>
                      <a:pt x="2076" y="783"/>
                      <a:pt x="2090" y="739"/>
                      <a:pt x="2100" y="691"/>
                    </a:cubicBezTo>
                    <a:cubicBezTo>
                      <a:pt x="2120" y="613"/>
                      <a:pt x="2120" y="535"/>
                      <a:pt x="2120" y="457"/>
                    </a:cubicBezTo>
                    <a:cubicBezTo>
                      <a:pt x="2117" y="351"/>
                      <a:pt x="2049" y="256"/>
                      <a:pt x="1943" y="225"/>
                    </a:cubicBezTo>
                    <a:cubicBezTo>
                      <a:pt x="1925" y="220"/>
                      <a:pt x="1905" y="218"/>
                      <a:pt x="1885" y="218"/>
                    </a:cubicBezTo>
                    <a:cubicBezTo>
                      <a:pt x="1801" y="218"/>
                      <a:pt x="1710" y="258"/>
                      <a:pt x="1674" y="338"/>
                    </a:cubicBezTo>
                    <a:cubicBezTo>
                      <a:pt x="1657" y="372"/>
                      <a:pt x="1637" y="402"/>
                      <a:pt x="1620" y="436"/>
                    </a:cubicBezTo>
                    <a:cubicBezTo>
                      <a:pt x="1596" y="487"/>
                      <a:pt x="1576" y="535"/>
                      <a:pt x="1563" y="586"/>
                    </a:cubicBezTo>
                    <a:cubicBezTo>
                      <a:pt x="1549" y="630"/>
                      <a:pt x="1535" y="674"/>
                      <a:pt x="1522" y="715"/>
                    </a:cubicBezTo>
                    <a:cubicBezTo>
                      <a:pt x="1508" y="739"/>
                      <a:pt x="1494" y="763"/>
                      <a:pt x="1481" y="783"/>
                    </a:cubicBezTo>
                    <a:cubicBezTo>
                      <a:pt x="1467" y="800"/>
                      <a:pt x="1453" y="813"/>
                      <a:pt x="1437" y="827"/>
                    </a:cubicBezTo>
                    <a:cubicBezTo>
                      <a:pt x="1412" y="844"/>
                      <a:pt x="1385" y="858"/>
                      <a:pt x="1358" y="871"/>
                    </a:cubicBezTo>
                    <a:cubicBezTo>
                      <a:pt x="1304" y="892"/>
                      <a:pt x="1253" y="906"/>
                      <a:pt x="1198" y="916"/>
                    </a:cubicBezTo>
                    <a:cubicBezTo>
                      <a:pt x="1168" y="918"/>
                      <a:pt x="1137" y="919"/>
                      <a:pt x="1107" y="919"/>
                    </a:cubicBezTo>
                    <a:cubicBezTo>
                      <a:pt x="1057" y="919"/>
                      <a:pt x="1008" y="916"/>
                      <a:pt x="957" y="912"/>
                    </a:cubicBezTo>
                    <a:cubicBezTo>
                      <a:pt x="919" y="902"/>
                      <a:pt x="882" y="892"/>
                      <a:pt x="841" y="882"/>
                    </a:cubicBezTo>
                    <a:cubicBezTo>
                      <a:pt x="804" y="858"/>
                      <a:pt x="767" y="837"/>
                      <a:pt x="729" y="810"/>
                    </a:cubicBezTo>
                    <a:cubicBezTo>
                      <a:pt x="712" y="796"/>
                      <a:pt x="695" y="780"/>
                      <a:pt x="678" y="763"/>
                    </a:cubicBezTo>
                    <a:cubicBezTo>
                      <a:pt x="671" y="749"/>
                      <a:pt x="661" y="732"/>
                      <a:pt x="654" y="719"/>
                    </a:cubicBezTo>
                    <a:cubicBezTo>
                      <a:pt x="647" y="694"/>
                      <a:pt x="641" y="671"/>
                      <a:pt x="637" y="647"/>
                    </a:cubicBezTo>
                    <a:cubicBezTo>
                      <a:pt x="630" y="538"/>
                      <a:pt x="630" y="426"/>
                      <a:pt x="630" y="314"/>
                    </a:cubicBezTo>
                    <a:cubicBezTo>
                      <a:pt x="633" y="143"/>
                      <a:pt x="487" y="0"/>
                      <a:pt x="317"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5"/>
              <p:cNvSpPr/>
              <p:nvPr/>
            </p:nvSpPr>
            <p:spPr>
              <a:xfrm>
                <a:off x="1492650" y="2622275"/>
                <a:ext cx="127925" cy="257700"/>
              </a:xfrm>
              <a:custGeom>
                <a:rect b="b" l="l" r="r" t="t"/>
                <a:pathLst>
                  <a:path extrusionOk="0" h="10308" w="5117">
                    <a:moveTo>
                      <a:pt x="347" y="1"/>
                    </a:moveTo>
                    <a:cubicBezTo>
                      <a:pt x="211" y="1"/>
                      <a:pt x="85" y="95"/>
                      <a:pt x="51" y="229"/>
                    </a:cubicBezTo>
                    <a:cubicBezTo>
                      <a:pt x="21" y="337"/>
                      <a:pt x="7" y="446"/>
                      <a:pt x="4" y="558"/>
                    </a:cubicBezTo>
                    <a:cubicBezTo>
                      <a:pt x="0" y="633"/>
                      <a:pt x="4" y="711"/>
                      <a:pt x="4" y="786"/>
                    </a:cubicBezTo>
                    <a:cubicBezTo>
                      <a:pt x="4" y="946"/>
                      <a:pt x="7" y="1109"/>
                      <a:pt x="10" y="1273"/>
                    </a:cubicBezTo>
                    <a:cubicBezTo>
                      <a:pt x="21" y="1637"/>
                      <a:pt x="51" y="1997"/>
                      <a:pt x="106" y="2358"/>
                    </a:cubicBezTo>
                    <a:cubicBezTo>
                      <a:pt x="129" y="2507"/>
                      <a:pt x="153" y="2661"/>
                      <a:pt x="181" y="2810"/>
                    </a:cubicBezTo>
                    <a:cubicBezTo>
                      <a:pt x="214" y="2977"/>
                      <a:pt x="255" y="3140"/>
                      <a:pt x="307" y="3307"/>
                    </a:cubicBezTo>
                    <a:cubicBezTo>
                      <a:pt x="354" y="3470"/>
                      <a:pt x="418" y="3630"/>
                      <a:pt x="480" y="3790"/>
                    </a:cubicBezTo>
                    <a:cubicBezTo>
                      <a:pt x="544" y="3967"/>
                      <a:pt x="626" y="4140"/>
                      <a:pt x="707" y="4307"/>
                    </a:cubicBezTo>
                    <a:cubicBezTo>
                      <a:pt x="756" y="4405"/>
                      <a:pt x="803" y="4501"/>
                      <a:pt x="868" y="4589"/>
                    </a:cubicBezTo>
                    <a:cubicBezTo>
                      <a:pt x="922" y="4664"/>
                      <a:pt x="977" y="4739"/>
                      <a:pt x="1038" y="4810"/>
                    </a:cubicBezTo>
                    <a:cubicBezTo>
                      <a:pt x="1120" y="4906"/>
                      <a:pt x="1214" y="4994"/>
                      <a:pt x="1310" y="5079"/>
                    </a:cubicBezTo>
                    <a:cubicBezTo>
                      <a:pt x="1426" y="5181"/>
                      <a:pt x="1544" y="5276"/>
                      <a:pt x="1664" y="5369"/>
                    </a:cubicBezTo>
                    <a:cubicBezTo>
                      <a:pt x="1783" y="5457"/>
                      <a:pt x="1908" y="5525"/>
                      <a:pt x="2038" y="5589"/>
                    </a:cubicBezTo>
                    <a:cubicBezTo>
                      <a:pt x="2177" y="5661"/>
                      <a:pt x="2327" y="5719"/>
                      <a:pt x="2473" y="5769"/>
                    </a:cubicBezTo>
                    <a:cubicBezTo>
                      <a:pt x="2602" y="5814"/>
                      <a:pt x="2732" y="5858"/>
                      <a:pt x="2864" y="5892"/>
                    </a:cubicBezTo>
                    <a:cubicBezTo>
                      <a:pt x="3150" y="5964"/>
                      <a:pt x="3447" y="5984"/>
                      <a:pt x="3739" y="6018"/>
                    </a:cubicBezTo>
                    <a:cubicBezTo>
                      <a:pt x="3830" y="6035"/>
                      <a:pt x="3926" y="6052"/>
                      <a:pt x="4018" y="6083"/>
                    </a:cubicBezTo>
                    <a:cubicBezTo>
                      <a:pt x="4034" y="6093"/>
                      <a:pt x="4051" y="6099"/>
                      <a:pt x="4072" y="6110"/>
                    </a:cubicBezTo>
                    <a:cubicBezTo>
                      <a:pt x="4079" y="6120"/>
                      <a:pt x="4086" y="6127"/>
                      <a:pt x="4096" y="6137"/>
                    </a:cubicBezTo>
                    <a:cubicBezTo>
                      <a:pt x="4096" y="6140"/>
                      <a:pt x="4100" y="6144"/>
                      <a:pt x="4103" y="6147"/>
                    </a:cubicBezTo>
                    <a:cubicBezTo>
                      <a:pt x="4127" y="6226"/>
                      <a:pt x="4147" y="6307"/>
                      <a:pt x="4161" y="6389"/>
                    </a:cubicBezTo>
                    <a:cubicBezTo>
                      <a:pt x="4177" y="6504"/>
                      <a:pt x="4198" y="6620"/>
                      <a:pt x="4215" y="6736"/>
                    </a:cubicBezTo>
                    <a:cubicBezTo>
                      <a:pt x="4232" y="6865"/>
                      <a:pt x="4252" y="6994"/>
                      <a:pt x="4273" y="7124"/>
                    </a:cubicBezTo>
                    <a:cubicBezTo>
                      <a:pt x="4324" y="7532"/>
                      <a:pt x="4412" y="7933"/>
                      <a:pt x="4470" y="8341"/>
                    </a:cubicBezTo>
                    <a:cubicBezTo>
                      <a:pt x="4483" y="8467"/>
                      <a:pt x="4497" y="8597"/>
                      <a:pt x="4504" y="8722"/>
                    </a:cubicBezTo>
                    <a:cubicBezTo>
                      <a:pt x="4514" y="8859"/>
                      <a:pt x="4518" y="8998"/>
                      <a:pt x="4524" y="9134"/>
                    </a:cubicBezTo>
                    <a:cubicBezTo>
                      <a:pt x="4538" y="9440"/>
                      <a:pt x="4572" y="9749"/>
                      <a:pt x="4606" y="10056"/>
                    </a:cubicBezTo>
                    <a:cubicBezTo>
                      <a:pt x="4613" y="10124"/>
                      <a:pt x="4630" y="10181"/>
                      <a:pt x="4681" y="10233"/>
                    </a:cubicBezTo>
                    <a:cubicBezTo>
                      <a:pt x="4725" y="10280"/>
                      <a:pt x="4790" y="10308"/>
                      <a:pt x="4858" y="10308"/>
                    </a:cubicBezTo>
                    <a:cubicBezTo>
                      <a:pt x="4926" y="10308"/>
                      <a:pt x="4990" y="10280"/>
                      <a:pt x="5034" y="10233"/>
                    </a:cubicBezTo>
                    <a:cubicBezTo>
                      <a:pt x="5079" y="10192"/>
                      <a:pt x="5116" y="10117"/>
                      <a:pt x="5110" y="10056"/>
                    </a:cubicBezTo>
                    <a:cubicBezTo>
                      <a:pt x="5086" y="9814"/>
                      <a:pt x="5059" y="9573"/>
                      <a:pt x="5042" y="9331"/>
                    </a:cubicBezTo>
                    <a:cubicBezTo>
                      <a:pt x="5028" y="9117"/>
                      <a:pt x="5031" y="8906"/>
                      <a:pt x="5028" y="8691"/>
                    </a:cubicBezTo>
                    <a:cubicBezTo>
                      <a:pt x="5025" y="8484"/>
                      <a:pt x="5011" y="8273"/>
                      <a:pt x="4990" y="8066"/>
                    </a:cubicBezTo>
                    <a:cubicBezTo>
                      <a:pt x="4981" y="7964"/>
                      <a:pt x="4967" y="7865"/>
                      <a:pt x="4953" y="7766"/>
                    </a:cubicBezTo>
                    <a:cubicBezTo>
                      <a:pt x="4941" y="7654"/>
                      <a:pt x="4926" y="7545"/>
                      <a:pt x="4911" y="7433"/>
                    </a:cubicBezTo>
                    <a:lnTo>
                      <a:pt x="4911" y="7433"/>
                    </a:lnTo>
                    <a:cubicBezTo>
                      <a:pt x="4900" y="7338"/>
                      <a:pt x="4890" y="7243"/>
                      <a:pt x="4882" y="7148"/>
                    </a:cubicBezTo>
                    <a:cubicBezTo>
                      <a:pt x="4875" y="7035"/>
                      <a:pt x="4858" y="6926"/>
                      <a:pt x="4847" y="6818"/>
                    </a:cubicBezTo>
                    <a:cubicBezTo>
                      <a:pt x="4821" y="6562"/>
                      <a:pt x="4800" y="6303"/>
                      <a:pt x="4759" y="6049"/>
                    </a:cubicBezTo>
                    <a:cubicBezTo>
                      <a:pt x="4749" y="5994"/>
                      <a:pt x="4739" y="5936"/>
                      <a:pt x="4725" y="5882"/>
                    </a:cubicBezTo>
                    <a:cubicBezTo>
                      <a:pt x="4708" y="5831"/>
                      <a:pt x="4681" y="5780"/>
                      <a:pt x="4661" y="5732"/>
                    </a:cubicBezTo>
                    <a:cubicBezTo>
                      <a:pt x="4634" y="5671"/>
                      <a:pt x="4589" y="5623"/>
                      <a:pt x="4549" y="5569"/>
                    </a:cubicBezTo>
                    <a:cubicBezTo>
                      <a:pt x="4532" y="5552"/>
                      <a:pt x="4514" y="5538"/>
                      <a:pt x="4494" y="5525"/>
                    </a:cubicBezTo>
                    <a:cubicBezTo>
                      <a:pt x="4467" y="5501"/>
                      <a:pt x="4436" y="5477"/>
                      <a:pt x="4406" y="5457"/>
                    </a:cubicBezTo>
                    <a:cubicBezTo>
                      <a:pt x="4368" y="5430"/>
                      <a:pt x="4331" y="5409"/>
                      <a:pt x="4287" y="5392"/>
                    </a:cubicBezTo>
                    <a:cubicBezTo>
                      <a:pt x="4198" y="5355"/>
                      <a:pt x="4116" y="5324"/>
                      <a:pt x="4025" y="5303"/>
                    </a:cubicBezTo>
                    <a:cubicBezTo>
                      <a:pt x="3885" y="5267"/>
                      <a:pt x="3739" y="5253"/>
                      <a:pt x="3593" y="5239"/>
                    </a:cubicBezTo>
                    <a:cubicBezTo>
                      <a:pt x="3491" y="5226"/>
                      <a:pt x="3392" y="5215"/>
                      <a:pt x="3290" y="5205"/>
                    </a:cubicBezTo>
                    <a:cubicBezTo>
                      <a:pt x="2998" y="5157"/>
                      <a:pt x="2712" y="5076"/>
                      <a:pt x="2436" y="4967"/>
                    </a:cubicBezTo>
                    <a:cubicBezTo>
                      <a:pt x="2357" y="4929"/>
                      <a:pt x="2279" y="4892"/>
                      <a:pt x="2205" y="4851"/>
                    </a:cubicBezTo>
                    <a:cubicBezTo>
                      <a:pt x="2133" y="4810"/>
                      <a:pt x="2065" y="4763"/>
                      <a:pt x="2001" y="4715"/>
                    </a:cubicBezTo>
                    <a:cubicBezTo>
                      <a:pt x="1919" y="4650"/>
                      <a:pt x="1841" y="4586"/>
                      <a:pt x="1766" y="4518"/>
                    </a:cubicBezTo>
                    <a:cubicBezTo>
                      <a:pt x="1718" y="4474"/>
                      <a:pt x="1671" y="4430"/>
                      <a:pt x="1623" y="4385"/>
                    </a:cubicBezTo>
                    <a:cubicBezTo>
                      <a:pt x="1582" y="4348"/>
                      <a:pt x="1548" y="4303"/>
                      <a:pt x="1514" y="4262"/>
                    </a:cubicBezTo>
                    <a:cubicBezTo>
                      <a:pt x="1467" y="4198"/>
                      <a:pt x="1422" y="4130"/>
                      <a:pt x="1381" y="4062"/>
                    </a:cubicBezTo>
                    <a:cubicBezTo>
                      <a:pt x="1354" y="4008"/>
                      <a:pt x="1327" y="3953"/>
                      <a:pt x="1303" y="3899"/>
                    </a:cubicBezTo>
                    <a:cubicBezTo>
                      <a:pt x="1252" y="3793"/>
                      <a:pt x="1205" y="3684"/>
                      <a:pt x="1157" y="3576"/>
                    </a:cubicBezTo>
                    <a:cubicBezTo>
                      <a:pt x="1062" y="3328"/>
                      <a:pt x="970" y="3075"/>
                      <a:pt x="905" y="2817"/>
                    </a:cubicBezTo>
                    <a:cubicBezTo>
                      <a:pt x="875" y="2695"/>
                      <a:pt x="854" y="2568"/>
                      <a:pt x="830" y="2443"/>
                    </a:cubicBezTo>
                    <a:cubicBezTo>
                      <a:pt x="810" y="2323"/>
                      <a:pt x="793" y="2201"/>
                      <a:pt x="773" y="2083"/>
                    </a:cubicBezTo>
                    <a:cubicBezTo>
                      <a:pt x="742" y="1797"/>
                      <a:pt x="721" y="1514"/>
                      <a:pt x="707" y="1225"/>
                    </a:cubicBezTo>
                    <a:cubicBezTo>
                      <a:pt x="704" y="1072"/>
                      <a:pt x="698" y="919"/>
                      <a:pt x="694" y="766"/>
                    </a:cubicBezTo>
                    <a:cubicBezTo>
                      <a:pt x="694" y="698"/>
                      <a:pt x="691" y="626"/>
                      <a:pt x="691" y="558"/>
                    </a:cubicBezTo>
                    <a:cubicBezTo>
                      <a:pt x="684" y="446"/>
                      <a:pt x="663" y="337"/>
                      <a:pt x="646" y="229"/>
                    </a:cubicBezTo>
                    <a:cubicBezTo>
                      <a:pt x="633" y="174"/>
                      <a:pt x="605" y="130"/>
                      <a:pt x="565" y="92"/>
                    </a:cubicBezTo>
                    <a:cubicBezTo>
                      <a:pt x="511" y="34"/>
                      <a:pt x="429" y="1"/>
                      <a:pt x="34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5"/>
              <p:cNvSpPr/>
              <p:nvPr/>
            </p:nvSpPr>
            <p:spPr>
              <a:xfrm>
                <a:off x="1639100" y="2612750"/>
                <a:ext cx="79625" cy="272850"/>
              </a:xfrm>
              <a:custGeom>
                <a:rect b="b" l="l" r="r" t="t"/>
                <a:pathLst>
                  <a:path extrusionOk="0" h="10914" w="3185">
                    <a:moveTo>
                      <a:pt x="2307" y="5243"/>
                    </a:moveTo>
                    <a:lnTo>
                      <a:pt x="2307" y="5243"/>
                    </a:lnTo>
                    <a:cubicBezTo>
                      <a:pt x="2305" y="5245"/>
                      <a:pt x="2303" y="5247"/>
                      <a:pt x="2301" y="5250"/>
                    </a:cubicBezTo>
                    <a:lnTo>
                      <a:pt x="2301" y="5250"/>
                    </a:lnTo>
                    <a:cubicBezTo>
                      <a:pt x="2303" y="5247"/>
                      <a:pt x="2305" y="5245"/>
                      <a:pt x="2307" y="5243"/>
                    </a:cubicBezTo>
                    <a:close/>
                    <a:moveTo>
                      <a:pt x="711" y="6290"/>
                    </a:moveTo>
                    <a:cubicBezTo>
                      <a:pt x="704" y="6301"/>
                      <a:pt x="697" y="6307"/>
                      <a:pt x="691" y="6314"/>
                    </a:cubicBezTo>
                    <a:cubicBezTo>
                      <a:pt x="697" y="6307"/>
                      <a:pt x="704" y="6297"/>
                      <a:pt x="711" y="6290"/>
                    </a:cubicBezTo>
                    <a:close/>
                    <a:moveTo>
                      <a:pt x="2796" y="0"/>
                    </a:moveTo>
                    <a:cubicBezTo>
                      <a:pt x="2698" y="0"/>
                      <a:pt x="2605" y="38"/>
                      <a:pt x="2538" y="106"/>
                    </a:cubicBezTo>
                    <a:cubicBezTo>
                      <a:pt x="2493" y="150"/>
                      <a:pt x="2462" y="205"/>
                      <a:pt x="2446" y="266"/>
                    </a:cubicBezTo>
                    <a:cubicBezTo>
                      <a:pt x="2429" y="330"/>
                      <a:pt x="2429" y="392"/>
                      <a:pt x="2446" y="456"/>
                    </a:cubicBezTo>
                    <a:cubicBezTo>
                      <a:pt x="2446" y="463"/>
                      <a:pt x="2449" y="470"/>
                      <a:pt x="2449" y="476"/>
                    </a:cubicBezTo>
                    <a:cubicBezTo>
                      <a:pt x="2487" y="820"/>
                      <a:pt x="2473" y="1167"/>
                      <a:pt x="2462" y="1511"/>
                    </a:cubicBezTo>
                    <a:cubicBezTo>
                      <a:pt x="2456" y="1885"/>
                      <a:pt x="2442" y="2255"/>
                      <a:pt x="2405" y="2627"/>
                    </a:cubicBezTo>
                    <a:cubicBezTo>
                      <a:pt x="2360" y="2940"/>
                      <a:pt x="2299" y="3246"/>
                      <a:pt x="2231" y="3552"/>
                    </a:cubicBezTo>
                    <a:cubicBezTo>
                      <a:pt x="2194" y="3718"/>
                      <a:pt x="2143" y="3878"/>
                      <a:pt x="2089" y="4042"/>
                    </a:cubicBezTo>
                    <a:cubicBezTo>
                      <a:pt x="2041" y="4188"/>
                      <a:pt x="1993" y="4334"/>
                      <a:pt x="1936" y="4474"/>
                    </a:cubicBezTo>
                    <a:cubicBezTo>
                      <a:pt x="1861" y="4640"/>
                      <a:pt x="1759" y="4790"/>
                      <a:pt x="1653" y="4936"/>
                    </a:cubicBezTo>
                    <a:cubicBezTo>
                      <a:pt x="1528" y="5083"/>
                      <a:pt x="1381" y="5208"/>
                      <a:pt x="1231" y="5331"/>
                    </a:cubicBezTo>
                    <a:cubicBezTo>
                      <a:pt x="1156" y="5385"/>
                      <a:pt x="1079" y="5439"/>
                      <a:pt x="997" y="5488"/>
                    </a:cubicBezTo>
                    <a:cubicBezTo>
                      <a:pt x="915" y="5538"/>
                      <a:pt x="826" y="5579"/>
                      <a:pt x="738" y="5617"/>
                    </a:cubicBezTo>
                    <a:cubicBezTo>
                      <a:pt x="595" y="5675"/>
                      <a:pt x="452" y="5719"/>
                      <a:pt x="316" y="5790"/>
                    </a:cubicBezTo>
                    <a:cubicBezTo>
                      <a:pt x="217" y="5844"/>
                      <a:pt x="153" y="5923"/>
                      <a:pt x="88" y="6011"/>
                    </a:cubicBezTo>
                    <a:cubicBezTo>
                      <a:pt x="82" y="6025"/>
                      <a:pt x="79" y="6035"/>
                      <a:pt x="71" y="6048"/>
                    </a:cubicBezTo>
                    <a:cubicBezTo>
                      <a:pt x="51" y="6086"/>
                      <a:pt x="34" y="6127"/>
                      <a:pt x="27" y="6171"/>
                    </a:cubicBezTo>
                    <a:cubicBezTo>
                      <a:pt x="10" y="6235"/>
                      <a:pt x="7" y="6307"/>
                      <a:pt x="3" y="6375"/>
                    </a:cubicBezTo>
                    <a:cubicBezTo>
                      <a:pt x="0" y="6453"/>
                      <a:pt x="7" y="6532"/>
                      <a:pt x="7" y="6613"/>
                    </a:cubicBezTo>
                    <a:cubicBezTo>
                      <a:pt x="13" y="6940"/>
                      <a:pt x="13" y="7270"/>
                      <a:pt x="10" y="7600"/>
                    </a:cubicBezTo>
                    <a:cubicBezTo>
                      <a:pt x="7" y="7937"/>
                      <a:pt x="0" y="8273"/>
                      <a:pt x="7" y="8610"/>
                    </a:cubicBezTo>
                    <a:cubicBezTo>
                      <a:pt x="13" y="8937"/>
                      <a:pt x="27" y="9263"/>
                      <a:pt x="44" y="9590"/>
                    </a:cubicBezTo>
                    <a:cubicBezTo>
                      <a:pt x="54" y="9760"/>
                      <a:pt x="71" y="9926"/>
                      <a:pt x="85" y="10097"/>
                    </a:cubicBezTo>
                    <a:cubicBezTo>
                      <a:pt x="102" y="10284"/>
                      <a:pt x="102" y="10471"/>
                      <a:pt x="105" y="10655"/>
                    </a:cubicBezTo>
                    <a:cubicBezTo>
                      <a:pt x="109" y="10797"/>
                      <a:pt x="221" y="10913"/>
                      <a:pt x="364" y="10913"/>
                    </a:cubicBezTo>
                    <a:cubicBezTo>
                      <a:pt x="503" y="10913"/>
                      <a:pt x="626" y="10797"/>
                      <a:pt x="622" y="10655"/>
                    </a:cubicBezTo>
                    <a:cubicBezTo>
                      <a:pt x="616" y="10477"/>
                      <a:pt x="616" y="10297"/>
                      <a:pt x="609" y="10117"/>
                    </a:cubicBezTo>
                    <a:cubicBezTo>
                      <a:pt x="602" y="9964"/>
                      <a:pt x="589" y="9811"/>
                      <a:pt x="585" y="9654"/>
                    </a:cubicBezTo>
                    <a:cubicBezTo>
                      <a:pt x="575" y="9325"/>
                      <a:pt x="572" y="8991"/>
                      <a:pt x="578" y="8661"/>
                    </a:cubicBezTo>
                    <a:cubicBezTo>
                      <a:pt x="589" y="8321"/>
                      <a:pt x="609" y="7981"/>
                      <a:pt x="630" y="7640"/>
                    </a:cubicBezTo>
                    <a:cubicBezTo>
                      <a:pt x="646" y="7321"/>
                      <a:pt x="660" y="6998"/>
                      <a:pt x="670" y="6678"/>
                    </a:cubicBezTo>
                    <a:cubicBezTo>
                      <a:pt x="674" y="6566"/>
                      <a:pt x="677" y="6453"/>
                      <a:pt x="684" y="6345"/>
                    </a:cubicBezTo>
                    <a:cubicBezTo>
                      <a:pt x="684" y="6342"/>
                      <a:pt x="684" y="6337"/>
                      <a:pt x="687" y="6334"/>
                    </a:cubicBezTo>
                    <a:cubicBezTo>
                      <a:pt x="803" y="6260"/>
                      <a:pt x="932" y="6212"/>
                      <a:pt x="1058" y="6154"/>
                    </a:cubicBezTo>
                    <a:cubicBezTo>
                      <a:pt x="1214" y="6086"/>
                      <a:pt x="1371" y="6011"/>
                      <a:pt x="1520" y="5926"/>
                    </a:cubicBezTo>
                    <a:cubicBezTo>
                      <a:pt x="1677" y="5838"/>
                      <a:pt x="1823" y="5732"/>
                      <a:pt x="1963" y="5617"/>
                    </a:cubicBezTo>
                    <a:cubicBezTo>
                      <a:pt x="2021" y="5569"/>
                      <a:pt x="2079" y="5518"/>
                      <a:pt x="2129" y="5464"/>
                    </a:cubicBezTo>
                    <a:cubicBezTo>
                      <a:pt x="2174" y="5416"/>
                      <a:pt x="2216" y="5364"/>
                      <a:pt x="2255" y="5312"/>
                    </a:cubicBezTo>
                    <a:lnTo>
                      <a:pt x="2255" y="5312"/>
                    </a:lnTo>
                    <a:cubicBezTo>
                      <a:pt x="2254" y="5313"/>
                      <a:pt x="2253" y="5315"/>
                      <a:pt x="2252" y="5317"/>
                    </a:cubicBezTo>
                    <a:cubicBezTo>
                      <a:pt x="2344" y="5194"/>
                      <a:pt x="2436" y="5076"/>
                      <a:pt x="2511" y="4943"/>
                    </a:cubicBezTo>
                    <a:cubicBezTo>
                      <a:pt x="2599" y="4794"/>
                      <a:pt x="2663" y="4623"/>
                      <a:pt x="2721" y="4460"/>
                    </a:cubicBezTo>
                    <a:cubicBezTo>
                      <a:pt x="2779" y="4307"/>
                      <a:pt x="2834" y="4154"/>
                      <a:pt x="2881" y="3998"/>
                    </a:cubicBezTo>
                    <a:cubicBezTo>
                      <a:pt x="2925" y="3844"/>
                      <a:pt x="2963" y="3688"/>
                      <a:pt x="2993" y="3535"/>
                    </a:cubicBezTo>
                    <a:cubicBezTo>
                      <a:pt x="3062" y="3191"/>
                      <a:pt x="3112" y="2844"/>
                      <a:pt x="3147" y="2497"/>
                    </a:cubicBezTo>
                    <a:cubicBezTo>
                      <a:pt x="3177" y="2181"/>
                      <a:pt x="3177" y="1858"/>
                      <a:pt x="3181" y="1538"/>
                    </a:cubicBezTo>
                    <a:cubicBezTo>
                      <a:pt x="3184" y="1337"/>
                      <a:pt x="3184" y="1133"/>
                      <a:pt x="3184" y="929"/>
                    </a:cubicBezTo>
                    <a:cubicBezTo>
                      <a:pt x="3184" y="739"/>
                      <a:pt x="3181" y="548"/>
                      <a:pt x="3156" y="361"/>
                    </a:cubicBezTo>
                    <a:cubicBezTo>
                      <a:pt x="3153" y="330"/>
                      <a:pt x="3147" y="296"/>
                      <a:pt x="3143" y="266"/>
                    </a:cubicBezTo>
                    <a:cubicBezTo>
                      <a:pt x="3126" y="205"/>
                      <a:pt x="3095" y="150"/>
                      <a:pt x="3051" y="106"/>
                    </a:cubicBezTo>
                    <a:cubicBezTo>
                      <a:pt x="2983" y="38"/>
                      <a:pt x="2891" y="0"/>
                      <a:pt x="2796"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5"/>
              <p:cNvSpPr/>
              <p:nvPr/>
            </p:nvSpPr>
            <p:spPr>
              <a:xfrm>
                <a:off x="1492900" y="2617075"/>
                <a:ext cx="214325" cy="69025"/>
              </a:xfrm>
              <a:custGeom>
                <a:rect b="b" l="l" r="r" t="t"/>
                <a:pathLst>
                  <a:path extrusionOk="0" h="2761" w="8573">
                    <a:moveTo>
                      <a:pt x="3317" y="1"/>
                    </a:moveTo>
                    <a:cubicBezTo>
                      <a:pt x="3300" y="1"/>
                      <a:pt x="3286" y="1"/>
                      <a:pt x="3277" y="5"/>
                    </a:cubicBezTo>
                    <a:cubicBezTo>
                      <a:pt x="3245" y="8"/>
                      <a:pt x="3219" y="11"/>
                      <a:pt x="3192" y="14"/>
                    </a:cubicBezTo>
                    <a:cubicBezTo>
                      <a:pt x="3151" y="28"/>
                      <a:pt x="3116" y="45"/>
                      <a:pt x="3079" y="62"/>
                    </a:cubicBezTo>
                    <a:cubicBezTo>
                      <a:pt x="3024" y="90"/>
                      <a:pt x="2974" y="154"/>
                      <a:pt x="2943" y="201"/>
                    </a:cubicBezTo>
                    <a:cubicBezTo>
                      <a:pt x="2922" y="232"/>
                      <a:pt x="2902" y="266"/>
                      <a:pt x="2889" y="300"/>
                    </a:cubicBezTo>
                    <a:cubicBezTo>
                      <a:pt x="2800" y="481"/>
                      <a:pt x="2766" y="674"/>
                      <a:pt x="2759" y="875"/>
                    </a:cubicBezTo>
                    <a:cubicBezTo>
                      <a:pt x="2759" y="964"/>
                      <a:pt x="2759" y="1052"/>
                      <a:pt x="2770" y="1140"/>
                    </a:cubicBezTo>
                    <a:cubicBezTo>
                      <a:pt x="2776" y="1209"/>
                      <a:pt x="2787" y="1266"/>
                      <a:pt x="2807" y="1327"/>
                    </a:cubicBezTo>
                    <a:cubicBezTo>
                      <a:pt x="2824" y="1385"/>
                      <a:pt x="2851" y="1450"/>
                      <a:pt x="2875" y="1501"/>
                    </a:cubicBezTo>
                    <a:cubicBezTo>
                      <a:pt x="2881" y="1511"/>
                      <a:pt x="2885" y="1522"/>
                      <a:pt x="2892" y="1531"/>
                    </a:cubicBezTo>
                    <a:cubicBezTo>
                      <a:pt x="2667" y="1699"/>
                      <a:pt x="2436" y="1855"/>
                      <a:pt x="2184" y="1974"/>
                    </a:cubicBezTo>
                    <a:cubicBezTo>
                      <a:pt x="2143" y="1988"/>
                      <a:pt x="2106" y="1997"/>
                      <a:pt x="2062" y="2008"/>
                    </a:cubicBezTo>
                    <a:cubicBezTo>
                      <a:pt x="2022" y="2011"/>
                      <a:pt x="1983" y="2013"/>
                      <a:pt x="1943" y="2013"/>
                    </a:cubicBezTo>
                    <a:cubicBezTo>
                      <a:pt x="1869" y="2013"/>
                      <a:pt x="1794" y="2008"/>
                      <a:pt x="1718" y="2001"/>
                    </a:cubicBezTo>
                    <a:cubicBezTo>
                      <a:pt x="1477" y="1960"/>
                      <a:pt x="1236" y="1909"/>
                      <a:pt x="1004" y="1824"/>
                    </a:cubicBezTo>
                    <a:cubicBezTo>
                      <a:pt x="960" y="1804"/>
                      <a:pt x="915" y="1780"/>
                      <a:pt x="875" y="1753"/>
                    </a:cubicBezTo>
                    <a:cubicBezTo>
                      <a:pt x="875" y="1749"/>
                      <a:pt x="871" y="1749"/>
                      <a:pt x="871" y="1746"/>
                    </a:cubicBezTo>
                    <a:cubicBezTo>
                      <a:pt x="790" y="1637"/>
                      <a:pt x="715" y="1522"/>
                      <a:pt x="640" y="1406"/>
                    </a:cubicBezTo>
                    <a:cubicBezTo>
                      <a:pt x="595" y="1338"/>
                      <a:pt x="534" y="1283"/>
                      <a:pt x="453" y="1263"/>
                    </a:cubicBezTo>
                    <a:cubicBezTo>
                      <a:pt x="424" y="1255"/>
                      <a:pt x="395" y="1250"/>
                      <a:pt x="365" y="1250"/>
                    </a:cubicBezTo>
                    <a:cubicBezTo>
                      <a:pt x="310" y="1250"/>
                      <a:pt x="255" y="1265"/>
                      <a:pt x="208" y="1294"/>
                    </a:cubicBezTo>
                    <a:cubicBezTo>
                      <a:pt x="65" y="1379"/>
                      <a:pt x="0" y="1583"/>
                      <a:pt x="96" y="1726"/>
                    </a:cubicBezTo>
                    <a:cubicBezTo>
                      <a:pt x="140" y="1801"/>
                      <a:pt x="187" y="1872"/>
                      <a:pt x="235" y="1944"/>
                    </a:cubicBezTo>
                    <a:cubicBezTo>
                      <a:pt x="259" y="1977"/>
                      <a:pt x="286" y="2011"/>
                      <a:pt x="310" y="2049"/>
                    </a:cubicBezTo>
                    <a:cubicBezTo>
                      <a:pt x="324" y="2069"/>
                      <a:pt x="341" y="2090"/>
                      <a:pt x="355" y="2110"/>
                    </a:cubicBezTo>
                    <a:cubicBezTo>
                      <a:pt x="405" y="2181"/>
                      <a:pt x="457" y="2229"/>
                      <a:pt x="528" y="2280"/>
                    </a:cubicBezTo>
                    <a:cubicBezTo>
                      <a:pt x="688" y="2396"/>
                      <a:pt x="885" y="2460"/>
                      <a:pt x="1075" y="2515"/>
                    </a:cubicBezTo>
                    <a:cubicBezTo>
                      <a:pt x="1191" y="2549"/>
                      <a:pt x="1310" y="2569"/>
                      <a:pt x="1429" y="2597"/>
                    </a:cubicBezTo>
                    <a:cubicBezTo>
                      <a:pt x="1514" y="2613"/>
                      <a:pt x="1603" y="2627"/>
                      <a:pt x="1688" y="2633"/>
                    </a:cubicBezTo>
                    <a:cubicBezTo>
                      <a:pt x="1759" y="2643"/>
                      <a:pt x="1831" y="2655"/>
                      <a:pt x="1903" y="2655"/>
                    </a:cubicBezTo>
                    <a:cubicBezTo>
                      <a:pt x="1913" y="2655"/>
                      <a:pt x="1923" y="2654"/>
                      <a:pt x="1933" y="2654"/>
                    </a:cubicBezTo>
                    <a:cubicBezTo>
                      <a:pt x="1980" y="2654"/>
                      <a:pt x="2024" y="2651"/>
                      <a:pt x="2069" y="2647"/>
                    </a:cubicBezTo>
                    <a:cubicBezTo>
                      <a:pt x="2181" y="2641"/>
                      <a:pt x="2283" y="2620"/>
                      <a:pt x="2388" y="2580"/>
                    </a:cubicBezTo>
                    <a:cubicBezTo>
                      <a:pt x="2538" y="2522"/>
                      <a:pt x="2677" y="2443"/>
                      <a:pt x="2817" y="2362"/>
                    </a:cubicBezTo>
                    <a:cubicBezTo>
                      <a:pt x="2943" y="2291"/>
                      <a:pt x="3062" y="2209"/>
                      <a:pt x="3181" y="2123"/>
                    </a:cubicBezTo>
                    <a:cubicBezTo>
                      <a:pt x="3208" y="2103"/>
                      <a:pt x="3236" y="2082"/>
                      <a:pt x="3263" y="2062"/>
                    </a:cubicBezTo>
                    <a:cubicBezTo>
                      <a:pt x="3334" y="2144"/>
                      <a:pt x="3416" y="2219"/>
                      <a:pt x="3498" y="2287"/>
                    </a:cubicBezTo>
                    <a:cubicBezTo>
                      <a:pt x="3586" y="2355"/>
                      <a:pt x="3671" y="2423"/>
                      <a:pt x="3763" y="2487"/>
                    </a:cubicBezTo>
                    <a:cubicBezTo>
                      <a:pt x="3902" y="2586"/>
                      <a:pt x="4073" y="2638"/>
                      <a:pt x="4236" y="2678"/>
                    </a:cubicBezTo>
                    <a:cubicBezTo>
                      <a:pt x="4310" y="2695"/>
                      <a:pt x="4388" y="2712"/>
                      <a:pt x="4464" y="2729"/>
                    </a:cubicBezTo>
                    <a:cubicBezTo>
                      <a:pt x="4552" y="2746"/>
                      <a:pt x="4641" y="2760"/>
                      <a:pt x="4729" y="2760"/>
                    </a:cubicBezTo>
                    <a:cubicBezTo>
                      <a:pt x="4736" y="2760"/>
                      <a:pt x="4742" y="2760"/>
                      <a:pt x="4749" y="2760"/>
                    </a:cubicBezTo>
                    <a:cubicBezTo>
                      <a:pt x="4865" y="2760"/>
                      <a:pt x="4987" y="2734"/>
                      <a:pt x="5103" y="2715"/>
                    </a:cubicBezTo>
                    <a:cubicBezTo>
                      <a:pt x="5246" y="2691"/>
                      <a:pt x="5396" y="2661"/>
                      <a:pt x="5528" y="2603"/>
                    </a:cubicBezTo>
                    <a:cubicBezTo>
                      <a:pt x="5596" y="2576"/>
                      <a:pt x="5661" y="2549"/>
                      <a:pt x="5726" y="2515"/>
                    </a:cubicBezTo>
                    <a:cubicBezTo>
                      <a:pt x="5811" y="2470"/>
                      <a:pt x="5892" y="2396"/>
                      <a:pt x="5963" y="2331"/>
                    </a:cubicBezTo>
                    <a:cubicBezTo>
                      <a:pt x="6035" y="2266"/>
                      <a:pt x="6096" y="2195"/>
                      <a:pt x="6158" y="2127"/>
                    </a:cubicBezTo>
                    <a:cubicBezTo>
                      <a:pt x="6164" y="2120"/>
                      <a:pt x="6167" y="2113"/>
                      <a:pt x="6171" y="2110"/>
                    </a:cubicBezTo>
                    <a:cubicBezTo>
                      <a:pt x="6274" y="2171"/>
                      <a:pt x="6385" y="2215"/>
                      <a:pt x="6498" y="2253"/>
                    </a:cubicBezTo>
                    <a:cubicBezTo>
                      <a:pt x="6657" y="2304"/>
                      <a:pt x="6834" y="2324"/>
                      <a:pt x="7001" y="2338"/>
                    </a:cubicBezTo>
                    <a:cubicBezTo>
                      <a:pt x="7025" y="2340"/>
                      <a:pt x="7050" y="2341"/>
                      <a:pt x="7074" y="2341"/>
                    </a:cubicBezTo>
                    <a:cubicBezTo>
                      <a:pt x="7119" y="2341"/>
                      <a:pt x="7165" y="2338"/>
                      <a:pt x="7208" y="2331"/>
                    </a:cubicBezTo>
                    <a:cubicBezTo>
                      <a:pt x="7304" y="2321"/>
                      <a:pt x="7399" y="2307"/>
                      <a:pt x="7491" y="2283"/>
                    </a:cubicBezTo>
                    <a:cubicBezTo>
                      <a:pt x="7621" y="2253"/>
                      <a:pt x="7750" y="2215"/>
                      <a:pt x="7872" y="2171"/>
                    </a:cubicBezTo>
                    <a:cubicBezTo>
                      <a:pt x="7947" y="2144"/>
                      <a:pt x="8018" y="2113"/>
                      <a:pt x="8086" y="2073"/>
                    </a:cubicBezTo>
                    <a:cubicBezTo>
                      <a:pt x="8147" y="2038"/>
                      <a:pt x="8205" y="1994"/>
                      <a:pt x="8263" y="1953"/>
                    </a:cubicBezTo>
                    <a:cubicBezTo>
                      <a:pt x="8399" y="1858"/>
                      <a:pt x="8573" y="1735"/>
                      <a:pt x="8563" y="1548"/>
                    </a:cubicBezTo>
                    <a:cubicBezTo>
                      <a:pt x="8559" y="1484"/>
                      <a:pt x="8539" y="1426"/>
                      <a:pt x="8494" y="1382"/>
                    </a:cubicBezTo>
                    <a:cubicBezTo>
                      <a:pt x="8464" y="1352"/>
                      <a:pt x="8430" y="1331"/>
                      <a:pt x="8389" y="1321"/>
                    </a:cubicBezTo>
                    <a:cubicBezTo>
                      <a:pt x="8368" y="1316"/>
                      <a:pt x="8347" y="1313"/>
                      <a:pt x="8326" y="1313"/>
                    </a:cubicBezTo>
                    <a:cubicBezTo>
                      <a:pt x="8305" y="1313"/>
                      <a:pt x="8284" y="1316"/>
                      <a:pt x="8263" y="1321"/>
                    </a:cubicBezTo>
                    <a:cubicBezTo>
                      <a:pt x="8185" y="1331"/>
                      <a:pt x="8127" y="1379"/>
                      <a:pt x="8070" y="1426"/>
                    </a:cubicBezTo>
                    <a:cubicBezTo>
                      <a:pt x="7984" y="1487"/>
                      <a:pt x="7896" y="1542"/>
                      <a:pt x="7800" y="1589"/>
                    </a:cubicBezTo>
                    <a:cubicBezTo>
                      <a:pt x="7634" y="1651"/>
                      <a:pt x="7461" y="1688"/>
                      <a:pt x="7287" y="1715"/>
                    </a:cubicBezTo>
                    <a:cubicBezTo>
                      <a:pt x="7232" y="1720"/>
                      <a:pt x="7179" y="1723"/>
                      <a:pt x="7125" y="1723"/>
                    </a:cubicBezTo>
                    <a:cubicBezTo>
                      <a:pt x="7072" y="1723"/>
                      <a:pt x="7018" y="1720"/>
                      <a:pt x="6963" y="1715"/>
                    </a:cubicBezTo>
                    <a:cubicBezTo>
                      <a:pt x="6821" y="1691"/>
                      <a:pt x="6678" y="1661"/>
                      <a:pt x="6539" y="1613"/>
                    </a:cubicBezTo>
                    <a:cubicBezTo>
                      <a:pt x="6522" y="1606"/>
                      <a:pt x="6508" y="1597"/>
                      <a:pt x="6494" y="1589"/>
                    </a:cubicBezTo>
                    <a:cubicBezTo>
                      <a:pt x="6498" y="1576"/>
                      <a:pt x="6505" y="1562"/>
                      <a:pt x="6511" y="1548"/>
                    </a:cubicBezTo>
                    <a:cubicBezTo>
                      <a:pt x="6542" y="1474"/>
                      <a:pt x="6559" y="1396"/>
                      <a:pt x="6572" y="1314"/>
                    </a:cubicBezTo>
                    <a:cubicBezTo>
                      <a:pt x="6586" y="1215"/>
                      <a:pt x="6593" y="1113"/>
                      <a:pt x="6583" y="1015"/>
                    </a:cubicBezTo>
                    <a:cubicBezTo>
                      <a:pt x="6569" y="906"/>
                      <a:pt x="6555" y="797"/>
                      <a:pt x="6514" y="695"/>
                    </a:cubicBezTo>
                    <a:cubicBezTo>
                      <a:pt x="6474" y="592"/>
                      <a:pt x="6423" y="504"/>
                      <a:pt x="6345" y="423"/>
                    </a:cubicBezTo>
                    <a:cubicBezTo>
                      <a:pt x="6276" y="355"/>
                      <a:pt x="6183" y="319"/>
                      <a:pt x="6090" y="319"/>
                    </a:cubicBezTo>
                    <a:cubicBezTo>
                      <a:pt x="6048" y="319"/>
                      <a:pt x="6006" y="326"/>
                      <a:pt x="5967" y="341"/>
                    </a:cubicBezTo>
                    <a:cubicBezTo>
                      <a:pt x="5855" y="382"/>
                      <a:pt x="5776" y="454"/>
                      <a:pt x="5715" y="556"/>
                    </a:cubicBezTo>
                    <a:cubicBezTo>
                      <a:pt x="5678" y="617"/>
                      <a:pt x="5654" y="691"/>
                      <a:pt x="5633" y="763"/>
                    </a:cubicBezTo>
                    <a:cubicBezTo>
                      <a:pt x="5610" y="834"/>
                      <a:pt x="5593" y="909"/>
                      <a:pt x="5586" y="984"/>
                    </a:cubicBezTo>
                    <a:cubicBezTo>
                      <a:pt x="5575" y="1099"/>
                      <a:pt x="5600" y="1212"/>
                      <a:pt x="5627" y="1324"/>
                    </a:cubicBezTo>
                    <a:cubicBezTo>
                      <a:pt x="5651" y="1419"/>
                      <a:pt x="5691" y="1511"/>
                      <a:pt x="5732" y="1597"/>
                    </a:cubicBezTo>
                    <a:cubicBezTo>
                      <a:pt x="5739" y="1613"/>
                      <a:pt x="5749" y="1630"/>
                      <a:pt x="5756" y="1647"/>
                    </a:cubicBezTo>
                    <a:cubicBezTo>
                      <a:pt x="5671" y="1743"/>
                      <a:pt x="5583" y="1831"/>
                      <a:pt x="5484" y="1913"/>
                    </a:cubicBezTo>
                    <a:cubicBezTo>
                      <a:pt x="5457" y="1933"/>
                      <a:pt x="5429" y="1950"/>
                      <a:pt x="5399" y="1964"/>
                    </a:cubicBezTo>
                    <a:cubicBezTo>
                      <a:pt x="5239" y="2021"/>
                      <a:pt x="5069" y="2049"/>
                      <a:pt x="4899" y="2076"/>
                    </a:cubicBezTo>
                    <a:cubicBezTo>
                      <a:pt x="4850" y="2081"/>
                      <a:pt x="4799" y="2084"/>
                      <a:pt x="4748" y="2084"/>
                    </a:cubicBezTo>
                    <a:cubicBezTo>
                      <a:pt x="4729" y="2084"/>
                      <a:pt x="4710" y="2084"/>
                      <a:pt x="4691" y="2082"/>
                    </a:cubicBezTo>
                    <a:cubicBezTo>
                      <a:pt x="4535" y="2052"/>
                      <a:pt x="4379" y="2015"/>
                      <a:pt x="4233" y="1960"/>
                    </a:cubicBezTo>
                    <a:cubicBezTo>
                      <a:pt x="4161" y="1926"/>
                      <a:pt x="4096" y="1882"/>
                      <a:pt x="4035" y="1834"/>
                    </a:cubicBezTo>
                    <a:cubicBezTo>
                      <a:pt x="3930" y="1746"/>
                      <a:pt x="3831" y="1658"/>
                      <a:pt x="3739" y="1559"/>
                    </a:cubicBezTo>
                    <a:cubicBezTo>
                      <a:pt x="3845" y="1382"/>
                      <a:pt x="3886" y="1178"/>
                      <a:pt x="3916" y="977"/>
                    </a:cubicBezTo>
                    <a:cubicBezTo>
                      <a:pt x="3943" y="810"/>
                      <a:pt x="3950" y="644"/>
                      <a:pt x="3895" y="481"/>
                    </a:cubicBezTo>
                    <a:cubicBezTo>
                      <a:pt x="3865" y="385"/>
                      <a:pt x="3810" y="294"/>
                      <a:pt x="3743" y="215"/>
                    </a:cubicBezTo>
                    <a:cubicBezTo>
                      <a:pt x="3654" y="120"/>
                      <a:pt x="3552" y="52"/>
                      <a:pt x="3426" y="14"/>
                    </a:cubicBezTo>
                    <a:cubicBezTo>
                      <a:pt x="3392" y="5"/>
                      <a:pt x="3355" y="1"/>
                      <a:pt x="3317"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5"/>
              <p:cNvSpPr/>
              <p:nvPr/>
            </p:nvSpPr>
            <p:spPr>
              <a:xfrm>
                <a:off x="1789850" y="2338650"/>
                <a:ext cx="57025" cy="66975"/>
              </a:xfrm>
              <a:custGeom>
                <a:rect b="b" l="l" r="r" t="t"/>
                <a:pathLst>
                  <a:path extrusionOk="0" h="2679" w="2281">
                    <a:moveTo>
                      <a:pt x="1723" y="1"/>
                    </a:moveTo>
                    <a:cubicBezTo>
                      <a:pt x="1675" y="1"/>
                      <a:pt x="1627" y="8"/>
                      <a:pt x="1580" y="21"/>
                    </a:cubicBezTo>
                    <a:cubicBezTo>
                      <a:pt x="1539" y="39"/>
                      <a:pt x="1494" y="55"/>
                      <a:pt x="1450" y="75"/>
                    </a:cubicBezTo>
                    <a:cubicBezTo>
                      <a:pt x="1372" y="123"/>
                      <a:pt x="1307" y="188"/>
                      <a:pt x="1257" y="266"/>
                    </a:cubicBezTo>
                    <a:cubicBezTo>
                      <a:pt x="1045" y="549"/>
                      <a:pt x="858" y="841"/>
                      <a:pt x="665" y="1133"/>
                    </a:cubicBezTo>
                    <a:cubicBezTo>
                      <a:pt x="576" y="1270"/>
                      <a:pt x="484" y="1399"/>
                      <a:pt x="389" y="1532"/>
                    </a:cubicBezTo>
                    <a:cubicBezTo>
                      <a:pt x="341" y="1596"/>
                      <a:pt x="294" y="1657"/>
                      <a:pt x="249" y="1722"/>
                    </a:cubicBezTo>
                    <a:cubicBezTo>
                      <a:pt x="199" y="1794"/>
                      <a:pt x="161" y="1871"/>
                      <a:pt x="117" y="1946"/>
                    </a:cubicBezTo>
                    <a:cubicBezTo>
                      <a:pt x="1" y="2130"/>
                      <a:pt x="42" y="2386"/>
                      <a:pt x="192" y="2538"/>
                    </a:cubicBezTo>
                    <a:cubicBezTo>
                      <a:pt x="288" y="2635"/>
                      <a:pt x="409" y="2679"/>
                      <a:pt x="532" y="2679"/>
                    </a:cubicBezTo>
                    <a:cubicBezTo>
                      <a:pt x="619" y="2679"/>
                      <a:pt x="706" y="2657"/>
                      <a:pt x="787" y="2617"/>
                    </a:cubicBezTo>
                    <a:cubicBezTo>
                      <a:pt x="892" y="2562"/>
                      <a:pt x="994" y="2501"/>
                      <a:pt x="1076" y="2413"/>
                    </a:cubicBezTo>
                    <a:cubicBezTo>
                      <a:pt x="1161" y="2317"/>
                      <a:pt x="1239" y="2218"/>
                      <a:pt x="1310" y="2113"/>
                    </a:cubicBezTo>
                    <a:cubicBezTo>
                      <a:pt x="1406" y="1977"/>
                      <a:pt x="1498" y="1835"/>
                      <a:pt x="1590" y="1692"/>
                    </a:cubicBezTo>
                    <a:cubicBezTo>
                      <a:pt x="1784" y="1392"/>
                      <a:pt x="1977" y="1096"/>
                      <a:pt x="2192" y="814"/>
                    </a:cubicBezTo>
                    <a:cubicBezTo>
                      <a:pt x="2274" y="705"/>
                      <a:pt x="2280" y="521"/>
                      <a:pt x="2246" y="395"/>
                    </a:cubicBezTo>
                    <a:cubicBezTo>
                      <a:pt x="2208" y="263"/>
                      <a:pt x="2117" y="144"/>
                      <a:pt x="1998" y="75"/>
                    </a:cubicBezTo>
                    <a:cubicBezTo>
                      <a:pt x="1913" y="25"/>
                      <a:pt x="1817" y="1"/>
                      <a:pt x="1723"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25"/>
            <p:cNvGrpSpPr/>
            <p:nvPr/>
          </p:nvGrpSpPr>
          <p:grpSpPr>
            <a:xfrm rot="-8100000">
              <a:off x="628504" y="1082860"/>
              <a:ext cx="617520" cy="536683"/>
              <a:chOff x="2468550" y="1600375"/>
              <a:chExt cx="2221020" cy="1930274"/>
            </a:xfrm>
          </p:grpSpPr>
          <p:sp>
            <p:nvSpPr>
              <p:cNvPr id="677" name="Google Shape;677;p25"/>
              <p:cNvSpPr/>
              <p:nvPr/>
            </p:nvSpPr>
            <p:spPr>
              <a:xfrm>
                <a:off x="2558405" y="1600375"/>
                <a:ext cx="2131165" cy="1870367"/>
              </a:xfrm>
              <a:custGeom>
                <a:rect b="b" l="l" r="r" t="t"/>
                <a:pathLst>
                  <a:path extrusionOk="0" h="4059" w="4625">
                    <a:moveTo>
                      <a:pt x="4167" y="0"/>
                    </a:moveTo>
                    <a:cubicBezTo>
                      <a:pt x="4157" y="0"/>
                      <a:pt x="4147" y="1"/>
                      <a:pt x="4137" y="2"/>
                    </a:cubicBezTo>
                    <a:cubicBezTo>
                      <a:pt x="4074" y="5"/>
                      <a:pt x="4009" y="35"/>
                      <a:pt x="3953" y="68"/>
                    </a:cubicBezTo>
                    <a:cubicBezTo>
                      <a:pt x="3853" y="132"/>
                      <a:pt x="3762" y="212"/>
                      <a:pt x="3665" y="279"/>
                    </a:cubicBezTo>
                    <a:cubicBezTo>
                      <a:pt x="3452" y="426"/>
                      <a:pt x="3271" y="613"/>
                      <a:pt x="3086" y="794"/>
                    </a:cubicBezTo>
                    <a:cubicBezTo>
                      <a:pt x="3013" y="868"/>
                      <a:pt x="2933" y="941"/>
                      <a:pt x="2856" y="1011"/>
                    </a:cubicBezTo>
                    <a:cubicBezTo>
                      <a:pt x="2772" y="1088"/>
                      <a:pt x="2699" y="1166"/>
                      <a:pt x="2615" y="1239"/>
                    </a:cubicBezTo>
                    <a:cubicBezTo>
                      <a:pt x="2532" y="1316"/>
                      <a:pt x="2444" y="1389"/>
                      <a:pt x="2361" y="1467"/>
                    </a:cubicBezTo>
                    <a:cubicBezTo>
                      <a:pt x="2284" y="1540"/>
                      <a:pt x="2203" y="1613"/>
                      <a:pt x="2123" y="1683"/>
                    </a:cubicBezTo>
                    <a:cubicBezTo>
                      <a:pt x="2056" y="1737"/>
                      <a:pt x="1990" y="1794"/>
                      <a:pt x="1926" y="1851"/>
                    </a:cubicBezTo>
                    <a:lnTo>
                      <a:pt x="1913" y="1861"/>
                    </a:lnTo>
                    <a:cubicBezTo>
                      <a:pt x="1819" y="1938"/>
                      <a:pt x="1726" y="2018"/>
                      <a:pt x="1629" y="2095"/>
                    </a:cubicBezTo>
                    <a:cubicBezTo>
                      <a:pt x="1578" y="2135"/>
                      <a:pt x="1528" y="2172"/>
                      <a:pt x="1478" y="2212"/>
                    </a:cubicBezTo>
                    <a:cubicBezTo>
                      <a:pt x="1421" y="2256"/>
                      <a:pt x="1368" y="2305"/>
                      <a:pt x="1314" y="2353"/>
                    </a:cubicBezTo>
                    <a:cubicBezTo>
                      <a:pt x="1224" y="2423"/>
                      <a:pt x="1127" y="2486"/>
                      <a:pt x="1040" y="2563"/>
                    </a:cubicBezTo>
                    <a:cubicBezTo>
                      <a:pt x="926" y="2657"/>
                      <a:pt x="819" y="2754"/>
                      <a:pt x="722" y="2867"/>
                    </a:cubicBezTo>
                    <a:cubicBezTo>
                      <a:pt x="686" y="2915"/>
                      <a:pt x="645" y="2958"/>
                      <a:pt x="612" y="3004"/>
                    </a:cubicBezTo>
                    <a:cubicBezTo>
                      <a:pt x="595" y="3028"/>
                      <a:pt x="578" y="3052"/>
                      <a:pt x="562" y="3072"/>
                    </a:cubicBezTo>
                    <a:cubicBezTo>
                      <a:pt x="545" y="3095"/>
                      <a:pt x="525" y="3115"/>
                      <a:pt x="502" y="3139"/>
                    </a:cubicBezTo>
                    <a:cubicBezTo>
                      <a:pt x="458" y="3182"/>
                      <a:pt x="417" y="3225"/>
                      <a:pt x="374" y="3269"/>
                    </a:cubicBezTo>
                    <a:cubicBezTo>
                      <a:pt x="334" y="3313"/>
                      <a:pt x="291" y="3353"/>
                      <a:pt x="250" y="3393"/>
                    </a:cubicBezTo>
                    <a:cubicBezTo>
                      <a:pt x="217" y="3429"/>
                      <a:pt x="184" y="3466"/>
                      <a:pt x="150" y="3503"/>
                    </a:cubicBezTo>
                    <a:cubicBezTo>
                      <a:pt x="137" y="3520"/>
                      <a:pt x="120" y="3537"/>
                      <a:pt x="104" y="3553"/>
                    </a:cubicBezTo>
                    <a:cubicBezTo>
                      <a:pt x="96" y="3563"/>
                      <a:pt x="87" y="3574"/>
                      <a:pt x="80" y="3583"/>
                    </a:cubicBezTo>
                    <a:cubicBezTo>
                      <a:pt x="63" y="3603"/>
                      <a:pt x="47" y="3630"/>
                      <a:pt x="33" y="3657"/>
                    </a:cubicBezTo>
                    <a:cubicBezTo>
                      <a:pt x="10" y="3700"/>
                      <a:pt x="6" y="3740"/>
                      <a:pt x="3" y="3790"/>
                    </a:cubicBezTo>
                    <a:cubicBezTo>
                      <a:pt x="0" y="3844"/>
                      <a:pt x="20" y="3891"/>
                      <a:pt x="47" y="3935"/>
                    </a:cubicBezTo>
                    <a:cubicBezTo>
                      <a:pt x="50" y="3944"/>
                      <a:pt x="80" y="3978"/>
                      <a:pt x="96" y="3991"/>
                    </a:cubicBezTo>
                    <a:cubicBezTo>
                      <a:pt x="133" y="4025"/>
                      <a:pt x="161" y="4035"/>
                      <a:pt x="207" y="4048"/>
                    </a:cubicBezTo>
                    <a:cubicBezTo>
                      <a:pt x="229" y="4055"/>
                      <a:pt x="252" y="4058"/>
                      <a:pt x="275" y="4058"/>
                    </a:cubicBezTo>
                    <a:cubicBezTo>
                      <a:pt x="325" y="4058"/>
                      <a:pt x="376" y="4044"/>
                      <a:pt x="425" y="4028"/>
                    </a:cubicBezTo>
                    <a:cubicBezTo>
                      <a:pt x="502" y="4005"/>
                      <a:pt x="572" y="3971"/>
                      <a:pt x="642" y="3935"/>
                    </a:cubicBezTo>
                    <a:cubicBezTo>
                      <a:pt x="698" y="3907"/>
                      <a:pt x="752" y="3878"/>
                      <a:pt x="806" y="3844"/>
                    </a:cubicBezTo>
                    <a:cubicBezTo>
                      <a:pt x="859" y="3814"/>
                      <a:pt x="913" y="3784"/>
                      <a:pt x="963" y="3750"/>
                    </a:cubicBezTo>
                    <a:cubicBezTo>
                      <a:pt x="1013" y="3717"/>
                      <a:pt x="1060" y="3680"/>
                      <a:pt x="1110" y="3647"/>
                    </a:cubicBezTo>
                    <a:cubicBezTo>
                      <a:pt x="1160" y="3610"/>
                      <a:pt x="1210" y="3574"/>
                      <a:pt x="1260" y="3533"/>
                    </a:cubicBezTo>
                    <a:cubicBezTo>
                      <a:pt x="1345" y="3466"/>
                      <a:pt x="1425" y="3396"/>
                      <a:pt x="1505" y="3322"/>
                    </a:cubicBezTo>
                    <a:cubicBezTo>
                      <a:pt x="1575" y="3265"/>
                      <a:pt x="1646" y="3212"/>
                      <a:pt x="1712" y="3152"/>
                    </a:cubicBezTo>
                    <a:cubicBezTo>
                      <a:pt x="1802" y="3078"/>
                      <a:pt x="1886" y="2998"/>
                      <a:pt x="1973" y="2921"/>
                    </a:cubicBezTo>
                    <a:cubicBezTo>
                      <a:pt x="2043" y="2858"/>
                      <a:pt x="2117" y="2797"/>
                      <a:pt x="2187" y="2734"/>
                    </a:cubicBezTo>
                    <a:cubicBezTo>
                      <a:pt x="2243" y="2683"/>
                      <a:pt x="2304" y="2630"/>
                      <a:pt x="2364" y="2577"/>
                    </a:cubicBezTo>
                    <a:cubicBezTo>
                      <a:pt x="2458" y="2500"/>
                      <a:pt x="2552" y="2426"/>
                      <a:pt x="2649" y="2349"/>
                    </a:cubicBezTo>
                    <a:cubicBezTo>
                      <a:pt x="2749" y="2272"/>
                      <a:pt x="2845" y="2192"/>
                      <a:pt x="2946" y="2115"/>
                    </a:cubicBezTo>
                    <a:cubicBezTo>
                      <a:pt x="3050" y="2041"/>
                      <a:pt x="3154" y="1971"/>
                      <a:pt x="3257" y="1898"/>
                    </a:cubicBezTo>
                    <a:cubicBezTo>
                      <a:pt x="3324" y="1851"/>
                      <a:pt x="3387" y="1800"/>
                      <a:pt x="3447" y="1747"/>
                    </a:cubicBezTo>
                    <a:cubicBezTo>
                      <a:pt x="3488" y="1711"/>
                      <a:pt x="3525" y="1667"/>
                      <a:pt x="3565" y="1630"/>
                    </a:cubicBezTo>
                    <a:cubicBezTo>
                      <a:pt x="3632" y="1573"/>
                      <a:pt x="3692" y="1513"/>
                      <a:pt x="3748" y="1450"/>
                    </a:cubicBezTo>
                    <a:cubicBezTo>
                      <a:pt x="3799" y="1393"/>
                      <a:pt x="3833" y="1319"/>
                      <a:pt x="3853" y="1246"/>
                    </a:cubicBezTo>
                    <a:cubicBezTo>
                      <a:pt x="3862" y="1219"/>
                      <a:pt x="3869" y="1192"/>
                      <a:pt x="3876" y="1166"/>
                    </a:cubicBezTo>
                    <a:cubicBezTo>
                      <a:pt x="3889" y="1132"/>
                      <a:pt x="3906" y="1101"/>
                      <a:pt x="3923" y="1072"/>
                    </a:cubicBezTo>
                    <a:cubicBezTo>
                      <a:pt x="3949" y="1035"/>
                      <a:pt x="3980" y="1005"/>
                      <a:pt x="4013" y="978"/>
                    </a:cubicBezTo>
                    <a:lnTo>
                      <a:pt x="4037" y="958"/>
                    </a:lnTo>
                    <a:cubicBezTo>
                      <a:pt x="4090" y="911"/>
                      <a:pt x="4147" y="865"/>
                      <a:pt x="4200" y="817"/>
                    </a:cubicBezTo>
                    <a:lnTo>
                      <a:pt x="4200" y="817"/>
                    </a:lnTo>
                    <a:lnTo>
                      <a:pt x="4190" y="828"/>
                    </a:lnTo>
                    <a:cubicBezTo>
                      <a:pt x="4250" y="777"/>
                      <a:pt x="4310" y="731"/>
                      <a:pt x="4375" y="690"/>
                    </a:cubicBezTo>
                    <a:cubicBezTo>
                      <a:pt x="4391" y="680"/>
                      <a:pt x="4407" y="670"/>
                      <a:pt x="4424" y="660"/>
                    </a:cubicBezTo>
                    <a:cubicBezTo>
                      <a:pt x="4455" y="644"/>
                      <a:pt x="4481" y="617"/>
                      <a:pt x="4508" y="593"/>
                    </a:cubicBezTo>
                    <a:cubicBezTo>
                      <a:pt x="4521" y="584"/>
                      <a:pt x="4531" y="573"/>
                      <a:pt x="4538" y="560"/>
                    </a:cubicBezTo>
                    <a:cubicBezTo>
                      <a:pt x="4551" y="550"/>
                      <a:pt x="4562" y="539"/>
                      <a:pt x="4571" y="530"/>
                    </a:cubicBezTo>
                    <a:cubicBezTo>
                      <a:pt x="4605" y="493"/>
                      <a:pt x="4625" y="443"/>
                      <a:pt x="4622" y="393"/>
                    </a:cubicBezTo>
                    <a:cubicBezTo>
                      <a:pt x="4619" y="346"/>
                      <a:pt x="4599" y="303"/>
                      <a:pt x="4565" y="269"/>
                    </a:cubicBezTo>
                    <a:cubicBezTo>
                      <a:pt x="4558" y="252"/>
                      <a:pt x="4548" y="238"/>
                      <a:pt x="4535" y="222"/>
                    </a:cubicBezTo>
                    <a:lnTo>
                      <a:pt x="4518" y="206"/>
                    </a:lnTo>
                    <a:cubicBezTo>
                      <a:pt x="4505" y="192"/>
                      <a:pt x="4488" y="178"/>
                      <a:pt x="4471" y="169"/>
                    </a:cubicBezTo>
                    <a:cubicBezTo>
                      <a:pt x="4448" y="145"/>
                      <a:pt x="4424" y="125"/>
                      <a:pt x="4398" y="102"/>
                    </a:cubicBezTo>
                    <a:cubicBezTo>
                      <a:pt x="4334" y="41"/>
                      <a:pt x="4255" y="0"/>
                      <a:pt x="4167" y="0"/>
                    </a:cubicBezTo>
                    <a:close/>
                  </a:path>
                </a:pathLst>
              </a:custGeom>
              <a:solidFill>
                <a:srgbClr val="FFC68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5"/>
              <p:cNvSpPr/>
              <p:nvPr/>
            </p:nvSpPr>
            <p:spPr>
              <a:xfrm>
                <a:off x="2468550" y="3123306"/>
                <a:ext cx="452037" cy="407343"/>
              </a:xfrm>
              <a:custGeom>
                <a:rect b="b" l="l" r="r" t="t"/>
                <a:pathLst>
                  <a:path extrusionOk="0" h="884" w="981">
                    <a:moveTo>
                      <a:pt x="469" y="820"/>
                    </a:moveTo>
                    <a:cubicBezTo>
                      <a:pt x="467" y="820"/>
                      <a:pt x="465" y="821"/>
                      <a:pt x="463" y="821"/>
                    </a:cubicBezTo>
                    <a:lnTo>
                      <a:pt x="463" y="821"/>
                    </a:lnTo>
                    <a:lnTo>
                      <a:pt x="469" y="820"/>
                    </a:lnTo>
                    <a:close/>
                    <a:moveTo>
                      <a:pt x="508" y="1"/>
                    </a:moveTo>
                    <a:cubicBezTo>
                      <a:pt x="491" y="1"/>
                      <a:pt x="473" y="6"/>
                      <a:pt x="459" y="17"/>
                    </a:cubicBezTo>
                    <a:cubicBezTo>
                      <a:pt x="439" y="34"/>
                      <a:pt x="422" y="54"/>
                      <a:pt x="405" y="74"/>
                    </a:cubicBezTo>
                    <a:cubicBezTo>
                      <a:pt x="396" y="91"/>
                      <a:pt x="382" y="108"/>
                      <a:pt x="368" y="124"/>
                    </a:cubicBezTo>
                    <a:cubicBezTo>
                      <a:pt x="345" y="155"/>
                      <a:pt x="322" y="184"/>
                      <a:pt x="299" y="215"/>
                    </a:cubicBezTo>
                    <a:cubicBezTo>
                      <a:pt x="271" y="244"/>
                      <a:pt x="248" y="278"/>
                      <a:pt x="228" y="312"/>
                    </a:cubicBezTo>
                    <a:cubicBezTo>
                      <a:pt x="208" y="342"/>
                      <a:pt x="185" y="372"/>
                      <a:pt x="165" y="405"/>
                    </a:cubicBezTo>
                    <a:cubicBezTo>
                      <a:pt x="144" y="435"/>
                      <a:pt x="124" y="469"/>
                      <a:pt x="108" y="502"/>
                    </a:cubicBezTo>
                    <a:cubicBezTo>
                      <a:pt x="87" y="542"/>
                      <a:pt x="67" y="579"/>
                      <a:pt x="47" y="619"/>
                    </a:cubicBezTo>
                    <a:cubicBezTo>
                      <a:pt x="41" y="636"/>
                      <a:pt x="31" y="653"/>
                      <a:pt x="24" y="673"/>
                    </a:cubicBezTo>
                    <a:cubicBezTo>
                      <a:pt x="14" y="693"/>
                      <a:pt x="10" y="716"/>
                      <a:pt x="4" y="743"/>
                    </a:cubicBezTo>
                    <a:cubicBezTo>
                      <a:pt x="1" y="757"/>
                      <a:pt x="1" y="766"/>
                      <a:pt x="4" y="780"/>
                    </a:cubicBezTo>
                    <a:cubicBezTo>
                      <a:pt x="4" y="793"/>
                      <a:pt x="7" y="803"/>
                      <a:pt x="10" y="817"/>
                    </a:cubicBezTo>
                    <a:cubicBezTo>
                      <a:pt x="14" y="826"/>
                      <a:pt x="35" y="850"/>
                      <a:pt x="44" y="857"/>
                    </a:cubicBezTo>
                    <a:cubicBezTo>
                      <a:pt x="55" y="860"/>
                      <a:pt x="64" y="867"/>
                      <a:pt x="78" y="871"/>
                    </a:cubicBezTo>
                    <a:cubicBezTo>
                      <a:pt x="104" y="883"/>
                      <a:pt x="138" y="883"/>
                      <a:pt x="171" y="883"/>
                    </a:cubicBezTo>
                    <a:cubicBezTo>
                      <a:pt x="185" y="880"/>
                      <a:pt x="195" y="877"/>
                      <a:pt x="208" y="874"/>
                    </a:cubicBezTo>
                    <a:cubicBezTo>
                      <a:pt x="222" y="874"/>
                      <a:pt x="235" y="871"/>
                      <a:pt x="248" y="867"/>
                    </a:cubicBezTo>
                    <a:cubicBezTo>
                      <a:pt x="271" y="860"/>
                      <a:pt x="295" y="854"/>
                      <a:pt x="319" y="850"/>
                    </a:cubicBezTo>
                    <a:cubicBezTo>
                      <a:pt x="339" y="846"/>
                      <a:pt x="362" y="843"/>
                      <a:pt x="385" y="840"/>
                    </a:cubicBezTo>
                    <a:cubicBezTo>
                      <a:pt x="410" y="837"/>
                      <a:pt x="438" y="828"/>
                      <a:pt x="463" y="821"/>
                    </a:cubicBezTo>
                    <a:lnTo>
                      <a:pt x="463" y="821"/>
                    </a:lnTo>
                    <a:lnTo>
                      <a:pt x="456" y="823"/>
                    </a:lnTo>
                    <a:cubicBezTo>
                      <a:pt x="479" y="817"/>
                      <a:pt x="502" y="810"/>
                      <a:pt x="523" y="803"/>
                    </a:cubicBezTo>
                    <a:cubicBezTo>
                      <a:pt x="532" y="800"/>
                      <a:pt x="543" y="797"/>
                      <a:pt x="552" y="793"/>
                    </a:cubicBezTo>
                    <a:cubicBezTo>
                      <a:pt x="592" y="783"/>
                      <a:pt x="633" y="777"/>
                      <a:pt x="673" y="770"/>
                    </a:cubicBezTo>
                    <a:cubicBezTo>
                      <a:pt x="710" y="763"/>
                      <a:pt x="750" y="757"/>
                      <a:pt x="790" y="757"/>
                    </a:cubicBezTo>
                    <a:cubicBezTo>
                      <a:pt x="827" y="757"/>
                      <a:pt x="864" y="760"/>
                      <a:pt x="901" y="760"/>
                    </a:cubicBezTo>
                    <a:cubicBezTo>
                      <a:pt x="903" y="760"/>
                      <a:pt x="905" y="760"/>
                      <a:pt x="907" y="760"/>
                    </a:cubicBezTo>
                    <a:cubicBezTo>
                      <a:pt x="941" y="760"/>
                      <a:pt x="974" y="734"/>
                      <a:pt x="978" y="696"/>
                    </a:cubicBezTo>
                    <a:cubicBezTo>
                      <a:pt x="981" y="656"/>
                      <a:pt x="950" y="619"/>
                      <a:pt x="913" y="616"/>
                    </a:cubicBezTo>
                    <a:cubicBezTo>
                      <a:pt x="879" y="613"/>
                      <a:pt x="844" y="612"/>
                      <a:pt x="810" y="612"/>
                    </a:cubicBezTo>
                    <a:cubicBezTo>
                      <a:pt x="761" y="612"/>
                      <a:pt x="712" y="615"/>
                      <a:pt x="663" y="623"/>
                    </a:cubicBezTo>
                    <a:cubicBezTo>
                      <a:pt x="629" y="630"/>
                      <a:pt x="596" y="633"/>
                      <a:pt x="563" y="639"/>
                    </a:cubicBezTo>
                    <a:cubicBezTo>
                      <a:pt x="526" y="646"/>
                      <a:pt x="492" y="659"/>
                      <a:pt x="456" y="670"/>
                    </a:cubicBezTo>
                    <a:cubicBezTo>
                      <a:pt x="432" y="676"/>
                      <a:pt x="412" y="680"/>
                      <a:pt x="392" y="683"/>
                    </a:cubicBezTo>
                    <a:cubicBezTo>
                      <a:pt x="368" y="690"/>
                      <a:pt x="345" y="690"/>
                      <a:pt x="325" y="693"/>
                    </a:cubicBezTo>
                    <a:cubicBezTo>
                      <a:pt x="302" y="693"/>
                      <a:pt x="282" y="696"/>
                      <a:pt x="258" y="700"/>
                    </a:cubicBezTo>
                    <a:cubicBezTo>
                      <a:pt x="238" y="703"/>
                      <a:pt x="218" y="710"/>
                      <a:pt x="198" y="710"/>
                    </a:cubicBezTo>
                    <a:cubicBezTo>
                      <a:pt x="208" y="683"/>
                      <a:pt x="222" y="659"/>
                      <a:pt x="231" y="633"/>
                    </a:cubicBezTo>
                    <a:cubicBezTo>
                      <a:pt x="245" y="610"/>
                      <a:pt x="258" y="586"/>
                      <a:pt x="271" y="559"/>
                    </a:cubicBezTo>
                    <a:cubicBezTo>
                      <a:pt x="291" y="522"/>
                      <a:pt x="311" y="489"/>
                      <a:pt x="332" y="456"/>
                    </a:cubicBezTo>
                    <a:cubicBezTo>
                      <a:pt x="359" y="415"/>
                      <a:pt x="382" y="375"/>
                      <a:pt x="409" y="338"/>
                    </a:cubicBezTo>
                    <a:cubicBezTo>
                      <a:pt x="432" y="301"/>
                      <a:pt x="459" y="269"/>
                      <a:pt x="486" y="232"/>
                    </a:cubicBezTo>
                    <a:cubicBezTo>
                      <a:pt x="502" y="215"/>
                      <a:pt x="516" y="195"/>
                      <a:pt x="529" y="178"/>
                    </a:cubicBezTo>
                    <a:cubicBezTo>
                      <a:pt x="536" y="168"/>
                      <a:pt x="546" y="161"/>
                      <a:pt x="552" y="151"/>
                    </a:cubicBezTo>
                    <a:cubicBezTo>
                      <a:pt x="563" y="138"/>
                      <a:pt x="572" y="121"/>
                      <a:pt x="580" y="104"/>
                    </a:cubicBezTo>
                    <a:cubicBezTo>
                      <a:pt x="589" y="78"/>
                      <a:pt x="583" y="48"/>
                      <a:pt x="566" y="28"/>
                    </a:cubicBezTo>
                    <a:lnTo>
                      <a:pt x="549" y="14"/>
                    </a:lnTo>
                    <a:cubicBezTo>
                      <a:pt x="537" y="5"/>
                      <a:pt x="522" y="1"/>
                      <a:pt x="508"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5"/>
              <p:cNvSpPr/>
              <p:nvPr/>
            </p:nvSpPr>
            <p:spPr>
              <a:xfrm>
                <a:off x="2588817" y="3317762"/>
                <a:ext cx="165425" cy="162200"/>
              </a:xfrm>
              <a:custGeom>
                <a:rect b="b" l="l" r="r" t="t"/>
                <a:pathLst>
                  <a:path extrusionOk="0" h="352" w="359">
                    <a:moveTo>
                      <a:pt x="90" y="1"/>
                    </a:moveTo>
                    <a:cubicBezTo>
                      <a:pt x="72" y="1"/>
                      <a:pt x="55" y="7"/>
                      <a:pt x="41" y="20"/>
                    </a:cubicBezTo>
                    <a:cubicBezTo>
                      <a:pt x="7" y="47"/>
                      <a:pt x="1" y="97"/>
                      <a:pt x="30" y="131"/>
                    </a:cubicBezTo>
                    <a:cubicBezTo>
                      <a:pt x="84" y="197"/>
                      <a:pt x="144" y="258"/>
                      <a:pt x="205" y="321"/>
                    </a:cubicBezTo>
                    <a:cubicBezTo>
                      <a:pt x="221" y="338"/>
                      <a:pt x="238" y="348"/>
                      <a:pt x="262" y="351"/>
                    </a:cubicBezTo>
                    <a:cubicBezTo>
                      <a:pt x="282" y="351"/>
                      <a:pt x="302" y="344"/>
                      <a:pt x="319" y="331"/>
                    </a:cubicBezTo>
                    <a:cubicBezTo>
                      <a:pt x="348" y="308"/>
                      <a:pt x="359" y="254"/>
                      <a:pt x="331" y="224"/>
                    </a:cubicBezTo>
                    <a:lnTo>
                      <a:pt x="328" y="221"/>
                    </a:lnTo>
                    <a:cubicBezTo>
                      <a:pt x="268" y="157"/>
                      <a:pt x="211" y="94"/>
                      <a:pt x="151" y="30"/>
                    </a:cubicBezTo>
                    <a:cubicBezTo>
                      <a:pt x="134" y="11"/>
                      <a:pt x="112" y="1"/>
                      <a:pt x="90" y="1"/>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5"/>
              <p:cNvSpPr/>
              <p:nvPr/>
            </p:nvSpPr>
            <p:spPr>
              <a:xfrm>
                <a:off x="2528453" y="2139506"/>
                <a:ext cx="1602176" cy="1354277"/>
              </a:xfrm>
              <a:custGeom>
                <a:rect b="b" l="l" r="r" t="t"/>
                <a:pathLst>
                  <a:path extrusionOk="0" h="2939" w="3477">
                    <a:moveTo>
                      <a:pt x="3353" y="0"/>
                    </a:moveTo>
                    <a:cubicBezTo>
                      <a:pt x="3328" y="0"/>
                      <a:pt x="3304" y="8"/>
                      <a:pt x="3285" y="25"/>
                    </a:cubicBezTo>
                    <a:cubicBezTo>
                      <a:pt x="3145" y="149"/>
                      <a:pt x="3001" y="269"/>
                      <a:pt x="2858" y="390"/>
                    </a:cubicBezTo>
                    <a:cubicBezTo>
                      <a:pt x="2717" y="507"/>
                      <a:pt x="2580" y="624"/>
                      <a:pt x="2436" y="738"/>
                    </a:cubicBezTo>
                    <a:cubicBezTo>
                      <a:pt x="2292" y="858"/>
                      <a:pt x="2148" y="975"/>
                      <a:pt x="2004" y="1095"/>
                    </a:cubicBezTo>
                    <a:cubicBezTo>
                      <a:pt x="1938" y="1149"/>
                      <a:pt x="1867" y="1206"/>
                      <a:pt x="1800" y="1263"/>
                    </a:cubicBezTo>
                    <a:cubicBezTo>
                      <a:pt x="1767" y="1289"/>
                      <a:pt x="1737" y="1316"/>
                      <a:pt x="1703" y="1343"/>
                    </a:cubicBezTo>
                    <a:cubicBezTo>
                      <a:pt x="1666" y="1373"/>
                      <a:pt x="1626" y="1403"/>
                      <a:pt x="1590" y="1436"/>
                    </a:cubicBezTo>
                    <a:cubicBezTo>
                      <a:pt x="1560" y="1467"/>
                      <a:pt x="1530" y="1497"/>
                      <a:pt x="1496" y="1527"/>
                    </a:cubicBezTo>
                    <a:cubicBezTo>
                      <a:pt x="1462" y="1561"/>
                      <a:pt x="1430" y="1590"/>
                      <a:pt x="1393" y="1624"/>
                    </a:cubicBezTo>
                    <a:cubicBezTo>
                      <a:pt x="1322" y="1688"/>
                      <a:pt x="1249" y="1751"/>
                      <a:pt x="1175" y="1811"/>
                    </a:cubicBezTo>
                    <a:cubicBezTo>
                      <a:pt x="1141" y="1842"/>
                      <a:pt x="1105" y="1871"/>
                      <a:pt x="1072" y="1905"/>
                    </a:cubicBezTo>
                    <a:cubicBezTo>
                      <a:pt x="1038" y="1935"/>
                      <a:pt x="1008" y="1969"/>
                      <a:pt x="974" y="1998"/>
                    </a:cubicBezTo>
                    <a:cubicBezTo>
                      <a:pt x="911" y="2058"/>
                      <a:pt x="844" y="2119"/>
                      <a:pt x="777" y="2176"/>
                    </a:cubicBezTo>
                    <a:cubicBezTo>
                      <a:pt x="751" y="2203"/>
                      <a:pt x="723" y="2226"/>
                      <a:pt x="697" y="2249"/>
                    </a:cubicBezTo>
                    <a:cubicBezTo>
                      <a:pt x="673" y="2270"/>
                      <a:pt x="653" y="2290"/>
                      <a:pt x="633" y="2313"/>
                    </a:cubicBezTo>
                    <a:cubicBezTo>
                      <a:pt x="623" y="2323"/>
                      <a:pt x="616" y="2333"/>
                      <a:pt x="607" y="2343"/>
                    </a:cubicBezTo>
                    <a:cubicBezTo>
                      <a:pt x="556" y="2396"/>
                      <a:pt x="499" y="2447"/>
                      <a:pt x="442" y="2493"/>
                    </a:cubicBezTo>
                    <a:cubicBezTo>
                      <a:pt x="413" y="2517"/>
                      <a:pt x="382" y="2544"/>
                      <a:pt x="352" y="2567"/>
                    </a:cubicBezTo>
                    <a:cubicBezTo>
                      <a:pt x="332" y="2587"/>
                      <a:pt x="312" y="2604"/>
                      <a:pt x="292" y="2624"/>
                    </a:cubicBezTo>
                    <a:cubicBezTo>
                      <a:pt x="275" y="2607"/>
                      <a:pt x="252" y="2594"/>
                      <a:pt x="226" y="2594"/>
                    </a:cubicBezTo>
                    <a:cubicBezTo>
                      <a:pt x="202" y="2594"/>
                      <a:pt x="181" y="2594"/>
                      <a:pt x="161" y="2607"/>
                    </a:cubicBezTo>
                    <a:cubicBezTo>
                      <a:pt x="149" y="2617"/>
                      <a:pt x="135" y="2624"/>
                      <a:pt x="121" y="2637"/>
                    </a:cubicBezTo>
                    <a:cubicBezTo>
                      <a:pt x="112" y="2644"/>
                      <a:pt x="101" y="2654"/>
                      <a:pt x="92" y="2660"/>
                    </a:cubicBezTo>
                    <a:lnTo>
                      <a:pt x="81" y="2674"/>
                    </a:lnTo>
                    <a:cubicBezTo>
                      <a:pt x="58" y="2688"/>
                      <a:pt x="45" y="2705"/>
                      <a:pt x="41" y="2728"/>
                    </a:cubicBezTo>
                    <a:lnTo>
                      <a:pt x="38" y="2737"/>
                    </a:lnTo>
                    <a:cubicBezTo>
                      <a:pt x="35" y="2751"/>
                      <a:pt x="31" y="2761"/>
                      <a:pt x="31" y="2771"/>
                    </a:cubicBezTo>
                    <a:lnTo>
                      <a:pt x="25" y="2785"/>
                    </a:lnTo>
                    <a:cubicBezTo>
                      <a:pt x="11" y="2811"/>
                      <a:pt x="1" y="2838"/>
                      <a:pt x="5" y="2865"/>
                    </a:cubicBezTo>
                    <a:cubicBezTo>
                      <a:pt x="8" y="2895"/>
                      <a:pt x="31" y="2921"/>
                      <a:pt x="58" y="2932"/>
                    </a:cubicBezTo>
                    <a:cubicBezTo>
                      <a:pt x="75" y="2938"/>
                      <a:pt x="92" y="2938"/>
                      <a:pt x="112" y="2938"/>
                    </a:cubicBezTo>
                    <a:cubicBezTo>
                      <a:pt x="125" y="2938"/>
                      <a:pt x="138" y="2938"/>
                      <a:pt x="152" y="2935"/>
                    </a:cubicBezTo>
                    <a:cubicBezTo>
                      <a:pt x="161" y="2932"/>
                      <a:pt x="172" y="2928"/>
                      <a:pt x="181" y="2925"/>
                    </a:cubicBezTo>
                    <a:cubicBezTo>
                      <a:pt x="202" y="2915"/>
                      <a:pt x="218" y="2901"/>
                      <a:pt x="232" y="2888"/>
                    </a:cubicBezTo>
                    <a:lnTo>
                      <a:pt x="255" y="2875"/>
                    </a:lnTo>
                    <a:cubicBezTo>
                      <a:pt x="275" y="2861"/>
                      <a:pt x="299" y="2851"/>
                      <a:pt x="322" y="2838"/>
                    </a:cubicBezTo>
                    <a:cubicBezTo>
                      <a:pt x="352" y="2821"/>
                      <a:pt x="379" y="2798"/>
                      <a:pt x="409" y="2778"/>
                    </a:cubicBezTo>
                    <a:cubicBezTo>
                      <a:pt x="436" y="2758"/>
                      <a:pt x="462" y="2737"/>
                      <a:pt x="486" y="2717"/>
                    </a:cubicBezTo>
                    <a:cubicBezTo>
                      <a:pt x="519" y="2688"/>
                      <a:pt x="556" y="2660"/>
                      <a:pt x="590" y="2634"/>
                    </a:cubicBezTo>
                    <a:cubicBezTo>
                      <a:pt x="616" y="2607"/>
                      <a:pt x="647" y="2584"/>
                      <a:pt x="677" y="2560"/>
                    </a:cubicBezTo>
                    <a:cubicBezTo>
                      <a:pt x="714" y="2527"/>
                      <a:pt x="751" y="2490"/>
                      <a:pt x="783" y="2453"/>
                    </a:cubicBezTo>
                    <a:lnTo>
                      <a:pt x="783" y="2453"/>
                    </a:lnTo>
                    <a:lnTo>
                      <a:pt x="780" y="2457"/>
                    </a:lnTo>
                    <a:cubicBezTo>
                      <a:pt x="811" y="2424"/>
                      <a:pt x="844" y="2400"/>
                      <a:pt x="881" y="2373"/>
                    </a:cubicBezTo>
                    <a:cubicBezTo>
                      <a:pt x="911" y="2347"/>
                      <a:pt x="944" y="2319"/>
                      <a:pt x="974" y="2293"/>
                    </a:cubicBezTo>
                    <a:cubicBezTo>
                      <a:pt x="1041" y="2236"/>
                      <a:pt x="1109" y="2176"/>
                      <a:pt x="1172" y="2115"/>
                    </a:cubicBezTo>
                    <a:cubicBezTo>
                      <a:pt x="1242" y="2049"/>
                      <a:pt x="1316" y="1989"/>
                      <a:pt x="1389" y="1928"/>
                    </a:cubicBezTo>
                    <a:cubicBezTo>
                      <a:pt x="1462" y="1868"/>
                      <a:pt x="1536" y="1805"/>
                      <a:pt x="1606" y="1741"/>
                    </a:cubicBezTo>
                    <a:lnTo>
                      <a:pt x="1697" y="1651"/>
                    </a:lnTo>
                    <a:cubicBezTo>
                      <a:pt x="1734" y="1621"/>
                      <a:pt x="1771" y="1590"/>
                      <a:pt x="1804" y="1561"/>
                    </a:cubicBezTo>
                    <a:cubicBezTo>
                      <a:pt x="1874" y="1504"/>
                      <a:pt x="1941" y="1447"/>
                      <a:pt x="2007" y="1390"/>
                    </a:cubicBezTo>
                    <a:cubicBezTo>
                      <a:pt x="2148" y="1273"/>
                      <a:pt x="2285" y="1152"/>
                      <a:pt x="2426" y="1035"/>
                    </a:cubicBezTo>
                    <a:cubicBezTo>
                      <a:pt x="2566" y="915"/>
                      <a:pt x="2710" y="794"/>
                      <a:pt x="2854" y="674"/>
                    </a:cubicBezTo>
                    <a:cubicBezTo>
                      <a:pt x="2991" y="561"/>
                      <a:pt x="3131" y="447"/>
                      <a:pt x="3268" y="326"/>
                    </a:cubicBezTo>
                    <a:cubicBezTo>
                      <a:pt x="3322" y="283"/>
                      <a:pt x="3372" y="240"/>
                      <a:pt x="3426" y="192"/>
                    </a:cubicBezTo>
                    <a:cubicBezTo>
                      <a:pt x="3469" y="156"/>
                      <a:pt x="3476" y="85"/>
                      <a:pt x="3439" y="39"/>
                    </a:cubicBezTo>
                    <a:cubicBezTo>
                      <a:pt x="3418" y="14"/>
                      <a:pt x="3385" y="0"/>
                      <a:pt x="3353" y="0"/>
                    </a:cubicBezTo>
                    <a:close/>
                  </a:path>
                </a:pathLst>
              </a:custGeom>
              <a:solidFill>
                <a:srgbClr val="524A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Word Work Activities Infographic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sgo Final Pages">
  <a:themeElements>
    <a:clrScheme name="Simple Light">
      <a:dk1>
        <a:srgbClr val="0E2A47"/>
      </a:dk1>
      <a:lt1>
        <a:srgbClr val="FFFFFF"/>
      </a:lt1>
      <a:dk2>
        <a:srgbClr val="595959"/>
      </a:dk2>
      <a:lt2>
        <a:srgbClr val="657E93"/>
      </a:lt2>
      <a:accent1>
        <a:srgbClr val="F3F6F7"/>
      </a:accent1>
      <a:accent2>
        <a:srgbClr val="CBD2D7"/>
      </a:accent2>
      <a:accent3>
        <a:srgbClr val="9BABB9"/>
      </a:accent3>
      <a:accent4>
        <a:srgbClr val="7E8D9D"/>
      </a:accent4>
      <a:accent5>
        <a:srgbClr val="637689"/>
      </a:accent5>
      <a:accent6>
        <a:srgbClr val="445D73"/>
      </a:accent6>
      <a:hlink>
        <a:srgbClr val="0E2A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